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heme/themeOverride1.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6" r:id="rId1"/>
  </p:sldMasterIdLst>
  <p:notesMasterIdLst>
    <p:notesMasterId r:id="rId40"/>
  </p:notesMasterIdLst>
  <p:sldIdLst>
    <p:sldId id="256" r:id="rId2"/>
    <p:sldId id="257" r:id="rId3"/>
    <p:sldId id="258" r:id="rId4"/>
    <p:sldId id="260" r:id="rId5"/>
    <p:sldId id="268" r:id="rId6"/>
    <p:sldId id="262" r:id="rId7"/>
    <p:sldId id="265" r:id="rId8"/>
    <p:sldId id="272" r:id="rId9"/>
    <p:sldId id="350" r:id="rId10"/>
    <p:sldId id="346" r:id="rId11"/>
    <p:sldId id="347" r:id="rId12"/>
    <p:sldId id="345" r:id="rId13"/>
    <p:sldId id="352" r:id="rId14"/>
    <p:sldId id="277" r:id="rId15"/>
    <p:sldId id="355" r:id="rId16"/>
    <p:sldId id="279" r:id="rId17"/>
    <p:sldId id="370" r:id="rId18"/>
    <p:sldId id="354" r:id="rId19"/>
    <p:sldId id="274" r:id="rId20"/>
    <p:sldId id="358" r:id="rId21"/>
    <p:sldId id="359" r:id="rId22"/>
    <p:sldId id="273" r:id="rId23"/>
    <p:sldId id="353" r:id="rId24"/>
    <p:sldId id="360" r:id="rId25"/>
    <p:sldId id="361" r:id="rId26"/>
    <p:sldId id="372" r:id="rId27"/>
    <p:sldId id="373" r:id="rId28"/>
    <p:sldId id="374" r:id="rId29"/>
    <p:sldId id="371" r:id="rId30"/>
    <p:sldId id="362" r:id="rId31"/>
    <p:sldId id="285" r:id="rId32"/>
    <p:sldId id="364" r:id="rId33"/>
    <p:sldId id="369" r:id="rId34"/>
    <p:sldId id="366" r:id="rId35"/>
    <p:sldId id="368" r:id="rId36"/>
    <p:sldId id="365" r:id="rId37"/>
    <p:sldId id="367" r:id="rId38"/>
    <p:sldId id="315" r:id="rId3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22C880-3FCD-43E1-A6BA-8E13BF71EC57}" v="1174" dt="2023-12-19T20:15:07.054"/>
  </p1510:revLst>
</p1510:revInfo>
</file>

<file path=ppt/tableStyles.xml><?xml version="1.0" encoding="utf-8"?>
<a:tblStyleLst xmlns:a="http://schemas.openxmlformats.org/drawingml/2006/main" def="{747133CD-DBF2-45D2-B7FB-226DA9CCF21A}">
  <a:tblStyle styleId="{747133CD-DBF2-45D2-B7FB-226DA9CCF21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F618D22-1A2B-4C20-9C80-982F633A5442}" styleName="Table_1">
    <a:wholeTbl>
      <a:tcTxStyle b="off" i="off">
        <a:font>
          <a:latin typeface="Calibri"/>
          <a:ea typeface="Calibri"/>
          <a:cs typeface="Calibri"/>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9" autoAdjust="0"/>
    <p:restoredTop sz="94660"/>
  </p:normalViewPr>
  <p:slideViewPr>
    <p:cSldViewPr snapToGrid="0">
      <p:cViewPr varScale="1">
        <p:scale>
          <a:sx n="78" d="100"/>
          <a:sy n="78" d="100"/>
        </p:scale>
        <p:origin x="95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ena Bezmenova" userId="85567911984b031c" providerId="LiveId" clId="{3122C880-3FCD-43E1-A6BA-8E13BF71EC57}"/>
    <pc:docChg chg="undo redo custSel addSld delSld modSld sldOrd delMainMaster">
      <pc:chgData name="Elena Bezmenova" userId="85567911984b031c" providerId="LiveId" clId="{3122C880-3FCD-43E1-A6BA-8E13BF71EC57}" dt="2023-12-19T20:16:05.334" v="8112" actId="1076"/>
      <pc:docMkLst>
        <pc:docMk/>
      </pc:docMkLst>
      <pc:sldChg chg="delSp modSp mod delAnim">
        <pc:chgData name="Elena Bezmenova" userId="85567911984b031c" providerId="LiveId" clId="{3122C880-3FCD-43E1-A6BA-8E13BF71EC57}" dt="2023-12-15T12:00:19.076" v="5334" actId="255"/>
        <pc:sldMkLst>
          <pc:docMk/>
          <pc:sldMk cId="0" sldId="256"/>
        </pc:sldMkLst>
        <pc:spChg chg="del">
          <ac:chgData name="Elena Bezmenova" userId="85567911984b031c" providerId="LiveId" clId="{3122C880-3FCD-43E1-A6BA-8E13BF71EC57}" dt="2023-12-15T11:59:11.533" v="5303" actId="478"/>
          <ac:spMkLst>
            <pc:docMk/>
            <pc:sldMk cId="0" sldId="256"/>
            <ac:spMk id="336" creationId="{00000000-0000-0000-0000-000000000000}"/>
          </ac:spMkLst>
        </pc:spChg>
        <pc:spChg chg="mod">
          <ac:chgData name="Elena Bezmenova" userId="85567911984b031c" providerId="LiveId" clId="{3122C880-3FCD-43E1-A6BA-8E13BF71EC57}" dt="2023-12-15T12:00:19.076" v="5334" actId="255"/>
          <ac:spMkLst>
            <pc:docMk/>
            <pc:sldMk cId="0" sldId="256"/>
            <ac:spMk id="337" creationId="{00000000-0000-0000-0000-000000000000}"/>
          </ac:spMkLst>
        </pc:spChg>
        <pc:spChg chg="del mod">
          <ac:chgData name="Elena Bezmenova" userId="85567911984b031c" providerId="LiveId" clId="{3122C880-3FCD-43E1-A6BA-8E13BF71EC57}" dt="2023-12-14T20:36:59.596" v="4351" actId="478"/>
          <ac:spMkLst>
            <pc:docMk/>
            <pc:sldMk cId="0" sldId="256"/>
            <ac:spMk id="338" creationId="{00000000-0000-0000-0000-000000000000}"/>
          </ac:spMkLst>
        </pc:spChg>
        <pc:spChg chg="del mod">
          <ac:chgData name="Elena Bezmenova" userId="85567911984b031c" providerId="LiveId" clId="{3122C880-3FCD-43E1-A6BA-8E13BF71EC57}" dt="2023-12-14T20:39:17.873" v="4357" actId="478"/>
          <ac:spMkLst>
            <pc:docMk/>
            <pc:sldMk cId="0" sldId="256"/>
            <ac:spMk id="339" creationId="{00000000-0000-0000-0000-000000000000}"/>
          </ac:spMkLst>
        </pc:spChg>
        <pc:grpChg chg="del">
          <ac:chgData name="Elena Bezmenova" userId="85567911984b031c" providerId="LiveId" clId="{3122C880-3FCD-43E1-A6BA-8E13BF71EC57}" dt="2023-12-15T11:59:13.821" v="5304" actId="478"/>
          <ac:grpSpMkLst>
            <pc:docMk/>
            <pc:sldMk cId="0" sldId="256"/>
            <ac:grpSpMk id="587" creationId="{00000000-0000-0000-0000-000000000000}"/>
          </ac:grpSpMkLst>
        </pc:grpChg>
      </pc:sldChg>
      <pc:sldChg chg="modSp mod">
        <pc:chgData name="Elena Bezmenova" userId="85567911984b031c" providerId="LiveId" clId="{3122C880-3FCD-43E1-A6BA-8E13BF71EC57}" dt="2023-12-19T19:10:29.828" v="8032" actId="20577"/>
        <pc:sldMkLst>
          <pc:docMk/>
          <pc:sldMk cId="0" sldId="257"/>
        </pc:sldMkLst>
        <pc:spChg chg="mod">
          <ac:chgData name="Elena Bezmenova" userId="85567911984b031c" providerId="LiveId" clId="{3122C880-3FCD-43E1-A6BA-8E13BF71EC57}" dt="2023-12-19T19:10:29.828" v="8032" actId="20577"/>
          <ac:spMkLst>
            <pc:docMk/>
            <pc:sldMk cId="0" sldId="257"/>
            <ac:spMk id="597" creationId="{00000000-0000-0000-0000-000000000000}"/>
          </ac:spMkLst>
        </pc:spChg>
      </pc:sldChg>
      <pc:sldChg chg="modSp mod">
        <pc:chgData name="Elena Bezmenova" userId="85567911984b031c" providerId="LiveId" clId="{3122C880-3FCD-43E1-A6BA-8E13BF71EC57}" dt="2023-12-15T11:24:28.276" v="5056" actId="20577"/>
        <pc:sldMkLst>
          <pc:docMk/>
          <pc:sldMk cId="0" sldId="258"/>
        </pc:sldMkLst>
        <pc:spChg chg="mod">
          <ac:chgData name="Elena Bezmenova" userId="85567911984b031c" providerId="LiveId" clId="{3122C880-3FCD-43E1-A6BA-8E13BF71EC57}" dt="2023-12-15T11:24:28.276" v="5056" actId="20577"/>
          <ac:spMkLst>
            <pc:docMk/>
            <pc:sldMk cId="0" sldId="258"/>
            <ac:spMk id="612" creationId="{00000000-0000-0000-0000-000000000000}"/>
          </ac:spMkLst>
        </pc:spChg>
      </pc:sldChg>
      <pc:sldChg chg="modSp mod">
        <pc:chgData name="Elena Bezmenova" userId="85567911984b031c" providerId="LiveId" clId="{3122C880-3FCD-43E1-A6BA-8E13BF71EC57}" dt="2023-12-15T11:17:23.749" v="5034" actId="20577"/>
        <pc:sldMkLst>
          <pc:docMk/>
          <pc:sldMk cId="0" sldId="260"/>
        </pc:sldMkLst>
        <pc:spChg chg="mod">
          <ac:chgData name="Elena Bezmenova" userId="85567911984b031c" providerId="LiveId" clId="{3122C880-3FCD-43E1-A6BA-8E13BF71EC57}" dt="2023-12-15T11:17:23.749" v="5034" actId="20577"/>
          <ac:spMkLst>
            <pc:docMk/>
            <pc:sldMk cId="0" sldId="260"/>
            <ac:spMk id="1113" creationId="{00000000-0000-0000-0000-000000000000}"/>
          </ac:spMkLst>
        </pc:spChg>
      </pc:sldChg>
      <pc:sldChg chg="del ord">
        <pc:chgData name="Elena Bezmenova" userId="85567911984b031c" providerId="LiveId" clId="{3122C880-3FCD-43E1-A6BA-8E13BF71EC57}" dt="2023-12-15T11:58:46.561" v="5302" actId="47"/>
        <pc:sldMkLst>
          <pc:docMk/>
          <pc:sldMk cId="0" sldId="261"/>
        </pc:sldMkLst>
      </pc:sldChg>
      <pc:sldChg chg="delSp modSp mod delAnim">
        <pc:chgData name="Elena Bezmenova" userId="85567911984b031c" providerId="LiveId" clId="{3122C880-3FCD-43E1-A6BA-8E13BF71EC57}" dt="2023-12-19T20:13:03.559" v="8085" actId="1076"/>
        <pc:sldMkLst>
          <pc:docMk/>
          <pc:sldMk cId="0" sldId="262"/>
        </pc:sldMkLst>
        <pc:spChg chg="mod">
          <ac:chgData name="Elena Bezmenova" userId="85567911984b031c" providerId="LiveId" clId="{3122C880-3FCD-43E1-A6BA-8E13BF71EC57}" dt="2023-12-14T19:05:22.021" v="3809" actId="1076"/>
          <ac:spMkLst>
            <pc:docMk/>
            <pc:sldMk cId="0" sldId="262"/>
            <ac:spMk id="1650" creationId="{00000000-0000-0000-0000-000000000000}"/>
          </ac:spMkLst>
        </pc:spChg>
        <pc:spChg chg="mod">
          <ac:chgData name="Elena Bezmenova" userId="85567911984b031c" providerId="LiveId" clId="{3122C880-3FCD-43E1-A6BA-8E13BF71EC57}" dt="2023-12-14T19:04:43.410" v="3803" actId="255"/>
          <ac:spMkLst>
            <pc:docMk/>
            <pc:sldMk cId="0" sldId="262"/>
            <ac:spMk id="1652" creationId="{00000000-0000-0000-0000-000000000000}"/>
          </ac:spMkLst>
        </pc:spChg>
        <pc:spChg chg="mod">
          <ac:chgData name="Elena Bezmenova" userId="85567911984b031c" providerId="LiveId" clId="{3122C880-3FCD-43E1-A6BA-8E13BF71EC57}" dt="2023-12-14T19:07:10.766" v="3817" actId="255"/>
          <ac:spMkLst>
            <pc:docMk/>
            <pc:sldMk cId="0" sldId="262"/>
            <ac:spMk id="1653" creationId="{00000000-0000-0000-0000-000000000000}"/>
          </ac:spMkLst>
        </pc:spChg>
        <pc:spChg chg="mod">
          <ac:chgData name="Elena Bezmenova" userId="85567911984b031c" providerId="LiveId" clId="{3122C880-3FCD-43E1-A6BA-8E13BF71EC57}" dt="2023-12-14T19:05:31.544" v="3811" actId="14100"/>
          <ac:spMkLst>
            <pc:docMk/>
            <pc:sldMk cId="0" sldId="262"/>
            <ac:spMk id="1654" creationId="{00000000-0000-0000-0000-000000000000}"/>
          </ac:spMkLst>
        </pc:spChg>
        <pc:spChg chg="mod">
          <ac:chgData name="Elena Bezmenova" userId="85567911984b031c" providerId="LiveId" clId="{3122C880-3FCD-43E1-A6BA-8E13BF71EC57}" dt="2023-12-14T19:05:27.617" v="3810" actId="1076"/>
          <ac:spMkLst>
            <pc:docMk/>
            <pc:sldMk cId="0" sldId="262"/>
            <ac:spMk id="1655" creationId="{00000000-0000-0000-0000-000000000000}"/>
          </ac:spMkLst>
        </pc:spChg>
        <pc:spChg chg="mod">
          <ac:chgData name="Elena Bezmenova" userId="85567911984b031c" providerId="LiveId" clId="{3122C880-3FCD-43E1-A6BA-8E13BF71EC57}" dt="2023-12-14T19:07:19.485" v="3818" actId="255"/>
          <ac:spMkLst>
            <pc:docMk/>
            <pc:sldMk cId="0" sldId="262"/>
            <ac:spMk id="1656" creationId="{00000000-0000-0000-0000-000000000000}"/>
          </ac:spMkLst>
        </pc:spChg>
        <pc:spChg chg="mod">
          <ac:chgData name="Elena Bezmenova" userId="85567911984b031c" providerId="LiveId" clId="{3122C880-3FCD-43E1-A6BA-8E13BF71EC57}" dt="2023-12-14T19:05:10.714" v="3807" actId="14100"/>
          <ac:spMkLst>
            <pc:docMk/>
            <pc:sldMk cId="0" sldId="262"/>
            <ac:spMk id="1660" creationId="{00000000-0000-0000-0000-000000000000}"/>
          </ac:spMkLst>
        </pc:spChg>
        <pc:spChg chg="mod">
          <ac:chgData name="Elena Bezmenova" userId="85567911984b031c" providerId="LiveId" clId="{3122C880-3FCD-43E1-A6BA-8E13BF71EC57}" dt="2023-12-14T19:07:27.835" v="3819" actId="14100"/>
          <ac:spMkLst>
            <pc:docMk/>
            <pc:sldMk cId="0" sldId="262"/>
            <ac:spMk id="1662" creationId="{00000000-0000-0000-0000-000000000000}"/>
          </ac:spMkLst>
        </pc:spChg>
        <pc:grpChg chg="del mod">
          <ac:chgData name="Elena Bezmenova" userId="85567911984b031c" providerId="LiveId" clId="{3122C880-3FCD-43E1-A6BA-8E13BF71EC57}" dt="2023-12-19T20:12:13.625" v="8078" actId="478"/>
          <ac:grpSpMkLst>
            <pc:docMk/>
            <pc:sldMk cId="0" sldId="262"/>
            <ac:grpSpMk id="8" creationId="{0DD6BACB-A73F-F336-9CBC-154CD0DC6C21}"/>
          </ac:grpSpMkLst>
        </pc:grpChg>
        <pc:picChg chg="mod">
          <ac:chgData name="Elena Bezmenova" userId="85567911984b031c" providerId="LiveId" clId="{3122C880-3FCD-43E1-A6BA-8E13BF71EC57}" dt="2023-12-19T20:13:03.559" v="8085" actId="1076"/>
          <ac:picMkLst>
            <pc:docMk/>
            <pc:sldMk cId="0" sldId="262"/>
            <ac:picMk id="1711" creationId="{D5ECA17E-7395-BE83-4EAF-0D1DE6395F0D}"/>
          </ac:picMkLst>
        </pc:picChg>
      </pc:sldChg>
      <pc:sldChg chg="del">
        <pc:chgData name="Elena Bezmenova" userId="85567911984b031c" providerId="LiveId" clId="{3122C880-3FCD-43E1-A6BA-8E13BF71EC57}" dt="2023-12-15T11:58:45.882" v="5301" actId="47"/>
        <pc:sldMkLst>
          <pc:docMk/>
          <pc:sldMk cId="0" sldId="263"/>
        </pc:sldMkLst>
      </pc:sldChg>
      <pc:sldChg chg="modSp del mod">
        <pc:chgData name="Elena Bezmenova" userId="85567911984b031c" providerId="LiveId" clId="{3122C880-3FCD-43E1-A6BA-8E13BF71EC57}" dt="2023-12-15T11:58:45.640" v="5300" actId="47"/>
        <pc:sldMkLst>
          <pc:docMk/>
          <pc:sldMk cId="0" sldId="264"/>
        </pc:sldMkLst>
        <pc:spChg chg="mod">
          <ac:chgData name="Elena Bezmenova" userId="85567911984b031c" providerId="LiveId" clId="{3122C880-3FCD-43E1-A6BA-8E13BF71EC57}" dt="2023-12-14T15:31:13.698" v="2226" actId="1076"/>
          <ac:spMkLst>
            <pc:docMk/>
            <pc:sldMk cId="0" sldId="264"/>
            <ac:spMk id="1718" creationId="{00000000-0000-0000-0000-000000000000}"/>
          </ac:spMkLst>
        </pc:spChg>
      </pc:sldChg>
      <pc:sldChg chg="addSp modSp mod">
        <pc:chgData name="Elena Bezmenova" userId="85567911984b031c" providerId="LiveId" clId="{3122C880-3FCD-43E1-A6BA-8E13BF71EC57}" dt="2023-12-19T20:13:14.363" v="8087" actId="1076"/>
        <pc:sldMkLst>
          <pc:docMk/>
          <pc:sldMk cId="0" sldId="265"/>
        </pc:sldMkLst>
        <pc:spChg chg="mod">
          <ac:chgData name="Elena Bezmenova" userId="85567911984b031c" providerId="LiveId" clId="{3122C880-3FCD-43E1-A6BA-8E13BF71EC57}" dt="2023-12-15T11:58:26.071" v="5288" actId="207"/>
          <ac:spMkLst>
            <pc:docMk/>
            <pc:sldMk cId="0" sldId="265"/>
            <ac:spMk id="1880" creationId="{00000000-0000-0000-0000-000000000000}"/>
          </ac:spMkLst>
        </pc:spChg>
        <pc:picChg chg="add mod">
          <ac:chgData name="Elena Bezmenova" userId="85567911984b031c" providerId="LiveId" clId="{3122C880-3FCD-43E1-A6BA-8E13BF71EC57}" dt="2023-12-19T20:13:14.363" v="8087" actId="1076"/>
          <ac:picMkLst>
            <pc:docMk/>
            <pc:sldMk cId="0" sldId="265"/>
            <ac:picMk id="2" creationId="{2B8AA2AA-ACB9-F7D9-8DDA-01FF695EB601}"/>
          </ac:picMkLst>
        </pc:picChg>
      </pc:sldChg>
      <pc:sldChg chg="del">
        <pc:chgData name="Elena Bezmenova" userId="85567911984b031c" providerId="LiveId" clId="{3122C880-3FCD-43E1-A6BA-8E13BF71EC57}" dt="2023-12-15T11:58:45.160" v="5298" actId="47"/>
        <pc:sldMkLst>
          <pc:docMk/>
          <pc:sldMk cId="0" sldId="267"/>
        </pc:sldMkLst>
      </pc:sldChg>
      <pc:sldChg chg="modSp mod">
        <pc:chgData name="Elena Bezmenova" userId="85567911984b031c" providerId="LiveId" clId="{3122C880-3FCD-43E1-A6BA-8E13BF71EC57}" dt="2023-12-19T20:12:42.936" v="8082" actId="1076"/>
        <pc:sldMkLst>
          <pc:docMk/>
          <pc:sldMk cId="0" sldId="268"/>
        </pc:sldMkLst>
        <pc:spChg chg="mod">
          <ac:chgData name="Elena Bezmenova" userId="85567911984b031c" providerId="LiveId" clId="{3122C880-3FCD-43E1-A6BA-8E13BF71EC57}" dt="2023-12-13T11:18:22.039" v="296" actId="20577"/>
          <ac:spMkLst>
            <pc:docMk/>
            <pc:sldMk cId="0" sldId="268"/>
            <ac:spMk id="2648" creationId="{00000000-0000-0000-0000-000000000000}"/>
          </ac:spMkLst>
        </pc:spChg>
        <pc:spChg chg="mod">
          <ac:chgData name="Elena Bezmenova" userId="85567911984b031c" providerId="LiveId" clId="{3122C880-3FCD-43E1-A6BA-8E13BF71EC57}" dt="2023-12-13T11:44:55.141" v="334" actId="14100"/>
          <ac:spMkLst>
            <pc:docMk/>
            <pc:sldMk cId="0" sldId="268"/>
            <ac:spMk id="2649" creationId="{00000000-0000-0000-0000-000000000000}"/>
          </ac:spMkLst>
        </pc:spChg>
        <pc:spChg chg="mod">
          <ac:chgData name="Elena Bezmenova" userId="85567911984b031c" providerId="LiveId" clId="{3122C880-3FCD-43E1-A6BA-8E13BF71EC57}" dt="2023-12-19T15:17:38.662" v="6471" actId="14100"/>
          <ac:spMkLst>
            <pc:docMk/>
            <pc:sldMk cId="0" sldId="268"/>
            <ac:spMk id="2650" creationId="{00000000-0000-0000-0000-000000000000}"/>
          </ac:spMkLst>
        </pc:spChg>
        <pc:spChg chg="mod">
          <ac:chgData name="Elena Bezmenova" userId="85567911984b031c" providerId="LiveId" clId="{3122C880-3FCD-43E1-A6BA-8E13BF71EC57}" dt="2023-12-14T22:23:58.967" v="4574" actId="20577"/>
          <ac:spMkLst>
            <pc:docMk/>
            <pc:sldMk cId="0" sldId="268"/>
            <ac:spMk id="2652" creationId="{00000000-0000-0000-0000-000000000000}"/>
          </ac:spMkLst>
        </pc:spChg>
        <pc:spChg chg="mod">
          <ac:chgData name="Elena Bezmenova" userId="85567911984b031c" providerId="LiveId" clId="{3122C880-3FCD-43E1-A6BA-8E13BF71EC57}" dt="2023-12-14T22:26:15.797" v="4624" actId="20577"/>
          <ac:spMkLst>
            <pc:docMk/>
            <pc:sldMk cId="0" sldId="268"/>
            <ac:spMk id="2654" creationId="{00000000-0000-0000-0000-000000000000}"/>
          </ac:spMkLst>
        </pc:spChg>
        <pc:picChg chg="mod">
          <ac:chgData name="Elena Bezmenova" userId="85567911984b031c" providerId="LiveId" clId="{3122C880-3FCD-43E1-A6BA-8E13BF71EC57}" dt="2023-12-19T20:12:42.936" v="8082" actId="1076"/>
          <ac:picMkLst>
            <pc:docMk/>
            <pc:sldMk cId="0" sldId="268"/>
            <ac:picMk id="17" creationId="{AF44FBE0-16D0-C06D-FD84-E713A1006FEE}"/>
          </ac:picMkLst>
        </pc:picChg>
      </pc:sldChg>
      <pc:sldChg chg="del">
        <pc:chgData name="Elena Bezmenova" userId="85567911984b031c" providerId="LiveId" clId="{3122C880-3FCD-43E1-A6BA-8E13BF71EC57}" dt="2023-12-15T11:58:44.944" v="5297" actId="47"/>
        <pc:sldMkLst>
          <pc:docMk/>
          <pc:sldMk cId="0" sldId="269"/>
        </pc:sldMkLst>
      </pc:sldChg>
      <pc:sldChg chg="del">
        <pc:chgData name="Elena Bezmenova" userId="85567911984b031c" providerId="LiveId" clId="{3122C880-3FCD-43E1-A6BA-8E13BF71EC57}" dt="2023-12-15T11:58:44.698" v="5296" actId="47"/>
        <pc:sldMkLst>
          <pc:docMk/>
          <pc:sldMk cId="0" sldId="270"/>
        </pc:sldMkLst>
      </pc:sldChg>
      <pc:sldChg chg="del">
        <pc:chgData name="Elena Bezmenova" userId="85567911984b031c" providerId="LiveId" clId="{3122C880-3FCD-43E1-A6BA-8E13BF71EC57}" dt="2023-12-15T11:58:43.489" v="5293" actId="47"/>
        <pc:sldMkLst>
          <pc:docMk/>
          <pc:sldMk cId="0" sldId="271"/>
        </pc:sldMkLst>
      </pc:sldChg>
      <pc:sldChg chg="addSp modSp mod">
        <pc:chgData name="Elena Bezmenova" userId="85567911984b031c" providerId="LiveId" clId="{3122C880-3FCD-43E1-A6BA-8E13BF71EC57}" dt="2023-12-19T20:13:29.645" v="8089" actId="1076"/>
        <pc:sldMkLst>
          <pc:docMk/>
          <pc:sldMk cId="0" sldId="272"/>
        </pc:sldMkLst>
        <pc:grpChg chg="mod">
          <ac:chgData name="Elena Bezmenova" userId="85567911984b031c" providerId="LiveId" clId="{3122C880-3FCD-43E1-A6BA-8E13BF71EC57}" dt="2023-12-15T11:50:09.149" v="5180" actId="14100"/>
          <ac:grpSpMkLst>
            <pc:docMk/>
            <pc:sldMk cId="0" sldId="272"/>
            <ac:grpSpMk id="4" creationId="{5A680D2B-C7A5-0E61-6B08-09A6EE263248}"/>
          </ac:grpSpMkLst>
        </pc:grpChg>
        <pc:picChg chg="add mod">
          <ac:chgData name="Elena Bezmenova" userId="85567911984b031c" providerId="LiveId" clId="{3122C880-3FCD-43E1-A6BA-8E13BF71EC57}" dt="2023-12-19T20:13:29.645" v="8089" actId="1076"/>
          <ac:picMkLst>
            <pc:docMk/>
            <pc:sldMk cId="0" sldId="272"/>
            <ac:picMk id="2" creationId="{6FC27613-A4C6-0EA0-B7E6-B898141026CA}"/>
          </ac:picMkLst>
        </pc:picChg>
      </pc:sldChg>
      <pc:sldChg chg="addSp delSp modSp mod ord">
        <pc:chgData name="Elena Bezmenova" userId="85567911984b031c" providerId="LiveId" clId="{3122C880-3FCD-43E1-A6BA-8E13BF71EC57}" dt="2023-12-19T18:43:44.446" v="7760" actId="20577"/>
        <pc:sldMkLst>
          <pc:docMk/>
          <pc:sldMk cId="0" sldId="273"/>
        </pc:sldMkLst>
        <pc:spChg chg="add del mod">
          <ac:chgData name="Elena Bezmenova" userId="85567911984b031c" providerId="LiveId" clId="{3122C880-3FCD-43E1-A6BA-8E13BF71EC57}" dt="2023-12-19T10:56:32.243" v="5822" actId="478"/>
          <ac:spMkLst>
            <pc:docMk/>
            <pc:sldMk cId="0" sldId="273"/>
            <ac:spMk id="3" creationId="{51318AF9-087E-8AB3-DF96-0D673220F569}"/>
          </ac:spMkLst>
        </pc:spChg>
        <pc:spChg chg="add mod">
          <ac:chgData name="Elena Bezmenova" userId="85567911984b031c" providerId="LiveId" clId="{3122C880-3FCD-43E1-A6BA-8E13BF71EC57}" dt="2023-12-19T18:43:44.446" v="7760" actId="20577"/>
          <ac:spMkLst>
            <pc:docMk/>
            <pc:sldMk cId="0" sldId="273"/>
            <ac:spMk id="5" creationId="{E5E1D7D2-8E4E-9CFC-E2AE-E613F7AC4CB6}"/>
          </ac:spMkLst>
        </pc:spChg>
        <pc:spChg chg="add mod">
          <ac:chgData name="Elena Bezmenova" userId="85567911984b031c" providerId="LiveId" clId="{3122C880-3FCD-43E1-A6BA-8E13BF71EC57}" dt="2023-12-19T10:56:24.461" v="5821" actId="207"/>
          <ac:spMkLst>
            <pc:docMk/>
            <pc:sldMk cId="0" sldId="273"/>
            <ac:spMk id="6" creationId="{F59AB0B2-A9EE-A479-2322-297BC7864FB5}"/>
          </ac:spMkLst>
        </pc:spChg>
        <pc:spChg chg="add mod">
          <ac:chgData name="Elena Bezmenova" userId="85567911984b031c" providerId="LiveId" clId="{3122C880-3FCD-43E1-A6BA-8E13BF71EC57}" dt="2023-12-19T10:59:15.958" v="5840" actId="1076"/>
          <ac:spMkLst>
            <pc:docMk/>
            <pc:sldMk cId="0" sldId="273"/>
            <ac:spMk id="7" creationId="{A3F9048D-ECE2-737C-7331-EE111BA3A181}"/>
          </ac:spMkLst>
        </pc:spChg>
        <pc:spChg chg="del mod">
          <ac:chgData name="Elena Bezmenova" userId="85567911984b031c" providerId="LiveId" clId="{3122C880-3FCD-43E1-A6BA-8E13BF71EC57}" dt="2023-12-14T13:18:06.977" v="1866" actId="478"/>
          <ac:spMkLst>
            <pc:docMk/>
            <pc:sldMk cId="0" sldId="273"/>
            <ac:spMk id="2977" creationId="{00000000-0000-0000-0000-000000000000}"/>
          </ac:spMkLst>
        </pc:spChg>
        <pc:spChg chg="mod">
          <ac:chgData name="Elena Bezmenova" userId="85567911984b031c" providerId="LiveId" clId="{3122C880-3FCD-43E1-A6BA-8E13BF71EC57}" dt="2023-12-19T10:55:26.203" v="5813" actId="14100"/>
          <ac:spMkLst>
            <pc:docMk/>
            <pc:sldMk cId="0" sldId="273"/>
            <ac:spMk id="2978" creationId="{00000000-0000-0000-0000-000000000000}"/>
          </ac:spMkLst>
        </pc:spChg>
        <pc:spChg chg="add del mod">
          <ac:chgData name="Elena Bezmenova" userId="85567911984b031c" providerId="LiveId" clId="{3122C880-3FCD-43E1-A6BA-8E13BF71EC57}" dt="2023-12-19T10:55:45.615" v="5817" actId="478"/>
          <ac:spMkLst>
            <pc:docMk/>
            <pc:sldMk cId="0" sldId="273"/>
            <ac:spMk id="2979" creationId="{00000000-0000-0000-0000-000000000000}"/>
          </ac:spMkLst>
        </pc:spChg>
        <pc:spChg chg="mod">
          <ac:chgData name="Elena Bezmenova" userId="85567911984b031c" providerId="LiveId" clId="{3122C880-3FCD-43E1-A6BA-8E13BF71EC57}" dt="2023-12-14T16:06:25.619" v="2564" actId="14100"/>
          <ac:spMkLst>
            <pc:docMk/>
            <pc:sldMk cId="0" sldId="273"/>
            <ac:spMk id="2980" creationId="{00000000-0000-0000-0000-000000000000}"/>
          </ac:spMkLst>
        </pc:spChg>
        <pc:spChg chg="mod">
          <ac:chgData name="Elena Bezmenova" userId="85567911984b031c" providerId="LiveId" clId="{3122C880-3FCD-43E1-A6BA-8E13BF71EC57}" dt="2023-12-19T10:54:17.622" v="5806" actId="14100"/>
          <ac:spMkLst>
            <pc:docMk/>
            <pc:sldMk cId="0" sldId="273"/>
            <ac:spMk id="2981" creationId="{00000000-0000-0000-0000-000000000000}"/>
          </ac:spMkLst>
        </pc:spChg>
        <pc:spChg chg="mod">
          <ac:chgData name="Elena Bezmenova" userId="85567911984b031c" providerId="LiveId" clId="{3122C880-3FCD-43E1-A6BA-8E13BF71EC57}" dt="2023-12-19T18:26:57.176" v="7665" actId="113"/>
          <ac:spMkLst>
            <pc:docMk/>
            <pc:sldMk cId="0" sldId="273"/>
            <ac:spMk id="2982" creationId="{00000000-0000-0000-0000-000000000000}"/>
          </ac:spMkLst>
        </pc:spChg>
        <pc:spChg chg="mod">
          <ac:chgData name="Elena Bezmenova" userId="85567911984b031c" providerId="LiveId" clId="{3122C880-3FCD-43E1-A6BA-8E13BF71EC57}" dt="2023-12-19T10:54:01.839" v="5804" actId="1076"/>
          <ac:spMkLst>
            <pc:docMk/>
            <pc:sldMk cId="0" sldId="273"/>
            <ac:spMk id="2983" creationId="{00000000-0000-0000-0000-000000000000}"/>
          </ac:spMkLst>
        </pc:spChg>
        <pc:spChg chg="mod">
          <ac:chgData name="Elena Bezmenova" userId="85567911984b031c" providerId="LiveId" clId="{3122C880-3FCD-43E1-A6BA-8E13BF71EC57}" dt="2023-12-19T10:53:53.990" v="5803" actId="1076"/>
          <ac:spMkLst>
            <pc:docMk/>
            <pc:sldMk cId="0" sldId="273"/>
            <ac:spMk id="2984" creationId="{00000000-0000-0000-0000-000000000000}"/>
          </ac:spMkLst>
        </pc:spChg>
        <pc:spChg chg="mod">
          <ac:chgData name="Elena Bezmenova" userId="85567911984b031c" providerId="LiveId" clId="{3122C880-3FCD-43E1-A6BA-8E13BF71EC57}" dt="2023-12-19T10:59:09.695" v="5839" actId="14100"/>
          <ac:spMkLst>
            <pc:docMk/>
            <pc:sldMk cId="0" sldId="273"/>
            <ac:spMk id="2985" creationId="{00000000-0000-0000-0000-000000000000}"/>
          </ac:spMkLst>
        </pc:spChg>
        <pc:spChg chg="mod">
          <ac:chgData name="Elena Bezmenova" userId="85567911984b031c" providerId="LiveId" clId="{3122C880-3FCD-43E1-A6BA-8E13BF71EC57}" dt="2023-12-19T18:27:08.103" v="7666" actId="113"/>
          <ac:spMkLst>
            <pc:docMk/>
            <pc:sldMk cId="0" sldId="273"/>
            <ac:spMk id="2986" creationId="{00000000-0000-0000-0000-000000000000}"/>
          </ac:spMkLst>
        </pc:spChg>
        <pc:grpChg chg="mod">
          <ac:chgData name="Elena Bezmenova" userId="85567911984b031c" providerId="LiveId" clId="{3122C880-3FCD-43E1-A6BA-8E13BF71EC57}" dt="2023-12-14T13:08:28.202" v="1801" actId="1076"/>
          <ac:grpSpMkLst>
            <pc:docMk/>
            <pc:sldMk cId="0" sldId="273"/>
            <ac:grpSpMk id="2987" creationId="{00000000-0000-0000-0000-000000000000}"/>
          </ac:grpSpMkLst>
        </pc:grpChg>
        <pc:grpChg chg="del mod">
          <ac:chgData name="Elena Bezmenova" userId="85567911984b031c" providerId="LiveId" clId="{3122C880-3FCD-43E1-A6BA-8E13BF71EC57}" dt="2023-12-14T13:21:38.160" v="1906" actId="478"/>
          <ac:grpSpMkLst>
            <pc:docMk/>
            <pc:sldMk cId="0" sldId="273"/>
            <ac:grpSpMk id="2991" creationId="{00000000-0000-0000-0000-000000000000}"/>
          </ac:grpSpMkLst>
        </pc:grpChg>
        <pc:grpChg chg="del mod">
          <ac:chgData name="Elena Bezmenova" userId="85567911984b031c" providerId="LiveId" clId="{3122C880-3FCD-43E1-A6BA-8E13BF71EC57}" dt="2023-12-14T13:17:45.599" v="1862" actId="478"/>
          <ac:grpSpMkLst>
            <pc:docMk/>
            <pc:sldMk cId="0" sldId="273"/>
            <ac:grpSpMk id="2996" creationId="{00000000-0000-0000-0000-000000000000}"/>
          </ac:grpSpMkLst>
        </pc:grpChg>
        <pc:picChg chg="add del mod">
          <ac:chgData name="Elena Bezmenova" userId="85567911984b031c" providerId="LiveId" clId="{3122C880-3FCD-43E1-A6BA-8E13BF71EC57}" dt="2023-12-14T13:15:54.433" v="1843" actId="478"/>
          <ac:picMkLst>
            <pc:docMk/>
            <pc:sldMk cId="0" sldId="273"/>
            <ac:picMk id="2" creationId="{588C5A60-80BB-DA1B-10CC-CF0D8972DAD1}"/>
          </ac:picMkLst>
        </pc:picChg>
        <pc:picChg chg="add mod">
          <ac:chgData name="Elena Bezmenova" userId="85567911984b031c" providerId="LiveId" clId="{3122C880-3FCD-43E1-A6BA-8E13BF71EC57}" dt="2023-12-14T20:44:34.964" v="4401" actId="1076"/>
          <ac:picMkLst>
            <pc:docMk/>
            <pc:sldMk cId="0" sldId="273"/>
            <ac:picMk id="4" creationId="{929B8601-D249-9F13-AAEB-F9F9BDA1502D}"/>
          </ac:picMkLst>
        </pc:picChg>
        <pc:picChg chg="add del">
          <ac:chgData name="Elena Bezmenova" userId="85567911984b031c" providerId="LiveId" clId="{3122C880-3FCD-43E1-A6BA-8E13BF71EC57}" dt="2023-12-14T13:11:07.838" v="1809" actId="478"/>
          <ac:picMkLst>
            <pc:docMk/>
            <pc:sldMk cId="0" sldId="273"/>
            <ac:picMk id="3074" creationId="{E1CFDD63-4B3B-75B7-7999-B4FDA2918503}"/>
          </ac:picMkLst>
        </pc:picChg>
        <pc:picChg chg="add del mod">
          <ac:chgData name="Elena Bezmenova" userId="85567911984b031c" providerId="LiveId" clId="{3122C880-3FCD-43E1-A6BA-8E13BF71EC57}" dt="2023-12-19T18:22:11.840" v="7643" actId="478"/>
          <ac:picMkLst>
            <pc:docMk/>
            <pc:sldMk cId="0" sldId="273"/>
            <ac:picMk id="3076" creationId="{854C98D5-A95B-A9EB-4502-E7FA84D390DE}"/>
          </ac:picMkLst>
        </pc:picChg>
        <pc:picChg chg="add del mod">
          <ac:chgData name="Elena Bezmenova" userId="85567911984b031c" providerId="LiveId" clId="{3122C880-3FCD-43E1-A6BA-8E13BF71EC57}" dt="2023-12-19T18:34:55.769" v="7709" actId="478"/>
          <ac:picMkLst>
            <pc:docMk/>
            <pc:sldMk cId="0" sldId="273"/>
            <ac:picMk id="5122" creationId="{15768D27-447E-0069-FF9F-235E27692D6E}"/>
          </ac:picMkLst>
        </pc:picChg>
        <pc:picChg chg="add mod">
          <ac:chgData name="Elena Bezmenova" userId="85567911984b031c" providerId="LiveId" clId="{3122C880-3FCD-43E1-A6BA-8E13BF71EC57}" dt="2023-12-19T18:35:57.679" v="7717" actId="14100"/>
          <ac:picMkLst>
            <pc:docMk/>
            <pc:sldMk cId="0" sldId="273"/>
            <ac:picMk id="5124" creationId="{40FEC29B-8783-4BCC-A7C4-8D405C120B20}"/>
          </ac:picMkLst>
        </pc:picChg>
      </pc:sldChg>
      <pc:sldChg chg="addSp delSp modSp mod ord">
        <pc:chgData name="Elena Bezmenova" userId="85567911984b031c" providerId="LiveId" clId="{3122C880-3FCD-43E1-A6BA-8E13BF71EC57}" dt="2023-12-19T20:14:10.137" v="8091" actId="1076"/>
        <pc:sldMkLst>
          <pc:docMk/>
          <pc:sldMk cId="2929047668" sldId="274"/>
        </pc:sldMkLst>
        <pc:spChg chg="add mod">
          <ac:chgData name="Elena Bezmenova" userId="85567911984b031c" providerId="LiveId" clId="{3122C880-3FCD-43E1-A6BA-8E13BF71EC57}" dt="2023-12-19T12:58:59.224" v="6348" actId="14100"/>
          <ac:spMkLst>
            <pc:docMk/>
            <pc:sldMk cId="2929047668" sldId="274"/>
            <ac:spMk id="2" creationId="{DFC5FDAF-8F17-58E4-119B-7A1467839CB0}"/>
          </ac:spMkLst>
        </pc:spChg>
        <pc:spChg chg="add mod">
          <ac:chgData name="Elena Bezmenova" userId="85567911984b031c" providerId="LiveId" clId="{3122C880-3FCD-43E1-A6BA-8E13BF71EC57}" dt="2023-12-19T12:45:05.328" v="6138" actId="1076"/>
          <ac:spMkLst>
            <pc:docMk/>
            <pc:sldMk cId="2929047668" sldId="274"/>
            <ac:spMk id="3" creationId="{BB05561E-FF48-C5B6-BF31-9261F8BA4690}"/>
          </ac:spMkLst>
        </pc:spChg>
        <pc:spChg chg="add mod">
          <ac:chgData name="Elena Bezmenova" userId="85567911984b031c" providerId="LiveId" clId="{3122C880-3FCD-43E1-A6BA-8E13BF71EC57}" dt="2023-12-19T12:45:10.943" v="6139" actId="1076"/>
          <ac:spMkLst>
            <pc:docMk/>
            <pc:sldMk cId="2929047668" sldId="274"/>
            <ac:spMk id="4" creationId="{2D7CA169-A021-0189-CF1B-F2F5926A6EA9}"/>
          </ac:spMkLst>
        </pc:spChg>
        <pc:spChg chg="add mod">
          <ac:chgData name="Elena Bezmenova" userId="85567911984b031c" providerId="LiveId" clId="{3122C880-3FCD-43E1-A6BA-8E13BF71EC57}" dt="2023-12-19T12:44:53.713" v="6137" actId="1076"/>
          <ac:spMkLst>
            <pc:docMk/>
            <pc:sldMk cId="2929047668" sldId="274"/>
            <ac:spMk id="5" creationId="{D15AE736-1110-4F21-4124-77458002154F}"/>
          </ac:spMkLst>
        </pc:spChg>
        <pc:spChg chg="add mod">
          <ac:chgData name="Elena Bezmenova" userId="85567911984b031c" providerId="LiveId" clId="{3122C880-3FCD-43E1-A6BA-8E13BF71EC57}" dt="2023-12-19T12:44:23.203" v="6132" actId="1076"/>
          <ac:spMkLst>
            <pc:docMk/>
            <pc:sldMk cId="2929047668" sldId="274"/>
            <ac:spMk id="6" creationId="{AAC623A1-EC76-B5BA-A295-F83CCED9D024}"/>
          </ac:spMkLst>
        </pc:spChg>
        <pc:spChg chg="add mod">
          <ac:chgData name="Elena Bezmenova" userId="85567911984b031c" providerId="LiveId" clId="{3122C880-3FCD-43E1-A6BA-8E13BF71EC57}" dt="2023-12-19T13:01:34.428" v="6368" actId="1076"/>
          <ac:spMkLst>
            <pc:docMk/>
            <pc:sldMk cId="2929047668" sldId="274"/>
            <ac:spMk id="8" creationId="{5913932B-60A2-0663-ADD1-2D3B2AB3EBF9}"/>
          </ac:spMkLst>
        </pc:spChg>
        <pc:spChg chg="add mod">
          <ac:chgData name="Elena Bezmenova" userId="85567911984b031c" providerId="LiveId" clId="{3122C880-3FCD-43E1-A6BA-8E13BF71EC57}" dt="2023-12-19T12:44:46.694" v="6136" actId="14100"/>
          <ac:spMkLst>
            <pc:docMk/>
            <pc:sldMk cId="2929047668" sldId="274"/>
            <ac:spMk id="9" creationId="{B2309212-04C0-7061-C13C-775589DEC564}"/>
          </ac:spMkLst>
        </pc:spChg>
        <pc:spChg chg="add mod">
          <ac:chgData name="Elena Bezmenova" userId="85567911984b031c" providerId="LiveId" clId="{3122C880-3FCD-43E1-A6BA-8E13BF71EC57}" dt="2023-12-19T13:00:22.706" v="6357" actId="255"/>
          <ac:spMkLst>
            <pc:docMk/>
            <pc:sldMk cId="2929047668" sldId="274"/>
            <ac:spMk id="10" creationId="{80F6768B-B09C-13F1-3CFC-3EFD18ED26DE}"/>
          </ac:spMkLst>
        </pc:spChg>
        <pc:spChg chg="add mod">
          <ac:chgData name="Elena Bezmenova" userId="85567911984b031c" providerId="LiveId" clId="{3122C880-3FCD-43E1-A6BA-8E13BF71EC57}" dt="2023-12-19T12:58:02.500" v="6347" actId="1076"/>
          <ac:spMkLst>
            <pc:docMk/>
            <pc:sldMk cId="2929047668" sldId="274"/>
            <ac:spMk id="11" creationId="{4A46C1B7-68DF-32AF-8E4D-7B34086AB59A}"/>
          </ac:spMkLst>
        </pc:spChg>
        <pc:spChg chg="mod">
          <ac:chgData name="Elena Bezmenova" userId="85567911984b031c" providerId="LiveId" clId="{3122C880-3FCD-43E1-A6BA-8E13BF71EC57}" dt="2023-12-19T12:59:19.179" v="6352" actId="14100"/>
          <ac:spMkLst>
            <pc:docMk/>
            <pc:sldMk cId="2929047668" sldId="274"/>
            <ac:spMk id="3014" creationId="{00000000-0000-0000-0000-000000000000}"/>
          </ac:spMkLst>
        </pc:spChg>
        <pc:spChg chg="mod">
          <ac:chgData name="Elena Bezmenova" userId="85567911984b031c" providerId="LiveId" clId="{3122C880-3FCD-43E1-A6BA-8E13BF71EC57}" dt="2023-12-19T13:02:27.312" v="6371" actId="14100"/>
          <ac:spMkLst>
            <pc:docMk/>
            <pc:sldMk cId="2929047668" sldId="274"/>
            <ac:spMk id="3015" creationId="{00000000-0000-0000-0000-000000000000}"/>
          </ac:spMkLst>
        </pc:spChg>
        <pc:spChg chg="mod">
          <ac:chgData name="Elena Bezmenova" userId="85567911984b031c" providerId="LiveId" clId="{3122C880-3FCD-43E1-A6BA-8E13BF71EC57}" dt="2023-12-19T12:52:46.812" v="6242" actId="1076"/>
          <ac:spMkLst>
            <pc:docMk/>
            <pc:sldMk cId="2929047668" sldId="274"/>
            <ac:spMk id="3018" creationId="{00000000-0000-0000-0000-000000000000}"/>
          </ac:spMkLst>
        </pc:spChg>
        <pc:spChg chg="mod">
          <ac:chgData name="Elena Bezmenova" userId="85567911984b031c" providerId="LiveId" clId="{3122C880-3FCD-43E1-A6BA-8E13BF71EC57}" dt="2023-12-19T13:01:17.663" v="6367" actId="1076"/>
          <ac:spMkLst>
            <pc:docMk/>
            <pc:sldMk cId="2929047668" sldId="274"/>
            <ac:spMk id="3025" creationId="{00000000-0000-0000-0000-000000000000}"/>
          </ac:spMkLst>
        </pc:spChg>
        <pc:spChg chg="mod">
          <ac:chgData name="Elena Bezmenova" userId="85567911984b031c" providerId="LiveId" clId="{3122C880-3FCD-43E1-A6BA-8E13BF71EC57}" dt="2023-12-19T12:59:15.702" v="6351" actId="14100"/>
          <ac:spMkLst>
            <pc:docMk/>
            <pc:sldMk cId="2929047668" sldId="274"/>
            <ac:spMk id="3026" creationId="{00000000-0000-0000-0000-000000000000}"/>
          </ac:spMkLst>
        </pc:spChg>
        <pc:spChg chg="mod">
          <ac:chgData name="Elena Bezmenova" userId="85567911984b031c" providerId="LiveId" clId="{3122C880-3FCD-43E1-A6BA-8E13BF71EC57}" dt="2023-12-19T12:40:44.430" v="6097" actId="1076"/>
          <ac:spMkLst>
            <pc:docMk/>
            <pc:sldMk cId="2929047668" sldId="274"/>
            <ac:spMk id="3027" creationId="{00000000-0000-0000-0000-000000000000}"/>
          </ac:spMkLst>
        </pc:spChg>
        <pc:spChg chg="mod">
          <ac:chgData name="Elena Bezmenova" userId="85567911984b031c" providerId="LiveId" clId="{3122C880-3FCD-43E1-A6BA-8E13BF71EC57}" dt="2023-12-19T12:59:11.866" v="6350" actId="14100"/>
          <ac:spMkLst>
            <pc:docMk/>
            <pc:sldMk cId="2929047668" sldId="274"/>
            <ac:spMk id="3028" creationId="{00000000-0000-0000-0000-000000000000}"/>
          </ac:spMkLst>
        </pc:spChg>
        <pc:spChg chg="mod">
          <ac:chgData name="Elena Bezmenova" userId="85567911984b031c" providerId="LiveId" clId="{3122C880-3FCD-43E1-A6BA-8E13BF71EC57}" dt="2023-12-19T13:01:06.665" v="6365" actId="1076"/>
          <ac:spMkLst>
            <pc:docMk/>
            <pc:sldMk cId="2929047668" sldId="274"/>
            <ac:spMk id="3029" creationId="{00000000-0000-0000-0000-000000000000}"/>
          </ac:spMkLst>
        </pc:spChg>
        <pc:spChg chg="mod">
          <ac:chgData name="Elena Bezmenova" userId="85567911984b031c" providerId="LiveId" clId="{3122C880-3FCD-43E1-A6BA-8E13BF71EC57}" dt="2023-12-19T13:00:23.522" v="6360" actId="1076"/>
          <ac:spMkLst>
            <pc:docMk/>
            <pc:sldMk cId="2929047668" sldId="274"/>
            <ac:spMk id="3030" creationId="{00000000-0000-0000-0000-000000000000}"/>
          </ac:spMkLst>
        </pc:spChg>
        <pc:spChg chg="mod">
          <ac:chgData name="Elena Bezmenova" userId="85567911984b031c" providerId="LiveId" clId="{3122C880-3FCD-43E1-A6BA-8E13BF71EC57}" dt="2023-12-19T12:51:16.543" v="6236" actId="1076"/>
          <ac:spMkLst>
            <pc:docMk/>
            <pc:sldMk cId="2929047668" sldId="274"/>
            <ac:spMk id="3031" creationId="{00000000-0000-0000-0000-000000000000}"/>
          </ac:spMkLst>
        </pc:spChg>
        <pc:spChg chg="mod">
          <ac:chgData name="Elena Bezmenova" userId="85567911984b031c" providerId="LiveId" clId="{3122C880-3FCD-43E1-A6BA-8E13BF71EC57}" dt="2023-12-19T13:00:23.251" v="6359" actId="255"/>
          <ac:spMkLst>
            <pc:docMk/>
            <pc:sldMk cId="2929047668" sldId="274"/>
            <ac:spMk id="3032" creationId="{00000000-0000-0000-0000-000000000000}"/>
          </ac:spMkLst>
        </pc:spChg>
        <pc:spChg chg="mod">
          <ac:chgData name="Elena Bezmenova" userId="85567911984b031c" providerId="LiveId" clId="{3122C880-3FCD-43E1-A6BA-8E13BF71EC57}" dt="2023-12-19T13:00:33.832" v="6361" actId="14100"/>
          <ac:spMkLst>
            <pc:docMk/>
            <pc:sldMk cId="2929047668" sldId="274"/>
            <ac:spMk id="3033" creationId="{00000000-0000-0000-0000-000000000000}"/>
          </ac:spMkLst>
        </pc:spChg>
        <pc:spChg chg="mod">
          <ac:chgData name="Elena Bezmenova" userId="85567911984b031c" providerId="LiveId" clId="{3122C880-3FCD-43E1-A6BA-8E13BF71EC57}" dt="2023-12-19T13:00:23.043" v="6358" actId="255"/>
          <ac:spMkLst>
            <pc:docMk/>
            <pc:sldMk cId="2929047668" sldId="274"/>
            <ac:spMk id="3034" creationId="{00000000-0000-0000-0000-000000000000}"/>
          </ac:spMkLst>
        </pc:spChg>
        <pc:spChg chg="mod">
          <ac:chgData name="Elena Bezmenova" userId="85567911984b031c" providerId="LiveId" clId="{3122C880-3FCD-43E1-A6BA-8E13BF71EC57}" dt="2023-12-19T13:00:37.261" v="6362" actId="14100"/>
          <ac:spMkLst>
            <pc:docMk/>
            <pc:sldMk cId="2929047668" sldId="274"/>
            <ac:spMk id="3035" creationId="{00000000-0000-0000-0000-000000000000}"/>
          </ac:spMkLst>
        </pc:spChg>
        <pc:spChg chg="mod">
          <ac:chgData name="Elena Bezmenova" userId="85567911984b031c" providerId="LiveId" clId="{3122C880-3FCD-43E1-A6BA-8E13BF71EC57}" dt="2023-12-19T12:49:28.706" v="6183" actId="255"/>
          <ac:spMkLst>
            <pc:docMk/>
            <pc:sldMk cId="2929047668" sldId="274"/>
            <ac:spMk id="3036" creationId="{00000000-0000-0000-0000-000000000000}"/>
          </ac:spMkLst>
        </pc:spChg>
        <pc:spChg chg="mod">
          <ac:chgData name="Elena Bezmenova" userId="85567911984b031c" providerId="LiveId" clId="{3122C880-3FCD-43E1-A6BA-8E13BF71EC57}" dt="2023-12-19T13:00:39.727" v="6363" actId="14100"/>
          <ac:spMkLst>
            <pc:docMk/>
            <pc:sldMk cId="2929047668" sldId="274"/>
            <ac:spMk id="3037" creationId="{00000000-0000-0000-0000-000000000000}"/>
          </ac:spMkLst>
        </pc:spChg>
        <pc:spChg chg="mod">
          <ac:chgData name="Elena Bezmenova" userId="85567911984b031c" providerId="LiveId" clId="{3122C880-3FCD-43E1-A6BA-8E13BF71EC57}" dt="2023-12-19T12:49:34.057" v="6184" actId="255"/>
          <ac:spMkLst>
            <pc:docMk/>
            <pc:sldMk cId="2929047668" sldId="274"/>
            <ac:spMk id="3038" creationId="{00000000-0000-0000-0000-000000000000}"/>
          </ac:spMkLst>
        </pc:spChg>
        <pc:spChg chg="mod">
          <ac:chgData name="Elena Bezmenova" userId="85567911984b031c" providerId="LiveId" clId="{3122C880-3FCD-43E1-A6BA-8E13BF71EC57}" dt="2023-12-19T13:00:41.932" v="6364" actId="14100"/>
          <ac:spMkLst>
            <pc:docMk/>
            <pc:sldMk cId="2929047668" sldId="274"/>
            <ac:spMk id="3039" creationId="{00000000-0000-0000-0000-000000000000}"/>
          </ac:spMkLst>
        </pc:spChg>
        <pc:grpChg chg="del">
          <ac:chgData name="Elena Bezmenova" userId="85567911984b031c" providerId="LiveId" clId="{3122C880-3FCD-43E1-A6BA-8E13BF71EC57}" dt="2023-12-14T11:19:01.384" v="1434" actId="478"/>
          <ac:grpSpMkLst>
            <pc:docMk/>
            <pc:sldMk cId="2929047668" sldId="274"/>
            <ac:grpSpMk id="3040" creationId="{00000000-0000-0000-0000-000000000000}"/>
          </ac:grpSpMkLst>
        </pc:grpChg>
        <pc:grpChg chg="del mod">
          <ac:chgData name="Elena Bezmenova" userId="85567911984b031c" providerId="LiveId" clId="{3122C880-3FCD-43E1-A6BA-8E13BF71EC57}" dt="2023-12-14T11:21:26.972" v="1458" actId="478"/>
          <ac:grpSpMkLst>
            <pc:docMk/>
            <pc:sldMk cId="2929047668" sldId="274"/>
            <ac:grpSpMk id="3047" creationId="{00000000-0000-0000-0000-000000000000}"/>
          </ac:grpSpMkLst>
        </pc:grpChg>
        <pc:grpChg chg="del">
          <ac:chgData name="Elena Bezmenova" userId="85567911984b031c" providerId="LiveId" clId="{3122C880-3FCD-43E1-A6BA-8E13BF71EC57}" dt="2023-12-14T11:22:20.345" v="1469" actId="478"/>
          <ac:grpSpMkLst>
            <pc:docMk/>
            <pc:sldMk cId="2929047668" sldId="274"/>
            <ac:grpSpMk id="3052" creationId="{00000000-0000-0000-0000-000000000000}"/>
          </ac:grpSpMkLst>
        </pc:grpChg>
        <pc:grpChg chg="del">
          <ac:chgData name="Elena Bezmenova" userId="85567911984b031c" providerId="LiveId" clId="{3122C880-3FCD-43E1-A6BA-8E13BF71EC57}" dt="2023-12-14T11:22:39.583" v="1474" actId="478"/>
          <ac:grpSpMkLst>
            <pc:docMk/>
            <pc:sldMk cId="2929047668" sldId="274"/>
            <ac:grpSpMk id="3055" creationId="{00000000-0000-0000-0000-000000000000}"/>
          </ac:grpSpMkLst>
        </pc:grpChg>
        <pc:picChg chg="add mod">
          <ac:chgData name="Elena Bezmenova" userId="85567911984b031c" providerId="LiveId" clId="{3122C880-3FCD-43E1-A6BA-8E13BF71EC57}" dt="2023-12-19T20:14:10.137" v="8091" actId="1076"/>
          <ac:picMkLst>
            <pc:docMk/>
            <pc:sldMk cId="2929047668" sldId="274"/>
            <ac:picMk id="7" creationId="{45E8F244-0146-C3FF-0293-0B082F3AD3B6}"/>
          </ac:picMkLst>
        </pc:picChg>
      </pc:sldChg>
      <pc:sldChg chg="del">
        <pc:chgData name="Elena Bezmenova" userId="85567911984b031c" providerId="LiveId" clId="{3122C880-3FCD-43E1-A6BA-8E13BF71EC57}" dt="2023-12-15T11:58:44.187" v="5295" actId="47"/>
        <pc:sldMkLst>
          <pc:docMk/>
          <pc:sldMk cId="0" sldId="275"/>
        </pc:sldMkLst>
      </pc:sldChg>
      <pc:sldChg chg="del">
        <pc:chgData name="Elena Bezmenova" userId="85567911984b031c" providerId="LiveId" clId="{3122C880-3FCD-43E1-A6BA-8E13BF71EC57}" dt="2023-12-15T11:58:45.395" v="5299" actId="47"/>
        <pc:sldMkLst>
          <pc:docMk/>
          <pc:sldMk cId="462656897" sldId="276"/>
        </pc:sldMkLst>
      </pc:sldChg>
      <pc:sldChg chg="addSp modSp mod ord">
        <pc:chgData name="Elena Bezmenova" userId="85567911984b031c" providerId="LiveId" clId="{3122C880-3FCD-43E1-A6BA-8E13BF71EC57}" dt="2023-12-14T20:41:58.159" v="4377" actId="1076"/>
        <pc:sldMkLst>
          <pc:docMk/>
          <pc:sldMk cId="0" sldId="277"/>
        </pc:sldMkLst>
        <pc:spChg chg="add mod">
          <ac:chgData name="Elena Bezmenova" userId="85567911984b031c" providerId="LiveId" clId="{3122C880-3FCD-43E1-A6BA-8E13BF71EC57}" dt="2023-12-13T12:19:38.664" v="531" actId="1076"/>
          <ac:spMkLst>
            <pc:docMk/>
            <pc:sldMk cId="0" sldId="277"/>
            <ac:spMk id="3" creationId="{3B192375-5C8C-00FF-DF2F-2A01F9CB63EC}"/>
          </ac:spMkLst>
        </pc:spChg>
        <pc:spChg chg="mod">
          <ac:chgData name="Elena Bezmenova" userId="85567911984b031c" providerId="LiveId" clId="{3122C880-3FCD-43E1-A6BA-8E13BF71EC57}" dt="2023-12-13T12:11:21.629" v="514" actId="14100"/>
          <ac:spMkLst>
            <pc:docMk/>
            <pc:sldMk cId="0" sldId="277"/>
            <ac:spMk id="3136" creationId="{00000000-0000-0000-0000-000000000000}"/>
          </ac:spMkLst>
        </pc:spChg>
        <pc:grpChg chg="mod">
          <ac:chgData name="Elena Bezmenova" userId="85567911984b031c" providerId="LiveId" clId="{3122C880-3FCD-43E1-A6BA-8E13BF71EC57}" dt="2023-12-13T12:11:28.849" v="515" actId="1076"/>
          <ac:grpSpMkLst>
            <pc:docMk/>
            <pc:sldMk cId="0" sldId="277"/>
            <ac:grpSpMk id="3138" creationId="{00000000-0000-0000-0000-000000000000}"/>
          </ac:grpSpMkLst>
        </pc:grpChg>
        <pc:picChg chg="add mod">
          <ac:chgData name="Elena Bezmenova" userId="85567911984b031c" providerId="LiveId" clId="{3122C880-3FCD-43E1-A6BA-8E13BF71EC57}" dt="2023-12-14T20:41:58.159" v="4377" actId="1076"/>
          <ac:picMkLst>
            <pc:docMk/>
            <pc:sldMk cId="0" sldId="277"/>
            <ac:picMk id="2" creationId="{63D0DBFC-BB45-A715-4717-462050B1174A}"/>
          </ac:picMkLst>
        </pc:picChg>
      </pc:sldChg>
      <pc:sldChg chg="addSp delSp modSp del mod ord delAnim">
        <pc:chgData name="Elena Bezmenova" userId="85567911984b031c" providerId="LiveId" clId="{3122C880-3FCD-43E1-A6BA-8E13BF71EC57}" dt="2023-12-15T11:55:35.883" v="5249" actId="47"/>
        <pc:sldMkLst>
          <pc:docMk/>
          <pc:sldMk cId="0" sldId="278"/>
        </pc:sldMkLst>
        <pc:spChg chg="add del mod">
          <ac:chgData name="Elena Bezmenova" userId="85567911984b031c" providerId="LiveId" clId="{3122C880-3FCD-43E1-A6BA-8E13BF71EC57}" dt="2023-12-14T16:07:40.942" v="2569" actId="21"/>
          <ac:spMkLst>
            <pc:docMk/>
            <pc:sldMk cId="0" sldId="278"/>
            <ac:spMk id="3" creationId="{9D880069-E09A-96EB-8542-DF704125B329}"/>
          </ac:spMkLst>
        </pc:spChg>
        <pc:spChg chg="add mod">
          <ac:chgData name="Elena Bezmenova" userId="85567911984b031c" providerId="LiveId" clId="{3122C880-3FCD-43E1-A6BA-8E13BF71EC57}" dt="2023-12-14T16:08:57.339" v="2583" actId="1076"/>
          <ac:spMkLst>
            <pc:docMk/>
            <pc:sldMk cId="0" sldId="278"/>
            <ac:spMk id="5" creationId="{C854CD32-B00B-C766-75E8-3EA25C8E2353}"/>
          </ac:spMkLst>
        </pc:spChg>
        <pc:spChg chg="del mod">
          <ac:chgData name="Elena Bezmenova" userId="85567911984b031c" providerId="LiveId" clId="{3122C880-3FCD-43E1-A6BA-8E13BF71EC57}" dt="2023-12-14T16:07:31.605" v="2568" actId="478"/>
          <ac:spMkLst>
            <pc:docMk/>
            <pc:sldMk cId="0" sldId="278"/>
            <ac:spMk id="3325" creationId="{00000000-0000-0000-0000-000000000000}"/>
          </ac:spMkLst>
        </pc:spChg>
        <pc:spChg chg="mod">
          <ac:chgData name="Elena Bezmenova" userId="85567911984b031c" providerId="LiveId" clId="{3122C880-3FCD-43E1-A6BA-8E13BF71EC57}" dt="2023-12-14T16:25:39.907" v="2647" actId="20577"/>
          <ac:spMkLst>
            <pc:docMk/>
            <pc:sldMk cId="0" sldId="278"/>
            <ac:spMk id="3326" creationId="{00000000-0000-0000-0000-000000000000}"/>
          </ac:spMkLst>
        </pc:spChg>
      </pc:sldChg>
      <pc:sldChg chg="addSp modSp mod ord">
        <pc:chgData name="Elena Bezmenova" userId="85567911984b031c" providerId="LiveId" clId="{3122C880-3FCD-43E1-A6BA-8E13BF71EC57}" dt="2023-12-14T20:42:39.555" v="4383" actId="1076"/>
        <pc:sldMkLst>
          <pc:docMk/>
          <pc:sldMk cId="0" sldId="279"/>
        </pc:sldMkLst>
        <pc:spChg chg="mod">
          <ac:chgData name="Elena Bezmenova" userId="85567911984b031c" providerId="LiveId" clId="{3122C880-3FCD-43E1-A6BA-8E13BF71EC57}" dt="2023-12-14T12:40:13.613" v="1583" actId="20577"/>
          <ac:spMkLst>
            <pc:docMk/>
            <pc:sldMk cId="0" sldId="279"/>
            <ac:spMk id="3410" creationId="{00000000-0000-0000-0000-000000000000}"/>
          </ac:spMkLst>
        </pc:spChg>
        <pc:picChg chg="add mod">
          <ac:chgData name="Elena Bezmenova" userId="85567911984b031c" providerId="LiveId" clId="{3122C880-3FCD-43E1-A6BA-8E13BF71EC57}" dt="2023-12-14T20:42:39.555" v="4383" actId="1076"/>
          <ac:picMkLst>
            <pc:docMk/>
            <pc:sldMk cId="0" sldId="279"/>
            <ac:picMk id="2" creationId="{AD3CB654-A49B-BD24-586D-CAD2F66B2510}"/>
          </ac:picMkLst>
        </pc:picChg>
      </pc:sldChg>
      <pc:sldChg chg="del">
        <pc:chgData name="Elena Bezmenova" userId="85567911984b031c" providerId="LiveId" clId="{3122C880-3FCD-43E1-A6BA-8E13BF71EC57}" dt="2023-12-15T11:58:43.235" v="5292" actId="47"/>
        <pc:sldMkLst>
          <pc:docMk/>
          <pc:sldMk cId="0" sldId="280"/>
        </pc:sldMkLst>
      </pc:sldChg>
      <pc:sldChg chg="del">
        <pc:chgData name="Elena Bezmenova" userId="85567911984b031c" providerId="LiveId" clId="{3122C880-3FCD-43E1-A6BA-8E13BF71EC57}" dt="2023-12-15T11:58:42.889" v="5291" actId="47"/>
        <pc:sldMkLst>
          <pc:docMk/>
          <pc:sldMk cId="0" sldId="281"/>
        </pc:sldMkLst>
      </pc:sldChg>
      <pc:sldChg chg="del">
        <pc:chgData name="Elena Bezmenova" userId="85567911984b031c" providerId="LiveId" clId="{3122C880-3FCD-43E1-A6BA-8E13BF71EC57}" dt="2023-12-15T11:58:42.376" v="5290" actId="47"/>
        <pc:sldMkLst>
          <pc:docMk/>
          <pc:sldMk cId="0" sldId="282"/>
        </pc:sldMkLst>
      </pc:sldChg>
      <pc:sldChg chg="del">
        <pc:chgData name="Elena Bezmenova" userId="85567911984b031c" providerId="LiveId" clId="{3122C880-3FCD-43E1-A6BA-8E13BF71EC57}" dt="2023-12-15T11:58:41.690" v="5289" actId="47"/>
        <pc:sldMkLst>
          <pc:docMk/>
          <pc:sldMk cId="0" sldId="283"/>
        </pc:sldMkLst>
      </pc:sldChg>
      <pc:sldChg chg="del">
        <pc:chgData name="Elena Bezmenova" userId="85567911984b031c" providerId="LiveId" clId="{3122C880-3FCD-43E1-A6BA-8E13BF71EC57}" dt="2023-12-15T11:55:58.980" v="5280" actId="47"/>
        <pc:sldMkLst>
          <pc:docMk/>
          <pc:sldMk cId="0" sldId="284"/>
        </pc:sldMkLst>
      </pc:sldChg>
      <pc:sldChg chg="addSp modSp add del mod ord modNotes">
        <pc:chgData name="Elena Bezmenova" userId="85567911984b031c" providerId="LiveId" clId="{3122C880-3FCD-43E1-A6BA-8E13BF71EC57}" dt="2023-12-19T19:47:06.146" v="8075" actId="20577"/>
        <pc:sldMkLst>
          <pc:docMk/>
          <pc:sldMk cId="0" sldId="285"/>
        </pc:sldMkLst>
        <pc:spChg chg="add mod">
          <ac:chgData name="Elena Bezmenova" userId="85567911984b031c" providerId="LiveId" clId="{3122C880-3FCD-43E1-A6BA-8E13BF71EC57}" dt="2023-12-19T19:11:42.018" v="8042" actId="20577"/>
          <ac:spMkLst>
            <pc:docMk/>
            <pc:sldMk cId="0" sldId="285"/>
            <ac:spMk id="2" creationId="{62C112F3-8BDE-8469-F138-8CBD013BAB59}"/>
          </ac:spMkLst>
        </pc:spChg>
        <pc:spChg chg="mod">
          <ac:chgData name="Elena Bezmenova" userId="85567911984b031c" providerId="LiveId" clId="{3122C880-3FCD-43E1-A6BA-8E13BF71EC57}" dt="2023-12-19T17:22:13.350" v="7529"/>
          <ac:spMkLst>
            <pc:docMk/>
            <pc:sldMk cId="0" sldId="285"/>
            <ac:spMk id="5" creationId="{B7AF3484-C1C1-E4E7-52B7-0E8B0B61CBFA}"/>
          </ac:spMkLst>
        </pc:spChg>
        <pc:spChg chg="mod">
          <ac:chgData name="Elena Bezmenova" userId="85567911984b031c" providerId="LiveId" clId="{3122C880-3FCD-43E1-A6BA-8E13BF71EC57}" dt="2023-12-19T17:22:13.350" v="7529"/>
          <ac:spMkLst>
            <pc:docMk/>
            <pc:sldMk cId="0" sldId="285"/>
            <ac:spMk id="6" creationId="{0C9217F1-1B7F-8EF2-E468-9E28E5800077}"/>
          </ac:spMkLst>
        </pc:spChg>
        <pc:spChg chg="mod">
          <ac:chgData name="Elena Bezmenova" userId="85567911984b031c" providerId="LiveId" clId="{3122C880-3FCD-43E1-A6BA-8E13BF71EC57}" dt="2023-12-19T17:22:13.350" v="7529"/>
          <ac:spMkLst>
            <pc:docMk/>
            <pc:sldMk cId="0" sldId="285"/>
            <ac:spMk id="7" creationId="{467B4C3E-05AD-D564-F978-57CC6AD0D467}"/>
          </ac:spMkLst>
        </pc:spChg>
        <pc:spChg chg="mod">
          <ac:chgData name="Elena Bezmenova" userId="85567911984b031c" providerId="LiveId" clId="{3122C880-3FCD-43E1-A6BA-8E13BF71EC57}" dt="2023-12-19T17:22:13.350" v="7529"/>
          <ac:spMkLst>
            <pc:docMk/>
            <pc:sldMk cId="0" sldId="285"/>
            <ac:spMk id="8" creationId="{61BC07FF-D389-B22E-51F1-71B876AB612A}"/>
          </ac:spMkLst>
        </pc:spChg>
        <pc:spChg chg="mod">
          <ac:chgData name="Elena Bezmenova" userId="85567911984b031c" providerId="LiveId" clId="{3122C880-3FCD-43E1-A6BA-8E13BF71EC57}" dt="2023-12-19T17:22:13.350" v="7529"/>
          <ac:spMkLst>
            <pc:docMk/>
            <pc:sldMk cId="0" sldId="285"/>
            <ac:spMk id="9" creationId="{ABA2EFCC-8700-04DC-3123-28C106AB4A68}"/>
          </ac:spMkLst>
        </pc:spChg>
        <pc:spChg chg="mod">
          <ac:chgData name="Elena Bezmenova" userId="85567911984b031c" providerId="LiveId" clId="{3122C880-3FCD-43E1-A6BA-8E13BF71EC57}" dt="2023-12-19T17:22:13.350" v="7529"/>
          <ac:spMkLst>
            <pc:docMk/>
            <pc:sldMk cId="0" sldId="285"/>
            <ac:spMk id="10" creationId="{A9DF82A5-3026-D2C9-6CD8-C9822723B9B0}"/>
          </ac:spMkLst>
        </pc:spChg>
        <pc:spChg chg="mod">
          <ac:chgData name="Elena Bezmenova" userId="85567911984b031c" providerId="LiveId" clId="{3122C880-3FCD-43E1-A6BA-8E13BF71EC57}" dt="2023-12-19T17:22:13.350" v="7529"/>
          <ac:spMkLst>
            <pc:docMk/>
            <pc:sldMk cId="0" sldId="285"/>
            <ac:spMk id="11" creationId="{A3A8E5D7-0D87-6EDF-2B26-62A3F6008C72}"/>
          </ac:spMkLst>
        </pc:spChg>
        <pc:spChg chg="mod">
          <ac:chgData name="Elena Bezmenova" userId="85567911984b031c" providerId="LiveId" clId="{3122C880-3FCD-43E1-A6BA-8E13BF71EC57}" dt="2023-12-19T17:22:13.350" v="7529"/>
          <ac:spMkLst>
            <pc:docMk/>
            <pc:sldMk cId="0" sldId="285"/>
            <ac:spMk id="12" creationId="{6E837FFA-A6DD-F3B1-E609-DFCE458CF8E7}"/>
          </ac:spMkLst>
        </pc:spChg>
        <pc:spChg chg="mod">
          <ac:chgData name="Elena Bezmenova" userId="85567911984b031c" providerId="LiveId" clId="{3122C880-3FCD-43E1-A6BA-8E13BF71EC57}" dt="2023-12-19T17:22:13.350" v="7529"/>
          <ac:spMkLst>
            <pc:docMk/>
            <pc:sldMk cId="0" sldId="285"/>
            <ac:spMk id="13" creationId="{5CEDA84E-DE63-6D5E-13CE-041271161376}"/>
          </ac:spMkLst>
        </pc:spChg>
        <pc:spChg chg="mod">
          <ac:chgData name="Elena Bezmenova" userId="85567911984b031c" providerId="LiveId" clId="{3122C880-3FCD-43E1-A6BA-8E13BF71EC57}" dt="2023-12-19T17:22:13.350" v="7529"/>
          <ac:spMkLst>
            <pc:docMk/>
            <pc:sldMk cId="0" sldId="285"/>
            <ac:spMk id="14" creationId="{9083F750-84A2-169C-55CF-205F111D89E4}"/>
          </ac:spMkLst>
        </pc:spChg>
        <pc:spChg chg="mod">
          <ac:chgData name="Elena Bezmenova" userId="85567911984b031c" providerId="LiveId" clId="{3122C880-3FCD-43E1-A6BA-8E13BF71EC57}" dt="2023-12-19T17:22:13.350" v="7529"/>
          <ac:spMkLst>
            <pc:docMk/>
            <pc:sldMk cId="0" sldId="285"/>
            <ac:spMk id="15" creationId="{9783ABDC-4597-2071-D26D-D117E2205793}"/>
          </ac:spMkLst>
        </pc:spChg>
        <pc:spChg chg="mod">
          <ac:chgData name="Elena Bezmenova" userId="85567911984b031c" providerId="LiveId" clId="{3122C880-3FCD-43E1-A6BA-8E13BF71EC57}" dt="2023-12-19T17:22:13.350" v="7529"/>
          <ac:spMkLst>
            <pc:docMk/>
            <pc:sldMk cId="0" sldId="285"/>
            <ac:spMk id="16" creationId="{0B904146-D1EF-2940-E5CE-62664E93D6D7}"/>
          </ac:spMkLst>
        </pc:spChg>
        <pc:spChg chg="mod">
          <ac:chgData name="Elena Bezmenova" userId="85567911984b031c" providerId="LiveId" clId="{3122C880-3FCD-43E1-A6BA-8E13BF71EC57}" dt="2023-12-19T17:22:13.350" v="7529"/>
          <ac:spMkLst>
            <pc:docMk/>
            <pc:sldMk cId="0" sldId="285"/>
            <ac:spMk id="17" creationId="{6CC152B2-0D65-A8B5-527F-600E2DE20361}"/>
          </ac:spMkLst>
        </pc:spChg>
        <pc:spChg chg="mod">
          <ac:chgData name="Elena Bezmenova" userId="85567911984b031c" providerId="LiveId" clId="{3122C880-3FCD-43E1-A6BA-8E13BF71EC57}" dt="2023-12-19T17:22:13.350" v="7529"/>
          <ac:spMkLst>
            <pc:docMk/>
            <pc:sldMk cId="0" sldId="285"/>
            <ac:spMk id="18" creationId="{DADB54E0-2B96-8974-7B26-AEE62B6822E0}"/>
          </ac:spMkLst>
        </pc:spChg>
        <pc:spChg chg="mod">
          <ac:chgData name="Elena Bezmenova" userId="85567911984b031c" providerId="LiveId" clId="{3122C880-3FCD-43E1-A6BA-8E13BF71EC57}" dt="2023-12-19T17:22:13.350" v="7529"/>
          <ac:spMkLst>
            <pc:docMk/>
            <pc:sldMk cId="0" sldId="285"/>
            <ac:spMk id="19" creationId="{68EEF43D-B125-741E-828D-08725D34057E}"/>
          </ac:spMkLst>
        </pc:spChg>
        <pc:spChg chg="mod">
          <ac:chgData name="Elena Bezmenova" userId="85567911984b031c" providerId="LiveId" clId="{3122C880-3FCD-43E1-A6BA-8E13BF71EC57}" dt="2023-12-19T17:22:13.350" v="7529"/>
          <ac:spMkLst>
            <pc:docMk/>
            <pc:sldMk cId="0" sldId="285"/>
            <ac:spMk id="20" creationId="{859C84AE-D9F9-9983-11A9-8713CEABB3B9}"/>
          </ac:spMkLst>
        </pc:spChg>
        <pc:spChg chg="mod">
          <ac:chgData name="Elena Bezmenova" userId="85567911984b031c" providerId="LiveId" clId="{3122C880-3FCD-43E1-A6BA-8E13BF71EC57}" dt="2023-12-19T17:22:13.350" v="7529"/>
          <ac:spMkLst>
            <pc:docMk/>
            <pc:sldMk cId="0" sldId="285"/>
            <ac:spMk id="21" creationId="{F3AE2EC1-C8C6-83BE-B2CC-FE8F112014A7}"/>
          </ac:spMkLst>
        </pc:spChg>
        <pc:spChg chg="mod">
          <ac:chgData name="Elena Bezmenova" userId="85567911984b031c" providerId="LiveId" clId="{3122C880-3FCD-43E1-A6BA-8E13BF71EC57}" dt="2023-12-19T17:22:13.350" v="7529"/>
          <ac:spMkLst>
            <pc:docMk/>
            <pc:sldMk cId="0" sldId="285"/>
            <ac:spMk id="22" creationId="{A5FB4A62-07FE-1B19-A77E-7EFE59ED96E9}"/>
          </ac:spMkLst>
        </pc:spChg>
        <pc:spChg chg="mod">
          <ac:chgData name="Elena Bezmenova" userId="85567911984b031c" providerId="LiveId" clId="{3122C880-3FCD-43E1-A6BA-8E13BF71EC57}" dt="2023-12-19T17:22:13.350" v="7529"/>
          <ac:spMkLst>
            <pc:docMk/>
            <pc:sldMk cId="0" sldId="285"/>
            <ac:spMk id="23" creationId="{7904DC16-8AF1-78D7-8638-76F676482BBC}"/>
          </ac:spMkLst>
        </pc:spChg>
        <pc:spChg chg="mod">
          <ac:chgData name="Elena Bezmenova" userId="85567911984b031c" providerId="LiveId" clId="{3122C880-3FCD-43E1-A6BA-8E13BF71EC57}" dt="2023-12-19T17:22:13.350" v="7529"/>
          <ac:spMkLst>
            <pc:docMk/>
            <pc:sldMk cId="0" sldId="285"/>
            <ac:spMk id="24" creationId="{637275C1-6373-18C4-2903-AA3EC6C6C10C}"/>
          </ac:spMkLst>
        </pc:spChg>
        <pc:spChg chg="mod">
          <ac:chgData name="Elena Bezmenova" userId="85567911984b031c" providerId="LiveId" clId="{3122C880-3FCD-43E1-A6BA-8E13BF71EC57}" dt="2023-12-19T17:22:13.350" v="7529"/>
          <ac:spMkLst>
            <pc:docMk/>
            <pc:sldMk cId="0" sldId="285"/>
            <ac:spMk id="25" creationId="{B0B5F26A-3C01-6E22-74EC-0478B41B3D0B}"/>
          </ac:spMkLst>
        </pc:spChg>
        <pc:spChg chg="mod">
          <ac:chgData name="Elena Bezmenova" userId="85567911984b031c" providerId="LiveId" clId="{3122C880-3FCD-43E1-A6BA-8E13BF71EC57}" dt="2023-12-19T17:22:13.350" v="7529"/>
          <ac:spMkLst>
            <pc:docMk/>
            <pc:sldMk cId="0" sldId="285"/>
            <ac:spMk id="26" creationId="{76973F1F-5B2F-36F3-BC4A-231AA035E7BE}"/>
          </ac:spMkLst>
        </pc:spChg>
        <pc:spChg chg="mod">
          <ac:chgData name="Elena Bezmenova" userId="85567911984b031c" providerId="LiveId" clId="{3122C880-3FCD-43E1-A6BA-8E13BF71EC57}" dt="2023-12-19T17:22:13.350" v="7529"/>
          <ac:spMkLst>
            <pc:docMk/>
            <pc:sldMk cId="0" sldId="285"/>
            <ac:spMk id="27" creationId="{66715EE7-7521-C2BC-08FF-A2A019992448}"/>
          </ac:spMkLst>
        </pc:spChg>
        <pc:spChg chg="mod">
          <ac:chgData name="Elena Bezmenova" userId="85567911984b031c" providerId="LiveId" clId="{3122C880-3FCD-43E1-A6BA-8E13BF71EC57}" dt="2023-12-19T17:22:13.350" v="7529"/>
          <ac:spMkLst>
            <pc:docMk/>
            <pc:sldMk cId="0" sldId="285"/>
            <ac:spMk id="28" creationId="{F52D25E7-AB6C-D138-279A-676F7EDA38C8}"/>
          </ac:spMkLst>
        </pc:spChg>
        <pc:spChg chg="mod">
          <ac:chgData name="Elena Bezmenova" userId="85567911984b031c" providerId="LiveId" clId="{3122C880-3FCD-43E1-A6BA-8E13BF71EC57}" dt="2023-12-19T17:22:13.350" v="7529"/>
          <ac:spMkLst>
            <pc:docMk/>
            <pc:sldMk cId="0" sldId="285"/>
            <ac:spMk id="29" creationId="{A46EF21C-5FA2-6184-9FF5-33A0946FE21B}"/>
          </ac:spMkLst>
        </pc:spChg>
        <pc:spChg chg="mod">
          <ac:chgData name="Elena Bezmenova" userId="85567911984b031c" providerId="LiveId" clId="{3122C880-3FCD-43E1-A6BA-8E13BF71EC57}" dt="2023-12-19T17:22:13.350" v="7529"/>
          <ac:spMkLst>
            <pc:docMk/>
            <pc:sldMk cId="0" sldId="285"/>
            <ac:spMk id="30" creationId="{58C2F2C0-76EB-153B-D8AE-FC2C770FE9BD}"/>
          </ac:spMkLst>
        </pc:spChg>
        <pc:spChg chg="mod">
          <ac:chgData name="Elena Bezmenova" userId="85567911984b031c" providerId="LiveId" clId="{3122C880-3FCD-43E1-A6BA-8E13BF71EC57}" dt="2023-12-19T17:22:13.350" v="7529"/>
          <ac:spMkLst>
            <pc:docMk/>
            <pc:sldMk cId="0" sldId="285"/>
            <ac:spMk id="31" creationId="{8C5D34E1-1695-A5AB-DD55-0463E7E0C666}"/>
          </ac:spMkLst>
        </pc:spChg>
        <pc:spChg chg="mod">
          <ac:chgData name="Elena Bezmenova" userId="85567911984b031c" providerId="LiveId" clId="{3122C880-3FCD-43E1-A6BA-8E13BF71EC57}" dt="2023-12-19T17:22:13.350" v="7529"/>
          <ac:spMkLst>
            <pc:docMk/>
            <pc:sldMk cId="0" sldId="285"/>
            <ac:spMk id="32" creationId="{94A090E2-E77B-4289-3034-57BB80948877}"/>
          </ac:spMkLst>
        </pc:spChg>
        <pc:spChg chg="mod">
          <ac:chgData name="Elena Bezmenova" userId="85567911984b031c" providerId="LiveId" clId="{3122C880-3FCD-43E1-A6BA-8E13BF71EC57}" dt="2023-12-19T17:22:13.350" v="7529"/>
          <ac:spMkLst>
            <pc:docMk/>
            <pc:sldMk cId="0" sldId="285"/>
            <ac:spMk id="33" creationId="{59B8D61F-2FD8-F827-5669-17B68616897E}"/>
          </ac:spMkLst>
        </pc:spChg>
        <pc:spChg chg="mod">
          <ac:chgData name="Elena Bezmenova" userId="85567911984b031c" providerId="LiveId" clId="{3122C880-3FCD-43E1-A6BA-8E13BF71EC57}" dt="2023-12-19T17:22:13.350" v="7529"/>
          <ac:spMkLst>
            <pc:docMk/>
            <pc:sldMk cId="0" sldId="285"/>
            <ac:spMk id="34" creationId="{BF070633-CADF-B48D-E4AB-06287429CE93}"/>
          </ac:spMkLst>
        </pc:spChg>
        <pc:spChg chg="mod">
          <ac:chgData name="Elena Bezmenova" userId="85567911984b031c" providerId="LiveId" clId="{3122C880-3FCD-43E1-A6BA-8E13BF71EC57}" dt="2023-12-19T17:22:13.350" v="7529"/>
          <ac:spMkLst>
            <pc:docMk/>
            <pc:sldMk cId="0" sldId="285"/>
            <ac:spMk id="35" creationId="{722D062F-2B1E-18F9-E82B-CE2154EFFB14}"/>
          </ac:spMkLst>
        </pc:spChg>
        <pc:spChg chg="mod">
          <ac:chgData name="Elena Bezmenova" userId="85567911984b031c" providerId="LiveId" clId="{3122C880-3FCD-43E1-A6BA-8E13BF71EC57}" dt="2023-12-19T17:22:13.350" v="7529"/>
          <ac:spMkLst>
            <pc:docMk/>
            <pc:sldMk cId="0" sldId="285"/>
            <ac:spMk id="36" creationId="{187AA5B7-6003-0156-F68F-7CBC75C59EA6}"/>
          </ac:spMkLst>
        </pc:spChg>
        <pc:spChg chg="mod">
          <ac:chgData name="Elena Bezmenova" userId="85567911984b031c" providerId="LiveId" clId="{3122C880-3FCD-43E1-A6BA-8E13BF71EC57}" dt="2023-12-19T17:22:13.350" v="7529"/>
          <ac:spMkLst>
            <pc:docMk/>
            <pc:sldMk cId="0" sldId="285"/>
            <ac:spMk id="37" creationId="{B6DB7484-8E27-D3AD-D492-A24AB5277BA2}"/>
          </ac:spMkLst>
        </pc:spChg>
        <pc:spChg chg="mod">
          <ac:chgData name="Elena Bezmenova" userId="85567911984b031c" providerId="LiveId" clId="{3122C880-3FCD-43E1-A6BA-8E13BF71EC57}" dt="2023-12-19T17:22:13.350" v="7529"/>
          <ac:spMkLst>
            <pc:docMk/>
            <pc:sldMk cId="0" sldId="285"/>
            <ac:spMk id="38" creationId="{5AD0A90C-FFF4-22F2-2BC9-130A83012A5D}"/>
          </ac:spMkLst>
        </pc:spChg>
        <pc:spChg chg="mod">
          <ac:chgData name="Elena Bezmenova" userId="85567911984b031c" providerId="LiveId" clId="{3122C880-3FCD-43E1-A6BA-8E13BF71EC57}" dt="2023-12-19T17:22:13.350" v="7529"/>
          <ac:spMkLst>
            <pc:docMk/>
            <pc:sldMk cId="0" sldId="285"/>
            <ac:spMk id="39" creationId="{F7866CD6-74A3-1797-6D3F-89F0A9F78024}"/>
          </ac:spMkLst>
        </pc:spChg>
        <pc:spChg chg="mod">
          <ac:chgData name="Elena Bezmenova" userId="85567911984b031c" providerId="LiveId" clId="{3122C880-3FCD-43E1-A6BA-8E13BF71EC57}" dt="2023-12-19T17:22:13.350" v="7529"/>
          <ac:spMkLst>
            <pc:docMk/>
            <pc:sldMk cId="0" sldId="285"/>
            <ac:spMk id="40" creationId="{C3FD5471-3CB4-10AA-6BD1-67FE21DDA327}"/>
          </ac:spMkLst>
        </pc:spChg>
        <pc:spChg chg="mod">
          <ac:chgData name="Elena Bezmenova" userId="85567911984b031c" providerId="LiveId" clId="{3122C880-3FCD-43E1-A6BA-8E13BF71EC57}" dt="2023-12-19T17:22:13.350" v="7529"/>
          <ac:spMkLst>
            <pc:docMk/>
            <pc:sldMk cId="0" sldId="285"/>
            <ac:spMk id="41" creationId="{AE1C09ED-E104-E901-5F27-E63C40FF34E9}"/>
          </ac:spMkLst>
        </pc:spChg>
        <pc:spChg chg="mod">
          <ac:chgData name="Elena Bezmenova" userId="85567911984b031c" providerId="LiveId" clId="{3122C880-3FCD-43E1-A6BA-8E13BF71EC57}" dt="2023-12-19T17:22:13.350" v="7529"/>
          <ac:spMkLst>
            <pc:docMk/>
            <pc:sldMk cId="0" sldId="285"/>
            <ac:spMk id="42" creationId="{3001EDE6-CBA9-8479-C74A-6B1D0DC58A26}"/>
          </ac:spMkLst>
        </pc:spChg>
        <pc:spChg chg="mod">
          <ac:chgData name="Elena Bezmenova" userId="85567911984b031c" providerId="LiveId" clId="{3122C880-3FCD-43E1-A6BA-8E13BF71EC57}" dt="2023-12-19T17:22:13.350" v="7529"/>
          <ac:spMkLst>
            <pc:docMk/>
            <pc:sldMk cId="0" sldId="285"/>
            <ac:spMk id="43" creationId="{9BF9A522-3924-D544-B071-A592E32B2DD3}"/>
          </ac:spMkLst>
        </pc:spChg>
        <pc:spChg chg="mod">
          <ac:chgData name="Elena Bezmenova" userId="85567911984b031c" providerId="LiveId" clId="{3122C880-3FCD-43E1-A6BA-8E13BF71EC57}" dt="2023-12-19T17:22:13.350" v="7529"/>
          <ac:spMkLst>
            <pc:docMk/>
            <pc:sldMk cId="0" sldId="285"/>
            <ac:spMk id="44" creationId="{DA30C274-0144-163C-B42A-1DC3C82091DA}"/>
          </ac:spMkLst>
        </pc:spChg>
        <pc:spChg chg="mod">
          <ac:chgData name="Elena Bezmenova" userId="85567911984b031c" providerId="LiveId" clId="{3122C880-3FCD-43E1-A6BA-8E13BF71EC57}" dt="2023-12-19T17:22:13.350" v="7529"/>
          <ac:spMkLst>
            <pc:docMk/>
            <pc:sldMk cId="0" sldId="285"/>
            <ac:spMk id="45" creationId="{C1416928-93F6-860E-4A1C-9BC1CAEC959E}"/>
          </ac:spMkLst>
        </pc:spChg>
        <pc:spChg chg="mod">
          <ac:chgData name="Elena Bezmenova" userId="85567911984b031c" providerId="LiveId" clId="{3122C880-3FCD-43E1-A6BA-8E13BF71EC57}" dt="2023-12-19T17:22:13.350" v="7529"/>
          <ac:spMkLst>
            <pc:docMk/>
            <pc:sldMk cId="0" sldId="285"/>
            <ac:spMk id="46" creationId="{67422FAD-893F-C528-C075-79175662B6DE}"/>
          </ac:spMkLst>
        </pc:spChg>
        <pc:spChg chg="mod">
          <ac:chgData name="Elena Bezmenova" userId="85567911984b031c" providerId="LiveId" clId="{3122C880-3FCD-43E1-A6BA-8E13BF71EC57}" dt="2023-12-19T17:22:13.350" v="7529"/>
          <ac:spMkLst>
            <pc:docMk/>
            <pc:sldMk cId="0" sldId="285"/>
            <ac:spMk id="47" creationId="{780F5DB2-339C-5EA1-2A20-76F0C06E08AD}"/>
          </ac:spMkLst>
        </pc:spChg>
        <pc:spChg chg="mod">
          <ac:chgData name="Elena Bezmenova" userId="85567911984b031c" providerId="LiveId" clId="{3122C880-3FCD-43E1-A6BA-8E13BF71EC57}" dt="2023-12-19T17:22:13.350" v="7529"/>
          <ac:spMkLst>
            <pc:docMk/>
            <pc:sldMk cId="0" sldId="285"/>
            <ac:spMk id="48" creationId="{3DCCDFFA-E993-2458-73B3-DFCCEDD39683}"/>
          </ac:spMkLst>
        </pc:spChg>
        <pc:spChg chg="mod">
          <ac:chgData name="Elena Bezmenova" userId="85567911984b031c" providerId="LiveId" clId="{3122C880-3FCD-43E1-A6BA-8E13BF71EC57}" dt="2023-12-19T17:22:13.350" v="7529"/>
          <ac:spMkLst>
            <pc:docMk/>
            <pc:sldMk cId="0" sldId="285"/>
            <ac:spMk id="49" creationId="{840AEA25-D420-C3CC-8CF2-AD6362DD4672}"/>
          </ac:spMkLst>
        </pc:spChg>
        <pc:spChg chg="mod">
          <ac:chgData name="Elena Bezmenova" userId="85567911984b031c" providerId="LiveId" clId="{3122C880-3FCD-43E1-A6BA-8E13BF71EC57}" dt="2023-12-19T17:22:13.350" v="7529"/>
          <ac:spMkLst>
            <pc:docMk/>
            <pc:sldMk cId="0" sldId="285"/>
            <ac:spMk id="50" creationId="{37455EC6-447E-3B5E-8502-3FCC7039F2F9}"/>
          </ac:spMkLst>
        </pc:spChg>
        <pc:spChg chg="mod">
          <ac:chgData name="Elena Bezmenova" userId="85567911984b031c" providerId="LiveId" clId="{3122C880-3FCD-43E1-A6BA-8E13BF71EC57}" dt="2023-12-19T17:22:13.350" v="7529"/>
          <ac:spMkLst>
            <pc:docMk/>
            <pc:sldMk cId="0" sldId="285"/>
            <ac:spMk id="51" creationId="{31B60C2A-1112-190F-115E-350BBCCE4267}"/>
          </ac:spMkLst>
        </pc:spChg>
        <pc:spChg chg="mod">
          <ac:chgData name="Elena Bezmenova" userId="85567911984b031c" providerId="LiveId" clId="{3122C880-3FCD-43E1-A6BA-8E13BF71EC57}" dt="2023-12-19T17:22:13.350" v="7529"/>
          <ac:spMkLst>
            <pc:docMk/>
            <pc:sldMk cId="0" sldId="285"/>
            <ac:spMk id="52" creationId="{676AA2CA-0234-8A0C-EDE8-166BE320A52A}"/>
          </ac:spMkLst>
        </pc:spChg>
        <pc:spChg chg="mod">
          <ac:chgData name="Elena Bezmenova" userId="85567911984b031c" providerId="LiveId" clId="{3122C880-3FCD-43E1-A6BA-8E13BF71EC57}" dt="2023-12-19T17:22:13.350" v="7529"/>
          <ac:spMkLst>
            <pc:docMk/>
            <pc:sldMk cId="0" sldId="285"/>
            <ac:spMk id="53" creationId="{3E8A1162-DFB9-49D0-22C5-11A420E7ED43}"/>
          </ac:spMkLst>
        </pc:spChg>
        <pc:spChg chg="mod">
          <ac:chgData name="Elena Bezmenova" userId="85567911984b031c" providerId="LiveId" clId="{3122C880-3FCD-43E1-A6BA-8E13BF71EC57}" dt="2023-12-19T17:22:13.350" v="7529"/>
          <ac:spMkLst>
            <pc:docMk/>
            <pc:sldMk cId="0" sldId="285"/>
            <ac:spMk id="54" creationId="{7B60D9C8-918C-FFB6-7350-C9DFAB9D5DD4}"/>
          </ac:spMkLst>
        </pc:spChg>
        <pc:spChg chg="mod">
          <ac:chgData name="Elena Bezmenova" userId="85567911984b031c" providerId="LiveId" clId="{3122C880-3FCD-43E1-A6BA-8E13BF71EC57}" dt="2023-12-19T17:22:13.350" v="7529"/>
          <ac:spMkLst>
            <pc:docMk/>
            <pc:sldMk cId="0" sldId="285"/>
            <ac:spMk id="55" creationId="{7465536F-26AB-7752-F10B-82F1A964CD44}"/>
          </ac:spMkLst>
        </pc:spChg>
        <pc:spChg chg="mod">
          <ac:chgData name="Elena Bezmenova" userId="85567911984b031c" providerId="LiveId" clId="{3122C880-3FCD-43E1-A6BA-8E13BF71EC57}" dt="2023-12-19T17:22:13.350" v="7529"/>
          <ac:spMkLst>
            <pc:docMk/>
            <pc:sldMk cId="0" sldId="285"/>
            <ac:spMk id="56" creationId="{6E002D65-9D9D-41EC-8AA5-1564DCCF94F3}"/>
          </ac:spMkLst>
        </pc:spChg>
        <pc:spChg chg="mod">
          <ac:chgData name="Elena Bezmenova" userId="85567911984b031c" providerId="LiveId" clId="{3122C880-3FCD-43E1-A6BA-8E13BF71EC57}" dt="2023-12-19T17:22:13.350" v="7529"/>
          <ac:spMkLst>
            <pc:docMk/>
            <pc:sldMk cId="0" sldId="285"/>
            <ac:spMk id="57" creationId="{CD8BE49B-BE9D-40BB-749E-357CFE0B5E80}"/>
          </ac:spMkLst>
        </pc:spChg>
        <pc:spChg chg="mod">
          <ac:chgData name="Elena Bezmenova" userId="85567911984b031c" providerId="LiveId" clId="{3122C880-3FCD-43E1-A6BA-8E13BF71EC57}" dt="2023-12-19T17:22:13.350" v="7529"/>
          <ac:spMkLst>
            <pc:docMk/>
            <pc:sldMk cId="0" sldId="285"/>
            <ac:spMk id="58" creationId="{3C352A36-D0E3-C864-68E2-9330D3BD691D}"/>
          </ac:spMkLst>
        </pc:spChg>
        <pc:spChg chg="mod">
          <ac:chgData name="Elena Bezmenova" userId="85567911984b031c" providerId="LiveId" clId="{3122C880-3FCD-43E1-A6BA-8E13BF71EC57}" dt="2023-12-19T17:22:13.350" v="7529"/>
          <ac:spMkLst>
            <pc:docMk/>
            <pc:sldMk cId="0" sldId="285"/>
            <ac:spMk id="59" creationId="{790F36C0-4B42-B84B-8252-93D84B27C840}"/>
          </ac:spMkLst>
        </pc:spChg>
        <pc:spChg chg="mod">
          <ac:chgData name="Elena Bezmenova" userId="85567911984b031c" providerId="LiveId" clId="{3122C880-3FCD-43E1-A6BA-8E13BF71EC57}" dt="2023-12-19T17:22:13.350" v="7529"/>
          <ac:spMkLst>
            <pc:docMk/>
            <pc:sldMk cId="0" sldId="285"/>
            <ac:spMk id="60" creationId="{A667D1B0-2DC2-74D7-CFAD-B444E6FB7F1B}"/>
          </ac:spMkLst>
        </pc:spChg>
        <pc:spChg chg="mod">
          <ac:chgData name="Elena Bezmenova" userId="85567911984b031c" providerId="LiveId" clId="{3122C880-3FCD-43E1-A6BA-8E13BF71EC57}" dt="2023-12-19T17:22:13.350" v="7529"/>
          <ac:spMkLst>
            <pc:docMk/>
            <pc:sldMk cId="0" sldId="285"/>
            <ac:spMk id="61" creationId="{40FB07A6-CC01-0FE8-5493-0F15F5161DEF}"/>
          </ac:spMkLst>
        </pc:spChg>
        <pc:spChg chg="mod">
          <ac:chgData name="Elena Bezmenova" userId="85567911984b031c" providerId="LiveId" clId="{3122C880-3FCD-43E1-A6BA-8E13BF71EC57}" dt="2023-12-19T17:22:13.350" v="7529"/>
          <ac:spMkLst>
            <pc:docMk/>
            <pc:sldMk cId="0" sldId="285"/>
            <ac:spMk id="62" creationId="{37A0DF6F-0401-3126-2D14-EE624B09C2B7}"/>
          </ac:spMkLst>
        </pc:spChg>
        <pc:spChg chg="mod">
          <ac:chgData name="Elena Bezmenova" userId="85567911984b031c" providerId="LiveId" clId="{3122C880-3FCD-43E1-A6BA-8E13BF71EC57}" dt="2023-12-19T17:22:13.350" v="7529"/>
          <ac:spMkLst>
            <pc:docMk/>
            <pc:sldMk cId="0" sldId="285"/>
            <ac:spMk id="63" creationId="{E08A6398-EEF9-D6FA-B054-2CDC1B060AD7}"/>
          </ac:spMkLst>
        </pc:spChg>
        <pc:spChg chg="mod">
          <ac:chgData name="Elena Bezmenova" userId="85567911984b031c" providerId="LiveId" clId="{3122C880-3FCD-43E1-A6BA-8E13BF71EC57}" dt="2023-12-19T17:22:13.350" v="7529"/>
          <ac:spMkLst>
            <pc:docMk/>
            <pc:sldMk cId="0" sldId="285"/>
            <ac:spMk id="3520" creationId="{B5C8184B-2CCC-1E13-8EE1-A1BD3CB7633F}"/>
          </ac:spMkLst>
        </pc:spChg>
        <pc:spChg chg="mod">
          <ac:chgData name="Elena Bezmenova" userId="85567911984b031c" providerId="LiveId" clId="{3122C880-3FCD-43E1-A6BA-8E13BF71EC57}" dt="2023-12-19T17:22:13.350" v="7529"/>
          <ac:spMkLst>
            <pc:docMk/>
            <pc:sldMk cId="0" sldId="285"/>
            <ac:spMk id="3521" creationId="{9F71D622-2804-AC82-112B-B4AB35AA0BCF}"/>
          </ac:spMkLst>
        </pc:spChg>
        <pc:spChg chg="mod">
          <ac:chgData name="Elena Bezmenova" userId="85567911984b031c" providerId="LiveId" clId="{3122C880-3FCD-43E1-A6BA-8E13BF71EC57}" dt="2023-12-19T17:22:13.350" v="7529"/>
          <ac:spMkLst>
            <pc:docMk/>
            <pc:sldMk cId="0" sldId="285"/>
            <ac:spMk id="3522" creationId="{01002C94-DF0B-8D27-2AA9-6EC899C6BE74}"/>
          </ac:spMkLst>
        </pc:spChg>
        <pc:spChg chg="mod">
          <ac:chgData name="Elena Bezmenova" userId="85567911984b031c" providerId="LiveId" clId="{3122C880-3FCD-43E1-A6BA-8E13BF71EC57}" dt="2023-12-19T17:22:13.350" v="7529"/>
          <ac:spMkLst>
            <pc:docMk/>
            <pc:sldMk cId="0" sldId="285"/>
            <ac:spMk id="3523" creationId="{46DBED6B-CD25-6288-1476-D6B732A490ED}"/>
          </ac:spMkLst>
        </pc:spChg>
        <pc:spChg chg="mod">
          <ac:chgData name="Elena Bezmenova" userId="85567911984b031c" providerId="LiveId" clId="{3122C880-3FCD-43E1-A6BA-8E13BF71EC57}" dt="2023-12-19T17:22:13.350" v="7529"/>
          <ac:spMkLst>
            <pc:docMk/>
            <pc:sldMk cId="0" sldId="285"/>
            <ac:spMk id="3524" creationId="{8C8AC3AD-6121-EB9D-D7C6-BE2267DABEC4}"/>
          </ac:spMkLst>
        </pc:spChg>
        <pc:spChg chg="mod">
          <ac:chgData name="Elena Bezmenova" userId="85567911984b031c" providerId="LiveId" clId="{3122C880-3FCD-43E1-A6BA-8E13BF71EC57}" dt="2023-12-19T17:22:13.350" v="7529"/>
          <ac:spMkLst>
            <pc:docMk/>
            <pc:sldMk cId="0" sldId="285"/>
            <ac:spMk id="3525" creationId="{CE43385A-DCF5-C772-6FBB-96D166C19C35}"/>
          </ac:spMkLst>
        </pc:spChg>
        <pc:spChg chg="mod">
          <ac:chgData name="Elena Bezmenova" userId="85567911984b031c" providerId="LiveId" clId="{3122C880-3FCD-43E1-A6BA-8E13BF71EC57}" dt="2023-12-19T17:22:13.350" v="7529"/>
          <ac:spMkLst>
            <pc:docMk/>
            <pc:sldMk cId="0" sldId="285"/>
            <ac:spMk id="3526" creationId="{7FE780A6-4013-C165-2753-FC42CBA0EF2C}"/>
          </ac:spMkLst>
        </pc:spChg>
        <pc:spChg chg="mod">
          <ac:chgData name="Elena Bezmenova" userId="85567911984b031c" providerId="LiveId" clId="{3122C880-3FCD-43E1-A6BA-8E13BF71EC57}" dt="2023-12-19T17:22:13.350" v="7529"/>
          <ac:spMkLst>
            <pc:docMk/>
            <pc:sldMk cId="0" sldId="285"/>
            <ac:spMk id="3527" creationId="{93143F09-C04E-9FDB-AF8C-4DC922E6ACAF}"/>
          </ac:spMkLst>
        </pc:spChg>
        <pc:spChg chg="mod">
          <ac:chgData name="Elena Bezmenova" userId="85567911984b031c" providerId="LiveId" clId="{3122C880-3FCD-43E1-A6BA-8E13BF71EC57}" dt="2023-12-19T17:22:13.350" v="7529"/>
          <ac:spMkLst>
            <pc:docMk/>
            <pc:sldMk cId="0" sldId="285"/>
            <ac:spMk id="3528" creationId="{1619B361-678D-6E80-ADF3-40261552AA77}"/>
          </ac:spMkLst>
        </pc:spChg>
        <pc:spChg chg="mod">
          <ac:chgData name="Elena Bezmenova" userId="85567911984b031c" providerId="LiveId" clId="{3122C880-3FCD-43E1-A6BA-8E13BF71EC57}" dt="2023-12-19T17:22:13.350" v="7529"/>
          <ac:spMkLst>
            <pc:docMk/>
            <pc:sldMk cId="0" sldId="285"/>
            <ac:spMk id="3529" creationId="{0CDB89E4-7D26-5CC9-C612-2A77719C96EC}"/>
          </ac:spMkLst>
        </pc:spChg>
        <pc:spChg chg="mod">
          <ac:chgData name="Elena Bezmenova" userId="85567911984b031c" providerId="LiveId" clId="{3122C880-3FCD-43E1-A6BA-8E13BF71EC57}" dt="2023-12-19T17:22:13.350" v="7529"/>
          <ac:spMkLst>
            <pc:docMk/>
            <pc:sldMk cId="0" sldId="285"/>
            <ac:spMk id="3530" creationId="{29DC63F4-0F27-3EC1-A194-057E1136A413}"/>
          </ac:spMkLst>
        </pc:spChg>
        <pc:spChg chg="mod">
          <ac:chgData name="Elena Bezmenova" userId="85567911984b031c" providerId="LiveId" clId="{3122C880-3FCD-43E1-A6BA-8E13BF71EC57}" dt="2023-12-19T17:22:13.350" v="7529"/>
          <ac:spMkLst>
            <pc:docMk/>
            <pc:sldMk cId="0" sldId="285"/>
            <ac:spMk id="3531" creationId="{DC3DC10C-AFC5-225A-EF5D-22E54EC585F0}"/>
          </ac:spMkLst>
        </pc:spChg>
        <pc:spChg chg="mod">
          <ac:chgData name="Elena Bezmenova" userId="85567911984b031c" providerId="LiveId" clId="{3122C880-3FCD-43E1-A6BA-8E13BF71EC57}" dt="2023-12-19T17:22:13.350" v="7529"/>
          <ac:spMkLst>
            <pc:docMk/>
            <pc:sldMk cId="0" sldId="285"/>
            <ac:spMk id="3532" creationId="{28A66606-ABFA-9339-511E-5319CAC80356}"/>
          </ac:spMkLst>
        </pc:spChg>
        <pc:spChg chg="mod">
          <ac:chgData name="Elena Bezmenova" userId="85567911984b031c" providerId="LiveId" clId="{3122C880-3FCD-43E1-A6BA-8E13BF71EC57}" dt="2023-12-19T17:22:13.350" v="7529"/>
          <ac:spMkLst>
            <pc:docMk/>
            <pc:sldMk cId="0" sldId="285"/>
            <ac:spMk id="3533" creationId="{869242FE-0EB0-4416-6432-982C91C05349}"/>
          </ac:spMkLst>
        </pc:spChg>
        <pc:spChg chg="mod">
          <ac:chgData name="Elena Bezmenova" userId="85567911984b031c" providerId="LiveId" clId="{3122C880-3FCD-43E1-A6BA-8E13BF71EC57}" dt="2023-12-19T17:22:13.350" v="7529"/>
          <ac:spMkLst>
            <pc:docMk/>
            <pc:sldMk cId="0" sldId="285"/>
            <ac:spMk id="3534" creationId="{098F62A2-85F2-9AD3-8A37-1E8D4892A022}"/>
          </ac:spMkLst>
        </pc:spChg>
        <pc:spChg chg="mod">
          <ac:chgData name="Elena Bezmenova" userId="85567911984b031c" providerId="LiveId" clId="{3122C880-3FCD-43E1-A6BA-8E13BF71EC57}" dt="2023-12-19T17:22:13.350" v="7529"/>
          <ac:spMkLst>
            <pc:docMk/>
            <pc:sldMk cId="0" sldId="285"/>
            <ac:spMk id="3535" creationId="{36873E07-17D2-99CF-B2C7-F1564A463624}"/>
          </ac:spMkLst>
        </pc:spChg>
        <pc:spChg chg="mod">
          <ac:chgData name="Elena Bezmenova" userId="85567911984b031c" providerId="LiveId" clId="{3122C880-3FCD-43E1-A6BA-8E13BF71EC57}" dt="2023-12-19T17:22:13.350" v="7529"/>
          <ac:spMkLst>
            <pc:docMk/>
            <pc:sldMk cId="0" sldId="285"/>
            <ac:spMk id="3536" creationId="{4AE6416F-C6C7-95CD-6510-9798DD4CC873}"/>
          </ac:spMkLst>
        </pc:spChg>
        <pc:spChg chg="mod">
          <ac:chgData name="Elena Bezmenova" userId="85567911984b031c" providerId="LiveId" clId="{3122C880-3FCD-43E1-A6BA-8E13BF71EC57}" dt="2023-12-19T17:22:13.350" v="7529"/>
          <ac:spMkLst>
            <pc:docMk/>
            <pc:sldMk cId="0" sldId="285"/>
            <ac:spMk id="3537" creationId="{D23051CE-C6CC-2557-9A77-3C2434CFFD56}"/>
          </ac:spMkLst>
        </pc:spChg>
        <pc:spChg chg="mod">
          <ac:chgData name="Elena Bezmenova" userId="85567911984b031c" providerId="LiveId" clId="{3122C880-3FCD-43E1-A6BA-8E13BF71EC57}" dt="2023-12-19T17:22:13.350" v="7529"/>
          <ac:spMkLst>
            <pc:docMk/>
            <pc:sldMk cId="0" sldId="285"/>
            <ac:spMk id="3538" creationId="{8CF9CDFF-BE3F-225F-2FE0-D4276C8B658B}"/>
          </ac:spMkLst>
        </pc:spChg>
        <pc:spChg chg="mod">
          <ac:chgData name="Elena Bezmenova" userId="85567911984b031c" providerId="LiveId" clId="{3122C880-3FCD-43E1-A6BA-8E13BF71EC57}" dt="2023-12-19T17:22:13.350" v="7529"/>
          <ac:spMkLst>
            <pc:docMk/>
            <pc:sldMk cId="0" sldId="285"/>
            <ac:spMk id="3539" creationId="{9249C958-BD7D-CE13-CE1B-4891C6235AF9}"/>
          </ac:spMkLst>
        </pc:spChg>
        <pc:spChg chg="mod">
          <ac:chgData name="Elena Bezmenova" userId="85567911984b031c" providerId="LiveId" clId="{3122C880-3FCD-43E1-A6BA-8E13BF71EC57}" dt="2023-12-19T17:22:13.350" v="7529"/>
          <ac:spMkLst>
            <pc:docMk/>
            <pc:sldMk cId="0" sldId="285"/>
            <ac:spMk id="3540" creationId="{477503D5-887F-797A-D3A0-F47F477B9A90}"/>
          </ac:spMkLst>
        </pc:spChg>
        <pc:spChg chg="mod">
          <ac:chgData name="Elena Bezmenova" userId="85567911984b031c" providerId="LiveId" clId="{3122C880-3FCD-43E1-A6BA-8E13BF71EC57}" dt="2023-12-19T17:22:13.350" v="7529"/>
          <ac:spMkLst>
            <pc:docMk/>
            <pc:sldMk cId="0" sldId="285"/>
            <ac:spMk id="3541" creationId="{32CD39B5-A7E5-2037-EDF4-27546057E563}"/>
          </ac:spMkLst>
        </pc:spChg>
        <pc:spChg chg="mod">
          <ac:chgData name="Elena Bezmenova" userId="85567911984b031c" providerId="LiveId" clId="{3122C880-3FCD-43E1-A6BA-8E13BF71EC57}" dt="2023-12-19T17:22:13.350" v="7529"/>
          <ac:spMkLst>
            <pc:docMk/>
            <pc:sldMk cId="0" sldId="285"/>
            <ac:spMk id="3542" creationId="{F13595C3-594F-7A17-C528-EF03CC345326}"/>
          </ac:spMkLst>
        </pc:spChg>
        <pc:spChg chg="mod">
          <ac:chgData name="Elena Bezmenova" userId="85567911984b031c" providerId="LiveId" clId="{3122C880-3FCD-43E1-A6BA-8E13BF71EC57}" dt="2023-12-19T17:22:13.350" v="7529"/>
          <ac:spMkLst>
            <pc:docMk/>
            <pc:sldMk cId="0" sldId="285"/>
            <ac:spMk id="3543" creationId="{40494457-D0D4-2E60-87F5-B8E4A98204CC}"/>
          </ac:spMkLst>
        </pc:spChg>
        <pc:spChg chg="mod">
          <ac:chgData name="Elena Bezmenova" userId="85567911984b031c" providerId="LiveId" clId="{3122C880-3FCD-43E1-A6BA-8E13BF71EC57}" dt="2023-12-19T17:22:13.350" v="7529"/>
          <ac:spMkLst>
            <pc:docMk/>
            <pc:sldMk cId="0" sldId="285"/>
            <ac:spMk id="3544" creationId="{01BF387A-7DA1-6FC4-2700-5728A7B50EDF}"/>
          </ac:spMkLst>
        </pc:spChg>
        <pc:spChg chg="mod">
          <ac:chgData name="Elena Bezmenova" userId="85567911984b031c" providerId="LiveId" clId="{3122C880-3FCD-43E1-A6BA-8E13BF71EC57}" dt="2023-12-19T17:22:13.350" v="7529"/>
          <ac:spMkLst>
            <pc:docMk/>
            <pc:sldMk cId="0" sldId="285"/>
            <ac:spMk id="3545" creationId="{4ABFAA74-859E-CB66-19AF-0F888259138F}"/>
          </ac:spMkLst>
        </pc:spChg>
        <pc:spChg chg="mod">
          <ac:chgData name="Elena Bezmenova" userId="85567911984b031c" providerId="LiveId" clId="{3122C880-3FCD-43E1-A6BA-8E13BF71EC57}" dt="2023-12-19T17:22:13.350" v="7529"/>
          <ac:spMkLst>
            <pc:docMk/>
            <pc:sldMk cId="0" sldId="285"/>
            <ac:spMk id="3546" creationId="{FDDF631D-7553-D3D1-982C-34966989986B}"/>
          </ac:spMkLst>
        </pc:spChg>
        <pc:spChg chg="mod">
          <ac:chgData name="Elena Bezmenova" userId="85567911984b031c" providerId="LiveId" clId="{3122C880-3FCD-43E1-A6BA-8E13BF71EC57}" dt="2023-12-19T17:22:13.350" v="7529"/>
          <ac:spMkLst>
            <pc:docMk/>
            <pc:sldMk cId="0" sldId="285"/>
            <ac:spMk id="3547" creationId="{242FEB76-5873-ECDD-D833-45005B731B4E}"/>
          </ac:spMkLst>
        </pc:spChg>
        <pc:spChg chg="mod">
          <ac:chgData name="Elena Bezmenova" userId="85567911984b031c" providerId="LiveId" clId="{3122C880-3FCD-43E1-A6BA-8E13BF71EC57}" dt="2023-12-19T17:22:13.350" v="7529"/>
          <ac:spMkLst>
            <pc:docMk/>
            <pc:sldMk cId="0" sldId="285"/>
            <ac:spMk id="3548" creationId="{8D98657D-C97B-EC9C-816F-D80DCA4AF571}"/>
          </ac:spMkLst>
        </pc:spChg>
        <pc:spChg chg="mod">
          <ac:chgData name="Elena Bezmenova" userId="85567911984b031c" providerId="LiveId" clId="{3122C880-3FCD-43E1-A6BA-8E13BF71EC57}" dt="2023-12-19T17:22:13.350" v="7529"/>
          <ac:spMkLst>
            <pc:docMk/>
            <pc:sldMk cId="0" sldId="285"/>
            <ac:spMk id="3549" creationId="{01CDA510-7532-7AA8-FC4B-4EBA1FB72165}"/>
          </ac:spMkLst>
        </pc:spChg>
        <pc:spChg chg="mod">
          <ac:chgData name="Elena Bezmenova" userId="85567911984b031c" providerId="LiveId" clId="{3122C880-3FCD-43E1-A6BA-8E13BF71EC57}" dt="2023-12-19T17:22:13.350" v="7529"/>
          <ac:spMkLst>
            <pc:docMk/>
            <pc:sldMk cId="0" sldId="285"/>
            <ac:spMk id="3550" creationId="{18168958-ADDF-9396-175C-19B04F1BC368}"/>
          </ac:spMkLst>
        </pc:spChg>
        <pc:spChg chg="mod">
          <ac:chgData name="Elena Bezmenova" userId="85567911984b031c" providerId="LiveId" clId="{3122C880-3FCD-43E1-A6BA-8E13BF71EC57}" dt="2023-12-19T17:22:13.350" v="7529"/>
          <ac:spMkLst>
            <pc:docMk/>
            <pc:sldMk cId="0" sldId="285"/>
            <ac:spMk id="3551" creationId="{4A58FA53-A3E6-3E82-8F4D-E4275B08B4A5}"/>
          </ac:spMkLst>
        </pc:spChg>
        <pc:spChg chg="mod">
          <ac:chgData name="Elena Bezmenova" userId="85567911984b031c" providerId="LiveId" clId="{3122C880-3FCD-43E1-A6BA-8E13BF71EC57}" dt="2023-12-19T17:22:13.350" v="7529"/>
          <ac:spMkLst>
            <pc:docMk/>
            <pc:sldMk cId="0" sldId="285"/>
            <ac:spMk id="3552" creationId="{C47E0435-242C-BEBB-90AD-3A262439F32E}"/>
          </ac:spMkLst>
        </pc:spChg>
        <pc:spChg chg="mod">
          <ac:chgData name="Elena Bezmenova" userId="85567911984b031c" providerId="LiveId" clId="{3122C880-3FCD-43E1-A6BA-8E13BF71EC57}" dt="2023-12-19T17:22:13.350" v="7529"/>
          <ac:spMkLst>
            <pc:docMk/>
            <pc:sldMk cId="0" sldId="285"/>
            <ac:spMk id="3553" creationId="{9661018A-0109-7083-0268-ACBFCE257043}"/>
          </ac:spMkLst>
        </pc:spChg>
        <pc:spChg chg="mod">
          <ac:chgData name="Elena Bezmenova" userId="85567911984b031c" providerId="LiveId" clId="{3122C880-3FCD-43E1-A6BA-8E13BF71EC57}" dt="2023-12-19T17:22:13.350" v="7529"/>
          <ac:spMkLst>
            <pc:docMk/>
            <pc:sldMk cId="0" sldId="285"/>
            <ac:spMk id="3554" creationId="{B83550BC-13A2-771F-F7D9-08E4E1770240}"/>
          </ac:spMkLst>
        </pc:spChg>
        <pc:spChg chg="mod">
          <ac:chgData name="Elena Bezmenova" userId="85567911984b031c" providerId="LiveId" clId="{3122C880-3FCD-43E1-A6BA-8E13BF71EC57}" dt="2023-12-19T17:22:13.350" v="7529"/>
          <ac:spMkLst>
            <pc:docMk/>
            <pc:sldMk cId="0" sldId="285"/>
            <ac:spMk id="3555" creationId="{B29A0E9F-46D0-4778-F9F2-B6393CB1D58E}"/>
          </ac:spMkLst>
        </pc:spChg>
        <pc:spChg chg="mod">
          <ac:chgData name="Elena Bezmenova" userId="85567911984b031c" providerId="LiveId" clId="{3122C880-3FCD-43E1-A6BA-8E13BF71EC57}" dt="2023-12-19T17:22:13.350" v="7529"/>
          <ac:spMkLst>
            <pc:docMk/>
            <pc:sldMk cId="0" sldId="285"/>
            <ac:spMk id="3556" creationId="{7AB704F9-F791-995A-3635-B53620EDF454}"/>
          </ac:spMkLst>
        </pc:spChg>
        <pc:spChg chg="mod">
          <ac:chgData name="Elena Bezmenova" userId="85567911984b031c" providerId="LiveId" clId="{3122C880-3FCD-43E1-A6BA-8E13BF71EC57}" dt="2023-12-19T17:22:13.350" v="7529"/>
          <ac:spMkLst>
            <pc:docMk/>
            <pc:sldMk cId="0" sldId="285"/>
            <ac:spMk id="3557" creationId="{31A4706E-1FFF-2966-1F4A-8EC56DC9695E}"/>
          </ac:spMkLst>
        </pc:spChg>
        <pc:spChg chg="mod">
          <ac:chgData name="Elena Bezmenova" userId="85567911984b031c" providerId="LiveId" clId="{3122C880-3FCD-43E1-A6BA-8E13BF71EC57}" dt="2023-12-19T17:22:13.350" v="7529"/>
          <ac:spMkLst>
            <pc:docMk/>
            <pc:sldMk cId="0" sldId="285"/>
            <ac:spMk id="3558" creationId="{E943B8B9-59A2-4158-992F-689DBCC4BCE3}"/>
          </ac:spMkLst>
        </pc:spChg>
        <pc:spChg chg="mod">
          <ac:chgData name="Elena Bezmenova" userId="85567911984b031c" providerId="LiveId" clId="{3122C880-3FCD-43E1-A6BA-8E13BF71EC57}" dt="2023-12-19T17:22:13.350" v="7529"/>
          <ac:spMkLst>
            <pc:docMk/>
            <pc:sldMk cId="0" sldId="285"/>
            <ac:spMk id="3559" creationId="{39C7B53C-1B48-2C04-9841-47840F0DE105}"/>
          </ac:spMkLst>
        </pc:spChg>
        <pc:spChg chg="mod">
          <ac:chgData name="Elena Bezmenova" userId="85567911984b031c" providerId="LiveId" clId="{3122C880-3FCD-43E1-A6BA-8E13BF71EC57}" dt="2023-12-19T17:22:13.350" v="7529"/>
          <ac:spMkLst>
            <pc:docMk/>
            <pc:sldMk cId="0" sldId="285"/>
            <ac:spMk id="3560" creationId="{42A2A396-CC20-B385-A054-35406FC42769}"/>
          </ac:spMkLst>
        </pc:spChg>
        <pc:spChg chg="mod">
          <ac:chgData name="Elena Bezmenova" userId="85567911984b031c" providerId="LiveId" clId="{3122C880-3FCD-43E1-A6BA-8E13BF71EC57}" dt="2023-12-19T17:21:08.469" v="7528" actId="20577"/>
          <ac:spMkLst>
            <pc:docMk/>
            <pc:sldMk cId="0" sldId="285"/>
            <ac:spMk id="3561" creationId="{00000000-0000-0000-0000-000000000000}"/>
          </ac:spMkLst>
        </pc:spChg>
        <pc:spChg chg="mod">
          <ac:chgData name="Elena Bezmenova" userId="85567911984b031c" providerId="LiveId" clId="{3122C880-3FCD-43E1-A6BA-8E13BF71EC57}" dt="2023-12-19T17:20:06.482" v="7514" actId="14100"/>
          <ac:spMkLst>
            <pc:docMk/>
            <pc:sldMk cId="0" sldId="285"/>
            <ac:spMk id="3562" creationId="{00000000-0000-0000-0000-000000000000}"/>
          </ac:spMkLst>
        </pc:spChg>
        <pc:spChg chg="mod">
          <ac:chgData name="Elena Bezmenova" userId="85567911984b031c" providerId="LiveId" clId="{3122C880-3FCD-43E1-A6BA-8E13BF71EC57}" dt="2023-12-19T17:18:40.631" v="7507" actId="207"/>
          <ac:spMkLst>
            <pc:docMk/>
            <pc:sldMk cId="0" sldId="285"/>
            <ac:spMk id="3563" creationId="{00000000-0000-0000-0000-000000000000}"/>
          </ac:spMkLst>
        </pc:spChg>
        <pc:spChg chg="mod">
          <ac:chgData name="Elena Bezmenova" userId="85567911984b031c" providerId="LiveId" clId="{3122C880-3FCD-43E1-A6BA-8E13BF71EC57}" dt="2023-12-19T19:47:06.146" v="8075" actId="20577"/>
          <ac:spMkLst>
            <pc:docMk/>
            <pc:sldMk cId="0" sldId="285"/>
            <ac:spMk id="3564" creationId="{00000000-0000-0000-0000-000000000000}"/>
          </ac:spMkLst>
        </pc:spChg>
        <pc:spChg chg="mod">
          <ac:chgData name="Elena Bezmenova" userId="85567911984b031c" providerId="LiveId" clId="{3122C880-3FCD-43E1-A6BA-8E13BF71EC57}" dt="2023-12-19T17:22:13.350" v="7529"/>
          <ac:spMkLst>
            <pc:docMk/>
            <pc:sldMk cId="0" sldId="285"/>
            <ac:spMk id="3574" creationId="{70F857CF-8469-5660-FD15-E65CE1566EDF}"/>
          </ac:spMkLst>
        </pc:spChg>
        <pc:spChg chg="mod">
          <ac:chgData name="Elena Bezmenova" userId="85567911984b031c" providerId="LiveId" clId="{3122C880-3FCD-43E1-A6BA-8E13BF71EC57}" dt="2023-12-19T17:22:13.350" v="7529"/>
          <ac:spMkLst>
            <pc:docMk/>
            <pc:sldMk cId="0" sldId="285"/>
            <ac:spMk id="3575" creationId="{0681E73E-0ADA-8FEB-1B7D-0B9006EFD6AA}"/>
          </ac:spMkLst>
        </pc:spChg>
        <pc:spChg chg="mod">
          <ac:chgData name="Elena Bezmenova" userId="85567911984b031c" providerId="LiveId" clId="{3122C880-3FCD-43E1-A6BA-8E13BF71EC57}" dt="2023-12-19T17:22:13.350" v="7529"/>
          <ac:spMkLst>
            <pc:docMk/>
            <pc:sldMk cId="0" sldId="285"/>
            <ac:spMk id="3576" creationId="{62B261D6-0C7B-81FA-5B1B-49E4A6828167}"/>
          </ac:spMkLst>
        </pc:spChg>
        <pc:grpChg chg="add mod">
          <ac:chgData name="Elena Bezmenova" userId="85567911984b031c" providerId="LiveId" clId="{3122C880-3FCD-43E1-A6BA-8E13BF71EC57}" dt="2023-12-19T17:22:56.156" v="7536" actId="1076"/>
          <ac:grpSpMkLst>
            <pc:docMk/>
            <pc:sldMk cId="0" sldId="285"/>
            <ac:grpSpMk id="4" creationId="{39FC20B9-6BDF-F216-9E69-7B53DEAED0A3}"/>
          </ac:grpSpMkLst>
        </pc:grpChg>
        <pc:picChg chg="add mod">
          <ac:chgData name="Elena Bezmenova" userId="85567911984b031c" providerId="LiveId" clId="{3122C880-3FCD-43E1-A6BA-8E13BF71EC57}" dt="2023-12-19T17:14:54.453" v="7487" actId="1076"/>
          <ac:picMkLst>
            <pc:docMk/>
            <pc:sldMk cId="0" sldId="285"/>
            <ac:picMk id="3" creationId="{CE02DFC7-D012-BBB6-6C6F-C1D51F15BB8C}"/>
          </ac:picMkLst>
        </pc:picChg>
      </pc:sldChg>
      <pc:sldChg chg="del">
        <pc:chgData name="Elena Bezmenova" userId="85567911984b031c" providerId="LiveId" clId="{3122C880-3FCD-43E1-A6BA-8E13BF71EC57}" dt="2023-12-15T11:55:58.209" v="5278" actId="47"/>
        <pc:sldMkLst>
          <pc:docMk/>
          <pc:sldMk cId="0" sldId="286"/>
        </pc:sldMkLst>
      </pc:sldChg>
      <pc:sldChg chg="del">
        <pc:chgData name="Elena Bezmenova" userId="85567911984b031c" providerId="LiveId" clId="{3122C880-3FCD-43E1-A6BA-8E13BF71EC57}" dt="2023-12-15T11:55:57.906" v="5277" actId="47"/>
        <pc:sldMkLst>
          <pc:docMk/>
          <pc:sldMk cId="0" sldId="287"/>
        </pc:sldMkLst>
      </pc:sldChg>
      <pc:sldChg chg="del">
        <pc:chgData name="Elena Bezmenova" userId="85567911984b031c" providerId="LiveId" clId="{3122C880-3FCD-43E1-A6BA-8E13BF71EC57}" dt="2023-12-15T11:55:57.065" v="5276" actId="47"/>
        <pc:sldMkLst>
          <pc:docMk/>
          <pc:sldMk cId="0" sldId="288"/>
        </pc:sldMkLst>
      </pc:sldChg>
      <pc:sldChg chg="modSp del mod">
        <pc:chgData name="Elena Bezmenova" userId="85567911984b031c" providerId="LiveId" clId="{3122C880-3FCD-43E1-A6BA-8E13BF71EC57}" dt="2023-12-15T11:55:56.709" v="5275" actId="47"/>
        <pc:sldMkLst>
          <pc:docMk/>
          <pc:sldMk cId="0" sldId="289"/>
        </pc:sldMkLst>
        <pc:grpChg chg="mod">
          <ac:chgData name="Elena Bezmenova" userId="85567911984b031c" providerId="LiveId" clId="{3122C880-3FCD-43E1-A6BA-8E13BF71EC57}" dt="2023-12-14T16:46:31.259" v="2963" actId="1076"/>
          <ac:grpSpMkLst>
            <pc:docMk/>
            <pc:sldMk cId="0" sldId="289"/>
            <ac:grpSpMk id="3660" creationId="{00000000-0000-0000-0000-000000000000}"/>
          </ac:grpSpMkLst>
        </pc:grpChg>
      </pc:sldChg>
      <pc:sldChg chg="del">
        <pc:chgData name="Elena Bezmenova" userId="85567911984b031c" providerId="LiveId" clId="{3122C880-3FCD-43E1-A6BA-8E13BF71EC57}" dt="2023-12-15T11:55:56.364" v="5274" actId="47"/>
        <pc:sldMkLst>
          <pc:docMk/>
          <pc:sldMk cId="0" sldId="290"/>
        </pc:sldMkLst>
      </pc:sldChg>
      <pc:sldChg chg="del">
        <pc:chgData name="Elena Bezmenova" userId="85567911984b031c" providerId="LiveId" clId="{3122C880-3FCD-43E1-A6BA-8E13BF71EC57}" dt="2023-12-15T11:55:56.012" v="5273" actId="47"/>
        <pc:sldMkLst>
          <pc:docMk/>
          <pc:sldMk cId="0" sldId="291"/>
        </pc:sldMkLst>
      </pc:sldChg>
      <pc:sldChg chg="del">
        <pc:chgData name="Elena Bezmenova" userId="85567911984b031c" providerId="LiveId" clId="{3122C880-3FCD-43E1-A6BA-8E13BF71EC57}" dt="2023-12-15T11:55:55.654" v="5272" actId="47"/>
        <pc:sldMkLst>
          <pc:docMk/>
          <pc:sldMk cId="0" sldId="292"/>
        </pc:sldMkLst>
      </pc:sldChg>
      <pc:sldChg chg="modSp del mod">
        <pc:chgData name="Elena Bezmenova" userId="85567911984b031c" providerId="LiveId" clId="{3122C880-3FCD-43E1-A6BA-8E13BF71EC57}" dt="2023-12-15T11:55:54.966" v="5271" actId="47"/>
        <pc:sldMkLst>
          <pc:docMk/>
          <pc:sldMk cId="0" sldId="293"/>
        </pc:sldMkLst>
        <pc:spChg chg="mod">
          <ac:chgData name="Elena Bezmenova" userId="85567911984b031c" providerId="LiveId" clId="{3122C880-3FCD-43E1-A6BA-8E13BF71EC57}" dt="2023-12-13T12:33:35.579" v="705" actId="1076"/>
          <ac:spMkLst>
            <pc:docMk/>
            <pc:sldMk cId="0" sldId="293"/>
            <ac:spMk id="3842" creationId="{00000000-0000-0000-0000-000000000000}"/>
          </ac:spMkLst>
        </pc:spChg>
        <pc:spChg chg="mod">
          <ac:chgData name="Elena Bezmenova" userId="85567911984b031c" providerId="LiveId" clId="{3122C880-3FCD-43E1-A6BA-8E13BF71EC57}" dt="2023-12-13T12:33:34.012" v="704" actId="1076"/>
          <ac:spMkLst>
            <pc:docMk/>
            <pc:sldMk cId="0" sldId="293"/>
            <ac:spMk id="3845" creationId="{00000000-0000-0000-0000-000000000000}"/>
          </ac:spMkLst>
        </pc:spChg>
        <pc:spChg chg="mod">
          <ac:chgData name="Elena Bezmenova" userId="85567911984b031c" providerId="LiveId" clId="{3122C880-3FCD-43E1-A6BA-8E13BF71EC57}" dt="2023-12-13T12:34:32.369" v="714" actId="1076"/>
          <ac:spMkLst>
            <pc:docMk/>
            <pc:sldMk cId="0" sldId="293"/>
            <ac:spMk id="3846" creationId="{00000000-0000-0000-0000-000000000000}"/>
          </ac:spMkLst>
        </pc:spChg>
      </pc:sldChg>
      <pc:sldChg chg="del">
        <pc:chgData name="Elena Bezmenova" userId="85567911984b031c" providerId="LiveId" clId="{3122C880-3FCD-43E1-A6BA-8E13BF71EC57}" dt="2023-12-15T11:55:54.648" v="5270" actId="47"/>
        <pc:sldMkLst>
          <pc:docMk/>
          <pc:sldMk cId="0" sldId="294"/>
        </pc:sldMkLst>
      </pc:sldChg>
      <pc:sldChg chg="del">
        <pc:chgData name="Elena Bezmenova" userId="85567911984b031c" providerId="LiveId" clId="{3122C880-3FCD-43E1-A6BA-8E13BF71EC57}" dt="2023-12-15T11:55:54.251" v="5269" actId="47"/>
        <pc:sldMkLst>
          <pc:docMk/>
          <pc:sldMk cId="0" sldId="295"/>
        </pc:sldMkLst>
      </pc:sldChg>
      <pc:sldChg chg="del">
        <pc:chgData name="Elena Bezmenova" userId="85567911984b031c" providerId="LiveId" clId="{3122C880-3FCD-43E1-A6BA-8E13BF71EC57}" dt="2023-12-15T11:55:52.232" v="5268" actId="47"/>
        <pc:sldMkLst>
          <pc:docMk/>
          <pc:sldMk cId="0" sldId="296"/>
        </pc:sldMkLst>
      </pc:sldChg>
      <pc:sldChg chg="del">
        <pc:chgData name="Elena Bezmenova" userId="85567911984b031c" providerId="LiveId" clId="{3122C880-3FCD-43E1-A6BA-8E13BF71EC57}" dt="2023-12-15T11:55:49.318" v="5264" actId="47"/>
        <pc:sldMkLst>
          <pc:docMk/>
          <pc:sldMk cId="0" sldId="297"/>
        </pc:sldMkLst>
      </pc:sldChg>
      <pc:sldChg chg="del">
        <pc:chgData name="Elena Bezmenova" userId="85567911984b031c" providerId="LiveId" clId="{3122C880-3FCD-43E1-A6BA-8E13BF71EC57}" dt="2023-12-15T11:55:49.974" v="5265" actId="47"/>
        <pc:sldMkLst>
          <pc:docMk/>
          <pc:sldMk cId="0" sldId="298"/>
        </pc:sldMkLst>
      </pc:sldChg>
      <pc:sldChg chg="del">
        <pc:chgData name="Elena Bezmenova" userId="85567911984b031c" providerId="LiveId" clId="{3122C880-3FCD-43E1-A6BA-8E13BF71EC57}" dt="2023-12-15T11:55:50.558" v="5266" actId="47"/>
        <pc:sldMkLst>
          <pc:docMk/>
          <pc:sldMk cId="0" sldId="299"/>
        </pc:sldMkLst>
      </pc:sldChg>
      <pc:sldChg chg="del">
        <pc:chgData name="Elena Bezmenova" userId="85567911984b031c" providerId="LiveId" clId="{3122C880-3FCD-43E1-A6BA-8E13BF71EC57}" dt="2023-12-15T11:55:51.564" v="5267" actId="47"/>
        <pc:sldMkLst>
          <pc:docMk/>
          <pc:sldMk cId="0" sldId="301"/>
        </pc:sldMkLst>
      </pc:sldChg>
      <pc:sldChg chg="del">
        <pc:chgData name="Elena Bezmenova" userId="85567911984b031c" providerId="LiveId" clId="{3122C880-3FCD-43E1-A6BA-8E13BF71EC57}" dt="2023-12-15T11:55:44.357" v="5263" actId="47"/>
        <pc:sldMkLst>
          <pc:docMk/>
          <pc:sldMk cId="0" sldId="302"/>
        </pc:sldMkLst>
      </pc:sldChg>
      <pc:sldChg chg="del">
        <pc:chgData name="Elena Bezmenova" userId="85567911984b031c" providerId="LiveId" clId="{3122C880-3FCD-43E1-A6BA-8E13BF71EC57}" dt="2023-12-15T11:55:43.510" v="5262" actId="47"/>
        <pc:sldMkLst>
          <pc:docMk/>
          <pc:sldMk cId="0" sldId="303"/>
        </pc:sldMkLst>
      </pc:sldChg>
      <pc:sldChg chg="del">
        <pc:chgData name="Elena Bezmenova" userId="85567911984b031c" providerId="LiveId" clId="{3122C880-3FCD-43E1-A6BA-8E13BF71EC57}" dt="2023-12-15T11:55:43.311" v="5261" actId="47"/>
        <pc:sldMkLst>
          <pc:docMk/>
          <pc:sldMk cId="0" sldId="304"/>
        </pc:sldMkLst>
      </pc:sldChg>
      <pc:sldChg chg="del">
        <pc:chgData name="Elena Bezmenova" userId="85567911984b031c" providerId="LiveId" clId="{3122C880-3FCD-43E1-A6BA-8E13BF71EC57}" dt="2023-12-15T11:55:43.123" v="5260" actId="47"/>
        <pc:sldMkLst>
          <pc:docMk/>
          <pc:sldMk cId="0" sldId="305"/>
        </pc:sldMkLst>
      </pc:sldChg>
      <pc:sldChg chg="del">
        <pc:chgData name="Elena Bezmenova" userId="85567911984b031c" providerId="LiveId" clId="{3122C880-3FCD-43E1-A6BA-8E13BF71EC57}" dt="2023-12-15T11:55:42.799" v="5258" actId="47"/>
        <pc:sldMkLst>
          <pc:docMk/>
          <pc:sldMk cId="0" sldId="306"/>
        </pc:sldMkLst>
      </pc:sldChg>
      <pc:sldChg chg="del ord">
        <pc:chgData name="Elena Bezmenova" userId="85567911984b031c" providerId="LiveId" clId="{3122C880-3FCD-43E1-A6BA-8E13BF71EC57}" dt="2023-12-15T11:55:42.960" v="5259" actId="47"/>
        <pc:sldMkLst>
          <pc:docMk/>
          <pc:sldMk cId="0" sldId="307"/>
        </pc:sldMkLst>
      </pc:sldChg>
      <pc:sldChg chg="del">
        <pc:chgData name="Elena Bezmenova" userId="85567911984b031c" providerId="LiveId" clId="{3122C880-3FCD-43E1-A6BA-8E13BF71EC57}" dt="2023-12-15T11:55:42.623" v="5257" actId="47"/>
        <pc:sldMkLst>
          <pc:docMk/>
          <pc:sldMk cId="0" sldId="308"/>
        </pc:sldMkLst>
      </pc:sldChg>
      <pc:sldChg chg="del">
        <pc:chgData name="Elena Bezmenova" userId="85567911984b031c" providerId="LiveId" clId="{3122C880-3FCD-43E1-A6BA-8E13BF71EC57}" dt="2023-12-15T11:55:41.543" v="5251" actId="47"/>
        <pc:sldMkLst>
          <pc:docMk/>
          <pc:sldMk cId="0" sldId="309"/>
        </pc:sldMkLst>
      </pc:sldChg>
      <pc:sldChg chg="del">
        <pc:chgData name="Elena Bezmenova" userId="85567911984b031c" providerId="LiveId" clId="{3122C880-3FCD-43E1-A6BA-8E13BF71EC57}" dt="2023-12-15T11:55:41.730" v="5252" actId="47"/>
        <pc:sldMkLst>
          <pc:docMk/>
          <pc:sldMk cId="0" sldId="310"/>
        </pc:sldMkLst>
      </pc:sldChg>
      <pc:sldChg chg="del">
        <pc:chgData name="Elena Bezmenova" userId="85567911984b031c" providerId="LiveId" clId="{3122C880-3FCD-43E1-A6BA-8E13BF71EC57}" dt="2023-12-15T11:55:41.917" v="5253" actId="47"/>
        <pc:sldMkLst>
          <pc:docMk/>
          <pc:sldMk cId="0" sldId="311"/>
        </pc:sldMkLst>
      </pc:sldChg>
      <pc:sldChg chg="del">
        <pc:chgData name="Elena Bezmenova" userId="85567911984b031c" providerId="LiveId" clId="{3122C880-3FCD-43E1-A6BA-8E13BF71EC57}" dt="2023-12-15T11:55:42.130" v="5254" actId="47"/>
        <pc:sldMkLst>
          <pc:docMk/>
          <pc:sldMk cId="0" sldId="312"/>
        </pc:sldMkLst>
      </pc:sldChg>
      <pc:sldChg chg="addSp delSp modSp del mod modClrScheme delAnim chgLayout">
        <pc:chgData name="Elena Bezmenova" userId="85567911984b031c" providerId="LiveId" clId="{3122C880-3FCD-43E1-A6BA-8E13BF71EC57}" dt="2023-12-14T13:32:35.717" v="2040" actId="47"/>
        <pc:sldMkLst>
          <pc:docMk/>
          <pc:sldMk cId="9585499" sldId="313"/>
        </pc:sldMkLst>
        <pc:spChg chg="add del mod">
          <ac:chgData name="Elena Bezmenova" userId="85567911984b031c" providerId="LiveId" clId="{3122C880-3FCD-43E1-A6BA-8E13BF71EC57}" dt="2023-12-14T13:11:55.687" v="1819"/>
          <ac:spMkLst>
            <pc:docMk/>
            <pc:sldMk cId="9585499" sldId="313"/>
            <ac:spMk id="3" creationId="{7BE0FBFD-0C0F-53DF-0626-DE89ADF311A6}"/>
          </ac:spMkLst>
        </pc:spChg>
        <pc:spChg chg="add del mod ord">
          <ac:chgData name="Elena Bezmenova" userId="85567911984b031c" providerId="LiveId" clId="{3122C880-3FCD-43E1-A6BA-8E13BF71EC57}" dt="2023-12-14T13:13:08.903" v="1826" actId="478"/>
          <ac:spMkLst>
            <pc:docMk/>
            <pc:sldMk cId="9585499" sldId="313"/>
            <ac:spMk id="4" creationId="{2520B7AD-9F27-122A-8B30-1621DF5E9A84}"/>
          </ac:spMkLst>
        </pc:spChg>
        <pc:spChg chg="add del mod ord">
          <ac:chgData name="Elena Bezmenova" userId="85567911984b031c" providerId="LiveId" clId="{3122C880-3FCD-43E1-A6BA-8E13BF71EC57}" dt="2023-12-14T13:24:22.163" v="1920" actId="478"/>
          <ac:spMkLst>
            <pc:docMk/>
            <pc:sldMk cId="9585499" sldId="313"/>
            <ac:spMk id="5" creationId="{96947108-E34F-D1A7-CA6F-EECC6308A46E}"/>
          </ac:spMkLst>
        </pc:spChg>
        <pc:spChg chg="add del mod ord">
          <ac:chgData name="Elena Bezmenova" userId="85567911984b031c" providerId="LiveId" clId="{3122C880-3FCD-43E1-A6BA-8E13BF71EC57}" dt="2023-12-14T13:24:23.782" v="1921" actId="478"/>
          <ac:spMkLst>
            <pc:docMk/>
            <pc:sldMk cId="9585499" sldId="313"/>
            <ac:spMk id="6" creationId="{98B7320C-5B08-BAAC-F607-A478892A3EBF}"/>
          </ac:spMkLst>
        </pc:spChg>
        <pc:spChg chg="add mod ord">
          <ac:chgData name="Elena Bezmenova" userId="85567911984b031c" providerId="LiveId" clId="{3122C880-3FCD-43E1-A6BA-8E13BF71EC57}" dt="2023-12-14T13:25:20.786" v="1949" actId="20577"/>
          <ac:spMkLst>
            <pc:docMk/>
            <pc:sldMk cId="9585499" sldId="313"/>
            <ac:spMk id="7" creationId="{95B0A7F9-BFD4-15FB-4A75-5F182AF9C2F4}"/>
          </ac:spMkLst>
        </pc:spChg>
        <pc:spChg chg="add del mod">
          <ac:chgData name="Elena Bezmenova" userId="85567911984b031c" providerId="LiveId" clId="{3122C880-3FCD-43E1-A6BA-8E13BF71EC57}" dt="2023-12-14T13:12:38.499" v="1824" actId="478"/>
          <ac:spMkLst>
            <pc:docMk/>
            <pc:sldMk cId="9585499" sldId="313"/>
            <ac:spMk id="9" creationId="{CECE7435-D924-E80B-8480-56C146296667}"/>
          </ac:spMkLst>
        </pc:spChg>
        <pc:spChg chg="del mod ord">
          <ac:chgData name="Elena Bezmenova" userId="85567911984b031c" providerId="LiveId" clId="{3122C880-3FCD-43E1-A6BA-8E13BF71EC57}" dt="2023-12-14T13:12:36.603" v="1823" actId="478"/>
          <ac:spMkLst>
            <pc:docMk/>
            <pc:sldMk cId="9585499" sldId="313"/>
            <ac:spMk id="5192" creationId="{00000000-0000-0000-0000-000000000000}"/>
          </ac:spMkLst>
        </pc:spChg>
        <pc:spChg chg="del mod">
          <ac:chgData name="Elena Bezmenova" userId="85567911984b031c" providerId="LiveId" clId="{3122C880-3FCD-43E1-A6BA-8E13BF71EC57}" dt="2023-12-14T12:26:22.036" v="1511" actId="478"/>
          <ac:spMkLst>
            <pc:docMk/>
            <pc:sldMk cId="9585499" sldId="313"/>
            <ac:spMk id="5193" creationId="{00000000-0000-0000-0000-000000000000}"/>
          </ac:spMkLst>
        </pc:spChg>
        <pc:spChg chg="del">
          <ac:chgData name="Elena Bezmenova" userId="85567911984b031c" providerId="LiveId" clId="{3122C880-3FCD-43E1-A6BA-8E13BF71EC57}" dt="2023-12-14T12:26:26.818" v="1517" actId="478"/>
          <ac:spMkLst>
            <pc:docMk/>
            <pc:sldMk cId="9585499" sldId="313"/>
            <ac:spMk id="5194" creationId="{00000000-0000-0000-0000-000000000000}"/>
          </ac:spMkLst>
        </pc:spChg>
        <pc:spChg chg="del">
          <ac:chgData name="Elena Bezmenova" userId="85567911984b031c" providerId="LiveId" clId="{3122C880-3FCD-43E1-A6BA-8E13BF71EC57}" dt="2023-12-14T12:26:24.634" v="1514" actId="478"/>
          <ac:spMkLst>
            <pc:docMk/>
            <pc:sldMk cId="9585499" sldId="313"/>
            <ac:spMk id="5195" creationId="{00000000-0000-0000-0000-000000000000}"/>
          </ac:spMkLst>
        </pc:spChg>
        <pc:spChg chg="del mod">
          <ac:chgData name="Elena Bezmenova" userId="85567911984b031c" providerId="LiveId" clId="{3122C880-3FCD-43E1-A6BA-8E13BF71EC57}" dt="2023-12-14T12:26:23.673" v="1513" actId="478"/>
          <ac:spMkLst>
            <pc:docMk/>
            <pc:sldMk cId="9585499" sldId="313"/>
            <ac:spMk id="5196" creationId="{00000000-0000-0000-0000-000000000000}"/>
          </ac:spMkLst>
        </pc:spChg>
        <pc:spChg chg="del">
          <ac:chgData name="Elena Bezmenova" userId="85567911984b031c" providerId="LiveId" clId="{3122C880-3FCD-43E1-A6BA-8E13BF71EC57}" dt="2023-12-14T12:26:20.489" v="1508" actId="478"/>
          <ac:spMkLst>
            <pc:docMk/>
            <pc:sldMk cId="9585499" sldId="313"/>
            <ac:spMk id="5197" creationId="{00000000-0000-0000-0000-000000000000}"/>
          </ac:spMkLst>
        </pc:spChg>
        <pc:spChg chg="del">
          <ac:chgData name="Elena Bezmenova" userId="85567911984b031c" providerId="LiveId" clId="{3122C880-3FCD-43E1-A6BA-8E13BF71EC57}" dt="2023-12-14T12:26:16.051" v="1505" actId="478"/>
          <ac:spMkLst>
            <pc:docMk/>
            <pc:sldMk cId="9585499" sldId="313"/>
            <ac:spMk id="5198" creationId="{00000000-0000-0000-0000-000000000000}"/>
          </ac:spMkLst>
        </pc:spChg>
        <pc:spChg chg="del mod">
          <ac:chgData name="Elena Bezmenova" userId="85567911984b031c" providerId="LiveId" clId="{3122C880-3FCD-43E1-A6BA-8E13BF71EC57}" dt="2023-12-14T12:26:28.267" v="1518" actId="478"/>
          <ac:spMkLst>
            <pc:docMk/>
            <pc:sldMk cId="9585499" sldId="313"/>
            <ac:spMk id="5199" creationId="{00000000-0000-0000-0000-000000000000}"/>
          </ac:spMkLst>
        </pc:spChg>
        <pc:spChg chg="del mod">
          <ac:chgData name="Elena Bezmenova" userId="85567911984b031c" providerId="LiveId" clId="{3122C880-3FCD-43E1-A6BA-8E13BF71EC57}" dt="2023-12-14T12:26:19.807" v="1507" actId="478"/>
          <ac:spMkLst>
            <pc:docMk/>
            <pc:sldMk cId="9585499" sldId="313"/>
            <ac:spMk id="5200" creationId="{00000000-0000-0000-0000-000000000000}"/>
          </ac:spMkLst>
        </pc:spChg>
        <pc:spChg chg="del">
          <ac:chgData name="Elena Bezmenova" userId="85567911984b031c" providerId="LiveId" clId="{3122C880-3FCD-43E1-A6BA-8E13BF71EC57}" dt="2023-12-14T12:26:13.701" v="1502" actId="478"/>
          <ac:spMkLst>
            <pc:docMk/>
            <pc:sldMk cId="9585499" sldId="313"/>
            <ac:spMk id="5201" creationId="{00000000-0000-0000-0000-000000000000}"/>
          </ac:spMkLst>
        </pc:spChg>
        <pc:spChg chg="del">
          <ac:chgData name="Elena Bezmenova" userId="85567911984b031c" providerId="LiveId" clId="{3122C880-3FCD-43E1-A6BA-8E13BF71EC57}" dt="2023-12-14T12:26:14.424" v="1503" actId="478"/>
          <ac:spMkLst>
            <pc:docMk/>
            <pc:sldMk cId="9585499" sldId="313"/>
            <ac:spMk id="5202" creationId="{00000000-0000-0000-0000-000000000000}"/>
          </ac:spMkLst>
        </pc:spChg>
        <pc:grpChg chg="del">
          <ac:chgData name="Elena Bezmenova" userId="85567911984b031c" providerId="LiveId" clId="{3122C880-3FCD-43E1-A6BA-8E13BF71EC57}" dt="2023-12-14T12:35:35.561" v="1520" actId="478"/>
          <ac:grpSpMkLst>
            <pc:docMk/>
            <pc:sldMk cId="9585499" sldId="313"/>
            <ac:grpSpMk id="5203" creationId="{00000000-0000-0000-0000-000000000000}"/>
          </ac:grpSpMkLst>
        </pc:grpChg>
        <pc:grpChg chg="del">
          <ac:chgData name="Elena Bezmenova" userId="85567911984b031c" providerId="LiveId" clId="{3122C880-3FCD-43E1-A6BA-8E13BF71EC57}" dt="2023-12-14T12:26:13.022" v="1501" actId="478"/>
          <ac:grpSpMkLst>
            <pc:docMk/>
            <pc:sldMk cId="9585499" sldId="313"/>
            <ac:grpSpMk id="5308" creationId="{00000000-0000-0000-0000-000000000000}"/>
          </ac:grpSpMkLst>
        </pc:grpChg>
        <pc:picChg chg="add del mod">
          <ac:chgData name="Elena Bezmenova" userId="85567911984b031c" providerId="LiveId" clId="{3122C880-3FCD-43E1-A6BA-8E13BF71EC57}" dt="2023-12-14T12:51:06.740" v="1622" actId="478"/>
          <ac:picMkLst>
            <pc:docMk/>
            <pc:sldMk cId="9585499" sldId="313"/>
            <ac:picMk id="1026" creationId="{34CED485-99C2-630B-362E-FC005D116006}"/>
          </ac:picMkLst>
        </pc:picChg>
        <pc:picChg chg="add del mod">
          <ac:chgData name="Elena Bezmenova" userId="85567911984b031c" providerId="LiveId" clId="{3122C880-3FCD-43E1-A6BA-8E13BF71EC57}" dt="2023-12-14T13:23:30.399" v="1919" actId="478"/>
          <ac:picMkLst>
            <pc:docMk/>
            <pc:sldMk cId="9585499" sldId="313"/>
            <ac:picMk id="1028" creationId="{EC4B4361-3C44-2692-B974-C6B6B6E09856}"/>
          </ac:picMkLst>
        </pc:picChg>
        <pc:picChg chg="add mod">
          <ac:chgData name="Elena Bezmenova" userId="85567911984b031c" providerId="LiveId" clId="{3122C880-3FCD-43E1-A6BA-8E13BF71EC57}" dt="2023-12-14T13:25:50.536" v="1951" actId="14100"/>
          <ac:picMkLst>
            <pc:docMk/>
            <pc:sldMk cId="9585499" sldId="313"/>
            <ac:picMk id="1030" creationId="{B6EB4F4B-90C1-8965-1009-E985C5D81845}"/>
          </ac:picMkLst>
        </pc:picChg>
      </pc:sldChg>
      <pc:sldChg chg="del">
        <pc:chgData name="Elena Bezmenova" userId="85567911984b031c" providerId="LiveId" clId="{3122C880-3FCD-43E1-A6BA-8E13BF71EC57}" dt="2023-12-15T11:55:42.300" v="5255" actId="47"/>
        <pc:sldMkLst>
          <pc:docMk/>
          <pc:sldMk cId="0" sldId="314"/>
        </pc:sldMkLst>
      </pc:sldChg>
      <pc:sldChg chg="addSp delSp modSp mod ord">
        <pc:chgData name="Elena Bezmenova" userId="85567911984b031c" providerId="LiveId" clId="{3122C880-3FCD-43E1-A6BA-8E13BF71EC57}" dt="2023-12-14T20:47:27.383" v="4423"/>
        <pc:sldMkLst>
          <pc:docMk/>
          <pc:sldMk cId="0" sldId="315"/>
        </pc:sldMkLst>
        <pc:spChg chg="mod">
          <ac:chgData name="Elena Bezmenova" userId="85567911984b031c" providerId="LiveId" clId="{3122C880-3FCD-43E1-A6BA-8E13BF71EC57}" dt="2023-12-14T19:01:36.274" v="3795" actId="20577"/>
          <ac:spMkLst>
            <pc:docMk/>
            <pc:sldMk cId="0" sldId="315"/>
            <ac:spMk id="5662" creationId="{00000000-0000-0000-0000-000000000000}"/>
          </ac:spMkLst>
        </pc:spChg>
        <pc:spChg chg="del">
          <ac:chgData name="Elena Bezmenova" userId="85567911984b031c" providerId="LiveId" clId="{3122C880-3FCD-43E1-A6BA-8E13BF71EC57}" dt="2023-12-14T19:01:40.608" v="3796" actId="478"/>
          <ac:spMkLst>
            <pc:docMk/>
            <pc:sldMk cId="0" sldId="315"/>
            <ac:spMk id="5663" creationId="{00000000-0000-0000-0000-000000000000}"/>
          </ac:spMkLst>
        </pc:spChg>
        <pc:picChg chg="add mod">
          <ac:chgData name="Elena Bezmenova" userId="85567911984b031c" providerId="LiveId" clId="{3122C880-3FCD-43E1-A6BA-8E13BF71EC57}" dt="2023-12-14T20:47:27.383" v="4423"/>
          <ac:picMkLst>
            <pc:docMk/>
            <pc:sldMk cId="0" sldId="315"/>
            <ac:picMk id="2" creationId="{873924ED-7430-1F61-E2A3-40CE137C835B}"/>
          </ac:picMkLst>
        </pc:picChg>
      </pc:sldChg>
      <pc:sldChg chg="del">
        <pc:chgData name="Elena Bezmenova" userId="85567911984b031c" providerId="LiveId" clId="{3122C880-3FCD-43E1-A6BA-8E13BF71EC57}" dt="2023-12-15T11:55:42.477" v="5256" actId="47"/>
        <pc:sldMkLst>
          <pc:docMk/>
          <pc:sldMk cId="0" sldId="316"/>
        </pc:sldMkLst>
      </pc:sldChg>
      <pc:sldChg chg="del">
        <pc:chgData name="Elena Bezmenova" userId="85567911984b031c" providerId="LiveId" clId="{3122C880-3FCD-43E1-A6BA-8E13BF71EC57}" dt="2023-12-15T11:50:36.412" v="5200" actId="47"/>
        <pc:sldMkLst>
          <pc:docMk/>
          <pc:sldMk cId="0" sldId="317"/>
        </pc:sldMkLst>
      </pc:sldChg>
      <pc:sldChg chg="del">
        <pc:chgData name="Elena Bezmenova" userId="85567911984b031c" providerId="LiveId" clId="{3122C880-3FCD-43E1-A6BA-8E13BF71EC57}" dt="2023-12-15T11:50:36.660" v="5201" actId="47"/>
        <pc:sldMkLst>
          <pc:docMk/>
          <pc:sldMk cId="0" sldId="318"/>
        </pc:sldMkLst>
      </pc:sldChg>
      <pc:sldChg chg="del">
        <pc:chgData name="Elena Bezmenova" userId="85567911984b031c" providerId="LiveId" clId="{3122C880-3FCD-43E1-A6BA-8E13BF71EC57}" dt="2023-12-15T11:50:36.866" v="5202" actId="47"/>
        <pc:sldMkLst>
          <pc:docMk/>
          <pc:sldMk cId="0" sldId="319"/>
        </pc:sldMkLst>
      </pc:sldChg>
      <pc:sldChg chg="del">
        <pc:chgData name="Elena Bezmenova" userId="85567911984b031c" providerId="LiveId" clId="{3122C880-3FCD-43E1-A6BA-8E13BF71EC57}" dt="2023-12-15T11:50:36.997" v="5203" actId="47"/>
        <pc:sldMkLst>
          <pc:docMk/>
          <pc:sldMk cId="0" sldId="320"/>
        </pc:sldMkLst>
      </pc:sldChg>
      <pc:sldChg chg="del">
        <pc:chgData name="Elena Bezmenova" userId="85567911984b031c" providerId="LiveId" clId="{3122C880-3FCD-43E1-A6BA-8E13BF71EC57}" dt="2023-12-15T11:50:37.182" v="5204" actId="47"/>
        <pc:sldMkLst>
          <pc:docMk/>
          <pc:sldMk cId="0" sldId="321"/>
        </pc:sldMkLst>
      </pc:sldChg>
      <pc:sldChg chg="del">
        <pc:chgData name="Elena Bezmenova" userId="85567911984b031c" providerId="LiveId" clId="{3122C880-3FCD-43E1-A6BA-8E13BF71EC57}" dt="2023-12-15T11:50:37.632" v="5205" actId="47"/>
        <pc:sldMkLst>
          <pc:docMk/>
          <pc:sldMk cId="0" sldId="322"/>
        </pc:sldMkLst>
      </pc:sldChg>
      <pc:sldChg chg="del">
        <pc:chgData name="Elena Bezmenova" userId="85567911984b031c" providerId="LiveId" clId="{3122C880-3FCD-43E1-A6BA-8E13BF71EC57}" dt="2023-12-15T11:50:37.883" v="5206" actId="47"/>
        <pc:sldMkLst>
          <pc:docMk/>
          <pc:sldMk cId="0" sldId="323"/>
        </pc:sldMkLst>
      </pc:sldChg>
      <pc:sldChg chg="del">
        <pc:chgData name="Elena Bezmenova" userId="85567911984b031c" providerId="LiveId" clId="{3122C880-3FCD-43E1-A6BA-8E13BF71EC57}" dt="2023-12-15T11:50:38.106" v="5207" actId="47"/>
        <pc:sldMkLst>
          <pc:docMk/>
          <pc:sldMk cId="0" sldId="324"/>
        </pc:sldMkLst>
      </pc:sldChg>
      <pc:sldChg chg="del">
        <pc:chgData name="Elena Bezmenova" userId="85567911984b031c" providerId="LiveId" clId="{3122C880-3FCD-43E1-A6BA-8E13BF71EC57}" dt="2023-12-15T11:50:31.506" v="5193" actId="47"/>
        <pc:sldMkLst>
          <pc:docMk/>
          <pc:sldMk cId="0" sldId="325"/>
        </pc:sldMkLst>
      </pc:sldChg>
      <pc:sldChg chg="del">
        <pc:chgData name="Elena Bezmenova" userId="85567911984b031c" providerId="LiveId" clId="{3122C880-3FCD-43E1-A6BA-8E13BF71EC57}" dt="2023-12-15T11:50:31.673" v="5194" actId="47"/>
        <pc:sldMkLst>
          <pc:docMk/>
          <pc:sldMk cId="0" sldId="326"/>
        </pc:sldMkLst>
      </pc:sldChg>
      <pc:sldChg chg="del">
        <pc:chgData name="Elena Bezmenova" userId="85567911984b031c" providerId="LiveId" clId="{3122C880-3FCD-43E1-A6BA-8E13BF71EC57}" dt="2023-12-15T11:50:31.844" v="5195" actId="47"/>
        <pc:sldMkLst>
          <pc:docMk/>
          <pc:sldMk cId="0" sldId="327"/>
        </pc:sldMkLst>
      </pc:sldChg>
      <pc:sldChg chg="del">
        <pc:chgData name="Elena Bezmenova" userId="85567911984b031c" providerId="LiveId" clId="{3122C880-3FCD-43E1-A6BA-8E13BF71EC57}" dt="2023-12-15T11:50:32.035" v="5196" actId="47"/>
        <pc:sldMkLst>
          <pc:docMk/>
          <pc:sldMk cId="0" sldId="328"/>
        </pc:sldMkLst>
      </pc:sldChg>
      <pc:sldChg chg="del">
        <pc:chgData name="Elena Bezmenova" userId="85567911984b031c" providerId="LiveId" clId="{3122C880-3FCD-43E1-A6BA-8E13BF71EC57}" dt="2023-12-15T11:50:32.224" v="5197" actId="47"/>
        <pc:sldMkLst>
          <pc:docMk/>
          <pc:sldMk cId="0" sldId="329"/>
        </pc:sldMkLst>
      </pc:sldChg>
      <pc:sldChg chg="del">
        <pc:chgData name="Elena Bezmenova" userId="85567911984b031c" providerId="LiveId" clId="{3122C880-3FCD-43E1-A6BA-8E13BF71EC57}" dt="2023-12-15T11:50:32.409" v="5198" actId="47"/>
        <pc:sldMkLst>
          <pc:docMk/>
          <pc:sldMk cId="0" sldId="330"/>
        </pc:sldMkLst>
      </pc:sldChg>
      <pc:sldChg chg="del">
        <pc:chgData name="Elena Bezmenova" userId="85567911984b031c" providerId="LiveId" clId="{3122C880-3FCD-43E1-A6BA-8E13BF71EC57}" dt="2023-12-15T11:50:33.102" v="5199" actId="47"/>
        <pc:sldMkLst>
          <pc:docMk/>
          <pc:sldMk cId="0" sldId="331"/>
        </pc:sldMkLst>
      </pc:sldChg>
      <pc:sldChg chg="del">
        <pc:chgData name="Elena Bezmenova" userId="85567911984b031c" providerId="LiveId" clId="{3122C880-3FCD-43E1-A6BA-8E13BF71EC57}" dt="2023-12-15T11:50:27.464" v="5187" actId="47"/>
        <pc:sldMkLst>
          <pc:docMk/>
          <pc:sldMk cId="0" sldId="332"/>
        </pc:sldMkLst>
      </pc:sldChg>
      <pc:sldChg chg="del">
        <pc:chgData name="Elena Bezmenova" userId="85567911984b031c" providerId="LiveId" clId="{3122C880-3FCD-43E1-A6BA-8E13BF71EC57}" dt="2023-12-15T11:50:27.568" v="5188" actId="47"/>
        <pc:sldMkLst>
          <pc:docMk/>
          <pc:sldMk cId="0" sldId="333"/>
        </pc:sldMkLst>
      </pc:sldChg>
      <pc:sldChg chg="del">
        <pc:chgData name="Elena Bezmenova" userId="85567911984b031c" providerId="LiveId" clId="{3122C880-3FCD-43E1-A6BA-8E13BF71EC57}" dt="2023-12-15T11:50:28.352" v="5192" actId="47"/>
        <pc:sldMkLst>
          <pc:docMk/>
          <pc:sldMk cId="0" sldId="334"/>
        </pc:sldMkLst>
      </pc:sldChg>
      <pc:sldChg chg="del">
        <pc:chgData name="Elena Bezmenova" userId="85567911984b031c" providerId="LiveId" clId="{3122C880-3FCD-43E1-A6BA-8E13BF71EC57}" dt="2023-12-15T11:50:27.756" v="5189" actId="47"/>
        <pc:sldMkLst>
          <pc:docMk/>
          <pc:sldMk cId="0" sldId="335"/>
        </pc:sldMkLst>
      </pc:sldChg>
      <pc:sldChg chg="del">
        <pc:chgData name="Elena Bezmenova" userId="85567911984b031c" providerId="LiveId" clId="{3122C880-3FCD-43E1-A6BA-8E13BF71EC57}" dt="2023-12-15T11:50:27.954" v="5190" actId="47"/>
        <pc:sldMkLst>
          <pc:docMk/>
          <pc:sldMk cId="0" sldId="336"/>
        </pc:sldMkLst>
      </pc:sldChg>
      <pc:sldChg chg="del">
        <pc:chgData name="Elena Bezmenova" userId="85567911984b031c" providerId="LiveId" clId="{3122C880-3FCD-43E1-A6BA-8E13BF71EC57}" dt="2023-12-15T11:50:28.176" v="5191" actId="47"/>
        <pc:sldMkLst>
          <pc:docMk/>
          <pc:sldMk cId="0" sldId="337"/>
        </pc:sldMkLst>
      </pc:sldChg>
      <pc:sldChg chg="del">
        <pc:chgData name="Elena Bezmenova" userId="85567911984b031c" providerId="LiveId" clId="{3122C880-3FCD-43E1-A6BA-8E13BF71EC57}" dt="2023-12-15T11:50:25.509" v="5186" actId="47"/>
        <pc:sldMkLst>
          <pc:docMk/>
          <pc:sldMk cId="0" sldId="338"/>
        </pc:sldMkLst>
      </pc:sldChg>
      <pc:sldChg chg="del">
        <pc:chgData name="Elena Bezmenova" userId="85567911984b031c" providerId="LiveId" clId="{3122C880-3FCD-43E1-A6BA-8E13BF71EC57}" dt="2023-12-15T11:50:24.176" v="5181" actId="47"/>
        <pc:sldMkLst>
          <pc:docMk/>
          <pc:sldMk cId="0" sldId="339"/>
        </pc:sldMkLst>
      </pc:sldChg>
      <pc:sldChg chg="del">
        <pc:chgData name="Elena Bezmenova" userId="85567911984b031c" providerId="LiveId" clId="{3122C880-3FCD-43E1-A6BA-8E13BF71EC57}" dt="2023-12-15T11:50:24.424" v="5182" actId="47"/>
        <pc:sldMkLst>
          <pc:docMk/>
          <pc:sldMk cId="0" sldId="340"/>
        </pc:sldMkLst>
      </pc:sldChg>
      <pc:sldChg chg="del">
        <pc:chgData name="Elena Bezmenova" userId="85567911984b031c" providerId="LiveId" clId="{3122C880-3FCD-43E1-A6BA-8E13BF71EC57}" dt="2023-12-15T11:50:24.811" v="5183" actId="47"/>
        <pc:sldMkLst>
          <pc:docMk/>
          <pc:sldMk cId="0" sldId="341"/>
        </pc:sldMkLst>
      </pc:sldChg>
      <pc:sldChg chg="del">
        <pc:chgData name="Elena Bezmenova" userId="85567911984b031c" providerId="LiveId" clId="{3122C880-3FCD-43E1-A6BA-8E13BF71EC57}" dt="2023-12-15T11:50:25.066" v="5184" actId="47"/>
        <pc:sldMkLst>
          <pc:docMk/>
          <pc:sldMk cId="0" sldId="342"/>
        </pc:sldMkLst>
      </pc:sldChg>
      <pc:sldChg chg="del">
        <pc:chgData name="Elena Bezmenova" userId="85567911984b031c" providerId="LiveId" clId="{3122C880-3FCD-43E1-A6BA-8E13BF71EC57}" dt="2023-12-15T11:50:25.273" v="5185" actId="47"/>
        <pc:sldMkLst>
          <pc:docMk/>
          <pc:sldMk cId="0" sldId="343"/>
        </pc:sldMkLst>
      </pc:sldChg>
      <pc:sldChg chg="del">
        <pc:chgData name="Elena Bezmenova" userId="85567911984b031c" providerId="LiveId" clId="{3122C880-3FCD-43E1-A6BA-8E13BF71EC57}" dt="2023-12-14T20:59:28.554" v="4513" actId="47"/>
        <pc:sldMkLst>
          <pc:docMk/>
          <pc:sldMk cId="0" sldId="344"/>
        </pc:sldMkLst>
      </pc:sldChg>
      <pc:sldChg chg="addSp modSp mod">
        <pc:chgData name="Elena Bezmenova" userId="85567911984b031c" providerId="LiveId" clId="{3122C880-3FCD-43E1-A6BA-8E13BF71EC57}" dt="2023-12-19T20:13:43.776" v="8090" actId="1076"/>
        <pc:sldMkLst>
          <pc:docMk/>
          <pc:sldMk cId="2276587641" sldId="345"/>
        </pc:sldMkLst>
        <pc:spChg chg="mod">
          <ac:chgData name="Elena Bezmenova" userId="85567911984b031c" providerId="LiveId" clId="{3122C880-3FCD-43E1-A6BA-8E13BF71EC57}" dt="2023-12-13T12:01:09.532" v="428" actId="1076"/>
          <ac:spMkLst>
            <pc:docMk/>
            <pc:sldMk cId="2276587641" sldId="345"/>
            <ac:spMk id="29" creationId="{53B40A9F-C86D-5F6E-846D-7F5D80C9A8A2}"/>
          </ac:spMkLst>
        </pc:spChg>
        <pc:spChg chg="mod">
          <ac:chgData name="Elena Bezmenova" userId="85567911984b031c" providerId="LiveId" clId="{3122C880-3FCD-43E1-A6BA-8E13BF71EC57}" dt="2023-12-13T12:01:56.053" v="440" actId="14100"/>
          <ac:spMkLst>
            <pc:docMk/>
            <pc:sldMk cId="2276587641" sldId="345"/>
            <ac:spMk id="30" creationId="{C7F57BE7-A401-4668-506C-7897DC8F48CD}"/>
          </ac:spMkLst>
        </pc:spChg>
        <pc:spChg chg="mod">
          <ac:chgData name="Elena Bezmenova" userId="85567911984b031c" providerId="LiveId" clId="{3122C880-3FCD-43E1-A6BA-8E13BF71EC57}" dt="2023-12-13T12:00:57.125" v="425" actId="1076"/>
          <ac:spMkLst>
            <pc:docMk/>
            <pc:sldMk cId="2276587641" sldId="345"/>
            <ac:spMk id="31" creationId="{D69F8151-D714-5D0E-6141-168AC08914CD}"/>
          </ac:spMkLst>
        </pc:spChg>
        <pc:spChg chg="mod">
          <ac:chgData name="Elena Bezmenova" userId="85567911984b031c" providerId="LiveId" clId="{3122C880-3FCD-43E1-A6BA-8E13BF71EC57}" dt="2023-12-13T12:01:12.891" v="429" actId="1076"/>
          <ac:spMkLst>
            <pc:docMk/>
            <pc:sldMk cId="2276587641" sldId="345"/>
            <ac:spMk id="32" creationId="{1A1DAC85-E0BD-7C3A-E8BD-09369C4E4EB1}"/>
          </ac:spMkLst>
        </pc:spChg>
        <pc:spChg chg="mod">
          <ac:chgData name="Elena Bezmenova" userId="85567911984b031c" providerId="LiveId" clId="{3122C880-3FCD-43E1-A6BA-8E13BF71EC57}" dt="2023-12-13T12:02:09.663" v="441" actId="1076"/>
          <ac:spMkLst>
            <pc:docMk/>
            <pc:sldMk cId="2276587641" sldId="345"/>
            <ac:spMk id="33" creationId="{3A50B8EF-75E4-1AFF-EC6F-82509150CF17}"/>
          </ac:spMkLst>
        </pc:spChg>
        <pc:spChg chg="mod">
          <ac:chgData name="Elena Bezmenova" userId="85567911984b031c" providerId="LiveId" clId="{3122C880-3FCD-43E1-A6BA-8E13BF71EC57}" dt="2023-12-13T12:02:38.117" v="447" actId="1076"/>
          <ac:spMkLst>
            <pc:docMk/>
            <pc:sldMk cId="2276587641" sldId="345"/>
            <ac:spMk id="34" creationId="{CFAF1860-68E8-AFE3-2C6A-F82423840D0C}"/>
          </ac:spMkLst>
        </pc:spChg>
        <pc:spChg chg="mod">
          <ac:chgData name="Elena Bezmenova" userId="85567911984b031c" providerId="LiveId" clId="{3122C880-3FCD-43E1-A6BA-8E13BF71EC57}" dt="2023-12-13T12:02:40.736" v="448" actId="1076"/>
          <ac:spMkLst>
            <pc:docMk/>
            <pc:sldMk cId="2276587641" sldId="345"/>
            <ac:spMk id="35" creationId="{C589D8D3-6A60-F7A6-C6A5-1F5258C9E51B}"/>
          </ac:spMkLst>
        </pc:spChg>
        <pc:spChg chg="mod">
          <ac:chgData name="Elena Bezmenova" userId="85567911984b031c" providerId="LiveId" clId="{3122C880-3FCD-43E1-A6BA-8E13BF71EC57}" dt="2023-12-13T12:02:35.930" v="446" actId="1076"/>
          <ac:spMkLst>
            <pc:docMk/>
            <pc:sldMk cId="2276587641" sldId="345"/>
            <ac:spMk id="37" creationId="{9302AE59-3E68-E7BF-D52F-5575E117F1CB}"/>
          </ac:spMkLst>
        </pc:spChg>
        <pc:spChg chg="mod">
          <ac:chgData name="Elena Bezmenova" userId="85567911984b031c" providerId="LiveId" clId="{3122C880-3FCD-43E1-A6BA-8E13BF71EC57}" dt="2023-12-13T12:00:49.594" v="424" actId="1076"/>
          <ac:spMkLst>
            <pc:docMk/>
            <pc:sldMk cId="2276587641" sldId="345"/>
            <ac:spMk id="4318" creationId="{00000000-0000-0000-0000-000000000000}"/>
          </ac:spMkLst>
        </pc:spChg>
        <pc:spChg chg="mod">
          <ac:chgData name="Elena Bezmenova" userId="85567911984b031c" providerId="LiveId" clId="{3122C880-3FCD-43E1-A6BA-8E13BF71EC57}" dt="2023-12-13T12:02:47.756" v="449" actId="1076"/>
          <ac:spMkLst>
            <pc:docMk/>
            <pc:sldMk cId="2276587641" sldId="345"/>
            <ac:spMk id="4323" creationId="{00000000-0000-0000-0000-000000000000}"/>
          </ac:spMkLst>
        </pc:spChg>
        <pc:spChg chg="mod">
          <ac:chgData name="Elena Bezmenova" userId="85567911984b031c" providerId="LiveId" clId="{3122C880-3FCD-43E1-A6BA-8E13BF71EC57}" dt="2023-12-13T12:03:00.789" v="451" actId="1076"/>
          <ac:spMkLst>
            <pc:docMk/>
            <pc:sldMk cId="2276587641" sldId="345"/>
            <ac:spMk id="4326" creationId="{00000000-0000-0000-0000-000000000000}"/>
          </ac:spMkLst>
        </pc:spChg>
        <pc:spChg chg="mod">
          <ac:chgData name="Elena Bezmenova" userId="85567911984b031c" providerId="LiveId" clId="{3122C880-3FCD-43E1-A6BA-8E13BF71EC57}" dt="2023-12-13T12:01:28.768" v="432" actId="1076"/>
          <ac:spMkLst>
            <pc:docMk/>
            <pc:sldMk cId="2276587641" sldId="345"/>
            <ac:spMk id="4327" creationId="{00000000-0000-0000-0000-000000000000}"/>
          </ac:spMkLst>
        </pc:spChg>
        <pc:picChg chg="add mod">
          <ac:chgData name="Elena Bezmenova" userId="85567911984b031c" providerId="LiveId" clId="{3122C880-3FCD-43E1-A6BA-8E13BF71EC57}" dt="2023-12-19T20:13:43.776" v="8090" actId="1076"/>
          <ac:picMkLst>
            <pc:docMk/>
            <pc:sldMk cId="2276587641" sldId="345"/>
            <ac:picMk id="2" creationId="{BED978FB-BBB6-834A-8EE3-46F7E0D77BFC}"/>
          </ac:picMkLst>
        </pc:picChg>
      </pc:sldChg>
      <pc:sldChg chg="addSp modSp mod">
        <pc:chgData name="Elena Bezmenova" userId="85567911984b031c" providerId="LiveId" clId="{3122C880-3FCD-43E1-A6BA-8E13BF71EC57}" dt="2023-12-14T20:40:36.128" v="4365" actId="1076"/>
        <pc:sldMkLst>
          <pc:docMk/>
          <pc:sldMk cId="2274458857" sldId="346"/>
        </pc:sldMkLst>
        <pc:picChg chg="add mod">
          <ac:chgData name="Elena Bezmenova" userId="85567911984b031c" providerId="LiveId" clId="{3122C880-3FCD-43E1-A6BA-8E13BF71EC57}" dt="2023-12-14T20:40:36.128" v="4365" actId="1076"/>
          <ac:picMkLst>
            <pc:docMk/>
            <pc:sldMk cId="2274458857" sldId="346"/>
            <ac:picMk id="2" creationId="{7B97AF2B-0EC4-5286-33DD-FDBD1AD34CD4}"/>
          </ac:picMkLst>
        </pc:picChg>
      </pc:sldChg>
      <pc:sldChg chg="addSp delSp modSp mod">
        <pc:chgData name="Elena Bezmenova" userId="85567911984b031c" providerId="LiveId" clId="{3122C880-3FCD-43E1-A6BA-8E13BF71EC57}" dt="2023-12-15T11:05:52.166" v="4694" actId="207"/>
        <pc:sldMkLst>
          <pc:docMk/>
          <pc:sldMk cId="2604396351" sldId="347"/>
        </pc:sldMkLst>
        <pc:spChg chg="mod">
          <ac:chgData name="Elena Bezmenova" userId="85567911984b031c" providerId="LiveId" clId="{3122C880-3FCD-43E1-A6BA-8E13BF71EC57}" dt="2023-12-15T11:05:52.166" v="4694" actId="207"/>
          <ac:spMkLst>
            <pc:docMk/>
            <pc:sldMk cId="2604396351" sldId="347"/>
            <ac:spMk id="11" creationId="{2F4AC4C9-DDD6-BF6C-F9B4-A61A244ABC48}"/>
          </ac:spMkLst>
        </pc:spChg>
        <pc:spChg chg="mod">
          <ac:chgData name="Elena Bezmenova" userId="85567911984b031c" providerId="LiveId" clId="{3122C880-3FCD-43E1-A6BA-8E13BF71EC57}" dt="2023-12-13T11:59:55.870" v="419" actId="20577"/>
          <ac:spMkLst>
            <pc:docMk/>
            <pc:sldMk cId="2604396351" sldId="347"/>
            <ac:spMk id="2619" creationId="{00000000-0000-0000-0000-000000000000}"/>
          </ac:spMkLst>
        </pc:spChg>
        <pc:picChg chg="add mod">
          <ac:chgData name="Elena Bezmenova" userId="85567911984b031c" providerId="LiveId" clId="{3122C880-3FCD-43E1-A6BA-8E13BF71EC57}" dt="2023-12-14T20:41:29.043" v="4371" actId="1076"/>
          <ac:picMkLst>
            <pc:docMk/>
            <pc:sldMk cId="2604396351" sldId="347"/>
            <ac:picMk id="2" creationId="{E6B9C67D-502D-E017-F24F-0B82B4D1DA11}"/>
          </ac:picMkLst>
        </pc:picChg>
        <pc:picChg chg="del mod">
          <ac:chgData name="Elena Bezmenova" userId="85567911984b031c" providerId="LiveId" clId="{3122C880-3FCD-43E1-A6BA-8E13BF71EC57}" dt="2023-12-15T11:01:22.405" v="4661" actId="478"/>
          <ac:picMkLst>
            <pc:docMk/>
            <pc:sldMk cId="2604396351" sldId="347"/>
            <ac:picMk id="1026" creationId="{D9911754-EBA2-3411-1DD0-37D2FE62BD81}"/>
          </ac:picMkLst>
        </pc:picChg>
        <pc:picChg chg="add mod">
          <ac:chgData name="Elena Bezmenova" userId="85567911984b031c" providerId="LiveId" clId="{3122C880-3FCD-43E1-A6BA-8E13BF71EC57}" dt="2023-12-15T11:02:13.154" v="4671" actId="14100"/>
          <ac:picMkLst>
            <pc:docMk/>
            <pc:sldMk cId="2604396351" sldId="347"/>
            <ac:picMk id="2050" creationId="{DA7A096C-6B34-5D54-C7C0-5F5D41FCA5AD}"/>
          </ac:picMkLst>
        </pc:picChg>
      </pc:sldChg>
      <pc:sldChg chg="addSp delSp modSp del mod ord">
        <pc:chgData name="Elena Bezmenova" userId="85567911984b031c" providerId="LiveId" clId="{3122C880-3FCD-43E1-A6BA-8E13BF71EC57}" dt="2023-12-12T23:10:42.583" v="282" actId="47"/>
        <pc:sldMkLst>
          <pc:docMk/>
          <pc:sldMk cId="1288071051" sldId="348"/>
        </pc:sldMkLst>
        <pc:spChg chg="del">
          <ac:chgData name="Elena Bezmenova" userId="85567911984b031c" providerId="LiveId" clId="{3122C880-3FCD-43E1-A6BA-8E13BF71EC57}" dt="2023-12-12T22:57:34.884" v="16" actId="478"/>
          <ac:spMkLst>
            <pc:docMk/>
            <pc:sldMk cId="1288071051" sldId="348"/>
            <ac:spMk id="3014" creationId="{00000000-0000-0000-0000-000000000000}"/>
          </ac:spMkLst>
        </pc:spChg>
        <pc:spChg chg="mod">
          <ac:chgData name="Elena Bezmenova" userId="85567911984b031c" providerId="LiveId" clId="{3122C880-3FCD-43E1-A6BA-8E13BF71EC57}" dt="2023-12-12T22:57:25.201" v="15" actId="20577"/>
          <ac:spMkLst>
            <pc:docMk/>
            <pc:sldMk cId="1288071051" sldId="348"/>
            <ac:spMk id="3015" creationId="{00000000-0000-0000-0000-000000000000}"/>
          </ac:spMkLst>
        </pc:spChg>
        <pc:spChg chg="del">
          <ac:chgData name="Elena Bezmenova" userId="85567911984b031c" providerId="LiveId" clId="{3122C880-3FCD-43E1-A6BA-8E13BF71EC57}" dt="2023-12-12T22:57:35.555" v="17" actId="478"/>
          <ac:spMkLst>
            <pc:docMk/>
            <pc:sldMk cId="1288071051" sldId="348"/>
            <ac:spMk id="3025" creationId="{00000000-0000-0000-0000-000000000000}"/>
          </ac:spMkLst>
        </pc:spChg>
        <pc:spChg chg="del">
          <ac:chgData name="Elena Bezmenova" userId="85567911984b031c" providerId="LiveId" clId="{3122C880-3FCD-43E1-A6BA-8E13BF71EC57}" dt="2023-12-12T22:57:40.236" v="24" actId="478"/>
          <ac:spMkLst>
            <pc:docMk/>
            <pc:sldMk cId="1288071051" sldId="348"/>
            <ac:spMk id="3026" creationId="{00000000-0000-0000-0000-000000000000}"/>
          </ac:spMkLst>
        </pc:spChg>
        <pc:spChg chg="del">
          <ac:chgData name="Elena Bezmenova" userId="85567911984b031c" providerId="LiveId" clId="{3122C880-3FCD-43E1-A6BA-8E13BF71EC57}" dt="2023-12-12T22:57:39.605" v="23" actId="478"/>
          <ac:spMkLst>
            <pc:docMk/>
            <pc:sldMk cId="1288071051" sldId="348"/>
            <ac:spMk id="3027" creationId="{00000000-0000-0000-0000-000000000000}"/>
          </ac:spMkLst>
        </pc:spChg>
        <pc:spChg chg="del">
          <ac:chgData name="Elena Bezmenova" userId="85567911984b031c" providerId="LiveId" clId="{3122C880-3FCD-43E1-A6BA-8E13BF71EC57}" dt="2023-12-12T22:57:40.960" v="25" actId="478"/>
          <ac:spMkLst>
            <pc:docMk/>
            <pc:sldMk cId="1288071051" sldId="348"/>
            <ac:spMk id="3028" creationId="{00000000-0000-0000-0000-000000000000}"/>
          </ac:spMkLst>
        </pc:spChg>
        <pc:spChg chg="del">
          <ac:chgData name="Elena Bezmenova" userId="85567911984b031c" providerId="LiveId" clId="{3122C880-3FCD-43E1-A6BA-8E13BF71EC57}" dt="2023-12-12T22:57:38.846" v="22" actId="478"/>
          <ac:spMkLst>
            <pc:docMk/>
            <pc:sldMk cId="1288071051" sldId="348"/>
            <ac:spMk id="3029" creationId="{00000000-0000-0000-0000-000000000000}"/>
          </ac:spMkLst>
        </pc:spChg>
        <pc:spChg chg="del">
          <ac:chgData name="Elena Bezmenova" userId="85567911984b031c" providerId="LiveId" clId="{3122C880-3FCD-43E1-A6BA-8E13BF71EC57}" dt="2023-12-12T22:57:41.471" v="26" actId="478"/>
          <ac:spMkLst>
            <pc:docMk/>
            <pc:sldMk cId="1288071051" sldId="348"/>
            <ac:spMk id="3030" creationId="{00000000-0000-0000-0000-000000000000}"/>
          </ac:spMkLst>
        </pc:spChg>
        <pc:spChg chg="del">
          <ac:chgData name="Elena Bezmenova" userId="85567911984b031c" providerId="LiveId" clId="{3122C880-3FCD-43E1-A6BA-8E13BF71EC57}" dt="2023-12-12T22:57:37.584" v="21" actId="478"/>
          <ac:spMkLst>
            <pc:docMk/>
            <pc:sldMk cId="1288071051" sldId="348"/>
            <ac:spMk id="3031" creationId="{00000000-0000-0000-0000-000000000000}"/>
          </ac:spMkLst>
        </pc:spChg>
        <pc:spChg chg="del mod">
          <ac:chgData name="Elena Bezmenova" userId="85567911984b031c" providerId="LiveId" clId="{3122C880-3FCD-43E1-A6BA-8E13BF71EC57}" dt="2023-12-12T22:57:45.006" v="29" actId="478"/>
          <ac:spMkLst>
            <pc:docMk/>
            <pc:sldMk cId="1288071051" sldId="348"/>
            <ac:spMk id="3032" creationId="{00000000-0000-0000-0000-000000000000}"/>
          </ac:spMkLst>
        </pc:spChg>
        <pc:spChg chg="del mod">
          <ac:chgData name="Elena Bezmenova" userId="85567911984b031c" providerId="LiveId" clId="{3122C880-3FCD-43E1-A6BA-8E13BF71EC57}" dt="2023-12-12T22:58:00.105" v="39" actId="478"/>
          <ac:spMkLst>
            <pc:docMk/>
            <pc:sldMk cId="1288071051" sldId="348"/>
            <ac:spMk id="3033" creationId="{00000000-0000-0000-0000-000000000000}"/>
          </ac:spMkLst>
        </pc:spChg>
        <pc:spChg chg="del mod">
          <ac:chgData name="Elena Bezmenova" userId="85567911984b031c" providerId="LiveId" clId="{3122C880-3FCD-43E1-A6BA-8E13BF71EC57}" dt="2023-12-12T22:57:47.219" v="31" actId="478"/>
          <ac:spMkLst>
            <pc:docMk/>
            <pc:sldMk cId="1288071051" sldId="348"/>
            <ac:spMk id="3034" creationId="{00000000-0000-0000-0000-000000000000}"/>
          </ac:spMkLst>
        </pc:spChg>
        <pc:spChg chg="del">
          <ac:chgData name="Elena Bezmenova" userId="85567911984b031c" providerId="LiveId" clId="{3122C880-3FCD-43E1-A6BA-8E13BF71EC57}" dt="2023-12-12T22:57:58.475" v="37" actId="478"/>
          <ac:spMkLst>
            <pc:docMk/>
            <pc:sldMk cId="1288071051" sldId="348"/>
            <ac:spMk id="3035" creationId="{00000000-0000-0000-0000-000000000000}"/>
          </ac:spMkLst>
        </pc:spChg>
        <pc:spChg chg="del">
          <ac:chgData name="Elena Bezmenova" userId="85567911984b031c" providerId="LiveId" clId="{3122C880-3FCD-43E1-A6BA-8E13BF71EC57}" dt="2023-12-12T22:57:52.892" v="33" actId="478"/>
          <ac:spMkLst>
            <pc:docMk/>
            <pc:sldMk cId="1288071051" sldId="348"/>
            <ac:spMk id="3036" creationId="{00000000-0000-0000-0000-000000000000}"/>
          </ac:spMkLst>
        </pc:spChg>
        <pc:spChg chg="del">
          <ac:chgData name="Elena Bezmenova" userId="85567911984b031c" providerId="LiveId" clId="{3122C880-3FCD-43E1-A6BA-8E13BF71EC57}" dt="2023-12-12T22:57:56.509" v="36" actId="478"/>
          <ac:spMkLst>
            <pc:docMk/>
            <pc:sldMk cId="1288071051" sldId="348"/>
            <ac:spMk id="3037" creationId="{00000000-0000-0000-0000-000000000000}"/>
          </ac:spMkLst>
        </pc:spChg>
        <pc:spChg chg="del">
          <ac:chgData name="Elena Bezmenova" userId="85567911984b031c" providerId="LiveId" clId="{3122C880-3FCD-43E1-A6BA-8E13BF71EC57}" dt="2023-12-12T22:57:54.382" v="34" actId="478"/>
          <ac:spMkLst>
            <pc:docMk/>
            <pc:sldMk cId="1288071051" sldId="348"/>
            <ac:spMk id="3038" creationId="{00000000-0000-0000-0000-000000000000}"/>
          </ac:spMkLst>
        </pc:spChg>
        <pc:spChg chg="del">
          <ac:chgData name="Elena Bezmenova" userId="85567911984b031c" providerId="LiveId" clId="{3122C880-3FCD-43E1-A6BA-8E13BF71EC57}" dt="2023-12-12T22:57:55.527" v="35" actId="478"/>
          <ac:spMkLst>
            <pc:docMk/>
            <pc:sldMk cId="1288071051" sldId="348"/>
            <ac:spMk id="3039" creationId="{00000000-0000-0000-0000-000000000000}"/>
          </ac:spMkLst>
        </pc:spChg>
        <pc:grpChg chg="del">
          <ac:chgData name="Elena Bezmenova" userId="85567911984b031c" providerId="LiveId" clId="{3122C880-3FCD-43E1-A6BA-8E13BF71EC57}" dt="2023-12-12T22:57:36.213" v="18" actId="478"/>
          <ac:grpSpMkLst>
            <pc:docMk/>
            <pc:sldMk cId="1288071051" sldId="348"/>
            <ac:grpSpMk id="3047" creationId="{00000000-0000-0000-0000-000000000000}"/>
          </ac:grpSpMkLst>
        </pc:grpChg>
        <pc:grpChg chg="del mod">
          <ac:chgData name="Elena Bezmenova" userId="85567911984b031c" providerId="LiveId" clId="{3122C880-3FCD-43E1-A6BA-8E13BF71EC57}" dt="2023-12-12T22:57:36.949" v="20" actId="478"/>
          <ac:grpSpMkLst>
            <pc:docMk/>
            <pc:sldMk cId="1288071051" sldId="348"/>
            <ac:grpSpMk id="3052" creationId="{00000000-0000-0000-0000-000000000000}"/>
          </ac:grpSpMkLst>
        </pc:grpChg>
        <pc:grpChg chg="del">
          <ac:chgData name="Elena Bezmenova" userId="85567911984b031c" providerId="LiveId" clId="{3122C880-3FCD-43E1-A6BA-8E13BF71EC57}" dt="2023-12-12T22:57:51.090" v="32" actId="478"/>
          <ac:grpSpMkLst>
            <pc:docMk/>
            <pc:sldMk cId="1288071051" sldId="348"/>
            <ac:grpSpMk id="3055" creationId="{00000000-0000-0000-0000-000000000000}"/>
          </ac:grpSpMkLst>
        </pc:grpChg>
        <pc:picChg chg="add del mod">
          <ac:chgData name="Elena Bezmenova" userId="85567911984b031c" providerId="LiveId" clId="{3122C880-3FCD-43E1-A6BA-8E13BF71EC57}" dt="2023-12-12T22:59:01.985" v="56" actId="21"/>
          <ac:picMkLst>
            <pc:docMk/>
            <pc:sldMk cId="1288071051" sldId="348"/>
            <ac:picMk id="3074" creationId="{62A19454-441A-3F9F-2B26-3B6B54785A5D}"/>
          </ac:picMkLst>
        </pc:picChg>
      </pc:sldChg>
      <pc:sldChg chg="del">
        <pc:chgData name="Elena Bezmenova" userId="85567911984b031c" providerId="LiveId" clId="{3122C880-3FCD-43E1-A6BA-8E13BF71EC57}" dt="2023-12-15T11:55:37.788" v="5250" actId="47"/>
        <pc:sldMkLst>
          <pc:docMk/>
          <pc:sldMk cId="1454148882" sldId="349"/>
        </pc:sldMkLst>
      </pc:sldChg>
      <pc:sldChg chg="addSp modSp mod">
        <pc:chgData name="Elena Bezmenova" userId="85567911984b031c" providerId="LiveId" clId="{3122C880-3FCD-43E1-A6BA-8E13BF71EC57}" dt="2023-12-18T21:22:54.421" v="5510" actId="1076"/>
        <pc:sldMkLst>
          <pc:docMk/>
          <pc:sldMk cId="3273027548" sldId="350"/>
        </pc:sldMkLst>
        <pc:spChg chg="mod">
          <ac:chgData name="Elena Bezmenova" userId="85567911984b031c" providerId="LiveId" clId="{3122C880-3FCD-43E1-A6BA-8E13BF71EC57}" dt="2023-12-18T21:22:54.421" v="5510" actId="1076"/>
          <ac:spMkLst>
            <pc:docMk/>
            <pc:sldMk cId="3273027548" sldId="350"/>
            <ac:spMk id="17" creationId="{EC5995B2-70B9-EC83-EFE4-6996F936BE2C}"/>
          </ac:spMkLst>
        </pc:spChg>
        <pc:picChg chg="add mod">
          <ac:chgData name="Elena Bezmenova" userId="85567911984b031c" providerId="LiveId" clId="{3122C880-3FCD-43E1-A6BA-8E13BF71EC57}" dt="2023-12-14T20:40:23.190" v="4363" actId="1076"/>
          <ac:picMkLst>
            <pc:docMk/>
            <pc:sldMk cId="3273027548" sldId="350"/>
            <ac:picMk id="2" creationId="{40C9D95A-2D6A-E138-CDC0-2086E7B40DF0}"/>
          </ac:picMkLst>
        </pc:picChg>
        <pc:picChg chg="mod">
          <ac:chgData name="Elena Bezmenova" userId="85567911984b031c" providerId="LiveId" clId="{3122C880-3FCD-43E1-A6BA-8E13BF71EC57}" dt="2023-12-15T11:01:56.307" v="4670" actId="1076"/>
          <ac:picMkLst>
            <pc:docMk/>
            <pc:sldMk cId="3273027548" sldId="350"/>
            <ac:picMk id="2052" creationId="{A47D1B3F-7B7C-106F-4800-2D41AF0F9A8F}"/>
          </ac:picMkLst>
        </pc:picChg>
      </pc:sldChg>
      <pc:sldChg chg="addSp delSp modSp del mod ord modClrScheme chgLayout">
        <pc:chgData name="Elena Bezmenova" userId="85567911984b031c" providerId="LiveId" clId="{3122C880-3FCD-43E1-A6BA-8E13BF71EC57}" dt="2023-12-15T11:55:32.466" v="5247" actId="47"/>
        <pc:sldMkLst>
          <pc:docMk/>
          <pc:sldMk cId="20923707" sldId="351"/>
        </pc:sldMkLst>
        <pc:spChg chg="add del mod ord">
          <ac:chgData name="Elena Bezmenova" userId="85567911984b031c" providerId="LiveId" clId="{3122C880-3FCD-43E1-A6BA-8E13BF71EC57}" dt="2023-12-14T18:41:49.786" v="3436" actId="700"/>
          <ac:spMkLst>
            <pc:docMk/>
            <pc:sldMk cId="20923707" sldId="351"/>
            <ac:spMk id="2" creationId="{A5599DB8-89BA-5B54-B620-F68959FD5F7A}"/>
          </ac:spMkLst>
        </pc:spChg>
        <pc:spChg chg="add mod ord">
          <ac:chgData name="Elena Bezmenova" userId="85567911984b031c" providerId="LiveId" clId="{3122C880-3FCD-43E1-A6BA-8E13BF71EC57}" dt="2023-12-14T18:41:49.786" v="3436" actId="700"/>
          <ac:spMkLst>
            <pc:docMk/>
            <pc:sldMk cId="20923707" sldId="351"/>
            <ac:spMk id="3" creationId="{3422D8F8-547F-72D1-94B3-6B76F8189F0A}"/>
          </ac:spMkLst>
        </pc:spChg>
        <pc:spChg chg="mod ord">
          <ac:chgData name="Elena Bezmenova" userId="85567911984b031c" providerId="LiveId" clId="{3122C880-3FCD-43E1-A6BA-8E13BF71EC57}" dt="2023-12-14T18:41:49.786" v="3436" actId="700"/>
          <ac:spMkLst>
            <pc:docMk/>
            <pc:sldMk cId="20923707" sldId="351"/>
            <ac:spMk id="5192" creationId="{00000000-0000-0000-0000-000000000000}"/>
          </ac:spMkLst>
        </pc:spChg>
      </pc:sldChg>
      <pc:sldChg chg="addSp delSp modSp new mod modClrScheme chgLayout">
        <pc:chgData name="Elena Bezmenova" userId="85567911984b031c" providerId="LiveId" clId="{3122C880-3FCD-43E1-A6BA-8E13BF71EC57}" dt="2023-12-15T11:12:22.876" v="4979" actId="207"/>
        <pc:sldMkLst>
          <pc:docMk/>
          <pc:sldMk cId="1228898458" sldId="352"/>
        </pc:sldMkLst>
        <pc:spChg chg="mod ord">
          <ac:chgData name="Elena Bezmenova" userId="85567911984b031c" providerId="LiveId" clId="{3122C880-3FCD-43E1-A6BA-8E13BF71EC57}" dt="2023-12-12T23:07:44.988" v="271" actId="700"/>
          <ac:spMkLst>
            <pc:docMk/>
            <pc:sldMk cId="1228898458" sldId="352"/>
            <ac:spMk id="2" creationId="{90508FFC-E65C-861A-A6E1-65C4C0D41C47}"/>
          </ac:spMkLst>
        </pc:spChg>
        <pc:spChg chg="del mod ord">
          <ac:chgData name="Elena Bezmenova" userId="85567911984b031c" providerId="LiveId" clId="{3122C880-3FCD-43E1-A6BA-8E13BF71EC57}" dt="2023-12-15T11:11:08.674" v="4969" actId="478"/>
          <ac:spMkLst>
            <pc:docMk/>
            <pc:sldMk cId="1228898458" sldId="352"/>
            <ac:spMk id="3" creationId="{9A806861-64A2-B4D4-C32E-AECA9C069A68}"/>
          </ac:spMkLst>
        </pc:spChg>
        <pc:spChg chg="add del">
          <ac:chgData name="Elena Bezmenova" userId="85567911984b031c" providerId="LiveId" clId="{3122C880-3FCD-43E1-A6BA-8E13BF71EC57}" dt="2023-12-12T23:07:12.839" v="267" actId="22"/>
          <ac:spMkLst>
            <pc:docMk/>
            <pc:sldMk cId="1228898458" sldId="352"/>
            <ac:spMk id="6" creationId="{5D88DC8C-7C4B-DDCE-92F6-EEDD93786C35}"/>
          </ac:spMkLst>
        </pc:spChg>
        <pc:spChg chg="add mod">
          <ac:chgData name="Elena Bezmenova" userId="85567911984b031c" providerId="LiveId" clId="{3122C880-3FCD-43E1-A6BA-8E13BF71EC57}" dt="2023-12-15T11:12:22.876" v="4979" actId="207"/>
          <ac:spMkLst>
            <pc:docMk/>
            <pc:sldMk cId="1228898458" sldId="352"/>
            <ac:spMk id="6" creationId="{99993500-D305-21BF-23CB-1CD27F89F3BC}"/>
          </ac:spMkLst>
        </pc:spChg>
        <pc:spChg chg="add del mod">
          <ac:chgData name="Elena Bezmenova" userId="85567911984b031c" providerId="LiveId" clId="{3122C880-3FCD-43E1-A6BA-8E13BF71EC57}" dt="2023-12-15T11:11:15.203" v="4970" actId="478"/>
          <ac:spMkLst>
            <pc:docMk/>
            <pc:sldMk cId="1228898458" sldId="352"/>
            <ac:spMk id="8" creationId="{B9AA32D5-A674-41C7-AE11-45BEAFE5C501}"/>
          </ac:spMkLst>
        </pc:spChg>
        <pc:picChg chg="add mod">
          <ac:chgData name="Elena Bezmenova" userId="85567911984b031c" providerId="LiveId" clId="{3122C880-3FCD-43E1-A6BA-8E13BF71EC57}" dt="2023-12-12T23:07:44.032" v="270" actId="1076"/>
          <ac:picMkLst>
            <pc:docMk/>
            <pc:sldMk cId="1228898458" sldId="352"/>
            <ac:picMk id="4" creationId="{7E4BC8B6-F4A5-7FED-4BD2-366E71B35D28}"/>
          </ac:picMkLst>
        </pc:picChg>
        <pc:picChg chg="add mod">
          <ac:chgData name="Elena Bezmenova" userId="85567911984b031c" providerId="LiveId" clId="{3122C880-3FCD-43E1-A6BA-8E13BF71EC57}" dt="2023-12-14T20:41:45.058" v="4375" actId="1076"/>
          <ac:picMkLst>
            <pc:docMk/>
            <pc:sldMk cId="1228898458" sldId="352"/>
            <ac:picMk id="5" creationId="{7AECEC17-D043-EC23-CD93-6643313BACBD}"/>
          </ac:picMkLst>
        </pc:picChg>
      </pc:sldChg>
      <pc:sldChg chg="new del">
        <pc:chgData name="Elena Bezmenova" userId="85567911984b031c" providerId="LiveId" clId="{3122C880-3FCD-43E1-A6BA-8E13BF71EC57}" dt="2023-12-12T23:06:54.086" v="265" actId="47"/>
        <pc:sldMkLst>
          <pc:docMk/>
          <pc:sldMk cId="338332656" sldId="353"/>
        </pc:sldMkLst>
      </pc:sldChg>
      <pc:sldChg chg="addSp delSp modSp add del mod ord setBg modClrScheme delAnim chgLayout">
        <pc:chgData name="Elena Bezmenova" userId="85567911984b031c" providerId="LiveId" clId="{3122C880-3FCD-43E1-A6BA-8E13BF71EC57}" dt="2023-12-19T20:14:25.149" v="8093" actId="1076"/>
        <pc:sldMkLst>
          <pc:docMk/>
          <pc:sldMk cId="3296243078" sldId="353"/>
        </pc:sldMkLst>
        <pc:spChg chg="add del mod ord">
          <ac:chgData name="Elena Bezmenova" userId="85567911984b031c" providerId="LiveId" clId="{3122C880-3FCD-43E1-A6BA-8E13BF71EC57}" dt="2023-12-14T13:27:24.897" v="1966" actId="478"/>
          <ac:spMkLst>
            <pc:docMk/>
            <pc:sldMk cId="3296243078" sldId="353"/>
            <ac:spMk id="2" creationId="{0BB1A6DA-11EC-47A6-641E-88550348CD30}"/>
          </ac:spMkLst>
        </pc:spChg>
        <pc:spChg chg="add del mod ord">
          <ac:chgData name="Elena Bezmenova" userId="85567911984b031c" providerId="LiveId" clId="{3122C880-3FCD-43E1-A6BA-8E13BF71EC57}" dt="2023-12-14T13:27:20.526" v="1963" actId="478"/>
          <ac:spMkLst>
            <pc:docMk/>
            <pc:sldMk cId="3296243078" sldId="353"/>
            <ac:spMk id="3" creationId="{B5A08C49-C06F-F5AE-053E-69823B9146C9}"/>
          </ac:spMkLst>
        </pc:spChg>
        <pc:spChg chg="add del mod ord">
          <ac:chgData name="Elena Bezmenova" userId="85567911984b031c" providerId="LiveId" clId="{3122C880-3FCD-43E1-A6BA-8E13BF71EC57}" dt="2023-12-14T13:27:26.151" v="1967" actId="478"/>
          <ac:spMkLst>
            <pc:docMk/>
            <pc:sldMk cId="3296243078" sldId="353"/>
            <ac:spMk id="4" creationId="{70EA0228-7CBA-DAC1-4E92-9435A6DA902F}"/>
          </ac:spMkLst>
        </pc:spChg>
        <pc:spChg chg="add del mod ord">
          <ac:chgData name="Elena Bezmenova" userId="85567911984b031c" providerId="LiveId" clId="{3122C880-3FCD-43E1-A6BA-8E13BF71EC57}" dt="2023-12-14T13:27:29.557" v="1968" actId="478"/>
          <ac:spMkLst>
            <pc:docMk/>
            <pc:sldMk cId="3296243078" sldId="353"/>
            <ac:spMk id="5" creationId="{EA9D056B-51DF-610E-C506-C6F8FCC513C8}"/>
          </ac:spMkLst>
        </pc:spChg>
        <pc:spChg chg="add del mod">
          <ac:chgData name="Elena Bezmenova" userId="85567911984b031c" providerId="LiveId" clId="{3122C880-3FCD-43E1-A6BA-8E13BF71EC57}" dt="2023-12-14T13:27:23.370" v="1964" actId="478"/>
          <ac:spMkLst>
            <pc:docMk/>
            <pc:sldMk cId="3296243078" sldId="353"/>
            <ac:spMk id="7" creationId="{56152F1A-CBD7-CC8E-F4C0-FFA5530E4EFA}"/>
          </ac:spMkLst>
        </pc:spChg>
        <pc:spChg chg="add mod">
          <ac:chgData name="Elena Bezmenova" userId="85567911984b031c" providerId="LiveId" clId="{3122C880-3FCD-43E1-A6BA-8E13BF71EC57}" dt="2023-12-14T22:29:37.375" v="4634" actId="20577"/>
          <ac:spMkLst>
            <pc:docMk/>
            <pc:sldMk cId="3296243078" sldId="353"/>
            <ac:spMk id="8" creationId="{70F01F80-2848-7368-EC72-86D033098E93}"/>
          </ac:spMkLst>
        </pc:spChg>
        <pc:spChg chg="add del mod ord">
          <ac:chgData name="Elena Bezmenova" userId="85567911984b031c" providerId="LiveId" clId="{3122C880-3FCD-43E1-A6BA-8E13BF71EC57}" dt="2023-12-14T13:35:45.012" v="2070" actId="700"/>
          <ac:spMkLst>
            <pc:docMk/>
            <pc:sldMk cId="3296243078" sldId="353"/>
            <ac:spMk id="10" creationId="{BA507A3D-6D9E-02D1-A4C9-F076B24B1F37}"/>
          </ac:spMkLst>
        </pc:spChg>
        <pc:spChg chg="add mod">
          <ac:chgData name="Elena Bezmenova" userId="85567911984b031c" providerId="LiveId" clId="{3122C880-3FCD-43E1-A6BA-8E13BF71EC57}" dt="2023-12-15T11:14:12.832" v="4989" actId="1076"/>
          <ac:spMkLst>
            <pc:docMk/>
            <pc:sldMk cId="3296243078" sldId="353"/>
            <ac:spMk id="14" creationId="{4951CEB4-1364-F744-63E9-26A6D1B7C663}"/>
          </ac:spMkLst>
        </pc:spChg>
        <pc:spChg chg="del mod ord">
          <ac:chgData name="Elena Bezmenova" userId="85567911984b031c" providerId="LiveId" clId="{3122C880-3FCD-43E1-A6BA-8E13BF71EC57}" dt="2023-12-14T13:27:16.045" v="1958" actId="478"/>
          <ac:spMkLst>
            <pc:docMk/>
            <pc:sldMk cId="3296243078" sldId="353"/>
            <ac:spMk id="2683" creationId="{00000000-0000-0000-0000-000000000000}"/>
          </ac:spMkLst>
        </pc:spChg>
        <pc:spChg chg="del mod ord">
          <ac:chgData name="Elena Bezmenova" userId="85567911984b031c" providerId="LiveId" clId="{3122C880-3FCD-43E1-A6BA-8E13BF71EC57}" dt="2023-12-14T13:27:18.864" v="1961" actId="478"/>
          <ac:spMkLst>
            <pc:docMk/>
            <pc:sldMk cId="3296243078" sldId="353"/>
            <ac:spMk id="2684" creationId="{00000000-0000-0000-0000-000000000000}"/>
          </ac:spMkLst>
        </pc:spChg>
        <pc:spChg chg="del">
          <ac:chgData name="Elena Bezmenova" userId="85567911984b031c" providerId="LiveId" clId="{3122C880-3FCD-43E1-A6BA-8E13BF71EC57}" dt="2023-12-14T13:27:17.147" v="1959" actId="478"/>
          <ac:spMkLst>
            <pc:docMk/>
            <pc:sldMk cId="3296243078" sldId="353"/>
            <ac:spMk id="2685" creationId="{00000000-0000-0000-0000-000000000000}"/>
          </ac:spMkLst>
        </pc:spChg>
        <pc:spChg chg="del">
          <ac:chgData name="Elena Bezmenova" userId="85567911984b031c" providerId="LiveId" clId="{3122C880-3FCD-43E1-A6BA-8E13BF71EC57}" dt="2023-12-13T12:08:37.236" v="459" actId="478"/>
          <ac:spMkLst>
            <pc:docMk/>
            <pc:sldMk cId="3296243078" sldId="353"/>
            <ac:spMk id="2686" creationId="{00000000-0000-0000-0000-000000000000}"/>
          </ac:spMkLst>
        </pc:spChg>
        <pc:spChg chg="del mod">
          <ac:chgData name="Elena Bezmenova" userId="85567911984b031c" providerId="LiveId" clId="{3122C880-3FCD-43E1-A6BA-8E13BF71EC57}" dt="2023-12-14T13:27:30.400" v="1970" actId="478"/>
          <ac:spMkLst>
            <pc:docMk/>
            <pc:sldMk cId="3296243078" sldId="353"/>
            <ac:spMk id="2747" creationId="{00000000-0000-0000-0000-000000000000}"/>
          </ac:spMkLst>
        </pc:spChg>
        <pc:grpChg chg="del mod">
          <ac:chgData name="Elena Bezmenova" userId="85567911984b031c" providerId="LiveId" clId="{3122C880-3FCD-43E1-A6BA-8E13BF71EC57}" dt="2023-12-14T13:28:28.359" v="1982" actId="478"/>
          <ac:grpSpMkLst>
            <pc:docMk/>
            <pc:sldMk cId="3296243078" sldId="353"/>
            <ac:grpSpMk id="2687" creationId="{00000000-0000-0000-0000-000000000000}"/>
          </ac:grpSpMkLst>
        </pc:grpChg>
        <pc:grpChg chg="del">
          <ac:chgData name="Elena Bezmenova" userId="85567911984b031c" providerId="LiveId" clId="{3122C880-3FCD-43E1-A6BA-8E13BF71EC57}" dt="2023-12-14T20:51:44.145" v="4440" actId="478"/>
          <ac:grpSpMkLst>
            <pc:docMk/>
            <pc:sldMk cId="3296243078" sldId="353"/>
            <ac:grpSpMk id="2748" creationId="{00000000-0000-0000-0000-000000000000}"/>
          </ac:grpSpMkLst>
        </pc:grpChg>
        <pc:picChg chg="add del mod">
          <ac:chgData name="Elena Bezmenova" userId="85567911984b031c" providerId="LiveId" clId="{3122C880-3FCD-43E1-A6BA-8E13BF71EC57}" dt="2023-12-19T18:17:39.743" v="7602" actId="478"/>
          <ac:picMkLst>
            <pc:docMk/>
            <pc:sldMk cId="3296243078" sldId="353"/>
            <ac:picMk id="9" creationId="{9894A9B5-0084-7E0E-E988-21ED1F596346}"/>
          </ac:picMkLst>
        </pc:picChg>
        <pc:picChg chg="add del mod">
          <ac:chgData name="Elena Bezmenova" userId="85567911984b031c" providerId="LiveId" clId="{3122C880-3FCD-43E1-A6BA-8E13BF71EC57}" dt="2023-12-14T13:35:38.865" v="2067"/>
          <ac:picMkLst>
            <pc:docMk/>
            <pc:sldMk cId="3296243078" sldId="353"/>
            <ac:picMk id="11" creationId="{7166CEA2-2077-22D7-0E47-CC18AE4210F5}"/>
          </ac:picMkLst>
        </pc:picChg>
        <pc:picChg chg="add del mod">
          <ac:chgData name="Elena Bezmenova" userId="85567911984b031c" providerId="LiveId" clId="{3122C880-3FCD-43E1-A6BA-8E13BF71EC57}" dt="2023-12-14T13:35:33.454" v="2064"/>
          <ac:picMkLst>
            <pc:docMk/>
            <pc:sldMk cId="3296243078" sldId="353"/>
            <ac:picMk id="12" creationId="{A6189B30-8C3F-5503-83F4-160E690334D8}"/>
          </ac:picMkLst>
        </pc:picChg>
        <pc:picChg chg="add mod">
          <ac:chgData name="Elena Bezmenova" userId="85567911984b031c" providerId="LiveId" clId="{3122C880-3FCD-43E1-A6BA-8E13BF71EC57}" dt="2023-12-19T20:14:25.149" v="8093" actId="1076"/>
          <ac:picMkLst>
            <pc:docMk/>
            <pc:sldMk cId="3296243078" sldId="353"/>
            <ac:picMk id="15" creationId="{6AF7AF92-A048-A2BB-52FB-6C78999D2377}"/>
          </ac:picMkLst>
        </pc:picChg>
        <pc:picChg chg="add mod">
          <ac:chgData name="Elena Bezmenova" userId="85567911984b031c" providerId="LiveId" clId="{3122C880-3FCD-43E1-A6BA-8E13BF71EC57}" dt="2023-12-19T18:20:23.921" v="7634" actId="14100"/>
          <ac:picMkLst>
            <pc:docMk/>
            <pc:sldMk cId="3296243078" sldId="353"/>
            <ac:picMk id="2050" creationId="{C7A4BC61-3A98-A374-F673-9E810D943782}"/>
          </ac:picMkLst>
        </pc:picChg>
      </pc:sldChg>
      <pc:sldChg chg="addSp delSp modSp add mod ord delAnim modAnim modShow">
        <pc:chgData name="Elena Bezmenova" userId="85567911984b031c" providerId="LiveId" clId="{3122C880-3FCD-43E1-A6BA-8E13BF71EC57}" dt="2023-12-19T16:03:33.543" v="6864" actId="478"/>
        <pc:sldMkLst>
          <pc:docMk/>
          <pc:sldMk cId="3938174197" sldId="354"/>
        </pc:sldMkLst>
        <pc:spChg chg="mod">
          <ac:chgData name="Elena Bezmenova" userId="85567911984b031c" providerId="LiveId" clId="{3122C880-3FCD-43E1-A6BA-8E13BF71EC57}" dt="2023-12-13T15:42:23.724" v="812"/>
          <ac:spMkLst>
            <pc:docMk/>
            <pc:sldMk cId="3938174197" sldId="354"/>
            <ac:spMk id="3" creationId="{13B21A27-B1AE-295F-C773-F33B314DB876}"/>
          </ac:spMkLst>
        </pc:spChg>
        <pc:spChg chg="add del mod">
          <ac:chgData name="Elena Bezmenova" userId="85567911984b031c" providerId="LiveId" clId="{3122C880-3FCD-43E1-A6BA-8E13BF71EC57}" dt="2023-12-19T16:03:33.543" v="6864" actId="478"/>
          <ac:spMkLst>
            <pc:docMk/>
            <pc:sldMk cId="3938174197" sldId="354"/>
            <ac:spMk id="4" creationId="{101FF7C0-A142-287B-7153-A3609E476630}"/>
          </ac:spMkLst>
        </pc:spChg>
        <pc:spChg chg="mod">
          <ac:chgData name="Elena Bezmenova" userId="85567911984b031c" providerId="LiveId" clId="{3122C880-3FCD-43E1-A6BA-8E13BF71EC57}" dt="2023-12-13T15:42:23.724" v="812"/>
          <ac:spMkLst>
            <pc:docMk/>
            <pc:sldMk cId="3938174197" sldId="354"/>
            <ac:spMk id="4" creationId="{726A7AA0-8669-AC7B-7FE1-EA3FCA2EDE09}"/>
          </ac:spMkLst>
        </pc:spChg>
        <pc:spChg chg="mod">
          <ac:chgData name="Elena Bezmenova" userId="85567911984b031c" providerId="LiveId" clId="{3122C880-3FCD-43E1-A6BA-8E13BF71EC57}" dt="2023-12-13T15:42:23.724" v="812"/>
          <ac:spMkLst>
            <pc:docMk/>
            <pc:sldMk cId="3938174197" sldId="354"/>
            <ac:spMk id="5" creationId="{BFE4A3CD-1130-3D8A-E676-2720BB4D5846}"/>
          </ac:spMkLst>
        </pc:spChg>
        <pc:spChg chg="mod">
          <ac:chgData name="Elena Bezmenova" userId="85567911984b031c" providerId="LiveId" clId="{3122C880-3FCD-43E1-A6BA-8E13BF71EC57}" dt="2023-12-13T15:42:23.724" v="812"/>
          <ac:spMkLst>
            <pc:docMk/>
            <pc:sldMk cId="3938174197" sldId="354"/>
            <ac:spMk id="6" creationId="{B8E8B18D-AEC2-46AA-554A-F8BB0CC152B0}"/>
          </ac:spMkLst>
        </pc:spChg>
        <pc:spChg chg="mod">
          <ac:chgData name="Elena Bezmenova" userId="85567911984b031c" providerId="LiveId" clId="{3122C880-3FCD-43E1-A6BA-8E13BF71EC57}" dt="2023-12-13T15:42:23.724" v="812"/>
          <ac:spMkLst>
            <pc:docMk/>
            <pc:sldMk cId="3938174197" sldId="354"/>
            <ac:spMk id="7" creationId="{AF2DDA7F-BFC3-025B-1342-F7B7716F84BF}"/>
          </ac:spMkLst>
        </pc:spChg>
        <pc:spChg chg="mod">
          <ac:chgData name="Elena Bezmenova" userId="85567911984b031c" providerId="LiveId" clId="{3122C880-3FCD-43E1-A6BA-8E13BF71EC57}" dt="2023-12-13T15:42:23.724" v="812"/>
          <ac:spMkLst>
            <pc:docMk/>
            <pc:sldMk cId="3938174197" sldId="354"/>
            <ac:spMk id="8" creationId="{A957AD0A-4984-78D1-A7B2-4A8EA4C16CB2}"/>
          </ac:spMkLst>
        </pc:spChg>
        <pc:spChg chg="mod">
          <ac:chgData name="Elena Bezmenova" userId="85567911984b031c" providerId="LiveId" clId="{3122C880-3FCD-43E1-A6BA-8E13BF71EC57}" dt="2023-12-13T15:42:23.724" v="812"/>
          <ac:spMkLst>
            <pc:docMk/>
            <pc:sldMk cId="3938174197" sldId="354"/>
            <ac:spMk id="9" creationId="{0723ED2C-B27C-8A27-D20A-2A3411D59961}"/>
          </ac:spMkLst>
        </pc:spChg>
        <pc:spChg chg="mod">
          <ac:chgData name="Elena Bezmenova" userId="85567911984b031c" providerId="LiveId" clId="{3122C880-3FCD-43E1-A6BA-8E13BF71EC57}" dt="2023-12-13T15:42:23.724" v="812"/>
          <ac:spMkLst>
            <pc:docMk/>
            <pc:sldMk cId="3938174197" sldId="354"/>
            <ac:spMk id="10" creationId="{26AD36A5-B0F1-65F4-FCA1-C5377D8B7512}"/>
          </ac:spMkLst>
        </pc:spChg>
        <pc:spChg chg="mod">
          <ac:chgData name="Elena Bezmenova" userId="85567911984b031c" providerId="LiveId" clId="{3122C880-3FCD-43E1-A6BA-8E13BF71EC57}" dt="2023-12-13T15:42:23.724" v="812"/>
          <ac:spMkLst>
            <pc:docMk/>
            <pc:sldMk cId="3938174197" sldId="354"/>
            <ac:spMk id="11" creationId="{33D8287F-4906-058D-C0DB-193445F4D159}"/>
          </ac:spMkLst>
        </pc:spChg>
        <pc:spChg chg="mod">
          <ac:chgData name="Elena Bezmenova" userId="85567911984b031c" providerId="LiveId" clId="{3122C880-3FCD-43E1-A6BA-8E13BF71EC57}" dt="2023-12-13T15:42:23.724" v="812"/>
          <ac:spMkLst>
            <pc:docMk/>
            <pc:sldMk cId="3938174197" sldId="354"/>
            <ac:spMk id="12" creationId="{874C1E65-B88B-DAF7-FEBB-2940E1A586BE}"/>
          </ac:spMkLst>
        </pc:spChg>
        <pc:spChg chg="mod">
          <ac:chgData name="Elena Bezmenova" userId="85567911984b031c" providerId="LiveId" clId="{3122C880-3FCD-43E1-A6BA-8E13BF71EC57}" dt="2023-12-13T15:42:23.724" v="812"/>
          <ac:spMkLst>
            <pc:docMk/>
            <pc:sldMk cId="3938174197" sldId="354"/>
            <ac:spMk id="13" creationId="{D73A77A2-2AA0-2567-C5C8-51A394A64AEF}"/>
          </ac:spMkLst>
        </pc:spChg>
        <pc:spChg chg="mod">
          <ac:chgData name="Elena Bezmenova" userId="85567911984b031c" providerId="LiveId" clId="{3122C880-3FCD-43E1-A6BA-8E13BF71EC57}" dt="2023-12-13T15:42:23.724" v="812"/>
          <ac:spMkLst>
            <pc:docMk/>
            <pc:sldMk cId="3938174197" sldId="354"/>
            <ac:spMk id="14" creationId="{FA95739D-A8B7-EEA8-70CB-A772B8CB9E08}"/>
          </ac:spMkLst>
        </pc:spChg>
        <pc:spChg chg="mod">
          <ac:chgData name="Elena Bezmenova" userId="85567911984b031c" providerId="LiveId" clId="{3122C880-3FCD-43E1-A6BA-8E13BF71EC57}" dt="2023-12-13T15:42:23.724" v="812"/>
          <ac:spMkLst>
            <pc:docMk/>
            <pc:sldMk cId="3938174197" sldId="354"/>
            <ac:spMk id="15" creationId="{FF3C98DE-AC3C-DDCE-F876-19700B506DD5}"/>
          </ac:spMkLst>
        </pc:spChg>
        <pc:spChg chg="mod">
          <ac:chgData name="Elena Bezmenova" userId="85567911984b031c" providerId="LiveId" clId="{3122C880-3FCD-43E1-A6BA-8E13BF71EC57}" dt="2023-12-13T15:42:23.724" v="812"/>
          <ac:spMkLst>
            <pc:docMk/>
            <pc:sldMk cId="3938174197" sldId="354"/>
            <ac:spMk id="16" creationId="{249FC868-CA83-BBB5-F006-1D7A46436EE5}"/>
          </ac:spMkLst>
        </pc:spChg>
        <pc:spChg chg="mod">
          <ac:chgData name="Elena Bezmenova" userId="85567911984b031c" providerId="LiveId" clId="{3122C880-3FCD-43E1-A6BA-8E13BF71EC57}" dt="2023-12-13T15:42:23.724" v="812"/>
          <ac:spMkLst>
            <pc:docMk/>
            <pc:sldMk cId="3938174197" sldId="354"/>
            <ac:spMk id="17" creationId="{6BC318D7-EA29-6855-B607-6F774E154D2C}"/>
          </ac:spMkLst>
        </pc:spChg>
        <pc:spChg chg="mod">
          <ac:chgData name="Elena Bezmenova" userId="85567911984b031c" providerId="LiveId" clId="{3122C880-3FCD-43E1-A6BA-8E13BF71EC57}" dt="2023-12-13T15:42:23.724" v="812"/>
          <ac:spMkLst>
            <pc:docMk/>
            <pc:sldMk cId="3938174197" sldId="354"/>
            <ac:spMk id="18" creationId="{026D3A91-96D4-55A6-B67E-5B1A2AC4ABF6}"/>
          </ac:spMkLst>
        </pc:spChg>
        <pc:spChg chg="mod">
          <ac:chgData name="Elena Bezmenova" userId="85567911984b031c" providerId="LiveId" clId="{3122C880-3FCD-43E1-A6BA-8E13BF71EC57}" dt="2023-12-13T15:42:23.724" v="812"/>
          <ac:spMkLst>
            <pc:docMk/>
            <pc:sldMk cId="3938174197" sldId="354"/>
            <ac:spMk id="19" creationId="{5DCB54CF-433C-A303-8D91-669992887B72}"/>
          </ac:spMkLst>
        </pc:spChg>
        <pc:spChg chg="mod">
          <ac:chgData name="Elena Bezmenova" userId="85567911984b031c" providerId="LiveId" clId="{3122C880-3FCD-43E1-A6BA-8E13BF71EC57}" dt="2023-12-13T15:42:23.724" v="812"/>
          <ac:spMkLst>
            <pc:docMk/>
            <pc:sldMk cId="3938174197" sldId="354"/>
            <ac:spMk id="20" creationId="{C4F161EF-4FDD-3358-15CF-FC733B812FAF}"/>
          </ac:spMkLst>
        </pc:spChg>
        <pc:spChg chg="mod">
          <ac:chgData name="Elena Bezmenova" userId="85567911984b031c" providerId="LiveId" clId="{3122C880-3FCD-43E1-A6BA-8E13BF71EC57}" dt="2023-12-13T15:42:23.724" v="812"/>
          <ac:spMkLst>
            <pc:docMk/>
            <pc:sldMk cId="3938174197" sldId="354"/>
            <ac:spMk id="21" creationId="{A01D8D81-C789-F629-CE15-E0F21C7BF0FF}"/>
          </ac:spMkLst>
        </pc:spChg>
        <pc:spChg chg="mod">
          <ac:chgData name="Elena Bezmenova" userId="85567911984b031c" providerId="LiveId" clId="{3122C880-3FCD-43E1-A6BA-8E13BF71EC57}" dt="2023-12-13T15:42:23.724" v="812"/>
          <ac:spMkLst>
            <pc:docMk/>
            <pc:sldMk cId="3938174197" sldId="354"/>
            <ac:spMk id="22" creationId="{1B5226B1-B4C0-CBD2-05CE-F75485B660E1}"/>
          </ac:spMkLst>
        </pc:spChg>
        <pc:spChg chg="mod">
          <ac:chgData name="Elena Bezmenova" userId="85567911984b031c" providerId="LiveId" clId="{3122C880-3FCD-43E1-A6BA-8E13BF71EC57}" dt="2023-12-13T15:42:23.724" v="812"/>
          <ac:spMkLst>
            <pc:docMk/>
            <pc:sldMk cId="3938174197" sldId="354"/>
            <ac:spMk id="23" creationId="{BE2A97FE-DA8C-E36B-349E-B0C7C824EEF7}"/>
          </ac:spMkLst>
        </pc:spChg>
        <pc:spChg chg="mod">
          <ac:chgData name="Elena Bezmenova" userId="85567911984b031c" providerId="LiveId" clId="{3122C880-3FCD-43E1-A6BA-8E13BF71EC57}" dt="2023-12-13T15:42:23.724" v="812"/>
          <ac:spMkLst>
            <pc:docMk/>
            <pc:sldMk cId="3938174197" sldId="354"/>
            <ac:spMk id="24" creationId="{3ADC6EAA-21CF-DDE6-952A-90D189106279}"/>
          </ac:spMkLst>
        </pc:spChg>
        <pc:spChg chg="mod">
          <ac:chgData name="Elena Bezmenova" userId="85567911984b031c" providerId="LiveId" clId="{3122C880-3FCD-43E1-A6BA-8E13BF71EC57}" dt="2023-12-13T15:42:23.724" v="812"/>
          <ac:spMkLst>
            <pc:docMk/>
            <pc:sldMk cId="3938174197" sldId="354"/>
            <ac:spMk id="25" creationId="{F0A24ADF-844C-F5E6-06CA-2D6E48F3E236}"/>
          </ac:spMkLst>
        </pc:spChg>
        <pc:spChg chg="mod">
          <ac:chgData name="Elena Bezmenova" userId="85567911984b031c" providerId="LiveId" clId="{3122C880-3FCD-43E1-A6BA-8E13BF71EC57}" dt="2023-12-13T15:42:23.724" v="812"/>
          <ac:spMkLst>
            <pc:docMk/>
            <pc:sldMk cId="3938174197" sldId="354"/>
            <ac:spMk id="26" creationId="{81B48BBD-C9E0-B6CD-4FF7-84E4CCCADBE2}"/>
          </ac:spMkLst>
        </pc:spChg>
        <pc:spChg chg="mod">
          <ac:chgData name="Elena Bezmenova" userId="85567911984b031c" providerId="LiveId" clId="{3122C880-3FCD-43E1-A6BA-8E13BF71EC57}" dt="2023-12-13T15:42:23.724" v="812"/>
          <ac:spMkLst>
            <pc:docMk/>
            <pc:sldMk cId="3938174197" sldId="354"/>
            <ac:spMk id="27" creationId="{FAE63CEB-F3D2-C1D0-6902-6768E22BE345}"/>
          </ac:spMkLst>
        </pc:spChg>
        <pc:spChg chg="mod">
          <ac:chgData name="Elena Bezmenova" userId="85567911984b031c" providerId="LiveId" clId="{3122C880-3FCD-43E1-A6BA-8E13BF71EC57}" dt="2023-12-13T15:42:23.724" v="812"/>
          <ac:spMkLst>
            <pc:docMk/>
            <pc:sldMk cId="3938174197" sldId="354"/>
            <ac:spMk id="28" creationId="{AA94EEE6-A908-01F1-13A3-F0228C8427F3}"/>
          </ac:spMkLst>
        </pc:spChg>
        <pc:spChg chg="mod">
          <ac:chgData name="Elena Bezmenova" userId="85567911984b031c" providerId="LiveId" clId="{3122C880-3FCD-43E1-A6BA-8E13BF71EC57}" dt="2023-12-13T15:42:23.724" v="812"/>
          <ac:spMkLst>
            <pc:docMk/>
            <pc:sldMk cId="3938174197" sldId="354"/>
            <ac:spMk id="29" creationId="{A3ECA7AB-B891-4277-AE9C-961A57DA8ED4}"/>
          </ac:spMkLst>
        </pc:spChg>
        <pc:spChg chg="mod">
          <ac:chgData name="Elena Bezmenova" userId="85567911984b031c" providerId="LiveId" clId="{3122C880-3FCD-43E1-A6BA-8E13BF71EC57}" dt="2023-12-13T15:42:23.724" v="812"/>
          <ac:spMkLst>
            <pc:docMk/>
            <pc:sldMk cId="3938174197" sldId="354"/>
            <ac:spMk id="30" creationId="{FE49DCE7-F9DB-DA84-6711-86494BE696B7}"/>
          </ac:spMkLst>
        </pc:spChg>
        <pc:spChg chg="mod">
          <ac:chgData name="Elena Bezmenova" userId="85567911984b031c" providerId="LiveId" clId="{3122C880-3FCD-43E1-A6BA-8E13BF71EC57}" dt="2023-12-13T15:42:23.724" v="812"/>
          <ac:spMkLst>
            <pc:docMk/>
            <pc:sldMk cId="3938174197" sldId="354"/>
            <ac:spMk id="31" creationId="{63D1C522-B8DF-00B8-A0AB-DC1940AA2116}"/>
          </ac:spMkLst>
        </pc:spChg>
        <pc:spChg chg="mod">
          <ac:chgData name="Elena Bezmenova" userId="85567911984b031c" providerId="LiveId" clId="{3122C880-3FCD-43E1-A6BA-8E13BF71EC57}" dt="2023-12-13T15:42:23.724" v="812"/>
          <ac:spMkLst>
            <pc:docMk/>
            <pc:sldMk cId="3938174197" sldId="354"/>
            <ac:spMk id="32" creationId="{53618368-BB52-048A-08CE-7C32C29CC719}"/>
          </ac:spMkLst>
        </pc:spChg>
        <pc:spChg chg="mod">
          <ac:chgData name="Elena Bezmenova" userId="85567911984b031c" providerId="LiveId" clId="{3122C880-3FCD-43E1-A6BA-8E13BF71EC57}" dt="2023-12-13T15:42:23.724" v="812"/>
          <ac:spMkLst>
            <pc:docMk/>
            <pc:sldMk cId="3938174197" sldId="354"/>
            <ac:spMk id="33" creationId="{B8DD8DBD-D152-A0B3-5A85-1A0F40015252}"/>
          </ac:spMkLst>
        </pc:spChg>
        <pc:spChg chg="mod">
          <ac:chgData name="Elena Bezmenova" userId="85567911984b031c" providerId="LiveId" clId="{3122C880-3FCD-43E1-A6BA-8E13BF71EC57}" dt="2023-12-13T15:42:23.724" v="812"/>
          <ac:spMkLst>
            <pc:docMk/>
            <pc:sldMk cId="3938174197" sldId="354"/>
            <ac:spMk id="34" creationId="{96231B25-0998-3EFF-A995-3E43156A85C4}"/>
          </ac:spMkLst>
        </pc:spChg>
        <pc:spChg chg="mod">
          <ac:chgData name="Elena Bezmenova" userId="85567911984b031c" providerId="LiveId" clId="{3122C880-3FCD-43E1-A6BA-8E13BF71EC57}" dt="2023-12-13T15:42:23.724" v="812"/>
          <ac:spMkLst>
            <pc:docMk/>
            <pc:sldMk cId="3938174197" sldId="354"/>
            <ac:spMk id="35" creationId="{CE302BD5-5152-8B5F-6A5A-CE362EA2CF10}"/>
          </ac:spMkLst>
        </pc:spChg>
        <pc:spChg chg="mod">
          <ac:chgData name="Elena Bezmenova" userId="85567911984b031c" providerId="LiveId" clId="{3122C880-3FCD-43E1-A6BA-8E13BF71EC57}" dt="2023-12-13T15:42:23.724" v="812"/>
          <ac:spMkLst>
            <pc:docMk/>
            <pc:sldMk cId="3938174197" sldId="354"/>
            <ac:spMk id="36" creationId="{BC7B8D11-5201-421A-259C-67E24DCCB2C9}"/>
          </ac:spMkLst>
        </pc:spChg>
        <pc:spChg chg="mod">
          <ac:chgData name="Elena Bezmenova" userId="85567911984b031c" providerId="LiveId" clId="{3122C880-3FCD-43E1-A6BA-8E13BF71EC57}" dt="2023-12-13T15:42:23.724" v="812"/>
          <ac:spMkLst>
            <pc:docMk/>
            <pc:sldMk cId="3938174197" sldId="354"/>
            <ac:spMk id="37" creationId="{E9DEA59C-A576-11FB-822A-145CA0B48F43}"/>
          </ac:spMkLst>
        </pc:spChg>
        <pc:spChg chg="mod">
          <ac:chgData name="Elena Bezmenova" userId="85567911984b031c" providerId="LiveId" clId="{3122C880-3FCD-43E1-A6BA-8E13BF71EC57}" dt="2023-12-13T15:42:23.724" v="812"/>
          <ac:spMkLst>
            <pc:docMk/>
            <pc:sldMk cId="3938174197" sldId="354"/>
            <ac:spMk id="38" creationId="{648A3283-E5D9-0B8D-6F21-634693143CFC}"/>
          </ac:spMkLst>
        </pc:spChg>
        <pc:spChg chg="mod">
          <ac:chgData name="Elena Bezmenova" userId="85567911984b031c" providerId="LiveId" clId="{3122C880-3FCD-43E1-A6BA-8E13BF71EC57}" dt="2023-12-13T15:42:23.724" v="812"/>
          <ac:spMkLst>
            <pc:docMk/>
            <pc:sldMk cId="3938174197" sldId="354"/>
            <ac:spMk id="39" creationId="{9844B793-CC3E-AFAE-6BDF-44B8698B07A5}"/>
          </ac:spMkLst>
        </pc:spChg>
        <pc:spChg chg="mod">
          <ac:chgData name="Elena Bezmenova" userId="85567911984b031c" providerId="LiveId" clId="{3122C880-3FCD-43E1-A6BA-8E13BF71EC57}" dt="2023-12-13T15:42:23.724" v="812"/>
          <ac:spMkLst>
            <pc:docMk/>
            <pc:sldMk cId="3938174197" sldId="354"/>
            <ac:spMk id="40" creationId="{1B487F65-F774-E0D5-85E9-AB2E49AB860A}"/>
          </ac:spMkLst>
        </pc:spChg>
        <pc:spChg chg="mod">
          <ac:chgData name="Elena Bezmenova" userId="85567911984b031c" providerId="LiveId" clId="{3122C880-3FCD-43E1-A6BA-8E13BF71EC57}" dt="2023-12-13T15:42:23.724" v="812"/>
          <ac:spMkLst>
            <pc:docMk/>
            <pc:sldMk cId="3938174197" sldId="354"/>
            <ac:spMk id="41" creationId="{67E4513F-9953-4291-D7EF-A53C02ED44BA}"/>
          </ac:spMkLst>
        </pc:spChg>
        <pc:spChg chg="mod">
          <ac:chgData name="Elena Bezmenova" userId="85567911984b031c" providerId="LiveId" clId="{3122C880-3FCD-43E1-A6BA-8E13BF71EC57}" dt="2023-12-13T15:42:23.724" v="812"/>
          <ac:spMkLst>
            <pc:docMk/>
            <pc:sldMk cId="3938174197" sldId="354"/>
            <ac:spMk id="42" creationId="{DF3F05F3-A7FC-33C4-7558-5A45C7AA09A8}"/>
          </ac:spMkLst>
        </pc:spChg>
        <pc:spChg chg="mod">
          <ac:chgData name="Elena Bezmenova" userId="85567911984b031c" providerId="LiveId" clId="{3122C880-3FCD-43E1-A6BA-8E13BF71EC57}" dt="2023-12-13T15:42:23.724" v="812"/>
          <ac:spMkLst>
            <pc:docMk/>
            <pc:sldMk cId="3938174197" sldId="354"/>
            <ac:spMk id="43" creationId="{E0AD52E9-B70D-F465-1F69-FBF99FFEEDEC}"/>
          </ac:spMkLst>
        </pc:spChg>
        <pc:spChg chg="mod">
          <ac:chgData name="Elena Bezmenova" userId="85567911984b031c" providerId="LiveId" clId="{3122C880-3FCD-43E1-A6BA-8E13BF71EC57}" dt="2023-12-13T15:42:23.724" v="812"/>
          <ac:spMkLst>
            <pc:docMk/>
            <pc:sldMk cId="3938174197" sldId="354"/>
            <ac:spMk id="44" creationId="{929075FF-FD83-7499-C9CA-EBAA05D60B8F}"/>
          </ac:spMkLst>
        </pc:spChg>
        <pc:spChg chg="mod">
          <ac:chgData name="Elena Bezmenova" userId="85567911984b031c" providerId="LiveId" clId="{3122C880-3FCD-43E1-A6BA-8E13BF71EC57}" dt="2023-12-13T15:42:23.724" v="812"/>
          <ac:spMkLst>
            <pc:docMk/>
            <pc:sldMk cId="3938174197" sldId="354"/>
            <ac:spMk id="45" creationId="{DEC6DEF5-BC26-02C5-BC7E-C4B672B935F4}"/>
          </ac:spMkLst>
        </pc:spChg>
        <pc:spChg chg="mod">
          <ac:chgData name="Elena Bezmenova" userId="85567911984b031c" providerId="LiveId" clId="{3122C880-3FCD-43E1-A6BA-8E13BF71EC57}" dt="2023-12-13T15:42:23.724" v="812"/>
          <ac:spMkLst>
            <pc:docMk/>
            <pc:sldMk cId="3938174197" sldId="354"/>
            <ac:spMk id="46" creationId="{9F259F79-4F81-1B1B-6485-A44B2C324DBE}"/>
          </ac:spMkLst>
        </pc:spChg>
        <pc:spChg chg="mod">
          <ac:chgData name="Elena Bezmenova" userId="85567911984b031c" providerId="LiveId" clId="{3122C880-3FCD-43E1-A6BA-8E13BF71EC57}" dt="2023-12-13T15:42:23.724" v="812"/>
          <ac:spMkLst>
            <pc:docMk/>
            <pc:sldMk cId="3938174197" sldId="354"/>
            <ac:spMk id="47" creationId="{26D51A73-1FBE-9347-34EF-5A6C491BFBEC}"/>
          </ac:spMkLst>
        </pc:spChg>
        <pc:spChg chg="mod">
          <ac:chgData name="Elena Bezmenova" userId="85567911984b031c" providerId="LiveId" clId="{3122C880-3FCD-43E1-A6BA-8E13BF71EC57}" dt="2023-12-13T15:42:23.724" v="812"/>
          <ac:spMkLst>
            <pc:docMk/>
            <pc:sldMk cId="3938174197" sldId="354"/>
            <ac:spMk id="48" creationId="{1A3E7CBA-13E8-F872-1FA8-CED21A41E122}"/>
          </ac:spMkLst>
        </pc:spChg>
        <pc:spChg chg="mod">
          <ac:chgData name="Elena Bezmenova" userId="85567911984b031c" providerId="LiveId" clId="{3122C880-3FCD-43E1-A6BA-8E13BF71EC57}" dt="2023-12-13T15:42:23.724" v="812"/>
          <ac:spMkLst>
            <pc:docMk/>
            <pc:sldMk cId="3938174197" sldId="354"/>
            <ac:spMk id="49" creationId="{C1837A78-159E-67D9-7BAF-7D6075B70DC5}"/>
          </ac:spMkLst>
        </pc:spChg>
        <pc:spChg chg="mod">
          <ac:chgData name="Elena Bezmenova" userId="85567911984b031c" providerId="LiveId" clId="{3122C880-3FCD-43E1-A6BA-8E13BF71EC57}" dt="2023-12-13T15:42:23.724" v="812"/>
          <ac:spMkLst>
            <pc:docMk/>
            <pc:sldMk cId="3938174197" sldId="354"/>
            <ac:spMk id="50" creationId="{5B8A1403-0B37-5333-14F4-B7D22B5FC8BC}"/>
          </ac:spMkLst>
        </pc:spChg>
        <pc:spChg chg="mod">
          <ac:chgData name="Elena Bezmenova" userId="85567911984b031c" providerId="LiveId" clId="{3122C880-3FCD-43E1-A6BA-8E13BF71EC57}" dt="2023-12-13T15:42:23.724" v="812"/>
          <ac:spMkLst>
            <pc:docMk/>
            <pc:sldMk cId="3938174197" sldId="354"/>
            <ac:spMk id="51" creationId="{0048E779-01B0-466F-7307-B3F87D1EB159}"/>
          </ac:spMkLst>
        </pc:spChg>
        <pc:spChg chg="mod">
          <ac:chgData name="Elena Bezmenova" userId="85567911984b031c" providerId="LiveId" clId="{3122C880-3FCD-43E1-A6BA-8E13BF71EC57}" dt="2023-12-13T15:42:23.724" v="812"/>
          <ac:spMkLst>
            <pc:docMk/>
            <pc:sldMk cId="3938174197" sldId="354"/>
            <ac:spMk id="52" creationId="{7E91FBD7-B94A-346B-0D52-431A414B15EB}"/>
          </ac:spMkLst>
        </pc:spChg>
        <pc:spChg chg="mod">
          <ac:chgData name="Elena Bezmenova" userId="85567911984b031c" providerId="LiveId" clId="{3122C880-3FCD-43E1-A6BA-8E13BF71EC57}" dt="2023-12-13T15:42:23.724" v="812"/>
          <ac:spMkLst>
            <pc:docMk/>
            <pc:sldMk cId="3938174197" sldId="354"/>
            <ac:spMk id="53" creationId="{B904D8B2-2CAF-0F93-3A65-299610439721}"/>
          </ac:spMkLst>
        </pc:spChg>
        <pc:spChg chg="mod">
          <ac:chgData name="Elena Bezmenova" userId="85567911984b031c" providerId="LiveId" clId="{3122C880-3FCD-43E1-A6BA-8E13BF71EC57}" dt="2023-12-13T15:42:23.724" v="812"/>
          <ac:spMkLst>
            <pc:docMk/>
            <pc:sldMk cId="3938174197" sldId="354"/>
            <ac:spMk id="54" creationId="{BCA33B09-98D1-23A3-9CC2-23393290CA56}"/>
          </ac:spMkLst>
        </pc:spChg>
        <pc:spChg chg="mod">
          <ac:chgData name="Elena Bezmenova" userId="85567911984b031c" providerId="LiveId" clId="{3122C880-3FCD-43E1-A6BA-8E13BF71EC57}" dt="2023-12-13T15:42:23.724" v="812"/>
          <ac:spMkLst>
            <pc:docMk/>
            <pc:sldMk cId="3938174197" sldId="354"/>
            <ac:spMk id="55" creationId="{32F99ADF-E896-57F4-E44A-39D467B805B6}"/>
          </ac:spMkLst>
        </pc:spChg>
        <pc:spChg chg="mod">
          <ac:chgData name="Elena Bezmenova" userId="85567911984b031c" providerId="LiveId" clId="{3122C880-3FCD-43E1-A6BA-8E13BF71EC57}" dt="2023-12-13T15:42:23.724" v="812"/>
          <ac:spMkLst>
            <pc:docMk/>
            <pc:sldMk cId="3938174197" sldId="354"/>
            <ac:spMk id="56" creationId="{6C4D00C6-4463-1C0A-52A7-6F5DA3AFEEC9}"/>
          </ac:spMkLst>
        </pc:spChg>
        <pc:spChg chg="mod">
          <ac:chgData name="Elena Bezmenova" userId="85567911984b031c" providerId="LiveId" clId="{3122C880-3FCD-43E1-A6BA-8E13BF71EC57}" dt="2023-12-13T15:42:23.724" v="812"/>
          <ac:spMkLst>
            <pc:docMk/>
            <pc:sldMk cId="3938174197" sldId="354"/>
            <ac:spMk id="57" creationId="{129BE031-C29F-E64C-5A27-1BBB6D2E83E2}"/>
          </ac:spMkLst>
        </pc:spChg>
        <pc:spChg chg="mod">
          <ac:chgData name="Elena Bezmenova" userId="85567911984b031c" providerId="LiveId" clId="{3122C880-3FCD-43E1-A6BA-8E13BF71EC57}" dt="2023-12-13T15:42:23.724" v="812"/>
          <ac:spMkLst>
            <pc:docMk/>
            <pc:sldMk cId="3938174197" sldId="354"/>
            <ac:spMk id="58" creationId="{E057242B-F8E3-5622-3E5D-34E7185A1748}"/>
          </ac:spMkLst>
        </pc:spChg>
        <pc:spChg chg="mod">
          <ac:chgData name="Elena Bezmenova" userId="85567911984b031c" providerId="LiveId" clId="{3122C880-3FCD-43E1-A6BA-8E13BF71EC57}" dt="2023-12-13T15:42:23.724" v="812"/>
          <ac:spMkLst>
            <pc:docMk/>
            <pc:sldMk cId="3938174197" sldId="354"/>
            <ac:spMk id="59" creationId="{BEFE3EC5-61C2-CC5C-8D69-EFF4EE0AE2AA}"/>
          </ac:spMkLst>
        </pc:spChg>
        <pc:spChg chg="mod">
          <ac:chgData name="Elena Bezmenova" userId="85567911984b031c" providerId="LiveId" clId="{3122C880-3FCD-43E1-A6BA-8E13BF71EC57}" dt="2023-12-13T15:42:23.724" v="812"/>
          <ac:spMkLst>
            <pc:docMk/>
            <pc:sldMk cId="3938174197" sldId="354"/>
            <ac:spMk id="60" creationId="{6CDE1547-5989-AFF5-3557-A7992E3DF453}"/>
          </ac:spMkLst>
        </pc:spChg>
        <pc:spChg chg="mod">
          <ac:chgData name="Elena Bezmenova" userId="85567911984b031c" providerId="LiveId" clId="{3122C880-3FCD-43E1-A6BA-8E13BF71EC57}" dt="2023-12-13T15:42:23.724" v="812"/>
          <ac:spMkLst>
            <pc:docMk/>
            <pc:sldMk cId="3938174197" sldId="354"/>
            <ac:spMk id="61" creationId="{78F86727-F3D1-9776-67FD-CB44ABE76CE0}"/>
          </ac:spMkLst>
        </pc:spChg>
        <pc:spChg chg="mod">
          <ac:chgData name="Elena Bezmenova" userId="85567911984b031c" providerId="LiveId" clId="{3122C880-3FCD-43E1-A6BA-8E13BF71EC57}" dt="2023-12-13T15:42:23.724" v="812"/>
          <ac:spMkLst>
            <pc:docMk/>
            <pc:sldMk cId="3938174197" sldId="354"/>
            <ac:spMk id="62" creationId="{FEC2E004-C873-FC83-70E6-CBF3B662054C}"/>
          </ac:spMkLst>
        </pc:spChg>
        <pc:spChg chg="mod">
          <ac:chgData name="Elena Bezmenova" userId="85567911984b031c" providerId="LiveId" clId="{3122C880-3FCD-43E1-A6BA-8E13BF71EC57}" dt="2023-12-13T15:42:23.724" v="812"/>
          <ac:spMkLst>
            <pc:docMk/>
            <pc:sldMk cId="3938174197" sldId="354"/>
            <ac:spMk id="63" creationId="{7F974E3E-E726-230D-78AB-354A09A324B0}"/>
          </ac:spMkLst>
        </pc:spChg>
        <pc:spChg chg="mod">
          <ac:chgData name="Elena Bezmenova" userId="85567911984b031c" providerId="LiveId" clId="{3122C880-3FCD-43E1-A6BA-8E13BF71EC57}" dt="2023-12-13T15:42:23.724" v="812"/>
          <ac:spMkLst>
            <pc:docMk/>
            <pc:sldMk cId="3938174197" sldId="354"/>
            <ac:spMk id="1088" creationId="{2979222C-3414-77BA-E68A-BFC6D110A1DF}"/>
          </ac:spMkLst>
        </pc:spChg>
        <pc:spChg chg="mod">
          <ac:chgData name="Elena Bezmenova" userId="85567911984b031c" providerId="LiveId" clId="{3122C880-3FCD-43E1-A6BA-8E13BF71EC57}" dt="2023-12-13T15:42:23.724" v="812"/>
          <ac:spMkLst>
            <pc:docMk/>
            <pc:sldMk cId="3938174197" sldId="354"/>
            <ac:spMk id="1089" creationId="{3886A450-B1E0-159A-653A-2EA2DF2A3EA8}"/>
          </ac:spMkLst>
        </pc:spChg>
        <pc:spChg chg="mod">
          <ac:chgData name="Elena Bezmenova" userId="85567911984b031c" providerId="LiveId" clId="{3122C880-3FCD-43E1-A6BA-8E13BF71EC57}" dt="2023-12-13T15:42:23.724" v="812"/>
          <ac:spMkLst>
            <pc:docMk/>
            <pc:sldMk cId="3938174197" sldId="354"/>
            <ac:spMk id="1090" creationId="{4F5051EE-5972-4BC7-307D-1A5B426DA4B2}"/>
          </ac:spMkLst>
        </pc:spChg>
        <pc:spChg chg="mod">
          <ac:chgData name="Elena Bezmenova" userId="85567911984b031c" providerId="LiveId" clId="{3122C880-3FCD-43E1-A6BA-8E13BF71EC57}" dt="2023-12-13T15:42:23.724" v="812"/>
          <ac:spMkLst>
            <pc:docMk/>
            <pc:sldMk cId="3938174197" sldId="354"/>
            <ac:spMk id="1091" creationId="{55446DC4-056E-9F47-0BF8-BA76F9B2BDA0}"/>
          </ac:spMkLst>
        </pc:spChg>
        <pc:spChg chg="mod">
          <ac:chgData name="Elena Bezmenova" userId="85567911984b031c" providerId="LiveId" clId="{3122C880-3FCD-43E1-A6BA-8E13BF71EC57}" dt="2023-12-13T15:42:23.724" v="812"/>
          <ac:spMkLst>
            <pc:docMk/>
            <pc:sldMk cId="3938174197" sldId="354"/>
            <ac:spMk id="1092" creationId="{A6027571-AC6C-F649-74EE-7C2F068652BE}"/>
          </ac:spMkLst>
        </pc:spChg>
        <pc:spChg chg="mod">
          <ac:chgData name="Elena Bezmenova" userId="85567911984b031c" providerId="LiveId" clId="{3122C880-3FCD-43E1-A6BA-8E13BF71EC57}" dt="2023-12-13T15:42:23.724" v="812"/>
          <ac:spMkLst>
            <pc:docMk/>
            <pc:sldMk cId="3938174197" sldId="354"/>
            <ac:spMk id="1093" creationId="{12863BE5-3BC0-FDEC-707D-FC56C840B9BF}"/>
          </ac:spMkLst>
        </pc:spChg>
        <pc:spChg chg="mod">
          <ac:chgData name="Elena Bezmenova" userId="85567911984b031c" providerId="LiveId" clId="{3122C880-3FCD-43E1-A6BA-8E13BF71EC57}" dt="2023-12-13T15:42:23.724" v="812"/>
          <ac:spMkLst>
            <pc:docMk/>
            <pc:sldMk cId="3938174197" sldId="354"/>
            <ac:spMk id="1094" creationId="{40FB7BE1-C7D2-8222-09CE-4ACEB2ED7235}"/>
          </ac:spMkLst>
        </pc:spChg>
        <pc:spChg chg="mod">
          <ac:chgData name="Elena Bezmenova" userId="85567911984b031c" providerId="LiveId" clId="{3122C880-3FCD-43E1-A6BA-8E13BF71EC57}" dt="2023-12-13T15:42:23.724" v="812"/>
          <ac:spMkLst>
            <pc:docMk/>
            <pc:sldMk cId="3938174197" sldId="354"/>
            <ac:spMk id="1095" creationId="{0AA97AE5-7F05-612F-1FC1-000D3F46A81B}"/>
          </ac:spMkLst>
        </pc:spChg>
        <pc:spChg chg="mod">
          <ac:chgData name="Elena Bezmenova" userId="85567911984b031c" providerId="LiveId" clId="{3122C880-3FCD-43E1-A6BA-8E13BF71EC57}" dt="2023-12-13T15:42:23.724" v="812"/>
          <ac:spMkLst>
            <pc:docMk/>
            <pc:sldMk cId="3938174197" sldId="354"/>
            <ac:spMk id="1096" creationId="{19645611-56CA-80EF-F08A-9E7A02926959}"/>
          </ac:spMkLst>
        </pc:spChg>
        <pc:spChg chg="mod">
          <ac:chgData name="Elena Bezmenova" userId="85567911984b031c" providerId="LiveId" clId="{3122C880-3FCD-43E1-A6BA-8E13BF71EC57}" dt="2023-12-13T15:42:23.724" v="812"/>
          <ac:spMkLst>
            <pc:docMk/>
            <pc:sldMk cId="3938174197" sldId="354"/>
            <ac:spMk id="1097" creationId="{4E865CA8-F9C5-EE51-7064-CAE30E420D80}"/>
          </ac:spMkLst>
        </pc:spChg>
        <pc:spChg chg="mod">
          <ac:chgData name="Elena Bezmenova" userId="85567911984b031c" providerId="LiveId" clId="{3122C880-3FCD-43E1-A6BA-8E13BF71EC57}" dt="2023-12-13T15:42:23.724" v="812"/>
          <ac:spMkLst>
            <pc:docMk/>
            <pc:sldMk cId="3938174197" sldId="354"/>
            <ac:spMk id="1098" creationId="{9B525B6B-3385-577E-9B42-AE00ADADE5CD}"/>
          </ac:spMkLst>
        </pc:spChg>
        <pc:spChg chg="mod">
          <ac:chgData name="Elena Bezmenova" userId="85567911984b031c" providerId="LiveId" clId="{3122C880-3FCD-43E1-A6BA-8E13BF71EC57}" dt="2023-12-13T15:42:23.724" v="812"/>
          <ac:spMkLst>
            <pc:docMk/>
            <pc:sldMk cId="3938174197" sldId="354"/>
            <ac:spMk id="1099" creationId="{FDDCF8BA-46C3-B6A4-092C-92FC7A9D26DC}"/>
          </ac:spMkLst>
        </pc:spChg>
        <pc:spChg chg="mod">
          <ac:chgData name="Elena Bezmenova" userId="85567911984b031c" providerId="LiveId" clId="{3122C880-3FCD-43E1-A6BA-8E13BF71EC57}" dt="2023-12-13T15:42:23.724" v="812"/>
          <ac:spMkLst>
            <pc:docMk/>
            <pc:sldMk cId="3938174197" sldId="354"/>
            <ac:spMk id="1100" creationId="{04EB0CE6-CCD1-49C9-42FA-581675EA73D5}"/>
          </ac:spMkLst>
        </pc:spChg>
        <pc:spChg chg="mod">
          <ac:chgData name="Elena Bezmenova" userId="85567911984b031c" providerId="LiveId" clId="{3122C880-3FCD-43E1-A6BA-8E13BF71EC57}" dt="2023-12-13T15:42:23.724" v="812"/>
          <ac:spMkLst>
            <pc:docMk/>
            <pc:sldMk cId="3938174197" sldId="354"/>
            <ac:spMk id="1101" creationId="{0CC394C0-47E2-6C56-1887-B312A702B0AD}"/>
          </ac:spMkLst>
        </pc:spChg>
        <pc:spChg chg="mod">
          <ac:chgData name="Elena Bezmenova" userId="85567911984b031c" providerId="LiveId" clId="{3122C880-3FCD-43E1-A6BA-8E13BF71EC57}" dt="2023-12-13T15:42:23.724" v="812"/>
          <ac:spMkLst>
            <pc:docMk/>
            <pc:sldMk cId="3938174197" sldId="354"/>
            <ac:spMk id="1102" creationId="{F3E8974D-0851-EACA-ACD9-2764FDEFECA5}"/>
          </ac:spMkLst>
        </pc:spChg>
        <pc:spChg chg="mod">
          <ac:chgData name="Elena Bezmenova" userId="85567911984b031c" providerId="LiveId" clId="{3122C880-3FCD-43E1-A6BA-8E13BF71EC57}" dt="2023-12-13T15:42:23.724" v="812"/>
          <ac:spMkLst>
            <pc:docMk/>
            <pc:sldMk cId="3938174197" sldId="354"/>
            <ac:spMk id="1103" creationId="{902C2048-1D8B-D5EF-A118-62699C844271}"/>
          </ac:spMkLst>
        </pc:spChg>
        <pc:spChg chg="mod">
          <ac:chgData name="Elena Bezmenova" userId="85567911984b031c" providerId="LiveId" clId="{3122C880-3FCD-43E1-A6BA-8E13BF71EC57}" dt="2023-12-13T15:42:23.724" v="812"/>
          <ac:spMkLst>
            <pc:docMk/>
            <pc:sldMk cId="3938174197" sldId="354"/>
            <ac:spMk id="1104" creationId="{1CA8613B-02D8-5068-F382-D0A5633CDA07}"/>
          </ac:spMkLst>
        </pc:spChg>
        <pc:spChg chg="mod">
          <ac:chgData name="Elena Bezmenova" userId="85567911984b031c" providerId="LiveId" clId="{3122C880-3FCD-43E1-A6BA-8E13BF71EC57}" dt="2023-12-13T15:42:23.724" v="812"/>
          <ac:spMkLst>
            <pc:docMk/>
            <pc:sldMk cId="3938174197" sldId="354"/>
            <ac:spMk id="1105" creationId="{A9630CF2-1D85-AB37-9557-3BD2320AE331}"/>
          </ac:spMkLst>
        </pc:spChg>
        <pc:spChg chg="mod">
          <ac:chgData name="Elena Bezmenova" userId="85567911984b031c" providerId="LiveId" clId="{3122C880-3FCD-43E1-A6BA-8E13BF71EC57}" dt="2023-12-13T15:42:23.724" v="812"/>
          <ac:spMkLst>
            <pc:docMk/>
            <pc:sldMk cId="3938174197" sldId="354"/>
            <ac:spMk id="1106" creationId="{9BCE59D8-F809-EC16-6A2A-DF057D204B42}"/>
          </ac:spMkLst>
        </pc:spChg>
        <pc:spChg chg="mod">
          <ac:chgData name="Elena Bezmenova" userId="85567911984b031c" providerId="LiveId" clId="{3122C880-3FCD-43E1-A6BA-8E13BF71EC57}" dt="2023-12-13T15:42:23.724" v="812"/>
          <ac:spMkLst>
            <pc:docMk/>
            <pc:sldMk cId="3938174197" sldId="354"/>
            <ac:spMk id="1107" creationId="{F6EC8A31-A187-51E9-2A46-452A38E685E9}"/>
          </ac:spMkLst>
        </pc:spChg>
        <pc:spChg chg="mod">
          <ac:chgData name="Elena Bezmenova" userId="85567911984b031c" providerId="LiveId" clId="{3122C880-3FCD-43E1-A6BA-8E13BF71EC57}" dt="2023-12-13T15:42:23.724" v="812"/>
          <ac:spMkLst>
            <pc:docMk/>
            <pc:sldMk cId="3938174197" sldId="354"/>
            <ac:spMk id="1108" creationId="{36F2AB2F-465D-C001-07FD-4883A3E9D452}"/>
          </ac:spMkLst>
        </pc:spChg>
        <pc:spChg chg="mod">
          <ac:chgData name="Elena Bezmenova" userId="85567911984b031c" providerId="LiveId" clId="{3122C880-3FCD-43E1-A6BA-8E13BF71EC57}" dt="2023-12-13T15:42:23.724" v="812"/>
          <ac:spMkLst>
            <pc:docMk/>
            <pc:sldMk cId="3938174197" sldId="354"/>
            <ac:spMk id="1109" creationId="{5A6185CC-70E4-9E9D-3238-2A181F74CE74}"/>
          </ac:spMkLst>
        </pc:spChg>
        <pc:spChg chg="mod">
          <ac:chgData name="Elena Bezmenova" userId="85567911984b031c" providerId="LiveId" clId="{3122C880-3FCD-43E1-A6BA-8E13BF71EC57}" dt="2023-12-13T15:42:23.724" v="812"/>
          <ac:spMkLst>
            <pc:docMk/>
            <pc:sldMk cId="3938174197" sldId="354"/>
            <ac:spMk id="1110" creationId="{27B8E99C-F1AA-9CCF-8FC3-259B422D80D3}"/>
          </ac:spMkLst>
        </pc:spChg>
        <pc:spChg chg="mod">
          <ac:chgData name="Elena Bezmenova" userId="85567911984b031c" providerId="LiveId" clId="{3122C880-3FCD-43E1-A6BA-8E13BF71EC57}" dt="2023-12-13T15:42:23.724" v="812"/>
          <ac:spMkLst>
            <pc:docMk/>
            <pc:sldMk cId="3938174197" sldId="354"/>
            <ac:spMk id="1111" creationId="{81544EAF-F9A8-F93B-CB88-7408B8CDE2CC}"/>
          </ac:spMkLst>
        </pc:spChg>
        <pc:spChg chg="mod">
          <ac:chgData name="Elena Bezmenova" userId="85567911984b031c" providerId="LiveId" clId="{3122C880-3FCD-43E1-A6BA-8E13BF71EC57}" dt="2023-12-13T15:42:23.724" v="812"/>
          <ac:spMkLst>
            <pc:docMk/>
            <pc:sldMk cId="3938174197" sldId="354"/>
            <ac:spMk id="1112" creationId="{386F70D3-49E5-5A79-B8E7-520586C7668F}"/>
          </ac:spMkLst>
        </pc:spChg>
        <pc:spChg chg="mod">
          <ac:chgData name="Elena Bezmenova" userId="85567911984b031c" providerId="LiveId" clId="{3122C880-3FCD-43E1-A6BA-8E13BF71EC57}" dt="2023-12-13T15:42:23.724" v="812"/>
          <ac:spMkLst>
            <pc:docMk/>
            <pc:sldMk cId="3938174197" sldId="354"/>
            <ac:spMk id="1113" creationId="{1AE1F84D-B5D1-135B-2185-64AEB651DD8C}"/>
          </ac:spMkLst>
        </pc:spChg>
        <pc:spChg chg="mod">
          <ac:chgData name="Elena Bezmenova" userId="85567911984b031c" providerId="LiveId" clId="{3122C880-3FCD-43E1-A6BA-8E13BF71EC57}" dt="2023-12-13T15:42:23.724" v="812"/>
          <ac:spMkLst>
            <pc:docMk/>
            <pc:sldMk cId="3938174197" sldId="354"/>
            <ac:spMk id="1114" creationId="{AA47E2FB-4948-C537-02D9-2429F27AEFD5}"/>
          </ac:spMkLst>
        </pc:spChg>
        <pc:spChg chg="mod">
          <ac:chgData name="Elena Bezmenova" userId="85567911984b031c" providerId="LiveId" clId="{3122C880-3FCD-43E1-A6BA-8E13BF71EC57}" dt="2023-12-13T15:42:23.724" v="812"/>
          <ac:spMkLst>
            <pc:docMk/>
            <pc:sldMk cId="3938174197" sldId="354"/>
            <ac:spMk id="1115" creationId="{2CD6F9D1-BE6B-92A4-CD17-A3D74685D9DB}"/>
          </ac:spMkLst>
        </pc:spChg>
        <pc:spChg chg="mod">
          <ac:chgData name="Elena Bezmenova" userId="85567911984b031c" providerId="LiveId" clId="{3122C880-3FCD-43E1-A6BA-8E13BF71EC57}" dt="2023-12-13T15:42:23.724" v="812"/>
          <ac:spMkLst>
            <pc:docMk/>
            <pc:sldMk cId="3938174197" sldId="354"/>
            <ac:spMk id="1116" creationId="{54959280-8F2A-B5E9-162B-33B84B9E5DD6}"/>
          </ac:spMkLst>
        </pc:spChg>
        <pc:spChg chg="add del mod">
          <ac:chgData name="Elena Bezmenova" userId="85567911984b031c" providerId="LiveId" clId="{3122C880-3FCD-43E1-A6BA-8E13BF71EC57}" dt="2023-12-15T11:34:55.607" v="5121" actId="478"/>
          <ac:spMkLst>
            <pc:docMk/>
            <pc:sldMk cId="3938174197" sldId="354"/>
            <ac:spMk id="1118" creationId="{FC0F9187-D077-014C-B847-EF4E45F8EE46}"/>
          </ac:spMkLst>
        </pc:spChg>
        <pc:spChg chg="mod">
          <ac:chgData name="Elena Bezmenova" userId="85567911984b031c" providerId="LiveId" clId="{3122C880-3FCD-43E1-A6BA-8E13BF71EC57}" dt="2023-12-15T11:29:12.604" v="5060"/>
          <ac:spMkLst>
            <pc:docMk/>
            <pc:sldMk cId="3938174197" sldId="354"/>
            <ac:spMk id="1120" creationId="{E08DC998-6970-4659-BD70-610A8637C081}"/>
          </ac:spMkLst>
        </pc:spChg>
        <pc:spChg chg="mod">
          <ac:chgData name="Elena Bezmenova" userId="85567911984b031c" providerId="LiveId" clId="{3122C880-3FCD-43E1-A6BA-8E13BF71EC57}" dt="2023-12-15T11:29:12.604" v="5060"/>
          <ac:spMkLst>
            <pc:docMk/>
            <pc:sldMk cId="3938174197" sldId="354"/>
            <ac:spMk id="1121" creationId="{0E22C520-2CAB-A8CE-6AB2-6A79D3551170}"/>
          </ac:spMkLst>
        </pc:spChg>
        <pc:spChg chg="mod">
          <ac:chgData name="Elena Bezmenova" userId="85567911984b031c" providerId="LiveId" clId="{3122C880-3FCD-43E1-A6BA-8E13BF71EC57}" dt="2023-12-15T11:29:18.308" v="5062" actId="14100"/>
          <ac:spMkLst>
            <pc:docMk/>
            <pc:sldMk cId="3938174197" sldId="354"/>
            <ac:spMk id="1122" creationId="{EC61C8A5-F32B-77C3-2DD9-0EA6A3398DAB}"/>
          </ac:spMkLst>
        </pc:spChg>
        <pc:spChg chg="mod">
          <ac:chgData name="Elena Bezmenova" userId="85567911984b031c" providerId="LiveId" clId="{3122C880-3FCD-43E1-A6BA-8E13BF71EC57}" dt="2023-12-15T11:29:12.604" v="5060"/>
          <ac:spMkLst>
            <pc:docMk/>
            <pc:sldMk cId="3938174197" sldId="354"/>
            <ac:spMk id="1123" creationId="{B9F870E8-AD39-5C9E-B131-0AC324717403}"/>
          </ac:spMkLst>
        </pc:spChg>
        <pc:spChg chg="mod">
          <ac:chgData name="Elena Bezmenova" userId="85567911984b031c" providerId="LiveId" clId="{3122C880-3FCD-43E1-A6BA-8E13BF71EC57}" dt="2023-12-15T11:29:12.604" v="5060"/>
          <ac:spMkLst>
            <pc:docMk/>
            <pc:sldMk cId="3938174197" sldId="354"/>
            <ac:spMk id="1124" creationId="{8D4BB402-8270-3FC8-F271-AAF1470B416A}"/>
          </ac:spMkLst>
        </pc:spChg>
        <pc:spChg chg="mod">
          <ac:chgData name="Elena Bezmenova" userId="85567911984b031c" providerId="LiveId" clId="{3122C880-3FCD-43E1-A6BA-8E13BF71EC57}" dt="2023-12-15T11:29:12.604" v="5060"/>
          <ac:spMkLst>
            <pc:docMk/>
            <pc:sldMk cId="3938174197" sldId="354"/>
            <ac:spMk id="1125" creationId="{F766A68E-01F6-CA62-8E00-43851434CCDE}"/>
          </ac:spMkLst>
        </pc:spChg>
        <pc:spChg chg="mod">
          <ac:chgData name="Elena Bezmenova" userId="85567911984b031c" providerId="LiveId" clId="{3122C880-3FCD-43E1-A6BA-8E13BF71EC57}" dt="2023-12-15T11:29:12.604" v="5060"/>
          <ac:spMkLst>
            <pc:docMk/>
            <pc:sldMk cId="3938174197" sldId="354"/>
            <ac:spMk id="1126" creationId="{57DE7CD0-205B-32AE-572F-A4F068CCFC26}"/>
          </ac:spMkLst>
        </pc:spChg>
        <pc:spChg chg="mod">
          <ac:chgData name="Elena Bezmenova" userId="85567911984b031c" providerId="LiveId" clId="{3122C880-3FCD-43E1-A6BA-8E13BF71EC57}" dt="2023-12-15T11:35:29.950" v="5128" actId="14100"/>
          <ac:spMkLst>
            <pc:docMk/>
            <pc:sldMk cId="3938174197" sldId="354"/>
            <ac:spMk id="1127" creationId="{00000000-0000-0000-0000-000000000000}"/>
          </ac:spMkLst>
        </pc:spChg>
        <pc:spChg chg="del mod">
          <ac:chgData name="Elena Bezmenova" userId="85567911984b031c" providerId="LiveId" clId="{3122C880-3FCD-43E1-A6BA-8E13BF71EC57}" dt="2023-12-19T16:03:27.786" v="6863" actId="478"/>
          <ac:spMkLst>
            <pc:docMk/>
            <pc:sldMk cId="3938174197" sldId="354"/>
            <ac:spMk id="1128" creationId="{00000000-0000-0000-0000-000000000000}"/>
          </ac:spMkLst>
        </pc:spChg>
        <pc:spChg chg="mod">
          <ac:chgData name="Elena Bezmenova" userId="85567911984b031c" providerId="LiveId" clId="{3122C880-3FCD-43E1-A6BA-8E13BF71EC57}" dt="2023-12-15T11:29:12.604" v="5060"/>
          <ac:spMkLst>
            <pc:docMk/>
            <pc:sldMk cId="3938174197" sldId="354"/>
            <ac:spMk id="1129" creationId="{38431351-D918-6503-E16F-0DDF9AF21EB3}"/>
          </ac:spMkLst>
        </pc:spChg>
        <pc:spChg chg="mod">
          <ac:chgData name="Elena Bezmenova" userId="85567911984b031c" providerId="LiveId" clId="{3122C880-3FCD-43E1-A6BA-8E13BF71EC57}" dt="2023-12-15T11:29:12.604" v="5060"/>
          <ac:spMkLst>
            <pc:docMk/>
            <pc:sldMk cId="3938174197" sldId="354"/>
            <ac:spMk id="1130" creationId="{CB94ECD1-750D-E7DD-2652-172FC9A3F39E}"/>
          </ac:spMkLst>
        </pc:spChg>
        <pc:spChg chg="mod">
          <ac:chgData name="Elena Bezmenova" userId="85567911984b031c" providerId="LiveId" clId="{3122C880-3FCD-43E1-A6BA-8E13BF71EC57}" dt="2023-12-15T11:29:12.604" v="5060"/>
          <ac:spMkLst>
            <pc:docMk/>
            <pc:sldMk cId="3938174197" sldId="354"/>
            <ac:spMk id="1131" creationId="{B2BFDC75-3A1D-3AE6-EFFB-373D79133BAC}"/>
          </ac:spMkLst>
        </pc:spChg>
        <pc:spChg chg="mod">
          <ac:chgData name="Elena Bezmenova" userId="85567911984b031c" providerId="LiveId" clId="{3122C880-3FCD-43E1-A6BA-8E13BF71EC57}" dt="2023-12-15T11:29:12.604" v="5060"/>
          <ac:spMkLst>
            <pc:docMk/>
            <pc:sldMk cId="3938174197" sldId="354"/>
            <ac:spMk id="1132" creationId="{FBFE036F-C56A-2FF3-97DF-2C1D8187B67C}"/>
          </ac:spMkLst>
        </pc:spChg>
        <pc:spChg chg="mod">
          <ac:chgData name="Elena Bezmenova" userId="85567911984b031c" providerId="LiveId" clId="{3122C880-3FCD-43E1-A6BA-8E13BF71EC57}" dt="2023-12-15T11:29:12.604" v="5060"/>
          <ac:spMkLst>
            <pc:docMk/>
            <pc:sldMk cId="3938174197" sldId="354"/>
            <ac:spMk id="1133" creationId="{F51114C2-FC50-44BC-B0F2-7BC91B13E830}"/>
          </ac:spMkLst>
        </pc:spChg>
        <pc:spChg chg="mod">
          <ac:chgData name="Elena Bezmenova" userId="85567911984b031c" providerId="LiveId" clId="{3122C880-3FCD-43E1-A6BA-8E13BF71EC57}" dt="2023-12-15T11:29:12.604" v="5060"/>
          <ac:spMkLst>
            <pc:docMk/>
            <pc:sldMk cId="3938174197" sldId="354"/>
            <ac:spMk id="1134" creationId="{07F96E7E-D183-B5BA-D93D-9400DF8E115B}"/>
          </ac:spMkLst>
        </pc:spChg>
        <pc:spChg chg="mod">
          <ac:chgData name="Elena Bezmenova" userId="85567911984b031c" providerId="LiveId" clId="{3122C880-3FCD-43E1-A6BA-8E13BF71EC57}" dt="2023-12-15T11:29:12.604" v="5060"/>
          <ac:spMkLst>
            <pc:docMk/>
            <pc:sldMk cId="3938174197" sldId="354"/>
            <ac:spMk id="1135" creationId="{35EFA3F2-4106-420D-22D0-50AE76C5BC1D}"/>
          </ac:spMkLst>
        </pc:spChg>
        <pc:spChg chg="mod">
          <ac:chgData name="Elena Bezmenova" userId="85567911984b031c" providerId="LiveId" clId="{3122C880-3FCD-43E1-A6BA-8E13BF71EC57}" dt="2023-12-15T11:29:12.604" v="5060"/>
          <ac:spMkLst>
            <pc:docMk/>
            <pc:sldMk cId="3938174197" sldId="354"/>
            <ac:spMk id="1136" creationId="{F2662DAD-52BE-90C7-BEA0-BC6E1CB0CF47}"/>
          </ac:spMkLst>
        </pc:spChg>
        <pc:spChg chg="mod">
          <ac:chgData name="Elena Bezmenova" userId="85567911984b031c" providerId="LiveId" clId="{3122C880-3FCD-43E1-A6BA-8E13BF71EC57}" dt="2023-12-15T11:29:12.604" v="5060"/>
          <ac:spMkLst>
            <pc:docMk/>
            <pc:sldMk cId="3938174197" sldId="354"/>
            <ac:spMk id="1137" creationId="{3051B3AC-A81C-8E79-C64D-9E5DA0C6C458}"/>
          </ac:spMkLst>
        </pc:spChg>
        <pc:spChg chg="mod">
          <ac:chgData name="Elena Bezmenova" userId="85567911984b031c" providerId="LiveId" clId="{3122C880-3FCD-43E1-A6BA-8E13BF71EC57}" dt="2023-12-15T11:29:12.604" v="5060"/>
          <ac:spMkLst>
            <pc:docMk/>
            <pc:sldMk cId="3938174197" sldId="354"/>
            <ac:spMk id="1138" creationId="{70766A3B-A10C-254A-328D-882DD714C707}"/>
          </ac:spMkLst>
        </pc:spChg>
        <pc:spChg chg="mod">
          <ac:chgData name="Elena Bezmenova" userId="85567911984b031c" providerId="LiveId" clId="{3122C880-3FCD-43E1-A6BA-8E13BF71EC57}" dt="2023-12-15T11:29:12.604" v="5060"/>
          <ac:spMkLst>
            <pc:docMk/>
            <pc:sldMk cId="3938174197" sldId="354"/>
            <ac:spMk id="1139" creationId="{ABA9DFD9-3A02-D414-B319-4BB1CD4253D8}"/>
          </ac:spMkLst>
        </pc:spChg>
        <pc:spChg chg="mod">
          <ac:chgData name="Elena Bezmenova" userId="85567911984b031c" providerId="LiveId" clId="{3122C880-3FCD-43E1-A6BA-8E13BF71EC57}" dt="2023-12-15T11:29:12.604" v="5060"/>
          <ac:spMkLst>
            <pc:docMk/>
            <pc:sldMk cId="3938174197" sldId="354"/>
            <ac:spMk id="1140" creationId="{5FD68C96-7983-0A47-180F-947BFA6E4CE4}"/>
          </ac:spMkLst>
        </pc:spChg>
        <pc:spChg chg="mod">
          <ac:chgData name="Elena Bezmenova" userId="85567911984b031c" providerId="LiveId" clId="{3122C880-3FCD-43E1-A6BA-8E13BF71EC57}" dt="2023-12-15T11:29:12.604" v="5060"/>
          <ac:spMkLst>
            <pc:docMk/>
            <pc:sldMk cId="3938174197" sldId="354"/>
            <ac:spMk id="1141" creationId="{7CCD52C8-6CF0-0019-E3F4-5F0646029B4F}"/>
          </ac:spMkLst>
        </pc:spChg>
        <pc:spChg chg="mod">
          <ac:chgData name="Elena Bezmenova" userId="85567911984b031c" providerId="LiveId" clId="{3122C880-3FCD-43E1-A6BA-8E13BF71EC57}" dt="2023-12-15T11:29:12.604" v="5060"/>
          <ac:spMkLst>
            <pc:docMk/>
            <pc:sldMk cId="3938174197" sldId="354"/>
            <ac:spMk id="1142" creationId="{F5FC5A15-0D1E-FF2F-5F15-DCCFF4D78501}"/>
          </ac:spMkLst>
        </pc:spChg>
        <pc:spChg chg="mod">
          <ac:chgData name="Elena Bezmenova" userId="85567911984b031c" providerId="LiveId" clId="{3122C880-3FCD-43E1-A6BA-8E13BF71EC57}" dt="2023-12-15T11:29:12.604" v="5060"/>
          <ac:spMkLst>
            <pc:docMk/>
            <pc:sldMk cId="3938174197" sldId="354"/>
            <ac:spMk id="1143" creationId="{4501C781-A4AA-81FE-441B-6FA8268C33E8}"/>
          </ac:spMkLst>
        </pc:spChg>
        <pc:spChg chg="mod">
          <ac:chgData name="Elena Bezmenova" userId="85567911984b031c" providerId="LiveId" clId="{3122C880-3FCD-43E1-A6BA-8E13BF71EC57}" dt="2023-12-15T11:29:12.604" v="5060"/>
          <ac:spMkLst>
            <pc:docMk/>
            <pc:sldMk cId="3938174197" sldId="354"/>
            <ac:spMk id="1144" creationId="{39E86310-18D5-5341-BAAC-8AEE3206E8DA}"/>
          </ac:spMkLst>
        </pc:spChg>
        <pc:spChg chg="mod">
          <ac:chgData name="Elena Bezmenova" userId="85567911984b031c" providerId="LiveId" clId="{3122C880-3FCD-43E1-A6BA-8E13BF71EC57}" dt="2023-12-15T11:29:12.604" v="5060"/>
          <ac:spMkLst>
            <pc:docMk/>
            <pc:sldMk cId="3938174197" sldId="354"/>
            <ac:spMk id="1145" creationId="{C9F9A816-07EC-C794-4008-7D867F54E3A5}"/>
          </ac:spMkLst>
        </pc:spChg>
        <pc:spChg chg="mod">
          <ac:chgData name="Elena Bezmenova" userId="85567911984b031c" providerId="LiveId" clId="{3122C880-3FCD-43E1-A6BA-8E13BF71EC57}" dt="2023-12-15T11:29:12.604" v="5060"/>
          <ac:spMkLst>
            <pc:docMk/>
            <pc:sldMk cId="3938174197" sldId="354"/>
            <ac:spMk id="1146" creationId="{EEE29072-773E-D3F1-D112-799D294D64CE}"/>
          </ac:spMkLst>
        </pc:spChg>
        <pc:spChg chg="mod">
          <ac:chgData name="Elena Bezmenova" userId="85567911984b031c" providerId="LiveId" clId="{3122C880-3FCD-43E1-A6BA-8E13BF71EC57}" dt="2023-12-15T11:29:12.604" v="5060"/>
          <ac:spMkLst>
            <pc:docMk/>
            <pc:sldMk cId="3938174197" sldId="354"/>
            <ac:spMk id="1147" creationId="{7CD72872-CFEA-9581-7977-146DED6D903E}"/>
          </ac:spMkLst>
        </pc:spChg>
        <pc:spChg chg="mod">
          <ac:chgData name="Elena Bezmenova" userId="85567911984b031c" providerId="LiveId" clId="{3122C880-3FCD-43E1-A6BA-8E13BF71EC57}" dt="2023-12-15T11:29:12.604" v="5060"/>
          <ac:spMkLst>
            <pc:docMk/>
            <pc:sldMk cId="3938174197" sldId="354"/>
            <ac:spMk id="1148" creationId="{305A209A-44B1-7A2E-93C0-F0C46D9C67A5}"/>
          </ac:spMkLst>
        </pc:spChg>
        <pc:spChg chg="mod">
          <ac:chgData name="Elena Bezmenova" userId="85567911984b031c" providerId="LiveId" clId="{3122C880-3FCD-43E1-A6BA-8E13BF71EC57}" dt="2023-12-15T11:29:12.604" v="5060"/>
          <ac:spMkLst>
            <pc:docMk/>
            <pc:sldMk cId="3938174197" sldId="354"/>
            <ac:spMk id="1149" creationId="{0E47BD3E-EA09-B6B0-6F1A-028EC7EE16FA}"/>
          </ac:spMkLst>
        </pc:spChg>
        <pc:spChg chg="mod">
          <ac:chgData name="Elena Bezmenova" userId="85567911984b031c" providerId="LiveId" clId="{3122C880-3FCD-43E1-A6BA-8E13BF71EC57}" dt="2023-12-15T11:29:12.604" v="5060"/>
          <ac:spMkLst>
            <pc:docMk/>
            <pc:sldMk cId="3938174197" sldId="354"/>
            <ac:spMk id="1150" creationId="{3BE12497-484C-8B34-D655-B57C23B4394D}"/>
          </ac:spMkLst>
        </pc:spChg>
        <pc:spChg chg="mod">
          <ac:chgData name="Elena Bezmenova" userId="85567911984b031c" providerId="LiveId" clId="{3122C880-3FCD-43E1-A6BA-8E13BF71EC57}" dt="2023-12-15T11:29:12.604" v="5060"/>
          <ac:spMkLst>
            <pc:docMk/>
            <pc:sldMk cId="3938174197" sldId="354"/>
            <ac:spMk id="1151" creationId="{C4C1695D-2E54-67BD-9837-B00CFFCD6D9E}"/>
          </ac:spMkLst>
        </pc:spChg>
        <pc:spChg chg="mod">
          <ac:chgData name="Elena Bezmenova" userId="85567911984b031c" providerId="LiveId" clId="{3122C880-3FCD-43E1-A6BA-8E13BF71EC57}" dt="2023-12-15T11:29:12.604" v="5060"/>
          <ac:spMkLst>
            <pc:docMk/>
            <pc:sldMk cId="3938174197" sldId="354"/>
            <ac:spMk id="1600" creationId="{6FE8B380-15AD-5735-2AA9-4D17AC2A8999}"/>
          </ac:spMkLst>
        </pc:spChg>
        <pc:spChg chg="mod">
          <ac:chgData name="Elena Bezmenova" userId="85567911984b031c" providerId="LiveId" clId="{3122C880-3FCD-43E1-A6BA-8E13BF71EC57}" dt="2023-12-15T11:29:12.604" v="5060"/>
          <ac:spMkLst>
            <pc:docMk/>
            <pc:sldMk cId="3938174197" sldId="354"/>
            <ac:spMk id="1601" creationId="{D907DAA3-91F4-6215-1BE3-E42FBAB11E00}"/>
          </ac:spMkLst>
        </pc:spChg>
        <pc:spChg chg="mod">
          <ac:chgData name="Elena Bezmenova" userId="85567911984b031c" providerId="LiveId" clId="{3122C880-3FCD-43E1-A6BA-8E13BF71EC57}" dt="2023-12-15T11:29:12.604" v="5060"/>
          <ac:spMkLst>
            <pc:docMk/>
            <pc:sldMk cId="3938174197" sldId="354"/>
            <ac:spMk id="1602" creationId="{C543CB70-4DFC-CD03-8F4D-712805A670D4}"/>
          </ac:spMkLst>
        </pc:spChg>
        <pc:spChg chg="mod">
          <ac:chgData name="Elena Bezmenova" userId="85567911984b031c" providerId="LiveId" clId="{3122C880-3FCD-43E1-A6BA-8E13BF71EC57}" dt="2023-12-15T11:29:12.604" v="5060"/>
          <ac:spMkLst>
            <pc:docMk/>
            <pc:sldMk cId="3938174197" sldId="354"/>
            <ac:spMk id="1603" creationId="{64D32AE0-5B4D-122D-3F23-784D28D739CC}"/>
          </ac:spMkLst>
        </pc:spChg>
        <pc:spChg chg="mod">
          <ac:chgData name="Elena Bezmenova" userId="85567911984b031c" providerId="LiveId" clId="{3122C880-3FCD-43E1-A6BA-8E13BF71EC57}" dt="2023-12-15T11:29:12.604" v="5060"/>
          <ac:spMkLst>
            <pc:docMk/>
            <pc:sldMk cId="3938174197" sldId="354"/>
            <ac:spMk id="1604" creationId="{88158A62-62C3-2F3D-FE8A-3EF08369ACFD}"/>
          </ac:spMkLst>
        </pc:spChg>
        <pc:spChg chg="mod">
          <ac:chgData name="Elena Bezmenova" userId="85567911984b031c" providerId="LiveId" clId="{3122C880-3FCD-43E1-A6BA-8E13BF71EC57}" dt="2023-12-15T11:29:12.604" v="5060"/>
          <ac:spMkLst>
            <pc:docMk/>
            <pc:sldMk cId="3938174197" sldId="354"/>
            <ac:spMk id="1605" creationId="{24E139AC-D066-A375-01AA-3F68BB3776F0}"/>
          </ac:spMkLst>
        </pc:spChg>
        <pc:spChg chg="mod">
          <ac:chgData name="Elena Bezmenova" userId="85567911984b031c" providerId="LiveId" clId="{3122C880-3FCD-43E1-A6BA-8E13BF71EC57}" dt="2023-12-15T11:29:12.604" v="5060"/>
          <ac:spMkLst>
            <pc:docMk/>
            <pc:sldMk cId="3938174197" sldId="354"/>
            <ac:spMk id="1606" creationId="{96AC6B0A-146C-FC09-1893-D22F4C5778C7}"/>
          </ac:spMkLst>
        </pc:spChg>
        <pc:spChg chg="mod">
          <ac:chgData name="Elena Bezmenova" userId="85567911984b031c" providerId="LiveId" clId="{3122C880-3FCD-43E1-A6BA-8E13BF71EC57}" dt="2023-12-15T11:29:12.604" v="5060"/>
          <ac:spMkLst>
            <pc:docMk/>
            <pc:sldMk cId="3938174197" sldId="354"/>
            <ac:spMk id="1607" creationId="{CC627653-4ED1-4F7C-ED0E-CBC19690D88D}"/>
          </ac:spMkLst>
        </pc:spChg>
        <pc:spChg chg="mod">
          <ac:chgData name="Elena Bezmenova" userId="85567911984b031c" providerId="LiveId" clId="{3122C880-3FCD-43E1-A6BA-8E13BF71EC57}" dt="2023-12-15T11:29:12.604" v="5060"/>
          <ac:spMkLst>
            <pc:docMk/>
            <pc:sldMk cId="3938174197" sldId="354"/>
            <ac:spMk id="1608" creationId="{B636D6EC-7938-A718-7954-7C0902AA6908}"/>
          </ac:spMkLst>
        </pc:spChg>
        <pc:spChg chg="mod">
          <ac:chgData name="Elena Bezmenova" userId="85567911984b031c" providerId="LiveId" clId="{3122C880-3FCD-43E1-A6BA-8E13BF71EC57}" dt="2023-12-15T11:29:12.604" v="5060"/>
          <ac:spMkLst>
            <pc:docMk/>
            <pc:sldMk cId="3938174197" sldId="354"/>
            <ac:spMk id="1609" creationId="{A5EA0FA3-E71B-3936-877E-41EC97A5DD90}"/>
          </ac:spMkLst>
        </pc:spChg>
        <pc:spChg chg="mod">
          <ac:chgData name="Elena Bezmenova" userId="85567911984b031c" providerId="LiveId" clId="{3122C880-3FCD-43E1-A6BA-8E13BF71EC57}" dt="2023-12-15T11:29:12.604" v="5060"/>
          <ac:spMkLst>
            <pc:docMk/>
            <pc:sldMk cId="3938174197" sldId="354"/>
            <ac:spMk id="1610" creationId="{A77A811A-C92F-1483-252F-BE7BE0DD4143}"/>
          </ac:spMkLst>
        </pc:spChg>
        <pc:spChg chg="mod">
          <ac:chgData name="Elena Bezmenova" userId="85567911984b031c" providerId="LiveId" clId="{3122C880-3FCD-43E1-A6BA-8E13BF71EC57}" dt="2023-12-15T11:29:12.604" v="5060"/>
          <ac:spMkLst>
            <pc:docMk/>
            <pc:sldMk cId="3938174197" sldId="354"/>
            <ac:spMk id="1611" creationId="{23DCE49F-CFBF-98C9-BE68-D8873ABDBAAE}"/>
          </ac:spMkLst>
        </pc:spChg>
        <pc:spChg chg="mod">
          <ac:chgData name="Elena Bezmenova" userId="85567911984b031c" providerId="LiveId" clId="{3122C880-3FCD-43E1-A6BA-8E13BF71EC57}" dt="2023-12-15T11:29:12.604" v="5060"/>
          <ac:spMkLst>
            <pc:docMk/>
            <pc:sldMk cId="3938174197" sldId="354"/>
            <ac:spMk id="1612" creationId="{0AC37336-B0C9-FC25-A90D-0826C9146A67}"/>
          </ac:spMkLst>
        </pc:spChg>
        <pc:spChg chg="mod">
          <ac:chgData name="Elena Bezmenova" userId="85567911984b031c" providerId="LiveId" clId="{3122C880-3FCD-43E1-A6BA-8E13BF71EC57}" dt="2023-12-15T11:29:12.604" v="5060"/>
          <ac:spMkLst>
            <pc:docMk/>
            <pc:sldMk cId="3938174197" sldId="354"/>
            <ac:spMk id="1613" creationId="{5706946D-6C5C-537A-9A7F-D7B2E4297639}"/>
          </ac:spMkLst>
        </pc:spChg>
        <pc:spChg chg="mod">
          <ac:chgData name="Elena Bezmenova" userId="85567911984b031c" providerId="LiveId" clId="{3122C880-3FCD-43E1-A6BA-8E13BF71EC57}" dt="2023-12-15T11:29:12.604" v="5060"/>
          <ac:spMkLst>
            <pc:docMk/>
            <pc:sldMk cId="3938174197" sldId="354"/>
            <ac:spMk id="1614" creationId="{C1DF8044-0F99-DB0E-9D8B-1E5F5B2FEBEF}"/>
          </ac:spMkLst>
        </pc:spChg>
        <pc:spChg chg="mod">
          <ac:chgData name="Elena Bezmenova" userId="85567911984b031c" providerId="LiveId" clId="{3122C880-3FCD-43E1-A6BA-8E13BF71EC57}" dt="2023-12-15T11:29:12.604" v="5060"/>
          <ac:spMkLst>
            <pc:docMk/>
            <pc:sldMk cId="3938174197" sldId="354"/>
            <ac:spMk id="1615" creationId="{9C0115C2-8ED6-E637-C89C-A1EA594D107D}"/>
          </ac:spMkLst>
        </pc:spChg>
        <pc:spChg chg="mod">
          <ac:chgData name="Elena Bezmenova" userId="85567911984b031c" providerId="LiveId" clId="{3122C880-3FCD-43E1-A6BA-8E13BF71EC57}" dt="2023-12-15T11:29:12.604" v="5060"/>
          <ac:spMkLst>
            <pc:docMk/>
            <pc:sldMk cId="3938174197" sldId="354"/>
            <ac:spMk id="1616" creationId="{79A6CB03-F038-5985-A126-BCFDE8069D20}"/>
          </ac:spMkLst>
        </pc:spChg>
        <pc:spChg chg="mod">
          <ac:chgData name="Elena Bezmenova" userId="85567911984b031c" providerId="LiveId" clId="{3122C880-3FCD-43E1-A6BA-8E13BF71EC57}" dt="2023-12-15T11:29:12.604" v="5060"/>
          <ac:spMkLst>
            <pc:docMk/>
            <pc:sldMk cId="3938174197" sldId="354"/>
            <ac:spMk id="1617" creationId="{635FF5F9-9ECE-BC7A-4FA0-96676E7591D1}"/>
          </ac:spMkLst>
        </pc:spChg>
        <pc:spChg chg="mod">
          <ac:chgData name="Elena Bezmenova" userId="85567911984b031c" providerId="LiveId" clId="{3122C880-3FCD-43E1-A6BA-8E13BF71EC57}" dt="2023-12-15T11:29:12.604" v="5060"/>
          <ac:spMkLst>
            <pc:docMk/>
            <pc:sldMk cId="3938174197" sldId="354"/>
            <ac:spMk id="1618" creationId="{158E37B9-A0A2-C191-C55B-7BE6F39896CD}"/>
          </ac:spMkLst>
        </pc:spChg>
        <pc:spChg chg="mod">
          <ac:chgData name="Elena Bezmenova" userId="85567911984b031c" providerId="LiveId" clId="{3122C880-3FCD-43E1-A6BA-8E13BF71EC57}" dt="2023-12-15T11:29:12.604" v="5060"/>
          <ac:spMkLst>
            <pc:docMk/>
            <pc:sldMk cId="3938174197" sldId="354"/>
            <ac:spMk id="1619" creationId="{886EF051-A1FC-98FA-925C-E4CCD292925E}"/>
          </ac:spMkLst>
        </pc:spChg>
        <pc:spChg chg="mod">
          <ac:chgData name="Elena Bezmenova" userId="85567911984b031c" providerId="LiveId" clId="{3122C880-3FCD-43E1-A6BA-8E13BF71EC57}" dt="2023-12-15T11:29:12.604" v="5060"/>
          <ac:spMkLst>
            <pc:docMk/>
            <pc:sldMk cId="3938174197" sldId="354"/>
            <ac:spMk id="1620" creationId="{D768BC1C-3E1B-B128-1A28-677394C8F55A}"/>
          </ac:spMkLst>
        </pc:spChg>
        <pc:spChg chg="mod">
          <ac:chgData name="Elena Bezmenova" userId="85567911984b031c" providerId="LiveId" clId="{3122C880-3FCD-43E1-A6BA-8E13BF71EC57}" dt="2023-12-15T11:29:12.604" v="5060"/>
          <ac:spMkLst>
            <pc:docMk/>
            <pc:sldMk cId="3938174197" sldId="354"/>
            <ac:spMk id="1621" creationId="{D48FDECF-C1A7-1FF4-3E31-792AC0767A07}"/>
          </ac:spMkLst>
        </pc:spChg>
        <pc:spChg chg="mod">
          <ac:chgData name="Elena Bezmenova" userId="85567911984b031c" providerId="LiveId" clId="{3122C880-3FCD-43E1-A6BA-8E13BF71EC57}" dt="2023-12-15T11:29:12.604" v="5060"/>
          <ac:spMkLst>
            <pc:docMk/>
            <pc:sldMk cId="3938174197" sldId="354"/>
            <ac:spMk id="1622" creationId="{7693428B-EF66-301E-0D33-E589AF7D5458}"/>
          </ac:spMkLst>
        </pc:spChg>
        <pc:spChg chg="mod">
          <ac:chgData name="Elena Bezmenova" userId="85567911984b031c" providerId="LiveId" clId="{3122C880-3FCD-43E1-A6BA-8E13BF71EC57}" dt="2023-12-15T11:29:12.604" v="5060"/>
          <ac:spMkLst>
            <pc:docMk/>
            <pc:sldMk cId="3938174197" sldId="354"/>
            <ac:spMk id="1623" creationId="{5FE3A177-5D84-1FDF-BF39-037F6C929836}"/>
          </ac:spMkLst>
        </pc:spChg>
        <pc:spChg chg="mod">
          <ac:chgData name="Elena Bezmenova" userId="85567911984b031c" providerId="LiveId" clId="{3122C880-3FCD-43E1-A6BA-8E13BF71EC57}" dt="2023-12-15T11:29:12.604" v="5060"/>
          <ac:spMkLst>
            <pc:docMk/>
            <pc:sldMk cId="3938174197" sldId="354"/>
            <ac:spMk id="1624" creationId="{4AB04131-628E-95A2-4ECD-9A227FF473BF}"/>
          </ac:spMkLst>
        </pc:spChg>
        <pc:spChg chg="mod">
          <ac:chgData name="Elena Bezmenova" userId="85567911984b031c" providerId="LiveId" clId="{3122C880-3FCD-43E1-A6BA-8E13BF71EC57}" dt="2023-12-15T11:29:12.604" v="5060"/>
          <ac:spMkLst>
            <pc:docMk/>
            <pc:sldMk cId="3938174197" sldId="354"/>
            <ac:spMk id="1625" creationId="{53E2CAD7-CFDD-474E-986C-3CC595E8717E}"/>
          </ac:spMkLst>
        </pc:spChg>
        <pc:spChg chg="mod">
          <ac:chgData name="Elena Bezmenova" userId="85567911984b031c" providerId="LiveId" clId="{3122C880-3FCD-43E1-A6BA-8E13BF71EC57}" dt="2023-12-15T11:29:12.604" v="5060"/>
          <ac:spMkLst>
            <pc:docMk/>
            <pc:sldMk cId="3938174197" sldId="354"/>
            <ac:spMk id="1626" creationId="{8E762CAE-E3BF-0EBD-0451-51C650EDE763}"/>
          </ac:spMkLst>
        </pc:spChg>
        <pc:spChg chg="mod">
          <ac:chgData name="Elena Bezmenova" userId="85567911984b031c" providerId="LiveId" clId="{3122C880-3FCD-43E1-A6BA-8E13BF71EC57}" dt="2023-12-15T11:29:12.604" v="5060"/>
          <ac:spMkLst>
            <pc:docMk/>
            <pc:sldMk cId="3938174197" sldId="354"/>
            <ac:spMk id="1627" creationId="{9CB1E0D6-972C-7B96-70C4-114992B92841}"/>
          </ac:spMkLst>
        </pc:spChg>
        <pc:spChg chg="mod">
          <ac:chgData name="Elena Bezmenova" userId="85567911984b031c" providerId="LiveId" clId="{3122C880-3FCD-43E1-A6BA-8E13BF71EC57}" dt="2023-12-15T11:29:12.604" v="5060"/>
          <ac:spMkLst>
            <pc:docMk/>
            <pc:sldMk cId="3938174197" sldId="354"/>
            <ac:spMk id="1628" creationId="{B8770545-ED4E-E293-7665-FE06F180380C}"/>
          </ac:spMkLst>
        </pc:spChg>
        <pc:spChg chg="mod">
          <ac:chgData name="Elena Bezmenova" userId="85567911984b031c" providerId="LiveId" clId="{3122C880-3FCD-43E1-A6BA-8E13BF71EC57}" dt="2023-12-15T11:29:12.604" v="5060"/>
          <ac:spMkLst>
            <pc:docMk/>
            <pc:sldMk cId="3938174197" sldId="354"/>
            <ac:spMk id="1629" creationId="{BF6D215A-D943-F932-99F3-09ED92F493AC}"/>
          </ac:spMkLst>
        </pc:spChg>
        <pc:spChg chg="mod">
          <ac:chgData name="Elena Bezmenova" userId="85567911984b031c" providerId="LiveId" clId="{3122C880-3FCD-43E1-A6BA-8E13BF71EC57}" dt="2023-12-15T11:29:12.604" v="5060"/>
          <ac:spMkLst>
            <pc:docMk/>
            <pc:sldMk cId="3938174197" sldId="354"/>
            <ac:spMk id="1630" creationId="{21324F72-1292-D571-5E16-7A0C304E35E2}"/>
          </ac:spMkLst>
        </pc:spChg>
        <pc:spChg chg="mod">
          <ac:chgData name="Elena Bezmenova" userId="85567911984b031c" providerId="LiveId" clId="{3122C880-3FCD-43E1-A6BA-8E13BF71EC57}" dt="2023-12-15T11:29:12.604" v="5060"/>
          <ac:spMkLst>
            <pc:docMk/>
            <pc:sldMk cId="3938174197" sldId="354"/>
            <ac:spMk id="1631" creationId="{165CA5E8-7FA4-ACD9-9D24-1E8F7F169E48}"/>
          </ac:spMkLst>
        </pc:spChg>
        <pc:spChg chg="mod">
          <ac:chgData name="Elena Bezmenova" userId="85567911984b031c" providerId="LiveId" clId="{3122C880-3FCD-43E1-A6BA-8E13BF71EC57}" dt="2023-12-15T11:29:12.604" v="5060"/>
          <ac:spMkLst>
            <pc:docMk/>
            <pc:sldMk cId="3938174197" sldId="354"/>
            <ac:spMk id="1632" creationId="{89DC888D-895A-FEE3-A0F4-17037222385A}"/>
          </ac:spMkLst>
        </pc:spChg>
        <pc:spChg chg="mod">
          <ac:chgData name="Elena Bezmenova" userId="85567911984b031c" providerId="LiveId" clId="{3122C880-3FCD-43E1-A6BA-8E13BF71EC57}" dt="2023-12-15T11:29:12.604" v="5060"/>
          <ac:spMkLst>
            <pc:docMk/>
            <pc:sldMk cId="3938174197" sldId="354"/>
            <ac:spMk id="1633" creationId="{62121858-B291-8E31-2A49-482DC20E7382}"/>
          </ac:spMkLst>
        </pc:spChg>
        <pc:spChg chg="mod">
          <ac:chgData name="Elena Bezmenova" userId="85567911984b031c" providerId="LiveId" clId="{3122C880-3FCD-43E1-A6BA-8E13BF71EC57}" dt="2023-12-15T11:29:12.604" v="5060"/>
          <ac:spMkLst>
            <pc:docMk/>
            <pc:sldMk cId="3938174197" sldId="354"/>
            <ac:spMk id="1634" creationId="{53FA8728-7BAF-CB7B-F2A1-3E3B686B8525}"/>
          </ac:spMkLst>
        </pc:spChg>
        <pc:spChg chg="mod">
          <ac:chgData name="Elena Bezmenova" userId="85567911984b031c" providerId="LiveId" clId="{3122C880-3FCD-43E1-A6BA-8E13BF71EC57}" dt="2023-12-15T11:29:12.604" v="5060"/>
          <ac:spMkLst>
            <pc:docMk/>
            <pc:sldMk cId="3938174197" sldId="354"/>
            <ac:spMk id="1635" creationId="{2EDD7E76-55D9-CD8B-A8B7-CD4C26C3C3A5}"/>
          </ac:spMkLst>
        </pc:spChg>
        <pc:spChg chg="mod">
          <ac:chgData name="Elena Bezmenova" userId="85567911984b031c" providerId="LiveId" clId="{3122C880-3FCD-43E1-A6BA-8E13BF71EC57}" dt="2023-12-15T11:29:12.604" v="5060"/>
          <ac:spMkLst>
            <pc:docMk/>
            <pc:sldMk cId="3938174197" sldId="354"/>
            <ac:spMk id="1645" creationId="{87826B39-1848-E517-4EF0-FB7768880337}"/>
          </ac:spMkLst>
        </pc:spChg>
        <pc:spChg chg="mod">
          <ac:chgData name="Elena Bezmenova" userId="85567911984b031c" providerId="LiveId" clId="{3122C880-3FCD-43E1-A6BA-8E13BF71EC57}" dt="2023-12-15T11:29:12.604" v="5060"/>
          <ac:spMkLst>
            <pc:docMk/>
            <pc:sldMk cId="3938174197" sldId="354"/>
            <ac:spMk id="1646" creationId="{E66148FE-8C73-9BD0-9859-3D84EDF7A338}"/>
          </ac:spMkLst>
        </pc:spChg>
        <pc:spChg chg="mod">
          <ac:chgData name="Elena Bezmenova" userId="85567911984b031c" providerId="LiveId" clId="{3122C880-3FCD-43E1-A6BA-8E13BF71EC57}" dt="2023-12-15T11:29:12.604" v="5060"/>
          <ac:spMkLst>
            <pc:docMk/>
            <pc:sldMk cId="3938174197" sldId="354"/>
            <ac:spMk id="1647" creationId="{232898EE-25E3-2F26-E72E-6E3CF11FF233}"/>
          </ac:spMkLst>
        </pc:spChg>
        <pc:spChg chg="mod">
          <ac:chgData name="Elena Bezmenova" userId="85567911984b031c" providerId="LiveId" clId="{3122C880-3FCD-43E1-A6BA-8E13BF71EC57}" dt="2023-12-15T11:29:12.604" v="5060"/>
          <ac:spMkLst>
            <pc:docMk/>
            <pc:sldMk cId="3938174197" sldId="354"/>
            <ac:spMk id="1648" creationId="{BF48DD1F-95DC-794B-7849-E47ECB3AB17E}"/>
          </ac:spMkLst>
        </pc:spChg>
        <pc:spChg chg="mod">
          <ac:chgData name="Elena Bezmenova" userId="85567911984b031c" providerId="LiveId" clId="{3122C880-3FCD-43E1-A6BA-8E13BF71EC57}" dt="2023-12-15T11:29:12.604" v="5060"/>
          <ac:spMkLst>
            <pc:docMk/>
            <pc:sldMk cId="3938174197" sldId="354"/>
            <ac:spMk id="1649" creationId="{B6E16D98-AAE3-3473-C568-C94F4CEFE631}"/>
          </ac:spMkLst>
        </pc:spChg>
        <pc:spChg chg="mod">
          <ac:chgData name="Elena Bezmenova" userId="85567911984b031c" providerId="LiveId" clId="{3122C880-3FCD-43E1-A6BA-8E13BF71EC57}" dt="2023-12-15T11:29:12.604" v="5060"/>
          <ac:spMkLst>
            <pc:docMk/>
            <pc:sldMk cId="3938174197" sldId="354"/>
            <ac:spMk id="1650" creationId="{93C215C7-9A06-84EA-BD43-415C8D74820A}"/>
          </ac:spMkLst>
        </pc:spChg>
        <pc:spChg chg="mod">
          <ac:chgData name="Elena Bezmenova" userId="85567911984b031c" providerId="LiveId" clId="{3122C880-3FCD-43E1-A6BA-8E13BF71EC57}" dt="2023-12-15T11:29:12.604" v="5060"/>
          <ac:spMkLst>
            <pc:docMk/>
            <pc:sldMk cId="3938174197" sldId="354"/>
            <ac:spMk id="1651" creationId="{239DBB75-A1D3-6129-F9F6-740E6B72FB47}"/>
          </ac:spMkLst>
        </pc:spChg>
        <pc:spChg chg="mod">
          <ac:chgData name="Elena Bezmenova" userId="85567911984b031c" providerId="LiveId" clId="{3122C880-3FCD-43E1-A6BA-8E13BF71EC57}" dt="2023-12-15T11:29:12.604" v="5060"/>
          <ac:spMkLst>
            <pc:docMk/>
            <pc:sldMk cId="3938174197" sldId="354"/>
            <ac:spMk id="1652" creationId="{4ECDD34D-1F68-F5B2-82AD-8DC08BFC2895}"/>
          </ac:spMkLst>
        </pc:spChg>
        <pc:spChg chg="mod">
          <ac:chgData name="Elena Bezmenova" userId="85567911984b031c" providerId="LiveId" clId="{3122C880-3FCD-43E1-A6BA-8E13BF71EC57}" dt="2023-12-15T11:29:12.604" v="5060"/>
          <ac:spMkLst>
            <pc:docMk/>
            <pc:sldMk cId="3938174197" sldId="354"/>
            <ac:spMk id="1653" creationId="{1D6E23AA-B1B5-2A8F-9C03-971903D458AA}"/>
          </ac:spMkLst>
        </pc:spChg>
        <pc:spChg chg="mod">
          <ac:chgData name="Elena Bezmenova" userId="85567911984b031c" providerId="LiveId" clId="{3122C880-3FCD-43E1-A6BA-8E13BF71EC57}" dt="2023-12-15T11:29:12.604" v="5060"/>
          <ac:spMkLst>
            <pc:docMk/>
            <pc:sldMk cId="3938174197" sldId="354"/>
            <ac:spMk id="1654" creationId="{380E2433-C6CE-C906-B4B7-F2C5297730B1}"/>
          </ac:spMkLst>
        </pc:spChg>
        <pc:spChg chg="mod">
          <ac:chgData name="Elena Bezmenova" userId="85567911984b031c" providerId="LiveId" clId="{3122C880-3FCD-43E1-A6BA-8E13BF71EC57}" dt="2023-12-15T11:29:12.604" v="5060"/>
          <ac:spMkLst>
            <pc:docMk/>
            <pc:sldMk cId="3938174197" sldId="354"/>
            <ac:spMk id="1655" creationId="{8A7A792C-A4FA-9F8C-FDAC-8929477917FE}"/>
          </ac:spMkLst>
        </pc:spChg>
        <pc:spChg chg="mod">
          <ac:chgData name="Elena Bezmenova" userId="85567911984b031c" providerId="LiveId" clId="{3122C880-3FCD-43E1-A6BA-8E13BF71EC57}" dt="2023-12-15T11:29:12.604" v="5060"/>
          <ac:spMkLst>
            <pc:docMk/>
            <pc:sldMk cId="3938174197" sldId="354"/>
            <ac:spMk id="1656" creationId="{DA0128CD-AE01-6995-7456-D9BF546E7A50}"/>
          </ac:spMkLst>
        </pc:spChg>
        <pc:grpChg chg="add del mod">
          <ac:chgData name="Elena Bezmenova" userId="85567911984b031c" providerId="LiveId" clId="{3122C880-3FCD-43E1-A6BA-8E13BF71EC57}" dt="2023-12-15T11:29:11.021" v="5059" actId="478"/>
          <ac:grpSpMkLst>
            <pc:docMk/>
            <pc:sldMk cId="3938174197" sldId="354"/>
            <ac:grpSpMk id="2" creationId="{F1984ED9-B245-4BA0-634C-D4024AB7239B}"/>
          </ac:grpSpMkLst>
        </pc:grpChg>
        <pc:grpChg chg="add del mod">
          <ac:chgData name="Elena Bezmenova" userId="85567911984b031c" providerId="LiveId" clId="{3122C880-3FCD-43E1-A6BA-8E13BF71EC57}" dt="2023-12-15T11:35:20.311" v="5127" actId="478"/>
          <ac:grpSpMkLst>
            <pc:docMk/>
            <pc:sldMk cId="3938174197" sldId="354"/>
            <ac:grpSpMk id="1119" creationId="{ADD0822D-C50C-6656-58F0-B990CDEA5E29}"/>
          </ac:grpSpMkLst>
        </pc:grpChg>
        <pc:grpChg chg="del">
          <ac:chgData name="Elena Bezmenova" userId="85567911984b031c" providerId="LiveId" clId="{3122C880-3FCD-43E1-A6BA-8E13BF71EC57}" dt="2023-12-13T15:42:21.619" v="811" actId="478"/>
          <ac:grpSpMkLst>
            <pc:docMk/>
            <pc:sldMk cId="3938174197" sldId="354"/>
            <ac:grpSpMk id="1129" creationId="{00000000-0000-0000-0000-000000000000}"/>
          </ac:grpSpMkLst>
        </pc:grpChg>
        <pc:graphicFrameChg chg="add mod modGraphic">
          <ac:chgData name="Elena Bezmenova" userId="85567911984b031c" providerId="LiveId" clId="{3122C880-3FCD-43E1-A6BA-8E13BF71EC57}" dt="2023-12-19T16:03:23.148" v="6862" actId="20577"/>
          <ac:graphicFrameMkLst>
            <pc:docMk/>
            <pc:sldMk cId="3938174197" sldId="354"/>
            <ac:graphicFrameMk id="2" creationId="{83F919CF-BC7A-A74D-4EBC-F6BCB03D5108}"/>
          </ac:graphicFrameMkLst>
        </pc:graphicFrameChg>
        <pc:graphicFrameChg chg="add del mod modGraphic">
          <ac:chgData name="Elena Bezmenova" userId="85567911984b031c" providerId="LiveId" clId="{3122C880-3FCD-43E1-A6BA-8E13BF71EC57}" dt="2023-12-19T16:00:07.852" v="6826" actId="478"/>
          <ac:graphicFrameMkLst>
            <pc:docMk/>
            <pc:sldMk cId="3938174197" sldId="354"/>
            <ac:graphicFrameMk id="1657" creationId="{5175BE71-219F-C906-F818-38D0C7928445}"/>
          </ac:graphicFrameMkLst>
        </pc:graphicFrameChg>
        <pc:picChg chg="add mod">
          <ac:chgData name="Elena Bezmenova" userId="85567911984b031c" providerId="LiveId" clId="{3122C880-3FCD-43E1-A6BA-8E13BF71EC57}" dt="2023-12-15T11:35:37.497" v="5129" actId="1076"/>
          <ac:picMkLst>
            <pc:docMk/>
            <pc:sldMk cId="3938174197" sldId="354"/>
            <ac:picMk id="1117" creationId="{06B889A4-AFE4-7BA9-04E5-A5E717A4822E}"/>
          </ac:picMkLst>
        </pc:picChg>
      </pc:sldChg>
      <pc:sldChg chg="addSp modSp add mod ord setBg">
        <pc:chgData name="Elena Bezmenova" userId="85567911984b031c" providerId="LiveId" clId="{3122C880-3FCD-43E1-A6BA-8E13BF71EC57}" dt="2023-12-14T20:42:26.091" v="4381" actId="14100"/>
        <pc:sldMkLst>
          <pc:docMk/>
          <pc:sldMk cId="198650228" sldId="355"/>
        </pc:sldMkLst>
        <pc:spChg chg="add mod">
          <ac:chgData name="Elena Bezmenova" userId="85567911984b031c" providerId="LiveId" clId="{3122C880-3FCD-43E1-A6BA-8E13BF71EC57}" dt="2023-12-13T12:39:00.429" v="784" actId="1076"/>
          <ac:spMkLst>
            <pc:docMk/>
            <pc:sldMk cId="198650228" sldId="355"/>
            <ac:spMk id="2" creationId="{8DA57C33-8D64-3AD9-4003-B176B4B3010E}"/>
          </ac:spMkLst>
        </pc:spChg>
        <pc:spChg chg="add mod">
          <ac:chgData name="Elena Bezmenova" userId="85567911984b031c" providerId="LiveId" clId="{3122C880-3FCD-43E1-A6BA-8E13BF71EC57}" dt="2023-12-13T12:39:05.167" v="785" actId="1076"/>
          <ac:spMkLst>
            <pc:docMk/>
            <pc:sldMk cId="198650228" sldId="355"/>
            <ac:spMk id="3" creationId="{F0949DA2-477D-0B82-415E-7324A8D48FE0}"/>
          </ac:spMkLst>
        </pc:spChg>
        <pc:spChg chg="add mod">
          <ac:chgData name="Elena Bezmenova" userId="85567911984b031c" providerId="LiveId" clId="{3122C880-3FCD-43E1-A6BA-8E13BF71EC57}" dt="2023-12-13T12:39:41.855" v="790" actId="1076"/>
          <ac:spMkLst>
            <pc:docMk/>
            <pc:sldMk cId="198650228" sldId="355"/>
            <ac:spMk id="4" creationId="{55093AF2-2E2D-DAAB-F3E0-94335878F14A}"/>
          </ac:spMkLst>
        </pc:spChg>
        <pc:spChg chg="add mod">
          <ac:chgData name="Elena Bezmenova" userId="85567911984b031c" providerId="LiveId" clId="{3122C880-3FCD-43E1-A6BA-8E13BF71EC57}" dt="2023-12-13T12:38:02.455" v="778" actId="1076"/>
          <ac:spMkLst>
            <pc:docMk/>
            <pc:sldMk cId="198650228" sldId="355"/>
            <ac:spMk id="5" creationId="{1ECB18D6-8D68-FB77-025E-C8B5EAE0881A}"/>
          </ac:spMkLst>
        </pc:spChg>
        <pc:spChg chg="add mod">
          <ac:chgData name="Elena Bezmenova" userId="85567911984b031c" providerId="LiveId" clId="{3122C880-3FCD-43E1-A6BA-8E13BF71EC57}" dt="2023-12-13T12:38:29.358" v="781" actId="1076"/>
          <ac:spMkLst>
            <pc:docMk/>
            <pc:sldMk cId="198650228" sldId="355"/>
            <ac:spMk id="6" creationId="{38E084F1-3F7F-3980-EC29-55BCE95B3DF6}"/>
          </ac:spMkLst>
        </pc:spChg>
        <pc:spChg chg="add mod">
          <ac:chgData name="Elena Bezmenova" userId="85567911984b031c" providerId="LiveId" clId="{3122C880-3FCD-43E1-A6BA-8E13BF71EC57}" dt="2023-12-13T12:38:46.390" v="783" actId="1076"/>
          <ac:spMkLst>
            <pc:docMk/>
            <pc:sldMk cId="198650228" sldId="355"/>
            <ac:spMk id="7" creationId="{1632F204-F4E1-AAE4-192A-9762078BCA34}"/>
          </ac:spMkLst>
        </pc:spChg>
        <pc:spChg chg="mod">
          <ac:chgData name="Elena Bezmenova" userId="85567911984b031c" providerId="LiveId" clId="{3122C880-3FCD-43E1-A6BA-8E13BF71EC57}" dt="2023-12-13T12:30:55.748" v="667" actId="1076"/>
          <ac:spMkLst>
            <pc:docMk/>
            <pc:sldMk cId="198650228" sldId="355"/>
            <ac:spMk id="3605" creationId="{00000000-0000-0000-0000-000000000000}"/>
          </ac:spMkLst>
        </pc:spChg>
        <pc:spChg chg="mod">
          <ac:chgData name="Elena Bezmenova" userId="85567911984b031c" providerId="LiveId" clId="{3122C880-3FCD-43E1-A6BA-8E13BF71EC57}" dt="2023-12-13T12:40:05.489" v="792" actId="1076"/>
          <ac:spMkLst>
            <pc:docMk/>
            <pc:sldMk cId="198650228" sldId="355"/>
            <ac:spMk id="3606" creationId="{00000000-0000-0000-0000-000000000000}"/>
          </ac:spMkLst>
        </pc:spChg>
        <pc:spChg chg="mod">
          <ac:chgData name="Elena Bezmenova" userId="85567911984b031c" providerId="LiveId" clId="{3122C880-3FCD-43E1-A6BA-8E13BF71EC57}" dt="2023-12-13T12:39:59.554" v="791" actId="1076"/>
          <ac:spMkLst>
            <pc:docMk/>
            <pc:sldMk cId="198650228" sldId="355"/>
            <ac:spMk id="3607" creationId="{00000000-0000-0000-0000-000000000000}"/>
          </ac:spMkLst>
        </pc:spChg>
        <pc:spChg chg="mod">
          <ac:chgData name="Elena Bezmenova" userId="85567911984b031c" providerId="LiveId" clId="{3122C880-3FCD-43E1-A6BA-8E13BF71EC57}" dt="2023-12-13T12:42:07.903" v="794" actId="207"/>
          <ac:spMkLst>
            <pc:docMk/>
            <pc:sldMk cId="198650228" sldId="355"/>
            <ac:spMk id="3608" creationId="{00000000-0000-0000-0000-000000000000}"/>
          </ac:spMkLst>
        </pc:spChg>
        <pc:spChg chg="mod">
          <ac:chgData name="Elena Bezmenova" userId="85567911984b031c" providerId="LiveId" clId="{3122C880-3FCD-43E1-A6BA-8E13BF71EC57}" dt="2023-12-13T12:42:12.726" v="795" actId="207"/>
          <ac:spMkLst>
            <pc:docMk/>
            <pc:sldMk cId="198650228" sldId="355"/>
            <ac:spMk id="3609" creationId="{00000000-0000-0000-0000-000000000000}"/>
          </ac:spMkLst>
        </pc:spChg>
        <pc:spChg chg="mod">
          <ac:chgData name="Elena Bezmenova" userId="85567911984b031c" providerId="LiveId" clId="{3122C880-3FCD-43E1-A6BA-8E13BF71EC57}" dt="2023-12-14T20:42:26.091" v="4381" actId="14100"/>
          <ac:spMkLst>
            <pc:docMk/>
            <pc:sldMk cId="198650228" sldId="355"/>
            <ac:spMk id="3610" creationId="{00000000-0000-0000-0000-000000000000}"/>
          </ac:spMkLst>
        </pc:spChg>
        <pc:spChg chg="mod">
          <ac:chgData name="Elena Bezmenova" userId="85567911984b031c" providerId="LiveId" clId="{3122C880-3FCD-43E1-A6BA-8E13BF71EC57}" dt="2023-12-13T12:25:18.906" v="610" actId="20577"/>
          <ac:spMkLst>
            <pc:docMk/>
            <pc:sldMk cId="198650228" sldId="355"/>
            <ac:spMk id="3611" creationId="{00000000-0000-0000-0000-000000000000}"/>
          </ac:spMkLst>
        </pc:spChg>
        <pc:spChg chg="mod">
          <ac:chgData name="Elena Bezmenova" userId="85567911984b031c" providerId="LiveId" clId="{3122C880-3FCD-43E1-A6BA-8E13BF71EC57}" dt="2023-12-13T12:25:29.823" v="636" actId="20577"/>
          <ac:spMkLst>
            <pc:docMk/>
            <pc:sldMk cId="198650228" sldId="355"/>
            <ac:spMk id="3612" creationId="{00000000-0000-0000-0000-000000000000}"/>
          </ac:spMkLst>
        </pc:spChg>
        <pc:picChg chg="add mod">
          <ac:chgData name="Elena Bezmenova" userId="85567911984b031c" providerId="LiveId" clId="{3122C880-3FCD-43E1-A6BA-8E13BF71EC57}" dt="2023-12-14T20:42:15.883" v="4380" actId="1076"/>
          <ac:picMkLst>
            <pc:docMk/>
            <pc:sldMk cId="198650228" sldId="355"/>
            <ac:picMk id="8" creationId="{990B5E96-5139-DBEA-93B7-F3353469C66C}"/>
          </ac:picMkLst>
        </pc:picChg>
      </pc:sldChg>
      <pc:sldChg chg="new del">
        <pc:chgData name="Elena Bezmenova" userId="85567911984b031c" providerId="LiveId" clId="{3122C880-3FCD-43E1-A6BA-8E13BF71EC57}" dt="2023-12-15T11:58:43.753" v="5294" actId="47"/>
        <pc:sldMkLst>
          <pc:docMk/>
          <pc:sldMk cId="297923828" sldId="356"/>
        </pc:sldMkLst>
      </pc:sldChg>
      <pc:sldChg chg="addSp delSp modSp add del mod ord">
        <pc:chgData name="Elena Bezmenova" userId="85567911984b031c" providerId="LiveId" clId="{3122C880-3FCD-43E1-A6BA-8E13BF71EC57}" dt="2023-12-15T11:55:35.148" v="5248" actId="47"/>
        <pc:sldMkLst>
          <pc:docMk/>
          <pc:sldMk cId="2722035150" sldId="357"/>
        </pc:sldMkLst>
        <pc:graphicFrameChg chg="add del mod modGraphic">
          <ac:chgData name="Elena Bezmenova" userId="85567911984b031c" providerId="LiveId" clId="{3122C880-3FCD-43E1-A6BA-8E13BF71EC57}" dt="2023-12-14T16:39:38.260" v="2809" actId="478"/>
          <ac:graphicFrameMkLst>
            <pc:docMk/>
            <pc:sldMk cId="2722035150" sldId="357"/>
            <ac:graphicFrameMk id="1117" creationId="{AC8211FA-7E88-21BF-F093-D3D64CA7C850}"/>
          </ac:graphicFrameMkLst>
        </pc:graphicFrameChg>
      </pc:sldChg>
      <pc:sldChg chg="addSp delSp modSp add mod ord setBg">
        <pc:chgData name="Elena Bezmenova" userId="85567911984b031c" providerId="LiveId" clId="{3122C880-3FCD-43E1-A6BA-8E13BF71EC57}" dt="2023-12-19T19:39:29.930" v="8073" actId="20577"/>
        <pc:sldMkLst>
          <pc:docMk/>
          <pc:sldMk cId="374445951" sldId="358"/>
        </pc:sldMkLst>
        <pc:spChg chg="add mod">
          <ac:chgData name="Elena Bezmenova" userId="85567911984b031c" providerId="LiveId" clId="{3122C880-3FCD-43E1-A6BA-8E13BF71EC57}" dt="2023-12-19T10:31:02.964" v="5649" actId="20577"/>
          <ac:spMkLst>
            <pc:docMk/>
            <pc:sldMk cId="374445951" sldId="358"/>
            <ac:spMk id="4" creationId="{BE3535A4-53CB-0A35-900E-8471B314C045}"/>
          </ac:spMkLst>
        </pc:spChg>
        <pc:spChg chg="mod">
          <ac:chgData name="Elena Bezmenova" userId="85567911984b031c" providerId="LiveId" clId="{3122C880-3FCD-43E1-A6BA-8E13BF71EC57}" dt="2023-12-13T16:28:49.843" v="1011" actId="108"/>
          <ac:spMkLst>
            <pc:docMk/>
            <pc:sldMk cId="374445951" sldId="358"/>
            <ac:spMk id="3628" creationId="{00000000-0000-0000-0000-000000000000}"/>
          </ac:spMkLst>
        </pc:spChg>
        <pc:graphicFrameChg chg="add del mod modGraphic">
          <ac:chgData name="Elena Bezmenova" userId="85567911984b031c" providerId="LiveId" clId="{3122C880-3FCD-43E1-A6BA-8E13BF71EC57}" dt="2023-12-13T16:23:57.856" v="997" actId="478"/>
          <ac:graphicFrameMkLst>
            <pc:docMk/>
            <pc:sldMk cId="374445951" sldId="358"/>
            <ac:graphicFrameMk id="2" creationId="{FCF2130B-FE84-D0D1-ABC7-76472630875E}"/>
          </ac:graphicFrameMkLst>
        </pc:graphicFrameChg>
        <pc:graphicFrameChg chg="add del modGraphic">
          <ac:chgData name="Elena Bezmenova" userId="85567911984b031c" providerId="LiveId" clId="{3122C880-3FCD-43E1-A6BA-8E13BF71EC57}" dt="2023-12-13T16:24:24.720" v="1001" actId="3680"/>
          <ac:graphicFrameMkLst>
            <pc:docMk/>
            <pc:sldMk cId="374445951" sldId="358"/>
            <ac:graphicFrameMk id="3" creationId="{C5C73CDB-D84D-C534-4FD1-1FEA3C5DC14F}"/>
          </ac:graphicFrameMkLst>
        </pc:graphicFrameChg>
        <pc:graphicFrameChg chg="add del mod modGraphic">
          <ac:chgData name="Elena Bezmenova" userId="85567911984b031c" providerId="LiveId" clId="{3122C880-3FCD-43E1-A6BA-8E13BF71EC57}" dt="2023-12-13T18:00:24.045" v="1146" actId="478"/>
          <ac:graphicFrameMkLst>
            <pc:docMk/>
            <pc:sldMk cId="374445951" sldId="358"/>
            <ac:graphicFrameMk id="4" creationId="{62AC999D-E5E8-2F0A-B1A4-16D7D630FDCA}"/>
          </ac:graphicFrameMkLst>
        </pc:graphicFrameChg>
        <pc:graphicFrameChg chg="mod modGraphic">
          <ac:chgData name="Elena Bezmenova" userId="85567911984b031c" providerId="LiveId" clId="{3122C880-3FCD-43E1-A6BA-8E13BF71EC57}" dt="2023-12-19T19:39:29.930" v="8073" actId="20577"/>
          <ac:graphicFrameMkLst>
            <pc:docMk/>
            <pc:sldMk cId="374445951" sldId="358"/>
            <ac:graphicFrameMk id="3629" creationId="{00000000-0000-0000-0000-000000000000}"/>
          </ac:graphicFrameMkLst>
        </pc:graphicFrameChg>
        <pc:picChg chg="add mod">
          <ac:chgData name="Elena Bezmenova" userId="85567911984b031c" providerId="LiveId" clId="{3122C880-3FCD-43E1-A6BA-8E13BF71EC57}" dt="2023-12-14T20:43:21.363" v="4390" actId="1076"/>
          <ac:picMkLst>
            <pc:docMk/>
            <pc:sldMk cId="374445951" sldId="358"/>
            <ac:picMk id="2" creationId="{19D5556C-F775-9344-7190-E5526BA0903B}"/>
          </ac:picMkLst>
        </pc:picChg>
      </pc:sldChg>
      <pc:sldChg chg="addSp delSp modSp add mod ord modAnim">
        <pc:chgData name="Elena Bezmenova" userId="85567911984b031c" providerId="LiveId" clId="{3122C880-3FCD-43E1-A6BA-8E13BF71EC57}" dt="2023-12-19T20:14:19.448" v="8092" actId="1076"/>
        <pc:sldMkLst>
          <pc:docMk/>
          <pc:sldMk cId="2787343955" sldId="359"/>
        </pc:sldMkLst>
        <pc:spChg chg="mod">
          <ac:chgData name="Elena Bezmenova" userId="85567911984b031c" providerId="LiveId" clId="{3122C880-3FCD-43E1-A6BA-8E13BF71EC57}" dt="2023-12-14T12:50:38.066" v="1614" actId="14100"/>
          <ac:spMkLst>
            <pc:docMk/>
            <pc:sldMk cId="2787343955" sldId="359"/>
            <ac:spMk id="2" creationId="{90508FFC-E65C-861A-A6E1-65C4C0D41C47}"/>
          </ac:spMkLst>
        </pc:spChg>
        <pc:spChg chg="mod">
          <ac:chgData name="Elena Bezmenova" userId="85567911984b031c" providerId="LiveId" clId="{3122C880-3FCD-43E1-A6BA-8E13BF71EC57}" dt="2023-12-14T20:44:03.932" v="4395" actId="1076"/>
          <ac:spMkLst>
            <pc:docMk/>
            <pc:sldMk cId="2787343955" sldId="359"/>
            <ac:spMk id="3" creationId="{9A806861-64A2-B4D4-C32E-AECA9C069A68}"/>
          </ac:spMkLst>
        </pc:spChg>
        <pc:spChg chg="mod">
          <ac:chgData name="Elena Bezmenova" userId="85567911984b031c" providerId="LiveId" clId="{3122C880-3FCD-43E1-A6BA-8E13BF71EC57}" dt="2023-12-14T12:52:30.881" v="1634"/>
          <ac:spMkLst>
            <pc:docMk/>
            <pc:sldMk cId="2787343955" sldId="359"/>
            <ac:spMk id="7" creationId="{66A19B46-F677-24E1-41A1-E237777AEDF1}"/>
          </ac:spMkLst>
        </pc:spChg>
        <pc:spChg chg="mod">
          <ac:chgData name="Elena Bezmenova" userId="85567911984b031c" providerId="LiveId" clId="{3122C880-3FCD-43E1-A6BA-8E13BF71EC57}" dt="2023-12-14T12:52:30.881" v="1634"/>
          <ac:spMkLst>
            <pc:docMk/>
            <pc:sldMk cId="2787343955" sldId="359"/>
            <ac:spMk id="8" creationId="{0D0BC0E2-F6AA-FDA3-571B-B29478F64A0C}"/>
          </ac:spMkLst>
        </pc:spChg>
        <pc:spChg chg="mod">
          <ac:chgData name="Elena Bezmenova" userId="85567911984b031c" providerId="LiveId" clId="{3122C880-3FCD-43E1-A6BA-8E13BF71EC57}" dt="2023-12-14T12:52:30.881" v="1634"/>
          <ac:spMkLst>
            <pc:docMk/>
            <pc:sldMk cId="2787343955" sldId="359"/>
            <ac:spMk id="9" creationId="{4C529BEC-AB5E-9642-AA04-D7EFA694B909}"/>
          </ac:spMkLst>
        </pc:spChg>
        <pc:spChg chg="mod">
          <ac:chgData name="Elena Bezmenova" userId="85567911984b031c" providerId="LiveId" clId="{3122C880-3FCD-43E1-A6BA-8E13BF71EC57}" dt="2023-12-14T12:52:30.881" v="1634"/>
          <ac:spMkLst>
            <pc:docMk/>
            <pc:sldMk cId="2787343955" sldId="359"/>
            <ac:spMk id="10" creationId="{CF805004-E7DF-93A9-BB53-F6030F53B1A7}"/>
          </ac:spMkLst>
        </pc:spChg>
        <pc:spChg chg="mod">
          <ac:chgData name="Elena Bezmenova" userId="85567911984b031c" providerId="LiveId" clId="{3122C880-3FCD-43E1-A6BA-8E13BF71EC57}" dt="2023-12-14T12:52:30.881" v="1634"/>
          <ac:spMkLst>
            <pc:docMk/>
            <pc:sldMk cId="2787343955" sldId="359"/>
            <ac:spMk id="11" creationId="{BBFCC1A7-AC48-1BA8-7EE2-2B2FD8F49185}"/>
          </ac:spMkLst>
        </pc:spChg>
        <pc:spChg chg="mod">
          <ac:chgData name="Elena Bezmenova" userId="85567911984b031c" providerId="LiveId" clId="{3122C880-3FCD-43E1-A6BA-8E13BF71EC57}" dt="2023-12-14T12:52:30.881" v="1634"/>
          <ac:spMkLst>
            <pc:docMk/>
            <pc:sldMk cId="2787343955" sldId="359"/>
            <ac:spMk id="12" creationId="{2E55B8B0-0146-DC5B-E61E-A47C893EEBBF}"/>
          </ac:spMkLst>
        </pc:spChg>
        <pc:spChg chg="mod">
          <ac:chgData name="Elena Bezmenova" userId="85567911984b031c" providerId="LiveId" clId="{3122C880-3FCD-43E1-A6BA-8E13BF71EC57}" dt="2023-12-14T12:52:30.881" v="1634"/>
          <ac:spMkLst>
            <pc:docMk/>
            <pc:sldMk cId="2787343955" sldId="359"/>
            <ac:spMk id="13" creationId="{0393951D-8269-12CF-E956-FD894C1D108C}"/>
          </ac:spMkLst>
        </pc:spChg>
        <pc:spChg chg="mod">
          <ac:chgData name="Elena Bezmenova" userId="85567911984b031c" providerId="LiveId" clId="{3122C880-3FCD-43E1-A6BA-8E13BF71EC57}" dt="2023-12-14T12:52:30.881" v="1634"/>
          <ac:spMkLst>
            <pc:docMk/>
            <pc:sldMk cId="2787343955" sldId="359"/>
            <ac:spMk id="14" creationId="{5FA7DD7A-9297-5D7A-0C37-A7E85D2AC49E}"/>
          </ac:spMkLst>
        </pc:spChg>
        <pc:spChg chg="mod">
          <ac:chgData name="Elena Bezmenova" userId="85567911984b031c" providerId="LiveId" clId="{3122C880-3FCD-43E1-A6BA-8E13BF71EC57}" dt="2023-12-14T12:52:30.881" v="1634"/>
          <ac:spMkLst>
            <pc:docMk/>
            <pc:sldMk cId="2787343955" sldId="359"/>
            <ac:spMk id="15" creationId="{DD8F4465-04E8-134C-2BBD-04F81E511F85}"/>
          </ac:spMkLst>
        </pc:spChg>
        <pc:spChg chg="mod">
          <ac:chgData name="Elena Bezmenova" userId="85567911984b031c" providerId="LiveId" clId="{3122C880-3FCD-43E1-A6BA-8E13BF71EC57}" dt="2023-12-14T12:52:30.881" v="1634"/>
          <ac:spMkLst>
            <pc:docMk/>
            <pc:sldMk cId="2787343955" sldId="359"/>
            <ac:spMk id="16" creationId="{5B837E09-DC24-EAD6-2C75-D53B8FFE0977}"/>
          </ac:spMkLst>
        </pc:spChg>
        <pc:spChg chg="mod">
          <ac:chgData name="Elena Bezmenova" userId="85567911984b031c" providerId="LiveId" clId="{3122C880-3FCD-43E1-A6BA-8E13BF71EC57}" dt="2023-12-14T12:52:30.881" v="1634"/>
          <ac:spMkLst>
            <pc:docMk/>
            <pc:sldMk cId="2787343955" sldId="359"/>
            <ac:spMk id="17" creationId="{61BD98DF-9B54-CCA5-8CC9-AE8338AC3F78}"/>
          </ac:spMkLst>
        </pc:spChg>
        <pc:spChg chg="mod">
          <ac:chgData name="Elena Bezmenova" userId="85567911984b031c" providerId="LiveId" clId="{3122C880-3FCD-43E1-A6BA-8E13BF71EC57}" dt="2023-12-14T12:52:30.881" v="1634"/>
          <ac:spMkLst>
            <pc:docMk/>
            <pc:sldMk cId="2787343955" sldId="359"/>
            <ac:spMk id="18" creationId="{2797AB80-D088-526D-D4AC-3357CE539B0D}"/>
          </ac:spMkLst>
        </pc:spChg>
        <pc:spChg chg="mod">
          <ac:chgData name="Elena Bezmenova" userId="85567911984b031c" providerId="LiveId" clId="{3122C880-3FCD-43E1-A6BA-8E13BF71EC57}" dt="2023-12-14T12:52:30.881" v="1634"/>
          <ac:spMkLst>
            <pc:docMk/>
            <pc:sldMk cId="2787343955" sldId="359"/>
            <ac:spMk id="19" creationId="{14564B2B-4CA4-7534-8004-EE34ED8D1DCF}"/>
          </ac:spMkLst>
        </pc:spChg>
        <pc:spChg chg="mod">
          <ac:chgData name="Elena Bezmenova" userId="85567911984b031c" providerId="LiveId" clId="{3122C880-3FCD-43E1-A6BA-8E13BF71EC57}" dt="2023-12-14T12:52:30.881" v="1634"/>
          <ac:spMkLst>
            <pc:docMk/>
            <pc:sldMk cId="2787343955" sldId="359"/>
            <ac:spMk id="20" creationId="{BB35474E-FC7D-FF0B-D246-2194AD34DE9A}"/>
          </ac:spMkLst>
        </pc:spChg>
        <pc:spChg chg="mod">
          <ac:chgData name="Elena Bezmenova" userId="85567911984b031c" providerId="LiveId" clId="{3122C880-3FCD-43E1-A6BA-8E13BF71EC57}" dt="2023-12-14T12:52:30.881" v="1634"/>
          <ac:spMkLst>
            <pc:docMk/>
            <pc:sldMk cId="2787343955" sldId="359"/>
            <ac:spMk id="21" creationId="{B6B8ABE1-0593-072A-C3BA-054B8EA52A05}"/>
          </ac:spMkLst>
        </pc:spChg>
        <pc:spChg chg="mod">
          <ac:chgData name="Elena Bezmenova" userId="85567911984b031c" providerId="LiveId" clId="{3122C880-3FCD-43E1-A6BA-8E13BF71EC57}" dt="2023-12-14T12:52:30.881" v="1634"/>
          <ac:spMkLst>
            <pc:docMk/>
            <pc:sldMk cId="2787343955" sldId="359"/>
            <ac:spMk id="22" creationId="{712588E8-584E-205B-3403-AAC0778B4D7D}"/>
          </ac:spMkLst>
        </pc:spChg>
        <pc:spChg chg="mod">
          <ac:chgData name="Elena Bezmenova" userId="85567911984b031c" providerId="LiveId" clId="{3122C880-3FCD-43E1-A6BA-8E13BF71EC57}" dt="2023-12-14T12:52:30.881" v="1634"/>
          <ac:spMkLst>
            <pc:docMk/>
            <pc:sldMk cId="2787343955" sldId="359"/>
            <ac:spMk id="23" creationId="{2BBB8F08-7E3F-4A86-4660-312DD43F48E3}"/>
          </ac:spMkLst>
        </pc:spChg>
        <pc:spChg chg="mod">
          <ac:chgData name="Elena Bezmenova" userId="85567911984b031c" providerId="LiveId" clId="{3122C880-3FCD-43E1-A6BA-8E13BF71EC57}" dt="2023-12-14T12:52:30.881" v="1634"/>
          <ac:spMkLst>
            <pc:docMk/>
            <pc:sldMk cId="2787343955" sldId="359"/>
            <ac:spMk id="24" creationId="{8146BDF6-8CCC-36F3-57F9-2180F0605327}"/>
          </ac:spMkLst>
        </pc:spChg>
        <pc:spChg chg="mod">
          <ac:chgData name="Elena Bezmenova" userId="85567911984b031c" providerId="LiveId" clId="{3122C880-3FCD-43E1-A6BA-8E13BF71EC57}" dt="2023-12-14T12:52:30.881" v="1634"/>
          <ac:spMkLst>
            <pc:docMk/>
            <pc:sldMk cId="2787343955" sldId="359"/>
            <ac:spMk id="25" creationId="{A86B16AF-E4D1-98F6-03A6-146DBAEE43AE}"/>
          </ac:spMkLst>
        </pc:spChg>
        <pc:spChg chg="mod">
          <ac:chgData name="Elena Bezmenova" userId="85567911984b031c" providerId="LiveId" clId="{3122C880-3FCD-43E1-A6BA-8E13BF71EC57}" dt="2023-12-14T12:52:30.881" v="1634"/>
          <ac:spMkLst>
            <pc:docMk/>
            <pc:sldMk cId="2787343955" sldId="359"/>
            <ac:spMk id="26" creationId="{27184803-4CF0-1A0A-40D4-52F65E34CA52}"/>
          </ac:spMkLst>
        </pc:spChg>
        <pc:spChg chg="mod">
          <ac:chgData name="Elena Bezmenova" userId="85567911984b031c" providerId="LiveId" clId="{3122C880-3FCD-43E1-A6BA-8E13BF71EC57}" dt="2023-12-14T12:52:30.881" v="1634"/>
          <ac:spMkLst>
            <pc:docMk/>
            <pc:sldMk cId="2787343955" sldId="359"/>
            <ac:spMk id="27" creationId="{C31BFFAB-4C51-3B06-555D-C3E5288BD315}"/>
          </ac:spMkLst>
        </pc:spChg>
        <pc:spChg chg="mod">
          <ac:chgData name="Elena Bezmenova" userId="85567911984b031c" providerId="LiveId" clId="{3122C880-3FCD-43E1-A6BA-8E13BF71EC57}" dt="2023-12-14T12:52:30.881" v="1634"/>
          <ac:spMkLst>
            <pc:docMk/>
            <pc:sldMk cId="2787343955" sldId="359"/>
            <ac:spMk id="28" creationId="{BA049AE1-A1D7-5A69-1687-9041DCBBE220}"/>
          </ac:spMkLst>
        </pc:spChg>
        <pc:spChg chg="mod">
          <ac:chgData name="Elena Bezmenova" userId="85567911984b031c" providerId="LiveId" clId="{3122C880-3FCD-43E1-A6BA-8E13BF71EC57}" dt="2023-12-14T12:52:30.881" v="1634"/>
          <ac:spMkLst>
            <pc:docMk/>
            <pc:sldMk cId="2787343955" sldId="359"/>
            <ac:spMk id="29" creationId="{105D9189-2468-2F89-D086-984BA9AD4A30}"/>
          </ac:spMkLst>
        </pc:spChg>
        <pc:spChg chg="mod">
          <ac:chgData name="Elena Bezmenova" userId="85567911984b031c" providerId="LiveId" clId="{3122C880-3FCD-43E1-A6BA-8E13BF71EC57}" dt="2023-12-14T12:52:30.881" v="1634"/>
          <ac:spMkLst>
            <pc:docMk/>
            <pc:sldMk cId="2787343955" sldId="359"/>
            <ac:spMk id="30" creationId="{ED89F418-336E-E9F5-D528-3F8E562B2B87}"/>
          </ac:spMkLst>
        </pc:spChg>
        <pc:spChg chg="mod">
          <ac:chgData name="Elena Bezmenova" userId="85567911984b031c" providerId="LiveId" clId="{3122C880-3FCD-43E1-A6BA-8E13BF71EC57}" dt="2023-12-14T12:52:30.881" v="1634"/>
          <ac:spMkLst>
            <pc:docMk/>
            <pc:sldMk cId="2787343955" sldId="359"/>
            <ac:spMk id="31" creationId="{2ECE3454-8838-DB93-4F0C-B98400B410BD}"/>
          </ac:spMkLst>
        </pc:spChg>
        <pc:spChg chg="mod">
          <ac:chgData name="Elena Bezmenova" userId="85567911984b031c" providerId="LiveId" clId="{3122C880-3FCD-43E1-A6BA-8E13BF71EC57}" dt="2023-12-14T12:52:30.881" v="1634"/>
          <ac:spMkLst>
            <pc:docMk/>
            <pc:sldMk cId="2787343955" sldId="359"/>
            <ac:spMk id="32" creationId="{528B945B-14F0-7E52-4FD4-BE126240F731}"/>
          </ac:spMkLst>
        </pc:spChg>
        <pc:spChg chg="mod">
          <ac:chgData name="Elena Bezmenova" userId="85567911984b031c" providerId="LiveId" clId="{3122C880-3FCD-43E1-A6BA-8E13BF71EC57}" dt="2023-12-14T12:52:30.881" v="1634"/>
          <ac:spMkLst>
            <pc:docMk/>
            <pc:sldMk cId="2787343955" sldId="359"/>
            <ac:spMk id="33" creationId="{2A8BBA1F-CED2-082B-219B-6C5976DBAD3B}"/>
          </ac:spMkLst>
        </pc:spChg>
        <pc:spChg chg="mod">
          <ac:chgData name="Elena Bezmenova" userId="85567911984b031c" providerId="LiveId" clId="{3122C880-3FCD-43E1-A6BA-8E13BF71EC57}" dt="2023-12-14T12:52:30.881" v="1634"/>
          <ac:spMkLst>
            <pc:docMk/>
            <pc:sldMk cId="2787343955" sldId="359"/>
            <ac:spMk id="34" creationId="{55D40C57-BEB5-2ECF-C96D-D7DF076E871A}"/>
          </ac:spMkLst>
        </pc:spChg>
        <pc:spChg chg="mod">
          <ac:chgData name="Elena Bezmenova" userId="85567911984b031c" providerId="LiveId" clId="{3122C880-3FCD-43E1-A6BA-8E13BF71EC57}" dt="2023-12-14T12:52:30.881" v="1634"/>
          <ac:spMkLst>
            <pc:docMk/>
            <pc:sldMk cId="2787343955" sldId="359"/>
            <ac:spMk id="35" creationId="{5DC20FA2-2EF7-7F4F-8848-961C2B49CD2C}"/>
          </ac:spMkLst>
        </pc:spChg>
        <pc:spChg chg="mod">
          <ac:chgData name="Elena Bezmenova" userId="85567911984b031c" providerId="LiveId" clId="{3122C880-3FCD-43E1-A6BA-8E13BF71EC57}" dt="2023-12-14T12:52:30.881" v="1634"/>
          <ac:spMkLst>
            <pc:docMk/>
            <pc:sldMk cId="2787343955" sldId="359"/>
            <ac:spMk id="36" creationId="{2A3A8497-629F-BF39-89E3-351ABAC900F7}"/>
          </ac:spMkLst>
        </pc:spChg>
        <pc:spChg chg="mod">
          <ac:chgData name="Elena Bezmenova" userId="85567911984b031c" providerId="LiveId" clId="{3122C880-3FCD-43E1-A6BA-8E13BF71EC57}" dt="2023-12-14T12:52:30.881" v="1634"/>
          <ac:spMkLst>
            <pc:docMk/>
            <pc:sldMk cId="2787343955" sldId="359"/>
            <ac:spMk id="37" creationId="{8CF5919A-5736-B12C-942C-73536B6B3575}"/>
          </ac:spMkLst>
        </pc:spChg>
        <pc:spChg chg="mod">
          <ac:chgData name="Elena Bezmenova" userId="85567911984b031c" providerId="LiveId" clId="{3122C880-3FCD-43E1-A6BA-8E13BF71EC57}" dt="2023-12-14T12:52:30.881" v="1634"/>
          <ac:spMkLst>
            <pc:docMk/>
            <pc:sldMk cId="2787343955" sldId="359"/>
            <ac:spMk id="38" creationId="{3E2E60EE-C926-0457-ABC4-92DBC606CAEC}"/>
          </ac:spMkLst>
        </pc:spChg>
        <pc:spChg chg="mod">
          <ac:chgData name="Elena Bezmenova" userId="85567911984b031c" providerId="LiveId" clId="{3122C880-3FCD-43E1-A6BA-8E13BF71EC57}" dt="2023-12-14T12:52:30.881" v="1634"/>
          <ac:spMkLst>
            <pc:docMk/>
            <pc:sldMk cId="2787343955" sldId="359"/>
            <ac:spMk id="39" creationId="{3EB9E1A9-669D-428B-780A-266DDEDD79E7}"/>
          </ac:spMkLst>
        </pc:spChg>
        <pc:spChg chg="mod">
          <ac:chgData name="Elena Bezmenova" userId="85567911984b031c" providerId="LiveId" clId="{3122C880-3FCD-43E1-A6BA-8E13BF71EC57}" dt="2023-12-14T12:52:30.881" v="1634"/>
          <ac:spMkLst>
            <pc:docMk/>
            <pc:sldMk cId="2787343955" sldId="359"/>
            <ac:spMk id="40" creationId="{218DD0EE-6421-52CA-894B-06FBC1BADFC1}"/>
          </ac:spMkLst>
        </pc:spChg>
        <pc:spChg chg="mod">
          <ac:chgData name="Elena Bezmenova" userId="85567911984b031c" providerId="LiveId" clId="{3122C880-3FCD-43E1-A6BA-8E13BF71EC57}" dt="2023-12-14T12:52:30.881" v="1634"/>
          <ac:spMkLst>
            <pc:docMk/>
            <pc:sldMk cId="2787343955" sldId="359"/>
            <ac:spMk id="41" creationId="{98242C17-B2AF-BEB1-B7CC-51E4CFE05E49}"/>
          </ac:spMkLst>
        </pc:spChg>
        <pc:spChg chg="mod">
          <ac:chgData name="Elena Bezmenova" userId="85567911984b031c" providerId="LiveId" clId="{3122C880-3FCD-43E1-A6BA-8E13BF71EC57}" dt="2023-12-14T12:52:30.881" v="1634"/>
          <ac:spMkLst>
            <pc:docMk/>
            <pc:sldMk cId="2787343955" sldId="359"/>
            <ac:spMk id="42" creationId="{91FCC4D9-B418-0D5A-115E-44E0CBA27B5E}"/>
          </ac:spMkLst>
        </pc:spChg>
        <pc:spChg chg="mod">
          <ac:chgData name="Elena Bezmenova" userId="85567911984b031c" providerId="LiveId" clId="{3122C880-3FCD-43E1-A6BA-8E13BF71EC57}" dt="2023-12-14T12:52:30.881" v="1634"/>
          <ac:spMkLst>
            <pc:docMk/>
            <pc:sldMk cId="2787343955" sldId="359"/>
            <ac:spMk id="43" creationId="{BD3E14C0-D4F9-FFBD-47F2-D1FC20A3C119}"/>
          </ac:spMkLst>
        </pc:spChg>
        <pc:spChg chg="mod">
          <ac:chgData name="Elena Bezmenova" userId="85567911984b031c" providerId="LiveId" clId="{3122C880-3FCD-43E1-A6BA-8E13BF71EC57}" dt="2023-12-14T12:52:30.881" v="1634"/>
          <ac:spMkLst>
            <pc:docMk/>
            <pc:sldMk cId="2787343955" sldId="359"/>
            <ac:spMk id="44" creationId="{1315DAFB-32EF-92E2-8EE3-D92D8D64B738}"/>
          </ac:spMkLst>
        </pc:spChg>
        <pc:spChg chg="mod">
          <ac:chgData name="Elena Bezmenova" userId="85567911984b031c" providerId="LiveId" clId="{3122C880-3FCD-43E1-A6BA-8E13BF71EC57}" dt="2023-12-14T12:52:30.881" v="1634"/>
          <ac:spMkLst>
            <pc:docMk/>
            <pc:sldMk cId="2787343955" sldId="359"/>
            <ac:spMk id="45" creationId="{CE9E8E11-7410-98B3-DFEB-45A3342D0E8C}"/>
          </ac:spMkLst>
        </pc:spChg>
        <pc:spChg chg="mod">
          <ac:chgData name="Elena Bezmenova" userId="85567911984b031c" providerId="LiveId" clId="{3122C880-3FCD-43E1-A6BA-8E13BF71EC57}" dt="2023-12-14T12:52:30.881" v="1634"/>
          <ac:spMkLst>
            <pc:docMk/>
            <pc:sldMk cId="2787343955" sldId="359"/>
            <ac:spMk id="46" creationId="{EF2E328C-F4B0-90C1-4E92-056893A302AB}"/>
          </ac:spMkLst>
        </pc:spChg>
        <pc:spChg chg="mod">
          <ac:chgData name="Elena Bezmenova" userId="85567911984b031c" providerId="LiveId" clId="{3122C880-3FCD-43E1-A6BA-8E13BF71EC57}" dt="2023-12-14T12:52:30.881" v="1634"/>
          <ac:spMkLst>
            <pc:docMk/>
            <pc:sldMk cId="2787343955" sldId="359"/>
            <ac:spMk id="47" creationId="{A0416F7D-2F30-E486-9A8C-85107CE8BCEF}"/>
          </ac:spMkLst>
        </pc:spChg>
        <pc:spChg chg="mod">
          <ac:chgData name="Elena Bezmenova" userId="85567911984b031c" providerId="LiveId" clId="{3122C880-3FCD-43E1-A6BA-8E13BF71EC57}" dt="2023-12-14T12:52:30.881" v="1634"/>
          <ac:spMkLst>
            <pc:docMk/>
            <pc:sldMk cId="2787343955" sldId="359"/>
            <ac:spMk id="48" creationId="{A6225B51-BDFC-D41D-5B00-2F8891A2BBD0}"/>
          </ac:spMkLst>
        </pc:spChg>
        <pc:spChg chg="mod">
          <ac:chgData name="Elena Bezmenova" userId="85567911984b031c" providerId="LiveId" clId="{3122C880-3FCD-43E1-A6BA-8E13BF71EC57}" dt="2023-12-14T12:52:30.881" v="1634"/>
          <ac:spMkLst>
            <pc:docMk/>
            <pc:sldMk cId="2787343955" sldId="359"/>
            <ac:spMk id="49" creationId="{23CD7A67-B6CA-D88B-5E11-B423801219D6}"/>
          </ac:spMkLst>
        </pc:spChg>
        <pc:spChg chg="mod">
          <ac:chgData name="Elena Bezmenova" userId="85567911984b031c" providerId="LiveId" clId="{3122C880-3FCD-43E1-A6BA-8E13BF71EC57}" dt="2023-12-14T12:52:30.881" v="1634"/>
          <ac:spMkLst>
            <pc:docMk/>
            <pc:sldMk cId="2787343955" sldId="359"/>
            <ac:spMk id="50" creationId="{4366B943-F1B3-6297-A6D8-159E203AC6DE}"/>
          </ac:spMkLst>
        </pc:spChg>
        <pc:spChg chg="mod">
          <ac:chgData name="Elena Bezmenova" userId="85567911984b031c" providerId="LiveId" clId="{3122C880-3FCD-43E1-A6BA-8E13BF71EC57}" dt="2023-12-14T12:52:30.881" v="1634"/>
          <ac:spMkLst>
            <pc:docMk/>
            <pc:sldMk cId="2787343955" sldId="359"/>
            <ac:spMk id="51" creationId="{291A1808-4C1C-51C3-C6F2-1BD3BACFF2BD}"/>
          </ac:spMkLst>
        </pc:spChg>
        <pc:spChg chg="mod">
          <ac:chgData name="Elena Bezmenova" userId="85567911984b031c" providerId="LiveId" clId="{3122C880-3FCD-43E1-A6BA-8E13BF71EC57}" dt="2023-12-14T12:52:30.881" v="1634"/>
          <ac:spMkLst>
            <pc:docMk/>
            <pc:sldMk cId="2787343955" sldId="359"/>
            <ac:spMk id="52" creationId="{64E22D27-F411-E70E-AC41-7514427A11E4}"/>
          </ac:spMkLst>
        </pc:spChg>
        <pc:spChg chg="mod">
          <ac:chgData name="Elena Bezmenova" userId="85567911984b031c" providerId="LiveId" clId="{3122C880-3FCD-43E1-A6BA-8E13BF71EC57}" dt="2023-12-14T12:52:30.881" v="1634"/>
          <ac:spMkLst>
            <pc:docMk/>
            <pc:sldMk cId="2787343955" sldId="359"/>
            <ac:spMk id="53" creationId="{75F4291E-A114-B9A8-28C9-63E0F61AAC09}"/>
          </ac:spMkLst>
        </pc:spChg>
        <pc:spChg chg="mod">
          <ac:chgData name="Elena Bezmenova" userId="85567911984b031c" providerId="LiveId" clId="{3122C880-3FCD-43E1-A6BA-8E13BF71EC57}" dt="2023-12-14T12:52:30.881" v="1634"/>
          <ac:spMkLst>
            <pc:docMk/>
            <pc:sldMk cId="2787343955" sldId="359"/>
            <ac:spMk id="54" creationId="{30206A00-168C-8D43-E3FE-AC16AC2AE1E1}"/>
          </ac:spMkLst>
        </pc:spChg>
        <pc:spChg chg="mod">
          <ac:chgData name="Elena Bezmenova" userId="85567911984b031c" providerId="LiveId" clId="{3122C880-3FCD-43E1-A6BA-8E13BF71EC57}" dt="2023-12-14T12:52:30.881" v="1634"/>
          <ac:spMkLst>
            <pc:docMk/>
            <pc:sldMk cId="2787343955" sldId="359"/>
            <ac:spMk id="55" creationId="{BD10FB27-EAC6-EB7B-2E6B-77F9CD899C86}"/>
          </ac:spMkLst>
        </pc:spChg>
        <pc:spChg chg="mod">
          <ac:chgData name="Elena Bezmenova" userId="85567911984b031c" providerId="LiveId" clId="{3122C880-3FCD-43E1-A6BA-8E13BF71EC57}" dt="2023-12-14T12:52:30.881" v="1634"/>
          <ac:spMkLst>
            <pc:docMk/>
            <pc:sldMk cId="2787343955" sldId="359"/>
            <ac:spMk id="56" creationId="{906088A7-3008-A643-30EE-FAF0713DB2F1}"/>
          </ac:spMkLst>
        </pc:spChg>
        <pc:spChg chg="mod">
          <ac:chgData name="Elena Bezmenova" userId="85567911984b031c" providerId="LiveId" clId="{3122C880-3FCD-43E1-A6BA-8E13BF71EC57}" dt="2023-12-14T12:52:30.881" v="1634"/>
          <ac:spMkLst>
            <pc:docMk/>
            <pc:sldMk cId="2787343955" sldId="359"/>
            <ac:spMk id="57" creationId="{B94C1A35-095C-571E-1463-A05B8F7084A0}"/>
          </ac:spMkLst>
        </pc:spChg>
        <pc:spChg chg="mod">
          <ac:chgData name="Elena Bezmenova" userId="85567911984b031c" providerId="LiveId" clId="{3122C880-3FCD-43E1-A6BA-8E13BF71EC57}" dt="2023-12-14T12:52:30.881" v="1634"/>
          <ac:spMkLst>
            <pc:docMk/>
            <pc:sldMk cId="2787343955" sldId="359"/>
            <ac:spMk id="58" creationId="{88DD3837-1E8A-E6C7-421D-3A7ED6B8F7AC}"/>
          </ac:spMkLst>
        </pc:spChg>
        <pc:spChg chg="mod">
          <ac:chgData name="Elena Bezmenova" userId="85567911984b031c" providerId="LiveId" clId="{3122C880-3FCD-43E1-A6BA-8E13BF71EC57}" dt="2023-12-14T12:52:30.881" v="1634"/>
          <ac:spMkLst>
            <pc:docMk/>
            <pc:sldMk cId="2787343955" sldId="359"/>
            <ac:spMk id="59" creationId="{E3FB125F-B10B-583D-2809-76A7CF27EBE2}"/>
          </ac:spMkLst>
        </pc:spChg>
        <pc:spChg chg="mod">
          <ac:chgData name="Elena Bezmenova" userId="85567911984b031c" providerId="LiveId" clId="{3122C880-3FCD-43E1-A6BA-8E13BF71EC57}" dt="2023-12-14T12:52:30.881" v="1634"/>
          <ac:spMkLst>
            <pc:docMk/>
            <pc:sldMk cId="2787343955" sldId="359"/>
            <ac:spMk id="60" creationId="{1BCE5AE9-C4EB-CF7C-C263-E97ACAED7871}"/>
          </ac:spMkLst>
        </pc:spChg>
        <pc:spChg chg="mod">
          <ac:chgData name="Elena Bezmenova" userId="85567911984b031c" providerId="LiveId" clId="{3122C880-3FCD-43E1-A6BA-8E13BF71EC57}" dt="2023-12-14T12:52:30.881" v="1634"/>
          <ac:spMkLst>
            <pc:docMk/>
            <pc:sldMk cId="2787343955" sldId="359"/>
            <ac:spMk id="61" creationId="{5FEE1397-6311-77AF-7D9C-70B51D8949E1}"/>
          </ac:spMkLst>
        </pc:spChg>
        <pc:spChg chg="mod">
          <ac:chgData name="Elena Bezmenova" userId="85567911984b031c" providerId="LiveId" clId="{3122C880-3FCD-43E1-A6BA-8E13BF71EC57}" dt="2023-12-14T12:52:30.881" v="1634"/>
          <ac:spMkLst>
            <pc:docMk/>
            <pc:sldMk cId="2787343955" sldId="359"/>
            <ac:spMk id="62" creationId="{FA8261B7-D5E9-664C-A648-8504359D503F}"/>
          </ac:spMkLst>
        </pc:spChg>
        <pc:spChg chg="mod">
          <ac:chgData name="Elena Bezmenova" userId="85567911984b031c" providerId="LiveId" clId="{3122C880-3FCD-43E1-A6BA-8E13BF71EC57}" dt="2023-12-14T12:52:30.881" v="1634"/>
          <ac:spMkLst>
            <pc:docMk/>
            <pc:sldMk cId="2787343955" sldId="359"/>
            <ac:spMk id="63" creationId="{58326125-A27F-057D-52BD-15CEDFD5FB20}"/>
          </ac:spMkLst>
        </pc:spChg>
        <pc:spChg chg="mod">
          <ac:chgData name="Elena Bezmenova" userId="85567911984b031c" providerId="LiveId" clId="{3122C880-3FCD-43E1-A6BA-8E13BF71EC57}" dt="2023-12-14T12:52:30.881" v="1634"/>
          <ac:spMkLst>
            <pc:docMk/>
            <pc:sldMk cId="2787343955" sldId="359"/>
            <ac:spMk id="64" creationId="{C5927F13-2F15-79F6-501F-C883DACCEB32}"/>
          </ac:spMkLst>
        </pc:spChg>
        <pc:spChg chg="mod">
          <ac:chgData name="Elena Bezmenova" userId="85567911984b031c" providerId="LiveId" clId="{3122C880-3FCD-43E1-A6BA-8E13BF71EC57}" dt="2023-12-14T12:52:30.881" v="1634"/>
          <ac:spMkLst>
            <pc:docMk/>
            <pc:sldMk cId="2787343955" sldId="359"/>
            <ac:spMk id="65" creationId="{FEC98962-8D5C-86C4-A3D9-079D80F08F6A}"/>
          </ac:spMkLst>
        </pc:spChg>
        <pc:spChg chg="mod">
          <ac:chgData name="Elena Bezmenova" userId="85567911984b031c" providerId="LiveId" clId="{3122C880-3FCD-43E1-A6BA-8E13BF71EC57}" dt="2023-12-14T12:52:30.881" v="1634"/>
          <ac:spMkLst>
            <pc:docMk/>
            <pc:sldMk cId="2787343955" sldId="359"/>
            <ac:spMk id="66" creationId="{C8CFA20D-6E8C-0430-07B1-1222DFC5CE8A}"/>
          </ac:spMkLst>
        </pc:spChg>
        <pc:spChg chg="mod">
          <ac:chgData name="Elena Bezmenova" userId="85567911984b031c" providerId="LiveId" clId="{3122C880-3FCD-43E1-A6BA-8E13BF71EC57}" dt="2023-12-14T12:52:30.881" v="1634"/>
          <ac:spMkLst>
            <pc:docMk/>
            <pc:sldMk cId="2787343955" sldId="359"/>
            <ac:spMk id="67" creationId="{205F5CF7-9B1C-AF60-6DC7-BAB602A76E61}"/>
          </ac:spMkLst>
        </pc:spChg>
        <pc:spChg chg="mod">
          <ac:chgData name="Elena Bezmenova" userId="85567911984b031c" providerId="LiveId" clId="{3122C880-3FCD-43E1-A6BA-8E13BF71EC57}" dt="2023-12-14T12:52:30.881" v="1634"/>
          <ac:spMkLst>
            <pc:docMk/>
            <pc:sldMk cId="2787343955" sldId="359"/>
            <ac:spMk id="68" creationId="{ECE2E722-53D2-0A4C-A71B-3118140E6C34}"/>
          </ac:spMkLst>
        </pc:spChg>
        <pc:spChg chg="mod">
          <ac:chgData name="Elena Bezmenova" userId="85567911984b031c" providerId="LiveId" clId="{3122C880-3FCD-43E1-A6BA-8E13BF71EC57}" dt="2023-12-14T12:52:30.881" v="1634"/>
          <ac:spMkLst>
            <pc:docMk/>
            <pc:sldMk cId="2787343955" sldId="359"/>
            <ac:spMk id="69" creationId="{A80A5CFC-B2F4-181C-87C4-0FDA71073FD4}"/>
          </ac:spMkLst>
        </pc:spChg>
        <pc:spChg chg="mod">
          <ac:chgData name="Elena Bezmenova" userId="85567911984b031c" providerId="LiveId" clId="{3122C880-3FCD-43E1-A6BA-8E13BF71EC57}" dt="2023-12-14T12:52:30.881" v="1634"/>
          <ac:spMkLst>
            <pc:docMk/>
            <pc:sldMk cId="2787343955" sldId="359"/>
            <ac:spMk id="70" creationId="{E721352D-BF60-3C83-FB32-BEE80AD41BB5}"/>
          </ac:spMkLst>
        </pc:spChg>
        <pc:spChg chg="mod">
          <ac:chgData name="Elena Bezmenova" userId="85567911984b031c" providerId="LiveId" clId="{3122C880-3FCD-43E1-A6BA-8E13BF71EC57}" dt="2023-12-14T12:52:30.881" v="1634"/>
          <ac:spMkLst>
            <pc:docMk/>
            <pc:sldMk cId="2787343955" sldId="359"/>
            <ac:spMk id="71" creationId="{C5BE75E3-A7B2-2D2A-78E8-FB804F7AA132}"/>
          </ac:spMkLst>
        </pc:spChg>
        <pc:spChg chg="mod">
          <ac:chgData name="Elena Bezmenova" userId="85567911984b031c" providerId="LiveId" clId="{3122C880-3FCD-43E1-A6BA-8E13BF71EC57}" dt="2023-12-14T12:52:30.881" v="1634"/>
          <ac:spMkLst>
            <pc:docMk/>
            <pc:sldMk cId="2787343955" sldId="359"/>
            <ac:spMk id="72" creationId="{879D0DE2-9C02-D11B-529C-01DF9646C809}"/>
          </ac:spMkLst>
        </pc:spChg>
        <pc:spChg chg="mod">
          <ac:chgData name="Elena Bezmenova" userId="85567911984b031c" providerId="LiveId" clId="{3122C880-3FCD-43E1-A6BA-8E13BF71EC57}" dt="2023-12-14T12:52:30.881" v="1634"/>
          <ac:spMkLst>
            <pc:docMk/>
            <pc:sldMk cId="2787343955" sldId="359"/>
            <ac:spMk id="73" creationId="{B76A130E-1E38-E0FE-5B98-C624D502FD31}"/>
          </ac:spMkLst>
        </pc:spChg>
        <pc:spChg chg="mod">
          <ac:chgData name="Elena Bezmenova" userId="85567911984b031c" providerId="LiveId" clId="{3122C880-3FCD-43E1-A6BA-8E13BF71EC57}" dt="2023-12-14T12:52:30.881" v="1634"/>
          <ac:spMkLst>
            <pc:docMk/>
            <pc:sldMk cId="2787343955" sldId="359"/>
            <ac:spMk id="74" creationId="{19C6AE80-BAA8-979E-F4D8-77207D5CA05F}"/>
          </ac:spMkLst>
        </pc:spChg>
        <pc:spChg chg="mod">
          <ac:chgData name="Elena Bezmenova" userId="85567911984b031c" providerId="LiveId" clId="{3122C880-3FCD-43E1-A6BA-8E13BF71EC57}" dt="2023-12-14T12:52:30.881" v="1634"/>
          <ac:spMkLst>
            <pc:docMk/>
            <pc:sldMk cId="2787343955" sldId="359"/>
            <ac:spMk id="75" creationId="{421DFBAA-9C2F-A621-0125-4707DEECCBCB}"/>
          </ac:spMkLst>
        </pc:spChg>
        <pc:spChg chg="mod">
          <ac:chgData name="Elena Bezmenova" userId="85567911984b031c" providerId="LiveId" clId="{3122C880-3FCD-43E1-A6BA-8E13BF71EC57}" dt="2023-12-14T12:52:30.881" v="1634"/>
          <ac:spMkLst>
            <pc:docMk/>
            <pc:sldMk cId="2787343955" sldId="359"/>
            <ac:spMk id="76" creationId="{A29D1E6C-F013-E176-23B8-AA91DA6A365F}"/>
          </ac:spMkLst>
        </pc:spChg>
        <pc:spChg chg="mod">
          <ac:chgData name="Elena Bezmenova" userId="85567911984b031c" providerId="LiveId" clId="{3122C880-3FCD-43E1-A6BA-8E13BF71EC57}" dt="2023-12-14T12:52:30.881" v="1634"/>
          <ac:spMkLst>
            <pc:docMk/>
            <pc:sldMk cId="2787343955" sldId="359"/>
            <ac:spMk id="77" creationId="{1AEA8029-A801-F6BE-9126-929AC880C81D}"/>
          </ac:spMkLst>
        </pc:spChg>
        <pc:spChg chg="mod">
          <ac:chgData name="Elena Bezmenova" userId="85567911984b031c" providerId="LiveId" clId="{3122C880-3FCD-43E1-A6BA-8E13BF71EC57}" dt="2023-12-14T12:52:30.881" v="1634"/>
          <ac:spMkLst>
            <pc:docMk/>
            <pc:sldMk cId="2787343955" sldId="359"/>
            <ac:spMk id="78" creationId="{62A54AFF-91F9-5D2F-2B72-CC78F7E7B4F6}"/>
          </ac:spMkLst>
        </pc:spChg>
        <pc:spChg chg="mod">
          <ac:chgData name="Elena Bezmenova" userId="85567911984b031c" providerId="LiveId" clId="{3122C880-3FCD-43E1-A6BA-8E13BF71EC57}" dt="2023-12-14T12:52:30.881" v="1634"/>
          <ac:spMkLst>
            <pc:docMk/>
            <pc:sldMk cId="2787343955" sldId="359"/>
            <ac:spMk id="79" creationId="{6DF8C14D-3BBB-742A-1886-DA58AD1AAD15}"/>
          </ac:spMkLst>
        </pc:spChg>
        <pc:spChg chg="mod">
          <ac:chgData name="Elena Bezmenova" userId="85567911984b031c" providerId="LiveId" clId="{3122C880-3FCD-43E1-A6BA-8E13BF71EC57}" dt="2023-12-14T12:52:30.881" v="1634"/>
          <ac:spMkLst>
            <pc:docMk/>
            <pc:sldMk cId="2787343955" sldId="359"/>
            <ac:spMk id="80" creationId="{339CB5B7-F1CD-DA7C-645C-A728528CED5C}"/>
          </ac:spMkLst>
        </pc:spChg>
        <pc:spChg chg="mod">
          <ac:chgData name="Elena Bezmenova" userId="85567911984b031c" providerId="LiveId" clId="{3122C880-3FCD-43E1-A6BA-8E13BF71EC57}" dt="2023-12-14T12:52:30.881" v="1634"/>
          <ac:spMkLst>
            <pc:docMk/>
            <pc:sldMk cId="2787343955" sldId="359"/>
            <ac:spMk id="81" creationId="{ED376D33-4349-62D7-1498-415FB5CC05A8}"/>
          </ac:spMkLst>
        </pc:spChg>
        <pc:spChg chg="mod">
          <ac:chgData name="Elena Bezmenova" userId="85567911984b031c" providerId="LiveId" clId="{3122C880-3FCD-43E1-A6BA-8E13BF71EC57}" dt="2023-12-14T12:52:30.881" v="1634"/>
          <ac:spMkLst>
            <pc:docMk/>
            <pc:sldMk cId="2787343955" sldId="359"/>
            <ac:spMk id="82" creationId="{8240D573-F6F8-EC1E-6B8E-10BD11E012DE}"/>
          </ac:spMkLst>
        </pc:spChg>
        <pc:spChg chg="mod">
          <ac:chgData name="Elena Bezmenova" userId="85567911984b031c" providerId="LiveId" clId="{3122C880-3FCD-43E1-A6BA-8E13BF71EC57}" dt="2023-12-14T12:52:30.881" v="1634"/>
          <ac:spMkLst>
            <pc:docMk/>
            <pc:sldMk cId="2787343955" sldId="359"/>
            <ac:spMk id="83" creationId="{FE78BB57-A9C7-69DF-DBE1-B1F82199E587}"/>
          </ac:spMkLst>
        </pc:spChg>
        <pc:spChg chg="mod">
          <ac:chgData name="Elena Bezmenova" userId="85567911984b031c" providerId="LiveId" clId="{3122C880-3FCD-43E1-A6BA-8E13BF71EC57}" dt="2023-12-14T12:52:30.881" v="1634"/>
          <ac:spMkLst>
            <pc:docMk/>
            <pc:sldMk cId="2787343955" sldId="359"/>
            <ac:spMk id="84" creationId="{3682AA7B-E76B-1E31-1D79-5FDAE002216D}"/>
          </ac:spMkLst>
        </pc:spChg>
        <pc:spChg chg="mod">
          <ac:chgData name="Elena Bezmenova" userId="85567911984b031c" providerId="LiveId" clId="{3122C880-3FCD-43E1-A6BA-8E13BF71EC57}" dt="2023-12-14T12:52:30.881" v="1634"/>
          <ac:spMkLst>
            <pc:docMk/>
            <pc:sldMk cId="2787343955" sldId="359"/>
            <ac:spMk id="85" creationId="{44C33D64-7B76-FE52-880A-492444E99A4F}"/>
          </ac:spMkLst>
        </pc:spChg>
        <pc:spChg chg="mod">
          <ac:chgData name="Elena Bezmenova" userId="85567911984b031c" providerId="LiveId" clId="{3122C880-3FCD-43E1-A6BA-8E13BF71EC57}" dt="2023-12-14T12:52:30.881" v="1634"/>
          <ac:spMkLst>
            <pc:docMk/>
            <pc:sldMk cId="2787343955" sldId="359"/>
            <ac:spMk id="86" creationId="{3FCE0306-4F77-1660-917E-F57D62A11B7B}"/>
          </ac:spMkLst>
        </pc:spChg>
        <pc:spChg chg="mod">
          <ac:chgData name="Elena Bezmenova" userId="85567911984b031c" providerId="LiveId" clId="{3122C880-3FCD-43E1-A6BA-8E13BF71EC57}" dt="2023-12-14T12:52:30.881" v="1634"/>
          <ac:spMkLst>
            <pc:docMk/>
            <pc:sldMk cId="2787343955" sldId="359"/>
            <ac:spMk id="87" creationId="{B6E102A0-3EA5-E897-803E-F38AF9503036}"/>
          </ac:spMkLst>
        </pc:spChg>
        <pc:spChg chg="mod">
          <ac:chgData name="Elena Bezmenova" userId="85567911984b031c" providerId="LiveId" clId="{3122C880-3FCD-43E1-A6BA-8E13BF71EC57}" dt="2023-12-14T12:52:30.881" v="1634"/>
          <ac:spMkLst>
            <pc:docMk/>
            <pc:sldMk cId="2787343955" sldId="359"/>
            <ac:spMk id="88" creationId="{F48FFA40-B7CA-EDF7-29AE-CBE3777D1535}"/>
          </ac:spMkLst>
        </pc:spChg>
        <pc:spChg chg="mod">
          <ac:chgData name="Elena Bezmenova" userId="85567911984b031c" providerId="LiveId" clId="{3122C880-3FCD-43E1-A6BA-8E13BF71EC57}" dt="2023-12-14T12:52:30.881" v="1634"/>
          <ac:spMkLst>
            <pc:docMk/>
            <pc:sldMk cId="2787343955" sldId="359"/>
            <ac:spMk id="89" creationId="{0B192C49-53EC-37C3-7D3B-86FDA05BB052}"/>
          </ac:spMkLst>
        </pc:spChg>
        <pc:spChg chg="mod">
          <ac:chgData name="Elena Bezmenova" userId="85567911984b031c" providerId="LiveId" clId="{3122C880-3FCD-43E1-A6BA-8E13BF71EC57}" dt="2023-12-14T12:52:30.881" v="1634"/>
          <ac:spMkLst>
            <pc:docMk/>
            <pc:sldMk cId="2787343955" sldId="359"/>
            <ac:spMk id="90" creationId="{C1796557-8B97-3081-C136-3A8224960EBB}"/>
          </ac:spMkLst>
        </pc:spChg>
        <pc:spChg chg="mod">
          <ac:chgData name="Elena Bezmenova" userId="85567911984b031c" providerId="LiveId" clId="{3122C880-3FCD-43E1-A6BA-8E13BF71EC57}" dt="2023-12-14T12:52:30.881" v="1634"/>
          <ac:spMkLst>
            <pc:docMk/>
            <pc:sldMk cId="2787343955" sldId="359"/>
            <ac:spMk id="91" creationId="{FAFF6F4D-D022-A157-7073-D298479E214A}"/>
          </ac:spMkLst>
        </pc:spChg>
        <pc:spChg chg="mod">
          <ac:chgData name="Elena Bezmenova" userId="85567911984b031c" providerId="LiveId" clId="{3122C880-3FCD-43E1-A6BA-8E13BF71EC57}" dt="2023-12-14T12:52:30.881" v="1634"/>
          <ac:spMkLst>
            <pc:docMk/>
            <pc:sldMk cId="2787343955" sldId="359"/>
            <ac:spMk id="92" creationId="{00FEFCD4-6EC6-F9EF-D817-FC06BA10B841}"/>
          </ac:spMkLst>
        </pc:spChg>
        <pc:spChg chg="mod">
          <ac:chgData name="Elena Bezmenova" userId="85567911984b031c" providerId="LiveId" clId="{3122C880-3FCD-43E1-A6BA-8E13BF71EC57}" dt="2023-12-14T12:52:30.881" v="1634"/>
          <ac:spMkLst>
            <pc:docMk/>
            <pc:sldMk cId="2787343955" sldId="359"/>
            <ac:spMk id="93" creationId="{5AB4E979-BE11-CDA3-BF0C-8A28227AA43F}"/>
          </ac:spMkLst>
        </pc:spChg>
        <pc:spChg chg="mod">
          <ac:chgData name="Elena Bezmenova" userId="85567911984b031c" providerId="LiveId" clId="{3122C880-3FCD-43E1-A6BA-8E13BF71EC57}" dt="2023-12-14T12:52:30.881" v="1634"/>
          <ac:spMkLst>
            <pc:docMk/>
            <pc:sldMk cId="2787343955" sldId="359"/>
            <ac:spMk id="94" creationId="{2127D084-4AE6-9221-A0F7-6D8EDFFFE3A7}"/>
          </ac:spMkLst>
        </pc:spChg>
        <pc:spChg chg="mod">
          <ac:chgData name="Elena Bezmenova" userId="85567911984b031c" providerId="LiveId" clId="{3122C880-3FCD-43E1-A6BA-8E13BF71EC57}" dt="2023-12-14T12:52:30.881" v="1634"/>
          <ac:spMkLst>
            <pc:docMk/>
            <pc:sldMk cId="2787343955" sldId="359"/>
            <ac:spMk id="95" creationId="{EA07F73F-D7F2-7486-95B7-A85695D3F2FB}"/>
          </ac:spMkLst>
        </pc:spChg>
        <pc:spChg chg="mod">
          <ac:chgData name="Elena Bezmenova" userId="85567911984b031c" providerId="LiveId" clId="{3122C880-3FCD-43E1-A6BA-8E13BF71EC57}" dt="2023-12-14T12:52:30.881" v="1634"/>
          <ac:spMkLst>
            <pc:docMk/>
            <pc:sldMk cId="2787343955" sldId="359"/>
            <ac:spMk id="96" creationId="{2740294A-53DA-C5AC-3097-D12CFDD4F232}"/>
          </ac:spMkLst>
        </pc:spChg>
        <pc:spChg chg="mod">
          <ac:chgData name="Elena Bezmenova" userId="85567911984b031c" providerId="LiveId" clId="{3122C880-3FCD-43E1-A6BA-8E13BF71EC57}" dt="2023-12-14T12:52:30.881" v="1634"/>
          <ac:spMkLst>
            <pc:docMk/>
            <pc:sldMk cId="2787343955" sldId="359"/>
            <ac:spMk id="97" creationId="{8C1CB357-62B8-241D-8718-F1C2ACCE1784}"/>
          </ac:spMkLst>
        </pc:spChg>
        <pc:spChg chg="mod">
          <ac:chgData name="Elena Bezmenova" userId="85567911984b031c" providerId="LiveId" clId="{3122C880-3FCD-43E1-A6BA-8E13BF71EC57}" dt="2023-12-14T12:52:30.881" v="1634"/>
          <ac:spMkLst>
            <pc:docMk/>
            <pc:sldMk cId="2787343955" sldId="359"/>
            <ac:spMk id="98" creationId="{CFFE15EF-6E5D-A732-F1E5-640388D60489}"/>
          </ac:spMkLst>
        </pc:spChg>
        <pc:spChg chg="mod">
          <ac:chgData name="Elena Bezmenova" userId="85567911984b031c" providerId="LiveId" clId="{3122C880-3FCD-43E1-A6BA-8E13BF71EC57}" dt="2023-12-14T12:52:30.881" v="1634"/>
          <ac:spMkLst>
            <pc:docMk/>
            <pc:sldMk cId="2787343955" sldId="359"/>
            <ac:spMk id="99" creationId="{17D76697-9E42-A2EF-CDEE-166CDE8CCC32}"/>
          </ac:spMkLst>
        </pc:spChg>
        <pc:spChg chg="mod">
          <ac:chgData name="Elena Bezmenova" userId="85567911984b031c" providerId="LiveId" clId="{3122C880-3FCD-43E1-A6BA-8E13BF71EC57}" dt="2023-12-14T12:52:30.881" v="1634"/>
          <ac:spMkLst>
            <pc:docMk/>
            <pc:sldMk cId="2787343955" sldId="359"/>
            <ac:spMk id="100" creationId="{CF73D736-B22B-F1D8-9903-0E1E1D591CC6}"/>
          </ac:spMkLst>
        </pc:spChg>
        <pc:spChg chg="mod">
          <ac:chgData name="Elena Bezmenova" userId="85567911984b031c" providerId="LiveId" clId="{3122C880-3FCD-43E1-A6BA-8E13BF71EC57}" dt="2023-12-14T12:52:30.881" v="1634"/>
          <ac:spMkLst>
            <pc:docMk/>
            <pc:sldMk cId="2787343955" sldId="359"/>
            <ac:spMk id="101" creationId="{DCDFD4F0-DFB6-8695-1DBB-25FB322D4F5B}"/>
          </ac:spMkLst>
        </pc:spChg>
        <pc:spChg chg="mod">
          <ac:chgData name="Elena Bezmenova" userId="85567911984b031c" providerId="LiveId" clId="{3122C880-3FCD-43E1-A6BA-8E13BF71EC57}" dt="2023-12-14T12:52:30.881" v="1634"/>
          <ac:spMkLst>
            <pc:docMk/>
            <pc:sldMk cId="2787343955" sldId="359"/>
            <ac:spMk id="102" creationId="{B92EB34B-F47B-EE28-FE9D-00ED1C57705A}"/>
          </ac:spMkLst>
        </pc:spChg>
        <pc:spChg chg="mod">
          <ac:chgData name="Elena Bezmenova" userId="85567911984b031c" providerId="LiveId" clId="{3122C880-3FCD-43E1-A6BA-8E13BF71EC57}" dt="2023-12-14T12:52:30.881" v="1634"/>
          <ac:spMkLst>
            <pc:docMk/>
            <pc:sldMk cId="2787343955" sldId="359"/>
            <ac:spMk id="103" creationId="{5844386B-3E8F-18EC-902C-205712C9B02D}"/>
          </ac:spMkLst>
        </pc:spChg>
        <pc:spChg chg="mod">
          <ac:chgData name="Elena Bezmenova" userId="85567911984b031c" providerId="LiveId" clId="{3122C880-3FCD-43E1-A6BA-8E13BF71EC57}" dt="2023-12-14T12:52:30.881" v="1634"/>
          <ac:spMkLst>
            <pc:docMk/>
            <pc:sldMk cId="2787343955" sldId="359"/>
            <ac:spMk id="104" creationId="{97446D13-45CA-240F-049D-6536EAEF83ED}"/>
          </ac:spMkLst>
        </pc:spChg>
        <pc:spChg chg="mod">
          <ac:chgData name="Elena Bezmenova" userId="85567911984b031c" providerId="LiveId" clId="{3122C880-3FCD-43E1-A6BA-8E13BF71EC57}" dt="2023-12-14T12:52:30.881" v="1634"/>
          <ac:spMkLst>
            <pc:docMk/>
            <pc:sldMk cId="2787343955" sldId="359"/>
            <ac:spMk id="105" creationId="{6E14C2C0-DAA1-7278-DC5F-2A8D1BEF7740}"/>
          </ac:spMkLst>
        </pc:spChg>
        <pc:spChg chg="mod">
          <ac:chgData name="Elena Bezmenova" userId="85567911984b031c" providerId="LiveId" clId="{3122C880-3FCD-43E1-A6BA-8E13BF71EC57}" dt="2023-12-14T12:52:30.881" v="1634"/>
          <ac:spMkLst>
            <pc:docMk/>
            <pc:sldMk cId="2787343955" sldId="359"/>
            <ac:spMk id="106" creationId="{76D785A9-00BE-48C1-DA42-F8B02DD58ECD}"/>
          </ac:spMkLst>
        </pc:spChg>
        <pc:spChg chg="mod">
          <ac:chgData name="Elena Bezmenova" userId="85567911984b031c" providerId="LiveId" clId="{3122C880-3FCD-43E1-A6BA-8E13BF71EC57}" dt="2023-12-14T12:52:30.881" v="1634"/>
          <ac:spMkLst>
            <pc:docMk/>
            <pc:sldMk cId="2787343955" sldId="359"/>
            <ac:spMk id="107" creationId="{F339C1DD-1540-EB4D-C387-7DE2F2EFDC90}"/>
          </ac:spMkLst>
        </pc:spChg>
        <pc:spChg chg="mod">
          <ac:chgData name="Elena Bezmenova" userId="85567911984b031c" providerId="LiveId" clId="{3122C880-3FCD-43E1-A6BA-8E13BF71EC57}" dt="2023-12-14T12:52:30.881" v="1634"/>
          <ac:spMkLst>
            <pc:docMk/>
            <pc:sldMk cId="2787343955" sldId="359"/>
            <ac:spMk id="108" creationId="{CAFA3FA3-E6E6-2741-9076-C606DA5C2CDA}"/>
          </ac:spMkLst>
        </pc:spChg>
        <pc:spChg chg="mod">
          <ac:chgData name="Elena Bezmenova" userId="85567911984b031c" providerId="LiveId" clId="{3122C880-3FCD-43E1-A6BA-8E13BF71EC57}" dt="2023-12-14T12:52:30.881" v="1634"/>
          <ac:spMkLst>
            <pc:docMk/>
            <pc:sldMk cId="2787343955" sldId="359"/>
            <ac:spMk id="109" creationId="{FAFBDBD6-2B2A-4C5C-6875-8753019DFFCC}"/>
          </ac:spMkLst>
        </pc:spChg>
        <pc:spChg chg="mod">
          <ac:chgData name="Elena Bezmenova" userId="85567911984b031c" providerId="LiveId" clId="{3122C880-3FCD-43E1-A6BA-8E13BF71EC57}" dt="2023-12-14T12:52:30.881" v="1634"/>
          <ac:spMkLst>
            <pc:docMk/>
            <pc:sldMk cId="2787343955" sldId="359"/>
            <ac:spMk id="110" creationId="{3E433EBD-1DBE-2E0A-272B-66A2264D8F34}"/>
          </ac:spMkLst>
        </pc:spChg>
        <pc:spChg chg="mod">
          <ac:chgData name="Elena Bezmenova" userId="85567911984b031c" providerId="LiveId" clId="{3122C880-3FCD-43E1-A6BA-8E13BF71EC57}" dt="2023-12-14T12:52:30.881" v="1634"/>
          <ac:spMkLst>
            <pc:docMk/>
            <pc:sldMk cId="2787343955" sldId="359"/>
            <ac:spMk id="111" creationId="{4F5428C1-6D62-A028-9E99-87B24ABB8281}"/>
          </ac:spMkLst>
        </pc:spChg>
        <pc:spChg chg="mod">
          <ac:chgData name="Elena Bezmenova" userId="85567911984b031c" providerId="LiveId" clId="{3122C880-3FCD-43E1-A6BA-8E13BF71EC57}" dt="2023-12-14T12:52:30.881" v="1634"/>
          <ac:spMkLst>
            <pc:docMk/>
            <pc:sldMk cId="2787343955" sldId="359"/>
            <ac:spMk id="112" creationId="{31461091-E23F-58C7-140B-49E5287FBEE7}"/>
          </ac:spMkLst>
        </pc:spChg>
        <pc:spChg chg="mod">
          <ac:chgData name="Elena Bezmenova" userId="85567911984b031c" providerId="LiveId" clId="{3122C880-3FCD-43E1-A6BA-8E13BF71EC57}" dt="2023-12-14T12:52:30.881" v="1634"/>
          <ac:spMkLst>
            <pc:docMk/>
            <pc:sldMk cId="2787343955" sldId="359"/>
            <ac:spMk id="113" creationId="{63644116-2832-3871-41AC-029DB8630C40}"/>
          </ac:spMkLst>
        </pc:spChg>
        <pc:spChg chg="mod">
          <ac:chgData name="Elena Bezmenova" userId="85567911984b031c" providerId="LiveId" clId="{3122C880-3FCD-43E1-A6BA-8E13BF71EC57}" dt="2023-12-14T12:52:30.881" v="1634"/>
          <ac:spMkLst>
            <pc:docMk/>
            <pc:sldMk cId="2787343955" sldId="359"/>
            <ac:spMk id="114" creationId="{066AE22D-63DB-9BF2-7C49-B577D9F191F5}"/>
          </ac:spMkLst>
        </pc:spChg>
        <pc:spChg chg="mod">
          <ac:chgData name="Elena Bezmenova" userId="85567911984b031c" providerId="LiveId" clId="{3122C880-3FCD-43E1-A6BA-8E13BF71EC57}" dt="2023-12-14T12:52:30.881" v="1634"/>
          <ac:spMkLst>
            <pc:docMk/>
            <pc:sldMk cId="2787343955" sldId="359"/>
            <ac:spMk id="115" creationId="{6CAC04F8-CFEF-2178-826F-6061F15B95F5}"/>
          </ac:spMkLst>
        </pc:spChg>
        <pc:spChg chg="mod">
          <ac:chgData name="Elena Bezmenova" userId="85567911984b031c" providerId="LiveId" clId="{3122C880-3FCD-43E1-A6BA-8E13BF71EC57}" dt="2023-12-14T12:52:30.881" v="1634"/>
          <ac:spMkLst>
            <pc:docMk/>
            <pc:sldMk cId="2787343955" sldId="359"/>
            <ac:spMk id="116" creationId="{4BD6559F-A933-9EF3-F585-943B1F8FA7CA}"/>
          </ac:spMkLst>
        </pc:spChg>
        <pc:spChg chg="mod">
          <ac:chgData name="Elena Bezmenova" userId="85567911984b031c" providerId="LiveId" clId="{3122C880-3FCD-43E1-A6BA-8E13BF71EC57}" dt="2023-12-14T12:52:30.881" v="1634"/>
          <ac:spMkLst>
            <pc:docMk/>
            <pc:sldMk cId="2787343955" sldId="359"/>
            <ac:spMk id="117" creationId="{9D459907-1ECF-A5CD-E209-F27449DDD8CE}"/>
          </ac:spMkLst>
        </pc:spChg>
        <pc:spChg chg="mod">
          <ac:chgData name="Elena Bezmenova" userId="85567911984b031c" providerId="LiveId" clId="{3122C880-3FCD-43E1-A6BA-8E13BF71EC57}" dt="2023-12-14T12:52:30.881" v="1634"/>
          <ac:spMkLst>
            <pc:docMk/>
            <pc:sldMk cId="2787343955" sldId="359"/>
            <ac:spMk id="118" creationId="{0E437392-2BAF-7092-A29C-6CE3C8D7813C}"/>
          </ac:spMkLst>
        </pc:spChg>
        <pc:spChg chg="mod">
          <ac:chgData name="Elena Bezmenova" userId="85567911984b031c" providerId="LiveId" clId="{3122C880-3FCD-43E1-A6BA-8E13BF71EC57}" dt="2023-12-14T12:52:30.881" v="1634"/>
          <ac:spMkLst>
            <pc:docMk/>
            <pc:sldMk cId="2787343955" sldId="359"/>
            <ac:spMk id="119" creationId="{42DA450C-BB86-49F2-D382-7299FF7FF4B9}"/>
          </ac:spMkLst>
        </pc:spChg>
        <pc:spChg chg="mod">
          <ac:chgData name="Elena Bezmenova" userId="85567911984b031c" providerId="LiveId" clId="{3122C880-3FCD-43E1-A6BA-8E13BF71EC57}" dt="2023-12-14T12:52:30.881" v="1634"/>
          <ac:spMkLst>
            <pc:docMk/>
            <pc:sldMk cId="2787343955" sldId="359"/>
            <ac:spMk id="120" creationId="{6B42ECA6-AB6D-282A-443A-7DC1F4F9E9EB}"/>
          </ac:spMkLst>
        </pc:spChg>
        <pc:spChg chg="mod">
          <ac:chgData name="Elena Bezmenova" userId="85567911984b031c" providerId="LiveId" clId="{3122C880-3FCD-43E1-A6BA-8E13BF71EC57}" dt="2023-12-14T12:52:30.881" v="1634"/>
          <ac:spMkLst>
            <pc:docMk/>
            <pc:sldMk cId="2787343955" sldId="359"/>
            <ac:spMk id="121" creationId="{03DEE917-423F-56B8-F997-6AEFF906ACB0}"/>
          </ac:spMkLst>
        </pc:spChg>
        <pc:spChg chg="mod">
          <ac:chgData name="Elena Bezmenova" userId="85567911984b031c" providerId="LiveId" clId="{3122C880-3FCD-43E1-A6BA-8E13BF71EC57}" dt="2023-12-14T12:52:30.881" v="1634"/>
          <ac:spMkLst>
            <pc:docMk/>
            <pc:sldMk cId="2787343955" sldId="359"/>
            <ac:spMk id="122" creationId="{E74659AA-B07F-73EC-EBB1-E4E7152BDDEC}"/>
          </ac:spMkLst>
        </pc:spChg>
        <pc:spChg chg="mod">
          <ac:chgData name="Elena Bezmenova" userId="85567911984b031c" providerId="LiveId" clId="{3122C880-3FCD-43E1-A6BA-8E13BF71EC57}" dt="2023-12-14T12:52:30.881" v="1634"/>
          <ac:spMkLst>
            <pc:docMk/>
            <pc:sldMk cId="2787343955" sldId="359"/>
            <ac:spMk id="123" creationId="{144CFFB3-95CD-0355-6C6B-69527D4DC2F1}"/>
          </ac:spMkLst>
        </pc:spChg>
        <pc:spChg chg="mod">
          <ac:chgData name="Elena Bezmenova" userId="85567911984b031c" providerId="LiveId" clId="{3122C880-3FCD-43E1-A6BA-8E13BF71EC57}" dt="2023-12-14T12:52:30.881" v="1634"/>
          <ac:spMkLst>
            <pc:docMk/>
            <pc:sldMk cId="2787343955" sldId="359"/>
            <ac:spMk id="124" creationId="{F34E63D6-ED0D-7A52-DDF9-D85C48C256D3}"/>
          </ac:spMkLst>
        </pc:spChg>
        <pc:spChg chg="mod">
          <ac:chgData name="Elena Bezmenova" userId="85567911984b031c" providerId="LiveId" clId="{3122C880-3FCD-43E1-A6BA-8E13BF71EC57}" dt="2023-12-14T12:52:30.881" v="1634"/>
          <ac:spMkLst>
            <pc:docMk/>
            <pc:sldMk cId="2787343955" sldId="359"/>
            <ac:spMk id="125" creationId="{A4817C6F-A62F-C043-7DF2-5BBD3B8F8024}"/>
          </ac:spMkLst>
        </pc:spChg>
        <pc:grpChg chg="add mod">
          <ac:chgData name="Elena Bezmenova" userId="85567911984b031c" providerId="LiveId" clId="{3122C880-3FCD-43E1-A6BA-8E13BF71EC57}" dt="2023-12-15T11:45:57.356" v="5160" actId="1076"/>
          <ac:grpSpMkLst>
            <pc:docMk/>
            <pc:sldMk cId="2787343955" sldId="359"/>
            <ac:grpSpMk id="6" creationId="{D2B4A001-8E5F-E8D2-FF29-D8456F2985E2}"/>
          </ac:grpSpMkLst>
        </pc:grpChg>
        <pc:picChg chg="add mod">
          <ac:chgData name="Elena Bezmenova" userId="85567911984b031c" providerId="LiveId" clId="{3122C880-3FCD-43E1-A6BA-8E13BF71EC57}" dt="2023-12-19T18:16:07.370" v="7601" actId="1076"/>
          <ac:picMkLst>
            <pc:docMk/>
            <pc:sldMk cId="2787343955" sldId="359"/>
            <ac:picMk id="4" creationId="{1583C0A0-36BC-9C4C-64F2-261602AC9781}"/>
          </ac:picMkLst>
        </pc:picChg>
        <pc:picChg chg="del">
          <ac:chgData name="Elena Bezmenova" userId="85567911984b031c" providerId="LiveId" clId="{3122C880-3FCD-43E1-A6BA-8E13BF71EC57}" dt="2023-12-14T12:50:45.296" v="1615" actId="478"/>
          <ac:picMkLst>
            <pc:docMk/>
            <pc:sldMk cId="2787343955" sldId="359"/>
            <ac:picMk id="4" creationId="{7E4BC8B6-F4A5-7FED-4BD2-366E71B35D28}"/>
          </ac:picMkLst>
        </pc:picChg>
        <pc:picChg chg="add del mod">
          <ac:chgData name="Elena Bezmenova" userId="85567911984b031c" providerId="LiveId" clId="{3122C880-3FCD-43E1-A6BA-8E13BF71EC57}" dt="2023-12-15T10:57:51.449" v="4656" actId="478"/>
          <ac:picMkLst>
            <pc:docMk/>
            <pc:sldMk cId="2787343955" sldId="359"/>
            <ac:picMk id="5" creationId="{F8279225-C52C-A77F-5831-AF9CC628489A}"/>
          </ac:picMkLst>
        </pc:picChg>
        <pc:picChg chg="add mod">
          <ac:chgData name="Elena Bezmenova" userId="85567911984b031c" providerId="LiveId" clId="{3122C880-3FCD-43E1-A6BA-8E13BF71EC57}" dt="2023-12-19T20:14:19.448" v="8092" actId="1076"/>
          <ac:picMkLst>
            <pc:docMk/>
            <pc:sldMk cId="2787343955" sldId="359"/>
            <ac:picMk id="126" creationId="{1CF51B8E-570D-62C2-2C0D-6D1909D9831B}"/>
          </ac:picMkLst>
        </pc:picChg>
        <pc:picChg chg="add del mod">
          <ac:chgData name="Elena Bezmenova" userId="85567911984b031c" providerId="LiveId" clId="{3122C880-3FCD-43E1-A6BA-8E13BF71EC57}" dt="2023-12-19T18:15:51.276" v="7597" actId="478"/>
          <ac:picMkLst>
            <pc:docMk/>
            <pc:sldMk cId="2787343955" sldId="359"/>
            <ac:picMk id="1026" creationId="{348257C6-97F0-8D0D-285C-90347F89C8CA}"/>
          </ac:picMkLst>
        </pc:picChg>
      </pc:sldChg>
      <pc:sldChg chg="new del">
        <pc:chgData name="Elena Bezmenova" userId="85567911984b031c" providerId="LiveId" clId="{3122C880-3FCD-43E1-A6BA-8E13BF71EC57}" dt="2023-12-14T13:10:57.110" v="1806" actId="47"/>
        <pc:sldMkLst>
          <pc:docMk/>
          <pc:sldMk cId="2628323827" sldId="360"/>
        </pc:sldMkLst>
      </pc:sldChg>
      <pc:sldChg chg="addSp delSp modSp add mod setBg">
        <pc:chgData name="Elena Bezmenova" userId="85567911984b031c" providerId="LiveId" clId="{3122C880-3FCD-43E1-A6BA-8E13BF71EC57}" dt="2023-12-19T20:14:30.932" v="8094" actId="1076"/>
        <pc:sldMkLst>
          <pc:docMk/>
          <pc:sldMk cId="4087412143" sldId="360"/>
        </pc:sldMkLst>
        <pc:spChg chg="add mod">
          <ac:chgData name="Elena Bezmenova" userId="85567911984b031c" providerId="LiveId" clId="{3122C880-3FCD-43E1-A6BA-8E13BF71EC57}" dt="2023-12-15T11:13:26.792" v="4983" actId="1076"/>
          <ac:spMkLst>
            <pc:docMk/>
            <pc:sldMk cId="4087412143" sldId="360"/>
            <ac:spMk id="3" creationId="{E6835DD7-AB36-F324-3701-BF9F2F248DA1}"/>
          </ac:spMkLst>
        </pc:spChg>
        <pc:spChg chg="mod">
          <ac:chgData name="Elena Bezmenova" userId="85567911984b031c" providerId="LiveId" clId="{3122C880-3FCD-43E1-A6BA-8E13BF71EC57}" dt="2023-12-14T13:29:37.806" v="2004" actId="20577"/>
          <ac:spMkLst>
            <pc:docMk/>
            <pc:sldMk cId="4087412143" sldId="360"/>
            <ac:spMk id="8" creationId="{70F01F80-2848-7368-EC72-86D033098E93}"/>
          </ac:spMkLst>
        </pc:spChg>
        <pc:picChg chg="add mod">
          <ac:chgData name="Elena Bezmenova" userId="85567911984b031c" providerId="LiveId" clId="{3122C880-3FCD-43E1-A6BA-8E13BF71EC57}" dt="2023-12-19T20:14:30.932" v="8094" actId="1076"/>
          <ac:picMkLst>
            <pc:docMk/>
            <pc:sldMk cId="4087412143" sldId="360"/>
            <ac:picMk id="4" creationId="{8486777B-82DB-D200-CFDC-191A6142F4C3}"/>
          </ac:picMkLst>
        </pc:picChg>
        <pc:picChg chg="del mod">
          <ac:chgData name="Elena Bezmenova" userId="85567911984b031c" providerId="LiveId" clId="{3122C880-3FCD-43E1-A6BA-8E13BF71EC57}" dt="2023-12-14T13:29:40.799" v="2006" actId="478"/>
          <ac:picMkLst>
            <pc:docMk/>
            <pc:sldMk cId="4087412143" sldId="360"/>
            <ac:picMk id="9" creationId="{9894A9B5-0084-7E0E-E988-21ED1F596346}"/>
          </ac:picMkLst>
        </pc:picChg>
        <pc:picChg chg="add del mod">
          <ac:chgData name="Elena Bezmenova" userId="85567911984b031c" providerId="LiveId" clId="{3122C880-3FCD-43E1-A6BA-8E13BF71EC57}" dt="2023-12-19T18:31:36.882" v="7669" actId="478"/>
          <ac:picMkLst>
            <pc:docMk/>
            <pc:sldMk cId="4087412143" sldId="360"/>
            <ac:picMk id="3074" creationId="{AB8C67CE-BEC6-C365-2304-3A16FB113345}"/>
          </ac:picMkLst>
        </pc:picChg>
        <pc:picChg chg="add mod">
          <ac:chgData name="Elena Bezmenova" userId="85567911984b031c" providerId="LiveId" clId="{3122C880-3FCD-43E1-A6BA-8E13BF71EC57}" dt="2023-12-19T18:33:56.335" v="7699" actId="14100"/>
          <ac:picMkLst>
            <pc:docMk/>
            <pc:sldMk cId="4087412143" sldId="360"/>
            <ac:picMk id="3076" creationId="{483C980D-EB80-61A9-D98E-C1BBC90358A2}"/>
          </ac:picMkLst>
        </pc:picChg>
        <pc:picChg chg="add del mod">
          <ac:chgData name="Elena Bezmenova" userId="85567911984b031c" providerId="LiveId" clId="{3122C880-3FCD-43E1-A6BA-8E13BF71EC57}" dt="2023-12-19T18:18:26.302" v="7608" actId="478"/>
          <ac:picMkLst>
            <pc:docMk/>
            <pc:sldMk cId="4087412143" sldId="360"/>
            <ac:picMk id="4098" creationId="{DDD98326-9FF5-2361-4A75-B911CF1A62A4}"/>
          </ac:picMkLst>
        </pc:picChg>
      </pc:sldChg>
      <pc:sldChg chg="new del">
        <pc:chgData name="Elena Bezmenova" userId="85567911984b031c" providerId="LiveId" clId="{3122C880-3FCD-43E1-A6BA-8E13BF71EC57}" dt="2023-12-14T13:10:57.540" v="1807" actId="47"/>
        <pc:sldMkLst>
          <pc:docMk/>
          <pc:sldMk cId="270173983" sldId="361"/>
        </pc:sldMkLst>
      </pc:sldChg>
      <pc:sldChg chg="addSp delSp modSp add mod ord">
        <pc:chgData name="Elena Bezmenova" userId="85567911984b031c" providerId="LiveId" clId="{3122C880-3FCD-43E1-A6BA-8E13BF71EC57}" dt="2023-12-19T20:14:33.722" v="8095" actId="1076"/>
        <pc:sldMkLst>
          <pc:docMk/>
          <pc:sldMk cId="1007975279" sldId="361"/>
        </pc:sldMkLst>
        <pc:spChg chg="add mod">
          <ac:chgData name="Elena Bezmenova" userId="85567911984b031c" providerId="LiveId" clId="{3122C880-3FCD-43E1-A6BA-8E13BF71EC57}" dt="2023-12-14T20:57:57.683" v="4512" actId="1076"/>
          <ac:spMkLst>
            <pc:docMk/>
            <pc:sldMk cId="1007975279" sldId="361"/>
            <ac:spMk id="4" creationId="{9D432EF1-BFEB-E7A3-AA1B-80A6581FF1D8}"/>
          </ac:spMkLst>
        </pc:spChg>
        <pc:spChg chg="mod">
          <ac:chgData name="Elena Bezmenova" userId="85567911984b031c" providerId="LiveId" clId="{3122C880-3FCD-43E1-A6BA-8E13BF71EC57}" dt="2023-12-14T13:31:15.553" v="2030" actId="20577"/>
          <ac:spMkLst>
            <pc:docMk/>
            <pc:sldMk cId="1007975279" sldId="361"/>
            <ac:spMk id="8" creationId="{70F01F80-2848-7368-EC72-86D033098E93}"/>
          </ac:spMkLst>
        </pc:spChg>
        <pc:picChg chg="add mod">
          <ac:chgData name="Elena Bezmenova" userId="85567911984b031c" providerId="LiveId" clId="{3122C880-3FCD-43E1-A6BA-8E13BF71EC57}" dt="2023-12-19T20:14:33.722" v="8095" actId="1076"/>
          <ac:picMkLst>
            <pc:docMk/>
            <pc:sldMk cId="1007975279" sldId="361"/>
            <ac:picMk id="2" creationId="{DB416025-243F-B878-8919-48F250D62C17}"/>
          </ac:picMkLst>
        </pc:picChg>
        <pc:picChg chg="add del mod">
          <ac:chgData name="Elena Bezmenova" userId="85567911984b031c" providerId="LiveId" clId="{3122C880-3FCD-43E1-A6BA-8E13BF71EC57}" dt="2023-12-19T18:33:59.410" v="7701" actId="478"/>
          <ac:picMkLst>
            <pc:docMk/>
            <pc:sldMk cId="1007975279" sldId="361"/>
            <ac:picMk id="4098" creationId="{06F46CB2-BB3C-1CB6-7A90-400394288AC0}"/>
          </ac:picMkLst>
        </pc:picChg>
        <pc:picChg chg="del">
          <ac:chgData name="Elena Bezmenova" userId="85567911984b031c" providerId="LiveId" clId="{3122C880-3FCD-43E1-A6BA-8E13BF71EC57}" dt="2023-12-14T13:31:20.360" v="2031" actId="478"/>
          <ac:picMkLst>
            <pc:docMk/>
            <pc:sldMk cId="1007975279" sldId="361"/>
            <ac:picMk id="4098" creationId="{DDD98326-9FF5-2361-4A75-B911CF1A62A4}"/>
          </ac:picMkLst>
        </pc:picChg>
        <pc:picChg chg="add del mod">
          <ac:chgData name="Elena Bezmenova" userId="85567911984b031c" providerId="LiveId" clId="{3122C880-3FCD-43E1-A6BA-8E13BF71EC57}" dt="2023-12-19T18:33:59.410" v="7701" actId="478"/>
          <ac:picMkLst>
            <pc:docMk/>
            <pc:sldMk cId="1007975279" sldId="361"/>
            <ac:picMk id="4100" creationId="{AEE3B475-973A-2BC0-3546-B3DEB46E96B6}"/>
          </ac:picMkLst>
        </pc:picChg>
        <pc:picChg chg="add mod">
          <ac:chgData name="Elena Bezmenova" userId="85567911984b031c" providerId="LiveId" clId="{3122C880-3FCD-43E1-A6BA-8E13BF71EC57}" dt="2023-12-19T18:34:20.341" v="7708" actId="14100"/>
          <ac:picMkLst>
            <pc:docMk/>
            <pc:sldMk cId="1007975279" sldId="361"/>
            <ac:picMk id="4102" creationId="{42C4C1C0-D64B-B1AD-568C-3F8A6092130C}"/>
          </ac:picMkLst>
        </pc:picChg>
        <pc:picChg chg="add del mod">
          <ac:chgData name="Elena Bezmenova" userId="85567911984b031c" providerId="LiveId" clId="{3122C880-3FCD-43E1-A6BA-8E13BF71EC57}" dt="2023-12-19T18:19:14.302" v="7616" actId="478"/>
          <ac:picMkLst>
            <pc:docMk/>
            <pc:sldMk cId="1007975279" sldId="361"/>
            <ac:picMk id="6146" creationId="{63708822-0794-7145-A832-C86FA850A02A}"/>
          </ac:picMkLst>
        </pc:picChg>
      </pc:sldChg>
      <pc:sldChg chg="addSp delSp modSp add mod ord delAnim modAnim modShow">
        <pc:chgData name="Elena Bezmenova" userId="85567911984b031c" providerId="LiveId" clId="{3122C880-3FCD-43E1-A6BA-8E13BF71EC57}" dt="2023-12-19T19:11:22.580" v="8034" actId="6549"/>
        <pc:sldMkLst>
          <pc:docMk/>
          <pc:sldMk cId="669376783" sldId="362"/>
        </pc:sldMkLst>
        <pc:spChg chg="add del mod">
          <ac:chgData name="Elena Bezmenova" userId="85567911984b031c" providerId="LiveId" clId="{3122C880-3FCD-43E1-A6BA-8E13BF71EC57}" dt="2023-12-14T15:37:01.982" v="2303" actId="478"/>
          <ac:spMkLst>
            <pc:docMk/>
            <pc:sldMk cId="669376783" sldId="362"/>
            <ac:spMk id="1117" creationId="{CB78B743-4B41-D468-B6F5-4DB4A04B660B}"/>
          </ac:spMkLst>
        </pc:spChg>
        <pc:spChg chg="del mod">
          <ac:chgData name="Elena Bezmenova" userId="85567911984b031c" providerId="LiveId" clId="{3122C880-3FCD-43E1-A6BA-8E13BF71EC57}" dt="2023-12-14T15:36:57.366" v="2301" actId="478"/>
          <ac:spMkLst>
            <pc:docMk/>
            <pc:sldMk cId="669376783" sldId="362"/>
            <ac:spMk id="1118" creationId="{FC0F9187-D077-014C-B847-EF4E45F8EE46}"/>
          </ac:spMkLst>
        </pc:spChg>
        <pc:spChg chg="add del mod">
          <ac:chgData name="Elena Bezmenova" userId="85567911984b031c" providerId="LiveId" clId="{3122C880-3FCD-43E1-A6BA-8E13BF71EC57}" dt="2023-12-14T15:31:59.102" v="2235" actId="478"/>
          <ac:spMkLst>
            <pc:docMk/>
            <pc:sldMk cId="669376783" sldId="362"/>
            <ac:spMk id="1119" creationId="{2084B84A-EB06-5005-2871-0A3BE479B248}"/>
          </ac:spMkLst>
        </pc:spChg>
        <pc:spChg chg="add del mod">
          <ac:chgData name="Elena Bezmenova" userId="85567911984b031c" providerId="LiveId" clId="{3122C880-3FCD-43E1-A6BA-8E13BF71EC57}" dt="2023-12-14T15:34:34.777" v="2289" actId="478"/>
          <ac:spMkLst>
            <pc:docMk/>
            <pc:sldMk cId="669376783" sldId="362"/>
            <ac:spMk id="1120" creationId="{2B9673AB-FB21-6E4F-42E9-77FFFE21A1B2}"/>
          </ac:spMkLst>
        </pc:spChg>
        <pc:spChg chg="mod">
          <ac:chgData name="Elena Bezmenova" userId="85567911984b031c" providerId="LiveId" clId="{3122C880-3FCD-43E1-A6BA-8E13BF71EC57}" dt="2023-12-19T19:11:22.580" v="8034" actId="6549"/>
          <ac:spMkLst>
            <pc:docMk/>
            <pc:sldMk cId="669376783" sldId="362"/>
            <ac:spMk id="1127" creationId="{00000000-0000-0000-0000-000000000000}"/>
          </ac:spMkLst>
        </pc:spChg>
        <pc:grpChg chg="del mod">
          <ac:chgData name="Elena Bezmenova" userId="85567911984b031c" providerId="LiveId" clId="{3122C880-3FCD-43E1-A6BA-8E13BF71EC57}" dt="2023-12-14T15:28:51.667" v="2216" actId="478"/>
          <ac:grpSpMkLst>
            <pc:docMk/>
            <pc:sldMk cId="669376783" sldId="362"/>
            <ac:grpSpMk id="2" creationId="{F1984ED9-B245-4BA0-634C-D4024AB7239B}"/>
          </ac:grpSpMkLst>
        </pc:grpChg>
        <pc:graphicFrameChg chg="add mod modGraphic">
          <ac:chgData name="Elena Bezmenova" userId="85567911984b031c" providerId="LiveId" clId="{3122C880-3FCD-43E1-A6BA-8E13BF71EC57}" dt="2023-12-19T17:10:33.670" v="7447" actId="14734"/>
          <ac:graphicFrameMkLst>
            <pc:docMk/>
            <pc:sldMk cId="669376783" sldId="362"/>
            <ac:graphicFrameMk id="1121" creationId="{A43BB8A2-703E-9713-19C4-6DA801CD6BD8}"/>
          </ac:graphicFrameMkLst>
        </pc:graphicFrameChg>
        <pc:picChg chg="add mod">
          <ac:chgData name="Elena Bezmenova" userId="85567911984b031c" providerId="LiveId" clId="{3122C880-3FCD-43E1-A6BA-8E13BF71EC57}" dt="2023-12-14T20:44:52.278" v="4403" actId="1076"/>
          <ac:picMkLst>
            <pc:docMk/>
            <pc:sldMk cId="669376783" sldId="362"/>
            <ac:picMk id="1122" creationId="{4092F55F-8DDE-CE0D-C242-791109AD4999}"/>
          </ac:picMkLst>
        </pc:picChg>
      </pc:sldChg>
      <pc:sldChg chg="addSp delSp modSp add del mod ord">
        <pc:chgData name="Elena Bezmenova" userId="85567911984b031c" providerId="LiveId" clId="{3122C880-3FCD-43E1-A6BA-8E13BF71EC57}" dt="2023-12-14T18:43:16.327" v="3466" actId="47"/>
        <pc:sldMkLst>
          <pc:docMk/>
          <pc:sldMk cId="2706469374" sldId="363"/>
        </pc:sldMkLst>
        <pc:spChg chg="del mod">
          <ac:chgData name="Elena Bezmenova" userId="85567911984b031c" providerId="LiveId" clId="{3122C880-3FCD-43E1-A6BA-8E13BF71EC57}" dt="2023-12-14T16:05:53.053" v="2559" actId="478"/>
          <ac:spMkLst>
            <pc:docMk/>
            <pc:sldMk cId="2706469374" sldId="363"/>
            <ac:spMk id="3" creationId="{51318AF9-087E-8AB3-DF96-0D673220F569}"/>
          </ac:spMkLst>
        </pc:spChg>
        <pc:spChg chg="add del mod">
          <ac:chgData name="Elena Bezmenova" userId="85567911984b031c" providerId="LiveId" clId="{3122C880-3FCD-43E1-A6BA-8E13BF71EC57}" dt="2023-12-14T16:05:49.849" v="2556" actId="478"/>
          <ac:spMkLst>
            <pc:docMk/>
            <pc:sldMk cId="2706469374" sldId="363"/>
            <ac:spMk id="4" creationId="{13FF7C4A-2BD0-8F0B-8275-C9777A3D38C9}"/>
          </ac:spMkLst>
        </pc:spChg>
        <pc:spChg chg="add del mod">
          <ac:chgData name="Elena Bezmenova" userId="85567911984b031c" providerId="LiveId" clId="{3122C880-3FCD-43E1-A6BA-8E13BF71EC57}" dt="2023-12-14T16:05:57.682" v="2561" actId="478"/>
          <ac:spMkLst>
            <pc:docMk/>
            <pc:sldMk cId="2706469374" sldId="363"/>
            <ac:spMk id="6" creationId="{39953CC5-88D8-0F64-1922-B76EDCB10961}"/>
          </ac:spMkLst>
        </pc:spChg>
        <pc:spChg chg="add del mod">
          <ac:chgData name="Elena Bezmenova" userId="85567911984b031c" providerId="LiveId" clId="{3122C880-3FCD-43E1-A6BA-8E13BF71EC57}" dt="2023-12-14T16:05:55.045" v="2560" actId="478"/>
          <ac:spMkLst>
            <pc:docMk/>
            <pc:sldMk cId="2706469374" sldId="363"/>
            <ac:spMk id="8" creationId="{F162512B-58D6-025C-9E5E-CD288F53F3B8}"/>
          </ac:spMkLst>
        </pc:spChg>
        <pc:spChg chg="add del mod">
          <ac:chgData name="Elena Bezmenova" userId="85567911984b031c" providerId="LiveId" clId="{3122C880-3FCD-43E1-A6BA-8E13BF71EC57}" dt="2023-12-14T16:05:48.436" v="2555" actId="478"/>
          <ac:spMkLst>
            <pc:docMk/>
            <pc:sldMk cId="2706469374" sldId="363"/>
            <ac:spMk id="10" creationId="{8F65602D-BE0B-B9DC-7B67-5A16DEF216F9}"/>
          </ac:spMkLst>
        </pc:spChg>
        <pc:spChg chg="add del mod">
          <ac:chgData name="Elena Bezmenova" userId="85567911984b031c" providerId="LiveId" clId="{3122C880-3FCD-43E1-A6BA-8E13BF71EC57}" dt="2023-12-14T16:05:45.749" v="2554" actId="478"/>
          <ac:spMkLst>
            <pc:docMk/>
            <pc:sldMk cId="2706469374" sldId="363"/>
            <ac:spMk id="12" creationId="{8922BC10-B19E-06F0-3AB7-6C56DD1346BC}"/>
          </ac:spMkLst>
        </pc:spChg>
        <pc:spChg chg="add del mod">
          <ac:chgData name="Elena Bezmenova" userId="85567911984b031c" providerId="LiveId" clId="{3122C880-3FCD-43E1-A6BA-8E13BF71EC57}" dt="2023-12-14T16:05:59.777" v="2562" actId="478"/>
          <ac:spMkLst>
            <pc:docMk/>
            <pc:sldMk cId="2706469374" sldId="363"/>
            <ac:spMk id="14" creationId="{D9B249E9-CBFE-50E0-6138-C3802799F904}"/>
          </ac:spMkLst>
        </pc:spChg>
        <pc:spChg chg="add mod">
          <ac:chgData name="Elena Bezmenova" userId="85567911984b031c" providerId="LiveId" clId="{3122C880-3FCD-43E1-A6BA-8E13BF71EC57}" dt="2023-12-14T18:01:54.035" v="3412" actId="20577"/>
          <ac:spMkLst>
            <pc:docMk/>
            <pc:sldMk cId="2706469374" sldId="363"/>
            <ac:spMk id="15" creationId="{68977F85-D593-F2D8-AC64-E429F9CFA0E1}"/>
          </ac:spMkLst>
        </pc:spChg>
        <pc:spChg chg="del">
          <ac:chgData name="Elena Bezmenova" userId="85567911984b031c" providerId="LiveId" clId="{3122C880-3FCD-43E1-A6BA-8E13BF71EC57}" dt="2023-12-14T16:05:31.616" v="2546" actId="478"/>
          <ac:spMkLst>
            <pc:docMk/>
            <pc:sldMk cId="2706469374" sldId="363"/>
            <ac:spMk id="2978" creationId="{00000000-0000-0000-0000-000000000000}"/>
          </ac:spMkLst>
        </pc:spChg>
        <pc:spChg chg="del">
          <ac:chgData name="Elena Bezmenova" userId="85567911984b031c" providerId="LiveId" clId="{3122C880-3FCD-43E1-A6BA-8E13BF71EC57}" dt="2023-12-14T16:05:30.575" v="2545" actId="478"/>
          <ac:spMkLst>
            <pc:docMk/>
            <pc:sldMk cId="2706469374" sldId="363"/>
            <ac:spMk id="2979" creationId="{00000000-0000-0000-0000-000000000000}"/>
          </ac:spMkLst>
        </pc:spChg>
        <pc:spChg chg="mod">
          <ac:chgData name="Elena Bezmenova" userId="85567911984b031c" providerId="LiveId" clId="{3122C880-3FCD-43E1-A6BA-8E13BF71EC57}" dt="2023-12-14T18:42:42.700" v="3438" actId="21"/>
          <ac:spMkLst>
            <pc:docMk/>
            <pc:sldMk cId="2706469374" sldId="363"/>
            <ac:spMk id="2980" creationId="{00000000-0000-0000-0000-000000000000}"/>
          </ac:spMkLst>
        </pc:spChg>
        <pc:spChg chg="del mod">
          <ac:chgData name="Elena Bezmenova" userId="85567911984b031c" providerId="LiveId" clId="{3122C880-3FCD-43E1-A6BA-8E13BF71EC57}" dt="2023-12-14T16:05:28.740" v="2544" actId="478"/>
          <ac:spMkLst>
            <pc:docMk/>
            <pc:sldMk cId="2706469374" sldId="363"/>
            <ac:spMk id="2981" creationId="{00000000-0000-0000-0000-000000000000}"/>
          </ac:spMkLst>
        </pc:spChg>
        <pc:spChg chg="del mod">
          <ac:chgData name="Elena Bezmenova" userId="85567911984b031c" providerId="LiveId" clId="{3122C880-3FCD-43E1-A6BA-8E13BF71EC57}" dt="2023-12-14T16:05:26.565" v="2541" actId="478"/>
          <ac:spMkLst>
            <pc:docMk/>
            <pc:sldMk cId="2706469374" sldId="363"/>
            <ac:spMk id="2982" creationId="{00000000-0000-0000-0000-000000000000}"/>
          </ac:spMkLst>
        </pc:spChg>
        <pc:spChg chg="del mod">
          <ac:chgData name="Elena Bezmenova" userId="85567911984b031c" providerId="LiveId" clId="{3122C880-3FCD-43E1-A6BA-8E13BF71EC57}" dt="2023-12-14T16:05:41.273" v="2552" actId="478"/>
          <ac:spMkLst>
            <pc:docMk/>
            <pc:sldMk cId="2706469374" sldId="363"/>
            <ac:spMk id="2983" creationId="{00000000-0000-0000-0000-000000000000}"/>
          </ac:spMkLst>
        </pc:spChg>
        <pc:spChg chg="del mod">
          <ac:chgData name="Elena Bezmenova" userId="85567911984b031c" providerId="LiveId" clId="{3122C880-3FCD-43E1-A6BA-8E13BF71EC57}" dt="2023-12-14T16:05:19.843" v="2536" actId="478"/>
          <ac:spMkLst>
            <pc:docMk/>
            <pc:sldMk cId="2706469374" sldId="363"/>
            <ac:spMk id="2984" creationId="{00000000-0000-0000-0000-000000000000}"/>
          </ac:spMkLst>
        </pc:spChg>
        <pc:spChg chg="del">
          <ac:chgData name="Elena Bezmenova" userId="85567911984b031c" providerId="LiveId" clId="{3122C880-3FCD-43E1-A6BA-8E13BF71EC57}" dt="2023-12-14T16:05:51.160" v="2557" actId="478"/>
          <ac:spMkLst>
            <pc:docMk/>
            <pc:sldMk cId="2706469374" sldId="363"/>
            <ac:spMk id="2985" creationId="{00000000-0000-0000-0000-000000000000}"/>
          </ac:spMkLst>
        </pc:spChg>
        <pc:spChg chg="del">
          <ac:chgData name="Elena Bezmenova" userId="85567911984b031c" providerId="LiveId" clId="{3122C880-3FCD-43E1-A6BA-8E13BF71EC57}" dt="2023-12-14T16:05:43.505" v="2553" actId="478"/>
          <ac:spMkLst>
            <pc:docMk/>
            <pc:sldMk cId="2706469374" sldId="363"/>
            <ac:spMk id="2986" creationId="{00000000-0000-0000-0000-000000000000}"/>
          </ac:spMkLst>
        </pc:spChg>
        <pc:picChg chg="del">
          <ac:chgData name="Elena Bezmenova" userId="85567911984b031c" providerId="LiveId" clId="{3122C880-3FCD-43E1-A6BA-8E13BF71EC57}" dt="2023-12-14T16:03:53.895" v="2534" actId="478"/>
          <ac:picMkLst>
            <pc:docMk/>
            <pc:sldMk cId="2706469374" sldId="363"/>
            <ac:picMk id="3076" creationId="{854C98D5-A95B-A9EB-4502-E7FA84D390DE}"/>
          </ac:picMkLst>
        </pc:picChg>
      </pc:sldChg>
      <pc:sldChg chg="addSp delSp modSp add mod ord">
        <pc:chgData name="Elena Bezmenova" userId="85567911984b031c" providerId="LiveId" clId="{3122C880-3FCD-43E1-A6BA-8E13BF71EC57}" dt="2023-12-19T20:14:50.692" v="8098" actId="1076"/>
        <pc:sldMkLst>
          <pc:docMk/>
          <pc:sldMk cId="3832664184" sldId="364"/>
        </pc:sldMkLst>
        <pc:spChg chg="mod">
          <ac:chgData name="Elena Bezmenova" userId="85567911984b031c" providerId="LiveId" clId="{3122C880-3FCD-43E1-A6BA-8E13BF71EC57}" dt="2023-12-14T16:46:42.297" v="2964"/>
          <ac:spMkLst>
            <pc:docMk/>
            <pc:sldMk cId="3832664184" sldId="364"/>
            <ac:spMk id="22" creationId="{8A4EC5B5-37E1-ECE7-A7DC-94BE0752E091}"/>
          </ac:spMkLst>
        </pc:spChg>
        <pc:spChg chg="mod">
          <ac:chgData name="Elena Bezmenova" userId="85567911984b031c" providerId="LiveId" clId="{3122C880-3FCD-43E1-A6BA-8E13BF71EC57}" dt="2023-12-14T16:46:42.297" v="2964"/>
          <ac:spMkLst>
            <pc:docMk/>
            <pc:sldMk cId="3832664184" sldId="364"/>
            <ac:spMk id="23" creationId="{BE2415B2-8D57-D4AD-A090-F8D636AE4685}"/>
          </ac:spMkLst>
        </pc:spChg>
        <pc:spChg chg="mod">
          <ac:chgData name="Elena Bezmenova" userId="85567911984b031c" providerId="LiveId" clId="{3122C880-3FCD-43E1-A6BA-8E13BF71EC57}" dt="2023-12-14T16:46:42.297" v="2964"/>
          <ac:spMkLst>
            <pc:docMk/>
            <pc:sldMk cId="3832664184" sldId="364"/>
            <ac:spMk id="24" creationId="{52D75CC2-8D8F-64EC-146A-A00F2AF92085}"/>
          </ac:spMkLst>
        </pc:spChg>
        <pc:spChg chg="mod">
          <ac:chgData name="Elena Bezmenova" userId="85567911984b031c" providerId="LiveId" clId="{3122C880-3FCD-43E1-A6BA-8E13BF71EC57}" dt="2023-12-14T16:50:10.849" v="2966"/>
          <ac:spMkLst>
            <pc:docMk/>
            <pc:sldMk cId="3832664184" sldId="364"/>
            <ac:spMk id="26" creationId="{7C0551D7-C5C0-1732-2446-999283B1C6F6}"/>
          </ac:spMkLst>
        </pc:spChg>
        <pc:spChg chg="mod">
          <ac:chgData name="Elena Bezmenova" userId="85567911984b031c" providerId="LiveId" clId="{3122C880-3FCD-43E1-A6BA-8E13BF71EC57}" dt="2023-12-14T16:50:10.849" v="2966"/>
          <ac:spMkLst>
            <pc:docMk/>
            <pc:sldMk cId="3832664184" sldId="364"/>
            <ac:spMk id="27" creationId="{AA977518-85DF-1988-373E-32FD0806D4DD}"/>
          </ac:spMkLst>
        </pc:spChg>
        <pc:spChg chg="mod">
          <ac:chgData name="Elena Bezmenova" userId="85567911984b031c" providerId="LiveId" clId="{3122C880-3FCD-43E1-A6BA-8E13BF71EC57}" dt="2023-12-14T16:50:10.849" v="2966"/>
          <ac:spMkLst>
            <pc:docMk/>
            <pc:sldMk cId="3832664184" sldId="364"/>
            <ac:spMk id="28" creationId="{849C74F3-FB2A-33A5-1B6D-E319261F86BB}"/>
          </ac:spMkLst>
        </pc:spChg>
        <pc:spChg chg="mod">
          <ac:chgData name="Elena Bezmenova" userId="85567911984b031c" providerId="LiveId" clId="{3122C880-3FCD-43E1-A6BA-8E13BF71EC57}" dt="2023-12-14T16:50:10.849" v="2966"/>
          <ac:spMkLst>
            <pc:docMk/>
            <pc:sldMk cId="3832664184" sldId="364"/>
            <ac:spMk id="29" creationId="{F1DA0C4D-3E2F-A9AC-062B-F787938CDDA1}"/>
          </ac:spMkLst>
        </pc:spChg>
        <pc:spChg chg="mod">
          <ac:chgData name="Elena Bezmenova" userId="85567911984b031c" providerId="LiveId" clId="{3122C880-3FCD-43E1-A6BA-8E13BF71EC57}" dt="2023-12-14T16:50:10.849" v="2966"/>
          <ac:spMkLst>
            <pc:docMk/>
            <pc:sldMk cId="3832664184" sldId="364"/>
            <ac:spMk id="30" creationId="{36D1380A-61D5-C960-5CB9-6C6343D1C1A5}"/>
          </ac:spMkLst>
        </pc:spChg>
        <pc:spChg chg="mod">
          <ac:chgData name="Elena Bezmenova" userId="85567911984b031c" providerId="LiveId" clId="{3122C880-3FCD-43E1-A6BA-8E13BF71EC57}" dt="2023-12-14T16:50:10.849" v="2966"/>
          <ac:spMkLst>
            <pc:docMk/>
            <pc:sldMk cId="3832664184" sldId="364"/>
            <ac:spMk id="31" creationId="{A010C1D5-009C-767C-FDA9-D336D7FE5970}"/>
          </ac:spMkLst>
        </pc:spChg>
        <pc:spChg chg="mod">
          <ac:chgData name="Elena Bezmenova" userId="85567911984b031c" providerId="LiveId" clId="{3122C880-3FCD-43E1-A6BA-8E13BF71EC57}" dt="2023-12-14T16:38:06.376" v="2771" actId="14100"/>
          <ac:spMkLst>
            <pc:docMk/>
            <pc:sldMk cId="3832664184" sldId="364"/>
            <ac:spMk id="4153" creationId="{00000000-0000-0000-0000-000000000000}"/>
          </ac:spMkLst>
        </pc:spChg>
        <pc:spChg chg="mod">
          <ac:chgData name="Elena Bezmenova" userId="85567911984b031c" providerId="LiveId" clId="{3122C880-3FCD-43E1-A6BA-8E13BF71EC57}" dt="2023-12-14T16:30:46.016" v="2692" actId="20577"/>
          <ac:spMkLst>
            <pc:docMk/>
            <pc:sldMk cId="3832664184" sldId="364"/>
            <ac:spMk id="4155" creationId="{00000000-0000-0000-0000-000000000000}"/>
          </ac:spMkLst>
        </pc:spChg>
        <pc:spChg chg="mod">
          <ac:chgData name="Elena Bezmenova" userId="85567911984b031c" providerId="LiveId" clId="{3122C880-3FCD-43E1-A6BA-8E13BF71EC57}" dt="2023-12-14T16:40:08.964" v="2816" actId="14100"/>
          <ac:spMkLst>
            <pc:docMk/>
            <pc:sldMk cId="3832664184" sldId="364"/>
            <ac:spMk id="4156" creationId="{00000000-0000-0000-0000-000000000000}"/>
          </ac:spMkLst>
        </pc:spChg>
        <pc:spChg chg="mod">
          <ac:chgData name="Elena Bezmenova" userId="85567911984b031c" providerId="LiveId" clId="{3122C880-3FCD-43E1-A6BA-8E13BF71EC57}" dt="2023-12-14T16:38:34.509" v="2783" actId="20577"/>
          <ac:spMkLst>
            <pc:docMk/>
            <pc:sldMk cId="3832664184" sldId="364"/>
            <ac:spMk id="4157" creationId="{00000000-0000-0000-0000-000000000000}"/>
          </ac:spMkLst>
        </pc:spChg>
        <pc:spChg chg="mod">
          <ac:chgData name="Elena Bezmenova" userId="85567911984b031c" providerId="LiveId" clId="{3122C880-3FCD-43E1-A6BA-8E13BF71EC57}" dt="2023-12-15T14:38:04.505" v="5354" actId="20577"/>
          <ac:spMkLst>
            <pc:docMk/>
            <pc:sldMk cId="3832664184" sldId="364"/>
            <ac:spMk id="4158" creationId="{00000000-0000-0000-0000-000000000000}"/>
          </ac:spMkLst>
        </pc:spChg>
        <pc:spChg chg="mod">
          <ac:chgData name="Elena Bezmenova" userId="85567911984b031c" providerId="LiveId" clId="{3122C880-3FCD-43E1-A6BA-8E13BF71EC57}" dt="2023-12-14T16:39:03.532" v="2799" actId="20577"/>
          <ac:spMkLst>
            <pc:docMk/>
            <pc:sldMk cId="3832664184" sldId="364"/>
            <ac:spMk id="4159" creationId="{00000000-0000-0000-0000-000000000000}"/>
          </ac:spMkLst>
        </pc:spChg>
        <pc:spChg chg="mod">
          <ac:chgData name="Elena Bezmenova" userId="85567911984b031c" providerId="LiveId" clId="{3122C880-3FCD-43E1-A6BA-8E13BF71EC57}" dt="2023-12-14T16:45:15.450" v="2959" actId="20577"/>
          <ac:spMkLst>
            <pc:docMk/>
            <pc:sldMk cId="3832664184" sldId="364"/>
            <ac:spMk id="4160" creationId="{00000000-0000-0000-0000-000000000000}"/>
          </ac:spMkLst>
        </pc:spChg>
        <pc:spChg chg="mod">
          <ac:chgData name="Elena Bezmenova" userId="85567911984b031c" providerId="LiveId" clId="{3122C880-3FCD-43E1-A6BA-8E13BF71EC57}" dt="2023-12-14T16:45:38.542" v="2960" actId="1076"/>
          <ac:spMkLst>
            <pc:docMk/>
            <pc:sldMk cId="3832664184" sldId="364"/>
            <ac:spMk id="4161" creationId="{00000000-0000-0000-0000-000000000000}"/>
          </ac:spMkLst>
        </pc:spChg>
        <pc:spChg chg="del mod">
          <ac:chgData name="Elena Bezmenova" userId="85567911984b031c" providerId="LiveId" clId="{3122C880-3FCD-43E1-A6BA-8E13BF71EC57}" dt="2023-12-14T16:31:14.792" v="2701" actId="478"/>
          <ac:spMkLst>
            <pc:docMk/>
            <pc:sldMk cId="3832664184" sldId="364"/>
            <ac:spMk id="4162" creationId="{00000000-0000-0000-0000-000000000000}"/>
          </ac:spMkLst>
        </pc:spChg>
        <pc:spChg chg="del mod">
          <ac:chgData name="Elena Bezmenova" userId="85567911984b031c" providerId="LiveId" clId="{3122C880-3FCD-43E1-A6BA-8E13BF71EC57}" dt="2023-12-14T16:31:16.333" v="2703" actId="478"/>
          <ac:spMkLst>
            <pc:docMk/>
            <pc:sldMk cId="3832664184" sldId="364"/>
            <ac:spMk id="4163" creationId="{00000000-0000-0000-0000-000000000000}"/>
          </ac:spMkLst>
        </pc:spChg>
        <pc:spChg chg="mod">
          <ac:chgData name="Elena Bezmenova" userId="85567911984b031c" providerId="LiveId" clId="{3122C880-3FCD-43E1-A6BA-8E13BF71EC57}" dt="2023-12-19T18:54:24.044" v="7850" actId="20577"/>
          <ac:spMkLst>
            <pc:docMk/>
            <pc:sldMk cId="3832664184" sldId="364"/>
            <ac:spMk id="4164" creationId="{00000000-0000-0000-0000-000000000000}"/>
          </ac:spMkLst>
        </pc:spChg>
        <pc:spChg chg="mod">
          <ac:chgData name="Elena Bezmenova" userId="85567911984b031c" providerId="LiveId" clId="{3122C880-3FCD-43E1-A6BA-8E13BF71EC57}" dt="2023-12-14T16:37:48.127" v="2769" actId="14100"/>
          <ac:spMkLst>
            <pc:docMk/>
            <pc:sldMk cId="3832664184" sldId="364"/>
            <ac:spMk id="4165" creationId="{00000000-0000-0000-0000-000000000000}"/>
          </ac:spMkLst>
        </pc:spChg>
        <pc:spChg chg="mod">
          <ac:chgData name="Elena Bezmenova" userId="85567911984b031c" providerId="LiveId" clId="{3122C880-3FCD-43E1-A6BA-8E13BF71EC57}" dt="2023-12-14T16:37:56.900" v="2770" actId="14100"/>
          <ac:spMkLst>
            <pc:docMk/>
            <pc:sldMk cId="3832664184" sldId="364"/>
            <ac:spMk id="4166" creationId="{00000000-0000-0000-0000-000000000000}"/>
          </ac:spMkLst>
        </pc:spChg>
        <pc:spChg chg="del mod">
          <ac:chgData name="Elena Bezmenova" userId="85567911984b031c" providerId="LiveId" clId="{3122C880-3FCD-43E1-A6BA-8E13BF71EC57}" dt="2023-12-14T16:31:07.243" v="2698" actId="478"/>
          <ac:spMkLst>
            <pc:docMk/>
            <pc:sldMk cId="3832664184" sldId="364"/>
            <ac:spMk id="4167" creationId="{00000000-0000-0000-0000-000000000000}"/>
          </ac:spMkLst>
        </pc:spChg>
        <pc:spChg chg="mod">
          <ac:chgData name="Elena Bezmenova" userId="85567911984b031c" providerId="LiveId" clId="{3122C880-3FCD-43E1-A6BA-8E13BF71EC57}" dt="2023-12-14T16:32:49.395" v="2722" actId="1076"/>
          <ac:spMkLst>
            <pc:docMk/>
            <pc:sldMk cId="3832664184" sldId="364"/>
            <ac:spMk id="4169" creationId="{00000000-0000-0000-0000-000000000000}"/>
          </ac:spMkLst>
        </pc:spChg>
        <pc:spChg chg="mod">
          <ac:chgData name="Elena Bezmenova" userId="85567911984b031c" providerId="LiveId" clId="{3122C880-3FCD-43E1-A6BA-8E13BF71EC57}" dt="2023-12-14T16:32:30.137" v="2719" actId="1076"/>
          <ac:spMkLst>
            <pc:docMk/>
            <pc:sldMk cId="3832664184" sldId="364"/>
            <ac:spMk id="4171" creationId="{00000000-0000-0000-0000-000000000000}"/>
          </ac:spMkLst>
        </pc:spChg>
        <pc:spChg chg="del">
          <ac:chgData name="Elena Bezmenova" userId="85567911984b031c" providerId="LiveId" clId="{3122C880-3FCD-43E1-A6BA-8E13BF71EC57}" dt="2023-12-14T16:31:01.404" v="2694" actId="478"/>
          <ac:spMkLst>
            <pc:docMk/>
            <pc:sldMk cId="3832664184" sldId="364"/>
            <ac:spMk id="4173" creationId="{00000000-0000-0000-0000-000000000000}"/>
          </ac:spMkLst>
        </pc:spChg>
        <pc:grpChg chg="add mod">
          <ac:chgData name="Elena Bezmenova" userId="85567911984b031c" providerId="LiveId" clId="{3122C880-3FCD-43E1-A6BA-8E13BF71EC57}" dt="2023-12-14T16:46:49.910" v="2965" actId="1076"/>
          <ac:grpSpMkLst>
            <pc:docMk/>
            <pc:sldMk cId="3832664184" sldId="364"/>
            <ac:grpSpMk id="21" creationId="{C9E475BB-0A92-E2AB-AE66-3E360E3ED5B7}"/>
          </ac:grpSpMkLst>
        </pc:grpChg>
        <pc:grpChg chg="add mod">
          <ac:chgData name="Elena Bezmenova" userId="85567911984b031c" providerId="LiveId" clId="{3122C880-3FCD-43E1-A6BA-8E13BF71EC57}" dt="2023-12-14T16:50:17.202" v="2967" actId="1076"/>
          <ac:grpSpMkLst>
            <pc:docMk/>
            <pc:sldMk cId="3832664184" sldId="364"/>
            <ac:grpSpMk id="25" creationId="{B15872C2-956B-72C1-E99E-851F6432DF03}"/>
          </ac:grpSpMkLst>
        </pc:grpChg>
        <pc:grpChg chg="mod">
          <ac:chgData name="Elena Bezmenova" userId="85567911984b031c" providerId="LiveId" clId="{3122C880-3FCD-43E1-A6BA-8E13BF71EC57}" dt="2023-12-14T16:32:15.148" v="2716" actId="1076"/>
          <ac:grpSpMkLst>
            <pc:docMk/>
            <pc:sldMk cId="3832664184" sldId="364"/>
            <ac:grpSpMk id="4194" creationId="{00000000-0000-0000-0000-000000000000}"/>
          </ac:grpSpMkLst>
        </pc:grpChg>
        <pc:grpChg chg="del">
          <ac:chgData name="Elena Bezmenova" userId="85567911984b031c" providerId="LiveId" clId="{3122C880-3FCD-43E1-A6BA-8E13BF71EC57}" dt="2023-12-14T16:31:00.028" v="2693" actId="478"/>
          <ac:grpSpMkLst>
            <pc:docMk/>
            <pc:sldMk cId="3832664184" sldId="364"/>
            <ac:grpSpMk id="4207" creationId="{00000000-0000-0000-0000-000000000000}"/>
          </ac:grpSpMkLst>
        </pc:grpChg>
        <pc:picChg chg="add mod">
          <ac:chgData name="Elena Bezmenova" userId="85567911984b031c" providerId="LiveId" clId="{3122C880-3FCD-43E1-A6BA-8E13BF71EC57}" dt="2023-12-19T20:14:50.692" v="8098" actId="1076"/>
          <ac:picMkLst>
            <pc:docMk/>
            <pc:sldMk cId="3832664184" sldId="364"/>
            <ac:picMk id="32" creationId="{4EBCA6C2-2469-D5FD-675F-5EFC6C0A3F68}"/>
          </ac:picMkLst>
        </pc:picChg>
        <pc:cxnChg chg="mod">
          <ac:chgData name="Elena Bezmenova" userId="85567911984b031c" providerId="LiveId" clId="{3122C880-3FCD-43E1-A6BA-8E13BF71EC57}" dt="2023-12-14T16:32:49.395" v="2722" actId="1076"/>
          <ac:cxnSpMkLst>
            <pc:docMk/>
            <pc:sldMk cId="3832664184" sldId="364"/>
            <ac:cxnSpMk id="4170" creationId="{00000000-0000-0000-0000-000000000000}"/>
          </ac:cxnSpMkLst>
        </pc:cxnChg>
        <pc:cxnChg chg="mod">
          <ac:chgData name="Elena Bezmenova" userId="85567911984b031c" providerId="LiveId" clId="{3122C880-3FCD-43E1-A6BA-8E13BF71EC57}" dt="2023-12-14T16:32:54.134" v="2724" actId="14100"/>
          <ac:cxnSpMkLst>
            <pc:docMk/>
            <pc:sldMk cId="3832664184" sldId="364"/>
            <ac:cxnSpMk id="4172" creationId="{00000000-0000-0000-0000-000000000000}"/>
          </ac:cxnSpMkLst>
        </pc:cxnChg>
        <pc:cxnChg chg="del mod">
          <ac:chgData name="Elena Bezmenova" userId="85567911984b031c" providerId="LiveId" clId="{3122C880-3FCD-43E1-A6BA-8E13BF71EC57}" dt="2023-12-14T16:31:04.086" v="2696" actId="478"/>
          <ac:cxnSpMkLst>
            <pc:docMk/>
            <pc:sldMk cId="3832664184" sldId="364"/>
            <ac:cxnSpMk id="4174" creationId="{00000000-0000-0000-0000-000000000000}"/>
          </ac:cxnSpMkLst>
        </pc:cxnChg>
        <pc:cxnChg chg="mod">
          <ac:chgData name="Elena Bezmenova" userId="85567911984b031c" providerId="LiveId" clId="{3122C880-3FCD-43E1-A6BA-8E13BF71EC57}" dt="2023-12-14T16:32:49.395" v="2722" actId="1076"/>
          <ac:cxnSpMkLst>
            <pc:docMk/>
            <pc:sldMk cId="3832664184" sldId="364"/>
            <ac:cxnSpMk id="4175" creationId="{00000000-0000-0000-0000-000000000000}"/>
          </ac:cxnSpMkLst>
        </pc:cxnChg>
        <pc:cxnChg chg="mod">
          <ac:chgData name="Elena Bezmenova" userId="85567911984b031c" providerId="LiveId" clId="{3122C880-3FCD-43E1-A6BA-8E13BF71EC57}" dt="2023-12-14T16:32:49.395" v="2722" actId="1076"/>
          <ac:cxnSpMkLst>
            <pc:docMk/>
            <pc:sldMk cId="3832664184" sldId="364"/>
            <ac:cxnSpMk id="4176" creationId="{00000000-0000-0000-0000-000000000000}"/>
          </ac:cxnSpMkLst>
        </pc:cxnChg>
        <pc:cxnChg chg="del mod">
          <ac:chgData name="Elena Bezmenova" userId="85567911984b031c" providerId="LiveId" clId="{3122C880-3FCD-43E1-A6BA-8E13BF71EC57}" dt="2023-12-14T16:31:02.737" v="2695" actId="478"/>
          <ac:cxnSpMkLst>
            <pc:docMk/>
            <pc:sldMk cId="3832664184" sldId="364"/>
            <ac:cxnSpMk id="4177" creationId="{00000000-0000-0000-0000-000000000000}"/>
          </ac:cxnSpMkLst>
        </pc:cxnChg>
      </pc:sldChg>
      <pc:sldChg chg="addSp modSp mod">
        <pc:chgData name="Elena Bezmenova" userId="85567911984b031c" providerId="LiveId" clId="{3122C880-3FCD-43E1-A6BA-8E13BF71EC57}" dt="2023-12-19T18:09:28.072" v="7596" actId="20577"/>
        <pc:sldMkLst>
          <pc:docMk/>
          <pc:sldMk cId="1307765974" sldId="365"/>
        </pc:sldMkLst>
        <pc:spChg chg="mod">
          <ac:chgData name="Elena Bezmenova" userId="85567911984b031c" providerId="LiveId" clId="{3122C880-3FCD-43E1-A6BA-8E13BF71EC57}" dt="2023-12-19T18:09:28.072" v="7596" actId="20577"/>
          <ac:spMkLst>
            <pc:docMk/>
            <pc:sldMk cId="1307765974" sldId="365"/>
            <ac:spMk id="15" creationId="{68977F85-D593-F2D8-AC64-E429F9CFA0E1}"/>
          </ac:spMkLst>
        </pc:spChg>
        <pc:spChg chg="mod">
          <ac:chgData name="Elena Bezmenova" userId="85567911984b031c" providerId="LiveId" clId="{3122C880-3FCD-43E1-A6BA-8E13BF71EC57}" dt="2023-12-14T19:10:37.508" v="3832" actId="14100"/>
          <ac:spMkLst>
            <pc:docMk/>
            <pc:sldMk cId="1307765974" sldId="365"/>
            <ac:spMk id="2980" creationId="{00000000-0000-0000-0000-000000000000}"/>
          </ac:spMkLst>
        </pc:spChg>
        <pc:picChg chg="add mod">
          <ac:chgData name="Elena Bezmenova" userId="85567911984b031c" providerId="LiveId" clId="{3122C880-3FCD-43E1-A6BA-8E13BF71EC57}" dt="2023-12-14T20:47:11.416" v="4420" actId="1076"/>
          <ac:picMkLst>
            <pc:docMk/>
            <pc:sldMk cId="1307765974" sldId="365"/>
            <ac:picMk id="2" creationId="{87330D61-0617-CAF6-D5A6-A8931FFFE6C2}"/>
          </ac:picMkLst>
        </pc:picChg>
      </pc:sldChg>
      <pc:sldChg chg="addSp modSp new mod ord modAnim">
        <pc:chgData name="Elena Bezmenova" userId="85567911984b031c" providerId="LiveId" clId="{3122C880-3FCD-43E1-A6BA-8E13BF71EC57}" dt="2023-12-19T20:15:57.308" v="8109" actId="1076"/>
        <pc:sldMkLst>
          <pc:docMk/>
          <pc:sldMk cId="2352835427" sldId="366"/>
        </pc:sldMkLst>
        <pc:spChg chg="mod">
          <ac:chgData name="Elena Bezmenova" userId="85567911984b031c" providerId="LiveId" clId="{3122C880-3FCD-43E1-A6BA-8E13BF71EC57}" dt="2023-12-19T19:05:05.162" v="8006" actId="1076"/>
          <ac:spMkLst>
            <pc:docMk/>
            <pc:sldMk cId="2352835427" sldId="366"/>
            <ac:spMk id="2" creationId="{CA6DE214-B255-2990-958B-7485AC7A10A4}"/>
          </ac:spMkLst>
        </pc:spChg>
        <pc:spChg chg="mod">
          <ac:chgData name="Elena Bezmenova" userId="85567911984b031c" providerId="LiveId" clId="{3122C880-3FCD-43E1-A6BA-8E13BF71EC57}" dt="2023-12-19T19:05:13.352" v="8008" actId="14100"/>
          <ac:spMkLst>
            <pc:docMk/>
            <pc:sldMk cId="2352835427" sldId="366"/>
            <ac:spMk id="3" creationId="{74793790-FD99-8C05-738D-D3D201E2AB58}"/>
          </ac:spMkLst>
        </pc:spChg>
        <pc:spChg chg="mod">
          <ac:chgData name="Elena Bezmenova" userId="85567911984b031c" providerId="LiveId" clId="{3122C880-3FCD-43E1-A6BA-8E13BF71EC57}" dt="2023-12-15T11:46:48.937" v="5161"/>
          <ac:spMkLst>
            <pc:docMk/>
            <pc:sldMk cId="2352835427" sldId="366"/>
            <ac:spMk id="6" creationId="{0D374ABA-FEBF-41DE-002B-8C847B2B16D2}"/>
          </ac:spMkLst>
        </pc:spChg>
        <pc:spChg chg="mod">
          <ac:chgData name="Elena Bezmenova" userId="85567911984b031c" providerId="LiveId" clId="{3122C880-3FCD-43E1-A6BA-8E13BF71EC57}" dt="2023-12-15T11:46:48.937" v="5161"/>
          <ac:spMkLst>
            <pc:docMk/>
            <pc:sldMk cId="2352835427" sldId="366"/>
            <ac:spMk id="7" creationId="{1C4702F6-550F-A008-456C-EE7B4B716FFB}"/>
          </ac:spMkLst>
        </pc:spChg>
        <pc:spChg chg="mod">
          <ac:chgData name="Elena Bezmenova" userId="85567911984b031c" providerId="LiveId" clId="{3122C880-3FCD-43E1-A6BA-8E13BF71EC57}" dt="2023-12-15T11:46:48.937" v="5161"/>
          <ac:spMkLst>
            <pc:docMk/>
            <pc:sldMk cId="2352835427" sldId="366"/>
            <ac:spMk id="8" creationId="{9199FEC8-4C83-AC8C-BFAA-3AF80136DEC0}"/>
          </ac:spMkLst>
        </pc:spChg>
        <pc:spChg chg="mod">
          <ac:chgData name="Elena Bezmenova" userId="85567911984b031c" providerId="LiveId" clId="{3122C880-3FCD-43E1-A6BA-8E13BF71EC57}" dt="2023-12-15T11:46:48.937" v="5161"/>
          <ac:spMkLst>
            <pc:docMk/>
            <pc:sldMk cId="2352835427" sldId="366"/>
            <ac:spMk id="9" creationId="{F2DAC53D-D642-3BAC-2B89-E4FA0B0093E9}"/>
          </ac:spMkLst>
        </pc:spChg>
        <pc:spChg chg="mod">
          <ac:chgData name="Elena Bezmenova" userId="85567911984b031c" providerId="LiveId" clId="{3122C880-3FCD-43E1-A6BA-8E13BF71EC57}" dt="2023-12-15T11:46:48.937" v="5161"/>
          <ac:spMkLst>
            <pc:docMk/>
            <pc:sldMk cId="2352835427" sldId="366"/>
            <ac:spMk id="10" creationId="{01FF74AA-D9BE-ECB0-36FE-70917E1EA230}"/>
          </ac:spMkLst>
        </pc:spChg>
        <pc:spChg chg="mod">
          <ac:chgData name="Elena Bezmenova" userId="85567911984b031c" providerId="LiveId" clId="{3122C880-3FCD-43E1-A6BA-8E13BF71EC57}" dt="2023-12-15T11:46:48.937" v="5161"/>
          <ac:spMkLst>
            <pc:docMk/>
            <pc:sldMk cId="2352835427" sldId="366"/>
            <ac:spMk id="11" creationId="{359168A6-F2C9-C633-21E4-B67F6CC81F05}"/>
          </ac:spMkLst>
        </pc:spChg>
        <pc:spChg chg="mod">
          <ac:chgData name="Elena Bezmenova" userId="85567911984b031c" providerId="LiveId" clId="{3122C880-3FCD-43E1-A6BA-8E13BF71EC57}" dt="2023-12-15T11:46:48.937" v="5161"/>
          <ac:spMkLst>
            <pc:docMk/>
            <pc:sldMk cId="2352835427" sldId="366"/>
            <ac:spMk id="12" creationId="{463AC698-E808-FB0B-F5F7-57DB2BFDFCF1}"/>
          </ac:spMkLst>
        </pc:spChg>
        <pc:spChg chg="mod">
          <ac:chgData name="Elena Bezmenova" userId="85567911984b031c" providerId="LiveId" clId="{3122C880-3FCD-43E1-A6BA-8E13BF71EC57}" dt="2023-12-15T11:46:48.937" v="5161"/>
          <ac:spMkLst>
            <pc:docMk/>
            <pc:sldMk cId="2352835427" sldId="366"/>
            <ac:spMk id="13" creationId="{9D59B5AB-123E-2F66-C863-216DEE5BE38B}"/>
          </ac:spMkLst>
        </pc:spChg>
        <pc:spChg chg="mod">
          <ac:chgData name="Elena Bezmenova" userId="85567911984b031c" providerId="LiveId" clId="{3122C880-3FCD-43E1-A6BA-8E13BF71EC57}" dt="2023-12-15T11:46:48.937" v="5161"/>
          <ac:spMkLst>
            <pc:docMk/>
            <pc:sldMk cId="2352835427" sldId="366"/>
            <ac:spMk id="14" creationId="{0A0F2A64-0D64-D3D3-C977-22EA381BC909}"/>
          </ac:spMkLst>
        </pc:spChg>
        <pc:spChg chg="mod">
          <ac:chgData name="Elena Bezmenova" userId="85567911984b031c" providerId="LiveId" clId="{3122C880-3FCD-43E1-A6BA-8E13BF71EC57}" dt="2023-12-15T11:46:48.937" v="5161"/>
          <ac:spMkLst>
            <pc:docMk/>
            <pc:sldMk cId="2352835427" sldId="366"/>
            <ac:spMk id="15" creationId="{63EB248F-62F2-FEDB-F33B-A1457EEF2688}"/>
          </ac:spMkLst>
        </pc:spChg>
        <pc:spChg chg="mod">
          <ac:chgData name="Elena Bezmenova" userId="85567911984b031c" providerId="LiveId" clId="{3122C880-3FCD-43E1-A6BA-8E13BF71EC57}" dt="2023-12-15T11:46:48.937" v="5161"/>
          <ac:spMkLst>
            <pc:docMk/>
            <pc:sldMk cId="2352835427" sldId="366"/>
            <ac:spMk id="16" creationId="{95577052-2C66-CC6E-7CD1-E20DB7C30996}"/>
          </ac:spMkLst>
        </pc:spChg>
        <pc:spChg chg="mod">
          <ac:chgData name="Elena Bezmenova" userId="85567911984b031c" providerId="LiveId" clId="{3122C880-3FCD-43E1-A6BA-8E13BF71EC57}" dt="2023-12-15T11:46:48.937" v="5161"/>
          <ac:spMkLst>
            <pc:docMk/>
            <pc:sldMk cId="2352835427" sldId="366"/>
            <ac:spMk id="17" creationId="{544F1E06-6CBE-7BF6-E161-02AE471A422E}"/>
          </ac:spMkLst>
        </pc:spChg>
        <pc:spChg chg="mod">
          <ac:chgData name="Elena Bezmenova" userId="85567911984b031c" providerId="LiveId" clId="{3122C880-3FCD-43E1-A6BA-8E13BF71EC57}" dt="2023-12-15T11:46:48.937" v="5161"/>
          <ac:spMkLst>
            <pc:docMk/>
            <pc:sldMk cId="2352835427" sldId="366"/>
            <ac:spMk id="18" creationId="{3F9D5817-75F5-4574-583F-D955D541BB05}"/>
          </ac:spMkLst>
        </pc:spChg>
        <pc:spChg chg="mod">
          <ac:chgData name="Elena Bezmenova" userId="85567911984b031c" providerId="LiveId" clId="{3122C880-3FCD-43E1-A6BA-8E13BF71EC57}" dt="2023-12-15T11:46:48.937" v="5161"/>
          <ac:spMkLst>
            <pc:docMk/>
            <pc:sldMk cId="2352835427" sldId="366"/>
            <ac:spMk id="19" creationId="{5184F92E-F5A1-8520-EA6C-9D34B2C84FC7}"/>
          </ac:spMkLst>
        </pc:spChg>
        <pc:spChg chg="mod">
          <ac:chgData name="Elena Bezmenova" userId="85567911984b031c" providerId="LiveId" clId="{3122C880-3FCD-43E1-A6BA-8E13BF71EC57}" dt="2023-12-15T11:46:48.937" v="5161"/>
          <ac:spMkLst>
            <pc:docMk/>
            <pc:sldMk cId="2352835427" sldId="366"/>
            <ac:spMk id="20" creationId="{94CC3BFD-698E-3755-7613-4EF8D1BE951F}"/>
          </ac:spMkLst>
        </pc:spChg>
        <pc:spChg chg="mod">
          <ac:chgData name="Elena Bezmenova" userId="85567911984b031c" providerId="LiveId" clId="{3122C880-3FCD-43E1-A6BA-8E13BF71EC57}" dt="2023-12-15T11:46:48.937" v="5161"/>
          <ac:spMkLst>
            <pc:docMk/>
            <pc:sldMk cId="2352835427" sldId="366"/>
            <ac:spMk id="21" creationId="{2CB88015-34F0-B88C-F31D-B40D120BD140}"/>
          </ac:spMkLst>
        </pc:spChg>
        <pc:spChg chg="mod">
          <ac:chgData name="Elena Bezmenova" userId="85567911984b031c" providerId="LiveId" clId="{3122C880-3FCD-43E1-A6BA-8E13BF71EC57}" dt="2023-12-15T11:46:48.937" v="5161"/>
          <ac:spMkLst>
            <pc:docMk/>
            <pc:sldMk cId="2352835427" sldId="366"/>
            <ac:spMk id="22" creationId="{AD8576FA-9D2E-8D2E-7F1E-BF49C5116AFF}"/>
          </ac:spMkLst>
        </pc:spChg>
        <pc:spChg chg="mod">
          <ac:chgData name="Elena Bezmenova" userId="85567911984b031c" providerId="LiveId" clId="{3122C880-3FCD-43E1-A6BA-8E13BF71EC57}" dt="2023-12-15T11:46:48.937" v="5161"/>
          <ac:spMkLst>
            <pc:docMk/>
            <pc:sldMk cId="2352835427" sldId="366"/>
            <ac:spMk id="23" creationId="{9B82A6E9-4AB8-B4F6-498D-BC6CA94ACBD7}"/>
          </ac:spMkLst>
        </pc:spChg>
        <pc:spChg chg="mod">
          <ac:chgData name="Elena Bezmenova" userId="85567911984b031c" providerId="LiveId" clId="{3122C880-3FCD-43E1-A6BA-8E13BF71EC57}" dt="2023-12-15T11:46:48.937" v="5161"/>
          <ac:spMkLst>
            <pc:docMk/>
            <pc:sldMk cId="2352835427" sldId="366"/>
            <ac:spMk id="24" creationId="{2D7224C1-2987-4D7C-8F93-3278E62EF791}"/>
          </ac:spMkLst>
        </pc:spChg>
        <pc:spChg chg="mod">
          <ac:chgData name="Elena Bezmenova" userId="85567911984b031c" providerId="LiveId" clId="{3122C880-3FCD-43E1-A6BA-8E13BF71EC57}" dt="2023-12-15T11:46:48.937" v="5161"/>
          <ac:spMkLst>
            <pc:docMk/>
            <pc:sldMk cId="2352835427" sldId="366"/>
            <ac:spMk id="25" creationId="{4559321B-1C4F-7E92-41A6-F5184FA1FB15}"/>
          </ac:spMkLst>
        </pc:spChg>
        <pc:spChg chg="mod">
          <ac:chgData name="Elena Bezmenova" userId="85567911984b031c" providerId="LiveId" clId="{3122C880-3FCD-43E1-A6BA-8E13BF71EC57}" dt="2023-12-15T11:46:48.937" v="5161"/>
          <ac:spMkLst>
            <pc:docMk/>
            <pc:sldMk cId="2352835427" sldId="366"/>
            <ac:spMk id="26" creationId="{D376AF70-F48C-A7AD-3576-777E6180424A}"/>
          </ac:spMkLst>
        </pc:spChg>
        <pc:spChg chg="mod">
          <ac:chgData name="Elena Bezmenova" userId="85567911984b031c" providerId="LiveId" clId="{3122C880-3FCD-43E1-A6BA-8E13BF71EC57}" dt="2023-12-15T11:46:48.937" v="5161"/>
          <ac:spMkLst>
            <pc:docMk/>
            <pc:sldMk cId="2352835427" sldId="366"/>
            <ac:spMk id="27" creationId="{20D13C9F-C5CD-3E27-152F-79A275613D5C}"/>
          </ac:spMkLst>
        </pc:spChg>
        <pc:spChg chg="mod">
          <ac:chgData name="Elena Bezmenova" userId="85567911984b031c" providerId="LiveId" clId="{3122C880-3FCD-43E1-A6BA-8E13BF71EC57}" dt="2023-12-15T11:46:48.937" v="5161"/>
          <ac:spMkLst>
            <pc:docMk/>
            <pc:sldMk cId="2352835427" sldId="366"/>
            <ac:spMk id="28" creationId="{6F261613-B483-5C2E-DD7D-32DFD4D1B865}"/>
          </ac:spMkLst>
        </pc:spChg>
        <pc:spChg chg="mod">
          <ac:chgData name="Elena Bezmenova" userId="85567911984b031c" providerId="LiveId" clId="{3122C880-3FCD-43E1-A6BA-8E13BF71EC57}" dt="2023-12-15T11:46:48.937" v="5161"/>
          <ac:spMkLst>
            <pc:docMk/>
            <pc:sldMk cId="2352835427" sldId="366"/>
            <ac:spMk id="29" creationId="{8ED0E89C-9AB7-070E-A8E7-4A87FE52EC20}"/>
          </ac:spMkLst>
        </pc:spChg>
        <pc:spChg chg="mod">
          <ac:chgData name="Elena Bezmenova" userId="85567911984b031c" providerId="LiveId" clId="{3122C880-3FCD-43E1-A6BA-8E13BF71EC57}" dt="2023-12-15T11:46:48.937" v="5161"/>
          <ac:spMkLst>
            <pc:docMk/>
            <pc:sldMk cId="2352835427" sldId="366"/>
            <ac:spMk id="30" creationId="{A6765C7C-777E-26A3-0A3A-BBFB9DE3D5FF}"/>
          </ac:spMkLst>
        </pc:spChg>
        <pc:spChg chg="mod">
          <ac:chgData name="Elena Bezmenova" userId="85567911984b031c" providerId="LiveId" clId="{3122C880-3FCD-43E1-A6BA-8E13BF71EC57}" dt="2023-12-15T11:46:48.937" v="5161"/>
          <ac:spMkLst>
            <pc:docMk/>
            <pc:sldMk cId="2352835427" sldId="366"/>
            <ac:spMk id="31" creationId="{784CFF88-6340-1FCA-F88F-72F400C29AC3}"/>
          </ac:spMkLst>
        </pc:spChg>
        <pc:spChg chg="mod">
          <ac:chgData name="Elena Bezmenova" userId="85567911984b031c" providerId="LiveId" clId="{3122C880-3FCD-43E1-A6BA-8E13BF71EC57}" dt="2023-12-15T11:46:48.937" v="5161"/>
          <ac:spMkLst>
            <pc:docMk/>
            <pc:sldMk cId="2352835427" sldId="366"/>
            <ac:spMk id="32" creationId="{7D68B082-9765-7E9B-8DCD-5F390E94E524}"/>
          </ac:spMkLst>
        </pc:spChg>
        <pc:spChg chg="mod">
          <ac:chgData name="Elena Bezmenova" userId="85567911984b031c" providerId="LiveId" clId="{3122C880-3FCD-43E1-A6BA-8E13BF71EC57}" dt="2023-12-15T11:46:48.937" v="5161"/>
          <ac:spMkLst>
            <pc:docMk/>
            <pc:sldMk cId="2352835427" sldId="366"/>
            <ac:spMk id="33" creationId="{6CB93E11-99EE-6D22-8656-F9E895867954}"/>
          </ac:spMkLst>
        </pc:spChg>
        <pc:spChg chg="mod">
          <ac:chgData name="Elena Bezmenova" userId="85567911984b031c" providerId="LiveId" clId="{3122C880-3FCD-43E1-A6BA-8E13BF71EC57}" dt="2023-12-15T11:46:48.937" v="5161"/>
          <ac:spMkLst>
            <pc:docMk/>
            <pc:sldMk cId="2352835427" sldId="366"/>
            <ac:spMk id="34" creationId="{B2F870EE-27D1-B4BC-1434-A4CCC2B4557E}"/>
          </ac:spMkLst>
        </pc:spChg>
        <pc:spChg chg="mod">
          <ac:chgData name="Elena Bezmenova" userId="85567911984b031c" providerId="LiveId" clId="{3122C880-3FCD-43E1-A6BA-8E13BF71EC57}" dt="2023-12-15T11:46:48.937" v="5161"/>
          <ac:spMkLst>
            <pc:docMk/>
            <pc:sldMk cId="2352835427" sldId="366"/>
            <ac:spMk id="35" creationId="{095BADB2-311C-FD26-5B4E-706FF894DE7D}"/>
          </ac:spMkLst>
        </pc:spChg>
        <pc:spChg chg="mod">
          <ac:chgData name="Elena Bezmenova" userId="85567911984b031c" providerId="LiveId" clId="{3122C880-3FCD-43E1-A6BA-8E13BF71EC57}" dt="2023-12-15T11:46:48.937" v="5161"/>
          <ac:spMkLst>
            <pc:docMk/>
            <pc:sldMk cId="2352835427" sldId="366"/>
            <ac:spMk id="36" creationId="{39D826F7-0540-6F7A-9909-404A90655698}"/>
          </ac:spMkLst>
        </pc:spChg>
        <pc:spChg chg="mod">
          <ac:chgData name="Elena Bezmenova" userId="85567911984b031c" providerId="LiveId" clId="{3122C880-3FCD-43E1-A6BA-8E13BF71EC57}" dt="2023-12-15T11:46:48.937" v="5161"/>
          <ac:spMkLst>
            <pc:docMk/>
            <pc:sldMk cId="2352835427" sldId="366"/>
            <ac:spMk id="37" creationId="{7E7B6E72-D609-50D7-DE5E-66BDE05C156E}"/>
          </ac:spMkLst>
        </pc:spChg>
        <pc:spChg chg="mod">
          <ac:chgData name="Elena Bezmenova" userId="85567911984b031c" providerId="LiveId" clId="{3122C880-3FCD-43E1-A6BA-8E13BF71EC57}" dt="2023-12-15T11:46:48.937" v="5161"/>
          <ac:spMkLst>
            <pc:docMk/>
            <pc:sldMk cId="2352835427" sldId="366"/>
            <ac:spMk id="38" creationId="{838F1DB4-77FB-A7A2-D04A-5CC6F325A25D}"/>
          </ac:spMkLst>
        </pc:spChg>
        <pc:spChg chg="mod">
          <ac:chgData name="Elena Bezmenova" userId="85567911984b031c" providerId="LiveId" clId="{3122C880-3FCD-43E1-A6BA-8E13BF71EC57}" dt="2023-12-15T11:46:48.937" v="5161"/>
          <ac:spMkLst>
            <pc:docMk/>
            <pc:sldMk cId="2352835427" sldId="366"/>
            <ac:spMk id="39" creationId="{375535AC-17DF-849A-7E29-5661C270E405}"/>
          </ac:spMkLst>
        </pc:spChg>
        <pc:spChg chg="mod">
          <ac:chgData name="Elena Bezmenova" userId="85567911984b031c" providerId="LiveId" clId="{3122C880-3FCD-43E1-A6BA-8E13BF71EC57}" dt="2023-12-15T11:46:48.937" v="5161"/>
          <ac:spMkLst>
            <pc:docMk/>
            <pc:sldMk cId="2352835427" sldId="366"/>
            <ac:spMk id="40" creationId="{B9D01F0A-2B2D-07F4-B6DD-2F394FA9CF12}"/>
          </ac:spMkLst>
        </pc:spChg>
        <pc:spChg chg="mod">
          <ac:chgData name="Elena Bezmenova" userId="85567911984b031c" providerId="LiveId" clId="{3122C880-3FCD-43E1-A6BA-8E13BF71EC57}" dt="2023-12-15T11:46:48.937" v="5161"/>
          <ac:spMkLst>
            <pc:docMk/>
            <pc:sldMk cId="2352835427" sldId="366"/>
            <ac:spMk id="41" creationId="{648B32C0-CAFC-225C-8D0A-15991088A2F4}"/>
          </ac:spMkLst>
        </pc:spChg>
        <pc:spChg chg="mod">
          <ac:chgData name="Elena Bezmenova" userId="85567911984b031c" providerId="LiveId" clId="{3122C880-3FCD-43E1-A6BA-8E13BF71EC57}" dt="2023-12-15T11:46:48.937" v="5161"/>
          <ac:spMkLst>
            <pc:docMk/>
            <pc:sldMk cId="2352835427" sldId="366"/>
            <ac:spMk id="42" creationId="{28F7143F-D6F6-06A3-A113-E2574BDE95C8}"/>
          </ac:spMkLst>
        </pc:spChg>
        <pc:spChg chg="mod">
          <ac:chgData name="Elena Bezmenova" userId="85567911984b031c" providerId="LiveId" clId="{3122C880-3FCD-43E1-A6BA-8E13BF71EC57}" dt="2023-12-15T11:46:48.937" v="5161"/>
          <ac:spMkLst>
            <pc:docMk/>
            <pc:sldMk cId="2352835427" sldId="366"/>
            <ac:spMk id="43" creationId="{7DEA53B2-207C-635B-02A0-5A6349A1829A}"/>
          </ac:spMkLst>
        </pc:spChg>
        <pc:spChg chg="mod">
          <ac:chgData name="Elena Bezmenova" userId="85567911984b031c" providerId="LiveId" clId="{3122C880-3FCD-43E1-A6BA-8E13BF71EC57}" dt="2023-12-15T11:46:48.937" v="5161"/>
          <ac:spMkLst>
            <pc:docMk/>
            <pc:sldMk cId="2352835427" sldId="366"/>
            <ac:spMk id="44" creationId="{4EC6FB22-B570-DB91-80C2-86F26DC17F79}"/>
          </ac:spMkLst>
        </pc:spChg>
        <pc:spChg chg="mod">
          <ac:chgData name="Elena Bezmenova" userId="85567911984b031c" providerId="LiveId" clId="{3122C880-3FCD-43E1-A6BA-8E13BF71EC57}" dt="2023-12-15T11:46:48.937" v="5161"/>
          <ac:spMkLst>
            <pc:docMk/>
            <pc:sldMk cId="2352835427" sldId="366"/>
            <ac:spMk id="45" creationId="{14FC4E64-6C3D-3A8A-8C98-4E045E0D78C9}"/>
          </ac:spMkLst>
        </pc:spChg>
        <pc:spChg chg="mod">
          <ac:chgData name="Elena Bezmenova" userId="85567911984b031c" providerId="LiveId" clId="{3122C880-3FCD-43E1-A6BA-8E13BF71EC57}" dt="2023-12-15T11:46:48.937" v="5161"/>
          <ac:spMkLst>
            <pc:docMk/>
            <pc:sldMk cId="2352835427" sldId="366"/>
            <ac:spMk id="46" creationId="{86242BD1-3B2D-830B-6761-1EDA0A98880F}"/>
          </ac:spMkLst>
        </pc:spChg>
        <pc:spChg chg="mod">
          <ac:chgData name="Elena Bezmenova" userId="85567911984b031c" providerId="LiveId" clId="{3122C880-3FCD-43E1-A6BA-8E13BF71EC57}" dt="2023-12-15T11:46:48.937" v="5161"/>
          <ac:spMkLst>
            <pc:docMk/>
            <pc:sldMk cId="2352835427" sldId="366"/>
            <ac:spMk id="47" creationId="{630AB1C4-D56A-7FBC-6EEA-7E9CC1FE8C55}"/>
          </ac:spMkLst>
        </pc:spChg>
        <pc:spChg chg="mod">
          <ac:chgData name="Elena Bezmenova" userId="85567911984b031c" providerId="LiveId" clId="{3122C880-3FCD-43E1-A6BA-8E13BF71EC57}" dt="2023-12-15T11:46:48.937" v="5161"/>
          <ac:spMkLst>
            <pc:docMk/>
            <pc:sldMk cId="2352835427" sldId="366"/>
            <ac:spMk id="48" creationId="{07DDB1CD-BD74-A67B-EC8A-5694FA7FE36B}"/>
          </ac:spMkLst>
        </pc:spChg>
        <pc:spChg chg="mod">
          <ac:chgData name="Elena Bezmenova" userId="85567911984b031c" providerId="LiveId" clId="{3122C880-3FCD-43E1-A6BA-8E13BF71EC57}" dt="2023-12-15T11:46:48.937" v="5161"/>
          <ac:spMkLst>
            <pc:docMk/>
            <pc:sldMk cId="2352835427" sldId="366"/>
            <ac:spMk id="49" creationId="{2868290B-F268-2649-E847-A4B32D610C2C}"/>
          </ac:spMkLst>
        </pc:spChg>
        <pc:spChg chg="mod">
          <ac:chgData name="Elena Bezmenova" userId="85567911984b031c" providerId="LiveId" clId="{3122C880-3FCD-43E1-A6BA-8E13BF71EC57}" dt="2023-12-15T11:46:48.937" v="5161"/>
          <ac:spMkLst>
            <pc:docMk/>
            <pc:sldMk cId="2352835427" sldId="366"/>
            <ac:spMk id="50" creationId="{F1F1C0EC-EFD2-8E31-7E27-194A459B091C}"/>
          </ac:spMkLst>
        </pc:spChg>
        <pc:spChg chg="mod">
          <ac:chgData name="Elena Bezmenova" userId="85567911984b031c" providerId="LiveId" clId="{3122C880-3FCD-43E1-A6BA-8E13BF71EC57}" dt="2023-12-15T11:46:48.937" v="5161"/>
          <ac:spMkLst>
            <pc:docMk/>
            <pc:sldMk cId="2352835427" sldId="366"/>
            <ac:spMk id="51" creationId="{7D4BE6AD-D6C9-8B0A-A260-05B942350B64}"/>
          </ac:spMkLst>
        </pc:spChg>
        <pc:spChg chg="mod">
          <ac:chgData name="Elena Bezmenova" userId="85567911984b031c" providerId="LiveId" clId="{3122C880-3FCD-43E1-A6BA-8E13BF71EC57}" dt="2023-12-15T11:46:48.937" v="5161"/>
          <ac:spMkLst>
            <pc:docMk/>
            <pc:sldMk cId="2352835427" sldId="366"/>
            <ac:spMk id="52" creationId="{8E7EE1B7-97E0-3641-95E8-59D366F5C2FD}"/>
          </ac:spMkLst>
        </pc:spChg>
        <pc:spChg chg="mod">
          <ac:chgData name="Elena Bezmenova" userId="85567911984b031c" providerId="LiveId" clId="{3122C880-3FCD-43E1-A6BA-8E13BF71EC57}" dt="2023-12-15T11:46:48.937" v="5161"/>
          <ac:spMkLst>
            <pc:docMk/>
            <pc:sldMk cId="2352835427" sldId="366"/>
            <ac:spMk id="53" creationId="{2941FBF8-48A4-3323-7AC0-427D1A9F1C2E}"/>
          </ac:spMkLst>
        </pc:spChg>
        <pc:spChg chg="mod">
          <ac:chgData name="Elena Bezmenova" userId="85567911984b031c" providerId="LiveId" clId="{3122C880-3FCD-43E1-A6BA-8E13BF71EC57}" dt="2023-12-15T11:46:48.937" v="5161"/>
          <ac:spMkLst>
            <pc:docMk/>
            <pc:sldMk cId="2352835427" sldId="366"/>
            <ac:spMk id="54" creationId="{9FADB2DD-FF7F-2D32-82C3-EF7FB2ED02AA}"/>
          </ac:spMkLst>
        </pc:spChg>
        <pc:spChg chg="mod">
          <ac:chgData name="Elena Bezmenova" userId="85567911984b031c" providerId="LiveId" clId="{3122C880-3FCD-43E1-A6BA-8E13BF71EC57}" dt="2023-12-15T11:46:48.937" v="5161"/>
          <ac:spMkLst>
            <pc:docMk/>
            <pc:sldMk cId="2352835427" sldId="366"/>
            <ac:spMk id="55" creationId="{1209F315-DE2B-637D-204C-F7DA27743578}"/>
          </ac:spMkLst>
        </pc:spChg>
        <pc:spChg chg="mod">
          <ac:chgData name="Elena Bezmenova" userId="85567911984b031c" providerId="LiveId" clId="{3122C880-3FCD-43E1-A6BA-8E13BF71EC57}" dt="2023-12-15T11:46:48.937" v="5161"/>
          <ac:spMkLst>
            <pc:docMk/>
            <pc:sldMk cId="2352835427" sldId="366"/>
            <ac:spMk id="56" creationId="{7116CA82-5616-9D0C-30DC-AD8336092C25}"/>
          </ac:spMkLst>
        </pc:spChg>
        <pc:spChg chg="mod">
          <ac:chgData name="Elena Bezmenova" userId="85567911984b031c" providerId="LiveId" clId="{3122C880-3FCD-43E1-A6BA-8E13BF71EC57}" dt="2023-12-15T11:46:48.937" v="5161"/>
          <ac:spMkLst>
            <pc:docMk/>
            <pc:sldMk cId="2352835427" sldId="366"/>
            <ac:spMk id="57" creationId="{9FFE5D88-70E3-9453-2167-D4E6B3B31E18}"/>
          </ac:spMkLst>
        </pc:spChg>
        <pc:spChg chg="mod">
          <ac:chgData name="Elena Bezmenova" userId="85567911984b031c" providerId="LiveId" clId="{3122C880-3FCD-43E1-A6BA-8E13BF71EC57}" dt="2023-12-15T11:46:48.937" v="5161"/>
          <ac:spMkLst>
            <pc:docMk/>
            <pc:sldMk cId="2352835427" sldId="366"/>
            <ac:spMk id="58" creationId="{757F0C0C-7295-0B25-C38C-16D9CDAC4880}"/>
          </ac:spMkLst>
        </pc:spChg>
        <pc:spChg chg="mod">
          <ac:chgData name="Elena Bezmenova" userId="85567911984b031c" providerId="LiveId" clId="{3122C880-3FCD-43E1-A6BA-8E13BF71EC57}" dt="2023-12-15T11:46:48.937" v="5161"/>
          <ac:spMkLst>
            <pc:docMk/>
            <pc:sldMk cId="2352835427" sldId="366"/>
            <ac:spMk id="59" creationId="{11C393E8-F7C7-419B-DFC2-411A72A5E02A}"/>
          </ac:spMkLst>
        </pc:spChg>
        <pc:spChg chg="mod">
          <ac:chgData name="Elena Bezmenova" userId="85567911984b031c" providerId="LiveId" clId="{3122C880-3FCD-43E1-A6BA-8E13BF71EC57}" dt="2023-12-15T11:46:48.937" v="5161"/>
          <ac:spMkLst>
            <pc:docMk/>
            <pc:sldMk cId="2352835427" sldId="366"/>
            <ac:spMk id="60" creationId="{4B52BA3F-7663-7BC0-D69A-AAD0175FBA92}"/>
          </ac:spMkLst>
        </pc:spChg>
        <pc:spChg chg="mod">
          <ac:chgData name="Elena Bezmenova" userId="85567911984b031c" providerId="LiveId" clId="{3122C880-3FCD-43E1-A6BA-8E13BF71EC57}" dt="2023-12-15T11:46:48.937" v="5161"/>
          <ac:spMkLst>
            <pc:docMk/>
            <pc:sldMk cId="2352835427" sldId="366"/>
            <ac:spMk id="61" creationId="{993B891A-F282-7C67-7850-E652848F5282}"/>
          </ac:spMkLst>
        </pc:spChg>
        <pc:spChg chg="mod">
          <ac:chgData name="Elena Bezmenova" userId="85567911984b031c" providerId="LiveId" clId="{3122C880-3FCD-43E1-A6BA-8E13BF71EC57}" dt="2023-12-15T11:46:48.937" v="5161"/>
          <ac:spMkLst>
            <pc:docMk/>
            <pc:sldMk cId="2352835427" sldId="366"/>
            <ac:spMk id="62" creationId="{8B99C56E-A8E2-FC1D-C921-0E6D94DC2DB7}"/>
          </ac:spMkLst>
        </pc:spChg>
        <pc:spChg chg="mod">
          <ac:chgData name="Elena Bezmenova" userId="85567911984b031c" providerId="LiveId" clId="{3122C880-3FCD-43E1-A6BA-8E13BF71EC57}" dt="2023-12-15T11:46:48.937" v="5161"/>
          <ac:spMkLst>
            <pc:docMk/>
            <pc:sldMk cId="2352835427" sldId="366"/>
            <ac:spMk id="63" creationId="{FCCB3EB6-BAF2-C5C3-E012-AB3A0919B687}"/>
          </ac:spMkLst>
        </pc:spChg>
        <pc:spChg chg="mod">
          <ac:chgData name="Elena Bezmenova" userId="85567911984b031c" providerId="LiveId" clId="{3122C880-3FCD-43E1-A6BA-8E13BF71EC57}" dt="2023-12-15T11:46:48.937" v="5161"/>
          <ac:spMkLst>
            <pc:docMk/>
            <pc:sldMk cId="2352835427" sldId="366"/>
            <ac:spMk id="64" creationId="{A9C9DE31-9416-047A-E2D4-807449DFCBC2}"/>
          </ac:spMkLst>
        </pc:spChg>
        <pc:spChg chg="mod">
          <ac:chgData name="Elena Bezmenova" userId="85567911984b031c" providerId="LiveId" clId="{3122C880-3FCD-43E1-A6BA-8E13BF71EC57}" dt="2023-12-15T11:46:48.937" v="5161"/>
          <ac:spMkLst>
            <pc:docMk/>
            <pc:sldMk cId="2352835427" sldId="366"/>
            <ac:spMk id="65" creationId="{B1A78CDC-477E-1EDB-461C-47A9CAF5137D}"/>
          </ac:spMkLst>
        </pc:spChg>
        <pc:spChg chg="mod">
          <ac:chgData name="Elena Bezmenova" userId="85567911984b031c" providerId="LiveId" clId="{3122C880-3FCD-43E1-A6BA-8E13BF71EC57}" dt="2023-12-15T11:46:48.937" v="5161"/>
          <ac:spMkLst>
            <pc:docMk/>
            <pc:sldMk cId="2352835427" sldId="366"/>
            <ac:spMk id="66" creationId="{BF2BE4AD-92E5-BD99-F0BA-E361AB010456}"/>
          </ac:spMkLst>
        </pc:spChg>
        <pc:spChg chg="mod">
          <ac:chgData name="Elena Bezmenova" userId="85567911984b031c" providerId="LiveId" clId="{3122C880-3FCD-43E1-A6BA-8E13BF71EC57}" dt="2023-12-15T11:46:48.937" v="5161"/>
          <ac:spMkLst>
            <pc:docMk/>
            <pc:sldMk cId="2352835427" sldId="366"/>
            <ac:spMk id="67" creationId="{2409600B-6A99-1FC8-6495-E4C1E6F1A7F9}"/>
          </ac:spMkLst>
        </pc:spChg>
        <pc:spChg chg="mod">
          <ac:chgData name="Elena Bezmenova" userId="85567911984b031c" providerId="LiveId" clId="{3122C880-3FCD-43E1-A6BA-8E13BF71EC57}" dt="2023-12-15T11:46:48.937" v="5161"/>
          <ac:spMkLst>
            <pc:docMk/>
            <pc:sldMk cId="2352835427" sldId="366"/>
            <ac:spMk id="68" creationId="{31305899-01B2-A997-AB30-24429E41353E}"/>
          </ac:spMkLst>
        </pc:spChg>
        <pc:spChg chg="mod">
          <ac:chgData name="Elena Bezmenova" userId="85567911984b031c" providerId="LiveId" clId="{3122C880-3FCD-43E1-A6BA-8E13BF71EC57}" dt="2023-12-15T11:46:48.937" v="5161"/>
          <ac:spMkLst>
            <pc:docMk/>
            <pc:sldMk cId="2352835427" sldId="366"/>
            <ac:spMk id="69" creationId="{1658A4FF-3CC5-18F9-9135-B8B65CA27494}"/>
          </ac:spMkLst>
        </pc:spChg>
        <pc:spChg chg="mod">
          <ac:chgData name="Elena Bezmenova" userId="85567911984b031c" providerId="LiveId" clId="{3122C880-3FCD-43E1-A6BA-8E13BF71EC57}" dt="2023-12-15T11:46:48.937" v="5161"/>
          <ac:spMkLst>
            <pc:docMk/>
            <pc:sldMk cId="2352835427" sldId="366"/>
            <ac:spMk id="70" creationId="{424D01AE-3164-47A8-9AF6-9A6B0CB60D17}"/>
          </ac:spMkLst>
        </pc:spChg>
        <pc:spChg chg="mod">
          <ac:chgData name="Elena Bezmenova" userId="85567911984b031c" providerId="LiveId" clId="{3122C880-3FCD-43E1-A6BA-8E13BF71EC57}" dt="2023-12-15T11:46:48.937" v="5161"/>
          <ac:spMkLst>
            <pc:docMk/>
            <pc:sldMk cId="2352835427" sldId="366"/>
            <ac:spMk id="71" creationId="{571B777A-6DB3-B29B-F8DA-5FC5EEDDD3BD}"/>
          </ac:spMkLst>
        </pc:spChg>
        <pc:spChg chg="mod">
          <ac:chgData name="Elena Bezmenova" userId="85567911984b031c" providerId="LiveId" clId="{3122C880-3FCD-43E1-A6BA-8E13BF71EC57}" dt="2023-12-15T11:46:48.937" v="5161"/>
          <ac:spMkLst>
            <pc:docMk/>
            <pc:sldMk cId="2352835427" sldId="366"/>
            <ac:spMk id="72" creationId="{A0E73C8B-EF29-C1F8-4749-F4B739D88B61}"/>
          </ac:spMkLst>
        </pc:spChg>
        <pc:spChg chg="mod">
          <ac:chgData name="Elena Bezmenova" userId="85567911984b031c" providerId="LiveId" clId="{3122C880-3FCD-43E1-A6BA-8E13BF71EC57}" dt="2023-12-15T11:46:48.937" v="5161"/>
          <ac:spMkLst>
            <pc:docMk/>
            <pc:sldMk cId="2352835427" sldId="366"/>
            <ac:spMk id="73" creationId="{A68A4622-5A73-38C4-D05A-67E7B0AEEEA7}"/>
          </ac:spMkLst>
        </pc:spChg>
        <pc:spChg chg="mod">
          <ac:chgData name="Elena Bezmenova" userId="85567911984b031c" providerId="LiveId" clId="{3122C880-3FCD-43E1-A6BA-8E13BF71EC57}" dt="2023-12-15T11:46:48.937" v="5161"/>
          <ac:spMkLst>
            <pc:docMk/>
            <pc:sldMk cId="2352835427" sldId="366"/>
            <ac:spMk id="74" creationId="{86E6826F-0071-CFB5-9073-4685798C19A1}"/>
          </ac:spMkLst>
        </pc:spChg>
        <pc:spChg chg="mod">
          <ac:chgData name="Elena Bezmenova" userId="85567911984b031c" providerId="LiveId" clId="{3122C880-3FCD-43E1-A6BA-8E13BF71EC57}" dt="2023-12-15T11:46:48.937" v="5161"/>
          <ac:spMkLst>
            <pc:docMk/>
            <pc:sldMk cId="2352835427" sldId="366"/>
            <ac:spMk id="75" creationId="{A65BF31A-FEA9-4DDB-8CC9-02C45FA1AADA}"/>
          </ac:spMkLst>
        </pc:spChg>
        <pc:spChg chg="mod">
          <ac:chgData name="Elena Bezmenova" userId="85567911984b031c" providerId="LiveId" clId="{3122C880-3FCD-43E1-A6BA-8E13BF71EC57}" dt="2023-12-15T11:46:48.937" v="5161"/>
          <ac:spMkLst>
            <pc:docMk/>
            <pc:sldMk cId="2352835427" sldId="366"/>
            <ac:spMk id="76" creationId="{A1ED6501-4AC3-0E99-C81C-C6CC28B86CA0}"/>
          </ac:spMkLst>
        </pc:spChg>
        <pc:spChg chg="mod">
          <ac:chgData name="Elena Bezmenova" userId="85567911984b031c" providerId="LiveId" clId="{3122C880-3FCD-43E1-A6BA-8E13BF71EC57}" dt="2023-12-15T11:46:48.937" v="5161"/>
          <ac:spMkLst>
            <pc:docMk/>
            <pc:sldMk cId="2352835427" sldId="366"/>
            <ac:spMk id="77" creationId="{889DDE0B-3C39-53BD-C37D-51EDD9954F61}"/>
          </ac:spMkLst>
        </pc:spChg>
        <pc:spChg chg="mod">
          <ac:chgData name="Elena Bezmenova" userId="85567911984b031c" providerId="LiveId" clId="{3122C880-3FCD-43E1-A6BA-8E13BF71EC57}" dt="2023-12-15T11:46:48.937" v="5161"/>
          <ac:spMkLst>
            <pc:docMk/>
            <pc:sldMk cId="2352835427" sldId="366"/>
            <ac:spMk id="78" creationId="{0793F9FD-6EA3-8262-BCC7-06B0F818A44B}"/>
          </ac:spMkLst>
        </pc:spChg>
        <pc:spChg chg="mod">
          <ac:chgData name="Elena Bezmenova" userId="85567911984b031c" providerId="LiveId" clId="{3122C880-3FCD-43E1-A6BA-8E13BF71EC57}" dt="2023-12-15T11:46:48.937" v="5161"/>
          <ac:spMkLst>
            <pc:docMk/>
            <pc:sldMk cId="2352835427" sldId="366"/>
            <ac:spMk id="79" creationId="{DDF8904B-10B2-28DC-C9D2-8FCA0022AAF4}"/>
          </ac:spMkLst>
        </pc:spChg>
        <pc:spChg chg="mod">
          <ac:chgData name="Elena Bezmenova" userId="85567911984b031c" providerId="LiveId" clId="{3122C880-3FCD-43E1-A6BA-8E13BF71EC57}" dt="2023-12-15T11:46:48.937" v="5161"/>
          <ac:spMkLst>
            <pc:docMk/>
            <pc:sldMk cId="2352835427" sldId="366"/>
            <ac:spMk id="80" creationId="{CA08361C-0BF5-5870-A8EA-CF8AB92149C0}"/>
          </ac:spMkLst>
        </pc:spChg>
        <pc:spChg chg="mod">
          <ac:chgData name="Elena Bezmenova" userId="85567911984b031c" providerId="LiveId" clId="{3122C880-3FCD-43E1-A6BA-8E13BF71EC57}" dt="2023-12-15T11:46:48.937" v="5161"/>
          <ac:spMkLst>
            <pc:docMk/>
            <pc:sldMk cId="2352835427" sldId="366"/>
            <ac:spMk id="81" creationId="{40D52678-D168-C106-F7BD-4F553485EE4C}"/>
          </ac:spMkLst>
        </pc:spChg>
        <pc:spChg chg="mod">
          <ac:chgData name="Elena Bezmenova" userId="85567911984b031c" providerId="LiveId" clId="{3122C880-3FCD-43E1-A6BA-8E13BF71EC57}" dt="2023-12-15T11:46:48.937" v="5161"/>
          <ac:spMkLst>
            <pc:docMk/>
            <pc:sldMk cId="2352835427" sldId="366"/>
            <ac:spMk id="82" creationId="{FCBF664D-ADF7-0F88-C8E4-9653E20BC3DC}"/>
          </ac:spMkLst>
        </pc:spChg>
        <pc:spChg chg="mod">
          <ac:chgData name="Elena Bezmenova" userId="85567911984b031c" providerId="LiveId" clId="{3122C880-3FCD-43E1-A6BA-8E13BF71EC57}" dt="2023-12-15T11:46:48.937" v="5161"/>
          <ac:spMkLst>
            <pc:docMk/>
            <pc:sldMk cId="2352835427" sldId="366"/>
            <ac:spMk id="83" creationId="{7EE2EFAB-FC5E-5912-5DC9-845C3A31744A}"/>
          </ac:spMkLst>
        </pc:spChg>
        <pc:spChg chg="mod">
          <ac:chgData name="Elena Bezmenova" userId="85567911984b031c" providerId="LiveId" clId="{3122C880-3FCD-43E1-A6BA-8E13BF71EC57}" dt="2023-12-15T11:46:48.937" v="5161"/>
          <ac:spMkLst>
            <pc:docMk/>
            <pc:sldMk cId="2352835427" sldId="366"/>
            <ac:spMk id="84" creationId="{8581F38F-8D5D-76F8-6398-D18870E1246D}"/>
          </ac:spMkLst>
        </pc:spChg>
        <pc:spChg chg="mod">
          <ac:chgData name="Elena Bezmenova" userId="85567911984b031c" providerId="LiveId" clId="{3122C880-3FCD-43E1-A6BA-8E13BF71EC57}" dt="2023-12-15T11:46:48.937" v="5161"/>
          <ac:spMkLst>
            <pc:docMk/>
            <pc:sldMk cId="2352835427" sldId="366"/>
            <ac:spMk id="85" creationId="{782FA6E9-2C9F-0424-4078-468FD3ED5EE1}"/>
          </ac:spMkLst>
        </pc:spChg>
        <pc:spChg chg="mod">
          <ac:chgData name="Elena Bezmenova" userId="85567911984b031c" providerId="LiveId" clId="{3122C880-3FCD-43E1-A6BA-8E13BF71EC57}" dt="2023-12-15T11:46:48.937" v="5161"/>
          <ac:spMkLst>
            <pc:docMk/>
            <pc:sldMk cId="2352835427" sldId="366"/>
            <ac:spMk id="86" creationId="{8B09CA23-E425-C002-70D4-F5FE216B90A4}"/>
          </ac:spMkLst>
        </pc:spChg>
        <pc:spChg chg="mod">
          <ac:chgData name="Elena Bezmenova" userId="85567911984b031c" providerId="LiveId" clId="{3122C880-3FCD-43E1-A6BA-8E13BF71EC57}" dt="2023-12-15T11:46:48.937" v="5161"/>
          <ac:spMkLst>
            <pc:docMk/>
            <pc:sldMk cId="2352835427" sldId="366"/>
            <ac:spMk id="87" creationId="{F33CC88B-47A4-C3B2-09B1-AD095A2480C0}"/>
          </ac:spMkLst>
        </pc:spChg>
        <pc:spChg chg="mod">
          <ac:chgData name="Elena Bezmenova" userId="85567911984b031c" providerId="LiveId" clId="{3122C880-3FCD-43E1-A6BA-8E13BF71EC57}" dt="2023-12-15T11:46:48.937" v="5161"/>
          <ac:spMkLst>
            <pc:docMk/>
            <pc:sldMk cId="2352835427" sldId="366"/>
            <ac:spMk id="88" creationId="{6C77181F-1B1C-E990-5946-4FAAF9D750D7}"/>
          </ac:spMkLst>
        </pc:spChg>
        <pc:spChg chg="mod">
          <ac:chgData name="Elena Bezmenova" userId="85567911984b031c" providerId="LiveId" clId="{3122C880-3FCD-43E1-A6BA-8E13BF71EC57}" dt="2023-12-15T11:46:48.937" v="5161"/>
          <ac:spMkLst>
            <pc:docMk/>
            <pc:sldMk cId="2352835427" sldId="366"/>
            <ac:spMk id="89" creationId="{E535F4A9-1F7E-3C09-FAF2-5D0E96052E58}"/>
          </ac:spMkLst>
        </pc:spChg>
        <pc:spChg chg="mod">
          <ac:chgData name="Elena Bezmenova" userId="85567911984b031c" providerId="LiveId" clId="{3122C880-3FCD-43E1-A6BA-8E13BF71EC57}" dt="2023-12-15T11:46:48.937" v="5161"/>
          <ac:spMkLst>
            <pc:docMk/>
            <pc:sldMk cId="2352835427" sldId="366"/>
            <ac:spMk id="90" creationId="{2A2B4C01-DB0C-7FC4-8D5D-53CDD012A228}"/>
          </ac:spMkLst>
        </pc:spChg>
        <pc:spChg chg="mod">
          <ac:chgData name="Elena Bezmenova" userId="85567911984b031c" providerId="LiveId" clId="{3122C880-3FCD-43E1-A6BA-8E13BF71EC57}" dt="2023-12-15T11:46:48.937" v="5161"/>
          <ac:spMkLst>
            <pc:docMk/>
            <pc:sldMk cId="2352835427" sldId="366"/>
            <ac:spMk id="91" creationId="{719164BD-B9C3-7DC9-A494-CDA13C277E74}"/>
          </ac:spMkLst>
        </pc:spChg>
        <pc:spChg chg="mod">
          <ac:chgData name="Elena Bezmenova" userId="85567911984b031c" providerId="LiveId" clId="{3122C880-3FCD-43E1-A6BA-8E13BF71EC57}" dt="2023-12-15T11:46:48.937" v="5161"/>
          <ac:spMkLst>
            <pc:docMk/>
            <pc:sldMk cId="2352835427" sldId="366"/>
            <ac:spMk id="92" creationId="{1F1F3105-DF99-5FCC-FCC5-F6EBAB3201EC}"/>
          </ac:spMkLst>
        </pc:spChg>
        <pc:spChg chg="mod">
          <ac:chgData name="Elena Bezmenova" userId="85567911984b031c" providerId="LiveId" clId="{3122C880-3FCD-43E1-A6BA-8E13BF71EC57}" dt="2023-12-15T11:46:48.937" v="5161"/>
          <ac:spMkLst>
            <pc:docMk/>
            <pc:sldMk cId="2352835427" sldId="366"/>
            <ac:spMk id="93" creationId="{55F7C140-1DC9-D8FE-0E57-599448B44DAC}"/>
          </ac:spMkLst>
        </pc:spChg>
        <pc:spChg chg="mod">
          <ac:chgData name="Elena Bezmenova" userId="85567911984b031c" providerId="LiveId" clId="{3122C880-3FCD-43E1-A6BA-8E13BF71EC57}" dt="2023-12-15T11:46:48.937" v="5161"/>
          <ac:spMkLst>
            <pc:docMk/>
            <pc:sldMk cId="2352835427" sldId="366"/>
            <ac:spMk id="94" creationId="{5ED07D6F-5A2C-1B03-9730-AE829AA8E6BF}"/>
          </ac:spMkLst>
        </pc:spChg>
        <pc:spChg chg="mod">
          <ac:chgData name="Elena Bezmenova" userId="85567911984b031c" providerId="LiveId" clId="{3122C880-3FCD-43E1-A6BA-8E13BF71EC57}" dt="2023-12-15T11:46:48.937" v="5161"/>
          <ac:spMkLst>
            <pc:docMk/>
            <pc:sldMk cId="2352835427" sldId="366"/>
            <ac:spMk id="95" creationId="{186C3A8F-5A9D-01AD-B4F8-603E47E27F20}"/>
          </ac:spMkLst>
        </pc:spChg>
        <pc:spChg chg="mod">
          <ac:chgData name="Elena Bezmenova" userId="85567911984b031c" providerId="LiveId" clId="{3122C880-3FCD-43E1-A6BA-8E13BF71EC57}" dt="2023-12-15T11:46:48.937" v="5161"/>
          <ac:spMkLst>
            <pc:docMk/>
            <pc:sldMk cId="2352835427" sldId="366"/>
            <ac:spMk id="96" creationId="{5DAE7A66-359B-F425-E075-30410AD0BBE7}"/>
          </ac:spMkLst>
        </pc:spChg>
        <pc:spChg chg="mod">
          <ac:chgData name="Elena Bezmenova" userId="85567911984b031c" providerId="LiveId" clId="{3122C880-3FCD-43E1-A6BA-8E13BF71EC57}" dt="2023-12-15T11:46:48.937" v="5161"/>
          <ac:spMkLst>
            <pc:docMk/>
            <pc:sldMk cId="2352835427" sldId="366"/>
            <ac:spMk id="97" creationId="{0B4A6CB2-E01E-0E5B-688D-3D9BECF39563}"/>
          </ac:spMkLst>
        </pc:spChg>
        <pc:spChg chg="mod">
          <ac:chgData name="Elena Bezmenova" userId="85567911984b031c" providerId="LiveId" clId="{3122C880-3FCD-43E1-A6BA-8E13BF71EC57}" dt="2023-12-15T11:46:48.937" v="5161"/>
          <ac:spMkLst>
            <pc:docMk/>
            <pc:sldMk cId="2352835427" sldId="366"/>
            <ac:spMk id="98" creationId="{32141371-DAE7-9360-8815-B3C4EBAB495F}"/>
          </ac:spMkLst>
        </pc:spChg>
        <pc:spChg chg="mod">
          <ac:chgData name="Elena Bezmenova" userId="85567911984b031c" providerId="LiveId" clId="{3122C880-3FCD-43E1-A6BA-8E13BF71EC57}" dt="2023-12-15T11:46:48.937" v="5161"/>
          <ac:spMkLst>
            <pc:docMk/>
            <pc:sldMk cId="2352835427" sldId="366"/>
            <ac:spMk id="99" creationId="{6F8EE67C-CB39-9B32-7836-CDD695AF5AD9}"/>
          </ac:spMkLst>
        </pc:spChg>
        <pc:spChg chg="mod">
          <ac:chgData name="Elena Bezmenova" userId="85567911984b031c" providerId="LiveId" clId="{3122C880-3FCD-43E1-A6BA-8E13BF71EC57}" dt="2023-12-15T11:46:48.937" v="5161"/>
          <ac:spMkLst>
            <pc:docMk/>
            <pc:sldMk cId="2352835427" sldId="366"/>
            <ac:spMk id="100" creationId="{A8254305-57C0-5961-6BA5-96ABF9DFA8DC}"/>
          </ac:spMkLst>
        </pc:spChg>
        <pc:spChg chg="mod">
          <ac:chgData name="Elena Bezmenova" userId="85567911984b031c" providerId="LiveId" clId="{3122C880-3FCD-43E1-A6BA-8E13BF71EC57}" dt="2023-12-15T11:46:48.937" v="5161"/>
          <ac:spMkLst>
            <pc:docMk/>
            <pc:sldMk cId="2352835427" sldId="366"/>
            <ac:spMk id="101" creationId="{C0B915A8-65E5-F7C7-AD23-CBB1DCB4DF7C}"/>
          </ac:spMkLst>
        </pc:spChg>
        <pc:spChg chg="mod">
          <ac:chgData name="Elena Bezmenova" userId="85567911984b031c" providerId="LiveId" clId="{3122C880-3FCD-43E1-A6BA-8E13BF71EC57}" dt="2023-12-15T11:46:48.937" v="5161"/>
          <ac:spMkLst>
            <pc:docMk/>
            <pc:sldMk cId="2352835427" sldId="366"/>
            <ac:spMk id="102" creationId="{00562BFC-6ACC-0245-B051-2457382C44AA}"/>
          </ac:spMkLst>
        </pc:spChg>
        <pc:spChg chg="mod">
          <ac:chgData name="Elena Bezmenova" userId="85567911984b031c" providerId="LiveId" clId="{3122C880-3FCD-43E1-A6BA-8E13BF71EC57}" dt="2023-12-15T11:46:48.937" v="5161"/>
          <ac:spMkLst>
            <pc:docMk/>
            <pc:sldMk cId="2352835427" sldId="366"/>
            <ac:spMk id="103" creationId="{F925D59D-3AFA-B5A7-AEC1-6EF3FE7CBC49}"/>
          </ac:spMkLst>
        </pc:spChg>
        <pc:spChg chg="mod">
          <ac:chgData name="Elena Bezmenova" userId="85567911984b031c" providerId="LiveId" clId="{3122C880-3FCD-43E1-A6BA-8E13BF71EC57}" dt="2023-12-15T11:46:48.937" v="5161"/>
          <ac:spMkLst>
            <pc:docMk/>
            <pc:sldMk cId="2352835427" sldId="366"/>
            <ac:spMk id="104" creationId="{0B947E10-40B9-7AD7-0F05-39DC5078EE6F}"/>
          </ac:spMkLst>
        </pc:spChg>
        <pc:spChg chg="mod">
          <ac:chgData name="Elena Bezmenova" userId="85567911984b031c" providerId="LiveId" clId="{3122C880-3FCD-43E1-A6BA-8E13BF71EC57}" dt="2023-12-15T11:46:48.937" v="5161"/>
          <ac:spMkLst>
            <pc:docMk/>
            <pc:sldMk cId="2352835427" sldId="366"/>
            <ac:spMk id="105" creationId="{3830ABD4-B970-DC4E-2EC6-CD9325775760}"/>
          </ac:spMkLst>
        </pc:spChg>
        <pc:spChg chg="mod">
          <ac:chgData name="Elena Bezmenova" userId="85567911984b031c" providerId="LiveId" clId="{3122C880-3FCD-43E1-A6BA-8E13BF71EC57}" dt="2023-12-15T11:46:48.937" v="5161"/>
          <ac:spMkLst>
            <pc:docMk/>
            <pc:sldMk cId="2352835427" sldId="366"/>
            <ac:spMk id="106" creationId="{0453CB57-DC37-503B-399F-178ED95C8FBD}"/>
          </ac:spMkLst>
        </pc:spChg>
        <pc:spChg chg="mod">
          <ac:chgData name="Elena Bezmenova" userId="85567911984b031c" providerId="LiveId" clId="{3122C880-3FCD-43E1-A6BA-8E13BF71EC57}" dt="2023-12-15T11:46:48.937" v="5161"/>
          <ac:spMkLst>
            <pc:docMk/>
            <pc:sldMk cId="2352835427" sldId="366"/>
            <ac:spMk id="107" creationId="{28ADCF0D-039B-B5A0-54DB-ADE3FE7885B2}"/>
          </ac:spMkLst>
        </pc:spChg>
        <pc:spChg chg="mod">
          <ac:chgData name="Elena Bezmenova" userId="85567911984b031c" providerId="LiveId" clId="{3122C880-3FCD-43E1-A6BA-8E13BF71EC57}" dt="2023-12-15T11:46:48.937" v="5161"/>
          <ac:spMkLst>
            <pc:docMk/>
            <pc:sldMk cId="2352835427" sldId="366"/>
            <ac:spMk id="108" creationId="{163B9F18-C2B9-96B4-5635-F9FF795DFD50}"/>
          </ac:spMkLst>
        </pc:spChg>
        <pc:spChg chg="mod">
          <ac:chgData name="Elena Bezmenova" userId="85567911984b031c" providerId="LiveId" clId="{3122C880-3FCD-43E1-A6BA-8E13BF71EC57}" dt="2023-12-15T11:46:48.937" v="5161"/>
          <ac:spMkLst>
            <pc:docMk/>
            <pc:sldMk cId="2352835427" sldId="366"/>
            <ac:spMk id="109" creationId="{6DE8E478-21B0-C878-237E-7D4BD8529774}"/>
          </ac:spMkLst>
        </pc:spChg>
        <pc:spChg chg="mod">
          <ac:chgData name="Elena Bezmenova" userId="85567911984b031c" providerId="LiveId" clId="{3122C880-3FCD-43E1-A6BA-8E13BF71EC57}" dt="2023-12-15T11:46:48.937" v="5161"/>
          <ac:spMkLst>
            <pc:docMk/>
            <pc:sldMk cId="2352835427" sldId="366"/>
            <ac:spMk id="110" creationId="{B30D938C-32E8-CB6E-13F1-B053BA058CBB}"/>
          </ac:spMkLst>
        </pc:spChg>
        <pc:spChg chg="mod">
          <ac:chgData name="Elena Bezmenova" userId="85567911984b031c" providerId="LiveId" clId="{3122C880-3FCD-43E1-A6BA-8E13BF71EC57}" dt="2023-12-15T11:46:48.937" v="5161"/>
          <ac:spMkLst>
            <pc:docMk/>
            <pc:sldMk cId="2352835427" sldId="366"/>
            <ac:spMk id="111" creationId="{11B4C36E-AEDE-515A-1E4A-642F2B2E1CD3}"/>
          </ac:spMkLst>
        </pc:spChg>
        <pc:spChg chg="mod">
          <ac:chgData name="Elena Bezmenova" userId="85567911984b031c" providerId="LiveId" clId="{3122C880-3FCD-43E1-A6BA-8E13BF71EC57}" dt="2023-12-15T11:46:48.937" v="5161"/>
          <ac:spMkLst>
            <pc:docMk/>
            <pc:sldMk cId="2352835427" sldId="366"/>
            <ac:spMk id="112" creationId="{D20A6551-80F4-EF70-C669-04AC73FAA1B3}"/>
          </ac:spMkLst>
        </pc:spChg>
        <pc:spChg chg="mod">
          <ac:chgData name="Elena Bezmenova" userId="85567911984b031c" providerId="LiveId" clId="{3122C880-3FCD-43E1-A6BA-8E13BF71EC57}" dt="2023-12-15T11:46:48.937" v="5161"/>
          <ac:spMkLst>
            <pc:docMk/>
            <pc:sldMk cId="2352835427" sldId="366"/>
            <ac:spMk id="113" creationId="{3C882FA1-A221-C75B-F60F-39F18A06497D}"/>
          </ac:spMkLst>
        </pc:spChg>
        <pc:spChg chg="mod">
          <ac:chgData name="Elena Bezmenova" userId="85567911984b031c" providerId="LiveId" clId="{3122C880-3FCD-43E1-A6BA-8E13BF71EC57}" dt="2023-12-15T11:46:48.937" v="5161"/>
          <ac:spMkLst>
            <pc:docMk/>
            <pc:sldMk cId="2352835427" sldId="366"/>
            <ac:spMk id="114" creationId="{5CF5DC71-315F-FAF8-964B-FB3D3C3F6254}"/>
          </ac:spMkLst>
        </pc:spChg>
        <pc:spChg chg="mod">
          <ac:chgData name="Elena Bezmenova" userId="85567911984b031c" providerId="LiveId" clId="{3122C880-3FCD-43E1-A6BA-8E13BF71EC57}" dt="2023-12-15T11:46:48.937" v="5161"/>
          <ac:spMkLst>
            <pc:docMk/>
            <pc:sldMk cId="2352835427" sldId="366"/>
            <ac:spMk id="115" creationId="{03E42441-35E8-DE25-108F-D033B5F1F679}"/>
          </ac:spMkLst>
        </pc:spChg>
        <pc:spChg chg="mod">
          <ac:chgData name="Elena Bezmenova" userId="85567911984b031c" providerId="LiveId" clId="{3122C880-3FCD-43E1-A6BA-8E13BF71EC57}" dt="2023-12-15T11:46:48.937" v="5161"/>
          <ac:spMkLst>
            <pc:docMk/>
            <pc:sldMk cId="2352835427" sldId="366"/>
            <ac:spMk id="116" creationId="{91B63A5D-7A87-E10E-92AD-8F77E3737A15}"/>
          </ac:spMkLst>
        </pc:spChg>
        <pc:spChg chg="mod">
          <ac:chgData name="Elena Bezmenova" userId="85567911984b031c" providerId="LiveId" clId="{3122C880-3FCD-43E1-A6BA-8E13BF71EC57}" dt="2023-12-15T11:46:48.937" v="5161"/>
          <ac:spMkLst>
            <pc:docMk/>
            <pc:sldMk cId="2352835427" sldId="366"/>
            <ac:spMk id="117" creationId="{5D56FF59-90F5-D699-EDA1-5725EE51F0C5}"/>
          </ac:spMkLst>
        </pc:spChg>
        <pc:spChg chg="mod">
          <ac:chgData name="Elena Bezmenova" userId="85567911984b031c" providerId="LiveId" clId="{3122C880-3FCD-43E1-A6BA-8E13BF71EC57}" dt="2023-12-15T11:46:48.937" v="5161"/>
          <ac:spMkLst>
            <pc:docMk/>
            <pc:sldMk cId="2352835427" sldId="366"/>
            <ac:spMk id="118" creationId="{13ED4780-A28B-2017-02F7-4D75F5309B36}"/>
          </ac:spMkLst>
        </pc:spChg>
        <pc:spChg chg="mod">
          <ac:chgData name="Elena Bezmenova" userId="85567911984b031c" providerId="LiveId" clId="{3122C880-3FCD-43E1-A6BA-8E13BF71EC57}" dt="2023-12-15T11:46:48.937" v="5161"/>
          <ac:spMkLst>
            <pc:docMk/>
            <pc:sldMk cId="2352835427" sldId="366"/>
            <ac:spMk id="119" creationId="{F134A055-217F-DBC2-B5EF-B797C48DEBAD}"/>
          </ac:spMkLst>
        </pc:spChg>
        <pc:spChg chg="mod">
          <ac:chgData name="Elena Bezmenova" userId="85567911984b031c" providerId="LiveId" clId="{3122C880-3FCD-43E1-A6BA-8E13BF71EC57}" dt="2023-12-15T11:46:48.937" v="5161"/>
          <ac:spMkLst>
            <pc:docMk/>
            <pc:sldMk cId="2352835427" sldId="366"/>
            <ac:spMk id="120" creationId="{D44C9AA3-8D87-4587-D99E-0E27B018D2C9}"/>
          </ac:spMkLst>
        </pc:spChg>
        <pc:spChg chg="mod">
          <ac:chgData name="Elena Bezmenova" userId="85567911984b031c" providerId="LiveId" clId="{3122C880-3FCD-43E1-A6BA-8E13BF71EC57}" dt="2023-12-15T11:46:48.937" v="5161"/>
          <ac:spMkLst>
            <pc:docMk/>
            <pc:sldMk cId="2352835427" sldId="366"/>
            <ac:spMk id="121" creationId="{F67230E5-4CC1-0640-FE33-B3D37F8B39FC}"/>
          </ac:spMkLst>
        </pc:spChg>
        <pc:spChg chg="mod">
          <ac:chgData name="Elena Bezmenova" userId="85567911984b031c" providerId="LiveId" clId="{3122C880-3FCD-43E1-A6BA-8E13BF71EC57}" dt="2023-12-15T11:46:48.937" v="5161"/>
          <ac:spMkLst>
            <pc:docMk/>
            <pc:sldMk cId="2352835427" sldId="366"/>
            <ac:spMk id="122" creationId="{8E64CD93-FD34-3145-562E-3CB38F551472}"/>
          </ac:spMkLst>
        </pc:spChg>
        <pc:spChg chg="mod">
          <ac:chgData name="Elena Bezmenova" userId="85567911984b031c" providerId="LiveId" clId="{3122C880-3FCD-43E1-A6BA-8E13BF71EC57}" dt="2023-12-15T11:46:48.937" v="5161"/>
          <ac:spMkLst>
            <pc:docMk/>
            <pc:sldMk cId="2352835427" sldId="366"/>
            <ac:spMk id="123" creationId="{2EE8B77B-E654-87E3-AC01-D37DCCFE9BA8}"/>
          </ac:spMkLst>
        </pc:spChg>
        <pc:spChg chg="mod">
          <ac:chgData name="Elena Bezmenova" userId="85567911984b031c" providerId="LiveId" clId="{3122C880-3FCD-43E1-A6BA-8E13BF71EC57}" dt="2023-12-15T11:46:48.937" v="5161"/>
          <ac:spMkLst>
            <pc:docMk/>
            <pc:sldMk cId="2352835427" sldId="366"/>
            <ac:spMk id="124" creationId="{4D000E8F-F37C-0235-1CCF-9257A983D89D}"/>
          </ac:spMkLst>
        </pc:spChg>
        <pc:spChg chg="mod">
          <ac:chgData name="Elena Bezmenova" userId="85567911984b031c" providerId="LiveId" clId="{3122C880-3FCD-43E1-A6BA-8E13BF71EC57}" dt="2023-12-15T11:46:48.937" v="5161"/>
          <ac:spMkLst>
            <pc:docMk/>
            <pc:sldMk cId="2352835427" sldId="366"/>
            <ac:spMk id="125" creationId="{0F69020D-B6DF-4D17-3225-2E515A0B84BA}"/>
          </ac:spMkLst>
        </pc:spChg>
        <pc:spChg chg="mod">
          <ac:chgData name="Elena Bezmenova" userId="85567911984b031c" providerId="LiveId" clId="{3122C880-3FCD-43E1-A6BA-8E13BF71EC57}" dt="2023-12-15T11:46:48.937" v="5161"/>
          <ac:spMkLst>
            <pc:docMk/>
            <pc:sldMk cId="2352835427" sldId="366"/>
            <ac:spMk id="126" creationId="{D9DECC7E-4089-A6DC-5E54-767A5F87521B}"/>
          </ac:spMkLst>
        </pc:spChg>
        <pc:spChg chg="mod">
          <ac:chgData name="Elena Bezmenova" userId="85567911984b031c" providerId="LiveId" clId="{3122C880-3FCD-43E1-A6BA-8E13BF71EC57}" dt="2023-12-15T11:46:48.937" v="5161"/>
          <ac:spMkLst>
            <pc:docMk/>
            <pc:sldMk cId="2352835427" sldId="366"/>
            <ac:spMk id="127" creationId="{59798AA1-A767-4ACA-8C9C-9BE654045B98}"/>
          </ac:spMkLst>
        </pc:spChg>
        <pc:spChg chg="mod">
          <ac:chgData name="Elena Bezmenova" userId="85567911984b031c" providerId="LiveId" clId="{3122C880-3FCD-43E1-A6BA-8E13BF71EC57}" dt="2023-12-15T11:46:48.937" v="5161"/>
          <ac:spMkLst>
            <pc:docMk/>
            <pc:sldMk cId="2352835427" sldId="366"/>
            <ac:spMk id="128" creationId="{B924FFE3-DA53-E390-FDA5-2B070FE40E26}"/>
          </ac:spMkLst>
        </pc:spChg>
        <pc:spChg chg="mod">
          <ac:chgData name="Elena Bezmenova" userId="85567911984b031c" providerId="LiveId" clId="{3122C880-3FCD-43E1-A6BA-8E13BF71EC57}" dt="2023-12-15T11:46:48.937" v="5161"/>
          <ac:spMkLst>
            <pc:docMk/>
            <pc:sldMk cId="2352835427" sldId="366"/>
            <ac:spMk id="129" creationId="{A744D3BE-F388-52D4-6F57-1722A035A216}"/>
          </ac:spMkLst>
        </pc:spChg>
        <pc:spChg chg="mod">
          <ac:chgData name="Elena Bezmenova" userId="85567911984b031c" providerId="LiveId" clId="{3122C880-3FCD-43E1-A6BA-8E13BF71EC57}" dt="2023-12-15T11:46:48.937" v="5161"/>
          <ac:spMkLst>
            <pc:docMk/>
            <pc:sldMk cId="2352835427" sldId="366"/>
            <ac:spMk id="130" creationId="{0FF2C786-05C6-B6F7-4F8A-CFA277597C3D}"/>
          </ac:spMkLst>
        </pc:spChg>
        <pc:spChg chg="mod">
          <ac:chgData name="Elena Bezmenova" userId="85567911984b031c" providerId="LiveId" clId="{3122C880-3FCD-43E1-A6BA-8E13BF71EC57}" dt="2023-12-15T11:46:48.937" v="5161"/>
          <ac:spMkLst>
            <pc:docMk/>
            <pc:sldMk cId="2352835427" sldId="366"/>
            <ac:spMk id="131" creationId="{35500001-822A-5EDC-6D09-68D08D7A55FC}"/>
          </ac:spMkLst>
        </pc:spChg>
        <pc:spChg chg="mod">
          <ac:chgData name="Elena Bezmenova" userId="85567911984b031c" providerId="LiveId" clId="{3122C880-3FCD-43E1-A6BA-8E13BF71EC57}" dt="2023-12-15T11:46:48.937" v="5161"/>
          <ac:spMkLst>
            <pc:docMk/>
            <pc:sldMk cId="2352835427" sldId="366"/>
            <ac:spMk id="132" creationId="{3131BB99-9981-A390-7114-B549E7C4498F}"/>
          </ac:spMkLst>
        </pc:spChg>
        <pc:spChg chg="mod">
          <ac:chgData name="Elena Bezmenova" userId="85567911984b031c" providerId="LiveId" clId="{3122C880-3FCD-43E1-A6BA-8E13BF71EC57}" dt="2023-12-15T11:46:48.937" v="5161"/>
          <ac:spMkLst>
            <pc:docMk/>
            <pc:sldMk cId="2352835427" sldId="366"/>
            <ac:spMk id="133" creationId="{E100C6ED-9300-ABB5-351F-EC9B70089E6C}"/>
          </ac:spMkLst>
        </pc:spChg>
        <pc:spChg chg="mod">
          <ac:chgData name="Elena Bezmenova" userId="85567911984b031c" providerId="LiveId" clId="{3122C880-3FCD-43E1-A6BA-8E13BF71EC57}" dt="2023-12-15T11:46:48.937" v="5161"/>
          <ac:spMkLst>
            <pc:docMk/>
            <pc:sldMk cId="2352835427" sldId="366"/>
            <ac:spMk id="134" creationId="{D89D242B-4F6C-49E4-F72E-F2B9401D6A32}"/>
          </ac:spMkLst>
        </pc:spChg>
        <pc:spChg chg="mod">
          <ac:chgData name="Elena Bezmenova" userId="85567911984b031c" providerId="LiveId" clId="{3122C880-3FCD-43E1-A6BA-8E13BF71EC57}" dt="2023-12-15T11:46:48.937" v="5161"/>
          <ac:spMkLst>
            <pc:docMk/>
            <pc:sldMk cId="2352835427" sldId="366"/>
            <ac:spMk id="135" creationId="{5FB38176-9E12-879B-8307-510685E6C857}"/>
          </ac:spMkLst>
        </pc:spChg>
        <pc:spChg chg="mod">
          <ac:chgData name="Elena Bezmenova" userId="85567911984b031c" providerId="LiveId" clId="{3122C880-3FCD-43E1-A6BA-8E13BF71EC57}" dt="2023-12-15T11:46:48.937" v="5161"/>
          <ac:spMkLst>
            <pc:docMk/>
            <pc:sldMk cId="2352835427" sldId="366"/>
            <ac:spMk id="136" creationId="{B3618A08-BC32-BD80-86EC-E1E18DFF9901}"/>
          </ac:spMkLst>
        </pc:spChg>
        <pc:spChg chg="mod">
          <ac:chgData name="Elena Bezmenova" userId="85567911984b031c" providerId="LiveId" clId="{3122C880-3FCD-43E1-A6BA-8E13BF71EC57}" dt="2023-12-15T11:46:48.937" v="5161"/>
          <ac:spMkLst>
            <pc:docMk/>
            <pc:sldMk cId="2352835427" sldId="366"/>
            <ac:spMk id="137" creationId="{289686CE-5C14-3A47-5948-2DE45BC69970}"/>
          </ac:spMkLst>
        </pc:spChg>
        <pc:spChg chg="mod">
          <ac:chgData name="Elena Bezmenova" userId="85567911984b031c" providerId="LiveId" clId="{3122C880-3FCD-43E1-A6BA-8E13BF71EC57}" dt="2023-12-15T11:46:48.937" v="5161"/>
          <ac:spMkLst>
            <pc:docMk/>
            <pc:sldMk cId="2352835427" sldId="366"/>
            <ac:spMk id="138" creationId="{2A7BAC99-10AE-844D-1D72-5FB5EA8A11FF}"/>
          </ac:spMkLst>
        </pc:spChg>
        <pc:spChg chg="mod">
          <ac:chgData name="Elena Bezmenova" userId="85567911984b031c" providerId="LiveId" clId="{3122C880-3FCD-43E1-A6BA-8E13BF71EC57}" dt="2023-12-15T11:46:48.937" v="5161"/>
          <ac:spMkLst>
            <pc:docMk/>
            <pc:sldMk cId="2352835427" sldId="366"/>
            <ac:spMk id="139" creationId="{42C9D275-BD10-4A70-F002-658960645EBA}"/>
          </ac:spMkLst>
        </pc:spChg>
        <pc:spChg chg="mod">
          <ac:chgData name="Elena Bezmenova" userId="85567911984b031c" providerId="LiveId" clId="{3122C880-3FCD-43E1-A6BA-8E13BF71EC57}" dt="2023-12-15T11:46:48.937" v="5161"/>
          <ac:spMkLst>
            <pc:docMk/>
            <pc:sldMk cId="2352835427" sldId="366"/>
            <ac:spMk id="140" creationId="{37516616-4747-67C1-F523-B0FBC4C863A9}"/>
          </ac:spMkLst>
        </pc:spChg>
        <pc:spChg chg="mod">
          <ac:chgData name="Elena Bezmenova" userId="85567911984b031c" providerId="LiveId" clId="{3122C880-3FCD-43E1-A6BA-8E13BF71EC57}" dt="2023-12-15T11:46:48.937" v="5161"/>
          <ac:spMkLst>
            <pc:docMk/>
            <pc:sldMk cId="2352835427" sldId="366"/>
            <ac:spMk id="141" creationId="{18DFDAB6-2E89-ADCE-5E37-B870BE56E569}"/>
          </ac:spMkLst>
        </pc:spChg>
        <pc:spChg chg="mod">
          <ac:chgData name="Elena Bezmenova" userId="85567911984b031c" providerId="LiveId" clId="{3122C880-3FCD-43E1-A6BA-8E13BF71EC57}" dt="2023-12-15T11:46:48.937" v="5161"/>
          <ac:spMkLst>
            <pc:docMk/>
            <pc:sldMk cId="2352835427" sldId="366"/>
            <ac:spMk id="142" creationId="{DF7F158B-370B-7307-E64C-35AEC6D846B5}"/>
          </ac:spMkLst>
        </pc:spChg>
        <pc:spChg chg="mod">
          <ac:chgData name="Elena Bezmenova" userId="85567911984b031c" providerId="LiveId" clId="{3122C880-3FCD-43E1-A6BA-8E13BF71EC57}" dt="2023-12-15T11:46:48.937" v="5161"/>
          <ac:spMkLst>
            <pc:docMk/>
            <pc:sldMk cId="2352835427" sldId="366"/>
            <ac:spMk id="143" creationId="{DE14477F-E495-E13C-5976-9A45A753B964}"/>
          </ac:spMkLst>
        </pc:spChg>
        <pc:spChg chg="mod">
          <ac:chgData name="Elena Bezmenova" userId="85567911984b031c" providerId="LiveId" clId="{3122C880-3FCD-43E1-A6BA-8E13BF71EC57}" dt="2023-12-15T11:46:48.937" v="5161"/>
          <ac:spMkLst>
            <pc:docMk/>
            <pc:sldMk cId="2352835427" sldId="366"/>
            <ac:spMk id="144" creationId="{B2955E3F-4510-9CA2-DFD8-7227D6DF8584}"/>
          </ac:spMkLst>
        </pc:spChg>
        <pc:spChg chg="mod">
          <ac:chgData name="Elena Bezmenova" userId="85567911984b031c" providerId="LiveId" clId="{3122C880-3FCD-43E1-A6BA-8E13BF71EC57}" dt="2023-12-15T11:46:48.937" v="5161"/>
          <ac:spMkLst>
            <pc:docMk/>
            <pc:sldMk cId="2352835427" sldId="366"/>
            <ac:spMk id="145" creationId="{3BDA8DE7-2DF5-3FE5-E2D7-90AA6ECB76DF}"/>
          </ac:spMkLst>
        </pc:spChg>
        <pc:spChg chg="mod">
          <ac:chgData name="Elena Bezmenova" userId="85567911984b031c" providerId="LiveId" clId="{3122C880-3FCD-43E1-A6BA-8E13BF71EC57}" dt="2023-12-15T11:46:48.937" v="5161"/>
          <ac:spMkLst>
            <pc:docMk/>
            <pc:sldMk cId="2352835427" sldId="366"/>
            <ac:spMk id="146" creationId="{0BFE99A4-055A-4183-C163-DEA65225FAC3}"/>
          </ac:spMkLst>
        </pc:spChg>
        <pc:spChg chg="mod">
          <ac:chgData name="Elena Bezmenova" userId="85567911984b031c" providerId="LiveId" clId="{3122C880-3FCD-43E1-A6BA-8E13BF71EC57}" dt="2023-12-15T11:46:48.937" v="5161"/>
          <ac:spMkLst>
            <pc:docMk/>
            <pc:sldMk cId="2352835427" sldId="366"/>
            <ac:spMk id="147" creationId="{55753219-9022-480E-736E-6BEF80A48B92}"/>
          </ac:spMkLst>
        </pc:spChg>
        <pc:spChg chg="mod">
          <ac:chgData name="Elena Bezmenova" userId="85567911984b031c" providerId="LiveId" clId="{3122C880-3FCD-43E1-A6BA-8E13BF71EC57}" dt="2023-12-15T11:46:48.937" v="5161"/>
          <ac:spMkLst>
            <pc:docMk/>
            <pc:sldMk cId="2352835427" sldId="366"/>
            <ac:spMk id="148" creationId="{B66853CE-87C8-11E3-D8E3-919F0B6DBA81}"/>
          </ac:spMkLst>
        </pc:spChg>
        <pc:spChg chg="mod">
          <ac:chgData name="Elena Bezmenova" userId="85567911984b031c" providerId="LiveId" clId="{3122C880-3FCD-43E1-A6BA-8E13BF71EC57}" dt="2023-12-15T11:46:48.937" v="5161"/>
          <ac:spMkLst>
            <pc:docMk/>
            <pc:sldMk cId="2352835427" sldId="366"/>
            <ac:spMk id="149" creationId="{D3C7D52F-1C7E-0657-12EE-D6FF84C2EF26}"/>
          </ac:spMkLst>
        </pc:spChg>
        <pc:spChg chg="mod">
          <ac:chgData name="Elena Bezmenova" userId="85567911984b031c" providerId="LiveId" clId="{3122C880-3FCD-43E1-A6BA-8E13BF71EC57}" dt="2023-12-15T11:46:48.937" v="5161"/>
          <ac:spMkLst>
            <pc:docMk/>
            <pc:sldMk cId="2352835427" sldId="366"/>
            <ac:spMk id="150" creationId="{9B0978E1-AAF5-3E7A-DA5F-18010DF160CC}"/>
          </ac:spMkLst>
        </pc:spChg>
        <pc:spChg chg="mod">
          <ac:chgData name="Elena Bezmenova" userId="85567911984b031c" providerId="LiveId" clId="{3122C880-3FCD-43E1-A6BA-8E13BF71EC57}" dt="2023-12-15T11:46:48.937" v="5161"/>
          <ac:spMkLst>
            <pc:docMk/>
            <pc:sldMk cId="2352835427" sldId="366"/>
            <ac:spMk id="151" creationId="{99A4FF9F-1B3B-4F11-2CA3-7F07A3E83BE2}"/>
          </ac:spMkLst>
        </pc:spChg>
        <pc:spChg chg="mod">
          <ac:chgData name="Elena Bezmenova" userId="85567911984b031c" providerId="LiveId" clId="{3122C880-3FCD-43E1-A6BA-8E13BF71EC57}" dt="2023-12-15T11:46:48.937" v="5161"/>
          <ac:spMkLst>
            <pc:docMk/>
            <pc:sldMk cId="2352835427" sldId="366"/>
            <ac:spMk id="152" creationId="{924F5E3B-A53F-D7C5-6C4A-56D7F2C94A2B}"/>
          </ac:spMkLst>
        </pc:spChg>
        <pc:spChg chg="mod">
          <ac:chgData name="Elena Bezmenova" userId="85567911984b031c" providerId="LiveId" clId="{3122C880-3FCD-43E1-A6BA-8E13BF71EC57}" dt="2023-12-15T11:46:48.937" v="5161"/>
          <ac:spMkLst>
            <pc:docMk/>
            <pc:sldMk cId="2352835427" sldId="366"/>
            <ac:spMk id="153" creationId="{4C9A0229-F279-C06C-F400-FBDF2D79D393}"/>
          </ac:spMkLst>
        </pc:spChg>
        <pc:spChg chg="mod">
          <ac:chgData name="Elena Bezmenova" userId="85567911984b031c" providerId="LiveId" clId="{3122C880-3FCD-43E1-A6BA-8E13BF71EC57}" dt="2023-12-15T11:46:48.937" v="5161"/>
          <ac:spMkLst>
            <pc:docMk/>
            <pc:sldMk cId="2352835427" sldId="366"/>
            <ac:spMk id="154" creationId="{1126F7A1-9E8B-F852-E265-6F73C02229F3}"/>
          </ac:spMkLst>
        </pc:spChg>
        <pc:spChg chg="mod">
          <ac:chgData name="Elena Bezmenova" userId="85567911984b031c" providerId="LiveId" clId="{3122C880-3FCD-43E1-A6BA-8E13BF71EC57}" dt="2023-12-15T11:46:48.937" v="5161"/>
          <ac:spMkLst>
            <pc:docMk/>
            <pc:sldMk cId="2352835427" sldId="366"/>
            <ac:spMk id="155" creationId="{C5E00697-91B2-2172-D3E0-F4C80735D392}"/>
          </ac:spMkLst>
        </pc:spChg>
        <pc:spChg chg="mod">
          <ac:chgData name="Elena Bezmenova" userId="85567911984b031c" providerId="LiveId" clId="{3122C880-3FCD-43E1-A6BA-8E13BF71EC57}" dt="2023-12-15T11:46:48.937" v="5161"/>
          <ac:spMkLst>
            <pc:docMk/>
            <pc:sldMk cId="2352835427" sldId="366"/>
            <ac:spMk id="156" creationId="{D7AB88D0-4F6F-0DBD-F1B0-A4288C36F4AF}"/>
          </ac:spMkLst>
        </pc:spChg>
        <pc:spChg chg="mod">
          <ac:chgData name="Elena Bezmenova" userId="85567911984b031c" providerId="LiveId" clId="{3122C880-3FCD-43E1-A6BA-8E13BF71EC57}" dt="2023-12-15T11:46:48.937" v="5161"/>
          <ac:spMkLst>
            <pc:docMk/>
            <pc:sldMk cId="2352835427" sldId="366"/>
            <ac:spMk id="157" creationId="{C0EBDE48-1A97-D962-7962-1FEF1321F826}"/>
          </ac:spMkLst>
        </pc:spChg>
        <pc:spChg chg="mod">
          <ac:chgData name="Elena Bezmenova" userId="85567911984b031c" providerId="LiveId" clId="{3122C880-3FCD-43E1-A6BA-8E13BF71EC57}" dt="2023-12-15T11:46:48.937" v="5161"/>
          <ac:spMkLst>
            <pc:docMk/>
            <pc:sldMk cId="2352835427" sldId="366"/>
            <ac:spMk id="158" creationId="{4F6F039A-37C0-9C1F-57A9-60D7603CFD38}"/>
          </ac:spMkLst>
        </pc:spChg>
        <pc:grpChg chg="add mod">
          <ac:chgData name="Elena Bezmenova" userId="85567911984b031c" providerId="LiveId" clId="{3122C880-3FCD-43E1-A6BA-8E13BF71EC57}" dt="2023-12-15T11:48:08.055" v="5174" actId="14100"/>
          <ac:grpSpMkLst>
            <pc:docMk/>
            <pc:sldMk cId="2352835427" sldId="366"/>
            <ac:grpSpMk id="5" creationId="{943AED99-6B9D-02FC-2798-777FAFCB0E77}"/>
          </ac:grpSpMkLst>
        </pc:grpChg>
        <pc:picChg chg="add mod">
          <ac:chgData name="Elena Bezmenova" userId="85567911984b031c" providerId="LiveId" clId="{3122C880-3FCD-43E1-A6BA-8E13BF71EC57}" dt="2023-12-19T20:15:57.308" v="8109" actId="1076"/>
          <ac:picMkLst>
            <pc:docMk/>
            <pc:sldMk cId="2352835427" sldId="366"/>
            <ac:picMk id="4" creationId="{4E06EA19-2769-30D6-7D6D-C75261A17C8B}"/>
          </ac:picMkLst>
        </pc:picChg>
      </pc:sldChg>
      <pc:sldChg chg="addSp delSp modSp add mod ord setBg">
        <pc:chgData name="Elena Bezmenova" userId="85567911984b031c" providerId="LiveId" clId="{3122C880-3FCD-43E1-A6BA-8E13BF71EC57}" dt="2023-12-19T19:12:22.400" v="8043" actId="14100"/>
        <pc:sldMkLst>
          <pc:docMk/>
          <pc:sldMk cId="1553580151" sldId="367"/>
        </pc:sldMkLst>
        <pc:spChg chg="add del mod">
          <ac:chgData name="Elena Bezmenova" userId="85567911984b031c" providerId="LiveId" clId="{3122C880-3FCD-43E1-A6BA-8E13BF71EC57}" dt="2023-12-14T18:45:00.205" v="3498" actId="478"/>
          <ac:spMkLst>
            <pc:docMk/>
            <pc:sldMk cId="1553580151" sldId="367"/>
            <ac:spMk id="3" creationId="{7C0F58BA-F306-8DE1-C999-768EB3238939}"/>
          </ac:spMkLst>
        </pc:spChg>
        <pc:spChg chg="add mod">
          <ac:chgData name="Elena Bezmenova" userId="85567911984b031c" providerId="LiveId" clId="{3122C880-3FCD-43E1-A6BA-8E13BF71EC57}" dt="2023-12-14T19:10:19.631" v="3830" actId="14100"/>
          <ac:spMkLst>
            <pc:docMk/>
            <pc:sldMk cId="1553580151" sldId="367"/>
            <ac:spMk id="5" creationId="{0DD343AE-49F0-8528-BCC1-2E28A26827ED}"/>
          </ac:spMkLst>
        </pc:spChg>
        <pc:spChg chg="add mod">
          <ac:chgData name="Elena Bezmenova" userId="85567911984b031c" providerId="LiveId" clId="{3122C880-3FCD-43E1-A6BA-8E13BF71EC57}" dt="2023-12-19T12:22:37.139" v="5961" actId="20577"/>
          <ac:spMkLst>
            <pc:docMk/>
            <pc:sldMk cId="1553580151" sldId="367"/>
            <ac:spMk id="6" creationId="{374F099C-602C-9B0B-C464-A54445D690DB}"/>
          </ac:spMkLst>
        </pc:spChg>
        <pc:spChg chg="del">
          <ac:chgData name="Elena Bezmenova" userId="85567911984b031c" providerId="LiveId" clId="{3122C880-3FCD-43E1-A6BA-8E13BF71EC57}" dt="2023-12-14T18:45:04.261" v="3499" actId="478"/>
          <ac:spMkLst>
            <pc:docMk/>
            <pc:sldMk cId="1553580151" sldId="367"/>
            <ac:spMk id="2617" creationId="{00000000-0000-0000-0000-000000000000}"/>
          </ac:spMkLst>
        </pc:spChg>
        <pc:spChg chg="mod">
          <ac:chgData name="Elena Bezmenova" userId="85567911984b031c" providerId="LiveId" clId="{3122C880-3FCD-43E1-A6BA-8E13BF71EC57}" dt="2023-12-14T18:44:25.354" v="3494" actId="20577"/>
          <ac:spMkLst>
            <pc:docMk/>
            <pc:sldMk cId="1553580151" sldId="367"/>
            <ac:spMk id="2619" creationId="{00000000-0000-0000-0000-000000000000}"/>
          </ac:spMkLst>
        </pc:spChg>
        <pc:spChg chg="mod">
          <ac:chgData name="Elena Bezmenova" userId="85567911984b031c" providerId="LiveId" clId="{3122C880-3FCD-43E1-A6BA-8E13BF71EC57}" dt="2023-12-19T19:12:22.400" v="8043" actId="14100"/>
          <ac:spMkLst>
            <pc:docMk/>
            <pc:sldMk cId="1553580151" sldId="367"/>
            <ac:spMk id="2620" creationId="{00000000-0000-0000-0000-000000000000}"/>
          </ac:spMkLst>
        </pc:spChg>
        <pc:spChg chg="del mod">
          <ac:chgData name="Elena Bezmenova" userId="85567911984b031c" providerId="LiveId" clId="{3122C880-3FCD-43E1-A6BA-8E13BF71EC57}" dt="2023-12-14T18:44:55.281" v="3497" actId="478"/>
          <ac:spMkLst>
            <pc:docMk/>
            <pc:sldMk cId="1553580151" sldId="367"/>
            <ac:spMk id="2621" creationId="{00000000-0000-0000-0000-000000000000}"/>
          </ac:spMkLst>
        </pc:spChg>
        <pc:spChg chg="del mod">
          <ac:chgData name="Elena Bezmenova" userId="85567911984b031c" providerId="LiveId" clId="{3122C880-3FCD-43E1-A6BA-8E13BF71EC57}" dt="2023-12-14T18:45:06.740" v="3501" actId="478"/>
          <ac:spMkLst>
            <pc:docMk/>
            <pc:sldMk cId="1553580151" sldId="367"/>
            <ac:spMk id="2622" creationId="{00000000-0000-0000-0000-000000000000}"/>
          </ac:spMkLst>
        </pc:spChg>
        <pc:spChg chg="mod">
          <ac:chgData name="Elena Bezmenova" userId="85567911984b031c" providerId="LiveId" clId="{3122C880-3FCD-43E1-A6BA-8E13BF71EC57}" dt="2023-12-14T18:53:02.318" v="3689" actId="207"/>
          <ac:spMkLst>
            <pc:docMk/>
            <pc:sldMk cId="1553580151" sldId="367"/>
            <ac:spMk id="2623" creationId="{00000000-0000-0000-0000-000000000000}"/>
          </ac:spMkLst>
        </pc:spChg>
        <pc:picChg chg="add mod">
          <ac:chgData name="Elena Bezmenova" userId="85567911984b031c" providerId="LiveId" clId="{3122C880-3FCD-43E1-A6BA-8E13BF71EC57}" dt="2023-12-14T20:47:21.494" v="4422" actId="1076"/>
          <ac:picMkLst>
            <pc:docMk/>
            <pc:sldMk cId="1553580151" sldId="367"/>
            <ac:picMk id="7" creationId="{D909142F-E9E7-DB49-DEB9-0133C64643DA}"/>
          </ac:picMkLst>
        </pc:picChg>
      </pc:sldChg>
      <pc:sldChg chg="addSp modSp mod modAnim modNotes">
        <pc:chgData name="Elena Bezmenova" userId="85567911984b031c" providerId="LiveId" clId="{3122C880-3FCD-43E1-A6BA-8E13BF71EC57}" dt="2023-12-19T20:16:05.334" v="8112" actId="1076"/>
        <pc:sldMkLst>
          <pc:docMk/>
          <pc:sldMk cId="1930696126" sldId="368"/>
        </pc:sldMkLst>
        <pc:spChg chg="mod">
          <ac:chgData name="Elena Bezmenova" userId="85567911984b031c" providerId="LiveId" clId="{3122C880-3FCD-43E1-A6BA-8E13BF71EC57}" dt="2023-12-19T19:04:29.660" v="8001" actId="1076"/>
          <ac:spMkLst>
            <pc:docMk/>
            <pc:sldMk cId="1930696126" sldId="368"/>
            <ac:spMk id="2" creationId="{CA6DE214-B255-2990-958B-7485AC7A10A4}"/>
          </ac:spMkLst>
        </pc:spChg>
        <pc:spChg chg="mod">
          <ac:chgData name="Elena Bezmenova" userId="85567911984b031c" providerId="LiveId" clId="{3122C880-3FCD-43E1-A6BA-8E13BF71EC57}" dt="2023-12-19T19:06:59.012" v="8031" actId="20577"/>
          <ac:spMkLst>
            <pc:docMk/>
            <pc:sldMk cId="1930696126" sldId="368"/>
            <ac:spMk id="3" creationId="{74793790-FD99-8C05-738D-D3D201E2AB58}"/>
          </ac:spMkLst>
        </pc:spChg>
        <pc:spChg chg="mod">
          <ac:chgData name="Elena Bezmenova" userId="85567911984b031c" providerId="LiveId" clId="{3122C880-3FCD-43E1-A6BA-8E13BF71EC57}" dt="2023-12-15T11:47:55.554" v="5172"/>
          <ac:spMkLst>
            <pc:docMk/>
            <pc:sldMk cId="1930696126" sldId="368"/>
            <ac:spMk id="6" creationId="{C499E3FA-ED62-08D6-1745-70FE46C65498}"/>
          </ac:spMkLst>
        </pc:spChg>
        <pc:spChg chg="mod">
          <ac:chgData name="Elena Bezmenova" userId="85567911984b031c" providerId="LiveId" clId="{3122C880-3FCD-43E1-A6BA-8E13BF71EC57}" dt="2023-12-15T11:47:55.554" v="5172"/>
          <ac:spMkLst>
            <pc:docMk/>
            <pc:sldMk cId="1930696126" sldId="368"/>
            <ac:spMk id="7" creationId="{6D9920F8-0E0E-CAF3-08CE-B73F0D3781AB}"/>
          </ac:spMkLst>
        </pc:spChg>
        <pc:spChg chg="mod">
          <ac:chgData name="Elena Bezmenova" userId="85567911984b031c" providerId="LiveId" clId="{3122C880-3FCD-43E1-A6BA-8E13BF71EC57}" dt="2023-12-15T11:47:55.554" v="5172"/>
          <ac:spMkLst>
            <pc:docMk/>
            <pc:sldMk cId="1930696126" sldId="368"/>
            <ac:spMk id="8" creationId="{488325C4-5AF5-4103-01AB-E6CE0CA5CEB7}"/>
          </ac:spMkLst>
        </pc:spChg>
        <pc:spChg chg="mod">
          <ac:chgData name="Elena Bezmenova" userId="85567911984b031c" providerId="LiveId" clId="{3122C880-3FCD-43E1-A6BA-8E13BF71EC57}" dt="2023-12-15T11:47:55.554" v="5172"/>
          <ac:spMkLst>
            <pc:docMk/>
            <pc:sldMk cId="1930696126" sldId="368"/>
            <ac:spMk id="9" creationId="{61072DD5-EA9C-860A-EFE7-A200559C535B}"/>
          </ac:spMkLst>
        </pc:spChg>
        <pc:spChg chg="mod">
          <ac:chgData name="Elena Bezmenova" userId="85567911984b031c" providerId="LiveId" clId="{3122C880-3FCD-43E1-A6BA-8E13BF71EC57}" dt="2023-12-15T11:47:55.554" v="5172"/>
          <ac:spMkLst>
            <pc:docMk/>
            <pc:sldMk cId="1930696126" sldId="368"/>
            <ac:spMk id="10" creationId="{48964071-AD5F-E8AC-0B7F-3648FEBD202D}"/>
          </ac:spMkLst>
        </pc:spChg>
        <pc:spChg chg="mod">
          <ac:chgData name="Elena Bezmenova" userId="85567911984b031c" providerId="LiveId" clId="{3122C880-3FCD-43E1-A6BA-8E13BF71EC57}" dt="2023-12-15T11:47:55.554" v="5172"/>
          <ac:spMkLst>
            <pc:docMk/>
            <pc:sldMk cId="1930696126" sldId="368"/>
            <ac:spMk id="11" creationId="{D02560FE-F0DC-612F-757B-1C314C9B1F23}"/>
          </ac:spMkLst>
        </pc:spChg>
        <pc:spChg chg="mod">
          <ac:chgData name="Elena Bezmenova" userId="85567911984b031c" providerId="LiveId" clId="{3122C880-3FCD-43E1-A6BA-8E13BF71EC57}" dt="2023-12-15T11:47:55.554" v="5172"/>
          <ac:spMkLst>
            <pc:docMk/>
            <pc:sldMk cId="1930696126" sldId="368"/>
            <ac:spMk id="12" creationId="{693BD703-65E9-8A90-8E2C-18C8B64CFBC6}"/>
          </ac:spMkLst>
        </pc:spChg>
        <pc:spChg chg="mod">
          <ac:chgData name="Elena Bezmenova" userId="85567911984b031c" providerId="LiveId" clId="{3122C880-3FCD-43E1-A6BA-8E13BF71EC57}" dt="2023-12-15T11:47:55.554" v="5172"/>
          <ac:spMkLst>
            <pc:docMk/>
            <pc:sldMk cId="1930696126" sldId="368"/>
            <ac:spMk id="13" creationId="{6AC20BCE-D0C7-D283-0F1D-B38B6992E0BB}"/>
          </ac:spMkLst>
        </pc:spChg>
        <pc:spChg chg="mod">
          <ac:chgData name="Elena Bezmenova" userId="85567911984b031c" providerId="LiveId" clId="{3122C880-3FCD-43E1-A6BA-8E13BF71EC57}" dt="2023-12-15T11:47:55.554" v="5172"/>
          <ac:spMkLst>
            <pc:docMk/>
            <pc:sldMk cId="1930696126" sldId="368"/>
            <ac:spMk id="14" creationId="{07BFCCA3-82C8-DF29-1C93-121C7152D23A}"/>
          </ac:spMkLst>
        </pc:spChg>
        <pc:spChg chg="mod">
          <ac:chgData name="Elena Bezmenova" userId="85567911984b031c" providerId="LiveId" clId="{3122C880-3FCD-43E1-A6BA-8E13BF71EC57}" dt="2023-12-15T11:47:55.554" v="5172"/>
          <ac:spMkLst>
            <pc:docMk/>
            <pc:sldMk cId="1930696126" sldId="368"/>
            <ac:spMk id="15" creationId="{82FB7D47-0C6E-E19F-6080-65BE59772839}"/>
          </ac:spMkLst>
        </pc:spChg>
        <pc:spChg chg="mod">
          <ac:chgData name="Elena Bezmenova" userId="85567911984b031c" providerId="LiveId" clId="{3122C880-3FCD-43E1-A6BA-8E13BF71EC57}" dt="2023-12-15T11:47:55.554" v="5172"/>
          <ac:spMkLst>
            <pc:docMk/>
            <pc:sldMk cId="1930696126" sldId="368"/>
            <ac:spMk id="16" creationId="{3454008E-9B19-DD06-6B70-EDEAE069E623}"/>
          </ac:spMkLst>
        </pc:spChg>
        <pc:spChg chg="mod">
          <ac:chgData name="Elena Bezmenova" userId="85567911984b031c" providerId="LiveId" clId="{3122C880-3FCD-43E1-A6BA-8E13BF71EC57}" dt="2023-12-15T11:47:55.554" v="5172"/>
          <ac:spMkLst>
            <pc:docMk/>
            <pc:sldMk cId="1930696126" sldId="368"/>
            <ac:spMk id="17" creationId="{F0B89405-834B-59D6-2A0C-B9250E26A75E}"/>
          </ac:spMkLst>
        </pc:spChg>
        <pc:spChg chg="mod">
          <ac:chgData name="Elena Bezmenova" userId="85567911984b031c" providerId="LiveId" clId="{3122C880-3FCD-43E1-A6BA-8E13BF71EC57}" dt="2023-12-15T11:47:55.554" v="5172"/>
          <ac:spMkLst>
            <pc:docMk/>
            <pc:sldMk cId="1930696126" sldId="368"/>
            <ac:spMk id="18" creationId="{2558983C-85BD-EB80-BE13-F6332965152A}"/>
          </ac:spMkLst>
        </pc:spChg>
        <pc:spChg chg="mod">
          <ac:chgData name="Elena Bezmenova" userId="85567911984b031c" providerId="LiveId" clId="{3122C880-3FCD-43E1-A6BA-8E13BF71EC57}" dt="2023-12-15T11:47:55.554" v="5172"/>
          <ac:spMkLst>
            <pc:docMk/>
            <pc:sldMk cId="1930696126" sldId="368"/>
            <ac:spMk id="19" creationId="{86EC69DF-C34C-A409-67F4-AF371415AEC8}"/>
          </ac:spMkLst>
        </pc:spChg>
        <pc:spChg chg="mod">
          <ac:chgData name="Elena Bezmenova" userId="85567911984b031c" providerId="LiveId" clId="{3122C880-3FCD-43E1-A6BA-8E13BF71EC57}" dt="2023-12-15T11:47:55.554" v="5172"/>
          <ac:spMkLst>
            <pc:docMk/>
            <pc:sldMk cId="1930696126" sldId="368"/>
            <ac:spMk id="20" creationId="{ACE58846-4277-E940-E48C-2191C1B3806C}"/>
          </ac:spMkLst>
        </pc:spChg>
        <pc:spChg chg="mod">
          <ac:chgData name="Elena Bezmenova" userId="85567911984b031c" providerId="LiveId" clId="{3122C880-3FCD-43E1-A6BA-8E13BF71EC57}" dt="2023-12-15T11:47:55.554" v="5172"/>
          <ac:spMkLst>
            <pc:docMk/>
            <pc:sldMk cId="1930696126" sldId="368"/>
            <ac:spMk id="21" creationId="{259288DC-CF52-9FCE-1E7C-A48E93E29621}"/>
          </ac:spMkLst>
        </pc:spChg>
        <pc:spChg chg="mod">
          <ac:chgData name="Elena Bezmenova" userId="85567911984b031c" providerId="LiveId" clId="{3122C880-3FCD-43E1-A6BA-8E13BF71EC57}" dt="2023-12-15T11:47:55.554" v="5172"/>
          <ac:spMkLst>
            <pc:docMk/>
            <pc:sldMk cId="1930696126" sldId="368"/>
            <ac:spMk id="22" creationId="{4767BEF9-109F-0682-9C54-696BCB95C876}"/>
          </ac:spMkLst>
        </pc:spChg>
        <pc:spChg chg="mod">
          <ac:chgData name="Elena Bezmenova" userId="85567911984b031c" providerId="LiveId" clId="{3122C880-3FCD-43E1-A6BA-8E13BF71EC57}" dt="2023-12-15T11:47:55.554" v="5172"/>
          <ac:spMkLst>
            <pc:docMk/>
            <pc:sldMk cId="1930696126" sldId="368"/>
            <ac:spMk id="23" creationId="{45C04C6E-E36E-8C19-310B-D2E4E5BE22C7}"/>
          </ac:spMkLst>
        </pc:spChg>
        <pc:spChg chg="mod">
          <ac:chgData name="Elena Bezmenova" userId="85567911984b031c" providerId="LiveId" clId="{3122C880-3FCD-43E1-A6BA-8E13BF71EC57}" dt="2023-12-15T11:47:55.554" v="5172"/>
          <ac:spMkLst>
            <pc:docMk/>
            <pc:sldMk cId="1930696126" sldId="368"/>
            <ac:spMk id="24" creationId="{7AD54BED-1090-638C-6AA6-8740DE009758}"/>
          </ac:spMkLst>
        </pc:spChg>
        <pc:spChg chg="mod">
          <ac:chgData name="Elena Bezmenova" userId="85567911984b031c" providerId="LiveId" clId="{3122C880-3FCD-43E1-A6BA-8E13BF71EC57}" dt="2023-12-15T11:47:55.554" v="5172"/>
          <ac:spMkLst>
            <pc:docMk/>
            <pc:sldMk cId="1930696126" sldId="368"/>
            <ac:spMk id="25" creationId="{08BECC62-261E-AC98-E8B6-FD4F8DDA1C5F}"/>
          </ac:spMkLst>
        </pc:spChg>
        <pc:spChg chg="mod">
          <ac:chgData name="Elena Bezmenova" userId="85567911984b031c" providerId="LiveId" clId="{3122C880-3FCD-43E1-A6BA-8E13BF71EC57}" dt="2023-12-15T11:47:55.554" v="5172"/>
          <ac:spMkLst>
            <pc:docMk/>
            <pc:sldMk cId="1930696126" sldId="368"/>
            <ac:spMk id="26" creationId="{09F75ED3-200C-3D6B-1DAA-91BA2B74C94E}"/>
          </ac:spMkLst>
        </pc:spChg>
        <pc:spChg chg="mod">
          <ac:chgData name="Elena Bezmenova" userId="85567911984b031c" providerId="LiveId" clId="{3122C880-3FCD-43E1-A6BA-8E13BF71EC57}" dt="2023-12-15T11:47:55.554" v="5172"/>
          <ac:spMkLst>
            <pc:docMk/>
            <pc:sldMk cId="1930696126" sldId="368"/>
            <ac:spMk id="27" creationId="{0F8E8E1F-4AAD-F281-342C-350AD2766ADD}"/>
          </ac:spMkLst>
        </pc:spChg>
        <pc:spChg chg="mod">
          <ac:chgData name="Elena Bezmenova" userId="85567911984b031c" providerId="LiveId" clId="{3122C880-3FCD-43E1-A6BA-8E13BF71EC57}" dt="2023-12-15T11:47:55.554" v="5172"/>
          <ac:spMkLst>
            <pc:docMk/>
            <pc:sldMk cId="1930696126" sldId="368"/>
            <ac:spMk id="28" creationId="{9F69A511-D088-B9BB-4F94-7B120F49AE1B}"/>
          </ac:spMkLst>
        </pc:spChg>
        <pc:spChg chg="mod">
          <ac:chgData name="Elena Bezmenova" userId="85567911984b031c" providerId="LiveId" clId="{3122C880-3FCD-43E1-A6BA-8E13BF71EC57}" dt="2023-12-15T11:47:55.554" v="5172"/>
          <ac:spMkLst>
            <pc:docMk/>
            <pc:sldMk cId="1930696126" sldId="368"/>
            <ac:spMk id="29" creationId="{CFF252E0-88C0-7FAE-5BB4-97961993E072}"/>
          </ac:spMkLst>
        </pc:spChg>
        <pc:spChg chg="mod">
          <ac:chgData name="Elena Bezmenova" userId="85567911984b031c" providerId="LiveId" clId="{3122C880-3FCD-43E1-A6BA-8E13BF71EC57}" dt="2023-12-15T11:47:55.554" v="5172"/>
          <ac:spMkLst>
            <pc:docMk/>
            <pc:sldMk cId="1930696126" sldId="368"/>
            <ac:spMk id="30" creationId="{9755EA66-10B6-E1B7-8E4A-4C82900966B1}"/>
          </ac:spMkLst>
        </pc:spChg>
        <pc:spChg chg="mod">
          <ac:chgData name="Elena Bezmenova" userId="85567911984b031c" providerId="LiveId" clId="{3122C880-3FCD-43E1-A6BA-8E13BF71EC57}" dt="2023-12-15T11:47:55.554" v="5172"/>
          <ac:spMkLst>
            <pc:docMk/>
            <pc:sldMk cId="1930696126" sldId="368"/>
            <ac:spMk id="31" creationId="{10309BD8-1CBC-0519-D10E-BE06342A80B9}"/>
          </ac:spMkLst>
        </pc:spChg>
        <pc:spChg chg="mod">
          <ac:chgData name="Elena Bezmenova" userId="85567911984b031c" providerId="LiveId" clId="{3122C880-3FCD-43E1-A6BA-8E13BF71EC57}" dt="2023-12-15T11:47:55.554" v="5172"/>
          <ac:spMkLst>
            <pc:docMk/>
            <pc:sldMk cId="1930696126" sldId="368"/>
            <ac:spMk id="32" creationId="{81143A8E-8092-0918-B1DB-4CD879E00814}"/>
          </ac:spMkLst>
        </pc:spChg>
        <pc:spChg chg="mod">
          <ac:chgData name="Elena Bezmenova" userId="85567911984b031c" providerId="LiveId" clId="{3122C880-3FCD-43E1-A6BA-8E13BF71EC57}" dt="2023-12-15T11:47:55.554" v="5172"/>
          <ac:spMkLst>
            <pc:docMk/>
            <pc:sldMk cId="1930696126" sldId="368"/>
            <ac:spMk id="33" creationId="{76F86C93-7F79-C7DE-6BEC-D7A1127A0C32}"/>
          </ac:spMkLst>
        </pc:spChg>
        <pc:spChg chg="mod">
          <ac:chgData name="Elena Bezmenova" userId="85567911984b031c" providerId="LiveId" clId="{3122C880-3FCD-43E1-A6BA-8E13BF71EC57}" dt="2023-12-15T11:47:55.554" v="5172"/>
          <ac:spMkLst>
            <pc:docMk/>
            <pc:sldMk cId="1930696126" sldId="368"/>
            <ac:spMk id="34" creationId="{EE439DC7-69C3-540B-98A8-0DCD9F321EAD}"/>
          </ac:spMkLst>
        </pc:spChg>
        <pc:spChg chg="mod">
          <ac:chgData name="Elena Bezmenova" userId="85567911984b031c" providerId="LiveId" clId="{3122C880-3FCD-43E1-A6BA-8E13BF71EC57}" dt="2023-12-15T11:47:55.554" v="5172"/>
          <ac:spMkLst>
            <pc:docMk/>
            <pc:sldMk cId="1930696126" sldId="368"/>
            <ac:spMk id="35" creationId="{B7D0B0C4-865F-C240-8B2E-EF2419A1ADBB}"/>
          </ac:spMkLst>
        </pc:spChg>
        <pc:spChg chg="mod">
          <ac:chgData name="Elena Bezmenova" userId="85567911984b031c" providerId="LiveId" clId="{3122C880-3FCD-43E1-A6BA-8E13BF71EC57}" dt="2023-12-15T11:47:55.554" v="5172"/>
          <ac:spMkLst>
            <pc:docMk/>
            <pc:sldMk cId="1930696126" sldId="368"/>
            <ac:spMk id="36" creationId="{7AB68ECD-B881-A786-E3DC-0612360ACA86}"/>
          </ac:spMkLst>
        </pc:spChg>
        <pc:spChg chg="mod">
          <ac:chgData name="Elena Bezmenova" userId="85567911984b031c" providerId="LiveId" clId="{3122C880-3FCD-43E1-A6BA-8E13BF71EC57}" dt="2023-12-15T11:47:55.554" v="5172"/>
          <ac:spMkLst>
            <pc:docMk/>
            <pc:sldMk cId="1930696126" sldId="368"/>
            <ac:spMk id="37" creationId="{4FA5CE63-54A9-0187-98C5-9095651BCAF3}"/>
          </ac:spMkLst>
        </pc:spChg>
        <pc:spChg chg="mod">
          <ac:chgData name="Elena Bezmenova" userId="85567911984b031c" providerId="LiveId" clId="{3122C880-3FCD-43E1-A6BA-8E13BF71EC57}" dt="2023-12-15T11:47:55.554" v="5172"/>
          <ac:spMkLst>
            <pc:docMk/>
            <pc:sldMk cId="1930696126" sldId="368"/>
            <ac:spMk id="38" creationId="{F7EEC69C-C826-03C3-77A1-590A7C3D198D}"/>
          </ac:spMkLst>
        </pc:spChg>
        <pc:spChg chg="mod">
          <ac:chgData name="Elena Bezmenova" userId="85567911984b031c" providerId="LiveId" clId="{3122C880-3FCD-43E1-A6BA-8E13BF71EC57}" dt="2023-12-15T11:47:55.554" v="5172"/>
          <ac:spMkLst>
            <pc:docMk/>
            <pc:sldMk cId="1930696126" sldId="368"/>
            <ac:spMk id="39" creationId="{9EBFAB54-A275-F1BF-173D-A43E50F41FFA}"/>
          </ac:spMkLst>
        </pc:spChg>
        <pc:spChg chg="mod">
          <ac:chgData name="Elena Bezmenova" userId="85567911984b031c" providerId="LiveId" clId="{3122C880-3FCD-43E1-A6BA-8E13BF71EC57}" dt="2023-12-15T11:47:55.554" v="5172"/>
          <ac:spMkLst>
            <pc:docMk/>
            <pc:sldMk cId="1930696126" sldId="368"/>
            <ac:spMk id="40" creationId="{EC02659D-BC02-BF21-FA88-0EC805BBF9B6}"/>
          </ac:spMkLst>
        </pc:spChg>
        <pc:spChg chg="mod">
          <ac:chgData name="Elena Bezmenova" userId="85567911984b031c" providerId="LiveId" clId="{3122C880-3FCD-43E1-A6BA-8E13BF71EC57}" dt="2023-12-15T11:47:55.554" v="5172"/>
          <ac:spMkLst>
            <pc:docMk/>
            <pc:sldMk cId="1930696126" sldId="368"/>
            <ac:spMk id="41" creationId="{C3BD8C31-4351-9094-61A5-4C9040EF9D29}"/>
          </ac:spMkLst>
        </pc:spChg>
        <pc:spChg chg="mod">
          <ac:chgData name="Elena Bezmenova" userId="85567911984b031c" providerId="LiveId" clId="{3122C880-3FCD-43E1-A6BA-8E13BF71EC57}" dt="2023-12-15T11:47:55.554" v="5172"/>
          <ac:spMkLst>
            <pc:docMk/>
            <pc:sldMk cId="1930696126" sldId="368"/>
            <ac:spMk id="42" creationId="{1CD1A0A8-247D-DF9B-D6CB-8F4340AF57A3}"/>
          </ac:spMkLst>
        </pc:spChg>
        <pc:spChg chg="mod">
          <ac:chgData name="Elena Bezmenova" userId="85567911984b031c" providerId="LiveId" clId="{3122C880-3FCD-43E1-A6BA-8E13BF71EC57}" dt="2023-12-15T11:47:55.554" v="5172"/>
          <ac:spMkLst>
            <pc:docMk/>
            <pc:sldMk cId="1930696126" sldId="368"/>
            <ac:spMk id="43" creationId="{1DBD358D-3418-5836-3CF9-3DD466FD8182}"/>
          </ac:spMkLst>
        </pc:spChg>
        <pc:spChg chg="mod">
          <ac:chgData name="Elena Bezmenova" userId="85567911984b031c" providerId="LiveId" clId="{3122C880-3FCD-43E1-A6BA-8E13BF71EC57}" dt="2023-12-15T11:47:55.554" v="5172"/>
          <ac:spMkLst>
            <pc:docMk/>
            <pc:sldMk cId="1930696126" sldId="368"/>
            <ac:spMk id="44" creationId="{0ECF169D-1F03-D19B-367D-4FB53F68CF75}"/>
          </ac:spMkLst>
        </pc:spChg>
        <pc:spChg chg="mod">
          <ac:chgData name="Elena Bezmenova" userId="85567911984b031c" providerId="LiveId" clId="{3122C880-3FCD-43E1-A6BA-8E13BF71EC57}" dt="2023-12-15T11:47:55.554" v="5172"/>
          <ac:spMkLst>
            <pc:docMk/>
            <pc:sldMk cId="1930696126" sldId="368"/>
            <ac:spMk id="45" creationId="{146FA094-84B5-AD9D-3894-D06C1A7D2DCE}"/>
          </ac:spMkLst>
        </pc:spChg>
        <pc:spChg chg="mod">
          <ac:chgData name="Elena Bezmenova" userId="85567911984b031c" providerId="LiveId" clId="{3122C880-3FCD-43E1-A6BA-8E13BF71EC57}" dt="2023-12-15T11:47:55.554" v="5172"/>
          <ac:spMkLst>
            <pc:docMk/>
            <pc:sldMk cId="1930696126" sldId="368"/>
            <ac:spMk id="46" creationId="{A138BC40-6D31-42D8-607D-2AC564BD02EC}"/>
          </ac:spMkLst>
        </pc:spChg>
        <pc:spChg chg="mod">
          <ac:chgData name="Elena Bezmenova" userId="85567911984b031c" providerId="LiveId" clId="{3122C880-3FCD-43E1-A6BA-8E13BF71EC57}" dt="2023-12-15T11:47:55.554" v="5172"/>
          <ac:spMkLst>
            <pc:docMk/>
            <pc:sldMk cId="1930696126" sldId="368"/>
            <ac:spMk id="47" creationId="{61EB7506-19FB-C8D4-3182-80BEFD829E1F}"/>
          </ac:spMkLst>
        </pc:spChg>
        <pc:spChg chg="mod">
          <ac:chgData name="Elena Bezmenova" userId="85567911984b031c" providerId="LiveId" clId="{3122C880-3FCD-43E1-A6BA-8E13BF71EC57}" dt="2023-12-15T11:47:55.554" v="5172"/>
          <ac:spMkLst>
            <pc:docMk/>
            <pc:sldMk cId="1930696126" sldId="368"/>
            <ac:spMk id="48" creationId="{CFE84F58-9A5F-1578-1414-58B0FAE3ACDD}"/>
          </ac:spMkLst>
        </pc:spChg>
        <pc:spChg chg="mod">
          <ac:chgData name="Elena Bezmenova" userId="85567911984b031c" providerId="LiveId" clId="{3122C880-3FCD-43E1-A6BA-8E13BF71EC57}" dt="2023-12-15T11:47:55.554" v="5172"/>
          <ac:spMkLst>
            <pc:docMk/>
            <pc:sldMk cId="1930696126" sldId="368"/>
            <ac:spMk id="49" creationId="{F0ABEEF1-B1A9-4F10-2B2C-D50287EA7A2D}"/>
          </ac:spMkLst>
        </pc:spChg>
        <pc:spChg chg="mod">
          <ac:chgData name="Elena Bezmenova" userId="85567911984b031c" providerId="LiveId" clId="{3122C880-3FCD-43E1-A6BA-8E13BF71EC57}" dt="2023-12-15T11:47:55.554" v="5172"/>
          <ac:spMkLst>
            <pc:docMk/>
            <pc:sldMk cId="1930696126" sldId="368"/>
            <ac:spMk id="50" creationId="{448FC58E-8513-6412-4C87-245110D1C78B}"/>
          </ac:spMkLst>
        </pc:spChg>
        <pc:spChg chg="mod">
          <ac:chgData name="Elena Bezmenova" userId="85567911984b031c" providerId="LiveId" clId="{3122C880-3FCD-43E1-A6BA-8E13BF71EC57}" dt="2023-12-15T11:47:55.554" v="5172"/>
          <ac:spMkLst>
            <pc:docMk/>
            <pc:sldMk cId="1930696126" sldId="368"/>
            <ac:spMk id="51" creationId="{F8C5DB70-A180-F6B8-93D1-C8065136F5B1}"/>
          </ac:spMkLst>
        </pc:spChg>
        <pc:spChg chg="mod">
          <ac:chgData name="Elena Bezmenova" userId="85567911984b031c" providerId="LiveId" clId="{3122C880-3FCD-43E1-A6BA-8E13BF71EC57}" dt="2023-12-15T11:47:55.554" v="5172"/>
          <ac:spMkLst>
            <pc:docMk/>
            <pc:sldMk cId="1930696126" sldId="368"/>
            <ac:spMk id="52" creationId="{FBC0C484-691A-C382-E7C8-E69956E08BA1}"/>
          </ac:spMkLst>
        </pc:spChg>
        <pc:spChg chg="mod">
          <ac:chgData name="Elena Bezmenova" userId="85567911984b031c" providerId="LiveId" clId="{3122C880-3FCD-43E1-A6BA-8E13BF71EC57}" dt="2023-12-15T11:47:55.554" v="5172"/>
          <ac:spMkLst>
            <pc:docMk/>
            <pc:sldMk cId="1930696126" sldId="368"/>
            <ac:spMk id="53" creationId="{EDCB66E3-EBA6-83A7-1656-290E7C22B8A6}"/>
          </ac:spMkLst>
        </pc:spChg>
        <pc:spChg chg="mod">
          <ac:chgData name="Elena Bezmenova" userId="85567911984b031c" providerId="LiveId" clId="{3122C880-3FCD-43E1-A6BA-8E13BF71EC57}" dt="2023-12-15T11:47:55.554" v="5172"/>
          <ac:spMkLst>
            <pc:docMk/>
            <pc:sldMk cId="1930696126" sldId="368"/>
            <ac:spMk id="54" creationId="{96B36CB2-6734-587A-77B2-D12CAC6CE866}"/>
          </ac:spMkLst>
        </pc:spChg>
        <pc:spChg chg="mod">
          <ac:chgData name="Elena Bezmenova" userId="85567911984b031c" providerId="LiveId" clId="{3122C880-3FCD-43E1-A6BA-8E13BF71EC57}" dt="2023-12-15T11:47:55.554" v="5172"/>
          <ac:spMkLst>
            <pc:docMk/>
            <pc:sldMk cId="1930696126" sldId="368"/>
            <ac:spMk id="55" creationId="{13C92102-11C0-2C20-761B-E1A8A242D6DB}"/>
          </ac:spMkLst>
        </pc:spChg>
        <pc:spChg chg="mod">
          <ac:chgData name="Elena Bezmenova" userId="85567911984b031c" providerId="LiveId" clId="{3122C880-3FCD-43E1-A6BA-8E13BF71EC57}" dt="2023-12-15T11:47:55.554" v="5172"/>
          <ac:spMkLst>
            <pc:docMk/>
            <pc:sldMk cId="1930696126" sldId="368"/>
            <ac:spMk id="56" creationId="{927BD15B-E640-4D7F-1FB3-2BC6CCC33C6B}"/>
          </ac:spMkLst>
        </pc:spChg>
        <pc:spChg chg="mod">
          <ac:chgData name="Elena Bezmenova" userId="85567911984b031c" providerId="LiveId" clId="{3122C880-3FCD-43E1-A6BA-8E13BF71EC57}" dt="2023-12-15T11:47:55.554" v="5172"/>
          <ac:spMkLst>
            <pc:docMk/>
            <pc:sldMk cId="1930696126" sldId="368"/>
            <ac:spMk id="57" creationId="{FFF0D707-88D3-0BEF-FC42-AE54E7872631}"/>
          </ac:spMkLst>
        </pc:spChg>
        <pc:spChg chg="mod">
          <ac:chgData name="Elena Bezmenova" userId="85567911984b031c" providerId="LiveId" clId="{3122C880-3FCD-43E1-A6BA-8E13BF71EC57}" dt="2023-12-15T11:47:55.554" v="5172"/>
          <ac:spMkLst>
            <pc:docMk/>
            <pc:sldMk cId="1930696126" sldId="368"/>
            <ac:spMk id="58" creationId="{4386C79C-1A40-A1C5-9800-115C837EAA61}"/>
          </ac:spMkLst>
        </pc:spChg>
        <pc:spChg chg="mod">
          <ac:chgData name="Elena Bezmenova" userId="85567911984b031c" providerId="LiveId" clId="{3122C880-3FCD-43E1-A6BA-8E13BF71EC57}" dt="2023-12-15T11:47:55.554" v="5172"/>
          <ac:spMkLst>
            <pc:docMk/>
            <pc:sldMk cId="1930696126" sldId="368"/>
            <ac:spMk id="59" creationId="{793BBF92-A4A3-93E2-16AB-0FC49F0BCC35}"/>
          </ac:spMkLst>
        </pc:spChg>
        <pc:spChg chg="mod">
          <ac:chgData name="Elena Bezmenova" userId="85567911984b031c" providerId="LiveId" clId="{3122C880-3FCD-43E1-A6BA-8E13BF71EC57}" dt="2023-12-15T11:47:55.554" v="5172"/>
          <ac:spMkLst>
            <pc:docMk/>
            <pc:sldMk cId="1930696126" sldId="368"/>
            <ac:spMk id="60" creationId="{AF0595B4-ED42-0288-784D-269755920CA7}"/>
          </ac:spMkLst>
        </pc:spChg>
        <pc:spChg chg="mod">
          <ac:chgData name="Elena Bezmenova" userId="85567911984b031c" providerId="LiveId" clId="{3122C880-3FCD-43E1-A6BA-8E13BF71EC57}" dt="2023-12-15T11:47:55.554" v="5172"/>
          <ac:spMkLst>
            <pc:docMk/>
            <pc:sldMk cId="1930696126" sldId="368"/>
            <ac:spMk id="61" creationId="{B428E7D8-8CDD-B353-0C53-38864974D4E0}"/>
          </ac:spMkLst>
        </pc:spChg>
        <pc:spChg chg="mod">
          <ac:chgData name="Elena Bezmenova" userId="85567911984b031c" providerId="LiveId" clId="{3122C880-3FCD-43E1-A6BA-8E13BF71EC57}" dt="2023-12-15T11:47:55.554" v="5172"/>
          <ac:spMkLst>
            <pc:docMk/>
            <pc:sldMk cId="1930696126" sldId="368"/>
            <ac:spMk id="62" creationId="{954233A8-829D-980C-0B40-5D7959C29B43}"/>
          </ac:spMkLst>
        </pc:spChg>
        <pc:spChg chg="mod">
          <ac:chgData name="Elena Bezmenova" userId="85567911984b031c" providerId="LiveId" clId="{3122C880-3FCD-43E1-A6BA-8E13BF71EC57}" dt="2023-12-15T11:47:55.554" v="5172"/>
          <ac:spMkLst>
            <pc:docMk/>
            <pc:sldMk cId="1930696126" sldId="368"/>
            <ac:spMk id="63" creationId="{F2A11552-3219-3728-0010-F10969681830}"/>
          </ac:spMkLst>
        </pc:spChg>
        <pc:spChg chg="mod">
          <ac:chgData name="Elena Bezmenova" userId="85567911984b031c" providerId="LiveId" clId="{3122C880-3FCD-43E1-A6BA-8E13BF71EC57}" dt="2023-12-15T11:47:55.554" v="5172"/>
          <ac:spMkLst>
            <pc:docMk/>
            <pc:sldMk cId="1930696126" sldId="368"/>
            <ac:spMk id="64" creationId="{2612C1C2-124B-391C-0BEA-843059DB20BD}"/>
          </ac:spMkLst>
        </pc:spChg>
        <pc:spChg chg="mod">
          <ac:chgData name="Elena Bezmenova" userId="85567911984b031c" providerId="LiveId" clId="{3122C880-3FCD-43E1-A6BA-8E13BF71EC57}" dt="2023-12-15T11:47:55.554" v="5172"/>
          <ac:spMkLst>
            <pc:docMk/>
            <pc:sldMk cId="1930696126" sldId="368"/>
            <ac:spMk id="65" creationId="{6B141781-FA0C-68D6-FF03-55468E928C69}"/>
          </ac:spMkLst>
        </pc:spChg>
        <pc:spChg chg="mod">
          <ac:chgData name="Elena Bezmenova" userId="85567911984b031c" providerId="LiveId" clId="{3122C880-3FCD-43E1-A6BA-8E13BF71EC57}" dt="2023-12-15T11:47:55.554" v="5172"/>
          <ac:spMkLst>
            <pc:docMk/>
            <pc:sldMk cId="1930696126" sldId="368"/>
            <ac:spMk id="66" creationId="{C353FB7D-5DF4-B1DC-78DB-28D5D8258104}"/>
          </ac:spMkLst>
        </pc:spChg>
        <pc:spChg chg="mod">
          <ac:chgData name="Elena Bezmenova" userId="85567911984b031c" providerId="LiveId" clId="{3122C880-3FCD-43E1-A6BA-8E13BF71EC57}" dt="2023-12-15T11:47:55.554" v="5172"/>
          <ac:spMkLst>
            <pc:docMk/>
            <pc:sldMk cId="1930696126" sldId="368"/>
            <ac:spMk id="67" creationId="{A6630697-B1AF-CCEF-556C-5D29F3496025}"/>
          </ac:spMkLst>
        </pc:spChg>
        <pc:spChg chg="mod">
          <ac:chgData name="Elena Bezmenova" userId="85567911984b031c" providerId="LiveId" clId="{3122C880-3FCD-43E1-A6BA-8E13BF71EC57}" dt="2023-12-15T11:47:55.554" v="5172"/>
          <ac:spMkLst>
            <pc:docMk/>
            <pc:sldMk cId="1930696126" sldId="368"/>
            <ac:spMk id="68" creationId="{BF0CA70A-53A5-D807-780D-232D7AFD316C}"/>
          </ac:spMkLst>
        </pc:spChg>
        <pc:spChg chg="mod">
          <ac:chgData name="Elena Bezmenova" userId="85567911984b031c" providerId="LiveId" clId="{3122C880-3FCD-43E1-A6BA-8E13BF71EC57}" dt="2023-12-15T11:47:55.554" v="5172"/>
          <ac:spMkLst>
            <pc:docMk/>
            <pc:sldMk cId="1930696126" sldId="368"/>
            <ac:spMk id="69" creationId="{46411EA8-7CF6-386B-60EB-65443B8E809B}"/>
          </ac:spMkLst>
        </pc:spChg>
        <pc:spChg chg="mod">
          <ac:chgData name="Elena Bezmenova" userId="85567911984b031c" providerId="LiveId" clId="{3122C880-3FCD-43E1-A6BA-8E13BF71EC57}" dt="2023-12-15T11:47:55.554" v="5172"/>
          <ac:spMkLst>
            <pc:docMk/>
            <pc:sldMk cId="1930696126" sldId="368"/>
            <ac:spMk id="70" creationId="{2A7B06B1-20CA-EC3E-82F9-38B79AC663CD}"/>
          </ac:spMkLst>
        </pc:spChg>
        <pc:spChg chg="mod">
          <ac:chgData name="Elena Bezmenova" userId="85567911984b031c" providerId="LiveId" clId="{3122C880-3FCD-43E1-A6BA-8E13BF71EC57}" dt="2023-12-15T11:47:55.554" v="5172"/>
          <ac:spMkLst>
            <pc:docMk/>
            <pc:sldMk cId="1930696126" sldId="368"/>
            <ac:spMk id="71" creationId="{453EBBDE-5E40-5B00-7293-FD41B183FF02}"/>
          </ac:spMkLst>
        </pc:spChg>
        <pc:spChg chg="mod">
          <ac:chgData name="Elena Bezmenova" userId="85567911984b031c" providerId="LiveId" clId="{3122C880-3FCD-43E1-A6BA-8E13BF71EC57}" dt="2023-12-15T11:47:55.554" v="5172"/>
          <ac:spMkLst>
            <pc:docMk/>
            <pc:sldMk cId="1930696126" sldId="368"/>
            <ac:spMk id="72" creationId="{911AF6B8-80E0-DC08-81DF-255D7A89711B}"/>
          </ac:spMkLst>
        </pc:spChg>
        <pc:spChg chg="mod">
          <ac:chgData name="Elena Bezmenova" userId="85567911984b031c" providerId="LiveId" clId="{3122C880-3FCD-43E1-A6BA-8E13BF71EC57}" dt="2023-12-15T11:47:55.554" v="5172"/>
          <ac:spMkLst>
            <pc:docMk/>
            <pc:sldMk cId="1930696126" sldId="368"/>
            <ac:spMk id="73" creationId="{74DB5536-87EF-75EB-9275-13C42CB947DD}"/>
          </ac:spMkLst>
        </pc:spChg>
        <pc:spChg chg="mod">
          <ac:chgData name="Elena Bezmenova" userId="85567911984b031c" providerId="LiveId" clId="{3122C880-3FCD-43E1-A6BA-8E13BF71EC57}" dt="2023-12-15T11:47:55.554" v="5172"/>
          <ac:spMkLst>
            <pc:docMk/>
            <pc:sldMk cId="1930696126" sldId="368"/>
            <ac:spMk id="74" creationId="{59AC5536-947F-7E93-F808-C08C3AFFFBEC}"/>
          </ac:spMkLst>
        </pc:spChg>
        <pc:spChg chg="mod">
          <ac:chgData name="Elena Bezmenova" userId="85567911984b031c" providerId="LiveId" clId="{3122C880-3FCD-43E1-A6BA-8E13BF71EC57}" dt="2023-12-15T11:47:55.554" v="5172"/>
          <ac:spMkLst>
            <pc:docMk/>
            <pc:sldMk cId="1930696126" sldId="368"/>
            <ac:spMk id="75" creationId="{9A0EC0ED-E676-24C9-AF4C-04B8CBC8C385}"/>
          </ac:spMkLst>
        </pc:spChg>
        <pc:spChg chg="mod">
          <ac:chgData name="Elena Bezmenova" userId="85567911984b031c" providerId="LiveId" clId="{3122C880-3FCD-43E1-A6BA-8E13BF71EC57}" dt="2023-12-15T11:47:55.554" v="5172"/>
          <ac:spMkLst>
            <pc:docMk/>
            <pc:sldMk cId="1930696126" sldId="368"/>
            <ac:spMk id="76" creationId="{9BAF425C-309B-CDA3-2676-C0DBC43B36C4}"/>
          </ac:spMkLst>
        </pc:spChg>
        <pc:spChg chg="mod">
          <ac:chgData name="Elena Bezmenova" userId="85567911984b031c" providerId="LiveId" clId="{3122C880-3FCD-43E1-A6BA-8E13BF71EC57}" dt="2023-12-15T11:47:55.554" v="5172"/>
          <ac:spMkLst>
            <pc:docMk/>
            <pc:sldMk cId="1930696126" sldId="368"/>
            <ac:spMk id="77" creationId="{53A5F477-DA3D-D3B5-CF69-7ED0EB393CF5}"/>
          </ac:spMkLst>
        </pc:spChg>
        <pc:spChg chg="mod">
          <ac:chgData name="Elena Bezmenova" userId="85567911984b031c" providerId="LiveId" clId="{3122C880-3FCD-43E1-A6BA-8E13BF71EC57}" dt="2023-12-15T11:47:55.554" v="5172"/>
          <ac:spMkLst>
            <pc:docMk/>
            <pc:sldMk cId="1930696126" sldId="368"/>
            <ac:spMk id="78" creationId="{7DC460F5-34F7-D69F-DD06-4498FD3AA7AB}"/>
          </ac:spMkLst>
        </pc:spChg>
        <pc:spChg chg="mod">
          <ac:chgData name="Elena Bezmenova" userId="85567911984b031c" providerId="LiveId" clId="{3122C880-3FCD-43E1-A6BA-8E13BF71EC57}" dt="2023-12-15T11:47:55.554" v="5172"/>
          <ac:spMkLst>
            <pc:docMk/>
            <pc:sldMk cId="1930696126" sldId="368"/>
            <ac:spMk id="79" creationId="{EDD5667A-EA35-1530-962B-AD02BDE87F8D}"/>
          </ac:spMkLst>
        </pc:spChg>
        <pc:spChg chg="mod">
          <ac:chgData name="Elena Bezmenova" userId="85567911984b031c" providerId="LiveId" clId="{3122C880-3FCD-43E1-A6BA-8E13BF71EC57}" dt="2023-12-15T11:47:55.554" v="5172"/>
          <ac:spMkLst>
            <pc:docMk/>
            <pc:sldMk cId="1930696126" sldId="368"/>
            <ac:spMk id="80" creationId="{CDB17C3E-6D6A-99F4-A817-0A2352232521}"/>
          </ac:spMkLst>
        </pc:spChg>
        <pc:spChg chg="mod">
          <ac:chgData name="Elena Bezmenova" userId="85567911984b031c" providerId="LiveId" clId="{3122C880-3FCD-43E1-A6BA-8E13BF71EC57}" dt="2023-12-15T11:47:55.554" v="5172"/>
          <ac:spMkLst>
            <pc:docMk/>
            <pc:sldMk cId="1930696126" sldId="368"/>
            <ac:spMk id="81" creationId="{49A5B8DF-42A6-7DBA-8B9B-F7133ADA97A7}"/>
          </ac:spMkLst>
        </pc:spChg>
        <pc:spChg chg="mod">
          <ac:chgData name="Elena Bezmenova" userId="85567911984b031c" providerId="LiveId" clId="{3122C880-3FCD-43E1-A6BA-8E13BF71EC57}" dt="2023-12-15T11:47:55.554" v="5172"/>
          <ac:spMkLst>
            <pc:docMk/>
            <pc:sldMk cId="1930696126" sldId="368"/>
            <ac:spMk id="82" creationId="{2B0BA895-70C9-3BE1-D9C5-FBC6B0FC984F}"/>
          </ac:spMkLst>
        </pc:spChg>
        <pc:spChg chg="mod">
          <ac:chgData name="Elena Bezmenova" userId="85567911984b031c" providerId="LiveId" clId="{3122C880-3FCD-43E1-A6BA-8E13BF71EC57}" dt="2023-12-15T11:47:55.554" v="5172"/>
          <ac:spMkLst>
            <pc:docMk/>
            <pc:sldMk cId="1930696126" sldId="368"/>
            <ac:spMk id="83" creationId="{7DB3DB9A-327C-96E5-03FE-7571FA486537}"/>
          </ac:spMkLst>
        </pc:spChg>
        <pc:spChg chg="mod">
          <ac:chgData name="Elena Bezmenova" userId="85567911984b031c" providerId="LiveId" clId="{3122C880-3FCD-43E1-A6BA-8E13BF71EC57}" dt="2023-12-15T11:47:55.554" v="5172"/>
          <ac:spMkLst>
            <pc:docMk/>
            <pc:sldMk cId="1930696126" sldId="368"/>
            <ac:spMk id="84" creationId="{91564817-654F-57F6-E811-E0467469E72E}"/>
          </ac:spMkLst>
        </pc:spChg>
        <pc:spChg chg="mod">
          <ac:chgData name="Elena Bezmenova" userId="85567911984b031c" providerId="LiveId" clId="{3122C880-3FCD-43E1-A6BA-8E13BF71EC57}" dt="2023-12-15T11:47:55.554" v="5172"/>
          <ac:spMkLst>
            <pc:docMk/>
            <pc:sldMk cId="1930696126" sldId="368"/>
            <ac:spMk id="85" creationId="{4646E17D-3C0F-822E-1885-63A7C0A92243}"/>
          </ac:spMkLst>
        </pc:spChg>
        <pc:spChg chg="mod">
          <ac:chgData name="Elena Bezmenova" userId="85567911984b031c" providerId="LiveId" clId="{3122C880-3FCD-43E1-A6BA-8E13BF71EC57}" dt="2023-12-15T11:47:55.554" v="5172"/>
          <ac:spMkLst>
            <pc:docMk/>
            <pc:sldMk cId="1930696126" sldId="368"/>
            <ac:spMk id="86" creationId="{5FD3CC5D-9854-F86A-3B16-D70FCB3ECAD2}"/>
          </ac:spMkLst>
        </pc:spChg>
        <pc:spChg chg="mod">
          <ac:chgData name="Elena Bezmenova" userId="85567911984b031c" providerId="LiveId" clId="{3122C880-3FCD-43E1-A6BA-8E13BF71EC57}" dt="2023-12-15T11:47:55.554" v="5172"/>
          <ac:spMkLst>
            <pc:docMk/>
            <pc:sldMk cId="1930696126" sldId="368"/>
            <ac:spMk id="87" creationId="{558DE55E-6ED2-39F5-F761-93861F29FF60}"/>
          </ac:spMkLst>
        </pc:spChg>
        <pc:spChg chg="mod">
          <ac:chgData name="Elena Bezmenova" userId="85567911984b031c" providerId="LiveId" clId="{3122C880-3FCD-43E1-A6BA-8E13BF71EC57}" dt="2023-12-15T11:47:55.554" v="5172"/>
          <ac:spMkLst>
            <pc:docMk/>
            <pc:sldMk cId="1930696126" sldId="368"/>
            <ac:spMk id="88" creationId="{1563DBF5-80BF-15C7-6BE3-796CC81305ED}"/>
          </ac:spMkLst>
        </pc:spChg>
        <pc:spChg chg="mod">
          <ac:chgData name="Elena Bezmenova" userId="85567911984b031c" providerId="LiveId" clId="{3122C880-3FCD-43E1-A6BA-8E13BF71EC57}" dt="2023-12-15T11:47:55.554" v="5172"/>
          <ac:spMkLst>
            <pc:docMk/>
            <pc:sldMk cId="1930696126" sldId="368"/>
            <ac:spMk id="89" creationId="{9433C309-EACF-D761-F325-C81588F6D3B1}"/>
          </ac:spMkLst>
        </pc:spChg>
        <pc:spChg chg="mod">
          <ac:chgData name="Elena Bezmenova" userId="85567911984b031c" providerId="LiveId" clId="{3122C880-3FCD-43E1-A6BA-8E13BF71EC57}" dt="2023-12-15T11:47:55.554" v="5172"/>
          <ac:spMkLst>
            <pc:docMk/>
            <pc:sldMk cId="1930696126" sldId="368"/>
            <ac:spMk id="90" creationId="{62B9CED7-950C-ACDB-2126-C4C1011F3788}"/>
          </ac:spMkLst>
        </pc:spChg>
        <pc:spChg chg="mod">
          <ac:chgData name="Elena Bezmenova" userId="85567911984b031c" providerId="LiveId" clId="{3122C880-3FCD-43E1-A6BA-8E13BF71EC57}" dt="2023-12-15T11:47:55.554" v="5172"/>
          <ac:spMkLst>
            <pc:docMk/>
            <pc:sldMk cId="1930696126" sldId="368"/>
            <ac:spMk id="91" creationId="{E97C7A2E-D010-52AA-8024-C9EA06AA8F1A}"/>
          </ac:spMkLst>
        </pc:spChg>
        <pc:spChg chg="mod">
          <ac:chgData name="Elena Bezmenova" userId="85567911984b031c" providerId="LiveId" clId="{3122C880-3FCD-43E1-A6BA-8E13BF71EC57}" dt="2023-12-15T11:47:55.554" v="5172"/>
          <ac:spMkLst>
            <pc:docMk/>
            <pc:sldMk cId="1930696126" sldId="368"/>
            <ac:spMk id="92" creationId="{E940A0FB-053A-B355-085C-19417CC6108D}"/>
          </ac:spMkLst>
        </pc:spChg>
        <pc:spChg chg="mod">
          <ac:chgData name="Elena Bezmenova" userId="85567911984b031c" providerId="LiveId" clId="{3122C880-3FCD-43E1-A6BA-8E13BF71EC57}" dt="2023-12-15T11:47:55.554" v="5172"/>
          <ac:spMkLst>
            <pc:docMk/>
            <pc:sldMk cId="1930696126" sldId="368"/>
            <ac:spMk id="93" creationId="{09C92785-5ECA-2FF8-A7E1-B371338F16B3}"/>
          </ac:spMkLst>
        </pc:spChg>
        <pc:spChg chg="mod">
          <ac:chgData name="Elena Bezmenova" userId="85567911984b031c" providerId="LiveId" clId="{3122C880-3FCD-43E1-A6BA-8E13BF71EC57}" dt="2023-12-15T11:47:55.554" v="5172"/>
          <ac:spMkLst>
            <pc:docMk/>
            <pc:sldMk cId="1930696126" sldId="368"/>
            <ac:spMk id="94" creationId="{50D6E8B5-8BC6-C7FF-5914-80F08EE05FB3}"/>
          </ac:spMkLst>
        </pc:spChg>
        <pc:spChg chg="mod">
          <ac:chgData name="Elena Bezmenova" userId="85567911984b031c" providerId="LiveId" clId="{3122C880-3FCD-43E1-A6BA-8E13BF71EC57}" dt="2023-12-15T11:47:55.554" v="5172"/>
          <ac:spMkLst>
            <pc:docMk/>
            <pc:sldMk cId="1930696126" sldId="368"/>
            <ac:spMk id="95" creationId="{0F2FFAFF-1680-6538-81F9-73A0F1CB4480}"/>
          </ac:spMkLst>
        </pc:spChg>
        <pc:spChg chg="mod">
          <ac:chgData name="Elena Bezmenova" userId="85567911984b031c" providerId="LiveId" clId="{3122C880-3FCD-43E1-A6BA-8E13BF71EC57}" dt="2023-12-15T11:47:55.554" v="5172"/>
          <ac:spMkLst>
            <pc:docMk/>
            <pc:sldMk cId="1930696126" sldId="368"/>
            <ac:spMk id="96" creationId="{607B1769-A684-C14D-941D-11BAF08B8F41}"/>
          </ac:spMkLst>
        </pc:spChg>
        <pc:spChg chg="mod">
          <ac:chgData name="Elena Bezmenova" userId="85567911984b031c" providerId="LiveId" clId="{3122C880-3FCD-43E1-A6BA-8E13BF71EC57}" dt="2023-12-15T11:47:55.554" v="5172"/>
          <ac:spMkLst>
            <pc:docMk/>
            <pc:sldMk cId="1930696126" sldId="368"/>
            <ac:spMk id="97" creationId="{8E8C7A62-F22F-3D94-D835-B6115E1A5861}"/>
          </ac:spMkLst>
        </pc:spChg>
        <pc:spChg chg="mod">
          <ac:chgData name="Elena Bezmenova" userId="85567911984b031c" providerId="LiveId" clId="{3122C880-3FCD-43E1-A6BA-8E13BF71EC57}" dt="2023-12-15T11:47:55.554" v="5172"/>
          <ac:spMkLst>
            <pc:docMk/>
            <pc:sldMk cId="1930696126" sldId="368"/>
            <ac:spMk id="98" creationId="{9AFC161F-EB6B-DA6D-77A1-B9C23FB60CB1}"/>
          </ac:spMkLst>
        </pc:spChg>
        <pc:spChg chg="mod">
          <ac:chgData name="Elena Bezmenova" userId="85567911984b031c" providerId="LiveId" clId="{3122C880-3FCD-43E1-A6BA-8E13BF71EC57}" dt="2023-12-15T11:47:55.554" v="5172"/>
          <ac:spMkLst>
            <pc:docMk/>
            <pc:sldMk cId="1930696126" sldId="368"/>
            <ac:spMk id="99" creationId="{43F10C9C-83E2-B6B0-AAB9-4E7F243E6937}"/>
          </ac:spMkLst>
        </pc:spChg>
        <pc:spChg chg="mod">
          <ac:chgData name="Elena Bezmenova" userId="85567911984b031c" providerId="LiveId" clId="{3122C880-3FCD-43E1-A6BA-8E13BF71EC57}" dt="2023-12-15T11:47:55.554" v="5172"/>
          <ac:spMkLst>
            <pc:docMk/>
            <pc:sldMk cId="1930696126" sldId="368"/>
            <ac:spMk id="100" creationId="{F13E91C5-E054-6A87-2F3F-ECA35C4305F1}"/>
          </ac:spMkLst>
        </pc:spChg>
        <pc:spChg chg="mod">
          <ac:chgData name="Elena Bezmenova" userId="85567911984b031c" providerId="LiveId" clId="{3122C880-3FCD-43E1-A6BA-8E13BF71EC57}" dt="2023-12-15T11:47:55.554" v="5172"/>
          <ac:spMkLst>
            <pc:docMk/>
            <pc:sldMk cId="1930696126" sldId="368"/>
            <ac:spMk id="101" creationId="{553E3B97-9903-0139-9E6F-6F094B02F308}"/>
          </ac:spMkLst>
        </pc:spChg>
        <pc:spChg chg="mod">
          <ac:chgData name="Elena Bezmenova" userId="85567911984b031c" providerId="LiveId" clId="{3122C880-3FCD-43E1-A6BA-8E13BF71EC57}" dt="2023-12-15T11:47:55.554" v="5172"/>
          <ac:spMkLst>
            <pc:docMk/>
            <pc:sldMk cId="1930696126" sldId="368"/>
            <ac:spMk id="102" creationId="{600545A0-CB8C-198B-BD5F-EAE43BA888D4}"/>
          </ac:spMkLst>
        </pc:spChg>
        <pc:spChg chg="mod">
          <ac:chgData name="Elena Bezmenova" userId="85567911984b031c" providerId="LiveId" clId="{3122C880-3FCD-43E1-A6BA-8E13BF71EC57}" dt="2023-12-15T11:47:55.554" v="5172"/>
          <ac:spMkLst>
            <pc:docMk/>
            <pc:sldMk cId="1930696126" sldId="368"/>
            <ac:spMk id="103" creationId="{97DA2A92-1BC1-958C-E754-C8F7367D1C84}"/>
          </ac:spMkLst>
        </pc:spChg>
        <pc:spChg chg="mod">
          <ac:chgData name="Elena Bezmenova" userId="85567911984b031c" providerId="LiveId" clId="{3122C880-3FCD-43E1-A6BA-8E13BF71EC57}" dt="2023-12-15T11:47:55.554" v="5172"/>
          <ac:spMkLst>
            <pc:docMk/>
            <pc:sldMk cId="1930696126" sldId="368"/>
            <ac:spMk id="104" creationId="{6188DDDB-1975-03BD-FAC7-60F5566A92C5}"/>
          </ac:spMkLst>
        </pc:spChg>
        <pc:spChg chg="mod">
          <ac:chgData name="Elena Bezmenova" userId="85567911984b031c" providerId="LiveId" clId="{3122C880-3FCD-43E1-A6BA-8E13BF71EC57}" dt="2023-12-15T11:47:55.554" v="5172"/>
          <ac:spMkLst>
            <pc:docMk/>
            <pc:sldMk cId="1930696126" sldId="368"/>
            <ac:spMk id="105" creationId="{CEC76AA2-2B13-5810-13C7-4C65DEF87BA7}"/>
          </ac:spMkLst>
        </pc:spChg>
        <pc:spChg chg="mod">
          <ac:chgData name="Elena Bezmenova" userId="85567911984b031c" providerId="LiveId" clId="{3122C880-3FCD-43E1-A6BA-8E13BF71EC57}" dt="2023-12-15T11:47:55.554" v="5172"/>
          <ac:spMkLst>
            <pc:docMk/>
            <pc:sldMk cId="1930696126" sldId="368"/>
            <ac:spMk id="106" creationId="{B5B89CF3-1C1D-9F58-B065-9D07DB27507C}"/>
          </ac:spMkLst>
        </pc:spChg>
        <pc:spChg chg="mod">
          <ac:chgData name="Elena Bezmenova" userId="85567911984b031c" providerId="LiveId" clId="{3122C880-3FCD-43E1-A6BA-8E13BF71EC57}" dt="2023-12-15T11:47:55.554" v="5172"/>
          <ac:spMkLst>
            <pc:docMk/>
            <pc:sldMk cId="1930696126" sldId="368"/>
            <ac:spMk id="107" creationId="{BC769BC9-0C79-42AA-962E-06CDB89AEF59}"/>
          </ac:spMkLst>
        </pc:spChg>
        <pc:spChg chg="mod">
          <ac:chgData name="Elena Bezmenova" userId="85567911984b031c" providerId="LiveId" clId="{3122C880-3FCD-43E1-A6BA-8E13BF71EC57}" dt="2023-12-15T11:47:55.554" v="5172"/>
          <ac:spMkLst>
            <pc:docMk/>
            <pc:sldMk cId="1930696126" sldId="368"/>
            <ac:spMk id="108" creationId="{C4AE4EBA-1FDF-8682-677B-B326A22A5257}"/>
          </ac:spMkLst>
        </pc:spChg>
        <pc:spChg chg="mod">
          <ac:chgData name="Elena Bezmenova" userId="85567911984b031c" providerId="LiveId" clId="{3122C880-3FCD-43E1-A6BA-8E13BF71EC57}" dt="2023-12-15T11:47:55.554" v="5172"/>
          <ac:spMkLst>
            <pc:docMk/>
            <pc:sldMk cId="1930696126" sldId="368"/>
            <ac:spMk id="109" creationId="{3F331376-D09A-C1F4-7E64-846267772CA4}"/>
          </ac:spMkLst>
        </pc:spChg>
        <pc:spChg chg="mod">
          <ac:chgData name="Elena Bezmenova" userId="85567911984b031c" providerId="LiveId" clId="{3122C880-3FCD-43E1-A6BA-8E13BF71EC57}" dt="2023-12-15T11:47:55.554" v="5172"/>
          <ac:spMkLst>
            <pc:docMk/>
            <pc:sldMk cId="1930696126" sldId="368"/>
            <ac:spMk id="110" creationId="{76D8B87B-AD19-D7EB-13B6-5A9C329246CC}"/>
          </ac:spMkLst>
        </pc:spChg>
        <pc:spChg chg="mod">
          <ac:chgData name="Elena Bezmenova" userId="85567911984b031c" providerId="LiveId" clId="{3122C880-3FCD-43E1-A6BA-8E13BF71EC57}" dt="2023-12-15T11:47:55.554" v="5172"/>
          <ac:spMkLst>
            <pc:docMk/>
            <pc:sldMk cId="1930696126" sldId="368"/>
            <ac:spMk id="111" creationId="{BA1127B5-1FCE-6A32-28D2-8BD0A23A339E}"/>
          </ac:spMkLst>
        </pc:spChg>
        <pc:spChg chg="mod">
          <ac:chgData name="Elena Bezmenova" userId="85567911984b031c" providerId="LiveId" clId="{3122C880-3FCD-43E1-A6BA-8E13BF71EC57}" dt="2023-12-15T11:47:55.554" v="5172"/>
          <ac:spMkLst>
            <pc:docMk/>
            <pc:sldMk cId="1930696126" sldId="368"/>
            <ac:spMk id="112" creationId="{D100A08E-F54D-325D-996D-26FE36C0F65F}"/>
          </ac:spMkLst>
        </pc:spChg>
        <pc:spChg chg="mod">
          <ac:chgData name="Elena Bezmenova" userId="85567911984b031c" providerId="LiveId" clId="{3122C880-3FCD-43E1-A6BA-8E13BF71EC57}" dt="2023-12-15T11:47:55.554" v="5172"/>
          <ac:spMkLst>
            <pc:docMk/>
            <pc:sldMk cId="1930696126" sldId="368"/>
            <ac:spMk id="113" creationId="{64ED8008-1B74-F411-6C42-68E0CFD5D3BE}"/>
          </ac:spMkLst>
        </pc:spChg>
        <pc:spChg chg="mod">
          <ac:chgData name="Elena Bezmenova" userId="85567911984b031c" providerId="LiveId" clId="{3122C880-3FCD-43E1-A6BA-8E13BF71EC57}" dt="2023-12-15T11:47:55.554" v="5172"/>
          <ac:spMkLst>
            <pc:docMk/>
            <pc:sldMk cId="1930696126" sldId="368"/>
            <ac:spMk id="114" creationId="{F0DED535-3D4E-5357-3074-AA9199928488}"/>
          </ac:spMkLst>
        </pc:spChg>
        <pc:spChg chg="mod">
          <ac:chgData name="Elena Bezmenova" userId="85567911984b031c" providerId="LiveId" clId="{3122C880-3FCD-43E1-A6BA-8E13BF71EC57}" dt="2023-12-15T11:47:55.554" v="5172"/>
          <ac:spMkLst>
            <pc:docMk/>
            <pc:sldMk cId="1930696126" sldId="368"/>
            <ac:spMk id="115" creationId="{2F4D1A37-4782-4371-244C-42A148F4B2A9}"/>
          </ac:spMkLst>
        </pc:spChg>
        <pc:spChg chg="mod">
          <ac:chgData name="Elena Bezmenova" userId="85567911984b031c" providerId="LiveId" clId="{3122C880-3FCD-43E1-A6BA-8E13BF71EC57}" dt="2023-12-15T11:47:55.554" v="5172"/>
          <ac:spMkLst>
            <pc:docMk/>
            <pc:sldMk cId="1930696126" sldId="368"/>
            <ac:spMk id="116" creationId="{18F5829F-A622-D6E4-4A92-A092FB0FDA96}"/>
          </ac:spMkLst>
        </pc:spChg>
        <pc:spChg chg="mod">
          <ac:chgData name="Elena Bezmenova" userId="85567911984b031c" providerId="LiveId" clId="{3122C880-3FCD-43E1-A6BA-8E13BF71EC57}" dt="2023-12-15T11:47:55.554" v="5172"/>
          <ac:spMkLst>
            <pc:docMk/>
            <pc:sldMk cId="1930696126" sldId="368"/>
            <ac:spMk id="117" creationId="{EB4B08DC-8FC3-F8E4-C4E5-B7347FB2328E}"/>
          </ac:spMkLst>
        </pc:spChg>
        <pc:spChg chg="mod">
          <ac:chgData name="Elena Bezmenova" userId="85567911984b031c" providerId="LiveId" clId="{3122C880-3FCD-43E1-A6BA-8E13BF71EC57}" dt="2023-12-15T11:47:55.554" v="5172"/>
          <ac:spMkLst>
            <pc:docMk/>
            <pc:sldMk cId="1930696126" sldId="368"/>
            <ac:spMk id="118" creationId="{F0F1B8DA-A1E3-7663-689E-8E8B14B17934}"/>
          </ac:spMkLst>
        </pc:spChg>
        <pc:spChg chg="mod">
          <ac:chgData name="Elena Bezmenova" userId="85567911984b031c" providerId="LiveId" clId="{3122C880-3FCD-43E1-A6BA-8E13BF71EC57}" dt="2023-12-15T11:47:55.554" v="5172"/>
          <ac:spMkLst>
            <pc:docMk/>
            <pc:sldMk cId="1930696126" sldId="368"/>
            <ac:spMk id="119" creationId="{5FCAD97C-A995-AECF-E094-68735BDFCF84}"/>
          </ac:spMkLst>
        </pc:spChg>
        <pc:spChg chg="mod">
          <ac:chgData name="Elena Bezmenova" userId="85567911984b031c" providerId="LiveId" clId="{3122C880-3FCD-43E1-A6BA-8E13BF71EC57}" dt="2023-12-15T11:47:55.554" v="5172"/>
          <ac:spMkLst>
            <pc:docMk/>
            <pc:sldMk cId="1930696126" sldId="368"/>
            <ac:spMk id="120" creationId="{3CEED147-51E0-4D59-7721-3D9873645F26}"/>
          </ac:spMkLst>
        </pc:spChg>
        <pc:spChg chg="mod">
          <ac:chgData name="Elena Bezmenova" userId="85567911984b031c" providerId="LiveId" clId="{3122C880-3FCD-43E1-A6BA-8E13BF71EC57}" dt="2023-12-15T11:47:55.554" v="5172"/>
          <ac:spMkLst>
            <pc:docMk/>
            <pc:sldMk cId="1930696126" sldId="368"/>
            <ac:spMk id="121" creationId="{85A17A3A-2A36-4972-980B-ACE3893F0D8B}"/>
          </ac:spMkLst>
        </pc:spChg>
        <pc:spChg chg="mod">
          <ac:chgData name="Elena Bezmenova" userId="85567911984b031c" providerId="LiveId" clId="{3122C880-3FCD-43E1-A6BA-8E13BF71EC57}" dt="2023-12-15T11:47:55.554" v="5172"/>
          <ac:spMkLst>
            <pc:docMk/>
            <pc:sldMk cId="1930696126" sldId="368"/>
            <ac:spMk id="122" creationId="{C2E31ABB-DA20-1DA1-378F-A3CBE797FEEE}"/>
          </ac:spMkLst>
        </pc:spChg>
        <pc:spChg chg="mod">
          <ac:chgData name="Elena Bezmenova" userId="85567911984b031c" providerId="LiveId" clId="{3122C880-3FCD-43E1-A6BA-8E13BF71EC57}" dt="2023-12-15T11:47:55.554" v="5172"/>
          <ac:spMkLst>
            <pc:docMk/>
            <pc:sldMk cId="1930696126" sldId="368"/>
            <ac:spMk id="123" creationId="{99CB25EE-8777-B3D8-25F1-46D2506DBACB}"/>
          </ac:spMkLst>
        </pc:spChg>
        <pc:spChg chg="mod">
          <ac:chgData name="Elena Bezmenova" userId="85567911984b031c" providerId="LiveId" clId="{3122C880-3FCD-43E1-A6BA-8E13BF71EC57}" dt="2023-12-15T11:47:55.554" v="5172"/>
          <ac:spMkLst>
            <pc:docMk/>
            <pc:sldMk cId="1930696126" sldId="368"/>
            <ac:spMk id="124" creationId="{AE0F8894-63D4-EABE-8E33-29419870E365}"/>
          </ac:spMkLst>
        </pc:spChg>
        <pc:spChg chg="mod">
          <ac:chgData name="Elena Bezmenova" userId="85567911984b031c" providerId="LiveId" clId="{3122C880-3FCD-43E1-A6BA-8E13BF71EC57}" dt="2023-12-15T11:47:55.554" v="5172"/>
          <ac:spMkLst>
            <pc:docMk/>
            <pc:sldMk cId="1930696126" sldId="368"/>
            <ac:spMk id="125" creationId="{C0830388-F614-8B3D-F003-139669649B11}"/>
          </ac:spMkLst>
        </pc:spChg>
        <pc:spChg chg="mod">
          <ac:chgData name="Elena Bezmenova" userId="85567911984b031c" providerId="LiveId" clId="{3122C880-3FCD-43E1-A6BA-8E13BF71EC57}" dt="2023-12-15T11:47:55.554" v="5172"/>
          <ac:spMkLst>
            <pc:docMk/>
            <pc:sldMk cId="1930696126" sldId="368"/>
            <ac:spMk id="126" creationId="{20C13A5B-1FD9-3763-5F61-556CEDF99CCC}"/>
          </ac:spMkLst>
        </pc:spChg>
        <pc:spChg chg="mod">
          <ac:chgData name="Elena Bezmenova" userId="85567911984b031c" providerId="LiveId" clId="{3122C880-3FCD-43E1-A6BA-8E13BF71EC57}" dt="2023-12-15T11:47:55.554" v="5172"/>
          <ac:spMkLst>
            <pc:docMk/>
            <pc:sldMk cId="1930696126" sldId="368"/>
            <ac:spMk id="127" creationId="{8CDEC919-EC6F-5BEE-E117-B8BC5E07CC80}"/>
          </ac:spMkLst>
        </pc:spChg>
        <pc:spChg chg="mod">
          <ac:chgData name="Elena Bezmenova" userId="85567911984b031c" providerId="LiveId" clId="{3122C880-3FCD-43E1-A6BA-8E13BF71EC57}" dt="2023-12-15T11:47:55.554" v="5172"/>
          <ac:spMkLst>
            <pc:docMk/>
            <pc:sldMk cId="1930696126" sldId="368"/>
            <ac:spMk id="128" creationId="{CA5B3379-5582-D2F4-96DA-EC2CF3DC219D}"/>
          </ac:spMkLst>
        </pc:spChg>
        <pc:spChg chg="mod">
          <ac:chgData name="Elena Bezmenova" userId="85567911984b031c" providerId="LiveId" clId="{3122C880-3FCD-43E1-A6BA-8E13BF71EC57}" dt="2023-12-15T11:47:55.554" v="5172"/>
          <ac:spMkLst>
            <pc:docMk/>
            <pc:sldMk cId="1930696126" sldId="368"/>
            <ac:spMk id="129" creationId="{DD420AFA-5ABC-5A63-704E-5ADC32C64BE9}"/>
          </ac:spMkLst>
        </pc:spChg>
        <pc:spChg chg="mod">
          <ac:chgData name="Elena Bezmenova" userId="85567911984b031c" providerId="LiveId" clId="{3122C880-3FCD-43E1-A6BA-8E13BF71EC57}" dt="2023-12-15T11:47:55.554" v="5172"/>
          <ac:spMkLst>
            <pc:docMk/>
            <pc:sldMk cId="1930696126" sldId="368"/>
            <ac:spMk id="130" creationId="{6D96ECDA-AFFC-F77F-F845-0F07EEC200BC}"/>
          </ac:spMkLst>
        </pc:spChg>
        <pc:spChg chg="mod">
          <ac:chgData name="Elena Bezmenova" userId="85567911984b031c" providerId="LiveId" clId="{3122C880-3FCD-43E1-A6BA-8E13BF71EC57}" dt="2023-12-15T11:47:55.554" v="5172"/>
          <ac:spMkLst>
            <pc:docMk/>
            <pc:sldMk cId="1930696126" sldId="368"/>
            <ac:spMk id="131" creationId="{EFDAF2AB-0992-92EA-9F6E-5A60AC780E78}"/>
          </ac:spMkLst>
        </pc:spChg>
        <pc:spChg chg="mod">
          <ac:chgData name="Elena Bezmenova" userId="85567911984b031c" providerId="LiveId" clId="{3122C880-3FCD-43E1-A6BA-8E13BF71EC57}" dt="2023-12-15T11:47:55.554" v="5172"/>
          <ac:spMkLst>
            <pc:docMk/>
            <pc:sldMk cId="1930696126" sldId="368"/>
            <ac:spMk id="132" creationId="{07E8B2B6-407C-54B6-0A89-90364079B52E}"/>
          </ac:spMkLst>
        </pc:spChg>
        <pc:spChg chg="mod">
          <ac:chgData name="Elena Bezmenova" userId="85567911984b031c" providerId="LiveId" clId="{3122C880-3FCD-43E1-A6BA-8E13BF71EC57}" dt="2023-12-15T11:47:55.554" v="5172"/>
          <ac:spMkLst>
            <pc:docMk/>
            <pc:sldMk cId="1930696126" sldId="368"/>
            <ac:spMk id="133" creationId="{5AECCAEE-5B18-165A-A0E6-D02C4C99AD54}"/>
          </ac:spMkLst>
        </pc:spChg>
        <pc:spChg chg="mod">
          <ac:chgData name="Elena Bezmenova" userId="85567911984b031c" providerId="LiveId" clId="{3122C880-3FCD-43E1-A6BA-8E13BF71EC57}" dt="2023-12-15T11:47:55.554" v="5172"/>
          <ac:spMkLst>
            <pc:docMk/>
            <pc:sldMk cId="1930696126" sldId="368"/>
            <ac:spMk id="134" creationId="{7AFF1FE1-803A-C665-DFFC-223FD747BE65}"/>
          </ac:spMkLst>
        </pc:spChg>
        <pc:spChg chg="mod">
          <ac:chgData name="Elena Bezmenova" userId="85567911984b031c" providerId="LiveId" clId="{3122C880-3FCD-43E1-A6BA-8E13BF71EC57}" dt="2023-12-15T11:47:55.554" v="5172"/>
          <ac:spMkLst>
            <pc:docMk/>
            <pc:sldMk cId="1930696126" sldId="368"/>
            <ac:spMk id="135" creationId="{D788C1BD-3A40-D01E-590A-9FFE7A84B2DB}"/>
          </ac:spMkLst>
        </pc:spChg>
        <pc:spChg chg="mod">
          <ac:chgData name="Elena Bezmenova" userId="85567911984b031c" providerId="LiveId" clId="{3122C880-3FCD-43E1-A6BA-8E13BF71EC57}" dt="2023-12-15T11:47:55.554" v="5172"/>
          <ac:spMkLst>
            <pc:docMk/>
            <pc:sldMk cId="1930696126" sldId="368"/>
            <ac:spMk id="136" creationId="{F491370A-7ED4-78CD-44C2-3D67BBAD4E44}"/>
          </ac:spMkLst>
        </pc:spChg>
        <pc:spChg chg="mod">
          <ac:chgData name="Elena Bezmenova" userId="85567911984b031c" providerId="LiveId" clId="{3122C880-3FCD-43E1-A6BA-8E13BF71EC57}" dt="2023-12-15T11:47:55.554" v="5172"/>
          <ac:spMkLst>
            <pc:docMk/>
            <pc:sldMk cId="1930696126" sldId="368"/>
            <ac:spMk id="137" creationId="{49F2ED25-2FE6-58DA-FDDE-8E5711B07055}"/>
          </ac:spMkLst>
        </pc:spChg>
        <pc:spChg chg="mod">
          <ac:chgData name="Elena Bezmenova" userId="85567911984b031c" providerId="LiveId" clId="{3122C880-3FCD-43E1-A6BA-8E13BF71EC57}" dt="2023-12-15T11:47:55.554" v="5172"/>
          <ac:spMkLst>
            <pc:docMk/>
            <pc:sldMk cId="1930696126" sldId="368"/>
            <ac:spMk id="138" creationId="{550A168B-BEC8-914F-2D94-72FED8C61D0E}"/>
          </ac:spMkLst>
        </pc:spChg>
        <pc:spChg chg="mod">
          <ac:chgData name="Elena Bezmenova" userId="85567911984b031c" providerId="LiveId" clId="{3122C880-3FCD-43E1-A6BA-8E13BF71EC57}" dt="2023-12-15T11:47:55.554" v="5172"/>
          <ac:spMkLst>
            <pc:docMk/>
            <pc:sldMk cId="1930696126" sldId="368"/>
            <ac:spMk id="139" creationId="{A07DC75C-B141-761B-669E-F3A3484E45C6}"/>
          </ac:spMkLst>
        </pc:spChg>
        <pc:spChg chg="mod">
          <ac:chgData name="Elena Bezmenova" userId="85567911984b031c" providerId="LiveId" clId="{3122C880-3FCD-43E1-A6BA-8E13BF71EC57}" dt="2023-12-15T11:47:55.554" v="5172"/>
          <ac:spMkLst>
            <pc:docMk/>
            <pc:sldMk cId="1930696126" sldId="368"/>
            <ac:spMk id="140" creationId="{0D743C63-7AAF-219D-CE72-332F959F09DF}"/>
          </ac:spMkLst>
        </pc:spChg>
        <pc:spChg chg="mod">
          <ac:chgData name="Elena Bezmenova" userId="85567911984b031c" providerId="LiveId" clId="{3122C880-3FCD-43E1-A6BA-8E13BF71EC57}" dt="2023-12-15T11:47:55.554" v="5172"/>
          <ac:spMkLst>
            <pc:docMk/>
            <pc:sldMk cId="1930696126" sldId="368"/>
            <ac:spMk id="141" creationId="{44ED8A49-89FB-2BED-558B-8ED754B79259}"/>
          </ac:spMkLst>
        </pc:spChg>
        <pc:spChg chg="mod">
          <ac:chgData name="Elena Bezmenova" userId="85567911984b031c" providerId="LiveId" clId="{3122C880-3FCD-43E1-A6BA-8E13BF71EC57}" dt="2023-12-15T11:47:55.554" v="5172"/>
          <ac:spMkLst>
            <pc:docMk/>
            <pc:sldMk cId="1930696126" sldId="368"/>
            <ac:spMk id="142" creationId="{1AC26017-2E99-C07A-0583-0816E1E19248}"/>
          </ac:spMkLst>
        </pc:spChg>
        <pc:spChg chg="mod">
          <ac:chgData name="Elena Bezmenova" userId="85567911984b031c" providerId="LiveId" clId="{3122C880-3FCD-43E1-A6BA-8E13BF71EC57}" dt="2023-12-15T11:47:55.554" v="5172"/>
          <ac:spMkLst>
            <pc:docMk/>
            <pc:sldMk cId="1930696126" sldId="368"/>
            <ac:spMk id="143" creationId="{74C57921-60D1-DEFA-5180-8A9B55E2DD36}"/>
          </ac:spMkLst>
        </pc:spChg>
        <pc:spChg chg="mod">
          <ac:chgData name="Elena Bezmenova" userId="85567911984b031c" providerId="LiveId" clId="{3122C880-3FCD-43E1-A6BA-8E13BF71EC57}" dt="2023-12-15T11:47:55.554" v="5172"/>
          <ac:spMkLst>
            <pc:docMk/>
            <pc:sldMk cId="1930696126" sldId="368"/>
            <ac:spMk id="144" creationId="{983F687E-1933-87D0-5CF0-4026C1107B86}"/>
          </ac:spMkLst>
        </pc:spChg>
        <pc:spChg chg="mod">
          <ac:chgData name="Elena Bezmenova" userId="85567911984b031c" providerId="LiveId" clId="{3122C880-3FCD-43E1-A6BA-8E13BF71EC57}" dt="2023-12-15T11:47:55.554" v="5172"/>
          <ac:spMkLst>
            <pc:docMk/>
            <pc:sldMk cId="1930696126" sldId="368"/>
            <ac:spMk id="145" creationId="{C2B48C87-597C-E29A-F7BD-D43AD0327D8D}"/>
          </ac:spMkLst>
        </pc:spChg>
        <pc:spChg chg="mod">
          <ac:chgData name="Elena Bezmenova" userId="85567911984b031c" providerId="LiveId" clId="{3122C880-3FCD-43E1-A6BA-8E13BF71EC57}" dt="2023-12-15T11:47:55.554" v="5172"/>
          <ac:spMkLst>
            <pc:docMk/>
            <pc:sldMk cId="1930696126" sldId="368"/>
            <ac:spMk id="146" creationId="{DEFDCD09-C752-5072-0944-5210BEA7A270}"/>
          </ac:spMkLst>
        </pc:spChg>
        <pc:spChg chg="mod">
          <ac:chgData name="Elena Bezmenova" userId="85567911984b031c" providerId="LiveId" clId="{3122C880-3FCD-43E1-A6BA-8E13BF71EC57}" dt="2023-12-15T11:47:55.554" v="5172"/>
          <ac:spMkLst>
            <pc:docMk/>
            <pc:sldMk cId="1930696126" sldId="368"/>
            <ac:spMk id="147" creationId="{63C61BDD-E7ED-7AF5-D9C2-2882AF763F67}"/>
          </ac:spMkLst>
        </pc:spChg>
        <pc:spChg chg="mod">
          <ac:chgData name="Elena Bezmenova" userId="85567911984b031c" providerId="LiveId" clId="{3122C880-3FCD-43E1-A6BA-8E13BF71EC57}" dt="2023-12-15T11:47:55.554" v="5172"/>
          <ac:spMkLst>
            <pc:docMk/>
            <pc:sldMk cId="1930696126" sldId="368"/>
            <ac:spMk id="148" creationId="{0ED497F3-3BEC-EA7F-BE74-3C7BAF68F7D1}"/>
          </ac:spMkLst>
        </pc:spChg>
        <pc:spChg chg="mod">
          <ac:chgData name="Elena Bezmenova" userId="85567911984b031c" providerId="LiveId" clId="{3122C880-3FCD-43E1-A6BA-8E13BF71EC57}" dt="2023-12-15T11:47:55.554" v="5172"/>
          <ac:spMkLst>
            <pc:docMk/>
            <pc:sldMk cId="1930696126" sldId="368"/>
            <ac:spMk id="149" creationId="{3E7D212C-CBAD-1BD2-0237-6D6954218771}"/>
          </ac:spMkLst>
        </pc:spChg>
        <pc:spChg chg="mod">
          <ac:chgData name="Elena Bezmenova" userId="85567911984b031c" providerId="LiveId" clId="{3122C880-3FCD-43E1-A6BA-8E13BF71EC57}" dt="2023-12-15T11:47:55.554" v="5172"/>
          <ac:spMkLst>
            <pc:docMk/>
            <pc:sldMk cId="1930696126" sldId="368"/>
            <ac:spMk id="150" creationId="{407E9189-8111-2DC1-76A7-BED4B4D096B8}"/>
          </ac:spMkLst>
        </pc:spChg>
        <pc:spChg chg="mod">
          <ac:chgData name="Elena Bezmenova" userId="85567911984b031c" providerId="LiveId" clId="{3122C880-3FCD-43E1-A6BA-8E13BF71EC57}" dt="2023-12-15T11:47:55.554" v="5172"/>
          <ac:spMkLst>
            <pc:docMk/>
            <pc:sldMk cId="1930696126" sldId="368"/>
            <ac:spMk id="151" creationId="{B393D04E-A1D5-2E56-D86D-BE02AFF95A55}"/>
          </ac:spMkLst>
        </pc:spChg>
        <pc:spChg chg="mod">
          <ac:chgData name="Elena Bezmenova" userId="85567911984b031c" providerId="LiveId" clId="{3122C880-3FCD-43E1-A6BA-8E13BF71EC57}" dt="2023-12-15T11:47:55.554" v="5172"/>
          <ac:spMkLst>
            <pc:docMk/>
            <pc:sldMk cId="1930696126" sldId="368"/>
            <ac:spMk id="152" creationId="{24A311E3-8A42-CD03-1003-C1E520D9F501}"/>
          </ac:spMkLst>
        </pc:spChg>
        <pc:spChg chg="mod">
          <ac:chgData name="Elena Bezmenova" userId="85567911984b031c" providerId="LiveId" clId="{3122C880-3FCD-43E1-A6BA-8E13BF71EC57}" dt="2023-12-15T11:47:55.554" v="5172"/>
          <ac:spMkLst>
            <pc:docMk/>
            <pc:sldMk cId="1930696126" sldId="368"/>
            <ac:spMk id="153" creationId="{386997B2-1946-C0F0-6203-47734051AB5A}"/>
          </ac:spMkLst>
        </pc:spChg>
        <pc:spChg chg="mod">
          <ac:chgData name="Elena Bezmenova" userId="85567911984b031c" providerId="LiveId" clId="{3122C880-3FCD-43E1-A6BA-8E13BF71EC57}" dt="2023-12-15T11:47:55.554" v="5172"/>
          <ac:spMkLst>
            <pc:docMk/>
            <pc:sldMk cId="1930696126" sldId="368"/>
            <ac:spMk id="154" creationId="{8221653A-D5DF-6F12-2E42-A25F8152E722}"/>
          </ac:spMkLst>
        </pc:spChg>
        <pc:spChg chg="mod">
          <ac:chgData name="Elena Bezmenova" userId="85567911984b031c" providerId="LiveId" clId="{3122C880-3FCD-43E1-A6BA-8E13BF71EC57}" dt="2023-12-15T11:47:55.554" v="5172"/>
          <ac:spMkLst>
            <pc:docMk/>
            <pc:sldMk cId="1930696126" sldId="368"/>
            <ac:spMk id="155" creationId="{A0FC70AA-1DEC-8F3A-E213-660C1BE4FE2B}"/>
          </ac:spMkLst>
        </pc:spChg>
        <pc:spChg chg="mod">
          <ac:chgData name="Elena Bezmenova" userId="85567911984b031c" providerId="LiveId" clId="{3122C880-3FCD-43E1-A6BA-8E13BF71EC57}" dt="2023-12-15T11:47:55.554" v="5172"/>
          <ac:spMkLst>
            <pc:docMk/>
            <pc:sldMk cId="1930696126" sldId="368"/>
            <ac:spMk id="156" creationId="{3CA13C16-29C4-34BC-C1C3-74C8C4FC9E13}"/>
          </ac:spMkLst>
        </pc:spChg>
        <pc:spChg chg="mod">
          <ac:chgData name="Elena Bezmenova" userId="85567911984b031c" providerId="LiveId" clId="{3122C880-3FCD-43E1-A6BA-8E13BF71EC57}" dt="2023-12-15T11:47:55.554" v="5172"/>
          <ac:spMkLst>
            <pc:docMk/>
            <pc:sldMk cId="1930696126" sldId="368"/>
            <ac:spMk id="157" creationId="{600F9555-F790-E38E-CA9F-F3BF623CAAC7}"/>
          </ac:spMkLst>
        </pc:spChg>
        <pc:spChg chg="mod">
          <ac:chgData name="Elena Bezmenova" userId="85567911984b031c" providerId="LiveId" clId="{3122C880-3FCD-43E1-A6BA-8E13BF71EC57}" dt="2023-12-15T11:47:55.554" v="5172"/>
          <ac:spMkLst>
            <pc:docMk/>
            <pc:sldMk cId="1930696126" sldId="368"/>
            <ac:spMk id="158" creationId="{92D57DCC-AB61-65EE-1C1D-A5FAE03CF2A3}"/>
          </ac:spMkLst>
        </pc:spChg>
        <pc:grpChg chg="add mod">
          <ac:chgData name="Elena Bezmenova" userId="85567911984b031c" providerId="LiveId" clId="{3122C880-3FCD-43E1-A6BA-8E13BF71EC57}" dt="2023-12-15T11:48:00.646" v="5173" actId="14100"/>
          <ac:grpSpMkLst>
            <pc:docMk/>
            <pc:sldMk cId="1930696126" sldId="368"/>
            <ac:grpSpMk id="5" creationId="{C6EB66A7-751D-6B5F-2C2C-58C66837ED4A}"/>
          </ac:grpSpMkLst>
        </pc:grpChg>
        <pc:picChg chg="add mod">
          <ac:chgData name="Elena Bezmenova" userId="85567911984b031c" providerId="LiveId" clId="{3122C880-3FCD-43E1-A6BA-8E13BF71EC57}" dt="2023-12-19T20:16:05.334" v="8112" actId="1076"/>
          <ac:picMkLst>
            <pc:docMk/>
            <pc:sldMk cId="1930696126" sldId="368"/>
            <ac:picMk id="4" creationId="{72DEFAEF-F836-226E-4E34-0070616093AC}"/>
          </ac:picMkLst>
        </pc:picChg>
      </pc:sldChg>
      <pc:sldChg chg="addSp delSp modSp add mod ord delAnim">
        <pc:chgData name="Elena Bezmenova" userId="85567911984b031c" providerId="LiveId" clId="{3122C880-3FCD-43E1-A6BA-8E13BF71EC57}" dt="2023-12-19T20:15:10.315" v="8100" actId="1076"/>
        <pc:sldMkLst>
          <pc:docMk/>
          <pc:sldMk cId="1026058027" sldId="369"/>
        </pc:sldMkLst>
        <pc:spChg chg="add del mod">
          <ac:chgData name="Elena Bezmenova" userId="85567911984b031c" providerId="LiveId" clId="{3122C880-3FCD-43E1-A6BA-8E13BF71EC57}" dt="2023-12-15T11:51:27.445" v="5228" actId="478"/>
          <ac:spMkLst>
            <pc:docMk/>
            <pc:sldMk cId="1026058027" sldId="369"/>
            <ac:spMk id="3" creationId="{C4E35D2A-2235-1D59-E0BB-D06C66A4CAE8}"/>
          </ac:spMkLst>
        </pc:spChg>
        <pc:spChg chg="mod">
          <ac:chgData name="Elena Bezmenova" userId="85567911984b031c" providerId="LiveId" clId="{3122C880-3FCD-43E1-A6BA-8E13BF71EC57}" dt="2023-12-15T11:51:36.140" v="5231" actId="14100"/>
          <ac:spMkLst>
            <pc:docMk/>
            <pc:sldMk cId="1026058027" sldId="369"/>
            <ac:spMk id="4662" creationId="{00000000-0000-0000-0000-000000000000}"/>
          </ac:spMkLst>
        </pc:spChg>
        <pc:spChg chg="del">
          <ac:chgData name="Elena Bezmenova" userId="85567911984b031c" providerId="LiveId" clId="{3122C880-3FCD-43E1-A6BA-8E13BF71EC57}" dt="2023-12-15T11:51:24.313" v="5227" actId="478"/>
          <ac:spMkLst>
            <pc:docMk/>
            <pc:sldMk cId="1026058027" sldId="369"/>
            <ac:spMk id="4663" creationId="{00000000-0000-0000-0000-000000000000}"/>
          </ac:spMkLst>
        </pc:spChg>
        <pc:picChg chg="add mod">
          <ac:chgData name="Elena Bezmenova" userId="85567911984b031c" providerId="LiveId" clId="{3122C880-3FCD-43E1-A6BA-8E13BF71EC57}" dt="2023-12-19T20:15:10.315" v="8100" actId="1076"/>
          <ac:picMkLst>
            <pc:docMk/>
            <pc:sldMk cId="1026058027" sldId="369"/>
            <ac:picMk id="2" creationId="{A0F9A41B-C9CA-5FBA-8177-E132C9C62450}"/>
          </ac:picMkLst>
        </pc:picChg>
      </pc:sldChg>
      <pc:sldChg chg="addSp delSp modSp new mod ord modAnim">
        <pc:chgData name="Elena Bezmenova" userId="85567911984b031c" providerId="LiveId" clId="{3122C880-3FCD-43E1-A6BA-8E13BF71EC57}" dt="2023-12-19T15:51:38.945" v="6797" actId="1076"/>
        <pc:sldMkLst>
          <pc:docMk/>
          <pc:sldMk cId="1305450811" sldId="370"/>
        </pc:sldMkLst>
        <pc:spChg chg="del">
          <ac:chgData name="Elena Bezmenova" userId="85567911984b031c" providerId="LiveId" clId="{3122C880-3FCD-43E1-A6BA-8E13BF71EC57}" dt="2023-12-19T12:26:08.209" v="5982"/>
          <ac:spMkLst>
            <pc:docMk/>
            <pc:sldMk cId="1305450811" sldId="370"/>
            <ac:spMk id="2" creationId="{F7BD26CF-6A27-C74B-A594-A2EBD953D5EB}"/>
          </ac:spMkLst>
        </pc:spChg>
        <pc:spChg chg="mod">
          <ac:chgData name="Elena Bezmenova" userId="85567911984b031c" providerId="LiveId" clId="{3122C880-3FCD-43E1-A6BA-8E13BF71EC57}" dt="2023-12-19T15:47:38.498" v="6779" actId="20577"/>
          <ac:spMkLst>
            <pc:docMk/>
            <pc:sldMk cId="1305450811" sldId="370"/>
            <ac:spMk id="3" creationId="{97CEC332-0362-C0C9-C138-7B6AF680F2AE}"/>
          </ac:spMkLst>
        </pc:spChg>
        <pc:spChg chg="add mod">
          <ac:chgData name="Elena Bezmenova" userId="85567911984b031c" providerId="LiveId" clId="{3122C880-3FCD-43E1-A6BA-8E13BF71EC57}" dt="2023-12-19T12:26:30.030" v="5988" actId="14100"/>
          <ac:spMkLst>
            <pc:docMk/>
            <pc:sldMk cId="1305450811" sldId="370"/>
            <ac:spMk id="4" creationId="{FC2374CA-9F86-CAF2-0270-B39C10DB7F77}"/>
          </ac:spMkLst>
        </pc:spChg>
        <pc:spChg chg="mod">
          <ac:chgData name="Elena Bezmenova" userId="85567911984b031c" providerId="LiveId" clId="{3122C880-3FCD-43E1-A6BA-8E13BF71EC57}" dt="2023-12-19T15:50:31.465" v="6780"/>
          <ac:spMkLst>
            <pc:docMk/>
            <pc:sldMk cId="1305450811" sldId="370"/>
            <ac:spMk id="7" creationId="{C7AE7656-F913-66D4-FBBD-94CB03DE0D59}"/>
          </ac:spMkLst>
        </pc:spChg>
        <pc:spChg chg="mod">
          <ac:chgData name="Elena Bezmenova" userId="85567911984b031c" providerId="LiveId" clId="{3122C880-3FCD-43E1-A6BA-8E13BF71EC57}" dt="2023-12-19T15:50:31.465" v="6780"/>
          <ac:spMkLst>
            <pc:docMk/>
            <pc:sldMk cId="1305450811" sldId="370"/>
            <ac:spMk id="8" creationId="{B33ABE27-CB38-2670-B623-96DE0ACBDAE8}"/>
          </ac:spMkLst>
        </pc:spChg>
        <pc:spChg chg="mod">
          <ac:chgData name="Elena Bezmenova" userId="85567911984b031c" providerId="LiveId" clId="{3122C880-3FCD-43E1-A6BA-8E13BF71EC57}" dt="2023-12-19T15:50:31.465" v="6780"/>
          <ac:spMkLst>
            <pc:docMk/>
            <pc:sldMk cId="1305450811" sldId="370"/>
            <ac:spMk id="9" creationId="{4CFB8FA3-4AF9-FCF0-24BE-AF05C5A804E5}"/>
          </ac:spMkLst>
        </pc:spChg>
        <pc:spChg chg="mod">
          <ac:chgData name="Elena Bezmenova" userId="85567911984b031c" providerId="LiveId" clId="{3122C880-3FCD-43E1-A6BA-8E13BF71EC57}" dt="2023-12-19T15:50:31.465" v="6780"/>
          <ac:spMkLst>
            <pc:docMk/>
            <pc:sldMk cId="1305450811" sldId="370"/>
            <ac:spMk id="10" creationId="{B9664D13-004A-2EF9-558C-ABBDE3879862}"/>
          </ac:spMkLst>
        </pc:spChg>
        <pc:spChg chg="mod">
          <ac:chgData name="Elena Bezmenova" userId="85567911984b031c" providerId="LiveId" clId="{3122C880-3FCD-43E1-A6BA-8E13BF71EC57}" dt="2023-12-19T15:50:31.465" v="6780"/>
          <ac:spMkLst>
            <pc:docMk/>
            <pc:sldMk cId="1305450811" sldId="370"/>
            <ac:spMk id="11" creationId="{4223A0C0-F2B5-0765-FCBA-610D5A65EEE4}"/>
          </ac:spMkLst>
        </pc:spChg>
        <pc:spChg chg="mod">
          <ac:chgData name="Elena Bezmenova" userId="85567911984b031c" providerId="LiveId" clId="{3122C880-3FCD-43E1-A6BA-8E13BF71EC57}" dt="2023-12-19T15:50:31.465" v="6780"/>
          <ac:spMkLst>
            <pc:docMk/>
            <pc:sldMk cId="1305450811" sldId="370"/>
            <ac:spMk id="12" creationId="{3335BE8D-DA91-8A37-045F-D1D317433CD1}"/>
          </ac:spMkLst>
        </pc:spChg>
        <pc:spChg chg="mod">
          <ac:chgData name="Elena Bezmenova" userId="85567911984b031c" providerId="LiveId" clId="{3122C880-3FCD-43E1-A6BA-8E13BF71EC57}" dt="2023-12-19T15:50:31.465" v="6780"/>
          <ac:spMkLst>
            <pc:docMk/>
            <pc:sldMk cId="1305450811" sldId="370"/>
            <ac:spMk id="13" creationId="{0AAAC704-833B-DC2E-9498-BB1644242451}"/>
          </ac:spMkLst>
        </pc:spChg>
        <pc:spChg chg="mod">
          <ac:chgData name="Elena Bezmenova" userId="85567911984b031c" providerId="LiveId" clId="{3122C880-3FCD-43E1-A6BA-8E13BF71EC57}" dt="2023-12-19T15:50:31.465" v="6780"/>
          <ac:spMkLst>
            <pc:docMk/>
            <pc:sldMk cId="1305450811" sldId="370"/>
            <ac:spMk id="14" creationId="{77D50C3C-0270-6971-39A3-A91E3137A3FA}"/>
          </ac:spMkLst>
        </pc:spChg>
        <pc:spChg chg="mod">
          <ac:chgData name="Elena Bezmenova" userId="85567911984b031c" providerId="LiveId" clId="{3122C880-3FCD-43E1-A6BA-8E13BF71EC57}" dt="2023-12-19T15:50:31.465" v="6780"/>
          <ac:spMkLst>
            <pc:docMk/>
            <pc:sldMk cId="1305450811" sldId="370"/>
            <ac:spMk id="15" creationId="{D91CE339-9759-CA50-B044-8AF413F41742}"/>
          </ac:spMkLst>
        </pc:spChg>
        <pc:spChg chg="mod">
          <ac:chgData name="Elena Bezmenova" userId="85567911984b031c" providerId="LiveId" clId="{3122C880-3FCD-43E1-A6BA-8E13BF71EC57}" dt="2023-12-19T15:50:31.465" v="6780"/>
          <ac:spMkLst>
            <pc:docMk/>
            <pc:sldMk cId="1305450811" sldId="370"/>
            <ac:spMk id="16" creationId="{41A6CFE7-35F0-979A-19F7-201F14BA1D75}"/>
          </ac:spMkLst>
        </pc:spChg>
        <pc:spChg chg="mod">
          <ac:chgData name="Elena Bezmenova" userId="85567911984b031c" providerId="LiveId" clId="{3122C880-3FCD-43E1-A6BA-8E13BF71EC57}" dt="2023-12-19T15:50:31.465" v="6780"/>
          <ac:spMkLst>
            <pc:docMk/>
            <pc:sldMk cId="1305450811" sldId="370"/>
            <ac:spMk id="17" creationId="{7151A5C4-EB9E-B29E-45FD-D0C02E2C5E19}"/>
          </ac:spMkLst>
        </pc:spChg>
        <pc:spChg chg="mod">
          <ac:chgData name="Elena Bezmenova" userId="85567911984b031c" providerId="LiveId" clId="{3122C880-3FCD-43E1-A6BA-8E13BF71EC57}" dt="2023-12-19T15:50:31.465" v="6780"/>
          <ac:spMkLst>
            <pc:docMk/>
            <pc:sldMk cId="1305450811" sldId="370"/>
            <ac:spMk id="18" creationId="{DE172C7A-493A-EC65-9EE9-FE7BF1BFA3D1}"/>
          </ac:spMkLst>
        </pc:spChg>
        <pc:spChg chg="mod">
          <ac:chgData name="Elena Bezmenova" userId="85567911984b031c" providerId="LiveId" clId="{3122C880-3FCD-43E1-A6BA-8E13BF71EC57}" dt="2023-12-19T15:50:31.465" v="6780"/>
          <ac:spMkLst>
            <pc:docMk/>
            <pc:sldMk cId="1305450811" sldId="370"/>
            <ac:spMk id="19" creationId="{B9D461E2-3883-019F-4F15-14801E9B037D}"/>
          </ac:spMkLst>
        </pc:spChg>
        <pc:spChg chg="mod">
          <ac:chgData name="Elena Bezmenova" userId="85567911984b031c" providerId="LiveId" clId="{3122C880-3FCD-43E1-A6BA-8E13BF71EC57}" dt="2023-12-19T15:50:31.465" v="6780"/>
          <ac:spMkLst>
            <pc:docMk/>
            <pc:sldMk cId="1305450811" sldId="370"/>
            <ac:spMk id="20" creationId="{28F6EEB4-6A07-6CB2-62E1-FCC137BFB134}"/>
          </ac:spMkLst>
        </pc:spChg>
        <pc:spChg chg="mod">
          <ac:chgData name="Elena Bezmenova" userId="85567911984b031c" providerId="LiveId" clId="{3122C880-3FCD-43E1-A6BA-8E13BF71EC57}" dt="2023-12-19T15:50:31.465" v="6780"/>
          <ac:spMkLst>
            <pc:docMk/>
            <pc:sldMk cId="1305450811" sldId="370"/>
            <ac:spMk id="21" creationId="{2C5B4D51-5EAA-084F-32F7-6024D54325C0}"/>
          </ac:spMkLst>
        </pc:spChg>
        <pc:spChg chg="mod">
          <ac:chgData name="Elena Bezmenova" userId="85567911984b031c" providerId="LiveId" clId="{3122C880-3FCD-43E1-A6BA-8E13BF71EC57}" dt="2023-12-19T15:50:31.465" v="6780"/>
          <ac:spMkLst>
            <pc:docMk/>
            <pc:sldMk cId="1305450811" sldId="370"/>
            <ac:spMk id="22" creationId="{AEEAB2D2-5486-E14F-70E3-FB90349ED1FE}"/>
          </ac:spMkLst>
        </pc:spChg>
        <pc:spChg chg="mod">
          <ac:chgData name="Elena Bezmenova" userId="85567911984b031c" providerId="LiveId" clId="{3122C880-3FCD-43E1-A6BA-8E13BF71EC57}" dt="2023-12-19T15:50:31.465" v="6780"/>
          <ac:spMkLst>
            <pc:docMk/>
            <pc:sldMk cId="1305450811" sldId="370"/>
            <ac:spMk id="23" creationId="{9D6DB485-985B-1BCA-3461-EB0B08CDD271}"/>
          </ac:spMkLst>
        </pc:spChg>
        <pc:spChg chg="mod">
          <ac:chgData name="Elena Bezmenova" userId="85567911984b031c" providerId="LiveId" clId="{3122C880-3FCD-43E1-A6BA-8E13BF71EC57}" dt="2023-12-19T15:50:31.465" v="6780"/>
          <ac:spMkLst>
            <pc:docMk/>
            <pc:sldMk cId="1305450811" sldId="370"/>
            <ac:spMk id="24" creationId="{23A7AB6A-D175-62FB-787C-D3556AF78F60}"/>
          </ac:spMkLst>
        </pc:spChg>
        <pc:spChg chg="mod">
          <ac:chgData name="Elena Bezmenova" userId="85567911984b031c" providerId="LiveId" clId="{3122C880-3FCD-43E1-A6BA-8E13BF71EC57}" dt="2023-12-19T15:50:31.465" v="6780"/>
          <ac:spMkLst>
            <pc:docMk/>
            <pc:sldMk cId="1305450811" sldId="370"/>
            <ac:spMk id="25" creationId="{C88AA795-F5A0-DA95-E32D-63A3B5A8213C}"/>
          </ac:spMkLst>
        </pc:spChg>
        <pc:spChg chg="mod">
          <ac:chgData name="Elena Bezmenova" userId="85567911984b031c" providerId="LiveId" clId="{3122C880-3FCD-43E1-A6BA-8E13BF71EC57}" dt="2023-12-19T15:50:31.465" v="6780"/>
          <ac:spMkLst>
            <pc:docMk/>
            <pc:sldMk cId="1305450811" sldId="370"/>
            <ac:spMk id="26" creationId="{46AC74BB-50F4-AD3E-4B7E-9712AE541AFF}"/>
          </ac:spMkLst>
        </pc:spChg>
        <pc:spChg chg="mod">
          <ac:chgData name="Elena Bezmenova" userId="85567911984b031c" providerId="LiveId" clId="{3122C880-3FCD-43E1-A6BA-8E13BF71EC57}" dt="2023-12-19T15:50:31.465" v="6780"/>
          <ac:spMkLst>
            <pc:docMk/>
            <pc:sldMk cId="1305450811" sldId="370"/>
            <ac:spMk id="27" creationId="{3FFD37D7-64FC-7A69-7AFF-2FAFF1DAF7BB}"/>
          </ac:spMkLst>
        </pc:spChg>
        <pc:spChg chg="mod">
          <ac:chgData name="Elena Bezmenova" userId="85567911984b031c" providerId="LiveId" clId="{3122C880-3FCD-43E1-A6BA-8E13BF71EC57}" dt="2023-12-19T15:50:31.465" v="6780"/>
          <ac:spMkLst>
            <pc:docMk/>
            <pc:sldMk cId="1305450811" sldId="370"/>
            <ac:spMk id="28" creationId="{04FBCB3D-52D7-449B-AB8C-73E0FA1B5A44}"/>
          </ac:spMkLst>
        </pc:spChg>
        <pc:spChg chg="mod">
          <ac:chgData name="Elena Bezmenova" userId="85567911984b031c" providerId="LiveId" clId="{3122C880-3FCD-43E1-A6BA-8E13BF71EC57}" dt="2023-12-19T15:50:31.465" v="6780"/>
          <ac:spMkLst>
            <pc:docMk/>
            <pc:sldMk cId="1305450811" sldId="370"/>
            <ac:spMk id="29" creationId="{A4CBEC0E-DB8C-AF94-D4FD-2F87D30980D6}"/>
          </ac:spMkLst>
        </pc:spChg>
        <pc:spChg chg="mod">
          <ac:chgData name="Elena Bezmenova" userId="85567911984b031c" providerId="LiveId" clId="{3122C880-3FCD-43E1-A6BA-8E13BF71EC57}" dt="2023-12-19T15:50:31.465" v="6780"/>
          <ac:spMkLst>
            <pc:docMk/>
            <pc:sldMk cId="1305450811" sldId="370"/>
            <ac:spMk id="30" creationId="{0E2DD45B-5176-DFCB-0D14-D7D4869BF840}"/>
          </ac:spMkLst>
        </pc:spChg>
        <pc:spChg chg="mod">
          <ac:chgData name="Elena Bezmenova" userId="85567911984b031c" providerId="LiveId" clId="{3122C880-3FCD-43E1-A6BA-8E13BF71EC57}" dt="2023-12-19T15:50:31.465" v="6780"/>
          <ac:spMkLst>
            <pc:docMk/>
            <pc:sldMk cId="1305450811" sldId="370"/>
            <ac:spMk id="31" creationId="{7FAEFC0A-1312-CC6F-6455-8FE0AE6439E1}"/>
          </ac:spMkLst>
        </pc:spChg>
        <pc:spChg chg="mod">
          <ac:chgData name="Elena Bezmenova" userId="85567911984b031c" providerId="LiveId" clId="{3122C880-3FCD-43E1-A6BA-8E13BF71EC57}" dt="2023-12-19T15:50:31.465" v="6780"/>
          <ac:spMkLst>
            <pc:docMk/>
            <pc:sldMk cId="1305450811" sldId="370"/>
            <ac:spMk id="32" creationId="{94B9E173-8529-2964-4EF1-115109E024D1}"/>
          </ac:spMkLst>
        </pc:spChg>
        <pc:spChg chg="mod">
          <ac:chgData name="Elena Bezmenova" userId="85567911984b031c" providerId="LiveId" clId="{3122C880-3FCD-43E1-A6BA-8E13BF71EC57}" dt="2023-12-19T15:50:31.465" v="6780"/>
          <ac:spMkLst>
            <pc:docMk/>
            <pc:sldMk cId="1305450811" sldId="370"/>
            <ac:spMk id="33" creationId="{061015C7-8479-9BE8-0C1C-C65959FBA53D}"/>
          </ac:spMkLst>
        </pc:spChg>
        <pc:spChg chg="mod">
          <ac:chgData name="Elena Bezmenova" userId="85567911984b031c" providerId="LiveId" clId="{3122C880-3FCD-43E1-A6BA-8E13BF71EC57}" dt="2023-12-19T15:50:31.465" v="6780"/>
          <ac:spMkLst>
            <pc:docMk/>
            <pc:sldMk cId="1305450811" sldId="370"/>
            <ac:spMk id="34" creationId="{AFE7B2C6-91B7-214E-ED52-45011BD6A40B}"/>
          </ac:spMkLst>
        </pc:spChg>
        <pc:spChg chg="mod">
          <ac:chgData name="Elena Bezmenova" userId="85567911984b031c" providerId="LiveId" clId="{3122C880-3FCD-43E1-A6BA-8E13BF71EC57}" dt="2023-12-19T15:50:31.465" v="6780"/>
          <ac:spMkLst>
            <pc:docMk/>
            <pc:sldMk cId="1305450811" sldId="370"/>
            <ac:spMk id="35" creationId="{FF23E683-A92A-DA45-7B56-62A2D0BE3DA4}"/>
          </ac:spMkLst>
        </pc:spChg>
        <pc:spChg chg="mod">
          <ac:chgData name="Elena Bezmenova" userId="85567911984b031c" providerId="LiveId" clId="{3122C880-3FCD-43E1-A6BA-8E13BF71EC57}" dt="2023-12-19T15:50:31.465" v="6780"/>
          <ac:spMkLst>
            <pc:docMk/>
            <pc:sldMk cId="1305450811" sldId="370"/>
            <ac:spMk id="36" creationId="{72983798-C338-9A8E-DAC8-075D88865D36}"/>
          </ac:spMkLst>
        </pc:spChg>
        <pc:spChg chg="mod">
          <ac:chgData name="Elena Bezmenova" userId="85567911984b031c" providerId="LiveId" clId="{3122C880-3FCD-43E1-A6BA-8E13BF71EC57}" dt="2023-12-19T15:50:31.465" v="6780"/>
          <ac:spMkLst>
            <pc:docMk/>
            <pc:sldMk cId="1305450811" sldId="370"/>
            <ac:spMk id="37" creationId="{066E267C-9338-E3A3-CC60-E27A0F15493E}"/>
          </ac:spMkLst>
        </pc:spChg>
        <pc:spChg chg="mod">
          <ac:chgData name="Elena Bezmenova" userId="85567911984b031c" providerId="LiveId" clId="{3122C880-3FCD-43E1-A6BA-8E13BF71EC57}" dt="2023-12-19T15:50:31.465" v="6780"/>
          <ac:spMkLst>
            <pc:docMk/>
            <pc:sldMk cId="1305450811" sldId="370"/>
            <ac:spMk id="38" creationId="{B49139DC-7A71-2985-64C2-C1EA251657C5}"/>
          </ac:spMkLst>
        </pc:spChg>
        <pc:spChg chg="mod">
          <ac:chgData name="Elena Bezmenova" userId="85567911984b031c" providerId="LiveId" clId="{3122C880-3FCD-43E1-A6BA-8E13BF71EC57}" dt="2023-12-19T15:50:31.465" v="6780"/>
          <ac:spMkLst>
            <pc:docMk/>
            <pc:sldMk cId="1305450811" sldId="370"/>
            <ac:spMk id="39" creationId="{3F9E6AA0-EEB7-4A2C-6010-4B28D571DE14}"/>
          </ac:spMkLst>
        </pc:spChg>
        <pc:spChg chg="mod">
          <ac:chgData name="Elena Bezmenova" userId="85567911984b031c" providerId="LiveId" clId="{3122C880-3FCD-43E1-A6BA-8E13BF71EC57}" dt="2023-12-19T15:50:31.465" v="6780"/>
          <ac:spMkLst>
            <pc:docMk/>
            <pc:sldMk cId="1305450811" sldId="370"/>
            <ac:spMk id="40" creationId="{0C43B412-B8E0-876D-4254-FA3AF9782B3B}"/>
          </ac:spMkLst>
        </pc:spChg>
        <pc:spChg chg="mod">
          <ac:chgData name="Elena Bezmenova" userId="85567911984b031c" providerId="LiveId" clId="{3122C880-3FCD-43E1-A6BA-8E13BF71EC57}" dt="2023-12-19T15:50:31.465" v="6780"/>
          <ac:spMkLst>
            <pc:docMk/>
            <pc:sldMk cId="1305450811" sldId="370"/>
            <ac:spMk id="41" creationId="{43CBD211-8367-5E36-2D1A-B33B1179C042}"/>
          </ac:spMkLst>
        </pc:spChg>
        <pc:spChg chg="mod">
          <ac:chgData name="Elena Bezmenova" userId="85567911984b031c" providerId="LiveId" clId="{3122C880-3FCD-43E1-A6BA-8E13BF71EC57}" dt="2023-12-19T15:50:31.465" v="6780"/>
          <ac:spMkLst>
            <pc:docMk/>
            <pc:sldMk cId="1305450811" sldId="370"/>
            <ac:spMk id="42" creationId="{DA9111FC-5D78-2BCC-17F7-E90876256A1F}"/>
          </ac:spMkLst>
        </pc:spChg>
        <pc:spChg chg="mod">
          <ac:chgData name="Elena Bezmenova" userId="85567911984b031c" providerId="LiveId" clId="{3122C880-3FCD-43E1-A6BA-8E13BF71EC57}" dt="2023-12-19T15:50:31.465" v="6780"/>
          <ac:spMkLst>
            <pc:docMk/>
            <pc:sldMk cId="1305450811" sldId="370"/>
            <ac:spMk id="43" creationId="{AC40161A-09D1-DF7E-70C0-88BE074FE847}"/>
          </ac:spMkLst>
        </pc:spChg>
        <pc:spChg chg="mod">
          <ac:chgData name="Elena Bezmenova" userId="85567911984b031c" providerId="LiveId" clId="{3122C880-3FCD-43E1-A6BA-8E13BF71EC57}" dt="2023-12-19T15:50:31.465" v="6780"/>
          <ac:spMkLst>
            <pc:docMk/>
            <pc:sldMk cId="1305450811" sldId="370"/>
            <ac:spMk id="44" creationId="{60438164-4961-E0EE-B4C6-A37181FF0988}"/>
          </ac:spMkLst>
        </pc:spChg>
        <pc:spChg chg="mod">
          <ac:chgData name="Elena Bezmenova" userId="85567911984b031c" providerId="LiveId" clId="{3122C880-3FCD-43E1-A6BA-8E13BF71EC57}" dt="2023-12-19T15:50:31.465" v="6780"/>
          <ac:spMkLst>
            <pc:docMk/>
            <pc:sldMk cId="1305450811" sldId="370"/>
            <ac:spMk id="45" creationId="{0B22BAD8-3D51-5F5F-BE84-C683371BD870}"/>
          </ac:spMkLst>
        </pc:spChg>
        <pc:spChg chg="mod">
          <ac:chgData name="Elena Bezmenova" userId="85567911984b031c" providerId="LiveId" clId="{3122C880-3FCD-43E1-A6BA-8E13BF71EC57}" dt="2023-12-19T15:50:31.465" v="6780"/>
          <ac:spMkLst>
            <pc:docMk/>
            <pc:sldMk cId="1305450811" sldId="370"/>
            <ac:spMk id="46" creationId="{84DEA19D-6C93-CB2E-A92F-AF1E8A4C7E1E}"/>
          </ac:spMkLst>
        </pc:spChg>
        <pc:spChg chg="mod">
          <ac:chgData name="Elena Bezmenova" userId="85567911984b031c" providerId="LiveId" clId="{3122C880-3FCD-43E1-A6BA-8E13BF71EC57}" dt="2023-12-19T15:50:31.465" v="6780"/>
          <ac:spMkLst>
            <pc:docMk/>
            <pc:sldMk cId="1305450811" sldId="370"/>
            <ac:spMk id="47" creationId="{C831B23B-8110-6B6B-00D1-59ABBC2DBF1E}"/>
          </ac:spMkLst>
        </pc:spChg>
        <pc:spChg chg="mod">
          <ac:chgData name="Elena Bezmenova" userId="85567911984b031c" providerId="LiveId" clId="{3122C880-3FCD-43E1-A6BA-8E13BF71EC57}" dt="2023-12-19T15:50:31.465" v="6780"/>
          <ac:spMkLst>
            <pc:docMk/>
            <pc:sldMk cId="1305450811" sldId="370"/>
            <ac:spMk id="48" creationId="{1676A8C4-E045-8AAD-702B-519FB82E9522}"/>
          </ac:spMkLst>
        </pc:spChg>
        <pc:spChg chg="mod">
          <ac:chgData name="Elena Bezmenova" userId="85567911984b031c" providerId="LiveId" clId="{3122C880-3FCD-43E1-A6BA-8E13BF71EC57}" dt="2023-12-19T15:50:31.465" v="6780"/>
          <ac:spMkLst>
            <pc:docMk/>
            <pc:sldMk cId="1305450811" sldId="370"/>
            <ac:spMk id="49" creationId="{C267CB73-FD05-D7E5-0CD0-B4C86A2F5A47}"/>
          </ac:spMkLst>
        </pc:spChg>
        <pc:spChg chg="mod">
          <ac:chgData name="Elena Bezmenova" userId="85567911984b031c" providerId="LiveId" clId="{3122C880-3FCD-43E1-A6BA-8E13BF71EC57}" dt="2023-12-19T15:50:31.465" v="6780"/>
          <ac:spMkLst>
            <pc:docMk/>
            <pc:sldMk cId="1305450811" sldId="370"/>
            <ac:spMk id="50" creationId="{875A3A4B-4209-E5A1-39FB-13D479CCDCB5}"/>
          </ac:spMkLst>
        </pc:spChg>
        <pc:spChg chg="mod">
          <ac:chgData name="Elena Bezmenova" userId="85567911984b031c" providerId="LiveId" clId="{3122C880-3FCD-43E1-A6BA-8E13BF71EC57}" dt="2023-12-19T15:50:31.465" v="6780"/>
          <ac:spMkLst>
            <pc:docMk/>
            <pc:sldMk cId="1305450811" sldId="370"/>
            <ac:spMk id="51" creationId="{9EB446B9-3B20-68B0-5113-9DBACC4535C1}"/>
          </ac:spMkLst>
        </pc:spChg>
        <pc:spChg chg="mod">
          <ac:chgData name="Elena Bezmenova" userId="85567911984b031c" providerId="LiveId" clId="{3122C880-3FCD-43E1-A6BA-8E13BF71EC57}" dt="2023-12-19T15:50:31.465" v="6780"/>
          <ac:spMkLst>
            <pc:docMk/>
            <pc:sldMk cId="1305450811" sldId="370"/>
            <ac:spMk id="52" creationId="{EDFDB64B-BAC2-F0CB-A97E-84FBFD56086B}"/>
          </ac:spMkLst>
        </pc:spChg>
        <pc:spChg chg="mod">
          <ac:chgData name="Elena Bezmenova" userId="85567911984b031c" providerId="LiveId" clId="{3122C880-3FCD-43E1-A6BA-8E13BF71EC57}" dt="2023-12-19T15:50:31.465" v="6780"/>
          <ac:spMkLst>
            <pc:docMk/>
            <pc:sldMk cId="1305450811" sldId="370"/>
            <ac:spMk id="53" creationId="{EA1299D0-FC38-6768-38D0-FBA4C3C9F96B}"/>
          </ac:spMkLst>
        </pc:spChg>
        <pc:spChg chg="mod">
          <ac:chgData name="Elena Bezmenova" userId="85567911984b031c" providerId="LiveId" clId="{3122C880-3FCD-43E1-A6BA-8E13BF71EC57}" dt="2023-12-19T15:50:31.465" v="6780"/>
          <ac:spMkLst>
            <pc:docMk/>
            <pc:sldMk cId="1305450811" sldId="370"/>
            <ac:spMk id="54" creationId="{115DC0C9-DDF7-4499-2137-DE9BB08D10FE}"/>
          </ac:spMkLst>
        </pc:spChg>
        <pc:spChg chg="mod">
          <ac:chgData name="Elena Bezmenova" userId="85567911984b031c" providerId="LiveId" clId="{3122C880-3FCD-43E1-A6BA-8E13BF71EC57}" dt="2023-12-19T15:50:31.465" v="6780"/>
          <ac:spMkLst>
            <pc:docMk/>
            <pc:sldMk cId="1305450811" sldId="370"/>
            <ac:spMk id="55" creationId="{2E095E44-0884-3FE8-0793-F43F7AC38A66}"/>
          </ac:spMkLst>
        </pc:spChg>
        <pc:spChg chg="mod">
          <ac:chgData name="Elena Bezmenova" userId="85567911984b031c" providerId="LiveId" clId="{3122C880-3FCD-43E1-A6BA-8E13BF71EC57}" dt="2023-12-19T15:50:31.465" v="6780"/>
          <ac:spMkLst>
            <pc:docMk/>
            <pc:sldMk cId="1305450811" sldId="370"/>
            <ac:spMk id="56" creationId="{D5204EFD-3AAD-D30C-7270-F487E7A83605}"/>
          </ac:spMkLst>
        </pc:spChg>
        <pc:spChg chg="mod">
          <ac:chgData name="Elena Bezmenova" userId="85567911984b031c" providerId="LiveId" clId="{3122C880-3FCD-43E1-A6BA-8E13BF71EC57}" dt="2023-12-19T15:50:31.465" v="6780"/>
          <ac:spMkLst>
            <pc:docMk/>
            <pc:sldMk cId="1305450811" sldId="370"/>
            <ac:spMk id="57" creationId="{8DF2211C-026D-1DF2-ED49-29BFC68FCF6C}"/>
          </ac:spMkLst>
        </pc:spChg>
        <pc:spChg chg="mod">
          <ac:chgData name="Elena Bezmenova" userId="85567911984b031c" providerId="LiveId" clId="{3122C880-3FCD-43E1-A6BA-8E13BF71EC57}" dt="2023-12-19T15:50:31.465" v="6780"/>
          <ac:spMkLst>
            <pc:docMk/>
            <pc:sldMk cId="1305450811" sldId="370"/>
            <ac:spMk id="58" creationId="{09470183-F7A0-5BD4-0959-F055854DA683}"/>
          </ac:spMkLst>
        </pc:spChg>
        <pc:spChg chg="mod">
          <ac:chgData name="Elena Bezmenova" userId="85567911984b031c" providerId="LiveId" clId="{3122C880-3FCD-43E1-A6BA-8E13BF71EC57}" dt="2023-12-19T15:50:31.465" v="6780"/>
          <ac:spMkLst>
            <pc:docMk/>
            <pc:sldMk cId="1305450811" sldId="370"/>
            <ac:spMk id="59" creationId="{996C7E81-6D7B-6F89-7A7C-E778C4417543}"/>
          </ac:spMkLst>
        </pc:spChg>
        <pc:spChg chg="mod">
          <ac:chgData name="Elena Bezmenova" userId="85567911984b031c" providerId="LiveId" clId="{3122C880-3FCD-43E1-A6BA-8E13BF71EC57}" dt="2023-12-19T15:50:31.465" v="6780"/>
          <ac:spMkLst>
            <pc:docMk/>
            <pc:sldMk cId="1305450811" sldId="370"/>
            <ac:spMk id="60" creationId="{AC4622BE-66A8-CBDA-A985-69A606608974}"/>
          </ac:spMkLst>
        </pc:spChg>
        <pc:spChg chg="mod">
          <ac:chgData name="Elena Bezmenova" userId="85567911984b031c" providerId="LiveId" clId="{3122C880-3FCD-43E1-A6BA-8E13BF71EC57}" dt="2023-12-19T15:50:31.465" v="6780"/>
          <ac:spMkLst>
            <pc:docMk/>
            <pc:sldMk cId="1305450811" sldId="370"/>
            <ac:spMk id="61" creationId="{AD22F9B7-2DB0-34C7-E8A2-DA24B350DD56}"/>
          </ac:spMkLst>
        </pc:spChg>
        <pc:spChg chg="mod">
          <ac:chgData name="Elena Bezmenova" userId="85567911984b031c" providerId="LiveId" clId="{3122C880-3FCD-43E1-A6BA-8E13BF71EC57}" dt="2023-12-19T15:50:31.465" v="6780"/>
          <ac:spMkLst>
            <pc:docMk/>
            <pc:sldMk cId="1305450811" sldId="370"/>
            <ac:spMk id="62" creationId="{EC67A3E2-0CA6-E1D9-01FF-E02A81445305}"/>
          </ac:spMkLst>
        </pc:spChg>
        <pc:spChg chg="mod">
          <ac:chgData name="Elena Bezmenova" userId="85567911984b031c" providerId="LiveId" clId="{3122C880-3FCD-43E1-A6BA-8E13BF71EC57}" dt="2023-12-19T15:50:31.465" v="6780"/>
          <ac:spMkLst>
            <pc:docMk/>
            <pc:sldMk cId="1305450811" sldId="370"/>
            <ac:spMk id="63" creationId="{C46E7F57-D2AB-0465-050E-EE5C3B638E8D}"/>
          </ac:spMkLst>
        </pc:spChg>
        <pc:spChg chg="mod">
          <ac:chgData name="Elena Bezmenova" userId="85567911984b031c" providerId="LiveId" clId="{3122C880-3FCD-43E1-A6BA-8E13BF71EC57}" dt="2023-12-19T15:50:31.465" v="6780"/>
          <ac:spMkLst>
            <pc:docMk/>
            <pc:sldMk cId="1305450811" sldId="370"/>
            <ac:spMk id="64" creationId="{B405E165-349E-26F5-7559-BCC6A9B76771}"/>
          </ac:spMkLst>
        </pc:spChg>
        <pc:spChg chg="mod">
          <ac:chgData name="Elena Bezmenova" userId="85567911984b031c" providerId="LiveId" clId="{3122C880-3FCD-43E1-A6BA-8E13BF71EC57}" dt="2023-12-19T15:50:31.465" v="6780"/>
          <ac:spMkLst>
            <pc:docMk/>
            <pc:sldMk cId="1305450811" sldId="370"/>
            <ac:spMk id="65" creationId="{0F2A92E1-DFC6-C57E-6394-236F3AF06AD3}"/>
          </ac:spMkLst>
        </pc:spChg>
        <pc:spChg chg="mod">
          <ac:chgData name="Elena Bezmenova" userId="85567911984b031c" providerId="LiveId" clId="{3122C880-3FCD-43E1-A6BA-8E13BF71EC57}" dt="2023-12-19T15:50:31.465" v="6780"/>
          <ac:spMkLst>
            <pc:docMk/>
            <pc:sldMk cId="1305450811" sldId="370"/>
            <ac:spMk id="66" creationId="{AE86AD8E-8461-DE0B-5326-0200A34F5115}"/>
          </ac:spMkLst>
        </pc:spChg>
        <pc:spChg chg="mod">
          <ac:chgData name="Elena Bezmenova" userId="85567911984b031c" providerId="LiveId" clId="{3122C880-3FCD-43E1-A6BA-8E13BF71EC57}" dt="2023-12-19T15:50:31.465" v="6780"/>
          <ac:spMkLst>
            <pc:docMk/>
            <pc:sldMk cId="1305450811" sldId="370"/>
            <ac:spMk id="67" creationId="{E6142585-3FA9-9AB0-ACAB-B026B22893E3}"/>
          </ac:spMkLst>
        </pc:spChg>
        <pc:spChg chg="mod">
          <ac:chgData name="Elena Bezmenova" userId="85567911984b031c" providerId="LiveId" clId="{3122C880-3FCD-43E1-A6BA-8E13BF71EC57}" dt="2023-12-19T15:50:31.465" v="6780"/>
          <ac:spMkLst>
            <pc:docMk/>
            <pc:sldMk cId="1305450811" sldId="370"/>
            <ac:spMk id="68" creationId="{EFC57758-A891-7810-1F30-DCCD57E1C7CC}"/>
          </ac:spMkLst>
        </pc:spChg>
        <pc:spChg chg="mod">
          <ac:chgData name="Elena Bezmenova" userId="85567911984b031c" providerId="LiveId" clId="{3122C880-3FCD-43E1-A6BA-8E13BF71EC57}" dt="2023-12-19T15:50:31.465" v="6780"/>
          <ac:spMkLst>
            <pc:docMk/>
            <pc:sldMk cId="1305450811" sldId="370"/>
            <ac:spMk id="69" creationId="{A18DFAD3-6E0C-9C07-B70A-841E11223F73}"/>
          </ac:spMkLst>
        </pc:spChg>
        <pc:spChg chg="mod">
          <ac:chgData name="Elena Bezmenova" userId="85567911984b031c" providerId="LiveId" clId="{3122C880-3FCD-43E1-A6BA-8E13BF71EC57}" dt="2023-12-19T15:50:31.465" v="6780"/>
          <ac:spMkLst>
            <pc:docMk/>
            <pc:sldMk cId="1305450811" sldId="370"/>
            <ac:spMk id="70" creationId="{1106D196-EAE8-F3B0-6D63-8C5E6A05BA34}"/>
          </ac:spMkLst>
        </pc:spChg>
        <pc:spChg chg="mod">
          <ac:chgData name="Elena Bezmenova" userId="85567911984b031c" providerId="LiveId" clId="{3122C880-3FCD-43E1-A6BA-8E13BF71EC57}" dt="2023-12-19T15:50:31.465" v="6780"/>
          <ac:spMkLst>
            <pc:docMk/>
            <pc:sldMk cId="1305450811" sldId="370"/>
            <ac:spMk id="71" creationId="{23333F43-4AB1-7980-BA45-881868DF9A67}"/>
          </ac:spMkLst>
        </pc:spChg>
        <pc:spChg chg="mod">
          <ac:chgData name="Elena Bezmenova" userId="85567911984b031c" providerId="LiveId" clId="{3122C880-3FCD-43E1-A6BA-8E13BF71EC57}" dt="2023-12-19T15:50:31.465" v="6780"/>
          <ac:spMkLst>
            <pc:docMk/>
            <pc:sldMk cId="1305450811" sldId="370"/>
            <ac:spMk id="72" creationId="{B0F84DFA-47A9-405C-6EA2-0D677A23B085}"/>
          </ac:spMkLst>
        </pc:spChg>
        <pc:spChg chg="mod">
          <ac:chgData name="Elena Bezmenova" userId="85567911984b031c" providerId="LiveId" clId="{3122C880-3FCD-43E1-A6BA-8E13BF71EC57}" dt="2023-12-19T15:50:31.465" v="6780"/>
          <ac:spMkLst>
            <pc:docMk/>
            <pc:sldMk cId="1305450811" sldId="370"/>
            <ac:spMk id="73" creationId="{D2FCCC7A-C7E8-B722-A34F-C82AD839B123}"/>
          </ac:spMkLst>
        </pc:spChg>
        <pc:spChg chg="mod">
          <ac:chgData name="Elena Bezmenova" userId="85567911984b031c" providerId="LiveId" clId="{3122C880-3FCD-43E1-A6BA-8E13BF71EC57}" dt="2023-12-19T15:50:31.465" v="6780"/>
          <ac:spMkLst>
            <pc:docMk/>
            <pc:sldMk cId="1305450811" sldId="370"/>
            <ac:spMk id="74" creationId="{18220484-CB52-ECAC-6FAA-B745B6E807B9}"/>
          </ac:spMkLst>
        </pc:spChg>
        <pc:spChg chg="mod">
          <ac:chgData name="Elena Bezmenova" userId="85567911984b031c" providerId="LiveId" clId="{3122C880-3FCD-43E1-A6BA-8E13BF71EC57}" dt="2023-12-19T15:50:31.465" v="6780"/>
          <ac:spMkLst>
            <pc:docMk/>
            <pc:sldMk cId="1305450811" sldId="370"/>
            <ac:spMk id="75" creationId="{19227A61-9DAA-4981-923C-04B8EE16F260}"/>
          </ac:spMkLst>
        </pc:spChg>
        <pc:spChg chg="mod">
          <ac:chgData name="Elena Bezmenova" userId="85567911984b031c" providerId="LiveId" clId="{3122C880-3FCD-43E1-A6BA-8E13BF71EC57}" dt="2023-12-19T15:50:31.465" v="6780"/>
          <ac:spMkLst>
            <pc:docMk/>
            <pc:sldMk cId="1305450811" sldId="370"/>
            <ac:spMk id="76" creationId="{9B92D8A6-9DE4-F28D-718C-E5BCB02FDB82}"/>
          </ac:spMkLst>
        </pc:spChg>
        <pc:spChg chg="mod">
          <ac:chgData name="Elena Bezmenova" userId="85567911984b031c" providerId="LiveId" clId="{3122C880-3FCD-43E1-A6BA-8E13BF71EC57}" dt="2023-12-19T15:50:31.465" v="6780"/>
          <ac:spMkLst>
            <pc:docMk/>
            <pc:sldMk cId="1305450811" sldId="370"/>
            <ac:spMk id="77" creationId="{95A947D4-6101-B9E3-DFFB-731C37381953}"/>
          </ac:spMkLst>
        </pc:spChg>
        <pc:spChg chg="mod">
          <ac:chgData name="Elena Bezmenova" userId="85567911984b031c" providerId="LiveId" clId="{3122C880-3FCD-43E1-A6BA-8E13BF71EC57}" dt="2023-12-19T15:50:31.465" v="6780"/>
          <ac:spMkLst>
            <pc:docMk/>
            <pc:sldMk cId="1305450811" sldId="370"/>
            <ac:spMk id="78" creationId="{FD9ABDE1-2F78-A2EE-4EE5-F775E2CB23D2}"/>
          </ac:spMkLst>
        </pc:spChg>
        <pc:spChg chg="mod">
          <ac:chgData name="Elena Bezmenova" userId="85567911984b031c" providerId="LiveId" clId="{3122C880-3FCD-43E1-A6BA-8E13BF71EC57}" dt="2023-12-19T15:50:31.465" v="6780"/>
          <ac:spMkLst>
            <pc:docMk/>
            <pc:sldMk cId="1305450811" sldId="370"/>
            <ac:spMk id="79" creationId="{44A9E97F-74B5-B7D1-12E8-75FD891BA79A}"/>
          </ac:spMkLst>
        </pc:spChg>
        <pc:spChg chg="mod">
          <ac:chgData name="Elena Bezmenova" userId="85567911984b031c" providerId="LiveId" clId="{3122C880-3FCD-43E1-A6BA-8E13BF71EC57}" dt="2023-12-19T15:50:31.465" v="6780"/>
          <ac:spMkLst>
            <pc:docMk/>
            <pc:sldMk cId="1305450811" sldId="370"/>
            <ac:spMk id="80" creationId="{F52203EF-A4FF-2BDC-3A3F-CC2B84CA689D}"/>
          </ac:spMkLst>
        </pc:spChg>
        <pc:spChg chg="mod">
          <ac:chgData name="Elena Bezmenova" userId="85567911984b031c" providerId="LiveId" clId="{3122C880-3FCD-43E1-A6BA-8E13BF71EC57}" dt="2023-12-19T15:50:31.465" v="6780"/>
          <ac:spMkLst>
            <pc:docMk/>
            <pc:sldMk cId="1305450811" sldId="370"/>
            <ac:spMk id="81" creationId="{DA2102A2-E2C9-E0AD-93EE-7C69841437E1}"/>
          </ac:spMkLst>
        </pc:spChg>
        <pc:spChg chg="mod">
          <ac:chgData name="Elena Bezmenova" userId="85567911984b031c" providerId="LiveId" clId="{3122C880-3FCD-43E1-A6BA-8E13BF71EC57}" dt="2023-12-19T15:50:31.465" v="6780"/>
          <ac:spMkLst>
            <pc:docMk/>
            <pc:sldMk cId="1305450811" sldId="370"/>
            <ac:spMk id="82" creationId="{0383002E-11D6-EB84-75C2-4919640DFA6B}"/>
          </ac:spMkLst>
        </pc:spChg>
        <pc:spChg chg="mod">
          <ac:chgData name="Elena Bezmenova" userId="85567911984b031c" providerId="LiveId" clId="{3122C880-3FCD-43E1-A6BA-8E13BF71EC57}" dt="2023-12-19T15:50:31.465" v="6780"/>
          <ac:spMkLst>
            <pc:docMk/>
            <pc:sldMk cId="1305450811" sldId="370"/>
            <ac:spMk id="83" creationId="{8A1C3001-1681-C221-A63C-6873AB9105A3}"/>
          </ac:spMkLst>
        </pc:spChg>
        <pc:spChg chg="mod">
          <ac:chgData name="Elena Bezmenova" userId="85567911984b031c" providerId="LiveId" clId="{3122C880-3FCD-43E1-A6BA-8E13BF71EC57}" dt="2023-12-19T15:50:31.465" v="6780"/>
          <ac:spMkLst>
            <pc:docMk/>
            <pc:sldMk cId="1305450811" sldId="370"/>
            <ac:spMk id="84" creationId="{B7062C33-CB0F-B1C6-FCA3-0A6E0C3BA50F}"/>
          </ac:spMkLst>
        </pc:spChg>
        <pc:grpChg chg="add mod">
          <ac:chgData name="Elena Bezmenova" userId="85567911984b031c" providerId="LiveId" clId="{3122C880-3FCD-43E1-A6BA-8E13BF71EC57}" dt="2023-12-19T15:51:38.945" v="6797" actId="1076"/>
          <ac:grpSpMkLst>
            <pc:docMk/>
            <pc:sldMk cId="1305450811" sldId="370"/>
            <ac:grpSpMk id="6" creationId="{9FEA5527-3440-7239-3982-6FEF6019A21C}"/>
          </ac:grpSpMkLst>
        </pc:grpChg>
        <pc:picChg chg="add mod">
          <ac:chgData name="Elena Bezmenova" userId="85567911984b031c" providerId="LiveId" clId="{3122C880-3FCD-43E1-A6BA-8E13BF71EC57}" dt="2023-12-19T12:26:22.374" v="5985" actId="1076"/>
          <ac:picMkLst>
            <pc:docMk/>
            <pc:sldMk cId="1305450811" sldId="370"/>
            <ac:picMk id="5" creationId="{5C099D8A-E45B-49F4-9C03-59EF7552F3C8}"/>
          </ac:picMkLst>
        </pc:picChg>
      </pc:sldChg>
      <pc:sldChg chg="addSp delSp modSp add mod ord modShow">
        <pc:chgData name="Elena Bezmenova" userId="85567911984b031c" providerId="LiveId" clId="{3122C880-3FCD-43E1-A6BA-8E13BF71EC57}" dt="2023-12-19T19:31:18.883" v="8071" actId="20577"/>
        <pc:sldMkLst>
          <pc:docMk/>
          <pc:sldMk cId="2915874946" sldId="371"/>
        </pc:sldMkLst>
        <pc:spChg chg="add mod">
          <ac:chgData name="Elena Bezmenova" userId="85567911984b031c" providerId="LiveId" clId="{3122C880-3FCD-43E1-A6BA-8E13BF71EC57}" dt="2023-12-19T19:31:18.883" v="8071" actId="20577"/>
          <ac:spMkLst>
            <pc:docMk/>
            <pc:sldMk cId="2915874946" sldId="371"/>
            <ac:spMk id="2" creationId="{BE185EA5-818F-DAE0-7D95-B3B4B45C107F}"/>
          </ac:spMkLst>
        </pc:spChg>
        <pc:spChg chg="mod">
          <ac:chgData name="Elena Bezmenova" userId="85567911984b031c" providerId="LiveId" clId="{3122C880-3FCD-43E1-A6BA-8E13BF71EC57}" dt="2023-12-19T16:51:36.723" v="7307"/>
          <ac:spMkLst>
            <pc:docMk/>
            <pc:sldMk cId="2915874946" sldId="371"/>
            <ac:spMk id="4" creationId="{FB4E75CD-8493-6C0B-5D8E-FA83325CE89C}"/>
          </ac:spMkLst>
        </pc:spChg>
        <pc:spChg chg="mod">
          <ac:chgData name="Elena Bezmenova" userId="85567911984b031c" providerId="LiveId" clId="{3122C880-3FCD-43E1-A6BA-8E13BF71EC57}" dt="2023-12-19T16:51:36.723" v="7307"/>
          <ac:spMkLst>
            <pc:docMk/>
            <pc:sldMk cId="2915874946" sldId="371"/>
            <ac:spMk id="5" creationId="{0037EC43-6EE7-9BF3-8B2D-7FBAA7AD7326}"/>
          </ac:spMkLst>
        </pc:spChg>
        <pc:spChg chg="mod">
          <ac:chgData name="Elena Bezmenova" userId="85567911984b031c" providerId="LiveId" clId="{3122C880-3FCD-43E1-A6BA-8E13BF71EC57}" dt="2023-12-19T16:51:36.723" v="7307"/>
          <ac:spMkLst>
            <pc:docMk/>
            <pc:sldMk cId="2915874946" sldId="371"/>
            <ac:spMk id="6" creationId="{6B0686D1-BD8E-1925-7D44-A0BE10330655}"/>
          </ac:spMkLst>
        </pc:spChg>
        <pc:spChg chg="mod">
          <ac:chgData name="Elena Bezmenova" userId="85567911984b031c" providerId="LiveId" clId="{3122C880-3FCD-43E1-A6BA-8E13BF71EC57}" dt="2023-12-19T16:51:36.723" v="7307"/>
          <ac:spMkLst>
            <pc:docMk/>
            <pc:sldMk cId="2915874946" sldId="371"/>
            <ac:spMk id="7" creationId="{76C08CA0-39D4-29FA-162E-25708688A44B}"/>
          </ac:spMkLst>
        </pc:spChg>
        <pc:spChg chg="mod">
          <ac:chgData name="Elena Bezmenova" userId="85567911984b031c" providerId="LiveId" clId="{3122C880-3FCD-43E1-A6BA-8E13BF71EC57}" dt="2023-12-19T16:51:36.723" v="7307"/>
          <ac:spMkLst>
            <pc:docMk/>
            <pc:sldMk cId="2915874946" sldId="371"/>
            <ac:spMk id="8" creationId="{387E890A-B986-A5A1-D0D4-94699066E136}"/>
          </ac:spMkLst>
        </pc:spChg>
        <pc:spChg chg="mod">
          <ac:chgData name="Elena Bezmenova" userId="85567911984b031c" providerId="LiveId" clId="{3122C880-3FCD-43E1-A6BA-8E13BF71EC57}" dt="2023-12-19T16:51:36.723" v="7307"/>
          <ac:spMkLst>
            <pc:docMk/>
            <pc:sldMk cId="2915874946" sldId="371"/>
            <ac:spMk id="9" creationId="{E6A022D6-BA5A-BE55-E623-27F8DA323FC3}"/>
          </ac:spMkLst>
        </pc:spChg>
        <pc:spChg chg="mod">
          <ac:chgData name="Elena Bezmenova" userId="85567911984b031c" providerId="LiveId" clId="{3122C880-3FCD-43E1-A6BA-8E13BF71EC57}" dt="2023-12-19T16:51:36.723" v="7307"/>
          <ac:spMkLst>
            <pc:docMk/>
            <pc:sldMk cId="2915874946" sldId="371"/>
            <ac:spMk id="10" creationId="{574E9898-2894-BB72-8E84-C4D014465418}"/>
          </ac:spMkLst>
        </pc:spChg>
        <pc:spChg chg="mod">
          <ac:chgData name="Elena Bezmenova" userId="85567911984b031c" providerId="LiveId" clId="{3122C880-3FCD-43E1-A6BA-8E13BF71EC57}" dt="2023-12-19T16:51:36.723" v="7307"/>
          <ac:spMkLst>
            <pc:docMk/>
            <pc:sldMk cId="2915874946" sldId="371"/>
            <ac:spMk id="11" creationId="{56D14FD7-F00D-766C-D844-9B9CEA9D0069}"/>
          </ac:spMkLst>
        </pc:spChg>
        <pc:spChg chg="mod">
          <ac:chgData name="Elena Bezmenova" userId="85567911984b031c" providerId="LiveId" clId="{3122C880-3FCD-43E1-A6BA-8E13BF71EC57}" dt="2023-12-19T16:51:36.723" v="7307"/>
          <ac:spMkLst>
            <pc:docMk/>
            <pc:sldMk cId="2915874946" sldId="371"/>
            <ac:spMk id="12" creationId="{DFDFD428-F54E-249C-37B2-2F80C4D983D1}"/>
          </ac:spMkLst>
        </pc:spChg>
        <pc:spChg chg="mod">
          <ac:chgData name="Elena Bezmenova" userId="85567911984b031c" providerId="LiveId" clId="{3122C880-3FCD-43E1-A6BA-8E13BF71EC57}" dt="2023-12-19T16:51:36.723" v="7307"/>
          <ac:spMkLst>
            <pc:docMk/>
            <pc:sldMk cId="2915874946" sldId="371"/>
            <ac:spMk id="13" creationId="{CE660617-AA16-6E65-B38E-53F97F02D3AA}"/>
          </ac:spMkLst>
        </pc:spChg>
        <pc:spChg chg="mod">
          <ac:chgData name="Elena Bezmenova" userId="85567911984b031c" providerId="LiveId" clId="{3122C880-3FCD-43E1-A6BA-8E13BF71EC57}" dt="2023-12-19T16:51:36.723" v="7307"/>
          <ac:spMkLst>
            <pc:docMk/>
            <pc:sldMk cId="2915874946" sldId="371"/>
            <ac:spMk id="14" creationId="{F84947AF-D924-C8EA-DC0A-88887AA8DD0A}"/>
          </ac:spMkLst>
        </pc:spChg>
        <pc:spChg chg="mod">
          <ac:chgData name="Elena Bezmenova" userId="85567911984b031c" providerId="LiveId" clId="{3122C880-3FCD-43E1-A6BA-8E13BF71EC57}" dt="2023-12-19T16:51:36.723" v="7307"/>
          <ac:spMkLst>
            <pc:docMk/>
            <pc:sldMk cId="2915874946" sldId="371"/>
            <ac:spMk id="15" creationId="{5E58133C-B786-3F96-0663-89148F827642}"/>
          </ac:spMkLst>
        </pc:spChg>
        <pc:spChg chg="mod">
          <ac:chgData name="Elena Bezmenova" userId="85567911984b031c" providerId="LiveId" clId="{3122C880-3FCD-43E1-A6BA-8E13BF71EC57}" dt="2023-12-19T16:51:36.723" v="7307"/>
          <ac:spMkLst>
            <pc:docMk/>
            <pc:sldMk cId="2915874946" sldId="371"/>
            <ac:spMk id="16" creationId="{4265DC17-33D1-EF59-19FB-2692FC5AE9AA}"/>
          </ac:spMkLst>
        </pc:spChg>
        <pc:spChg chg="mod">
          <ac:chgData name="Elena Bezmenova" userId="85567911984b031c" providerId="LiveId" clId="{3122C880-3FCD-43E1-A6BA-8E13BF71EC57}" dt="2023-12-19T16:51:36.723" v="7307"/>
          <ac:spMkLst>
            <pc:docMk/>
            <pc:sldMk cId="2915874946" sldId="371"/>
            <ac:spMk id="17" creationId="{2E254FA6-161A-DF63-C448-7837205029CF}"/>
          </ac:spMkLst>
        </pc:spChg>
        <pc:spChg chg="mod">
          <ac:chgData name="Elena Bezmenova" userId="85567911984b031c" providerId="LiveId" clId="{3122C880-3FCD-43E1-A6BA-8E13BF71EC57}" dt="2023-12-19T16:51:36.723" v="7307"/>
          <ac:spMkLst>
            <pc:docMk/>
            <pc:sldMk cId="2915874946" sldId="371"/>
            <ac:spMk id="18" creationId="{B7B7C9DB-225C-02F1-9178-904BD530F6DC}"/>
          </ac:spMkLst>
        </pc:spChg>
        <pc:spChg chg="mod">
          <ac:chgData name="Elena Bezmenova" userId="85567911984b031c" providerId="LiveId" clId="{3122C880-3FCD-43E1-A6BA-8E13BF71EC57}" dt="2023-12-19T16:51:36.723" v="7307"/>
          <ac:spMkLst>
            <pc:docMk/>
            <pc:sldMk cId="2915874946" sldId="371"/>
            <ac:spMk id="19" creationId="{9A920C6F-5D8F-A2B0-6C18-988A7530CB0C}"/>
          </ac:spMkLst>
        </pc:spChg>
        <pc:spChg chg="mod">
          <ac:chgData name="Elena Bezmenova" userId="85567911984b031c" providerId="LiveId" clId="{3122C880-3FCD-43E1-A6BA-8E13BF71EC57}" dt="2023-12-19T16:51:36.723" v="7307"/>
          <ac:spMkLst>
            <pc:docMk/>
            <pc:sldMk cId="2915874946" sldId="371"/>
            <ac:spMk id="20" creationId="{A8EE9F70-D662-C1FA-F0FB-937A1889238F}"/>
          </ac:spMkLst>
        </pc:spChg>
        <pc:spChg chg="mod">
          <ac:chgData name="Elena Bezmenova" userId="85567911984b031c" providerId="LiveId" clId="{3122C880-3FCD-43E1-A6BA-8E13BF71EC57}" dt="2023-12-19T16:51:36.723" v="7307"/>
          <ac:spMkLst>
            <pc:docMk/>
            <pc:sldMk cId="2915874946" sldId="371"/>
            <ac:spMk id="21" creationId="{53609FFC-5FBE-2B3C-C3CB-985988DAE284}"/>
          </ac:spMkLst>
        </pc:spChg>
        <pc:spChg chg="mod">
          <ac:chgData name="Elena Bezmenova" userId="85567911984b031c" providerId="LiveId" clId="{3122C880-3FCD-43E1-A6BA-8E13BF71EC57}" dt="2023-12-19T16:51:36.723" v="7307"/>
          <ac:spMkLst>
            <pc:docMk/>
            <pc:sldMk cId="2915874946" sldId="371"/>
            <ac:spMk id="22" creationId="{EC06C23B-942D-620D-88A6-BB9308F0091C}"/>
          </ac:spMkLst>
        </pc:spChg>
        <pc:spChg chg="mod">
          <ac:chgData name="Elena Bezmenova" userId="85567911984b031c" providerId="LiveId" clId="{3122C880-3FCD-43E1-A6BA-8E13BF71EC57}" dt="2023-12-19T16:51:36.723" v="7307"/>
          <ac:spMkLst>
            <pc:docMk/>
            <pc:sldMk cId="2915874946" sldId="371"/>
            <ac:spMk id="23" creationId="{E22CC3A8-1328-0F83-34D8-20817F7BB5B4}"/>
          </ac:spMkLst>
        </pc:spChg>
        <pc:spChg chg="mod">
          <ac:chgData name="Elena Bezmenova" userId="85567911984b031c" providerId="LiveId" clId="{3122C880-3FCD-43E1-A6BA-8E13BF71EC57}" dt="2023-12-19T16:51:36.723" v="7307"/>
          <ac:spMkLst>
            <pc:docMk/>
            <pc:sldMk cId="2915874946" sldId="371"/>
            <ac:spMk id="24" creationId="{BB48352B-CEF8-F55E-87D7-A0310FAF1BB3}"/>
          </ac:spMkLst>
        </pc:spChg>
        <pc:spChg chg="mod">
          <ac:chgData name="Elena Bezmenova" userId="85567911984b031c" providerId="LiveId" clId="{3122C880-3FCD-43E1-A6BA-8E13BF71EC57}" dt="2023-12-19T16:51:36.723" v="7307"/>
          <ac:spMkLst>
            <pc:docMk/>
            <pc:sldMk cId="2915874946" sldId="371"/>
            <ac:spMk id="25" creationId="{0C8D483F-B5DF-9DB3-AB61-38A524766EFA}"/>
          </ac:spMkLst>
        </pc:spChg>
        <pc:spChg chg="mod">
          <ac:chgData name="Elena Bezmenova" userId="85567911984b031c" providerId="LiveId" clId="{3122C880-3FCD-43E1-A6BA-8E13BF71EC57}" dt="2023-12-19T16:51:36.723" v="7307"/>
          <ac:spMkLst>
            <pc:docMk/>
            <pc:sldMk cId="2915874946" sldId="371"/>
            <ac:spMk id="26" creationId="{F362D117-DDFA-70E8-FC40-0B8108801E33}"/>
          </ac:spMkLst>
        </pc:spChg>
        <pc:spChg chg="mod">
          <ac:chgData name="Elena Bezmenova" userId="85567911984b031c" providerId="LiveId" clId="{3122C880-3FCD-43E1-A6BA-8E13BF71EC57}" dt="2023-12-19T16:51:36.723" v="7307"/>
          <ac:spMkLst>
            <pc:docMk/>
            <pc:sldMk cId="2915874946" sldId="371"/>
            <ac:spMk id="27" creationId="{318C3F87-8C75-8B22-3F56-8E0EADCF13E0}"/>
          </ac:spMkLst>
        </pc:spChg>
        <pc:spChg chg="mod">
          <ac:chgData name="Elena Bezmenova" userId="85567911984b031c" providerId="LiveId" clId="{3122C880-3FCD-43E1-A6BA-8E13BF71EC57}" dt="2023-12-19T16:51:36.723" v="7307"/>
          <ac:spMkLst>
            <pc:docMk/>
            <pc:sldMk cId="2915874946" sldId="371"/>
            <ac:spMk id="28" creationId="{C3E95B2F-B1F9-E71F-EE71-113379BDE63C}"/>
          </ac:spMkLst>
        </pc:spChg>
        <pc:spChg chg="mod">
          <ac:chgData name="Elena Bezmenova" userId="85567911984b031c" providerId="LiveId" clId="{3122C880-3FCD-43E1-A6BA-8E13BF71EC57}" dt="2023-12-19T16:51:36.723" v="7307"/>
          <ac:spMkLst>
            <pc:docMk/>
            <pc:sldMk cId="2915874946" sldId="371"/>
            <ac:spMk id="29" creationId="{9AAD39AB-5F40-C6DE-915E-9525C9161A4A}"/>
          </ac:spMkLst>
        </pc:spChg>
        <pc:spChg chg="mod">
          <ac:chgData name="Elena Bezmenova" userId="85567911984b031c" providerId="LiveId" clId="{3122C880-3FCD-43E1-A6BA-8E13BF71EC57}" dt="2023-12-19T16:51:36.723" v="7307"/>
          <ac:spMkLst>
            <pc:docMk/>
            <pc:sldMk cId="2915874946" sldId="371"/>
            <ac:spMk id="30" creationId="{868C764F-0265-37AE-9C69-025205E98D2A}"/>
          </ac:spMkLst>
        </pc:spChg>
        <pc:spChg chg="mod">
          <ac:chgData name="Elena Bezmenova" userId="85567911984b031c" providerId="LiveId" clId="{3122C880-3FCD-43E1-A6BA-8E13BF71EC57}" dt="2023-12-19T16:51:36.723" v="7307"/>
          <ac:spMkLst>
            <pc:docMk/>
            <pc:sldMk cId="2915874946" sldId="371"/>
            <ac:spMk id="31" creationId="{9B627120-A6BA-A9A0-E4CE-194FF2E86447}"/>
          </ac:spMkLst>
        </pc:spChg>
        <pc:spChg chg="mod">
          <ac:chgData name="Elena Bezmenova" userId="85567911984b031c" providerId="LiveId" clId="{3122C880-3FCD-43E1-A6BA-8E13BF71EC57}" dt="2023-12-19T16:51:36.723" v="7307"/>
          <ac:spMkLst>
            <pc:docMk/>
            <pc:sldMk cId="2915874946" sldId="371"/>
            <ac:spMk id="32" creationId="{C59B1717-29C5-79BF-5CDA-31F404A49F25}"/>
          </ac:spMkLst>
        </pc:spChg>
        <pc:spChg chg="mod">
          <ac:chgData name="Elena Bezmenova" userId="85567911984b031c" providerId="LiveId" clId="{3122C880-3FCD-43E1-A6BA-8E13BF71EC57}" dt="2023-12-19T16:51:36.723" v="7307"/>
          <ac:spMkLst>
            <pc:docMk/>
            <pc:sldMk cId="2915874946" sldId="371"/>
            <ac:spMk id="33" creationId="{0AB951AE-E06B-7374-8277-D09036923F7C}"/>
          </ac:spMkLst>
        </pc:spChg>
        <pc:spChg chg="mod">
          <ac:chgData name="Elena Bezmenova" userId="85567911984b031c" providerId="LiveId" clId="{3122C880-3FCD-43E1-A6BA-8E13BF71EC57}" dt="2023-12-19T16:51:36.723" v="7307"/>
          <ac:spMkLst>
            <pc:docMk/>
            <pc:sldMk cId="2915874946" sldId="371"/>
            <ac:spMk id="34" creationId="{E9C0C631-9AD1-B4D0-A8FA-B716C436A44A}"/>
          </ac:spMkLst>
        </pc:spChg>
        <pc:spChg chg="mod">
          <ac:chgData name="Elena Bezmenova" userId="85567911984b031c" providerId="LiveId" clId="{3122C880-3FCD-43E1-A6BA-8E13BF71EC57}" dt="2023-12-19T16:51:36.723" v="7307"/>
          <ac:spMkLst>
            <pc:docMk/>
            <pc:sldMk cId="2915874946" sldId="371"/>
            <ac:spMk id="35" creationId="{C8432741-9326-22F0-6556-1378E388A7B8}"/>
          </ac:spMkLst>
        </pc:spChg>
        <pc:spChg chg="mod">
          <ac:chgData name="Elena Bezmenova" userId="85567911984b031c" providerId="LiveId" clId="{3122C880-3FCD-43E1-A6BA-8E13BF71EC57}" dt="2023-12-19T16:51:36.723" v="7307"/>
          <ac:spMkLst>
            <pc:docMk/>
            <pc:sldMk cId="2915874946" sldId="371"/>
            <ac:spMk id="36" creationId="{6CBDE535-233B-7C75-672C-B6A0C84260F0}"/>
          </ac:spMkLst>
        </pc:spChg>
        <pc:spChg chg="mod">
          <ac:chgData name="Elena Bezmenova" userId="85567911984b031c" providerId="LiveId" clId="{3122C880-3FCD-43E1-A6BA-8E13BF71EC57}" dt="2023-12-19T16:51:36.723" v="7307"/>
          <ac:spMkLst>
            <pc:docMk/>
            <pc:sldMk cId="2915874946" sldId="371"/>
            <ac:spMk id="37" creationId="{DDCE0508-89D1-1633-C1C2-ABD812E78F3D}"/>
          </ac:spMkLst>
        </pc:spChg>
        <pc:spChg chg="mod">
          <ac:chgData name="Elena Bezmenova" userId="85567911984b031c" providerId="LiveId" clId="{3122C880-3FCD-43E1-A6BA-8E13BF71EC57}" dt="2023-12-19T16:51:36.723" v="7307"/>
          <ac:spMkLst>
            <pc:docMk/>
            <pc:sldMk cId="2915874946" sldId="371"/>
            <ac:spMk id="38" creationId="{B444616A-9A2E-8D14-F60E-35F68FC2CC67}"/>
          </ac:spMkLst>
        </pc:spChg>
        <pc:spChg chg="mod">
          <ac:chgData name="Elena Bezmenova" userId="85567911984b031c" providerId="LiveId" clId="{3122C880-3FCD-43E1-A6BA-8E13BF71EC57}" dt="2023-12-19T16:51:36.723" v="7307"/>
          <ac:spMkLst>
            <pc:docMk/>
            <pc:sldMk cId="2915874946" sldId="371"/>
            <ac:spMk id="39" creationId="{AA9F95E7-96A0-17DD-CC86-F0734797096A}"/>
          </ac:spMkLst>
        </pc:spChg>
        <pc:spChg chg="mod">
          <ac:chgData name="Elena Bezmenova" userId="85567911984b031c" providerId="LiveId" clId="{3122C880-3FCD-43E1-A6BA-8E13BF71EC57}" dt="2023-12-19T16:51:36.723" v="7307"/>
          <ac:spMkLst>
            <pc:docMk/>
            <pc:sldMk cId="2915874946" sldId="371"/>
            <ac:spMk id="40" creationId="{F0A2D142-6AE0-A0B9-4DD8-EE36DD77058F}"/>
          </ac:spMkLst>
        </pc:spChg>
        <pc:spChg chg="mod">
          <ac:chgData name="Elena Bezmenova" userId="85567911984b031c" providerId="LiveId" clId="{3122C880-3FCD-43E1-A6BA-8E13BF71EC57}" dt="2023-12-19T16:51:36.723" v="7307"/>
          <ac:spMkLst>
            <pc:docMk/>
            <pc:sldMk cId="2915874946" sldId="371"/>
            <ac:spMk id="41" creationId="{B1D6ED52-292C-6EC6-5475-7F45C64EAE23}"/>
          </ac:spMkLst>
        </pc:spChg>
        <pc:spChg chg="mod">
          <ac:chgData name="Elena Bezmenova" userId="85567911984b031c" providerId="LiveId" clId="{3122C880-3FCD-43E1-A6BA-8E13BF71EC57}" dt="2023-12-19T16:51:36.723" v="7307"/>
          <ac:spMkLst>
            <pc:docMk/>
            <pc:sldMk cId="2915874946" sldId="371"/>
            <ac:spMk id="42" creationId="{7B691B41-111A-447E-A9CD-287460533706}"/>
          </ac:spMkLst>
        </pc:spChg>
        <pc:spChg chg="mod">
          <ac:chgData name="Elena Bezmenova" userId="85567911984b031c" providerId="LiveId" clId="{3122C880-3FCD-43E1-A6BA-8E13BF71EC57}" dt="2023-12-19T16:51:36.723" v="7307"/>
          <ac:spMkLst>
            <pc:docMk/>
            <pc:sldMk cId="2915874946" sldId="371"/>
            <ac:spMk id="43" creationId="{D848AE76-4591-7E2E-0CCE-38234001DF56}"/>
          </ac:spMkLst>
        </pc:spChg>
        <pc:spChg chg="mod">
          <ac:chgData name="Elena Bezmenova" userId="85567911984b031c" providerId="LiveId" clId="{3122C880-3FCD-43E1-A6BA-8E13BF71EC57}" dt="2023-12-19T16:51:36.723" v="7307"/>
          <ac:spMkLst>
            <pc:docMk/>
            <pc:sldMk cId="2915874946" sldId="371"/>
            <ac:spMk id="44" creationId="{996A87EA-7059-E7BF-A1E7-002B366101AD}"/>
          </ac:spMkLst>
        </pc:spChg>
        <pc:spChg chg="mod">
          <ac:chgData name="Elena Bezmenova" userId="85567911984b031c" providerId="LiveId" clId="{3122C880-3FCD-43E1-A6BA-8E13BF71EC57}" dt="2023-12-19T16:51:36.723" v="7307"/>
          <ac:spMkLst>
            <pc:docMk/>
            <pc:sldMk cId="2915874946" sldId="371"/>
            <ac:spMk id="45" creationId="{64A2FDB9-3C1F-F311-8FAD-5325FCDD83AB}"/>
          </ac:spMkLst>
        </pc:spChg>
        <pc:spChg chg="mod">
          <ac:chgData name="Elena Bezmenova" userId="85567911984b031c" providerId="LiveId" clId="{3122C880-3FCD-43E1-A6BA-8E13BF71EC57}" dt="2023-12-19T16:51:36.723" v="7307"/>
          <ac:spMkLst>
            <pc:docMk/>
            <pc:sldMk cId="2915874946" sldId="371"/>
            <ac:spMk id="46" creationId="{12BB92D4-DA59-C4AE-F2FD-6541CF3F364C}"/>
          </ac:spMkLst>
        </pc:spChg>
        <pc:spChg chg="mod">
          <ac:chgData name="Elena Bezmenova" userId="85567911984b031c" providerId="LiveId" clId="{3122C880-3FCD-43E1-A6BA-8E13BF71EC57}" dt="2023-12-19T16:51:36.723" v="7307"/>
          <ac:spMkLst>
            <pc:docMk/>
            <pc:sldMk cId="2915874946" sldId="371"/>
            <ac:spMk id="47" creationId="{048D6161-207C-56A4-1E2C-56916D6AF5F3}"/>
          </ac:spMkLst>
        </pc:spChg>
        <pc:spChg chg="mod">
          <ac:chgData name="Elena Bezmenova" userId="85567911984b031c" providerId="LiveId" clId="{3122C880-3FCD-43E1-A6BA-8E13BF71EC57}" dt="2023-12-19T16:51:36.723" v="7307"/>
          <ac:spMkLst>
            <pc:docMk/>
            <pc:sldMk cId="2915874946" sldId="371"/>
            <ac:spMk id="48" creationId="{CB20E1A6-3D9D-47DE-AB6B-C22C569DF7AC}"/>
          </ac:spMkLst>
        </pc:spChg>
        <pc:spChg chg="mod">
          <ac:chgData name="Elena Bezmenova" userId="85567911984b031c" providerId="LiveId" clId="{3122C880-3FCD-43E1-A6BA-8E13BF71EC57}" dt="2023-12-19T16:51:36.723" v="7307"/>
          <ac:spMkLst>
            <pc:docMk/>
            <pc:sldMk cId="2915874946" sldId="371"/>
            <ac:spMk id="49" creationId="{B83C0C1C-B8A5-C913-F63C-F5D4A8E5316F}"/>
          </ac:spMkLst>
        </pc:spChg>
        <pc:spChg chg="mod">
          <ac:chgData name="Elena Bezmenova" userId="85567911984b031c" providerId="LiveId" clId="{3122C880-3FCD-43E1-A6BA-8E13BF71EC57}" dt="2023-12-19T16:51:36.723" v="7307"/>
          <ac:spMkLst>
            <pc:docMk/>
            <pc:sldMk cId="2915874946" sldId="371"/>
            <ac:spMk id="50" creationId="{20371827-2E15-B854-7030-8CC9E5E11979}"/>
          </ac:spMkLst>
        </pc:spChg>
        <pc:spChg chg="mod">
          <ac:chgData name="Elena Bezmenova" userId="85567911984b031c" providerId="LiveId" clId="{3122C880-3FCD-43E1-A6BA-8E13BF71EC57}" dt="2023-12-19T16:51:36.723" v="7307"/>
          <ac:spMkLst>
            <pc:docMk/>
            <pc:sldMk cId="2915874946" sldId="371"/>
            <ac:spMk id="51" creationId="{34974F2C-9DD1-C89E-ADFB-312FEDEB3B67}"/>
          </ac:spMkLst>
        </pc:spChg>
        <pc:spChg chg="mod">
          <ac:chgData name="Elena Bezmenova" userId="85567911984b031c" providerId="LiveId" clId="{3122C880-3FCD-43E1-A6BA-8E13BF71EC57}" dt="2023-12-19T16:51:36.723" v="7307"/>
          <ac:spMkLst>
            <pc:docMk/>
            <pc:sldMk cId="2915874946" sldId="371"/>
            <ac:spMk id="52" creationId="{7F73B6CE-7028-BF7C-68D8-0FC4FBB47377}"/>
          </ac:spMkLst>
        </pc:spChg>
        <pc:spChg chg="mod">
          <ac:chgData name="Elena Bezmenova" userId="85567911984b031c" providerId="LiveId" clId="{3122C880-3FCD-43E1-A6BA-8E13BF71EC57}" dt="2023-12-19T16:51:36.723" v="7307"/>
          <ac:spMkLst>
            <pc:docMk/>
            <pc:sldMk cId="2915874946" sldId="371"/>
            <ac:spMk id="53" creationId="{F244DA66-8B39-88D7-967A-7C2B4532FF82}"/>
          </ac:spMkLst>
        </pc:spChg>
        <pc:spChg chg="mod">
          <ac:chgData name="Elena Bezmenova" userId="85567911984b031c" providerId="LiveId" clId="{3122C880-3FCD-43E1-A6BA-8E13BF71EC57}" dt="2023-12-19T16:51:36.723" v="7307"/>
          <ac:spMkLst>
            <pc:docMk/>
            <pc:sldMk cId="2915874946" sldId="371"/>
            <ac:spMk id="54" creationId="{C265930C-CD9C-3F4C-4516-8D9590B8EF9C}"/>
          </ac:spMkLst>
        </pc:spChg>
        <pc:spChg chg="mod">
          <ac:chgData name="Elena Bezmenova" userId="85567911984b031c" providerId="LiveId" clId="{3122C880-3FCD-43E1-A6BA-8E13BF71EC57}" dt="2023-12-19T16:51:36.723" v="7307"/>
          <ac:spMkLst>
            <pc:docMk/>
            <pc:sldMk cId="2915874946" sldId="371"/>
            <ac:spMk id="55" creationId="{757C43CD-D7E3-1C75-78FF-7492436DA867}"/>
          </ac:spMkLst>
        </pc:spChg>
        <pc:spChg chg="mod">
          <ac:chgData name="Elena Bezmenova" userId="85567911984b031c" providerId="LiveId" clId="{3122C880-3FCD-43E1-A6BA-8E13BF71EC57}" dt="2023-12-19T16:51:36.723" v="7307"/>
          <ac:spMkLst>
            <pc:docMk/>
            <pc:sldMk cId="2915874946" sldId="371"/>
            <ac:spMk id="56" creationId="{FEBD90BE-4C35-C9E6-428C-1DB84CA56F97}"/>
          </ac:spMkLst>
        </pc:spChg>
        <pc:spChg chg="mod">
          <ac:chgData name="Elena Bezmenova" userId="85567911984b031c" providerId="LiveId" clId="{3122C880-3FCD-43E1-A6BA-8E13BF71EC57}" dt="2023-12-19T16:51:36.723" v="7307"/>
          <ac:spMkLst>
            <pc:docMk/>
            <pc:sldMk cId="2915874946" sldId="371"/>
            <ac:spMk id="57" creationId="{BAC95E9D-C70E-42CF-87AC-D072F85E581F}"/>
          </ac:spMkLst>
        </pc:spChg>
        <pc:spChg chg="mod">
          <ac:chgData name="Elena Bezmenova" userId="85567911984b031c" providerId="LiveId" clId="{3122C880-3FCD-43E1-A6BA-8E13BF71EC57}" dt="2023-12-19T16:51:36.723" v="7307"/>
          <ac:spMkLst>
            <pc:docMk/>
            <pc:sldMk cId="2915874946" sldId="371"/>
            <ac:spMk id="58" creationId="{B96E52DD-64D4-28FA-2AD5-E8DEEA026773}"/>
          </ac:spMkLst>
        </pc:spChg>
        <pc:spChg chg="mod">
          <ac:chgData name="Elena Bezmenova" userId="85567911984b031c" providerId="LiveId" clId="{3122C880-3FCD-43E1-A6BA-8E13BF71EC57}" dt="2023-12-19T16:51:36.723" v="7307"/>
          <ac:spMkLst>
            <pc:docMk/>
            <pc:sldMk cId="2915874946" sldId="371"/>
            <ac:spMk id="59" creationId="{8250FCAF-5A87-8EC3-A28D-CB483489C622}"/>
          </ac:spMkLst>
        </pc:spChg>
        <pc:spChg chg="mod">
          <ac:chgData name="Elena Bezmenova" userId="85567911984b031c" providerId="LiveId" clId="{3122C880-3FCD-43E1-A6BA-8E13BF71EC57}" dt="2023-12-19T16:51:36.723" v="7307"/>
          <ac:spMkLst>
            <pc:docMk/>
            <pc:sldMk cId="2915874946" sldId="371"/>
            <ac:spMk id="60" creationId="{6599A8D3-B546-CEA5-DFC2-35AF26EE7F7E}"/>
          </ac:spMkLst>
        </pc:spChg>
        <pc:spChg chg="mod">
          <ac:chgData name="Elena Bezmenova" userId="85567911984b031c" providerId="LiveId" clId="{3122C880-3FCD-43E1-A6BA-8E13BF71EC57}" dt="2023-12-19T16:51:36.723" v="7307"/>
          <ac:spMkLst>
            <pc:docMk/>
            <pc:sldMk cId="2915874946" sldId="371"/>
            <ac:spMk id="61" creationId="{407689ED-215A-4988-C250-A3B0D09FB230}"/>
          </ac:spMkLst>
        </pc:spChg>
        <pc:spChg chg="mod">
          <ac:chgData name="Elena Bezmenova" userId="85567911984b031c" providerId="LiveId" clId="{3122C880-3FCD-43E1-A6BA-8E13BF71EC57}" dt="2023-12-19T16:51:36.723" v="7307"/>
          <ac:spMkLst>
            <pc:docMk/>
            <pc:sldMk cId="2915874946" sldId="371"/>
            <ac:spMk id="62" creationId="{8791D05C-96B5-0BDD-0F9F-33E97485A954}"/>
          </ac:spMkLst>
        </pc:spChg>
        <pc:spChg chg="mod">
          <ac:chgData name="Elena Bezmenova" userId="85567911984b031c" providerId="LiveId" clId="{3122C880-3FCD-43E1-A6BA-8E13BF71EC57}" dt="2023-12-19T16:51:36.723" v="7307"/>
          <ac:spMkLst>
            <pc:docMk/>
            <pc:sldMk cId="2915874946" sldId="371"/>
            <ac:spMk id="63" creationId="{CA28D3F6-34EA-591C-596E-C5F29D0E7497}"/>
          </ac:spMkLst>
        </pc:spChg>
        <pc:spChg chg="mod">
          <ac:chgData name="Elena Bezmenova" userId="85567911984b031c" providerId="LiveId" clId="{3122C880-3FCD-43E1-A6BA-8E13BF71EC57}" dt="2023-12-19T16:51:36.723" v="7307"/>
          <ac:spMkLst>
            <pc:docMk/>
            <pc:sldMk cId="2915874946" sldId="371"/>
            <ac:spMk id="1088" creationId="{52A0762C-36C8-FA2B-970E-9C1840E07E6B}"/>
          </ac:spMkLst>
        </pc:spChg>
        <pc:spChg chg="mod">
          <ac:chgData name="Elena Bezmenova" userId="85567911984b031c" providerId="LiveId" clId="{3122C880-3FCD-43E1-A6BA-8E13BF71EC57}" dt="2023-12-19T16:51:36.723" v="7307"/>
          <ac:spMkLst>
            <pc:docMk/>
            <pc:sldMk cId="2915874946" sldId="371"/>
            <ac:spMk id="1089" creationId="{5BCDE463-71A5-E77E-98D8-FE5D6C6DCE30}"/>
          </ac:spMkLst>
        </pc:spChg>
        <pc:spChg chg="mod">
          <ac:chgData name="Elena Bezmenova" userId="85567911984b031c" providerId="LiveId" clId="{3122C880-3FCD-43E1-A6BA-8E13BF71EC57}" dt="2023-12-19T16:51:36.723" v="7307"/>
          <ac:spMkLst>
            <pc:docMk/>
            <pc:sldMk cId="2915874946" sldId="371"/>
            <ac:spMk id="1090" creationId="{EEC998DE-4F24-CDA0-9F1C-C85F0B24025F}"/>
          </ac:spMkLst>
        </pc:spChg>
        <pc:spChg chg="mod">
          <ac:chgData name="Elena Bezmenova" userId="85567911984b031c" providerId="LiveId" clId="{3122C880-3FCD-43E1-A6BA-8E13BF71EC57}" dt="2023-12-19T16:51:36.723" v="7307"/>
          <ac:spMkLst>
            <pc:docMk/>
            <pc:sldMk cId="2915874946" sldId="371"/>
            <ac:spMk id="1091" creationId="{78957031-F3F7-7365-310C-D1CB37F90278}"/>
          </ac:spMkLst>
        </pc:spChg>
        <pc:spChg chg="mod">
          <ac:chgData name="Elena Bezmenova" userId="85567911984b031c" providerId="LiveId" clId="{3122C880-3FCD-43E1-A6BA-8E13BF71EC57}" dt="2023-12-19T16:51:36.723" v="7307"/>
          <ac:spMkLst>
            <pc:docMk/>
            <pc:sldMk cId="2915874946" sldId="371"/>
            <ac:spMk id="1092" creationId="{654A1C9E-3659-FCDF-667B-7DE277127E8A}"/>
          </ac:spMkLst>
        </pc:spChg>
        <pc:spChg chg="mod">
          <ac:chgData name="Elena Bezmenova" userId="85567911984b031c" providerId="LiveId" clId="{3122C880-3FCD-43E1-A6BA-8E13BF71EC57}" dt="2023-12-19T16:51:36.723" v="7307"/>
          <ac:spMkLst>
            <pc:docMk/>
            <pc:sldMk cId="2915874946" sldId="371"/>
            <ac:spMk id="1093" creationId="{EAAB38BC-9745-12C4-829F-4048944ED174}"/>
          </ac:spMkLst>
        </pc:spChg>
        <pc:spChg chg="mod">
          <ac:chgData name="Elena Bezmenova" userId="85567911984b031c" providerId="LiveId" clId="{3122C880-3FCD-43E1-A6BA-8E13BF71EC57}" dt="2023-12-19T16:51:36.723" v="7307"/>
          <ac:spMkLst>
            <pc:docMk/>
            <pc:sldMk cId="2915874946" sldId="371"/>
            <ac:spMk id="1094" creationId="{5E35744C-C194-618A-1268-C9F1B5993E89}"/>
          </ac:spMkLst>
        </pc:spChg>
        <pc:spChg chg="mod">
          <ac:chgData name="Elena Bezmenova" userId="85567911984b031c" providerId="LiveId" clId="{3122C880-3FCD-43E1-A6BA-8E13BF71EC57}" dt="2023-12-19T16:51:36.723" v="7307"/>
          <ac:spMkLst>
            <pc:docMk/>
            <pc:sldMk cId="2915874946" sldId="371"/>
            <ac:spMk id="1095" creationId="{B3873550-75D6-7E90-58C4-E37BABBCAB29}"/>
          </ac:spMkLst>
        </pc:spChg>
        <pc:spChg chg="mod">
          <ac:chgData name="Elena Bezmenova" userId="85567911984b031c" providerId="LiveId" clId="{3122C880-3FCD-43E1-A6BA-8E13BF71EC57}" dt="2023-12-19T16:51:36.723" v="7307"/>
          <ac:spMkLst>
            <pc:docMk/>
            <pc:sldMk cId="2915874946" sldId="371"/>
            <ac:spMk id="1096" creationId="{2FAB0FBA-2C9A-8489-1482-AEA95E02D302}"/>
          </ac:spMkLst>
        </pc:spChg>
        <pc:spChg chg="mod">
          <ac:chgData name="Elena Bezmenova" userId="85567911984b031c" providerId="LiveId" clId="{3122C880-3FCD-43E1-A6BA-8E13BF71EC57}" dt="2023-12-19T16:51:36.723" v="7307"/>
          <ac:spMkLst>
            <pc:docMk/>
            <pc:sldMk cId="2915874946" sldId="371"/>
            <ac:spMk id="1097" creationId="{84F6E22C-DB24-3EE8-8978-DF295EA02FB6}"/>
          </ac:spMkLst>
        </pc:spChg>
        <pc:spChg chg="mod">
          <ac:chgData name="Elena Bezmenova" userId="85567911984b031c" providerId="LiveId" clId="{3122C880-3FCD-43E1-A6BA-8E13BF71EC57}" dt="2023-12-19T16:51:36.723" v="7307"/>
          <ac:spMkLst>
            <pc:docMk/>
            <pc:sldMk cId="2915874946" sldId="371"/>
            <ac:spMk id="1098" creationId="{2F5DE55A-A903-1E42-1501-804A24633290}"/>
          </ac:spMkLst>
        </pc:spChg>
        <pc:spChg chg="mod">
          <ac:chgData name="Elena Bezmenova" userId="85567911984b031c" providerId="LiveId" clId="{3122C880-3FCD-43E1-A6BA-8E13BF71EC57}" dt="2023-12-19T16:51:36.723" v="7307"/>
          <ac:spMkLst>
            <pc:docMk/>
            <pc:sldMk cId="2915874946" sldId="371"/>
            <ac:spMk id="1099" creationId="{15AC62A9-89D8-7D98-24FB-CD673B68B18F}"/>
          </ac:spMkLst>
        </pc:spChg>
        <pc:spChg chg="mod">
          <ac:chgData name="Elena Bezmenova" userId="85567911984b031c" providerId="LiveId" clId="{3122C880-3FCD-43E1-A6BA-8E13BF71EC57}" dt="2023-12-19T16:51:36.723" v="7307"/>
          <ac:spMkLst>
            <pc:docMk/>
            <pc:sldMk cId="2915874946" sldId="371"/>
            <ac:spMk id="1100" creationId="{FAD40AD1-7BDB-7939-EF7A-47081558EEC3}"/>
          </ac:spMkLst>
        </pc:spChg>
        <pc:spChg chg="mod">
          <ac:chgData name="Elena Bezmenova" userId="85567911984b031c" providerId="LiveId" clId="{3122C880-3FCD-43E1-A6BA-8E13BF71EC57}" dt="2023-12-19T16:51:36.723" v="7307"/>
          <ac:spMkLst>
            <pc:docMk/>
            <pc:sldMk cId="2915874946" sldId="371"/>
            <ac:spMk id="1101" creationId="{8AED0B2C-6C56-7D04-F5CA-84F5FCB906A4}"/>
          </ac:spMkLst>
        </pc:spChg>
        <pc:spChg chg="mod">
          <ac:chgData name="Elena Bezmenova" userId="85567911984b031c" providerId="LiveId" clId="{3122C880-3FCD-43E1-A6BA-8E13BF71EC57}" dt="2023-12-19T16:51:36.723" v="7307"/>
          <ac:spMkLst>
            <pc:docMk/>
            <pc:sldMk cId="2915874946" sldId="371"/>
            <ac:spMk id="1102" creationId="{7EB00F14-231E-269E-DB66-3C63E553E43E}"/>
          </ac:spMkLst>
        </pc:spChg>
        <pc:spChg chg="mod">
          <ac:chgData name="Elena Bezmenova" userId="85567911984b031c" providerId="LiveId" clId="{3122C880-3FCD-43E1-A6BA-8E13BF71EC57}" dt="2023-12-19T16:51:36.723" v="7307"/>
          <ac:spMkLst>
            <pc:docMk/>
            <pc:sldMk cId="2915874946" sldId="371"/>
            <ac:spMk id="1103" creationId="{E3BFA511-0FFE-213F-927D-9475C0845A20}"/>
          </ac:spMkLst>
        </pc:spChg>
        <pc:spChg chg="mod">
          <ac:chgData name="Elena Bezmenova" userId="85567911984b031c" providerId="LiveId" clId="{3122C880-3FCD-43E1-A6BA-8E13BF71EC57}" dt="2023-12-19T16:51:36.723" v="7307"/>
          <ac:spMkLst>
            <pc:docMk/>
            <pc:sldMk cId="2915874946" sldId="371"/>
            <ac:spMk id="1104" creationId="{E13A35AC-F869-A8AD-5DDC-254F2E49B9A2}"/>
          </ac:spMkLst>
        </pc:spChg>
        <pc:spChg chg="mod">
          <ac:chgData name="Elena Bezmenova" userId="85567911984b031c" providerId="LiveId" clId="{3122C880-3FCD-43E1-A6BA-8E13BF71EC57}" dt="2023-12-19T16:51:36.723" v="7307"/>
          <ac:spMkLst>
            <pc:docMk/>
            <pc:sldMk cId="2915874946" sldId="371"/>
            <ac:spMk id="1105" creationId="{29EC1497-71ED-E0AC-9F88-0DA14D1A5C12}"/>
          </ac:spMkLst>
        </pc:spChg>
        <pc:spChg chg="mod">
          <ac:chgData name="Elena Bezmenova" userId="85567911984b031c" providerId="LiveId" clId="{3122C880-3FCD-43E1-A6BA-8E13BF71EC57}" dt="2023-12-19T19:10:59.514" v="8033" actId="20577"/>
          <ac:spMkLst>
            <pc:docMk/>
            <pc:sldMk cId="2915874946" sldId="371"/>
            <ac:spMk id="1127" creationId="{00000000-0000-0000-0000-000000000000}"/>
          </ac:spMkLst>
        </pc:spChg>
        <pc:grpChg chg="add mod">
          <ac:chgData name="Elena Bezmenova" userId="85567911984b031c" providerId="LiveId" clId="{3122C880-3FCD-43E1-A6BA-8E13BF71EC57}" dt="2023-12-19T16:52:07.066" v="7310" actId="1076"/>
          <ac:grpSpMkLst>
            <pc:docMk/>
            <pc:sldMk cId="2915874946" sldId="371"/>
            <ac:grpSpMk id="3" creationId="{200AD34D-176B-3532-B0C1-8B69F38BAFF6}"/>
          </ac:grpSpMkLst>
        </pc:grpChg>
        <pc:graphicFrameChg chg="del">
          <ac:chgData name="Elena Bezmenova" userId="85567911984b031c" providerId="LiveId" clId="{3122C880-3FCD-43E1-A6BA-8E13BF71EC57}" dt="2023-12-19T16:05:08.606" v="6869" actId="478"/>
          <ac:graphicFrameMkLst>
            <pc:docMk/>
            <pc:sldMk cId="2915874946" sldId="371"/>
            <ac:graphicFrameMk id="1121" creationId="{A43BB8A2-703E-9713-19C4-6DA801CD6BD8}"/>
          </ac:graphicFrameMkLst>
        </pc:graphicFrameChg>
      </pc:sldChg>
      <pc:sldChg chg="addSp delSp modSp add mod ord setBg modShow">
        <pc:chgData name="Elena Bezmenova" userId="85567911984b031c" providerId="LiveId" clId="{3122C880-3FCD-43E1-A6BA-8E13BF71EC57}" dt="2023-12-19T18:42:38.034" v="7742" actId="14100"/>
        <pc:sldMkLst>
          <pc:docMk/>
          <pc:sldMk cId="1795405155" sldId="372"/>
        </pc:sldMkLst>
        <pc:spChg chg="del mod">
          <ac:chgData name="Elena Bezmenova" userId="85567911984b031c" providerId="LiveId" clId="{3122C880-3FCD-43E1-A6BA-8E13BF71EC57}" dt="2023-12-19T18:26:11.017" v="7662"/>
          <ac:spMkLst>
            <pc:docMk/>
            <pc:sldMk cId="1795405155" sldId="372"/>
            <ac:spMk id="5" creationId="{E5E1D7D2-8E4E-9CFC-E2AE-E613F7AC4CB6}"/>
          </ac:spMkLst>
        </pc:spChg>
        <pc:spChg chg="mod">
          <ac:chgData name="Elena Bezmenova" userId="85567911984b031c" providerId="LiveId" clId="{3122C880-3FCD-43E1-A6BA-8E13BF71EC57}" dt="2023-12-19T17:27:56.136" v="7564" actId="14100"/>
          <ac:spMkLst>
            <pc:docMk/>
            <pc:sldMk cId="1795405155" sldId="372"/>
            <ac:spMk id="2980" creationId="{00000000-0000-0000-0000-000000000000}"/>
          </ac:spMkLst>
        </pc:spChg>
        <pc:spChg chg="mod">
          <ac:chgData name="Elena Bezmenova" userId="85567911984b031c" providerId="LiveId" clId="{3122C880-3FCD-43E1-A6BA-8E13BF71EC57}" dt="2023-12-19T18:26:36.402" v="7663" actId="113"/>
          <ac:spMkLst>
            <pc:docMk/>
            <pc:sldMk cId="1795405155" sldId="372"/>
            <ac:spMk id="2982" creationId="{00000000-0000-0000-0000-000000000000}"/>
          </ac:spMkLst>
        </pc:spChg>
        <pc:spChg chg="mod">
          <ac:chgData name="Elena Bezmenova" userId="85567911984b031c" providerId="LiveId" clId="{3122C880-3FCD-43E1-A6BA-8E13BF71EC57}" dt="2023-12-19T18:26:41.729" v="7664" actId="113"/>
          <ac:spMkLst>
            <pc:docMk/>
            <pc:sldMk cId="1795405155" sldId="372"/>
            <ac:spMk id="2986" creationId="{00000000-0000-0000-0000-000000000000}"/>
          </ac:spMkLst>
        </pc:spChg>
        <pc:picChg chg="del mod">
          <ac:chgData name="Elena Bezmenova" userId="85567911984b031c" providerId="LiveId" clId="{3122C880-3FCD-43E1-A6BA-8E13BF71EC57}" dt="2023-12-19T18:37:08.386" v="7718" actId="478"/>
          <ac:picMkLst>
            <pc:docMk/>
            <pc:sldMk cId="1795405155" sldId="372"/>
            <ac:picMk id="3076" creationId="{854C98D5-A95B-A9EB-4502-E7FA84D390DE}"/>
          </ac:picMkLst>
        </pc:picChg>
        <pc:picChg chg="add del mod">
          <ac:chgData name="Elena Bezmenova" userId="85567911984b031c" providerId="LiveId" clId="{3122C880-3FCD-43E1-A6BA-8E13BF71EC57}" dt="2023-12-19T18:38:16.019" v="7724" actId="478"/>
          <ac:picMkLst>
            <pc:docMk/>
            <pc:sldMk cId="1795405155" sldId="372"/>
            <ac:picMk id="6146" creationId="{FE29CCA5-B296-223B-C8BF-CF54661BDDA6}"/>
          </ac:picMkLst>
        </pc:picChg>
        <pc:picChg chg="add del mod">
          <ac:chgData name="Elena Bezmenova" userId="85567911984b031c" providerId="LiveId" clId="{3122C880-3FCD-43E1-A6BA-8E13BF71EC57}" dt="2023-12-19T18:42:21.379" v="7736" actId="478"/>
          <ac:picMkLst>
            <pc:docMk/>
            <pc:sldMk cId="1795405155" sldId="372"/>
            <ac:picMk id="6148" creationId="{2E60FEF6-DF32-125E-FE95-181D8985BB15}"/>
          </ac:picMkLst>
        </pc:picChg>
        <pc:picChg chg="add mod">
          <ac:chgData name="Elena Bezmenova" userId="85567911984b031c" providerId="LiveId" clId="{3122C880-3FCD-43E1-A6BA-8E13BF71EC57}" dt="2023-12-19T18:42:38.034" v="7742" actId="14100"/>
          <ac:picMkLst>
            <pc:docMk/>
            <pc:sldMk cId="1795405155" sldId="372"/>
            <ac:picMk id="6150" creationId="{C3B35D98-3A0B-2E8F-8F48-089950FCFAFD}"/>
          </ac:picMkLst>
        </pc:picChg>
      </pc:sldChg>
      <pc:sldChg chg="addSp delSp modSp add mod ord setBg modShow">
        <pc:chgData name="Elena Bezmenova" userId="85567911984b031c" providerId="LiveId" clId="{3122C880-3FCD-43E1-A6BA-8E13BF71EC57}" dt="2023-12-19T20:14:38.679" v="8096" actId="1076"/>
        <pc:sldMkLst>
          <pc:docMk/>
          <pc:sldMk cId="2326599169" sldId="373"/>
        </pc:sldMkLst>
        <pc:spChg chg="mod">
          <ac:chgData name="Elena Bezmenova" userId="85567911984b031c" providerId="LiveId" clId="{3122C880-3FCD-43E1-A6BA-8E13BF71EC57}" dt="2023-12-19T18:50:40.361" v="7826" actId="1076"/>
          <ac:spMkLst>
            <pc:docMk/>
            <pc:sldMk cId="2326599169" sldId="373"/>
            <ac:spMk id="3" creationId="{E6835DD7-AB36-F324-3701-BF9F2F248DA1}"/>
          </ac:spMkLst>
        </pc:spChg>
        <pc:spChg chg="mod">
          <ac:chgData name="Elena Bezmenova" userId="85567911984b031c" providerId="LiveId" clId="{3122C880-3FCD-43E1-A6BA-8E13BF71EC57}" dt="2023-12-19T18:50:52.009" v="7830" actId="14100"/>
          <ac:spMkLst>
            <pc:docMk/>
            <pc:sldMk cId="2326599169" sldId="373"/>
            <ac:spMk id="8" creationId="{70F01F80-2848-7368-EC72-86D033098E93}"/>
          </ac:spMkLst>
        </pc:spChg>
        <pc:picChg chg="mod">
          <ac:chgData name="Elena Bezmenova" userId="85567911984b031c" providerId="LiveId" clId="{3122C880-3FCD-43E1-A6BA-8E13BF71EC57}" dt="2023-12-19T20:14:38.679" v="8096" actId="1076"/>
          <ac:picMkLst>
            <pc:docMk/>
            <pc:sldMk cId="2326599169" sldId="373"/>
            <ac:picMk id="4" creationId="{8486777B-82DB-D200-CFDC-191A6142F4C3}"/>
          </ac:picMkLst>
        </pc:picChg>
        <pc:picChg chg="del">
          <ac:chgData name="Elena Bezmenova" userId="85567911984b031c" providerId="LiveId" clId="{3122C880-3FCD-43E1-A6BA-8E13BF71EC57}" dt="2023-12-19T18:47:24.502" v="7764" actId="478"/>
          <ac:picMkLst>
            <pc:docMk/>
            <pc:sldMk cId="2326599169" sldId="373"/>
            <ac:picMk id="3076" creationId="{483C980D-EB80-61A9-D98E-C1BBC90358A2}"/>
          </ac:picMkLst>
        </pc:picChg>
        <pc:picChg chg="add mod">
          <ac:chgData name="Elena Bezmenova" userId="85567911984b031c" providerId="LiveId" clId="{3122C880-3FCD-43E1-A6BA-8E13BF71EC57}" dt="2023-12-19T18:50:41.381" v="7827" actId="1076"/>
          <ac:picMkLst>
            <pc:docMk/>
            <pc:sldMk cId="2326599169" sldId="373"/>
            <ac:picMk id="7170" creationId="{96EB09ED-9BC5-5A26-7F82-68B3BBA83AF5}"/>
          </ac:picMkLst>
        </pc:picChg>
      </pc:sldChg>
      <pc:sldChg chg="addSp delSp modSp add mod modShow">
        <pc:chgData name="Elena Bezmenova" userId="85567911984b031c" providerId="LiveId" clId="{3122C880-3FCD-43E1-A6BA-8E13BF71EC57}" dt="2023-12-19T20:14:41.739" v="8097" actId="1076"/>
        <pc:sldMkLst>
          <pc:docMk/>
          <pc:sldMk cId="2048897921" sldId="374"/>
        </pc:sldMkLst>
        <pc:picChg chg="mod">
          <ac:chgData name="Elena Bezmenova" userId="85567911984b031c" providerId="LiveId" clId="{3122C880-3FCD-43E1-A6BA-8E13BF71EC57}" dt="2023-12-19T20:14:41.739" v="8097" actId="1076"/>
          <ac:picMkLst>
            <pc:docMk/>
            <pc:sldMk cId="2048897921" sldId="374"/>
            <ac:picMk id="2" creationId="{DB416025-243F-B878-8919-48F250D62C17}"/>
          </ac:picMkLst>
        </pc:picChg>
        <pc:picChg chg="del">
          <ac:chgData name="Elena Bezmenova" userId="85567911984b031c" providerId="LiveId" clId="{3122C880-3FCD-43E1-A6BA-8E13BF71EC57}" dt="2023-12-19T18:51:56.945" v="7837" actId="478"/>
          <ac:picMkLst>
            <pc:docMk/>
            <pc:sldMk cId="2048897921" sldId="374"/>
            <ac:picMk id="4102" creationId="{42C4C1C0-D64B-B1AD-568C-3F8A6092130C}"/>
          </ac:picMkLst>
        </pc:picChg>
        <pc:picChg chg="add mod">
          <ac:chgData name="Elena Bezmenova" userId="85567911984b031c" providerId="LiveId" clId="{3122C880-3FCD-43E1-A6BA-8E13BF71EC57}" dt="2023-12-19T18:52:23.264" v="7843" actId="14100"/>
          <ac:picMkLst>
            <pc:docMk/>
            <pc:sldMk cId="2048897921" sldId="374"/>
            <ac:picMk id="8194" creationId="{5E435377-1E49-ECE9-72AE-402C9EAE39E4}"/>
          </ac:picMkLst>
        </pc:picChg>
      </pc:sldChg>
      <pc:sldChg chg="new del">
        <pc:chgData name="Elena Bezmenova" userId="85567911984b031c" providerId="LiveId" clId="{3122C880-3FCD-43E1-A6BA-8E13BF71EC57}" dt="2023-12-19T18:51:24.010" v="7832" actId="2696"/>
        <pc:sldMkLst>
          <pc:docMk/>
          <pc:sldMk cId="2233012778" sldId="374"/>
        </pc:sldMkLst>
      </pc:sldChg>
      <pc:sldChg chg="new del">
        <pc:chgData name="Elena Bezmenova" userId="85567911984b031c" providerId="LiveId" clId="{3122C880-3FCD-43E1-A6BA-8E13BF71EC57}" dt="2023-12-19T18:51:44.523" v="7834" actId="680"/>
        <pc:sldMkLst>
          <pc:docMk/>
          <pc:sldMk cId="3179896600" sldId="374"/>
        </pc:sldMkLst>
      </pc:sldChg>
      <pc:sldMasterChg chg="delSldLayout">
        <pc:chgData name="Elena Bezmenova" userId="85567911984b031c" providerId="LiveId" clId="{3122C880-3FCD-43E1-A6BA-8E13BF71EC57}" dt="2023-12-15T11:58:45.882" v="5301" actId="47"/>
        <pc:sldMasterMkLst>
          <pc:docMk/>
          <pc:sldMasterMk cId="0" sldId="2147483696"/>
        </pc:sldMasterMkLst>
        <pc:sldLayoutChg chg="del">
          <pc:chgData name="Elena Bezmenova" userId="85567911984b031c" providerId="LiveId" clId="{3122C880-3FCD-43E1-A6BA-8E13BF71EC57}" dt="2023-12-15T11:58:45.640" v="5300" actId="47"/>
          <pc:sldLayoutMkLst>
            <pc:docMk/>
            <pc:sldMasterMk cId="0" sldId="2147483696"/>
            <pc:sldLayoutMk cId="0" sldId="2147483649"/>
          </pc:sldLayoutMkLst>
        </pc:sldLayoutChg>
        <pc:sldLayoutChg chg="del">
          <pc:chgData name="Elena Bezmenova" userId="85567911984b031c" providerId="LiveId" clId="{3122C880-3FCD-43E1-A6BA-8E13BF71EC57}" dt="2023-12-15T11:58:41.690" v="5289" actId="47"/>
          <pc:sldLayoutMkLst>
            <pc:docMk/>
            <pc:sldMasterMk cId="0" sldId="2147483696"/>
            <pc:sldLayoutMk cId="0" sldId="2147483657"/>
          </pc:sldLayoutMkLst>
        </pc:sldLayoutChg>
        <pc:sldLayoutChg chg="del">
          <pc:chgData name="Elena Bezmenova" userId="85567911984b031c" providerId="LiveId" clId="{3122C880-3FCD-43E1-A6BA-8E13BF71EC57}" dt="2023-12-15T11:58:45.882" v="5301" actId="47"/>
          <pc:sldLayoutMkLst>
            <pc:docMk/>
            <pc:sldMasterMk cId="0" sldId="2147483696"/>
            <pc:sldLayoutMk cId="0" sldId="2147483660"/>
          </pc:sldLayoutMkLst>
        </pc:sldLayoutChg>
        <pc:sldLayoutChg chg="del">
          <pc:chgData name="Elena Bezmenova" userId="85567911984b031c" providerId="LiveId" clId="{3122C880-3FCD-43E1-A6BA-8E13BF71EC57}" dt="2023-12-15T11:55:35.883" v="5249" actId="47"/>
          <pc:sldLayoutMkLst>
            <pc:docMk/>
            <pc:sldMasterMk cId="0" sldId="2147483696"/>
            <pc:sldLayoutMk cId="0" sldId="2147483661"/>
          </pc:sldLayoutMkLst>
        </pc:sldLayoutChg>
        <pc:sldLayoutChg chg="del">
          <pc:chgData name="Elena Bezmenova" userId="85567911984b031c" providerId="LiveId" clId="{3122C880-3FCD-43E1-A6BA-8E13BF71EC57}" dt="2023-12-15T11:58:43.235" v="5292" actId="47"/>
          <pc:sldLayoutMkLst>
            <pc:docMk/>
            <pc:sldMasterMk cId="0" sldId="2147483696"/>
            <pc:sldLayoutMk cId="0" sldId="2147483663"/>
          </pc:sldLayoutMkLst>
        </pc:sldLayoutChg>
        <pc:sldLayoutChg chg="del">
          <pc:chgData name="Elena Bezmenova" userId="85567911984b031c" providerId="LiveId" clId="{3122C880-3FCD-43E1-A6BA-8E13BF71EC57}" dt="2023-12-15T11:58:42.889" v="5291" actId="47"/>
          <pc:sldLayoutMkLst>
            <pc:docMk/>
            <pc:sldMasterMk cId="0" sldId="2147483696"/>
            <pc:sldLayoutMk cId="0" sldId="2147483665"/>
          </pc:sldLayoutMkLst>
        </pc:sldLayoutChg>
        <pc:sldLayoutChg chg="del">
          <pc:chgData name="Elena Bezmenova" userId="85567911984b031c" providerId="LiveId" clId="{3122C880-3FCD-43E1-A6BA-8E13BF71EC57}" dt="2023-12-15T11:55:42.623" v="5257" actId="47"/>
          <pc:sldLayoutMkLst>
            <pc:docMk/>
            <pc:sldMasterMk cId="0" sldId="2147483696"/>
            <pc:sldLayoutMk cId="0" sldId="2147483666"/>
          </pc:sldLayoutMkLst>
        </pc:sldLayoutChg>
        <pc:sldLayoutChg chg="del">
          <pc:chgData name="Elena Bezmenova" userId="85567911984b031c" providerId="LiveId" clId="{3122C880-3FCD-43E1-A6BA-8E13BF71EC57}" dt="2023-12-15T11:55:41.730" v="5252" actId="47"/>
          <pc:sldLayoutMkLst>
            <pc:docMk/>
            <pc:sldMasterMk cId="0" sldId="2147483696"/>
            <pc:sldLayoutMk cId="0" sldId="2147483668"/>
          </pc:sldLayoutMkLst>
        </pc:sldLayoutChg>
        <pc:sldLayoutChg chg="del">
          <pc:chgData name="Elena Bezmenova" userId="85567911984b031c" providerId="LiveId" clId="{3122C880-3FCD-43E1-A6BA-8E13BF71EC57}" dt="2023-12-15T11:55:42.799" v="5258" actId="47"/>
          <pc:sldLayoutMkLst>
            <pc:docMk/>
            <pc:sldMasterMk cId="0" sldId="2147483696"/>
            <pc:sldLayoutMk cId="0" sldId="2147483669"/>
          </pc:sldLayoutMkLst>
        </pc:sldLayoutChg>
        <pc:sldLayoutChg chg="del">
          <pc:chgData name="Elena Bezmenova" userId="85567911984b031c" providerId="LiveId" clId="{3122C880-3FCD-43E1-A6BA-8E13BF71EC57}" dt="2023-12-15T11:58:42.376" v="5290" actId="47"/>
          <pc:sldLayoutMkLst>
            <pc:docMk/>
            <pc:sldMasterMk cId="0" sldId="2147483696"/>
            <pc:sldLayoutMk cId="0" sldId="2147483671"/>
          </pc:sldLayoutMkLst>
        </pc:sldLayoutChg>
        <pc:sldLayoutChg chg="del">
          <pc:chgData name="Elena Bezmenova" userId="85567911984b031c" providerId="LiveId" clId="{3122C880-3FCD-43E1-A6BA-8E13BF71EC57}" dt="2023-12-15T11:58:43.489" v="5293" actId="47"/>
          <pc:sldLayoutMkLst>
            <pc:docMk/>
            <pc:sldMasterMk cId="0" sldId="2147483696"/>
            <pc:sldLayoutMk cId="0" sldId="2147483675"/>
          </pc:sldLayoutMkLst>
        </pc:sldLayoutChg>
        <pc:sldLayoutChg chg="del">
          <pc:chgData name="Elena Bezmenova" userId="85567911984b031c" providerId="LiveId" clId="{3122C880-3FCD-43E1-A6BA-8E13BF71EC57}" dt="2023-12-15T11:55:41.917" v="5253" actId="47"/>
          <pc:sldLayoutMkLst>
            <pc:docMk/>
            <pc:sldMasterMk cId="0" sldId="2147483696"/>
            <pc:sldLayoutMk cId="0" sldId="2147483676"/>
          </pc:sldLayoutMkLst>
        </pc:sldLayoutChg>
        <pc:sldLayoutChg chg="del">
          <pc:chgData name="Elena Bezmenova" userId="85567911984b031c" providerId="LiveId" clId="{3122C880-3FCD-43E1-A6BA-8E13BF71EC57}" dt="2023-12-15T11:58:44.698" v="5296" actId="47"/>
          <pc:sldLayoutMkLst>
            <pc:docMk/>
            <pc:sldMasterMk cId="0" sldId="2147483696"/>
            <pc:sldLayoutMk cId="0" sldId="2147483678"/>
          </pc:sldLayoutMkLst>
        </pc:sldLayoutChg>
        <pc:sldLayoutChg chg="del">
          <pc:chgData name="Elena Bezmenova" userId="85567911984b031c" providerId="LiveId" clId="{3122C880-3FCD-43E1-A6BA-8E13BF71EC57}" dt="2023-12-15T11:55:42.130" v="5254" actId="47"/>
          <pc:sldLayoutMkLst>
            <pc:docMk/>
            <pc:sldMasterMk cId="0" sldId="2147483696"/>
            <pc:sldLayoutMk cId="0" sldId="2147483679"/>
          </pc:sldLayoutMkLst>
        </pc:sldLayoutChg>
        <pc:sldLayoutChg chg="del">
          <pc:chgData name="Elena Bezmenova" userId="85567911984b031c" providerId="LiveId" clId="{3122C880-3FCD-43E1-A6BA-8E13BF71EC57}" dt="2023-12-15T11:55:56.364" v="5274" actId="47"/>
          <pc:sldLayoutMkLst>
            <pc:docMk/>
            <pc:sldMasterMk cId="0" sldId="2147483696"/>
            <pc:sldLayoutMk cId="0" sldId="2147483680"/>
          </pc:sldLayoutMkLst>
        </pc:sldLayoutChg>
        <pc:sldLayoutChg chg="del">
          <pc:chgData name="Elena Bezmenova" userId="85567911984b031c" providerId="LiveId" clId="{3122C880-3FCD-43E1-A6BA-8E13BF71EC57}" dt="2023-12-15T11:58:44.187" v="5295" actId="47"/>
          <pc:sldLayoutMkLst>
            <pc:docMk/>
            <pc:sldMasterMk cId="0" sldId="2147483696"/>
            <pc:sldLayoutMk cId="0" sldId="2147483683"/>
          </pc:sldLayoutMkLst>
        </pc:sldLayoutChg>
        <pc:sldLayoutChg chg="del">
          <pc:chgData name="Elena Bezmenova" userId="85567911984b031c" providerId="LiveId" clId="{3122C880-3FCD-43E1-A6BA-8E13BF71EC57}" dt="2023-12-15T11:58:44.944" v="5297" actId="47"/>
          <pc:sldLayoutMkLst>
            <pc:docMk/>
            <pc:sldMasterMk cId="0" sldId="2147483696"/>
            <pc:sldLayoutMk cId="0" sldId="2147483686"/>
          </pc:sldLayoutMkLst>
        </pc:sldLayoutChg>
        <pc:sldLayoutChg chg="del">
          <pc:chgData name="Elena Bezmenova" userId="85567911984b031c" providerId="LiveId" clId="{3122C880-3FCD-43E1-A6BA-8E13BF71EC57}" dt="2023-12-15T11:55:58.471" v="5279" actId="47"/>
          <pc:sldLayoutMkLst>
            <pc:docMk/>
            <pc:sldMasterMk cId="0" sldId="2147483696"/>
            <pc:sldLayoutMk cId="0" sldId="2147483689"/>
          </pc:sldLayoutMkLst>
        </pc:sldLayoutChg>
      </pc:sldMasterChg>
      <pc:sldMasterChg chg="del delSldLayout">
        <pc:chgData name="Elena Bezmenova" userId="85567911984b031c" providerId="LiveId" clId="{3122C880-3FCD-43E1-A6BA-8E13BF71EC57}" dt="2023-12-15T11:50:33.102" v="5199" actId="47"/>
        <pc:sldMasterMkLst>
          <pc:docMk/>
          <pc:sldMasterMk cId="0" sldId="2147483697"/>
        </pc:sldMasterMkLst>
        <pc:sldLayoutChg chg="del">
          <pc:chgData name="Elena Bezmenova" userId="85567911984b031c" providerId="LiveId" clId="{3122C880-3FCD-43E1-A6BA-8E13BF71EC57}" dt="2023-12-15T11:50:28.352" v="5192" actId="47"/>
          <pc:sldLayoutMkLst>
            <pc:docMk/>
            <pc:sldMasterMk cId="0" sldId="2147483697"/>
            <pc:sldLayoutMk cId="0" sldId="2147483693"/>
          </pc:sldLayoutMkLst>
        </pc:sldLayoutChg>
        <pc:sldLayoutChg chg="del">
          <pc:chgData name="Elena Bezmenova" userId="85567911984b031c" providerId="LiveId" clId="{3122C880-3FCD-43E1-A6BA-8E13BF71EC57}" dt="2023-12-15T11:50:33.102" v="5199" actId="47"/>
          <pc:sldLayoutMkLst>
            <pc:docMk/>
            <pc:sldMasterMk cId="0" sldId="2147483697"/>
            <pc:sldLayoutMk cId="0" sldId="2147483694"/>
          </pc:sldLayoutMkLst>
        </pc:sldLayoutChg>
      </pc:sldMasterChg>
      <pc:sldMasterChg chg="del delSldLayout">
        <pc:chgData name="Elena Bezmenova" userId="85567911984b031c" providerId="LiveId" clId="{3122C880-3FCD-43E1-A6BA-8E13BF71EC57}" dt="2023-12-15T11:50:31.844" v="5195" actId="47"/>
        <pc:sldMasterMkLst>
          <pc:docMk/>
          <pc:sldMasterMk cId="0" sldId="2147483698"/>
        </pc:sldMasterMkLst>
        <pc:sldLayoutChg chg="del">
          <pc:chgData name="Elena Bezmenova" userId="85567911984b031c" providerId="LiveId" clId="{3122C880-3FCD-43E1-A6BA-8E13BF71EC57}" dt="2023-12-15T11:50:31.844" v="5195" actId="47"/>
          <pc:sldLayoutMkLst>
            <pc:docMk/>
            <pc:sldMasterMk cId="0" sldId="2147483698"/>
            <pc:sldLayoutMk cId="0" sldId="214748369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f60c6f11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f60c6f11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4"/>
        <p:cNvGrpSpPr/>
        <p:nvPr/>
      </p:nvGrpSpPr>
      <p:grpSpPr>
        <a:xfrm>
          <a:off x="0" y="0"/>
          <a:ext cx="0" cy="0"/>
          <a:chOff x="0" y="0"/>
          <a:chExt cx="0" cy="0"/>
        </a:xfrm>
      </p:grpSpPr>
      <p:sp>
        <p:nvSpPr>
          <p:cNvPr id="3575" name="Google Shape;3575;gf1e29d717b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6" name="Google Shape;3576;gf1e29d717b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1720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3"/>
        <p:cNvGrpSpPr/>
        <p:nvPr/>
      </p:nvGrpSpPr>
      <p:grpSpPr>
        <a:xfrm>
          <a:off x="0" y="0"/>
          <a:ext cx="0" cy="0"/>
          <a:chOff x="0" y="0"/>
          <a:chExt cx="0" cy="0"/>
        </a:xfrm>
      </p:grpSpPr>
      <p:sp>
        <p:nvSpPr>
          <p:cNvPr id="2614" name="Google Shape;2614;gf1f6431be9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5" name="Google Shape;2615;gf1f6431be9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2339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4"/>
        <p:cNvGrpSpPr/>
        <p:nvPr/>
      </p:nvGrpSpPr>
      <p:grpSpPr>
        <a:xfrm>
          <a:off x="0" y="0"/>
          <a:ext cx="0" cy="0"/>
          <a:chOff x="0" y="0"/>
          <a:chExt cx="0" cy="0"/>
        </a:xfrm>
      </p:grpSpPr>
      <p:sp>
        <p:nvSpPr>
          <p:cNvPr id="4315" name="Google Shape;4315;g106996257d1_0_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6" name="Google Shape;4316;g106996257d1_0_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15892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2"/>
        <p:cNvGrpSpPr/>
        <p:nvPr/>
      </p:nvGrpSpPr>
      <p:grpSpPr>
        <a:xfrm>
          <a:off x="0" y="0"/>
          <a:ext cx="0" cy="0"/>
          <a:chOff x="0" y="0"/>
          <a:chExt cx="0" cy="0"/>
        </a:xfrm>
      </p:grpSpPr>
      <p:sp>
        <p:nvSpPr>
          <p:cNvPr id="3133" name="Google Shape;3133;gf1e29d717b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4" name="Google Shape;3134;gf1e29d717b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0"/>
        <p:cNvGrpSpPr/>
        <p:nvPr/>
      </p:nvGrpSpPr>
      <p:grpSpPr>
        <a:xfrm>
          <a:off x="0" y="0"/>
          <a:ext cx="0" cy="0"/>
          <a:chOff x="0" y="0"/>
          <a:chExt cx="0" cy="0"/>
        </a:xfrm>
      </p:grpSpPr>
      <p:sp>
        <p:nvSpPr>
          <p:cNvPr id="3601" name="Google Shape;3601;g106996257d1_0_5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2" name="Google Shape;3602;g106996257d1_0_5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79840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6"/>
        <p:cNvGrpSpPr/>
        <p:nvPr/>
      </p:nvGrpSpPr>
      <p:grpSpPr>
        <a:xfrm>
          <a:off x="0" y="0"/>
          <a:ext cx="0" cy="0"/>
          <a:chOff x="0" y="0"/>
          <a:chExt cx="0" cy="0"/>
        </a:xfrm>
      </p:grpSpPr>
      <p:sp>
        <p:nvSpPr>
          <p:cNvPr id="3407" name="Google Shape;3407;gf1e29d717b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8" name="Google Shape;3408;gf1e29d717b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106996257d1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5" name="Google Shape;1125;g106996257d1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176052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0"/>
        <p:cNvGrpSpPr/>
        <p:nvPr/>
      </p:nvGrpSpPr>
      <p:grpSpPr>
        <a:xfrm>
          <a:off x="0" y="0"/>
          <a:ext cx="0" cy="0"/>
          <a:chOff x="0" y="0"/>
          <a:chExt cx="0" cy="0"/>
        </a:xfrm>
      </p:grpSpPr>
      <p:sp>
        <p:nvSpPr>
          <p:cNvPr id="3011" name="Google Shape;3011;g106996257d1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2" name="Google Shape;3012;g106996257d1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37372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4"/>
        <p:cNvGrpSpPr/>
        <p:nvPr/>
      </p:nvGrpSpPr>
      <p:grpSpPr>
        <a:xfrm>
          <a:off x="0" y="0"/>
          <a:ext cx="0" cy="0"/>
          <a:chOff x="0" y="0"/>
          <a:chExt cx="0" cy="0"/>
        </a:xfrm>
      </p:grpSpPr>
      <p:sp>
        <p:nvSpPr>
          <p:cNvPr id="3625" name="Google Shape;3625;gf1e29d717b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6" name="Google Shape;3626;gf1e29d717b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54117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879163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f69e5c64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f69e5c64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3"/>
        <p:cNvGrpSpPr/>
        <p:nvPr/>
      </p:nvGrpSpPr>
      <p:grpSpPr>
        <a:xfrm>
          <a:off x="0" y="0"/>
          <a:ext cx="0" cy="0"/>
          <a:chOff x="0" y="0"/>
          <a:chExt cx="0" cy="0"/>
        </a:xfrm>
      </p:grpSpPr>
      <p:sp>
        <p:nvSpPr>
          <p:cNvPr id="2974" name="Google Shape;2974;gf1e29d717b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5" name="Google Shape;2975;gf1e29d717b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9"/>
        <p:cNvGrpSpPr/>
        <p:nvPr/>
      </p:nvGrpSpPr>
      <p:grpSpPr>
        <a:xfrm>
          <a:off x="0" y="0"/>
          <a:ext cx="0" cy="0"/>
          <a:chOff x="0" y="0"/>
          <a:chExt cx="0" cy="0"/>
        </a:xfrm>
      </p:grpSpPr>
      <p:sp>
        <p:nvSpPr>
          <p:cNvPr id="2680" name="Google Shape;2680;gf1e89c83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1" name="Google Shape;2681;gf1e89c83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42960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9"/>
        <p:cNvGrpSpPr/>
        <p:nvPr/>
      </p:nvGrpSpPr>
      <p:grpSpPr>
        <a:xfrm>
          <a:off x="0" y="0"/>
          <a:ext cx="0" cy="0"/>
          <a:chOff x="0" y="0"/>
          <a:chExt cx="0" cy="0"/>
        </a:xfrm>
      </p:grpSpPr>
      <p:sp>
        <p:nvSpPr>
          <p:cNvPr id="2680" name="Google Shape;2680;gf1e89c83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1" name="Google Shape;2681;gf1e89c83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39324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9"/>
        <p:cNvGrpSpPr/>
        <p:nvPr/>
      </p:nvGrpSpPr>
      <p:grpSpPr>
        <a:xfrm>
          <a:off x="0" y="0"/>
          <a:ext cx="0" cy="0"/>
          <a:chOff x="0" y="0"/>
          <a:chExt cx="0" cy="0"/>
        </a:xfrm>
      </p:grpSpPr>
      <p:sp>
        <p:nvSpPr>
          <p:cNvPr id="2680" name="Google Shape;2680;gf1e89c83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1" name="Google Shape;2681;gf1e89c83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13656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3"/>
        <p:cNvGrpSpPr/>
        <p:nvPr/>
      </p:nvGrpSpPr>
      <p:grpSpPr>
        <a:xfrm>
          <a:off x="0" y="0"/>
          <a:ext cx="0" cy="0"/>
          <a:chOff x="0" y="0"/>
          <a:chExt cx="0" cy="0"/>
        </a:xfrm>
      </p:grpSpPr>
      <p:sp>
        <p:nvSpPr>
          <p:cNvPr id="2974" name="Google Shape;2974;gf1e29d717b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5" name="Google Shape;2975;gf1e29d717b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044465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9"/>
        <p:cNvGrpSpPr/>
        <p:nvPr/>
      </p:nvGrpSpPr>
      <p:grpSpPr>
        <a:xfrm>
          <a:off x="0" y="0"/>
          <a:ext cx="0" cy="0"/>
          <a:chOff x="0" y="0"/>
          <a:chExt cx="0" cy="0"/>
        </a:xfrm>
      </p:grpSpPr>
      <p:sp>
        <p:nvSpPr>
          <p:cNvPr id="2680" name="Google Shape;2680;gf1e89c83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1" name="Google Shape;2681;gf1e89c83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17384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9"/>
        <p:cNvGrpSpPr/>
        <p:nvPr/>
      </p:nvGrpSpPr>
      <p:grpSpPr>
        <a:xfrm>
          <a:off x="0" y="0"/>
          <a:ext cx="0" cy="0"/>
          <a:chOff x="0" y="0"/>
          <a:chExt cx="0" cy="0"/>
        </a:xfrm>
      </p:grpSpPr>
      <p:sp>
        <p:nvSpPr>
          <p:cNvPr id="2680" name="Google Shape;2680;gf1e89c83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1" name="Google Shape;2681;gf1e89c83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0290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106996257d1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5" name="Google Shape;1125;g106996257d1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614194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106996257d1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5" name="Google Shape;1125;g106996257d1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536675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7"/>
        <p:cNvGrpSpPr/>
        <p:nvPr/>
      </p:nvGrpSpPr>
      <p:grpSpPr>
        <a:xfrm>
          <a:off x="0" y="0"/>
          <a:ext cx="0" cy="0"/>
          <a:chOff x="0" y="0"/>
          <a:chExt cx="0" cy="0"/>
        </a:xfrm>
      </p:grpSpPr>
      <p:sp>
        <p:nvSpPr>
          <p:cNvPr id="3558" name="Google Shape;3558;g106996257d1_0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9" name="Google Shape;3559;g106996257d1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f69e5c640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f69e5c640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9"/>
        <p:cNvGrpSpPr/>
        <p:nvPr/>
      </p:nvGrpSpPr>
      <p:grpSpPr>
        <a:xfrm>
          <a:off x="0" y="0"/>
          <a:ext cx="0" cy="0"/>
          <a:chOff x="0" y="0"/>
          <a:chExt cx="0" cy="0"/>
        </a:xfrm>
      </p:grpSpPr>
      <p:sp>
        <p:nvSpPr>
          <p:cNvPr id="4150" name="Google Shape;4150;g106996257d1_0_6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1" name="Google Shape;4151;g106996257d1_0_6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35695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8"/>
        <p:cNvGrpSpPr/>
        <p:nvPr/>
      </p:nvGrpSpPr>
      <p:grpSpPr>
        <a:xfrm>
          <a:off x="0" y="0"/>
          <a:ext cx="0" cy="0"/>
          <a:chOff x="0" y="0"/>
          <a:chExt cx="0" cy="0"/>
        </a:xfrm>
      </p:grpSpPr>
      <p:sp>
        <p:nvSpPr>
          <p:cNvPr id="4659" name="Google Shape;4659;g106996257d1_0_8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0" name="Google Shape;4660;g106996257d1_0_8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7838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37566306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3306478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3"/>
        <p:cNvGrpSpPr/>
        <p:nvPr/>
      </p:nvGrpSpPr>
      <p:grpSpPr>
        <a:xfrm>
          <a:off x="0" y="0"/>
          <a:ext cx="0" cy="0"/>
          <a:chOff x="0" y="0"/>
          <a:chExt cx="0" cy="0"/>
        </a:xfrm>
      </p:grpSpPr>
      <p:sp>
        <p:nvSpPr>
          <p:cNvPr id="2974" name="Google Shape;2974;gf1e29d717b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5" name="Google Shape;2975;gf1e29d717b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60265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3"/>
        <p:cNvGrpSpPr/>
        <p:nvPr/>
      </p:nvGrpSpPr>
      <p:grpSpPr>
        <a:xfrm>
          <a:off x="0" y="0"/>
          <a:ext cx="0" cy="0"/>
          <a:chOff x="0" y="0"/>
          <a:chExt cx="0" cy="0"/>
        </a:xfrm>
      </p:grpSpPr>
      <p:sp>
        <p:nvSpPr>
          <p:cNvPr id="2614" name="Google Shape;2614;gf1f6431be9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5" name="Google Shape;2615;gf1f6431be9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9384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7"/>
        <p:cNvGrpSpPr/>
        <p:nvPr/>
      </p:nvGrpSpPr>
      <p:grpSpPr>
        <a:xfrm>
          <a:off x="0" y="0"/>
          <a:ext cx="0" cy="0"/>
          <a:chOff x="0" y="0"/>
          <a:chExt cx="0" cy="0"/>
        </a:xfrm>
      </p:grpSpPr>
      <p:sp>
        <p:nvSpPr>
          <p:cNvPr id="5658" name="Google Shape;5658;gf1e29d7238_1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9" name="Google Shape;5659;gf1e29d7238_1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f6c5d55352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8" name="Google Shape;898;gf6c5d55352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2"/>
        <p:cNvGrpSpPr/>
        <p:nvPr/>
      </p:nvGrpSpPr>
      <p:grpSpPr>
        <a:xfrm>
          <a:off x="0" y="0"/>
          <a:ext cx="0" cy="0"/>
          <a:chOff x="0" y="0"/>
          <a:chExt cx="0" cy="0"/>
        </a:xfrm>
      </p:grpSpPr>
      <p:sp>
        <p:nvSpPr>
          <p:cNvPr id="2643" name="Google Shape;2643;g1055912b31d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4" name="Google Shape;2644;g1055912b31d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f6c5d55352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f6c5d55352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5"/>
        <p:cNvGrpSpPr/>
        <p:nvPr/>
      </p:nvGrpSpPr>
      <p:grpSpPr>
        <a:xfrm>
          <a:off x="0" y="0"/>
          <a:ext cx="0" cy="0"/>
          <a:chOff x="0" y="0"/>
          <a:chExt cx="0" cy="0"/>
        </a:xfrm>
      </p:grpSpPr>
      <p:sp>
        <p:nvSpPr>
          <p:cNvPr id="1876" name="Google Shape;1876;gf1e29d717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7" name="Google Shape;1877;gf1e29d717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2"/>
        <p:cNvGrpSpPr/>
        <p:nvPr/>
      </p:nvGrpSpPr>
      <p:grpSpPr>
        <a:xfrm>
          <a:off x="0" y="0"/>
          <a:ext cx="0" cy="0"/>
          <a:chOff x="0" y="0"/>
          <a:chExt cx="0" cy="0"/>
        </a:xfrm>
      </p:grpSpPr>
      <p:sp>
        <p:nvSpPr>
          <p:cNvPr id="2953" name="Google Shape;2953;gf1e89c83e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4" name="Google Shape;2954;gf1e89c83e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3"/>
        <p:cNvGrpSpPr/>
        <p:nvPr/>
      </p:nvGrpSpPr>
      <p:grpSpPr>
        <a:xfrm>
          <a:off x="0" y="0"/>
          <a:ext cx="0" cy="0"/>
          <a:chOff x="0" y="0"/>
          <a:chExt cx="0" cy="0"/>
        </a:xfrm>
      </p:grpSpPr>
      <p:sp>
        <p:nvSpPr>
          <p:cNvPr id="2974" name="Google Shape;2974;gf1e29d717b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5" name="Google Shape;2975;gf1e29d717b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9936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rot="-5400000">
            <a:off x="356940" y="-364566"/>
            <a:ext cx="5153976" cy="5867856"/>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2725" y="1853638"/>
            <a:ext cx="4658400" cy="12501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4300">
                <a:solidFill>
                  <a:schemeClr val="lt1"/>
                </a:solidFill>
                <a:latin typeface="Montserrat ExtraBold"/>
                <a:ea typeface="Montserrat ExtraBold"/>
                <a:cs typeface="Montserrat ExtraBold"/>
                <a:sym typeface="Montserrat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835100" y="3735075"/>
            <a:ext cx="2879400" cy="467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solidFill>
                  <a:schemeClr val="lt1"/>
                </a:solidFill>
                <a:latin typeface="Poppins"/>
                <a:ea typeface="Poppins"/>
                <a:cs typeface="Poppins"/>
                <a:sym typeface="Poppi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accent3"/>
        </a:solidFill>
        <a:effectLst/>
      </p:bgPr>
    </p:bg>
    <p:spTree>
      <p:nvGrpSpPr>
        <p:cNvPr id="1" name="Shape 54"/>
        <p:cNvGrpSpPr/>
        <p:nvPr/>
      </p:nvGrpSpPr>
      <p:grpSpPr>
        <a:xfrm>
          <a:off x="0" y="0"/>
          <a:ext cx="0" cy="0"/>
          <a:chOff x="0" y="0"/>
          <a:chExt cx="0" cy="0"/>
        </a:xfrm>
      </p:grpSpPr>
      <p:sp>
        <p:nvSpPr>
          <p:cNvPr id="55" name="Google Shape;55;p13"/>
          <p:cNvSpPr/>
          <p:nvPr/>
        </p:nvSpPr>
        <p:spPr>
          <a:xfrm rot="-5581004">
            <a:off x="4260655" y="-1252273"/>
            <a:ext cx="3989378" cy="6332504"/>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6" name="Google Shape;56;p13"/>
          <p:cNvSpPr/>
          <p:nvPr/>
        </p:nvSpPr>
        <p:spPr>
          <a:xfrm rot="-5710370">
            <a:off x="-509933" y="-2509851"/>
            <a:ext cx="9258315" cy="10440453"/>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7" name="Google Shape;57;p13"/>
          <p:cNvSpPr txBox="1">
            <a:spLocks noGrp="1"/>
          </p:cNvSpPr>
          <p:nvPr>
            <p:ph type="title"/>
          </p:nvPr>
        </p:nvSpPr>
        <p:spPr>
          <a:xfrm>
            <a:off x="1558200" y="1742775"/>
            <a:ext cx="269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8" name="Google Shape;58;p13"/>
          <p:cNvSpPr txBox="1">
            <a:spLocks noGrp="1"/>
          </p:cNvSpPr>
          <p:nvPr>
            <p:ph type="title" idx="2" hasCustomPrompt="1"/>
          </p:nvPr>
        </p:nvSpPr>
        <p:spPr>
          <a:xfrm>
            <a:off x="739425" y="1742775"/>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subTitle" idx="1"/>
          </p:nvPr>
        </p:nvSpPr>
        <p:spPr>
          <a:xfrm>
            <a:off x="1558200" y="2253100"/>
            <a:ext cx="2690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0" name="Google Shape;60;p13"/>
          <p:cNvSpPr txBox="1">
            <a:spLocks noGrp="1"/>
          </p:cNvSpPr>
          <p:nvPr>
            <p:ph type="title" idx="3"/>
          </p:nvPr>
        </p:nvSpPr>
        <p:spPr>
          <a:xfrm>
            <a:off x="5232600" y="1742775"/>
            <a:ext cx="269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 name="Google Shape;61;p13"/>
          <p:cNvSpPr txBox="1">
            <a:spLocks noGrp="1"/>
          </p:cNvSpPr>
          <p:nvPr>
            <p:ph type="title" idx="4" hasCustomPrompt="1"/>
          </p:nvPr>
        </p:nvSpPr>
        <p:spPr>
          <a:xfrm>
            <a:off x="4380425" y="1742775"/>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a:spLocks noGrp="1"/>
          </p:cNvSpPr>
          <p:nvPr>
            <p:ph type="subTitle" idx="5"/>
          </p:nvPr>
        </p:nvSpPr>
        <p:spPr>
          <a:xfrm>
            <a:off x="5232600" y="2253100"/>
            <a:ext cx="2690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6"/>
          </p:nvPr>
        </p:nvSpPr>
        <p:spPr>
          <a:xfrm>
            <a:off x="5248524" y="3532175"/>
            <a:ext cx="269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4" name="Google Shape;64;p13"/>
          <p:cNvSpPr txBox="1">
            <a:spLocks noGrp="1"/>
          </p:cNvSpPr>
          <p:nvPr>
            <p:ph type="title" idx="7" hasCustomPrompt="1"/>
          </p:nvPr>
        </p:nvSpPr>
        <p:spPr>
          <a:xfrm>
            <a:off x="4380425" y="3532175"/>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a:spLocks noGrp="1"/>
          </p:cNvSpPr>
          <p:nvPr>
            <p:ph type="subTitle" idx="8"/>
          </p:nvPr>
        </p:nvSpPr>
        <p:spPr>
          <a:xfrm>
            <a:off x="5250189" y="4042500"/>
            <a:ext cx="2690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9"/>
          </p:nvPr>
        </p:nvSpPr>
        <p:spPr>
          <a:xfrm>
            <a:off x="1558200" y="3532175"/>
            <a:ext cx="269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13"/>
          <p:cNvSpPr txBox="1">
            <a:spLocks noGrp="1"/>
          </p:cNvSpPr>
          <p:nvPr>
            <p:ph type="title" idx="13" hasCustomPrompt="1"/>
          </p:nvPr>
        </p:nvSpPr>
        <p:spPr>
          <a:xfrm>
            <a:off x="739674" y="3532175"/>
            <a:ext cx="720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a:spLocks noGrp="1"/>
          </p:cNvSpPr>
          <p:nvPr>
            <p:ph type="subTitle" idx="14"/>
          </p:nvPr>
        </p:nvSpPr>
        <p:spPr>
          <a:xfrm>
            <a:off x="1558200" y="4042500"/>
            <a:ext cx="2690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9">
  <p:cSld name="CUSTOM_4">
    <p:spTree>
      <p:nvGrpSpPr>
        <p:cNvPr id="1" name="Shape 95"/>
        <p:cNvGrpSpPr/>
        <p:nvPr/>
      </p:nvGrpSpPr>
      <p:grpSpPr>
        <a:xfrm>
          <a:off x="0" y="0"/>
          <a:ext cx="0" cy="0"/>
          <a:chOff x="0" y="0"/>
          <a:chExt cx="0" cy="0"/>
        </a:xfrm>
      </p:grpSpPr>
      <p:sp>
        <p:nvSpPr>
          <p:cNvPr id="96" name="Google Shape;96;p16"/>
          <p:cNvSpPr/>
          <p:nvPr/>
        </p:nvSpPr>
        <p:spPr>
          <a:xfrm rot="-10799920">
            <a:off x="-57021" y="233733"/>
            <a:ext cx="9228222" cy="7192638"/>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6"/>
          <p:cNvSpPr txBox="1">
            <a:spLocks noGrp="1"/>
          </p:cNvSpPr>
          <p:nvPr>
            <p:ph type="subTitle" idx="1"/>
          </p:nvPr>
        </p:nvSpPr>
        <p:spPr>
          <a:xfrm>
            <a:off x="4367550" y="1535363"/>
            <a:ext cx="4066500" cy="87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4500">
                <a:solidFill>
                  <a:schemeClr val="lt1"/>
                </a:solidFill>
                <a:latin typeface="Montserrat ExtraBold"/>
                <a:ea typeface="Montserrat ExtraBold"/>
                <a:cs typeface="Montserrat ExtraBold"/>
                <a:sym typeface="Montserrat Extra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8" name="Google Shape;98;p16"/>
          <p:cNvSpPr txBox="1">
            <a:spLocks noGrp="1"/>
          </p:cNvSpPr>
          <p:nvPr>
            <p:ph type="subTitle" idx="2"/>
          </p:nvPr>
        </p:nvSpPr>
        <p:spPr>
          <a:xfrm>
            <a:off x="4367550" y="2331338"/>
            <a:ext cx="4066500" cy="127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lt1"/>
                </a:solidFill>
                <a:latin typeface="Poppins"/>
                <a:ea typeface="Poppins"/>
                <a:cs typeface="Poppins"/>
                <a:sym typeface="Poppi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CUSTOM">
    <p:bg>
      <p:bgPr>
        <a:solidFill>
          <a:schemeClr val="lt1"/>
        </a:solidFill>
        <a:effectLst/>
      </p:bgPr>
    </p:bg>
    <p:spTree>
      <p:nvGrpSpPr>
        <p:cNvPr id="1" name="Shape 102"/>
        <p:cNvGrpSpPr/>
        <p:nvPr/>
      </p:nvGrpSpPr>
      <p:grpSpPr>
        <a:xfrm>
          <a:off x="0" y="0"/>
          <a:ext cx="0" cy="0"/>
          <a:chOff x="0" y="0"/>
          <a:chExt cx="0" cy="0"/>
        </a:xfrm>
      </p:grpSpPr>
      <p:sp>
        <p:nvSpPr>
          <p:cNvPr id="103" name="Google Shape;103;p18"/>
          <p:cNvSpPr/>
          <p:nvPr/>
        </p:nvSpPr>
        <p:spPr>
          <a:xfrm rot="3699419" flipH="1">
            <a:off x="2131963" y="-1207207"/>
            <a:ext cx="8621816" cy="6719964"/>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8"/>
          <p:cNvSpPr txBox="1">
            <a:spLocks noGrp="1"/>
          </p:cNvSpPr>
          <p:nvPr>
            <p:ph type="title"/>
          </p:nvPr>
        </p:nvSpPr>
        <p:spPr>
          <a:xfrm>
            <a:off x="2772700" y="905475"/>
            <a:ext cx="5656200" cy="1431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9400">
                <a:solidFill>
                  <a:schemeClr val="lt1"/>
                </a:solidFill>
                <a:latin typeface="Montserrat ExtraBold"/>
                <a:ea typeface="Montserrat ExtraBold"/>
                <a:cs typeface="Montserrat ExtraBold"/>
                <a:sym typeface="Montserrat ExtraBold"/>
              </a:defRPr>
            </a:lvl1pPr>
            <a:lvl2pPr lvl="1" rtl="0">
              <a:spcBef>
                <a:spcPts val="0"/>
              </a:spcBef>
              <a:spcAft>
                <a:spcPts val="0"/>
              </a:spcAft>
              <a:buSzPts val="3500"/>
              <a:buNone/>
              <a:defRPr>
                <a:latin typeface="Lato"/>
                <a:ea typeface="Lato"/>
                <a:cs typeface="Lato"/>
                <a:sym typeface="Lato"/>
              </a:defRPr>
            </a:lvl2pPr>
            <a:lvl3pPr lvl="2" rtl="0">
              <a:spcBef>
                <a:spcPts val="0"/>
              </a:spcBef>
              <a:spcAft>
                <a:spcPts val="0"/>
              </a:spcAft>
              <a:buSzPts val="3500"/>
              <a:buNone/>
              <a:defRPr>
                <a:latin typeface="Lato"/>
                <a:ea typeface="Lato"/>
                <a:cs typeface="Lato"/>
                <a:sym typeface="Lato"/>
              </a:defRPr>
            </a:lvl3pPr>
            <a:lvl4pPr lvl="3" rtl="0">
              <a:spcBef>
                <a:spcPts val="0"/>
              </a:spcBef>
              <a:spcAft>
                <a:spcPts val="0"/>
              </a:spcAft>
              <a:buSzPts val="3500"/>
              <a:buNone/>
              <a:defRPr>
                <a:latin typeface="Lato"/>
                <a:ea typeface="Lato"/>
                <a:cs typeface="Lato"/>
                <a:sym typeface="Lato"/>
              </a:defRPr>
            </a:lvl4pPr>
            <a:lvl5pPr lvl="4" rtl="0">
              <a:spcBef>
                <a:spcPts val="0"/>
              </a:spcBef>
              <a:spcAft>
                <a:spcPts val="0"/>
              </a:spcAft>
              <a:buSzPts val="3500"/>
              <a:buNone/>
              <a:defRPr>
                <a:latin typeface="Lato"/>
                <a:ea typeface="Lato"/>
                <a:cs typeface="Lato"/>
                <a:sym typeface="Lato"/>
              </a:defRPr>
            </a:lvl5pPr>
            <a:lvl6pPr lvl="5" rtl="0">
              <a:spcBef>
                <a:spcPts val="0"/>
              </a:spcBef>
              <a:spcAft>
                <a:spcPts val="0"/>
              </a:spcAft>
              <a:buSzPts val="3500"/>
              <a:buNone/>
              <a:defRPr>
                <a:latin typeface="Lato"/>
                <a:ea typeface="Lato"/>
                <a:cs typeface="Lato"/>
                <a:sym typeface="Lato"/>
              </a:defRPr>
            </a:lvl6pPr>
            <a:lvl7pPr lvl="6" rtl="0">
              <a:spcBef>
                <a:spcPts val="0"/>
              </a:spcBef>
              <a:spcAft>
                <a:spcPts val="0"/>
              </a:spcAft>
              <a:buSzPts val="3500"/>
              <a:buNone/>
              <a:defRPr>
                <a:latin typeface="Lato"/>
                <a:ea typeface="Lato"/>
                <a:cs typeface="Lato"/>
                <a:sym typeface="Lato"/>
              </a:defRPr>
            </a:lvl7pPr>
            <a:lvl8pPr lvl="7" rtl="0">
              <a:spcBef>
                <a:spcPts val="0"/>
              </a:spcBef>
              <a:spcAft>
                <a:spcPts val="0"/>
              </a:spcAft>
              <a:buSzPts val="3500"/>
              <a:buNone/>
              <a:defRPr>
                <a:latin typeface="Lato"/>
                <a:ea typeface="Lato"/>
                <a:cs typeface="Lato"/>
                <a:sym typeface="Lato"/>
              </a:defRPr>
            </a:lvl8pPr>
            <a:lvl9pPr lvl="8" rtl="0">
              <a:spcBef>
                <a:spcPts val="0"/>
              </a:spcBef>
              <a:spcAft>
                <a:spcPts val="0"/>
              </a:spcAft>
              <a:buSzPts val="3500"/>
              <a:buNone/>
              <a:defRPr>
                <a:latin typeface="Lato"/>
                <a:ea typeface="Lato"/>
                <a:cs typeface="Lato"/>
                <a:sym typeface="Lato"/>
              </a:defRPr>
            </a:lvl9pPr>
          </a:lstStyle>
          <a:p>
            <a:endParaRPr/>
          </a:p>
        </p:txBody>
      </p:sp>
      <p:sp>
        <p:nvSpPr>
          <p:cNvPr id="105" name="Google Shape;105;p18"/>
          <p:cNvSpPr txBox="1">
            <a:spLocks noGrp="1"/>
          </p:cNvSpPr>
          <p:nvPr>
            <p:ph type="subTitle" idx="1"/>
          </p:nvPr>
        </p:nvSpPr>
        <p:spPr>
          <a:xfrm>
            <a:off x="4200200" y="2345575"/>
            <a:ext cx="4194600" cy="812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400"/>
              <a:buNone/>
              <a:defRPr sz="1600">
                <a:solidFill>
                  <a:schemeClr val="lt1"/>
                </a:solidFill>
                <a:latin typeface="Poppins"/>
                <a:ea typeface="Poppins"/>
                <a:cs typeface="Poppins"/>
                <a:sym typeface="Poppi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3">
  <p:cSld name="CUSTOM_1_1_1">
    <p:bg>
      <p:bgPr>
        <a:solidFill>
          <a:schemeClr val="dk2"/>
        </a:solidFill>
        <a:effectLst/>
      </p:bgPr>
    </p:bg>
    <p:spTree>
      <p:nvGrpSpPr>
        <p:cNvPr id="1" name="Shape 115"/>
        <p:cNvGrpSpPr/>
        <p:nvPr/>
      </p:nvGrpSpPr>
      <p:grpSpPr>
        <a:xfrm>
          <a:off x="0" y="0"/>
          <a:ext cx="0" cy="0"/>
          <a:chOff x="0" y="0"/>
          <a:chExt cx="0" cy="0"/>
        </a:xfrm>
      </p:grpSpPr>
      <p:sp>
        <p:nvSpPr>
          <p:cNvPr id="116" name="Google Shape;116;p21"/>
          <p:cNvSpPr/>
          <p:nvPr/>
        </p:nvSpPr>
        <p:spPr>
          <a:xfrm rot="-3600025">
            <a:off x="-616625" y="-3632715"/>
            <a:ext cx="9406596" cy="11230828"/>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1"/>
          <p:cNvSpPr/>
          <p:nvPr/>
        </p:nvSpPr>
        <p:spPr>
          <a:xfrm rot="-3600029">
            <a:off x="-1174861" y="-3715080"/>
            <a:ext cx="10705227" cy="10205333"/>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1"/>
          <p:cNvSpPr txBox="1">
            <a:spLocks noGrp="1"/>
          </p:cNvSpPr>
          <p:nvPr>
            <p:ph type="title"/>
          </p:nvPr>
        </p:nvSpPr>
        <p:spPr>
          <a:xfrm flipH="1">
            <a:off x="737593" y="1675682"/>
            <a:ext cx="3077400" cy="5655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9" name="Google Shape;119;p21"/>
          <p:cNvSpPr txBox="1">
            <a:spLocks noGrp="1"/>
          </p:cNvSpPr>
          <p:nvPr>
            <p:ph type="subTitle" idx="1"/>
          </p:nvPr>
        </p:nvSpPr>
        <p:spPr>
          <a:xfrm flipH="1">
            <a:off x="737593" y="2241118"/>
            <a:ext cx="3077400" cy="122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solidFill>
                  <a:schemeClr val="dk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8">
  <p:cSld name="CUSTOM_1_1_1_1_1_1_1_1">
    <p:bg>
      <p:bgPr>
        <a:solidFill>
          <a:schemeClr val="lt1"/>
        </a:solidFill>
        <a:effectLst/>
      </p:bgPr>
    </p:bg>
    <p:spTree>
      <p:nvGrpSpPr>
        <p:cNvPr id="1" name="Shape 143"/>
        <p:cNvGrpSpPr/>
        <p:nvPr/>
      </p:nvGrpSpPr>
      <p:grpSpPr>
        <a:xfrm>
          <a:off x="0" y="0"/>
          <a:ext cx="0" cy="0"/>
          <a:chOff x="0" y="0"/>
          <a:chExt cx="0" cy="0"/>
        </a:xfrm>
      </p:grpSpPr>
      <p:sp>
        <p:nvSpPr>
          <p:cNvPr id="144" name="Google Shape;144;p26"/>
          <p:cNvSpPr/>
          <p:nvPr/>
        </p:nvSpPr>
        <p:spPr>
          <a:xfrm rot="-10799939">
            <a:off x="-34349" y="-2280638"/>
            <a:ext cx="9200574" cy="7424082"/>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45" name="Google Shape;145;p26"/>
          <p:cNvSpPr/>
          <p:nvPr/>
        </p:nvSpPr>
        <p:spPr>
          <a:xfrm rot="-1140831" flipH="1">
            <a:off x="-1557482" y="-3707080"/>
            <a:ext cx="10945135" cy="9093778"/>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46" name="Google Shape;146;p26"/>
          <p:cNvSpPr txBox="1">
            <a:spLocks noGrp="1"/>
          </p:cNvSpPr>
          <p:nvPr>
            <p:ph type="title"/>
          </p:nvPr>
        </p:nvSpPr>
        <p:spPr>
          <a:xfrm>
            <a:off x="2530050" y="2730363"/>
            <a:ext cx="4083900" cy="7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latin typeface="Montserrat ExtraBold"/>
                <a:ea typeface="Montserrat ExtraBold"/>
                <a:cs typeface="Montserrat ExtraBold"/>
                <a:sym typeface="Montserrat ExtraBold"/>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7" name="Google Shape;147;p26"/>
          <p:cNvSpPr txBox="1">
            <a:spLocks noGrp="1"/>
          </p:cNvSpPr>
          <p:nvPr>
            <p:ph type="subTitle" idx="1"/>
          </p:nvPr>
        </p:nvSpPr>
        <p:spPr>
          <a:xfrm>
            <a:off x="2340750" y="3394800"/>
            <a:ext cx="4462500" cy="9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solidFill>
          <a:schemeClr val="accent3"/>
        </a:solidFill>
        <a:effectLst/>
      </p:bgPr>
    </p:bg>
    <p:spTree>
      <p:nvGrpSpPr>
        <p:cNvPr id="1" name="Shape 148"/>
        <p:cNvGrpSpPr/>
        <p:nvPr/>
      </p:nvGrpSpPr>
      <p:grpSpPr>
        <a:xfrm>
          <a:off x="0" y="0"/>
          <a:ext cx="0" cy="0"/>
          <a:chOff x="0" y="0"/>
          <a:chExt cx="0" cy="0"/>
        </a:xfrm>
      </p:grpSpPr>
      <p:sp>
        <p:nvSpPr>
          <p:cNvPr id="149" name="Google Shape;149;p27"/>
          <p:cNvSpPr/>
          <p:nvPr/>
        </p:nvSpPr>
        <p:spPr>
          <a:xfrm rot="5400072">
            <a:off x="249654" y="554799"/>
            <a:ext cx="5136966" cy="4033908"/>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50" name="Google Shape;150;p27"/>
          <p:cNvSpPr/>
          <p:nvPr/>
        </p:nvSpPr>
        <p:spPr>
          <a:xfrm rot="5399964" flipH="1">
            <a:off x="2190744" y="-1800204"/>
            <a:ext cx="5162562" cy="8743896"/>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51" name="Google Shape;151;p27"/>
          <p:cNvSpPr txBox="1">
            <a:spLocks noGrp="1"/>
          </p:cNvSpPr>
          <p:nvPr>
            <p:ph type="title"/>
          </p:nvPr>
        </p:nvSpPr>
        <p:spPr>
          <a:xfrm>
            <a:off x="5723400" y="1574900"/>
            <a:ext cx="26838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2" name="Google Shape;152;p27"/>
          <p:cNvSpPr txBox="1">
            <a:spLocks noGrp="1"/>
          </p:cNvSpPr>
          <p:nvPr>
            <p:ph type="subTitle" idx="1"/>
          </p:nvPr>
        </p:nvSpPr>
        <p:spPr>
          <a:xfrm>
            <a:off x="6070800" y="2038031"/>
            <a:ext cx="2336400" cy="48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 name="Google Shape;153;p27"/>
          <p:cNvSpPr txBox="1">
            <a:spLocks noGrp="1"/>
          </p:cNvSpPr>
          <p:nvPr>
            <p:ph type="title" idx="2"/>
          </p:nvPr>
        </p:nvSpPr>
        <p:spPr>
          <a:xfrm>
            <a:off x="1705700" y="2647400"/>
            <a:ext cx="26838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4" name="Google Shape;154;p27"/>
          <p:cNvSpPr txBox="1">
            <a:spLocks noGrp="1"/>
          </p:cNvSpPr>
          <p:nvPr>
            <p:ph type="subTitle" idx="3"/>
          </p:nvPr>
        </p:nvSpPr>
        <p:spPr>
          <a:xfrm>
            <a:off x="2053100" y="3110531"/>
            <a:ext cx="2336400" cy="48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5" name="Google Shape;155;p27"/>
          <p:cNvSpPr txBox="1">
            <a:spLocks noGrp="1"/>
          </p:cNvSpPr>
          <p:nvPr>
            <p:ph type="title" idx="4"/>
          </p:nvPr>
        </p:nvSpPr>
        <p:spPr>
          <a:xfrm>
            <a:off x="5723400" y="3566325"/>
            <a:ext cx="26838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6" name="Google Shape;156;p27"/>
          <p:cNvSpPr txBox="1">
            <a:spLocks noGrp="1"/>
          </p:cNvSpPr>
          <p:nvPr>
            <p:ph type="subTitle" idx="5"/>
          </p:nvPr>
        </p:nvSpPr>
        <p:spPr>
          <a:xfrm>
            <a:off x="6070800" y="4029456"/>
            <a:ext cx="2336400" cy="48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7" name="Google Shape;157;p27"/>
          <p:cNvSpPr txBox="1">
            <a:spLocks noGrp="1"/>
          </p:cNvSpPr>
          <p:nvPr>
            <p:ph type="title" idx="6"/>
          </p:nvPr>
        </p:nvSpPr>
        <p:spPr>
          <a:xfrm>
            <a:off x="720000" y="532925"/>
            <a:ext cx="77040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1">
  <p:cSld name="BLANK_1_1_1_2_2">
    <p:bg>
      <p:bgPr>
        <a:solidFill>
          <a:schemeClr val="dk2"/>
        </a:solidFill>
        <a:effectLst/>
      </p:bgPr>
    </p:bg>
    <p:spTree>
      <p:nvGrpSpPr>
        <p:cNvPr id="1" name="Shape 158"/>
        <p:cNvGrpSpPr/>
        <p:nvPr/>
      </p:nvGrpSpPr>
      <p:grpSpPr>
        <a:xfrm>
          <a:off x="0" y="0"/>
          <a:ext cx="0" cy="0"/>
          <a:chOff x="0" y="0"/>
          <a:chExt cx="0" cy="0"/>
        </a:xfrm>
      </p:grpSpPr>
      <p:sp>
        <p:nvSpPr>
          <p:cNvPr id="159" name="Google Shape;159;p28"/>
          <p:cNvSpPr/>
          <p:nvPr/>
        </p:nvSpPr>
        <p:spPr>
          <a:xfrm rot="-5399892">
            <a:off x="3534118" y="-1040264"/>
            <a:ext cx="5161050" cy="722552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60" name="Google Shape;160;p28"/>
          <p:cNvSpPr/>
          <p:nvPr/>
        </p:nvSpPr>
        <p:spPr>
          <a:xfrm rot="5399892" flipH="1">
            <a:off x="467068" y="-1040264"/>
            <a:ext cx="5161050" cy="722552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61" name="Google Shape;161;p28"/>
          <p:cNvSpPr txBox="1">
            <a:spLocks noGrp="1"/>
          </p:cNvSpPr>
          <p:nvPr>
            <p:ph type="title"/>
          </p:nvPr>
        </p:nvSpPr>
        <p:spPr>
          <a:xfrm>
            <a:off x="5860384" y="2370425"/>
            <a:ext cx="25695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2" name="Google Shape;162;p28"/>
          <p:cNvSpPr txBox="1">
            <a:spLocks noGrp="1"/>
          </p:cNvSpPr>
          <p:nvPr>
            <p:ph type="subTitle" idx="1"/>
          </p:nvPr>
        </p:nvSpPr>
        <p:spPr>
          <a:xfrm>
            <a:off x="5860384" y="2909748"/>
            <a:ext cx="2569500" cy="8859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 name="Google Shape;163;p28"/>
          <p:cNvSpPr txBox="1">
            <a:spLocks noGrp="1"/>
          </p:cNvSpPr>
          <p:nvPr>
            <p:ph type="title" idx="2"/>
          </p:nvPr>
        </p:nvSpPr>
        <p:spPr>
          <a:xfrm>
            <a:off x="714116" y="2370425"/>
            <a:ext cx="25695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4" name="Google Shape;164;p28"/>
          <p:cNvSpPr txBox="1">
            <a:spLocks noGrp="1"/>
          </p:cNvSpPr>
          <p:nvPr>
            <p:ph type="subTitle" idx="3"/>
          </p:nvPr>
        </p:nvSpPr>
        <p:spPr>
          <a:xfrm>
            <a:off x="714116" y="2909748"/>
            <a:ext cx="2569500" cy="8859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5" name="Google Shape;165;p28"/>
          <p:cNvSpPr txBox="1">
            <a:spLocks noGrp="1"/>
          </p:cNvSpPr>
          <p:nvPr>
            <p:ph type="title" idx="4"/>
          </p:nvPr>
        </p:nvSpPr>
        <p:spPr>
          <a:xfrm>
            <a:off x="3286429" y="2370425"/>
            <a:ext cx="25695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6" name="Google Shape;166;p28"/>
          <p:cNvSpPr txBox="1">
            <a:spLocks noGrp="1"/>
          </p:cNvSpPr>
          <p:nvPr>
            <p:ph type="subTitle" idx="5"/>
          </p:nvPr>
        </p:nvSpPr>
        <p:spPr>
          <a:xfrm>
            <a:off x="3286429" y="2909748"/>
            <a:ext cx="2569500" cy="8859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7" name="Google Shape;167;p28"/>
          <p:cNvSpPr txBox="1">
            <a:spLocks noGrp="1"/>
          </p:cNvSpPr>
          <p:nvPr>
            <p:ph type="title" idx="6"/>
          </p:nvPr>
        </p:nvSpPr>
        <p:spPr>
          <a:xfrm>
            <a:off x="720000" y="532925"/>
            <a:ext cx="77040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BLANK_1_1_1_1_2_1">
    <p:bg>
      <p:bgPr>
        <a:solidFill>
          <a:schemeClr val="accent3"/>
        </a:solidFill>
        <a:effectLst/>
      </p:bgPr>
    </p:bg>
    <p:spTree>
      <p:nvGrpSpPr>
        <p:cNvPr id="1" name="Shape 227"/>
        <p:cNvGrpSpPr/>
        <p:nvPr/>
      </p:nvGrpSpPr>
      <p:grpSpPr>
        <a:xfrm>
          <a:off x="0" y="0"/>
          <a:ext cx="0" cy="0"/>
          <a:chOff x="0" y="0"/>
          <a:chExt cx="0" cy="0"/>
        </a:xfrm>
      </p:grpSpPr>
      <p:sp>
        <p:nvSpPr>
          <p:cNvPr id="228" name="Google Shape;228;p35"/>
          <p:cNvSpPr/>
          <p:nvPr/>
        </p:nvSpPr>
        <p:spPr>
          <a:xfrm rot="-9708718" flipH="1">
            <a:off x="4327104" y="-249784"/>
            <a:ext cx="5143497" cy="5483643"/>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5"/>
          <p:cNvSpPr/>
          <p:nvPr/>
        </p:nvSpPr>
        <p:spPr>
          <a:xfrm rot="-9942330" flipH="1">
            <a:off x="4501069" y="230937"/>
            <a:ext cx="4631551" cy="4088640"/>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5"/>
          <p:cNvSpPr/>
          <p:nvPr/>
        </p:nvSpPr>
        <p:spPr>
          <a:xfrm rot="-9942329" flipH="1">
            <a:off x="-901844" y="-630180"/>
            <a:ext cx="10442362" cy="7154713"/>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5"/>
          <p:cNvSpPr txBox="1">
            <a:spLocks noGrp="1"/>
          </p:cNvSpPr>
          <p:nvPr>
            <p:ph type="title"/>
          </p:nvPr>
        </p:nvSpPr>
        <p:spPr>
          <a:xfrm>
            <a:off x="720000" y="532925"/>
            <a:ext cx="77040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3">
  <p:cSld name="BLANK_1_1_1_1_2_1_1">
    <p:bg>
      <p:bgPr>
        <a:solidFill>
          <a:schemeClr val="dk2"/>
        </a:solidFill>
        <a:effectLst/>
      </p:bgPr>
    </p:bg>
    <p:spTree>
      <p:nvGrpSpPr>
        <p:cNvPr id="1" name="Shape 232"/>
        <p:cNvGrpSpPr/>
        <p:nvPr/>
      </p:nvGrpSpPr>
      <p:grpSpPr>
        <a:xfrm>
          <a:off x="0" y="0"/>
          <a:ext cx="0" cy="0"/>
          <a:chOff x="0" y="0"/>
          <a:chExt cx="0" cy="0"/>
        </a:xfrm>
      </p:grpSpPr>
      <p:sp>
        <p:nvSpPr>
          <p:cNvPr id="233" name="Google Shape;233;p36"/>
          <p:cNvSpPr/>
          <p:nvPr/>
        </p:nvSpPr>
        <p:spPr>
          <a:xfrm rot="5400071">
            <a:off x="-157036" y="-350253"/>
            <a:ext cx="5197230" cy="6000750"/>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6"/>
          <p:cNvSpPr/>
          <p:nvPr/>
        </p:nvSpPr>
        <p:spPr>
          <a:xfrm rot="-5399929">
            <a:off x="4319714" y="-437227"/>
            <a:ext cx="5197230" cy="6000750"/>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6"/>
          <p:cNvSpPr/>
          <p:nvPr/>
        </p:nvSpPr>
        <p:spPr>
          <a:xfrm rot="-5399929">
            <a:off x="4564180" y="217369"/>
            <a:ext cx="5197230" cy="4686282"/>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6"/>
          <p:cNvSpPr/>
          <p:nvPr/>
        </p:nvSpPr>
        <p:spPr>
          <a:xfrm rot="5400069">
            <a:off x="-257989" y="-370647"/>
            <a:ext cx="5387688" cy="5671782"/>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6"/>
          <p:cNvSpPr txBox="1">
            <a:spLocks noGrp="1"/>
          </p:cNvSpPr>
          <p:nvPr>
            <p:ph type="title"/>
          </p:nvPr>
        </p:nvSpPr>
        <p:spPr>
          <a:xfrm>
            <a:off x="720000" y="532925"/>
            <a:ext cx="77040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1">
  <p:cSld name="BLANK_1_1_1_1_1_1">
    <p:bg>
      <p:bgPr>
        <a:solidFill>
          <a:schemeClr val="dk2"/>
        </a:solidFill>
        <a:effectLst/>
      </p:bgPr>
    </p:bg>
    <p:spTree>
      <p:nvGrpSpPr>
        <p:cNvPr id="1" name="Shape 256"/>
        <p:cNvGrpSpPr/>
        <p:nvPr/>
      </p:nvGrpSpPr>
      <p:grpSpPr>
        <a:xfrm>
          <a:off x="0" y="0"/>
          <a:ext cx="0" cy="0"/>
          <a:chOff x="0" y="0"/>
          <a:chExt cx="0" cy="0"/>
        </a:xfrm>
      </p:grpSpPr>
      <p:sp>
        <p:nvSpPr>
          <p:cNvPr id="257" name="Google Shape;257;p38"/>
          <p:cNvSpPr/>
          <p:nvPr/>
        </p:nvSpPr>
        <p:spPr>
          <a:xfrm rot="-36" flipH="1">
            <a:off x="-218050" y="-2190729"/>
            <a:ext cx="5124438" cy="8372754"/>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8" name="Google Shape;258;p38"/>
          <p:cNvSpPr/>
          <p:nvPr/>
        </p:nvSpPr>
        <p:spPr>
          <a:xfrm rot="10799964" flipH="1">
            <a:off x="4506350" y="-1047729"/>
            <a:ext cx="5124438" cy="8372754"/>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9" name="Google Shape;259;p38"/>
          <p:cNvSpPr/>
          <p:nvPr/>
        </p:nvSpPr>
        <p:spPr>
          <a:xfrm rot="-36" flipH="1">
            <a:off x="-65660" y="-1267101"/>
            <a:ext cx="5124438" cy="706811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0" name="Google Shape;260;p38"/>
          <p:cNvSpPr/>
          <p:nvPr/>
        </p:nvSpPr>
        <p:spPr>
          <a:xfrm rot="10799964" flipH="1">
            <a:off x="4277740" y="-657501"/>
            <a:ext cx="5124438" cy="706811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1" name="Google Shape;261;p38"/>
          <p:cNvSpPr txBox="1">
            <a:spLocks noGrp="1"/>
          </p:cNvSpPr>
          <p:nvPr>
            <p:ph type="subTitle" idx="1"/>
          </p:nvPr>
        </p:nvSpPr>
        <p:spPr>
          <a:xfrm>
            <a:off x="760625" y="3499875"/>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2" name="Google Shape;262;p38"/>
          <p:cNvSpPr txBox="1">
            <a:spLocks noGrp="1"/>
          </p:cNvSpPr>
          <p:nvPr>
            <p:ph type="subTitle" idx="2"/>
          </p:nvPr>
        </p:nvSpPr>
        <p:spPr>
          <a:xfrm>
            <a:off x="3413513" y="3499875"/>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38"/>
          <p:cNvSpPr txBox="1">
            <a:spLocks noGrp="1"/>
          </p:cNvSpPr>
          <p:nvPr>
            <p:ph type="subTitle" idx="3"/>
          </p:nvPr>
        </p:nvSpPr>
        <p:spPr>
          <a:xfrm>
            <a:off x="6029988" y="3499875"/>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4" name="Google Shape;264;p38"/>
          <p:cNvSpPr txBox="1">
            <a:spLocks noGrp="1"/>
          </p:cNvSpPr>
          <p:nvPr>
            <p:ph type="title" hasCustomPrompt="1"/>
          </p:nvPr>
        </p:nvSpPr>
        <p:spPr>
          <a:xfrm>
            <a:off x="760475" y="1551725"/>
            <a:ext cx="2384100" cy="52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a:solidFill>
                  <a:schemeClr val="dk2"/>
                </a:solidFill>
                <a:latin typeface="Montserrat ExtraBold"/>
                <a:ea typeface="Montserrat ExtraBold"/>
                <a:cs typeface="Montserrat ExtraBold"/>
                <a:sym typeface="Montserrat ExtraBold"/>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65" name="Google Shape;265;p38"/>
          <p:cNvSpPr txBox="1">
            <a:spLocks noGrp="1"/>
          </p:cNvSpPr>
          <p:nvPr>
            <p:ph type="title" idx="4" hasCustomPrompt="1"/>
          </p:nvPr>
        </p:nvSpPr>
        <p:spPr>
          <a:xfrm>
            <a:off x="3413375" y="1551725"/>
            <a:ext cx="2384100" cy="52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a:solidFill>
                  <a:schemeClr val="dk2"/>
                </a:solidFill>
                <a:latin typeface="Montserrat ExtraBold"/>
                <a:ea typeface="Montserrat ExtraBold"/>
                <a:cs typeface="Montserrat ExtraBold"/>
                <a:sym typeface="Montserrat ExtraBold"/>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66" name="Google Shape;266;p38"/>
          <p:cNvSpPr txBox="1">
            <a:spLocks noGrp="1"/>
          </p:cNvSpPr>
          <p:nvPr>
            <p:ph type="title" idx="5" hasCustomPrompt="1"/>
          </p:nvPr>
        </p:nvSpPr>
        <p:spPr>
          <a:xfrm>
            <a:off x="6029850" y="1551725"/>
            <a:ext cx="2384100" cy="52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a:solidFill>
                  <a:schemeClr val="dk2"/>
                </a:solidFill>
                <a:latin typeface="Montserrat ExtraBold"/>
                <a:ea typeface="Montserrat ExtraBold"/>
                <a:cs typeface="Montserrat ExtraBold"/>
                <a:sym typeface="Montserrat ExtraBold"/>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67" name="Google Shape;267;p38"/>
          <p:cNvSpPr txBox="1">
            <a:spLocks noGrp="1"/>
          </p:cNvSpPr>
          <p:nvPr>
            <p:ph type="title" idx="6"/>
          </p:nvPr>
        </p:nvSpPr>
        <p:spPr>
          <a:xfrm>
            <a:off x="728375" y="530525"/>
            <a:ext cx="7687200" cy="463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600"/>
              <a:buFont typeface="Montserrat ExtraBold"/>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17"/>
        <p:cNvGrpSpPr/>
        <p:nvPr/>
      </p:nvGrpSpPr>
      <p:grpSpPr>
        <a:xfrm>
          <a:off x="0" y="0"/>
          <a:ext cx="0" cy="0"/>
          <a:chOff x="0" y="0"/>
          <a:chExt cx="0" cy="0"/>
        </a:xfrm>
      </p:grpSpPr>
      <p:sp>
        <p:nvSpPr>
          <p:cNvPr id="18" name="Google Shape;18;p4"/>
          <p:cNvSpPr/>
          <p:nvPr/>
        </p:nvSpPr>
        <p:spPr>
          <a:xfrm rot="-5541284" flipH="1">
            <a:off x="2826278" y="-1542061"/>
            <a:ext cx="5509574" cy="8226446"/>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9" name="Google Shape;19;p4"/>
          <p:cNvSpPr/>
          <p:nvPr/>
        </p:nvSpPr>
        <p:spPr>
          <a:xfrm rot="-5899740" flipH="1">
            <a:off x="-96631" y="-2002755"/>
            <a:ext cx="9124937" cy="978075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0" name="Google Shape;20;p4"/>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 name="Google Shape;21;p4"/>
          <p:cNvSpPr txBox="1">
            <a:spLocks noGrp="1"/>
          </p:cNvSpPr>
          <p:nvPr>
            <p:ph type="body" idx="1"/>
          </p:nvPr>
        </p:nvSpPr>
        <p:spPr>
          <a:xfrm>
            <a:off x="720000" y="1152475"/>
            <a:ext cx="7704000" cy="3456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Font typeface="Poppins"/>
              <a:buAutoNum type="arabicPeriod"/>
              <a:defRPr sz="1100">
                <a:solidFill>
                  <a:srgbClr val="434343"/>
                </a:solidFill>
                <a:latin typeface="Poppins"/>
                <a:ea typeface="Poppins"/>
                <a:cs typeface="Poppins"/>
                <a:sym typeface="Poppins"/>
              </a:defRPr>
            </a:lvl1pPr>
            <a:lvl2pPr marL="914400" lvl="1"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2">
  <p:cSld name="BLANK_1_1_1_1_1_1_4">
    <p:bg>
      <p:bgPr>
        <a:solidFill>
          <a:schemeClr val="dk2"/>
        </a:solidFill>
        <a:effectLst/>
      </p:bgPr>
    </p:bg>
    <p:spTree>
      <p:nvGrpSpPr>
        <p:cNvPr id="1" name="Shape 268"/>
        <p:cNvGrpSpPr/>
        <p:nvPr/>
      </p:nvGrpSpPr>
      <p:grpSpPr>
        <a:xfrm>
          <a:off x="0" y="0"/>
          <a:ext cx="0" cy="0"/>
          <a:chOff x="0" y="0"/>
          <a:chExt cx="0" cy="0"/>
        </a:xfrm>
      </p:grpSpPr>
      <p:sp>
        <p:nvSpPr>
          <p:cNvPr id="269" name="Google Shape;269;p39"/>
          <p:cNvSpPr/>
          <p:nvPr/>
        </p:nvSpPr>
        <p:spPr>
          <a:xfrm rot="5399967" flipH="1">
            <a:off x="30283" y="-856842"/>
            <a:ext cx="5694570" cy="7068114"/>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70" name="Google Shape;270;p39"/>
          <p:cNvSpPr/>
          <p:nvPr/>
        </p:nvSpPr>
        <p:spPr>
          <a:xfrm rot="-5400032" flipH="1">
            <a:off x="3601466" y="-867066"/>
            <a:ext cx="5714982" cy="7068114"/>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71" name="Google Shape;271;p39"/>
          <p:cNvSpPr/>
          <p:nvPr/>
        </p:nvSpPr>
        <p:spPr>
          <a:xfrm rot="-5400021" flipH="1">
            <a:off x="1329088" y="-347286"/>
            <a:ext cx="8839206" cy="7171578"/>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72" name="Google Shape;272;p39"/>
          <p:cNvSpPr/>
          <p:nvPr/>
        </p:nvSpPr>
        <p:spPr>
          <a:xfrm rot="5399978" flipH="1">
            <a:off x="-294226" y="-1848107"/>
            <a:ext cx="8324802" cy="706811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73" name="Google Shape;273;p39"/>
          <p:cNvSpPr txBox="1">
            <a:spLocks noGrp="1"/>
          </p:cNvSpPr>
          <p:nvPr>
            <p:ph type="subTitle" idx="1"/>
          </p:nvPr>
        </p:nvSpPr>
        <p:spPr>
          <a:xfrm>
            <a:off x="1610028" y="3358930"/>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74" name="Google Shape;274;p39"/>
          <p:cNvSpPr txBox="1">
            <a:spLocks noGrp="1"/>
          </p:cNvSpPr>
          <p:nvPr>
            <p:ph type="subTitle" idx="2"/>
          </p:nvPr>
        </p:nvSpPr>
        <p:spPr>
          <a:xfrm>
            <a:off x="5149872" y="3358930"/>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75" name="Google Shape;275;p39"/>
          <p:cNvSpPr txBox="1">
            <a:spLocks noGrp="1"/>
          </p:cNvSpPr>
          <p:nvPr>
            <p:ph type="title" hasCustomPrompt="1"/>
          </p:nvPr>
        </p:nvSpPr>
        <p:spPr>
          <a:xfrm>
            <a:off x="2150628" y="1955636"/>
            <a:ext cx="1302900" cy="52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2700">
                <a:solidFill>
                  <a:schemeClr val="dk2"/>
                </a:solidFill>
                <a:latin typeface="Montserrat ExtraBold"/>
                <a:ea typeface="Montserrat ExtraBold"/>
                <a:cs typeface="Montserrat ExtraBold"/>
                <a:sym typeface="Montserrat ExtraBold"/>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76" name="Google Shape;276;p39"/>
          <p:cNvSpPr txBox="1">
            <a:spLocks noGrp="1"/>
          </p:cNvSpPr>
          <p:nvPr>
            <p:ph type="title" idx="3" hasCustomPrompt="1"/>
          </p:nvPr>
        </p:nvSpPr>
        <p:spPr>
          <a:xfrm>
            <a:off x="5692722" y="1955636"/>
            <a:ext cx="1298400" cy="52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2700">
                <a:solidFill>
                  <a:schemeClr val="dk2"/>
                </a:solidFill>
                <a:latin typeface="Montserrat ExtraBold"/>
                <a:ea typeface="Montserrat ExtraBold"/>
                <a:cs typeface="Montserrat ExtraBold"/>
                <a:sym typeface="Montserrat ExtraBold"/>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77" name="Google Shape;277;p39"/>
          <p:cNvSpPr txBox="1">
            <a:spLocks noGrp="1"/>
          </p:cNvSpPr>
          <p:nvPr>
            <p:ph type="title" idx="4"/>
          </p:nvPr>
        </p:nvSpPr>
        <p:spPr>
          <a:xfrm>
            <a:off x="728375" y="530525"/>
            <a:ext cx="7687200" cy="463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600"/>
              <a:buFont typeface="Montserrat ExtraBold"/>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8" name="Google Shape;278;p39"/>
          <p:cNvSpPr txBox="1">
            <a:spLocks noGrp="1"/>
          </p:cNvSpPr>
          <p:nvPr>
            <p:ph type="subTitle" idx="5"/>
          </p:nvPr>
        </p:nvSpPr>
        <p:spPr>
          <a:xfrm>
            <a:off x="1610028" y="2859897"/>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700" b="1"/>
            </a:lvl1pPr>
            <a:lvl2pPr lvl="1" rtl="0">
              <a:spcBef>
                <a:spcPts val="0"/>
              </a:spcBef>
              <a:spcAft>
                <a:spcPts val="0"/>
              </a:spcAft>
              <a:buSzPts val="1400"/>
              <a:buNone/>
              <a:defRPr b="1"/>
            </a:lvl2pPr>
            <a:lvl3pPr lvl="2" rtl="0">
              <a:spcBef>
                <a:spcPts val="1600"/>
              </a:spcBef>
              <a:spcAft>
                <a:spcPts val="0"/>
              </a:spcAft>
              <a:buSzPts val="1400"/>
              <a:buNone/>
              <a:defRPr b="1"/>
            </a:lvl3pPr>
            <a:lvl4pPr lvl="3" rtl="0">
              <a:spcBef>
                <a:spcPts val="1600"/>
              </a:spcBef>
              <a:spcAft>
                <a:spcPts val="0"/>
              </a:spcAft>
              <a:buSzPts val="1400"/>
              <a:buNone/>
              <a:defRPr b="1"/>
            </a:lvl4pPr>
            <a:lvl5pPr lvl="4" rtl="0">
              <a:spcBef>
                <a:spcPts val="1600"/>
              </a:spcBef>
              <a:spcAft>
                <a:spcPts val="0"/>
              </a:spcAft>
              <a:buSzPts val="1400"/>
              <a:buNone/>
              <a:defRPr b="1"/>
            </a:lvl5pPr>
            <a:lvl6pPr lvl="5" rtl="0">
              <a:spcBef>
                <a:spcPts val="1600"/>
              </a:spcBef>
              <a:spcAft>
                <a:spcPts val="0"/>
              </a:spcAft>
              <a:buSzPts val="1400"/>
              <a:buNone/>
              <a:defRPr b="1"/>
            </a:lvl6pPr>
            <a:lvl7pPr lvl="6" rtl="0">
              <a:spcBef>
                <a:spcPts val="1600"/>
              </a:spcBef>
              <a:spcAft>
                <a:spcPts val="0"/>
              </a:spcAft>
              <a:buSzPts val="1400"/>
              <a:buNone/>
              <a:defRPr b="1"/>
            </a:lvl7pPr>
            <a:lvl8pPr lvl="7" rtl="0">
              <a:spcBef>
                <a:spcPts val="1600"/>
              </a:spcBef>
              <a:spcAft>
                <a:spcPts val="0"/>
              </a:spcAft>
              <a:buSzPts val="1400"/>
              <a:buNone/>
              <a:defRPr b="1"/>
            </a:lvl8pPr>
            <a:lvl9pPr lvl="8" rtl="0">
              <a:spcBef>
                <a:spcPts val="1600"/>
              </a:spcBef>
              <a:spcAft>
                <a:spcPts val="1600"/>
              </a:spcAft>
              <a:buSzPts val="1400"/>
              <a:buNone/>
              <a:defRPr b="1"/>
            </a:lvl9pPr>
          </a:lstStyle>
          <a:p>
            <a:endParaRPr/>
          </a:p>
        </p:txBody>
      </p:sp>
      <p:sp>
        <p:nvSpPr>
          <p:cNvPr id="279" name="Google Shape;279;p39"/>
          <p:cNvSpPr txBox="1">
            <a:spLocks noGrp="1"/>
          </p:cNvSpPr>
          <p:nvPr>
            <p:ph type="subTitle" idx="6"/>
          </p:nvPr>
        </p:nvSpPr>
        <p:spPr>
          <a:xfrm>
            <a:off x="5149872" y="2859897"/>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700" b="1"/>
            </a:lvl1pPr>
            <a:lvl2pPr lvl="1" rtl="0">
              <a:spcBef>
                <a:spcPts val="0"/>
              </a:spcBef>
              <a:spcAft>
                <a:spcPts val="0"/>
              </a:spcAft>
              <a:buSzPts val="1400"/>
              <a:buNone/>
              <a:defRPr b="1"/>
            </a:lvl2pPr>
            <a:lvl3pPr lvl="2" rtl="0">
              <a:spcBef>
                <a:spcPts val="1600"/>
              </a:spcBef>
              <a:spcAft>
                <a:spcPts val="0"/>
              </a:spcAft>
              <a:buSzPts val="1400"/>
              <a:buNone/>
              <a:defRPr b="1"/>
            </a:lvl3pPr>
            <a:lvl4pPr lvl="3" rtl="0">
              <a:spcBef>
                <a:spcPts val="1600"/>
              </a:spcBef>
              <a:spcAft>
                <a:spcPts val="0"/>
              </a:spcAft>
              <a:buSzPts val="1400"/>
              <a:buNone/>
              <a:defRPr b="1"/>
            </a:lvl4pPr>
            <a:lvl5pPr lvl="4" rtl="0">
              <a:spcBef>
                <a:spcPts val="1600"/>
              </a:spcBef>
              <a:spcAft>
                <a:spcPts val="0"/>
              </a:spcAft>
              <a:buSzPts val="1400"/>
              <a:buNone/>
              <a:defRPr b="1"/>
            </a:lvl5pPr>
            <a:lvl6pPr lvl="5" rtl="0">
              <a:spcBef>
                <a:spcPts val="1600"/>
              </a:spcBef>
              <a:spcAft>
                <a:spcPts val="0"/>
              </a:spcAft>
              <a:buSzPts val="1400"/>
              <a:buNone/>
              <a:defRPr b="1"/>
            </a:lvl6pPr>
            <a:lvl7pPr lvl="6" rtl="0">
              <a:spcBef>
                <a:spcPts val="1600"/>
              </a:spcBef>
              <a:spcAft>
                <a:spcPts val="0"/>
              </a:spcAft>
              <a:buSzPts val="1400"/>
              <a:buNone/>
              <a:defRPr b="1"/>
            </a:lvl7pPr>
            <a:lvl8pPr lvl="7" rtl="0">
              <a:spcBef>
                <a:spcPts val="1600"/>
              </a:spcBef>
              <a:spcAft>
                <a:spcPts val="0"/>
              </a:spcAft>
              <a:buSzPts val="1400"/>
              <a:buNone/>
              <a:defRPr b="1"/>
            </a:lvl8pPr>
            <a:lvl9pPr lvl="8" rtl="0">
              <a:spcBef>
                <a:spcPts val="1600"/>
              </a:spcBef>
              <a:spcAft>
                <a:spcPts val="1600"/>
              </a:spcAft>
              <a:buSzPts val="1400"/>
              <a:buNone/>
              <a:defRPr b="1"/>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2">
  <p:cSld name="CUSTOM_2_1">
    <p:bg>
      <p:bgPr>
        <a:solidFill>
          <a:schemeClr val="lt1"/>
        </a:solidFill>
        <a:effectLst/>
      </p:bgPr>
    </p:bg>
    <p:spTree>
      <p:nvGrpSpPr>
        <p:cNvPr id="1" name="Shape 285"/>
        <p:cNvGrpSpPr/>
        <p:nvPr/>
      </p:nvGrpSpPr>
      <p:grpSpPr>
        <a:xfrm>
          <a:off x="0" y="0"/>
          <a:ext cx="0" cy="0"/>
          <a:chOff x="0" y="0"/>
          <a:chExt cx="0" cy="0"/>
        </a:xfrm>
      </p:grpSpPr>
      <p:sp>
        <p:nvSpPr>
          <p:cNvPr id="286" name="Google Shape;286;p41"/>
          <p:cNvSpPr/>
          <p:nvPr/>
        </p:nvSpPr>
        <p:spPr>
          <a:xfrm rot="10279750">
            <a:off x="2519167" y="3162263"/>
            <a:ext cx="7507675" cy="7424074"/>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87" name="Google Shape;287;p41"/>
          <p:cNvSpPr/>
          <p:nvPr/>
        </p:nvSpPr>
        <p:spPr>
          <a:xfrm rot="-1140831" flipH="1">
            <a:off x="-1557482" y="-4164280"/>
            <a:ext cx="10945135" cy="9093778"/>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88" name="Google Shape;288;p41"/>
          <p:cNvSpPr txBox="1">
            <a:spLocks noGrp="1"/>
          </p:cNvSpPr>
          <p:nvPr>
            <p:ph type="title"/>
          </p:nvPr>
        </p:nvSpPr>
        <p:spPr>
          <a:xfrm flipH="1">
            <a:off x="2002500" y="1877563"/>
            <a:ext cx="5139000" cy="72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solidFill>
                  <a:schemeClr val="lt1"/>
                </a:solidFill>
                <a:latin typeface="Montserrat ExtraBold"/>
                <a:ea typeface="Montserrat ExtraBold"/>
                <a:cs typeface="Montserrat ExtraBold"/>
                <a:sym typeface="Montserrat ExtraBold"/>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89" name="Google Shape;289;p41"/>
          <p:cNvSpPr txBox="1">
            <a:spLocks noGrp="1"/>
          </p:cNvSpPr>
          <p:nvPr>
            <p:ph type="title" idx="2" hasCustomPrompt="1"/>
          </p:nvPr>
        </p:nvSpPr>
        <p:spPr>
          <a:xfrm flipH="1">
            <a:off x="3848854" y="626138"/>
            <a:ext cx="14463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6000"/>
              <a:buNone/>
              <a:defRPr sz="6500">
                <a:solidFill>
                  <a:schemeClr val="lt1"/>
                </a:solidFill>
                <a:latin typeface="Montserrat ExtraBold"/>
                <a:ea typeface="Montserrat ExtraBold"/>
                <a:cs typeface="Montserrat ExtraBold"/>
                <a:sym typeface="Montserrat ExtraBold"/>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90" name="Google Shape;290;p41"/>
          <p:cNvSpPr txBox="1">
            <a:spLocks noGrp="1"/>
          </p:cNvSpPr>
          <p:nvPr>
            <p:ph type="subTitle" idx="1"/>
          </p:nvPr>
        </p:nvSpPr>
        <p:spPr>
          <a:xfrm flipH="1">
            <a:off x="2002350" y="2638763"/>
            <a:ext cx="5139000" cy="41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p:cSld name="BLANK_1_1_1_1_1_1_3">
    <p:bg>
      <p:bgPr>
        <a:solidFill>
          <a:schemeClr val="accent3"/>
        </a:solidFill>
        <a:effectLst/>
      </p:bgPr>
    </p:bg>
    <p:spTree>
      <p:nvGrpSpPr>
        <p:cNvPr id="1" name="Shape 291"/>
        <p:cNvGrpSpPr/>
        <p:nvPr/>
      </p:nvGrpSpPr>
      <p:grpSpPr>
        <a:xfrm>
          <a:off x="0" y="0"/>
          <a:ext cx="0" cy="0"/>
          <a:chOff x="0" y="0"/>
          <a:chExt cx="0" cy="0"/>
        </a:xfrm>
      </p:grpSpPr>
      <p:sp>
        <p:nvSpPr>
          <p:cNvPr id="292" name="Google Shape;292;p42"/>
          <p:cNvSpPr/>
          <p:nvPr/>
        </p:nvSpPr>
        <p:spPr>
          <a:xfrm rot="2699923" flipH="1">
            <a:off x="-798094" y="872280"/>
            <a:ext cx="5136977" cy="4033886"/>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3" name="Google Shape;293;p42"/>
          <p:cNvSpPr/>
          <p:nvPr/>
        </p:nvSpPr>
        <p:spPr>
          <a:xfrm rot="-9154638" flipH="1">
            <a:off x="4119374" y="-730832"/>
            <a:ext cx="5136988" cy="5079749"/>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4" name="Google Shape;294;p42"/>
          <p:cNvSpPr/>
          <p:nvPr/>
        </p:nvSpPr>
        <p:spPr>
          <a:xfrm rot="-7121299">
            <a:off x="2460957" y="-339764"/>
            <a:ext cx="7043532" cy="7068136"/>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5" name="Google Shape;295;p42"/>
          <p:cNvSpPr/>
          <p:nvPr/>
        </p:nvSpPr>
        <p:spPr>
          <a:xfrm rot="4406594">
            <a:off x="183526" y="-1446441"/>
            <a:ext cx="6720692" cy="6705672"/>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6" name="Google Shape;296;p42"/>
          <p:cNvSpPr txBox="1">
            <a:spLocks noGrp="1"/>
          </p:cNvSpPr>
          <p:nvPr>
            <p:ph type="title" hasCustomPrompt="1"/>
          </p:nvPr>
        </p:nvSpPr>
        <p:spPr>
          <a:xfrm>
            <a:off x="1284000" y="540000"/>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000">
                <a:solidFill>
                  <a:schemeClr val="dk2"/>
                </a:solidFill>
                <a:latin typeface="Montserrat ExtraBold"/>
                <a:ea typeface="Montserrat ExtraBold"/>
                <a:cs typeface="Montserrat ExtraBold"/>
                <a:sym typeface="Montserrat ExtraBold"/>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97" name="Google Shape;297;p42"/>
          <p:cNvSpPr txBox="1">
            <a:spLocks noGrp="1"/>
          </p:cNvSpPr>
          <p:nvPr>
            <p:ph type="subTitle" idx="1"/>
          </p:nvPr>
        </p:nvSpPr>
        <p:spPr>
          <a:xfrm>
            <a:off x="1284000" y="1246025"/>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8" name="Google Shape;298;p42"/>
          <p:cNvSpPr txBox="1">
            <a:spLocks noGrp="1"/>
          </p:cNvSpPr>
          <p:nvPr>
            <p:ph type="title" idx="2" hasCustomPrompt="1"/>
          </p:nvPr>
        </p:nvSpPr>
        <p:spPr>
          <a:xfrm>
            <a:off x="1284000" y="1996138"/>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000">
                <a:solidFill>
                  <a:schemeClr val="dk2"/>
                </a:solidFill>
                <a:latin typeface="Montserrat ExtraBold"/>
                <a:ea typeface="Montserrat ExtraBold"/>
                <a:cs typeface="Montserrat ExtraBold"/>
                <a:sym typeface="Montserrat ExtraBold"/>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99" name="Google Shape;299;p42"/>
          <p:cNvSpPr txBox="1">
            <a:spLocks noGrp="1"/>
          </p:cNvSpPr>
          <p:nvPr>
            <p:ph type="subTitle" idx="3"/>
          </p:nvPr>
        </p:nvSpPr>
        <p:spPr>
          <a:xfrm>
            <a:off x="1284000" y="2702163"/>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0" name="Google Shape;300;p42"/>
          <p:cNvSpPr txBox="1">
            <a:spLocks noGrp="1"/>
          </p:cNvSpPr>
          <p:nvPr>
            <p:ph type="title" idx="4" hasCustomPrompt="1"/>
          </p:nvPr>
        </p:nvSpPr>
        <p:spPr>
          <a:xfrm>
            <a:off x="1284000" y="3452288"/>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000">
                <a:solidFill>
                  <a:schemeClr val="dk2"/>
                </a:solidFill>
                <a:latin typeface="Montserrat ExtraBold"/>
                <a:ea typeface="Montserrat ExtraBold"/>
                <a:cs typeface="Montserrat ExtraBold"/>
                <a:sym typeface="Montserrat ExtraBold"/>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01" name="Google Shape;301;p42"/>
          <p:cNvSpPr txBox="1">
            <a:spLocks noGrp="1"/>
          </p:cNvSpPr>
          <p:nvPr>
            <p:ph type="subTitle" idx="5"/>
          </p:nvPr>
        </p:nvSpPr>
        <p:spPr>
          <a:xfrm>
            <a:off x="1284000" y="4158313"/>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BLANK_1_1_1_1_1_1_2">
    <p:bg>
      <p:bgPr>
        <a:solidFill>
          <a:schemeClr val="lt1"/>
        </a:solidFill>
        <a:effectLst/>
      </p:bgPr>
    </p:bg>
    <p:spTree>
      <p:nvGrpSpPr>
        <p:cNvPr id="1" name="Shape 311"/>
        <p:cNvGrpSpPr/>
        <p:nvPr/>
      </p:nvGrpSpPr>
      <p:grpSpPr>
        <a:xfrm>
          <a:off x="0" y="0"/>
          <a:ext cx="0" cy="0"/>
          <a:chOff x="0" y="0"/>
          <a:chExt cx="0" cy="0"/>
        </a:xfrm>
      </p:grpSpPr>
      <p:sp>
        <p:nvSpPr>
          <p:cNvPr id="312" name="Google Shape;312;p44"/>
          <p:cNvSpPr/>
          <p:nvPr/>
        </p:nvSpPr>
        <p:spPr>
          <a:xfrm rot="-5096909">
            <a:off x="-3030721" y="-954161"/>
            <a:ext cx="9823495" cy="7954192"/>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4"/>
          <p:cNvSpPr txBox="1">
            <a:spLocks noGrp="1"/>
          </p:cNvSpPr>
          <p:nvPr>
            <p:ph type="ctrTitle"/>
          </p:nvPr>
        </p:nvSpPr>
        <p:spPr>
          <a:xfrm>
            <a:off x="748675" y="669825"/>
            <a:ext cx="4284000" cy="9978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6500">
                <a:solidFill>
                  <a:schemeClr val="lt1"/>
                </a:solidFill>
                <a:latin typeface="Montserrat ExtraBold"/>
                <a:ea typeface="Montserrat ExtraBold"/>
                <a:cs typeface="Montserrat ExtraBold"/>
                <a:sym typeface="Montserrat Extra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14" name="Google Shape;314;p44"/>
          <p:cNvSpPr txBox="1">
            <a:spLocks noGrp="1"/>
          </p:cNvSpPr>
          <p:nvPr>
            <p:ph type="subTitle" idx="1"/>
          </p:nvPr>
        </p:nvSpPr>
        <p:spPr>
          <a:xfrm>
            <a:off x="748675" y="1704550"/>
            <a:ext cx="4293900" cy="1825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atin typeface="Poppins"/>
                <a:ea typeface="Poppins"/>
                <a:cs typeface="Poppins"/>
                <a:sym typeface="Poppins"/>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15" name="Google Shape;315;p44"/>
          <p:cNvSpPr txBox="1"/>
          <p:nvPr/>
        </p:nvSpPr>
        <p:spPr>
          <a:xfrm>
            <a:off x="748675" y="4131300"/>
            <a:ext cx="4008300" cy="45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300"/>
              </a:spcBef>
              <a:spcAft>
                <a:spcPts val="0"/>
              </a:spcAft>
              <a:buNone/>
            </a:pPr>
            <a:r>
              <a:rPr lang="en" sz="1100">
                <a:solidFill>
                  <a:schemeClr val="lt1"/>
                </a:solidFill>
                <a:latin typeface="Poppins"/>
                <a:ea typeface="Poppins"/>
                <a:cs typeface="Poppins"/>
                <a:sym typeface="Poppins"/>
              </a:rPr>
              <a:t>CREDITS: This presentation template was created by </a:t>
            </a:r>
            <a:r>
              <a:rPr lang="en" sz="1100">
                <a:solidFill>
                  <a:schemeClr val="lt1"/>
                </a:solidFill>
                <a:uFill>
                  <a:noFill/>
                </a:u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 sz="1100">
                <a:solidFill>
                  <a:schemeClr val="lt1"/>
                </a:solidFill>
                <a:latin typeface="Poppins"/>
                <a:ea typeface="Poppins"/>
                <a:cs typeface="Poppins"/>
                <a:sym typeface="Poppins"/>
              </a:rPr>
              <a:t>, including icons by </a:t>
            </a:r>
            <a:r>
              <a:rPr lang="en" sz="1100">
                <a:solidFill>
                  <a:schemeClr val="lt1"/>
                </a:solidFill>
                <a:uFill>
                  <a:noFill/>
                </a:u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 sz="1100">
                <a:solidFill>
                  <a:schemeClr val="lt1"/>
                </a:solidFill>
                <a:latin typeface="Poppins"/>
                <a:ea typeface="Poppins"/>
                <a:cs typeface="Poppins"/>
                <a:sym typeface="Poppins"/>
              </a:rPr>
              <a:t>, infographics &amp; images by </a:t>
            </a:r>
            <a:r>
              <a:rPr lang="en" sz="1100">
                <a:solidFill>
                  <a:schemeClr val="lt1"/>
                </a:solidFill>
                <a:uFill>
                  <a:noFill/>
                </a:u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r>
              <a:rPr lang="en" sz="1000">
                <a:solidFill>
                  <a:schemeClr val="lt1"/>
                </a:solidFill>
                <a:latin typeface="Anaheim"/>
                <a:ea typeface="Anaheim"/>
                <a:cs typeface="Anaheim"/>
                <a:sym typeface="Anaheim"/>
              </a:rPr>
              <a:t>,</a:t>
            </a:r>
            <a:r>
              <a:rPr lang="en" sz="1000">
                <a:solidFill>
                  <a:srgbClr val="434343"/>
                </a:solidFill>
                <a:latin typeface="Anaheim"/>
                <a:ea typeface="Anaheim"/>
                <a:cs typeface="Anaheim"/>
                <a:sym typeface="Anaheim"/>
              </a:rPr>
              <a:t> </a:t>
            </a:r>
            <a:r>
              <a:rPr lang="en" sz="1100">
                <a:solidFill>
                  <a:schemeClr val="lt1"/>
                </a:solidFill>
                <a:latin typeface="Poppins"/>
                <a:ea typeface="Poppins"/>
                <a:cs typeface="Poppins"/>
                <a:sym typeface="Poppins"/>
              </a:rPr>
              <a:t>and illustrations by </a:t>
            </a:r>
            <a:r>
              <a:rPr lang="en" sz="1100">
                <a:solidFill>
                  <a:schemeClr val="lt1"/>
                </a:solidFill>
                <a:uFill>
                  <a:noFill/>
                </a:uFill>
                <a:latin typeface="Poppins"/>
                <a:ea typeface="Poppins"/>
                <a:cs typeface="Poppins"/>
                <a:sym typeface="Poppins"/>
                <a:hlinkClick r:id="rId5">
                  <a:extLst>
                    <a:ext uri="{A12FA001-AC4F-418D-AE19-62706E023703}">
                      <ahyp:hlinkClr xmlns:ahyp="http://schemas.microsoft.com/office/drawing/2018/hyperlinkcolor" val="tx"/>
                    </a:ext>
                  </a:extLst>
                </a:hlinkClick>
              </a:rPr>
              <a:t>Storyset</a:t>
            </a:r>
            <a:endParaRPr sz="1100">
              <a:solidFill>
                <a:schemeClr val="lt1"/>
              </a:solidFill>
              <a:latin typeface="Poppins"/>
              <a:ea typeface="Poppins"/>
              <a:cs typeface="Poppins"/>
              <a:sym typeface="Poppin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BLANK_1_1_1_1_1_1_1">
    <p:bg>
      <p:bgPr>
        <a:solidFill>
          <a:schemeClr val="accent3"/>
        </a:solidFill>
        <a:effectLst/>
      </p:bgPr>
    </p:bg>
    <p:spTree>
      <p:nvGrpSpPr>
        <p:cNvPr id="1" name="Shape 316"/>
        <p:cNvGrpSpPr/>
        <p:nvPr/>
      </p:nvGrpSpPr>
      <p:grpSpPr>
        <a:xfrm>
          <a:off x="0" y="0"/>
          <a:ext cx="0" cy="0"/>
          <a:chOff x="0" y="0"/>
          <a:chExt cx="0" cy="0"/>
        </a:xfrm>
      </p:grpSpPr>
      <p:sp>
        <p:nvSpPr>
          <p:cNvPr id="317" name="Google Shape;317;p45"/>
          <p:cNvSpPr/>
          <p:nvPr/>
        </p:nvSpPr>
        <p:spPr>
          <a:xfrm rot="5400000" flipH="1">
            <a:off x="751888" y="-1428763"/>
            <a:ext cx="6573420" cy="7467606"/>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5"/>
          <p:cNvSpPr/>
          <p:nvPr/>
        </p:nvSpPr>
        <p:spPr>
          <a:xfrm rot="5400000" flipH="1">
            <a:off x="1947638" y="-2138020"/>
            <a:ext cx="6573420" cy="9038520"/>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2">
  <p:cSld name="BLANK_1_1_1_1_1_1_1_1">
    <p:bg>
      <p:bgPr>
        <a:solidFill>
          <a:schemeClr val="dk2"/>
        </a:solidFill>
        <a:effectLst/>
      </p:bgPr>
    </p:bg>
    <p:spTree>
      <p:nvGrpSpPr>
        <p:cNvPr id="1" name="Shape 319"/>
        <p:cNvGrpSpPr/>
        <p:nvPr/>
      </p:nvGrpSpPr>
      <p:grpSpPr>
        <a:xfrm>
          <a:off x="0" y="0"/>
          <a:ext cx="0" cy="0"/>
          <a:chOff x="0" y="0"/>
          <a:chExt cx="0" cy="0"/>
        </a:xfrm>
      </p:grpSpPr>
      <p:sp>
        <p:nvSpPr>
          <p:cNvPr id="320" name="Google Shape;320;p46"/>
          <p:cNvSpPr/>
          <p:nvPr/>
        </p:nvSpPr>
        <p:spPr>
          <a:xfrm rot="9054688" flipH="1">
            <a:off x="-787722" y="-114650"/>
            <a:ext cx="11007140" cy="6335133"/>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6"/>
          <p:cNvSpPr/>
          <p:nvPr/>
        </p:nvSpPr>
        <p:spPr>
          <a:xfrm rot="9054688" flipH="1">
            <a:off x="-338445" y="149913"/>
            <a:ext cx="11007140" cy="8248640"/>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3">
  <p:cSld name="Numbers and text 3">
    <p:bg>
      <p:bgPr>
        <a:solidFill>
          <a:schemeClr val="dk2"/>
        </a:solidFill>
        <a:effectLst/>
      </p:bgPr>
    </p:bg>
    <p:spTree>
      <p:nvGrpSpPr>
        <p:cNvPr id="1" name="Shape 302"/>
        <p:cNvGrpSpPr/>
        <p:nvPr/>
      </p:nvGrpSpPr>
      <p:grpSpPr>
        <a:xfrm>
          <a:off x="0" y="0"/>
          <a:ext cx="0" cy="0"/>
          <a:chOff x="0" y="0"/>
          <a:chExt cx="0" cy="0"/>
        </a:xfrm>
      </p:grpSpPr>
      <p:sp>
        <p:nvSpPr>
          <p:cNvPr id="303" name="Google Shape;303;p43"/>
          <p:cNvSpPr/>
          <p:nvPr/>
        </p:nvSpPr>
        <p:spPr>
          <a:xfrm rot="-5400036" flipH="1">
            <a:off x="4762490" y="876312"/>
            <a:ext cx="5143500" cy="3390876"/>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3"/>
          <p:cNvSpPr/>
          <p:nvPr/>
        </p:nvSpPr>
        <p:spPr>
          <a:xfrm rot="-5400036" flipH="1">
            <a:off x="4131387" y="440613"/>
            <a:ext cx="5143500" cy="426227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3"/>
          <p:cNvSpPr/>
          <p:nvPr/>
        </p:nvSpPr>
        <p:spPr>
          <a:xfrm rot="5400036">
            <a:off x="-723912" y="876312"/>
            <a:ext cx="5143500" cy="3390876"/>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3"/>
          <p:cNvSpPr/>
          <p:nvPr/>
        </p:nvSpPr>
        <p:spPr>
          <a:xfrm rot="5400036">
            <a:off x="-92809" y="440613"/>
            <a:ext cx="5143500" cy="426227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3"/>
          <p:cNvSpPr txBox="1">
            <a:spLocks noGrp="1"/>
          </p:cNvSpPr>
          <p:nvPr>
            <p:ph type="title" hasCustomPrompt="1"/>
          </p:nvPr>
        </p:nvSpPr>
        <p:spPr>
          <a:xfrm>
            <a:off x="1541202" y="949328"/>
            <a:ext cx="60615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000">
                <a:solidFill>
                  <a:schemeClr val="dk2"/>
                </a:solidFill>
                <a:latin typeface="Montserrat ExtraBold"/>
                <a:ea typeface="Montserrat ExtraBold"/>
                <a:cs typeface="Montserrat ExtraBold"/>
                <a:sym typeface="Montserrat ExtraBold"/>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08" name="Google Shape;308;p43"/>
          <p:cNvSpPr txBox="1">
            <a:spLocks noGrp="1"/>
          </p:cNvSpPr>
          <p:nvPr>
            <p:ph type="subTitle" idx="1"/>
          </p:nvPr>
        </p:nvSpPr>
        <p:spPr>
          <a:xfrm>
            <a:off x="2459700" y="1731559"/>
            <a:ext cx="42246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9" name="Google Shape;309;p43"/>
          <p:cNvSpPr txBox="1">
            <a:spLocks noGrp="1"/>
          </p:cNvSpPr>
          <p:nvPr>
            <p:ph type="title" idx="2" hasCustomPrompt="1"/>
          </p:nvPr>
        </p:nvSpPr>
        <p:spPr>
          <a:xfrm>
            <a:off x="1539050" y="2966749"/>
            <a:ext cx="606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000">
                <a:solidFill>
                  <a:schemeClr val="dk2"/>
                </a:solidFill>
                <a:latin typeface="Montserrat ExtraBold"/>
                <a:ea typeface="Montserrat ExtraBold"/>
                <a:cs typeface="Montserrat ExtraBold"/>
                <a:sym typeface="Montserrat ExtraBold"/>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10" name="Google Shape;310;p43"/>
          <p:cNvSpPr txBox="1">
            <a:spLocks noGrp="1"/>
          </p:cNvSpPr>
          <p:nvPr>
            <p:ph type="subTitle" idx="3"/>
          </p:nvPr>
        </p:nvSpPr>
        <p:spPr>
          <a:xfrm>
            <a:off x="2458200" y="3748972"/>
            <a:ext cx="42276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98229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accent3"/>
        </a:solidFill>
        <a:effectLst/>
      </p:bgPr>
    </p:bg>
    <p:spTree>
      <p:nvGrpSpPr>
        <p:cNvPr id="1" name="Shape 22"/>
        <p:cNvGrpSpPr/>
        <p:nvPr/>
      </p:nvGrpSpPr>
      <p:grpSpPr>
        <a:xfrm>
          <a:off x="0" y="0"/>
          <a:ext cx="0" cy="0"/>
          <a:chOff x="0" y="0"/>
          <a:chExt cx="0" cy="0"/>
        </a:xfrm>
      </p:grpSpPr>
      <p:sp>
        <p:nvSpPr>
          <p:cNvPr id="23" name="Google Shape;23;p5"/>
          <p:cNvSpPr/>
          <p:nvPr/>
        </p:nvSpPr>
        <p:spPr>
          <a:xfrm rot="-5400072" flipH="1">
            <a:off x="5044603" y="1191726"/>
            <a:ext cx="5136966" cy="2753514"/>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4" name="Google Shape;24;p5"/>
          <p:cNvSpPr/>
          <p:nvPr/>
        </p:nvSpPr>
        <p:spPr>
          <a:xfrm rot="-5400000">
            <a:off x="1521963" y="-1545005"/>
            <a:ext cx="5182542" cy="8226468"/>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 name="Google Shape;25;p5"/>
          <p:cNvSpPr txBox="1">
            <a:spLocks noGrp="1"/>
          </p:cNvSpPr>
          <p:nvPr>
            <p:ph type="subTitle" idx="1"/>
          </p:nvPr>
        </p:nvSpPr>
        <p:spPr>
          <a:xfrm>
            <a:off x="719988" y="2684125"/>
            <a:ext cx="2621700" cy="713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500"/>
              <a:buFont typeface="Bebas Neue"/>
              <a:buNone/>
              <a:defRPr sz="2700" b="1">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6" name="Google Shape;26;p5"/>
          <p:cNvSpPr txBox="1">
            <a:spLocks noGrp="1"/>
          </p:cNvSpPr>
          <p:nvPr>
            <p:ph type="subTitle" idx="2"/>
          </p:nvPr>
        </p:nvSpPr>
        <p:spPr>
          <a:xfrm>
            <a:off x="3898763" y="2684125"/>
            <a:ext cx="26217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700" b="1">
                <a:latin typeface="Poppins"/>
                <a:ea typeface="Poppins"/>
                <a:cs typeface="Poppins"/>
                <a:sym typeface="Poppins"/>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7" name="Google Shape;27;p5"/>
          <p:cNvSpPr txBox="1">
            <a:spLocks noGrp="1"/>
          </p:cNvSpPr>
          <p:nvPr>
            <p:ph type="subTitle" idx="3"/>
          </p:nvPr>
        </p:nvSpPr>
        <p:spPr>
          <a:xfrm>
            <a:off x="720150" y="3602950"/>
            <a:ext cx="26217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 name="Google Shape;28;p5"/>
          <p:cNvSpPr txBox="1">
            <a:spLocks noGrp="1"/>
          </p:cNvSpPr>
          <p:nvPr>
            <p:ph type="subTitle" idx="4"/>
          </p:nvPr>
        </p:nvSpPr>
        <p:spPr>
          <a:xfrm>
            <a:off x="3898925" y="3602950"/>
            <a:ext cx="26217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 name="Google Shape;29;p5"/>
          <p:cNvSpPr txBox="1">
            <a:spLocks noGrp="1"/>
          </p:cNvSpPr>
          <p:nvPr>
            <p:ph type="title"/>
          </p:nvPr>
        </p:nvSpPr>
        <p:spPr>
          <a:xfrm>
            <a:off x="720000" y="535000"/>
            <a:ext cx="58005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3"/>
        </a:solidFill>
        <a:effectLst/>
      </p:bgPr>
    </p:bg>
    <p:spTree>
      <p:nvGrpSpPr>
        <p:cNvPr id="1" name="Shape 30"/>
        <p:cNvGrpSpPr/>
        <p:nvPr/>
      </p:nvGrpSpPr>
      <p:grpSpPr>
        <a:xfrm>
          <a:off x="0" y="0"/>
          <a:ext cx="0" cy="0"/>
          <a:chOff x="0" y="0"/>
          <a:chExt cx="0" cy="0"/>
        </a:xfrm>
      </p:grpSpPr>
      <p:sp>
        <p:nvSpPr>
          <p:cNvPr id="31" name="Google Shape;31;p6"/>
          <p:cNvSpPr/>
          <p:nvPr/>
        </p:nvSpPr>
        <p:spPr>
          <a:xfrm rot="-486386" flipH="1">
            <a:off x="-1902568" y="-640257"/>
            <a:ext cx="12387502" cy="5960784"/>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p:nvPr/>
        </p:nvSpPr>
        <p:spPr>
          <a:xfrm rot="-486381" flipH="1">
            <a:off x="-289330" y="-808575"/>
            <a:ext cx="10000337" cy="596078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2"/>
        </a:solidFill>
        <a:effectLst/>
      </p:bgPr>
    </p:bg>
    <p:spTree>
      <p:nvGrpSpPr>
        <p:cNvPr id="1" name="Shape 34"/>
        <p:cNvGrpSpPr/>
        <p:nvPr/>
      </p:nvGrpSpPr>
      <p:grpSpPr>
        <a:xfrm>
          <a:off x="0" y="0"/>
          <a:ext cx="0" cy="0"/>
          <a:chOff x="0" y="0"/>
          <a:chExt cx="0" cy="0"/>
        </a:xfrm>
      </p:grpSpPr>
      <p:sp>
        <p:nvSpPr>
          <p:cNvPr id="35" name="Google Shape;35;p7"/>
          <p:cNvSpPr/>
          <p:nvPr/>
        </p:nvSpPr>
        <p:spPr>
          <a:xfrm rot="-4705227">
            <a:off x="852381" y="-2410078"/>
            <a:ext cx="7062052" cy="9886900"/>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6" name="Google Shape;36;p7"/>
          <p:cNvSpPr/>
          <p:nvPr/>
        </p:nvSpPr>
        <p:spPr>
          <a:xfrm rot="5400000" flipH="1">
            <a:off x="9278336" y="-986958"/>
            <a:ext cx="5182542" cy="8226468"/>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7" name="Google Shape;37;p7"/>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7"/>
          <p:cNvSpPr txBox="1">
            <a:spLocks noGrp="1"/>
          </p:cNvSpPr>
          <p:nvPr>
            <p:ph type="body" idx="1"/>
          </p:nvPr>
        </p:nvSpPr>
        <p:spPr>
          <a:xfrm>
            <a:off x="720000" y="1466850"/>
            <a:ext cx="5814300" cy="2316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accent3"/>
              </a:buClr>
              <a:buSzPts val="1200"/>
              <a:buFont typeface="Lato"/>
              <a:buChar char="●"/>
              <a:defRPr sz="1600">
                <a:solidFill>
                  <a:srgbClr val="434343"/>
                </a:solidFill>
                <a:latin typeface="Poppins"/>
                <a:ea typeface="Poppins"/>
                <a:cs typeface="Poppins"/>
                <a:sym typeface="Poppins"/>
              </a:defRPr>
            </a:lvl1pPr>
            <a:lvl2pPr marL="914400" lvl="1" indent="-304800" rtl="0">
              <a:lnSpc>
                <a:spcPct val="115000"/>
              </a:lnSpc>
              <a:spcBef>
                <a:spcPts val="0"/>
              </a:spcBef>
              <a:spcAft>
                <a:spcPts val="0"/>
              </a:spcAft>
              <a:buClr>
                <a:srgbClr val="000000"/>
              </a:buClr>
              <a:buSzPts val="1200"/>
              <a:buFont typeface="Arial"/>
              <a:buChar char="○"/>
              <a:defRPr>
                <a:solidFill>
                  <a:srgbClr val="434343"/>
                </a:solidFill>
              </a:defRPr>
            </a:lvl2pPr>
            <a:lvl3pPr marL="1371600" lvl="2" indent="-304800" rtl="0">
              <a:lnSpc>
                <a:spcPct val="115000"/>
              </a:lnSpc>
              <a:spcBef>
                <a:spcPts val="0"/>
              </a:spcBef>
              <a:spcAft>
                <a:spcPts val="0"/>
              </a:spcAft>
              <a:buClr>
                <a:srgbClr val="000000"/>
              </a:buClr>
              <a:buSzPts val="1200"/>
              <a:buFont typeface="Arial"/>
              <a:buChar char="■"/>
              <a:defRPr>
                <a:solidFill>
                  <a:srgbClr val="434343"/>
                </a:solidFill>
              </a:defRPr>
            </a:lvl3pPr>
            <a:lvl4pPr marL="1828800" lvl="3" indent="-304800" rtl="0">
              <a:lnSpc>
                <a:spcPct val="115000"/>
              </a:lnSpc>
              <a:spcBef>
                <a:spcPts val="0"/>
              </a:spcBef>
              <a:spcAft>
                <a:spcPts val="0"/>
              </a:spcAft>
              <a:buClr>
                <a:srgbClr val="000000"/>
              </a:buClr>
              <a:buSzPts val="1200"/>
              <a:buFont typeface="Arial"/>
              <a:buChar char="●"/>
              <a:defRPr>
                <a:solidFill>
                  <a:srgbClr val="434343"/>
                </a:solidFill>
              </a:defRPr>
            </a:lvl4pPr>
            <a:lvl5pPr marL="2286000" lvl="4" indent="-304800" rtl="0">
              <a:lnSpc>
                <a:spcPct val="115000"/>
              </a:lnSpc>
              <a:spcBef>
                <a:spcPts val="0"/>
              </a:spcBef>
              <a:spcAft>
                <a:spcPts val="0"/>
              </a:spcAft>
              <a:buClr>
                <a:srgbClr val="000000"/>
              </a:buClr>
              <a:buSzPts val="1200"/>
              <a:buFont typeface="Arial"/>
              <a:buChar char="○"/>
              <a:defRPr>
                <a:solidFill>
                  <a:srgbClr val="434343"/>
                </a:solidFill>
              </a:defRPr>
            </a:lvl5pPr>
            <a:lvl6pPr marL="2743200" lvl="5" indent="-304800" rtl="0">
              <a:lnSpc>
                <a:spcPct val="115000"/>
              </a:lnSpc>
              <a:spcBef>
                <a:spcPts val="0"/>
              </a:spcBef>
              <a:spcAft>
                <a:spcPts val="0"/>
              </a:spcAft>
              <a:buClr>
                <a:srgbClr val="000000"/>
              </a:buClr>
              <a:buSzPts val="1200"/>
              <a:buFont typeface="Arial"/>
              <a:buChar char="■"/>
              <a:defRPr>
                <a:solidFill>
                  <a:srgbClr val="434343"/>
                </a:solidFill>
              </a:defRPr>
            </a:lvl6pPr>
            <a:lvl7pPr marL="3200400" lvl="6" indent="-304800" rtl="0">
              <a:lnSpc>
                <a:spcPct val="115000"/>
              </a:lnSpc>
              <a:spcBef>
                <a:spcPts val="0"/>
              </a:spcBef>
              <a:spcAft>
                <a:spcPts val="0"/>
              </a:spcAft>
              <a:buClr>
                <a:srgbClr val="000000"/>
              </a:buClr>
              <a:buSzPts val="1200"/>
              <a:buFont typeface="Arial"/>
              <a:buChar char="●"/>
              <a:defRPr>
                <a:solidFill>
                  <a:srgbClr val="434343"/>
                </a:solidFill>
              </a:defRPr>
            </a:lvl7pPr>
            <a:lvl8pPr marL="3657600" lvl="7" indent="-304800" rtl="0">
              <a:lnSpc>
                <a:spcPct val="115000"/>
              </a:lnSpc>
              <a:spcBef>
                <a:spcPts val="0"/>
              </a:spcBef>
              <a:spcAft>
                <a:spcPts val="0"/>
              </a:spcAft>
              <a:buClr>
                <a:srgbClr val="000000"/>
              </a:buClr>
              <a:buSzPts val="1200"/>
              <a:buFont typeface="Arial"/>
              <a:buChar char="○"/>
              <a:defRPr>
                <a:solidFill>
                  <a:srgbClr val="434343"/>
                </a:solidFill>
              </a:defRPr>
            </a:lvl8pPr>
            <a:lvl9pPr marL="4114800" lvl="8" indent="-304800" rtl="0">
              <a:lnSpc>
                <a:spcPct val="115000"/>
              </a:lnSpc>
              <a:spcBef>
                <a:spcPts val="0"/>
              </a:spcBef>
              <a:spcAft>
                <a:spcPts val="0"/>
              </a:spcAft>
              <a:buClr>
                <a:srgbClr val="000000"/>
              </a:buClr>
              <a:buSzPts val="1200"/>
              <a:buFont typeface="Arial"/>
              <a:buChar char="■"/>
              <a:defRPr>
                <a:solidFill>
                  <a:srgbClr val="434343"/>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39"/>
        <p:cNvGrpSpPr/>
        <p:nvPr/>
      </p:nvGrpSpPr>
      <p:grpSpPr>
        <a:xfrm>
          <a:off x="0" y="0"/>
          <a:ext cx="0" cy="0"/>
          <a:chOff x="0" y="0"/>
          <a:chExt cx="0" cy="0"/>
        </a:xfrm>
      </p:grpSpPr>
      <p:sp>
        <p:nvSpPr>
          <p:cNvPr id="40" name="Google Shape;40;p8"/>
          <p:cNvSpPr/>
          <p:nvPr/>
        </p:nvSpPr>
        <p:spPr>
          <a:xfrm rot="-98" flipH="1">
            <a:off x="-176787" y="-1092039"/>
            <a:ext cx="9497574" cy="5143230"/>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txBox="1">
            <a:spLocks noGrp="1"/>
          </p:cNvSpPr>
          <p:nvPr>
            <p:ph type="title"/>
          </p:nvPr>
        </p:nvSpPr>
        <p:spPr>
          <a:xfrm>
            <a:off x="2061100" y="535000"/>
            <a:ext cx="6367800" cy="2017800"/>
          </a:xfrm>
          <a:prstGeom prst="rect">
            <a:avLst/>
          </a:prstGeom>
        </p:spPr>
        <p:txBody>
          <a:bodyPr spcFirstLastPara="1" wrap="square" lIns="91425" tIns="91425" rIns="91425" bIns="91425" anchor="ctr" anchorCtr="0">
            <a:noAutofit/>
          </a:bodyPr>
          <a:lstStyle>
            <a:lvl1pPr lvl="0" algn="r">
              <a:spcBef>
                <a:spcPts val="0"/>
              </a:spcBef>
              <a:spcAft>
                <a:spcPts val="0"/>
              </a:spcAft>
              <a:buSzPts val="6000"/>
              <a:buNone/>
              <a:defRPr sz="7200">
                <a:solidFill>
                  <a:schemeClr val="lt1"/>
                </a:solidFill>
                <a:latin typeface="Montserrat ExtraBold"/>
                <a:ea typeface="Montserrat ExtraBold"/>
                <a:cs typeface="Montserrat ExtraBold"/>
                <a:sym typeface="Montserrat ExtraBold"/>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42"/>
        <p:cNvGrpSpPr/>
        <p:nvPr/>
      </p:nvGrpSpPr>
      <p:grpSpPr>
        <a:xfrm>
          <a:off x="0" y="0"/>
          <a:ext cx="0" cy="0"/>
          <a:chOff x="0" y="0"/>
          <a:chExt cx="0" cy="0"/>
        </a:xfrm>
      </p:grpSpPr>
      <p:sp>
        <p:nvSpPr>
          <p:cNvPr id="43" name="Google Shape;43;p9"/>
          <p:cNvSpPr/>
          <p:nvPr/>
        </p:nvSpPr>
        <p:spPr>
          <a:xfrm rot="-3699419">
            <a:off x="-1697087" y="-1354507"/>
            <a:ext cx="8621816" cy="6719964"/>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9"/>
          <p:cNvSpPr txBox="1">
            <a:spLocks noGrp="1"/>
          </p:cNvSpPr>
          <p:nvPr>
            <p:ph type="subTitle" idx="1"/>
          </p:nvPr>
        </p:nvSpPr>
        <p:spPr>
          <a:xfrm>
            <a:off x="715100" y="894950"/>
            <a:ext cx="4066500" cy="87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4500">
                <a:solidFill>
                  <a:schemeClr val="lt1"/>
                </a:solidFill>
                <a:latin typeface="Montserrat ExtraBold"/>
                <a:ea typeface="Montserrat ExtraBold"/>
                <a:cs typeface="Montserrat ExtraBold"/>
                <a:sym typeface="Montserrat Extra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5" name="Google Shape;45;p9"/>
          <p:cNvSpPr txBox="1">
            <a:spLocks noGrp="1"/>
          </p:cNvSpPr>
          <p:nvPr>
            <p:ph type="subTitle" idx="2"/>
          </p:nvPr>
        </p:nvSpPr>
        <p:spPr>
          <a:xfrm>
            <a:off x="715100" y="1690925"/>
            <a:ext cx="4066500" cy="127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lt1"/>
                </a:solidFill>
                <a:latin typeface="Poppins"/>
                <a:ea typeface="Poppins"/>
                <a:cs typeface="Poppins"/>
                <a:sym typeface="Poppi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p:nvPr/>
        </p:nvSpPr>
        <p:spPr>
          <a:xfrm rot="10799942" flipH="1">
            <a:off x="-144703" y="2613951"/>
            <a:ext cx="9536346" cy="5292918"/>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0"/>
          <p:cNvSpPr txBox="1">
            <a:spLocks noGrp="1"/>
          </p:cNvSpPr>
          <p:nvPr>
            <p:ph type="title"/>
          </p:nvPr>
        </p:nvSpPr>
        <p:spPr>
          <a:xfrm>
            <a:off x="724900" y="3657600"/>
            <a:ext cx="7704000" cy="9510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lt1"/>
                </a:solidFill>
                <a:latin typeface="Montserrat ExtraBold"/>
                <a:ea typeface="Montserrat ExtraBold"/>
                <a:cs typeface="Montserrat ExtraBold"/>
                <a:sym typeface="Montserrat ExtraBold"/>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1pPr>
            <a:lvl2pPr marL="914400" lvl="1"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2pPr>
            <a:lvl3pPr marL="1371600" lvl="2"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3pPr>
            <a:lvl4pPr marL="1828800" lvl="3"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4pPr>
            <a:lvl5pPr marL="2286000" lvl="4"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5pPr>
            <a:lvl6pPr marL="2743200" lvl="5"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6pPr>
            <a:lvl7pPr marL="3200400" lvl="6"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7pPr>
            <a:lvl8pPr marL="3657600" lvl="7"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8pPr>
            <a:lvl9pPr marL="4114800" lvl="8" indent="-317500">
              <a:lnSpc>
                <a:spcPct val="115000"/>
              </a:lnSpc>
              <a:spcBef>
                <a:spcPts val="1600"/>
              </a:spcBef>
              <a:spcAft>
                <a:spcPts val="1600"/>
              </a:spcAft>
              <a:buClr>
                <a:schemeClr val="dk2"/>
              </a:buClr>
              <a:buSzPts val="1400"/>
              <a:buFont typeface="Poppins"/>
              <a:buChar char="■"/>
              <a:defRPr>
                <a:solidFill>
                  <a:schemeClr val="dk2"/>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62" r:id="rId11"/>
    <p:sldLayoutId id="2147483664" r:id="rId12"/>
    <p:sldLayoutId id="2147483667" r:id="rId13"/>
    <p:sldLayoutId id="2147483672" r:id="rId14"/>
    <p:sldLayoutId id="2147483673" r:id="rId15"/>
    <p:sldLayoutId id="2147483674" r:id="rId16"/>
    <p:sldLayoutId id="2147483681" r:id="rId17"/>
    <p:sldLayoutId id="2147483682" r:id="rId18"/>
    <p:sldLayoutId id="2147483684" r:id="rId19"/>
    <p:sldLayoutId id="2147483685" r:id="rId20"/>
    <p:sldLayoutId id="2147483687" r:id="rId21"/>
    <p:sldLayoutId id="2147483688" r:id="rId22"/>
    <p:sldLayoutId id="2147483690" r:id="rId23"/>
    <p:sldLayoutId id="2147483691" r:id="rId24"/>
    <p:sldLayoutId id="2147483692" r:id="rId25"/>
    <p:sldLayoutId id="2147483697" r:id="rId2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2.xml"/><Relationship Id="rId1" Type="http://schemas.openxmlformats.org/officeDocument/2006/relationships/themeOverride" Target="../theme/themeOverride1.xml"/><Relationship Id="rId5" Type="http://schemas.openxmlformats.org/officeDocument/2006/relationships/image" Target="../media/image9.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2.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2.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8.xml"/><Relationship Id="rId1" Type="http://schemas.openxmlformats.org/officeDocument/2006/relationships/slideLayout" Target="../slideLayouts/slideLayout21.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5"/>
        <p:cNvGrpSpPr/>
        <p:nvPr/>
      </p:nvGrpSpPr>
      <p:grpSpPr>
        <a:xfrm>
          <a:off x="0" y="0"/>
          <a:ext cx="0" cy="0"/>
          <a:chOff x="0" y="0"/>
          <a:chExt cx="0" cy="0"/>
        </a:xfrm>
      </p:grpSpPr>
      <p:sp>
        <p:nvSpPr>
          <p:cNvPr id="337" name="Google Shape;337;p52"/>
          <p:cNvSpPr txBox="1">
            <a:spLocks noGrp="1"/>
          </p:cNvSpPr>
          <p:nvPr>
            <p:ph type="ctrTitle"/>
          </p:nvPr>
        </p:nvSpPr>
        <p:spPr>
          <a:xfrm>
            <a:off x="722725" y="1853637"/>
            <a:ext cx="4658400" cy="302044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dirty="0"/>
              <a:t>CREDIT ONE PROJECT</a:t>
            </a:r>
            <a:endParaRPr sz="4800" dirty="0"/>
          </a:p>
        </p:txBody>
      </p:sp>
      <p:grpSp>
        <p:nvGrpSpPr>
          <p:cNvPr id="340" name="Google Shape;340;p52"/>
          <p:cNvGrpSpPr/>
          <p:nvPr/>
        </p:nvGrpSpPr>
        <p:grpSpPr>
          <a:xfrm>
            <a:off x="5200643" y="793126"/>
            <a:ext cx="3313719" cy="3759286"/>
            <a:chOff x="5200643" y="793126"/>
            <a:chExt cx="3313719" cy="3759286"/>
          </a:xfrm>
        </p:grpSpPr>
        <p:sp>
          <p:nvSpPr>
            <p:cNvPr id="341" name="Google Shape;341;p52"/>
            <p:cNvSpPr/>
            <p:nvPr/>
          </p:nvSpPr>
          <p:spPr>
            <a:xfrm flipH="1">
              <a:off x="8161205" y="4426483"/>
              <a:ext cx="352217" cy="59039"/>
            </a:xfrm>
            <a:custGeom>
              <a:avLst/>
              <a:gdLst/>
              <a:ahLst/>
              <a:cxnLst/>
              <a:rect l="l" t="t" r="r" b="b"/>
              <a:pathLst>
                <a:path w="12743" h="2136" extrusionOk="0">
                  <a:moveTo>
                    <a:pt x="67" y="1"/>
                  </a:moveTo>
                  <a:lnTo>
                    <a:pt x="0" y="1602"/>
                  </a:lnTo>
                  <a:lnTo>
                    <a:pt x="12676" y="2136"/>
                  </a:lnTo>
                  <a:lnTo>
                    <a:pt x="12742"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2"/>
            <p:cNvSpPr/>
            <p:nvPr/>
          </p:nvSpPr>
          <p:spPr>
            <a:xfrm flipH="1">
              <a:off x="6190885" y="793126"/>
              <a:ext cx="1092607" cy="559337"/>
            </a:xfrm>
            <a:custGeom>
              <a:avLst/>
              <a:gdLst/>
              <a:ahLst/>
              <a:cxnLst/>
              <a:rect l="l" t="t" r="r" b="b"/>
              <a:pathLst>
                <a:path w="30756" h="15746" extrusionOk="0">
                  <a:moveTo>
                    <a:pt x="30755" y="1"/>
                  </a:moveTo>
                  <a:lnTo>
                    <a:pt x="26119" y="501"/>
                  </a:lnTo>
                  <a:lnTo>
                    <a:pt x="26819" y="1502"/>
                  </a:lnTo>
                  <a:lnTo>
                    <a:pt x="19814" y="9274"/>
                  </a:lnTo>
                  <a:lnTo>
                    <a:pt x="9307" y="7206"/>
                  </a:lnTo>
                  <a:lnTo>
                    <a:pt x="0" y="14578"/>
                  </a:lnTo>
                  <a:lnTo>
                    <a:pt x="1434" y="15745"/>
                  </a:lnTo>
                  <a:lnTo>
                    <a:pt x="9640" y="8740"/>
                  </a:lnTo>
                  <a:lnTo>
                    <a:pt x="20148" y="10842"/>
                  </a:lnTo>
                  <a:lnTo>
                    <a:pt x="28154" y="3303"/>
                  </a:lnTo>
                  <a:lnTo>
                    <a:pt x="28887" y="4270"/>
                  </a:lnTo>
                  <a:lnTo>
                    <a:pt x="307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52"/>
            <p:cNvGrpSpPr/>
            <p:nvPr/>
          </p:nvGrpSpPr>
          <p:grpSpPr>
            <a:xfrm>
              <a:off x="5533506" y="2488418"/>
              <a:ext cx="2753127" cy="2001695"/>
              <a:chOff x="5533506" y="2488418"/>
              <a:chExt cx="2753127" cy="2001695"/>
            </a:xfrm>
          </p:grpSpPr>
          <p:sp>
            <p:nvSpPr>
              <p:cNvPr id="344" name="Google Shape;344;p52"/>
              <p:cNvSpPr/>
              <p:nvPr/>
            </p:nvSpPr>
            <p:spPr>
              <a:xfrm flipH="1">
                <a:off x="6527433" y="2488418"/>
                <a:ext cx="760663" cy="2001644"/>
              </a:xfrm>
              <a:custGeom>
                <a:avLst/>
                <a:gdLst/>
                <a:ahLst/>
                <a:cxnLst/>
                <a:rect l="l" t="t" r="r" b="b"/>
                <a:pathLst>
                  <a:path w="27521" h="72420" extrusionOk="0">
                    <a:moveTo>
                      <a:pt x="1" y="1"/>
                    </a:moveTo>
                    <a:lnTo>
                      <a:pt x="1" y="72419"/>
                    </a:lnTo>
                    <a:lnTo>
                      <a:pt x="27520" y="72419"/>
                    </a:lnTo>
                    <a:lnTo>
                      <a:pt x="275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2"/>
              <p:cNvSpPr/>
              <p:nvPr/>
            </p:nvSpPr>
            <p:spPr>
              <a:xfrm flipH="1">
                <a:off x="6524662" y="2488418"/>
                <a:ext cx="567962" cy="2001644"/>
              </a:xfrm>
              <a:custGeom>
                <a:avLst/>
                <a:gdLst/>
                <a:ahLst/>
                <a:cxnLst/>
                <a:rect l="l" t="t" r="r" b="b"/>
                <a:pathLst>
                  <a:path w="20549" h="72420" extrusionOk="0">
                    <a:moveTo>
                      <a:pt x="0" y="1"/>
                    </a:moveTo>
                    <a:lnTo>
                      <a:pt x="0" y="72419"/>
                    </a:lnTo>
                    <a:lnTo>
                      <a:pt x="20548" y="72419"/>
                    </a:lnTo>
                    <a:lnTo>
                      <a:pt x="205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2"/>
              <p:cNvSpPr/>
              <p:nvPr/>
            </p:nvSpPr>
            <p:spPr>
              <a:xfrm flipH="1">
                <a:off x="5533513" y="3170722"/>
                <a:ext cx="760663" cy="1319366"/>
              </a:xfrm>
              <a:custGeom>
                <a:avLst/>
                <a:gdLst/>
                <a:ahLst/>
                <a:cxnLst/>
                <a:rect l="l" t="t" r="r" b="b"/>
                <a:pathLst>
                  <a:path w="27521" h="47735" extrusionOk="0">
                    <a:moveTo>
                      <a:pt x="1" y="0"/>
                    </a:moveTo>
                    <a:lnTo>
                      <a:pt x="1" y="47734"/>
                    </a:lnTo>
                    <a:lnTo>
                      <a:pt x="27520" y="47734"/>
                    </a:lnTo>
                    <a:lnTo>
                      <a:pt x="275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2"/>
              <p:cNvSpPr/>
              <p:nvPr/>
            </p:nvSpPr>
            <p:spPr>
              <a:xfrm flipH="1">
                <a:off x="5533506" y="3167958"/>
                <a:ext cx="567049" cy="1322130"/>
              </a:xfrm>
              <a:custGeom>
                <a:avLst/>
                <a:gdLst/>
                <a:ahLst/>
                <a:cxnLst/>
                <a:rect l="l" t="t" r="r" b="b"/>
                <a:pathLst>
                  <a:path w="20516" h="47835" extrusionOk="0">
                    <a:moveTo>
                      <a:pt x="1" y="0"/>
                    </a:moveTo>
                    <a:lnTo>
                      <a:pt x="1" y="47834"/>
                    </a:lnTo>
                    <a:lnTo>
                      <a:pt x="20515" y="47834"/>
                    </a:lnTo>
                    <a:lnTo>
                      <a:pt x="205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2"/>
              <p:cNvSpPr/>
              <p:nvPr/>
            </p:nvSpPr>
            <p:spPr>
              <a:xfrm flipH="1">
                <a:off x="7525969" y="2845256"/>
                <a:ext cx="760663" cy="1644819"/>
              </a:xfrm>
              <a:custGeom>
                <a:avLst/>
                <a:gdLst/>
                <a:ahLst/>
                <a:cxnLst/>
                <a:rect l="l" t="t" r="r" b="b"/>
                <a:pathLst>
                  <a:path w="27521" h="59510" extrusionOk="0">
                    <a:moveTo>
                      <a:pt x="1" y="0"/>
                    </a:moveTo>
                    <a:lnTo>
                      <a:pt x="1" y="59509"/>
                    </a:lnTo>
                    <a:lnTo>
                      <a:pt x="27521" y="59509"/>
                    </a:lnTo>
                    <a:lnTo>
                      <a:pt x="275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2"/>
              <p:cNvSpPr/>
              <p:nvPr/>
            </p:nvSpPr>
            <p:spPr>
              <a:xfrm flipH="1">
                <a:off x="7525949" y="2841552"/>
                <a:ext cx="567062" cy="1648560"/>
              </a:xfrm>
              <a:custGeom>
                <a:avLst/>
                <a:gdLst/>
                <a:ahLst/>
                <a:cxnLst/>
                <a:rect l="l" t="t" r="r" b="b"/>
                <a:pathLst>
                  <a:path w="20516" h="59644" extrusionOk="0">
                    <a:moveTo>
                      <a:pt x="1" y="1"/>
                    </a:moveTo>
                    <a:lnTo>
                      <a:pt x="1" y="59643"/>
                    </a:lnTo>
                    <a:lnTo>
                      <a:pt x="20516" y="59643"/>
                    </a:lnTo>
                    <a:lnTo>
                      <a:pt x="205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52"/>
            <p:cNvGrpSpPr/>
            <p:nvPr/>
          </p:nvGrpSpPr>
          <p:grpSpPr>
            <a:xfrm>
              <a:off x="5397634" y="1247552"/>
              <a:ext cx="543069" cy="551861"/>
              <a:chOff x="5294709" y="1524927"/>
              <a:chExt cx="543069" cy="551861"/>
            </a:xfrm>
          </p:grpSpPr>
          <p:sp>
            <p:nvSpPr>
              <p:cNvPr id="351" name="Google Shape;351;p52"/>
              <p:cNvSpPr/>
              <p:nvPr/>
            </p:nvSpPr>
            <p:spPr>
              <a:xfrm flipH="1">
                <a:off x="5576835" y="1524927"/>
                <a:ext cx="260943" cy="223630"/>
              </a:xfrm>
              <a:custGeom>
                <a:avLst/>
                <a:gdLst/>
                <a:ahLst/>
                <a:cxnLst/>
                <a:rect l="l" t="t" r="r" b="b"/>
                <a:pathLst>
                  <a:path w="9441" h="8091" extrusionOk="0">
                    <a:moveTo>
                      <a:pt x="5377" y="2010"/>
                    </a:moveTo>
                    <a:cubicBezTo>
                      <a:pt x="6415" y="2010"/>
                      <a:pt x="7417" y="2817"/>
                      <a:pt x="7439" y="4037"/>
                    </a:cubicBezTo>
                    <a:cubicBezTo>
                      <a:pt x="7406" y="5171"/>
                      <a:pt x="6505" y="6072"/>
                      <a:pt x="5404" y="6072"/>
                    </a:cubicBezTo>
                    <a:cubicBezTo>
                      <a:pt x="3603" y="6072"/>
                      <a:pt x="2702" y="3903"/>
                      <a:pt x="3970" y="2602"/>
                    </a:cubicBezTo>
                    <a:cubicBezTo>
                      <a:pt x="4379" y="2193"/>
                      <a:pt x="4882" y="2010"/>
                      <a:pt x="5377" y="2010"/>
                    </a:cubicBezTo>
                    <a:close/>
                    <a:moveTo>
                      <a:pt x="5404" y="0"/>
                    </a:moveTo>
                    <a:cubicBezTo>
                      <a:pt x="1802" y="0"/>
                      <a:pt x="0" y="4370"/>
                      <a:pt x="2536" y="6905"/>
                    </a:cubicBezTo>
                    <a:cubicBezTo>
                      <a:pt x="3365" y="7724"/>
                      <a:pt x="4378" y="8090"/>
                      <a:pt x="5370" y="8090"/>
                    </a:cubicBezTo>
                    <a:cubicBezTo>
                      <a:pt x="7452" y="8090"/>
                      <a:pt x="9441" y="6477"/>
                      <a:pt x="9441" y="4037"/>
                    </a:cubicBezTo>
                    <a:cubicBezTo>
                      <a:pt x="9441" y="1802"/>
                      <a:pt x="7639" y="0"/>
                      <a:pt x="5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2"/>
              <p:cNvSpPr/>
              <p:nvPr/>
            </p:nvSpPr>
            <p:spPr>
              <a:xfrm flipH="1">
                <a:off x="5294709" y="1853157"/>
                <a:ext cx="261855" cy="223630"/>
              </a:xfrm>
              <a:custGeom>
                <a:avLst/>
                <a:gdLst/>
                <a:ahLst/>
                <a:cxnLst/>
                <a:rect l="l" t="t" r="r" b="b"/>
                <a:pathLst>
                  <a:path w="9474" h="8091" extrusionOk="0">
                    <a:moveTo>
                      <a:pt x="5409" y="2010"/>
                    </a:moveTo>
                    <a:cubicBezTo>
                      <a:pt x="6445" y="2010"/>
                      <a:pt x="7439" y="2817"/>
                      <a:pt x="7439" y="4037"/>
                    </a:cubicBezTo>
                    <a:cubicBezTo>
                      <a:pt x="7439" y="5138"/>
                      <a:pt x="6538" y="6038"/>
                      <a:pt x="5438" y="6072"/>
                    </a:cubicBezTo>
                    <a:cubicBezTo>
                      <a:pt x="3636" y="6072"/>
                      <a:pt x="2702" y="3870"/>
                      <a:pt x="4003" y="2603"/>
                    </a:cubicBezTo>
                    <a:cubicBezTo>
                      <a:pt x="4412" y="2193"/>
                      <a:pt x="4915" y="2010"/>
                      <a:pt x="5409" y="2010"/>
                    </a:cubicBezTo>
                    <a:close/>
                    <a:moveTo>
                      <a:pt x="5438" y="1"/>
                    </a:moveTo>
                    <a:cubicBezTo>
                      <a:pt x="1835" y="1"/>
                      <a:pt x="0" y="4337"/>
                      <a:pt x="2569" y="6906"/>
                    </a:cubicBezTo>
                    <a:cubicBezTo>
                      <a:pt x="3387" y="7724"/>
                      <a:pt x="4397" y="8090"/>
                      <a:pt x="5388" y="8090"/>
                    </a:cubicBezTo>
                    <a:cubicBezTo>
                      <a:pt x="7470" y="8090"/>
                      <a:pt x="9474" y="6477"/>
                      <a:pt x="9474" y="4037"/>
                    </a:cubicBezTo>
                    <a:cubicBezTo>
                      <a:pt x="9474" y="1802"/>
                      <a:pt x="7673" y="1"/>
                      <a:pt x="54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2"/>
              <p:cNvSpPr/>
              <p:nvPr/>
            </p:nvSpPr>
            <p:spPr>
              <a:xfrm flipH="1">
                <a:off x="5387825" y="1524927"/>
                <a:ext cx="332869" cy="551390"/>
              </a:xfrm>
              <a:custGeom>
                <a:avLst/>
                <a:gdLst/>
                <a:ahLst/>
                <a:cxnLst/>
                <a:rect l="l" t="t" r="r" b="b"/>
                <a:pathLst>
                  <a:path w="12043" h="19949" extrusionOk="0">
                    <a:moveTo>
                      <a:pt x="9341" y="0"/>
                    </a:moveTo>
                    <a:lnTo>
                      <a:pt x="1" y="19948"/>
                    </a:lnTo>
                    <a:lnTo>
                      <a:pt x="2669" y="19948"/>
                    </a:lnTo>
                    <a:lnTo>
                      <a:pt x="120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52"/>
            <p:cNvGrpSpPr/>
            <p:nvPr/>
          </p:nvGrpSpPr>
          <p:grpSpPr>
            <a:xfrm>
              <a:off x="7631397" y="1329903"/>
              <a:ext cx="638038" cy="554126"/>
              <a:chOff x="7631397" y="1329903"/>
              <a:chExt cx="638038" cy="554126"/>
            </a:xfrm>
          </p:grpSpPr>
          <p:sp>
            <p:nvSpPr>
              <p:cNvPr id="355" name="Google Shape;355;p52"/>
              <p:cNvSpPr/>
              <p:nvPr/>
            </p:nvSpPr>
            <p:spPr>
              <a:xfrm flipH="1">
                <a:off x="7808400" y="1329903"/>
                <a:ext cx="166914" cy="118020"/>
              </a:xfrm>
              <a:custGeom>
                <a:avLst/>
                <a:gdLst/>
                <a:ahLst/>
                <a:cxnLst/>
                <a:rect l="l" t="t" r="r" b="b"/>
                <a:pathLst>
                  <a:path w="6039" h="4270" extrusionOk="0">
                    <a:moveTo>
                      <a:pt x="1" y="0"/>
                    </a:moveTo>
                    <a:lnTo>
                      <a:pt x="1" y="2502"/>
                    </a:lnTo>
                    <a:cubicBezTo>
                      <a:pt x="1568" y="2602"/>
                      <a:pt x="3069" y="3236"/>
                      <a:pt x="4270" y="4270"/>
                    </a:cubicBezTo>
                    <a:lnTo>
                      <a:pt x="6038" y="2469"/>
                    </a:lnTo>
                    <a:cubicBezTo>
                      <a:pt x="4370" y="1001"/>
                      <a:pt x="2236" y="10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2"/>
              <p:cNvSpPr/>
              <p:nvPr/>
            </p:nvSpPr>
            <p:spPr>
              <a:xfrm flipH="1">
                <a:off x="8009404" y="1624025"/>
                <a:ext cx="260031" cy="260004"/>
              </a:xfrm>
              <a:custGeom>
                <a:avLst/>
                <a:gdLst/>
                <a:ahLst/>
                <a:cxnLst/>
                <a:rect l="l" t="t" r="r" b="b"/>
                <a:pathLst>
                  <a:path w="9408" h="9407" extrusionOk="0">
                    <a:moveTo>
                      <a:pt x="1" y="0"/>
                    </a:moveTo>
                    <a:cubicBezTo>
                      <a:pt x="301" y="5070"/>
                      <a:pt x="4337" y="9107"/>
                      <a:pt x="9407" y="9407"/>
                    </a:cubicBezTo>
                    <a:lnTo>
                      <a:pt x="9407" y="6905"/>
                    </a:lnTo>
                    <a:cubicBezTo>
                      <a:pt x="5738" y="6605"/>
                      <a:pt x="2803" y="3669"/>
                      <a:pt x="2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2"/>
              <p:cNvSpPr/>
              <p:nvPr/>
            </p:nvSpPr>
            <p:spPr>
              <a:xfrm flipH="1">
                <a:off x="8009404" y="1329903"/>
                <a:ext cx="260031" cy="260943"/>
              </a:xfrm>
              <a:custGeom>
                <a:avLst/>
                <a:gdLst/>
                <a:ahLst/>
                <a:cxnLst/>
                <a:rect l="l" t="t" r="r" b="b"/>
                <a:pathLst>
                  <a:path w="9408" h="9441" extrusionOk="0">
                    <a:moveTo>
                      <a:pt x="9407" y="0"/>
                    </a:moveTo>
                    <a:cubicBezTo>
                      <a:pt x="4337" y="334"/>
                      <a:pt x="301" y="4370"/>
                      <a:pt x="1" y="9440"/>
                    </a:cubicBezTo>
                    <a:lnTo>
                      <a:pt x="2502" y="9407"/>
                    </a:lnTo>
                    <a:cubicBezTo>
                      <a:pt x="2803" y="5738"/>
                      <a:pt x="5738" y="2802"/>
                      <a:pt x="9407" y="2502"/>
                    </a:cubicBezTo>
                    <a:lnTo>
                      <a:pt x="94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2"/>
              <p:cNvSpPr/>
              <p:nvPr/>
            </p:nvSpPr>
            <p:spPr>
              <a:xfrm flipH="1">
                <a:off x="8009404" y="1329903"/>
                <a:ext cx="260031" cy="260943"/>
              </a:xfrm>
              <a:custGeom>
                <a:avLst/>
                <a:gdLst/>
                <a:ahLst/>
                <a:cxnLst/>
                <a:rect l="l" t="t" r="r" b="b"/>
                <a:pathLst>
                  <a:path w="9408" h="9441" extrusionOk="0">
                    <a:moveTo>
                      <a:pt x="9407" y="0"/>
                    </a:moveTo>
                    <a:cubicBezTo>
                      <a:pt x="4337" y="334"/>
                      <a:pt x="301" y="4370"/>
                      <a:pt x="1" y="9440"/>
                    </a:cubicBezTo>
                    <a:lnTo>
                      <a:pt x="2502" y="9407"/>
                    </a:lnTo>
                    <a:cubicBezTo>
                      <a:pt x="2803" y="5738"/>
                      <a:pt x="5738" y="2802"/>
                      <a:pt x="9407" y="2502"/>
                    </a:cubicBezTo>
                    <a:lnTo>
                      <a:pt x="94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2"/>
              <p:cNvSpPr/>
              <p:nvPr/>
            </p:nvSpPr>
            <p:spPr>
              <a:xfrm flipH="1">
                <a:off x="7631397" y="1423023"/>
                <a:ext cx="343917" cy="460997"/>
              </a:xfrm>
              <a:custGeom>
                <a:avLst/>
                <a:gdLst/>
                <a:ahLst/>
                <a:cxnLst/>
                <a:rect l="l" t="t" r="r" b="b"/>
                <a:pathLst>
                  <a:path w="12443" h="16679" extrusionOk="0">
                    <a:moveTo>
                      <a:pt x="6906" y="0"/>
                    </a:moveTo>
                    <a:lnTo>
                      <a:pt x="5104" y="1768"/>
                    </a:lnTo>
                    <a:cubicBezTo>
                      <a:pt x="9107" y="6438"/>
                      <a:pt x="6105" y="13677"/>
                      <a:pt x="1" y="14177"/>
                    </a:cubicBezTo>
                    <a:lnTo>
                      <a:pt x="1" y="16679"/>
                    </a:lnTo>
                    <a:cubicBezTo>
                      <a:pt x="8340" y="16145"/>
                      <a:pt x="12443" y="6271"/>
                      <a:pt x="69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 name="Google Shape;360;p52"/>
            <p:cNvSpPr/>
            <p:nvPr/>
          </p:nvSpPr>
          <p:spPr>
            <a:xfrm flipH="1">
              <a:off x="6507123" y="1547067"/>
              <a:ext cx="460123" cy="417060"/>
            </a:xfrm>
            <a:custGeom>
              <a:avLst/>
              <a:gdLst/>
              <a:ahLst/>
              <a:cxnLst/>
              <a:rect l="l" t="t" r="r" b="b"/>
              <a:pathLst>
                <a:path w="16647" h="15089" extrusionOk="0">
                  <a:moveTo>
                    <a:pt x="4404" y="0"/>
                  </a:moveTo>
                  <a:lnTo>
                    <a:pt x="1" y="1001"/>
                  </a:lnTo>
                  <a:cubicBezTo>
                    <a:pt x="101" y="1501"/>
                    <a:pt x="201" y="1968"/>
                    <a:pt x="335" y="2435"/>
                  </a:cubicBezTo>
                  <a:cubicBezTo>
                    <a:pt x="435" y="2902"/>
                    <a:pt x="568" y="3336"/>
                    <a:pt x="701" y="3803"/>
                  </a:cubicBezTo>
                  <a:cubicBezTo>
                    <a:pt x="968" y="4737"/>
                    <a:pt x="1302" y="5637"/>
                    <a:pt x="1635" y="6571"/>
                  </a:cubicBezTo>
                  <a:cubicBezTo>
                    <a:pt x="2336" y="8473"/>
                    <a:pt x="3270" y="10274"/>
                    <a:pt x="4437" y="11942"/>
                  </a:cubicBezTo>
                  <a:cubicBezTo>
                    <a:pt x="4804" y="12409"/>
                    <a:pt x="5171" y="12843"/>
                    <a:pt x="5605" y="13243"/>
                  </a:cubicBezTo>
                  <a:cubicBezTo>
                    <a:pt x="6072" y="13710"/>
                    <a:pt x="6606" y="14077"/>
                    <a:pt x="7206" y="14377"/>
                  </a:cubicBezTo>
                  <a:cubicBezTo>
                    <a:pt x="8185" y="14851"/>
                    <a:pt x="9268" y="15089"/>
                    <a:pt x="10364" y="15089"/>
                  </a:cubicBezTo>
                  <a:cubicBezTo>
                    <a:pt x="10501" y="15089"/>
                    <a:pt x="10638" y="15085"/>
                    <a:pt x="10775" y="15078"/>
                  </a:cubicBezTo>
                  <a:cubicBezTo>
                    <a:pt x="11876" y="14977"/>
                    <a:pt x="12944" y="14744"/>
                    <a:pt x="13944" y="14310"/>
                  </a:cubicBezTo>
                  <a:cubicBezTo>
                    <a:pt x="14411" y="14110"/>
                    <a:pt x="14878" y="13910"/>
                    <a:pt x="15345" y="13677"/>
                  </a:cubicBezTo>
                  <a:cubicBezTo>
                    <a:pt x="15545" y="13543"/>
                    <a:pt x="15779" y="13410"/>
                    <a:pt x="15979" y="13243"/>
                  </a:cubicBezTo>
                  <a:cubicBezTo>
                    <a:pt x="16179" y="13076"/>
                    <a:pt x="16413" y="12943"/>
                    <a:pt x="16646" y="12776"/>
                  </a:cubicBezTo>
                  <a:lnTo>
                    <a:pt x="15512" y="10841"/>
                  </a:lnTo>
                  <a:lnTo>
                    <a:pt x="14945" y="10975"/>
                  </a:lnTo>
                  <a:lnTo>
                    <a:pt x="14311" y="11141"/>
                  </a:lnTo>
                  <a:cubicBezTo>
                    <a:pt x="13911" y="11208"/>
                    <a:pt x="13477" y="11308"/>
                    <a:pt x="13077" y="11342"/>
                  </a:cubicBezTo>
                  <a:cubicBezTo>
                    <a:pt x="12628" y="11420"/>
                    <a:pt x="12178" y="11452"/>
                    <a:pt x="11735" y="11452"/>
                  </a:cubicBezTo>
                  <a:cubicBezTo>
                    <a:pt x="11422" y="11452"/>
                    <a:pt x="11113" y="11436"/>
                    <a:pt x="10809" y="11408"/>
                  </a:cubicBezTo>
                  <a:cubicBezTo>
                    <a:pt x="10175" y="11342"/>
                    <a:pt x="9608" y="11141"/>
                    <a:pt x="9107" y="10774"/>
                  </a:cubicBezTo>
                  <a:cubicBezTo>
                    <a:pt x="8874" y="10641"/>
                    <a:pt x="8674" y="10441"/>
                    <a:pt x="8507" y="10241"/>
                  </a:cubicBezTo>
                  <a:cubicBezTo>
                    <a:pt x="8274" y="9974"/>
                    <a:pt x="8073" y="9707"/>
                    <a:pt x="7907" y="9407"/>
                  </a:cubicBezTo>
                  <a:cubicBezTo>
                    <a:pt x="7473" y="8740"/>
                    <a:pt x="7106" y="8073"/>
                    <a:pt x="6806" y="7339"/>
                  </a:cubicBezTo>
                  <a:cubicBezTo>
                    <a:pt x="6439" y="6571"/>
                    <a:pt x="6139" y="5771"/>
                    <a:pt x="5872" y="4970"/>
                  </a:cubicBezTo>
                  <a:cubicBezTo>
                    <a:pt x="5572" y="4136"/>
                    <a:pt x="5338" y="3302"/>
                    <a:pt x="5071" y="2469"/>
                  </a:cubicBezTo>
                  <a:lnTo>
                    <a:pt x="4704" y="1201"/>
                  </a:lnTo>
                  <a:cubicBezTo>
                    <a:pt x="4604" y="801"/>
                    <a:pt x="4471" y="367"/>
                    <a:pt x="4404" y="0"/>
                  </a:cubicBez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2"/>
            <p:cNvSpPr/>
            <p:nvPr/>
          </p:nvSpPr>
          <p:spPr>
            <a:xfrm flipH="1">
              <a:off x="6743170" y="1467629"/>
              <a:ext cx="288617" cy="340387"/>
            </a:xfrm>
            <a:custGeom>
              <a:avLst/>
              <a:gdLst/>
              <a:ahLst/>
              <a:cxnLst/>
              <a:rect l="l" t="t" r="r" b="b"/>
              <a:pathLst>
                <a:path w="10442" h="12315" extrusionOk="0">
                  <a:moveTo>
                    <a:pt x="4356" y="1"/>
                  </a:moveTo>
                  <a:cubicBezTo>
                    <a:pt x="3492" y="1"/>
                    <a:pt x="2646" y="442"/>
                    <a:pt x="1936" y="1340"/>
                  </a:cubicBezTo>
                  <a:cubicBezTo>
                    <a:pt x="1" y="3808"/>
                    <a:pt x="1936" y="8712"/>
                    <a:pt x="3704" y="12314"/>
                  </a:cubicBezTo>
                  <a:lnTo>
                    <a:pt x="10442" y="9946"/>
                  </a:lnTo>
                  <a:cubicBezTo>
                    <a:pt x="9908" y="7778"/>
                    <a:pt x="9208" y="5676"/>
                    <a:pt x="8307" y="3641"/>
                  </a:cubicBezTo>
                  <a:cubicBezTo>
                    <a:pt x="7304" y="1239"/>
                    <a:pt x="5804" y="1"/>
                    <a:pt x="43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2"/>
            <p:cNvSpPr/>
            <p:nvPr/>
          </p:nvSpPr>
          <p:spPr>
            <a:xfrm flipH="1">
              <a:off x="6817852" y="1614897"/>
              <a:ext cx="143839" cy="193121"/>
            </a:xfrm>
            <a:custGeom>
              <a:avLst/>
              <a:gdLst/>
              <a:ahLst/>
              <a:cxnLst/>
              <a:rect l="l" t="t" r="r" b="b"/>
              <a:pathLst>
                <a:path w="5204" h="6987" extrusionOk="0">
                  <a:moveTo>
                    <a:pt x="2063" y="1"/>
                  </a:moveTo>
                  <a:cubicBezTo>
                    <a:pt x="1491" y="1"/>
                    <a:pt x="491" y="2054"/>
                    <a:pt x="0" y="4418"/>
                  </a:cubicBezTo>
                  <a:cubicBezTo>
                    <a:pt x="367" y="5318"/>
                    <a:pt x="767" y="6186"/>
                    <a:pt x="1168" y="6986"/>
                  </a:cubicBezTo>
                  <a:lnTo>
                    <a:pt x="5204" y="5552"/>
                  </a:lnTo>
                  <a:cubicBezTo>
                    <a:pt x="4537" y="3150"/>
                    <a:pt x="3469" y="882"/>
                    <a:pt x="2202" y="48"/>
                  </a:cubicBezTo>
                  <a:cubicBezTo>
                    <a:pt x="2159" y="16"/>
                    <a:pt x="2113" y="1"/>
                    <a:pt x="20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2"/>
            <p:cNvSpPr/>
            <p:nvPr/>
          </p:nvSpPr>
          <p:spPr>
            <a:xfrm flipH="1">
              <a:off x="6473922" y="1796909"/>
              <a:ext cx="87619" cy="111223"/>
            </a:xfrm>
            <a:custGeom>
              <a:avLst/>
              <a:gdLst/>
              <a:ahLst/>
              <a:cxnLst/>
              <a:rect l="l" t="t" r="r" b="b"/>
              <a:pathLst>
                <a:path w="3170" h="4024" extrusionOk="0">
                  <a:moveTo>
                    <a:pt x="2635" y="1"/>
                  </a:moveTo>
                  <a:lnTo>
                    <a:pt x="1168" y="801"/>
                  </a:lnTo>
                  <a:cubicBezTo>
                    <a:pt x="567" y="1235"/>
                    <a:pt x="167" y="1936"/>
                    <a:pt x="67" y="2703"/>
                  </a:cubicBezTo>
                  <a:lnTo>
                    <a:pt x="0" y="3537"/>
                  </a:lnTo>
                  <a:cubicBezTo>
                    <a:pt x="204" y="3896"/>
                    <a:pt x="558" y="4024"/>
                    <a:pt x="958" y="4024"/>
                  </a:cubicBezTo>
                  <a:cubicBezTo>
                    <a:pt x="1929" y="4024"/>
                    <a:pt x="3169" y="3270"/>
                    <a:pt x="3169" y="3270"/>
                  </a:cubicBezTo>
                  <a:lnTo>
                    <a:pt x="2635" y="1"/>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2"/>
            <p:cNvSpPr/>
            <p:nvPr/>
          </p:nvSpPr>
          <p:spPr>
            <a:xfrm flipH="1">
              <a:off x="6401090" y="1792321"/>
              <a:ext cx="87619" cy="94971"/>
            </a:xfrm>
            <a:custGeom>
              <a:avLst/>
              <a:gdLst/>
              <a:ahLst/>
              <a:cxnLst/>
              <a:rect l="l" t="t" r="r" b="b"/>
              <a:pathLst>
                <a:path w="3170" h="3436" extrusionOk="0">
                  <a:moveTo>
                    <a:pt x="1868" y="0"/>
                  </a:moveTo>
                  <a:lnTo>
                    <a:pt x="0" y="167"/>
                  </a:lnTo>
                  <a:lnTo>
                    <a:pt x="534" y="3436"/>
                  </a:lnTo>
                  <a:lnTo>
                    <a:pt x="3169" y="2635"/>
                  </a:lnTo>
                  <a:lnTo>
                    <a:pt x="1868"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2"/>
            <p:cNvSpPr/>
            <p:nvPr/>
          </p:nvSpPr>
          <p:spPr>
            <a:xfrm flipH="1">
              <a:off x="6836293" y="1431806"/>
              <a:ext cx="458244" cy="714577"/>
            </a:xfrm>
            <a:custGeom>
              <a:avLst/>
              <a:gdLst/>
              <a:ahLst/>
              <a:cxnLst/>
              <a:rect l="l" t="t" r="r" b="b"/>
              <a:pathLst>
                <a:path w="16579" h="25853" extrusionOk="0">
                  <a:moveTo>
                    <a:pt x="7973" y="0"/>
                  </a:moveTo>
                  <a:lnTo>
                    <a:pt x="3669" y="367"/>
                  </a:lnTo>
                  <a:cubicBezTo>
                    <a:pt x="2335" y="467"/>
                    <a:pt x="1234" y="1468"/>
                    <a:pt x="1001" y="2802"/>
                  </a:cubicBezTo>
                  <a:cubicBezTo>
                    <a:pt x="534" y="5938"/>
                    <a:pt x="234" y="9074"/>
                    <a:pt x="167" y="12243"/>
                  </a:cubicBezTo>
                  <a:cubicBezTo>
                    <a:pt x="0" y="15812"/>
                    <a:pt x="400" y="21082"/>
                    <a:pt x="1001" y="25852"/>
                  </a:cubicBezTo>
                  <a:lnTo>
                    <a:pt x="15311" y="24118"/>
                  </a:lnTo>
                  <a:cubicBezTo>
                    <a:pt x="15445" y="11609"/>
                    <a:pt x="16412" y="7706"/>
                    <a:pt x="16512" y="4404"/>
                  </a:cubicBezTo>
                  <a:cubicBezTo>
                    <a:pt x="16579" y="3069"/>
                    <a:pt x="15711" y="1868"/>
                    <a:pt x="14444" y="1468"/>
                  </a:cubicBezTo>
                  <a:lnTo>
                    <a:pt x="11408" y="467"/>
                  </a:lnTo>
                  <a:lnTo>
                    <a:pt x="79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2"/>
            <p:cNvSpPr/>
            <p:nvPr/>
          </p:nvSpPr>
          <p:spPr>
            <a:xfrm flipH="1">
              <a:off x="6698916" y="2961429"/>
              <a:ext cx="160450" cy="221286"/>
            </a:xfrm>
            <a:custGeom>
              <a:avLst/>
              <a:gdLst/>
              <a:ahLst/>
              <a:cxnLst/>
              <a:rect l="l" t="t" r="r" b="b"/>
              <a:pathLst>
                <a:path w="5805" h="8006" extrusionOk="0">
                  <a:moveTo>
                    <a:pt x="2736" y="0"/>
                  </a:moveTo>
                  <a:lnTo>
                    <a:pt x="1" y="7172"/>
                  </a:lnTo>
                  <a:lnTo>
                    <a:pt x="3070" y="8006"/>
                  </a:lnTo>
                  <a:lnTo>
                    <a:pt x="5805" y="834"/>
                  </a:lnTo>
                  <a:lnTo>
                    <a:pt x="2736"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2"/>
            <p:cNvSpPr/>
            <p:nvPr/>
          </p:nvSpPr>
          <p:spPr>
            <a:xfrm flipH="1">
              <a:off x="6590098" y="3123457"/>
              <a:ext cx="299701" cy="149726"/>
            </a:xfrm>
            <a:custGeom>
              <a:avLst/>
              <a:gdLst/>
              <a:ahLst/>
              <a:cxnLst/>
              <a:rect l="l" t="t" r="r" b="b"/>
              <a:pathLst>
                <a:path w="10843" h="5417" extrusionOk="0">
                  <a:moveTo>
                    <a:pt x="1331" y="0"/>
                  </a:moveTo>
                  <a:cubicBezTo>
                    <a:pt x="1215" y="0"/>
                    <a:pt x="1096" y="65"/>
                    <a:pt x="1068" y="176"/>
                  </a:cubicBezTo>
                  <a:lnTo>
                    <a:pt x="101" y="3044"/>
                  </a:lnTo>
                  <a:cubicBezTo>
                    <a:pt x="1" y="3378"/>
                    <a:pt x="168" y="3745"/>
                    <a:pt x="501" y="3845"/>
                  </a:cubicBezTo>
                  <a:lnTo>
                    <a:pt x="535" y="3845"/>
                  </a:lnTo>
                  <a:cubicBezTo>
                    <a:pt x="1669" y="4312"/>
                    <a:pt x="2469" y="4145"/>
                    <a:pt x="4271" y="4512"/>
                  </a:cubicBezTo>
                  <a:cubicBezTo>
                    <a:pt x="5326" y="4704"/>
                    <a:pt x="7546" y="5417"/>
                    <a:pt x="9079" y="5417"/>
                  </a:cubicBezTo>
                  <a:cubicBezTo>
                    <a:pt x="9146" y="5417"/>
                    <a:pt x="9211" y="5416"/>
                    <a:pt x="9274" y="5413"/>
                  </a:cubicBezTo>
                  <a:cubicBezTo>
                    <a:pt x="10809" y="5346"/>
                    <a:pt x="10842" y="3778"/>
                    <a:pt x="10175" y="3678"/>
                  </a:cubicBezTo>
                  <a:cubicBezTo>
                    <a:pt x="7840" y="3311"/>
                    <a:pt x="6039" y="1910"/>
                    <a:pt x="5538" y="1210"/>
                  </a:cubicBezTo>
                  <a:cubicBezTo>
                    <a:pt x="5271" y="876"/>
                    <a:pt x="4938" y="676"/>
                    <a:pt x="4538" y="609"/>
                  </a:cubicBezTo>
                  <a:lnTo>
                    <a:pt x="1402" y="9"/>
                  </a:lnTo>
                  <a:cubicBezTo>
                    <a:pt x="1379" y="3"/>
                    <a:pt x="1355" y="0"/>
                    <a:pt x="13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52"/>
            <p:cNvSpPr/>
            <p:nvPr/>
          </p:nvSpPr>
          <p:spPr>
            <a:xfrm flipH="1">
              <a:off x="6698915" y="2961429"/>
              <a:ext cx="123551" cy="129106"/>
            </a:xfrm>
            <a:custGeom>
              <a:avLst/>
              <a:gdLst/>
              <a:ahLst/>
              <a:cxnLst/>
              <a:rect l="l" t="t" r="r" b="b"/>
              <a:pathLst>
                <a:path w="4470" h="4671" extrusionOk="0">
                  <a:moveTo>
                    <a:pt x="1401" y="0"/>
                  </a:moveTo>
                  <a:lnTo>
                    <a:pt x="0" y="3703"/>
                  </a:lnTo>
                  <a:lnTo>
                    <a:pt x="3002" y="4670"/>
                  </a:lnTo>
                  <a:lnTo>
                    <a:pt x="4470" y="867"/>
                  </a:lnTo>
                  <a:lnTo>
                    <a:pt x="14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2"/>
            <p:cNvSpPr/>
            <p:nvPr/>
          </p:nvSpPr>
          <p:spPr>
            <a:xfrm flipH="1">
              <a:off x="6484074" y="2292033"/>
              <a:ext cx="624222" cy="776352"/>
            </a:xfrm>
            <a:custGeom>
              <a:avLst/>
              <a:gdLst/>
              <a:ahLst/>
              <a:cxnLst/>
              <a:rect l="l" t="t" r="r" b="b"/>
              <a:pathLst>
                <a:path w="22584" h="28088" extrusionOk="0">
                  <a:moveTo>
                    <a:pt x="19047" y="1"/>
                  </a:moveTo>
                  <a:cubicBezTo>
                    <a:pt x="17313" y="534"/>
                    <a:pt x="14110" y="2002"/>
                    <a:pt x="10708" y="3470"/>
                  </a:cubicBezTo>
                  <a:cubicBezTo>
                    <a:pt x="6839" y="5104"/>
                    <a:pt x="2669" y="6772"/>
                    <a:pt x="0" y="7106"/>
                  </a:cubicBezTo>
                  <a:cubicBezTo>
                    <a:pt x="267" y="7139"/>
                    <a:pt x="567" y="7172"/>
                    <a:pt x="868" y="7172"/>
                  </a:cubicBezTo>
                  <a:lnTo>
                    <a:pt x="16379" y="7172"/>
                  </a:lnTo>
                  <a:cubicBezTo>
                    <a:pt x="13844" y="8974"/>
                    <a:pt x="10108" y="26620"/>
                    <a:pt x="10108" y="26620"/>
                  </a:cubicBezTo>
                  <a:lnTo>
                    <a:pt x="14277" y="28087"/>
                  </a:lnTo>
                  <a:cubicBezTo>
                    <a:pt x="14277" y="28087"/>
                    <a:pt x="16212" y="22750"/>
                    <a:pt x="18447" y="16679"/>
                  </a:cubicBezTo>
                  <a:cubicBezTo>
                    <a:pt x="19614" y="13577"/>
                    <a:pt x="20982" y="10408"/>
                    <a:pt x="21783" y="7306"/>
                  </a:cubicBezTo>
                  <a:cubicBezTo>
                    <a:pt x="22083" y="6205"/>
                    <a:pt x="22283" y="5071"/>
                    <a:pt x="22416" y="3937"/>
                  </a:cubicBezTo>
                  <a:cubicBezTo>
                    <a:pt x="22583" y="2169"/>
                    <a:pt x="21149" y="901"/>
                    <a:pt x="190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2"/>
            <p:cNvSpPr/>
            <p:nvPr/>
          </p:nvSpPr>
          <p:spPr>
            <a:xfrm flipH="1">
              <a:off x="6581811" y="2152808"/>
              <a:ext cx="697993" cy="335633"/>
            </a:xfrm>
            <a:custGeom>
              <a:avLst/>
              <a:gdLst/>
              <a:ahLst/>
              <a:cxnLst/>
              <a:rect l="l" t="t" r="r" b="b"/>
              <a:pathLst>
                <a:path w="25253" h="12143" extrusionOk="0">
                  <a:moveTo>
                    <a:pt x="4704" y="1"/>
                  </a:moveTo>
                  <a:cubicBezTo>
                    <a:pt x="1" y="6172"/>
                    <a:pt x="1702" y="11542"/>
                    <a:pt x="6205" y="12143"/>
                  </a:cubicBezTo>
                  <a:cubicBezTo>
                    <a:pt x="8874" y="11809"/>
                    <a:pt x="13044" y="10175"/>
                    <a:pt x="16913" y="8507"/>
                  </a:cubicBezTo>
                  <a:cubicBezTo>
                    <a:pt x="20315" y="7072"/>
                    <a:pt x="23518" y="5605"/>
                    <a:pt x="25252" y="5038"/>
                  </a:cubicBezTo>
                  <a:cubicBezTo>
                    <a:pt x="20236" y="2934"/>
                    <a:pt x="11390" y="2903"/>
                    <a:pt x="10866" y="2903"/>
                  </a:cubicBezTo>
                  <a:cubicBezTo>
                    <a:pt x="10850" y="2903"/>
                    <a:pt x="10842" y="2903"/>
                    <a:pt x="10842" y="2903"/>
                  </a:cubicBezTo>
                  <a:cubicBezTo>
                    <a:pt x="10842" y="2903"/>
                    <a:pt x="7773" y="1"/>
                    <a:pt x="47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2"/>
            <p:cNvSpPr/>
            <p:nvPr/>
          </p:nvSpPr>
          <p:spPr>
            <a:xfrm flipH="1">
              <a:off x="6177038" y="2753048"/>
              <a:ext cx="163242" cy="236046"/>
            </a:xfrm>
            <a:custGeom>
              <a:avLst/>
              <a:gdLst/>
              <a:ahLst/>
              <a:cxnLst/>
              <a:rect l="l" t="t" r="r" b="b"/>
              <a:pathLst>
                <a:path w="5906" h="8540" extrusionOk="0">
                  <a:moveTo>
                    <a:pt x="2336" y="0"/>
                  </a:moveTo>
                  <a:lnTo>
                    <a:pt x="1" y="3903"/>
                  </a:lnTo>
                  <a:lnTo>
                    <a:pt x="2469" y="8540"/>
                  </a:lnTo>
                  <a:lnTo>
                    <a:pt x="5905" y="8540"/>
                  </a:lnTo>
                  <a:lnTo>
                    <a:pt x="2336"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2"/>
            <p:cNvSpPr/>
            <p:nvPr/>
          </p:nvSpPr>
          <p:spPr>
            <a:xfrm flipH="1">
              <a:off x="6019379" y="2941473"/>
              <a:ext cx="319049" cy="170041"/>
            </a:xfrm>
            <a:custGeom>
              <a:avLst/>
              <a:gdLst/>
              <a:ahLst/>
              <a:cxnLst/>
              <a:rect l="l" t="t" r="r" b="b"/>
              <a:pathLst>
                <a:path w="11543" h="6152" extrusionOk="0">
                  <a:moveTo>
                    <a:pt x="1444" y="0"/>
                  </a:moveTo>
                  <a:cubicBezTo>
                    <a:pt x="1335" y="0"/>
                    <a:pt x="1227" y="84"/>
                    <a:pt x="1201" y="188"/>
                  </a:cubicBezTo>
                  <a:lnTo>
                    <a:pt x="101" y="3257"/>
                  </a:lnTo>
                  <a:cubicBezTo>
                    <a:pt x="1" y="3591"/>
                    <a:pt x="167" y="3924"/>
                    <a:pt x="501" y="4024"/>
                  </a:cubicBezTo>
                  <a:lnTo>
                    <a:pt x="534" y="4024"/>
                  </a:lnTo>
                  <a:cubicBezTo>
                    <a:pt x="1935" y="4325"/>
                    <a:pt x="2602" y="4391"/>
                    <a:pt x="4370" y="4792"/>
                  </a:cubicBezTo>
                  <a:cubicBezTo>
                    <a:pt x="5471" y="5058"/>
                    <a:pt x="8206" y="5759"/>
                    <a:pt x="9707" y="6093"/>
                  </a:cubicBezTo>
                  <a:cubicBezTo>
                    <a:pt x="9872" y="6133"/>
                    <a:pt x="10024" y="6151"/>
                    <a:pt x="10163" y="6151"/>
                  </a:cubicBezTo>
                  <a:cubicBezTo>
                    <a:pt x="11284" y="6151"/>
                    <a:pt x="11543" y="4959"/>
                    <a:pt x="11008" y="4692"/>
                  </a:cubicBezTo>
                  <a:cubicBezTo>
                    <a:pt x="8340" y="3457"/>
                    <a:pt x="6872" y="2290"/>
                    <a:pt x="6105" y="1256"/>
                  </a:cubicBezTo>
                  <a:cubicBezTo>
                    <a:pt x="5971" y="1089"/>
                    <a:pt x="5771" y="956"/>
                    <a:pt x="5538" y="922"/>
                  </a:cubicBezTo>
                  <a:lnTo>
                    <a:pt x="1535" y="22"/>
                  </a:lnTo>
                  <a:cubicBezTo>
                    <a:pt x="1506" y="7"/>
                    <a:pt x="1475" y="0"/>
                    <a:pt x="14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2"/>
            <p:cNvSpPr/>
            <p:nvPr/>
          </p:nvSpPr>
          <p:spPr>
            <a:xfrm flipH="1">
              <a:off x="6234225" y="2753048"/>
              <a:ext cx="106055" cy="147542"/>
            </a:xfrm>
            <a:custGeom>
              <a:avLst/>
              <a:gdLst/>
              <a:ahLst/>
              <a:cxnLst/>
              <a:rect l="l" t="t" r="r" b="b"/>
              <a:pathLst>
                <a:path w="3837" h="5338" extrusionOk="0">
                  <a:moveTo>
                    <a:pt x="2336" y="0"/>
                  </a:moveTo>
                  <a:lnTo>
                    <a:pt x="1" y="3903"/>
                  </a:lnTo>
                  <a:lnTo>
                    <a:pt x="768" y="5337"/>
                  </a:lnTo>
                  <a:lnTo>
                    <a:pt x="3837" y="3636"/>
                  </a:lnTo>
                  <a:lnTo>
                    <a:pt x="23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2"/>
            <p:cNvSpPr/>
            <p:nvPr/>
          </p:nvSpPr>
          <p:spPr>
            <a:xfrm flipH="1">
              <a:off x="6232387" y="2097306"/>
              <a:ext cx="1092582" cy="782986"/>
            </a:xfrm>
            <a:custGeom>
              <a:avLst/>
              <a:gdLst/>
              <a:ahLst/>
              <a:cxnLst/>
              <a:rect l="l" t="t" r="r" b="b"/>
              <a:pathLst>
                <a:path w="39529" h="28328" extrusionOk="0">
                  <a:moveTo>
                    <a:pt x="24402" y="0"/>
                  </a:moveTo>
                  <a:cubicBezTo>
                    <a:pt x="17742" y="0"/>
                    <a:pt x="10374" y="1775"/>
                    <a:pt x="10374" y="1775"/>
                  </a:cubicBezTo>
                  <a:cubicBezTo>
                    <a:pt x="10374" y="1775"/>
                    <a:pt x="5137" y="2075"/>
                    <a:pt x="2069" y="2075"/>
                  </a:cubicBezTo>
                  <a:cubicBezTo>
                    <a:pt x="0" y="9714"/>
                    <a:pt x="1768" y="14217"/>
                    <a:pt x="6905" y="14217"/>
                  </a:cubicBezTo>
                  <a:cubicBezTo>
                    <a:pt x="7239" y="14217"/>
                    <a:pt x="7539" y="14217"/>
                    <a:pt x="7839" y="14151"/>
                  </a:cubicBezTo>
                  <a:cubicBezTo>
                    <a:pt x="10508" y="13817"/>
                    <a:pt x="14678" y="12183"/>
                    <a:pt x="18547" y="10515"/>
                  </a:cubicBezTo>
                  <a:cubicBezTo>
                    <a:pt x="21949" y="9080"/>
                    <a:pt x="25152" y="7613"/>
                    <a:pt x="26886" y="7046"/>
                  </a:cubicBezTo>
                  <a:cubicBezTo>
                    <a:pt x="28988" y="7946"/>
                    <a:pt x="30422" y="9181"/>
                    <a:pt x="30255" y="10982"/>
                  </a:cubicBezTo>
                  <a:cubicBezTo>
                    <a:pt x="30122" y="12116"/>
                    <a:pt x="29922" y="13250"/>
                    <a:pt x="29622" y="14351"/>
                  </a:cubicBezTo>
                  <a:cubicBezTo>
                    <a:pt x="32624" y="21756"/>
                    <a:pt x="35759" y="28328"/>
                    <a:pt x="35759" y="28328"/>
                  </a:cubicBezTo>
                  <a:lnTo>
                    <a:pt x="39529" y="26059"/>
                  </a:lnTo>
                  <a:cubicBezTo>
                    <a:pt x="39529" y="26059"/>
                    <a:pt x="36693" y="16019"/>
                    <a:pt x="34825" y="6712"/>
                  </a:cubicBezTo>
                  <a:cubicBezTo>
                    <a:pt x="34125" y="3243"/>
                    <a:pt x="31256" y="574"/>
                    <a:pt x="27720" y="174"/>
                  </a:cubicBezTo>
                  <a:cubicBezTo>
                    <a:pt x="26662" y="52"/>
                    <a:pt x="25542" y="0"/>
                    <a:pt x="24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2"/>
            <p:cNvSpPr/>
            <p:nvPr/>
          </p:nvSpPr>
          <p:spPr>
            <a:xfrm flipH="1">
              <a:off x="6866724" y="2097499"/>
              <a:ext cx="413080" cy="63627"/>
            </a:xfrm>
            <a:custGeom>
              <a:avLst/>
              <a:gdLst/>
              <a:ahLst/>
              <a:cxnLst/>
              <a:rect l="l" t="t" r="r" b="b"/>
              <a:pathLst>
                <a:path w="14945" h="2302" extrusionOk="0">
                  <a:moveTo>
                    <a:pt x="14711" y="0"/>
                  </a:moveTo>
                  <a:lnTo>
                    <a:pt x="635" y="868"/>
                  </a:lnTo>
                  <a:cubicBezTo>
                    <a:pt x="568" y="868"/>
                    <a:pt x="468" y="901"/>
                    <a:pt x="435" y="968"/>
                  </a:cubicBezTo>
                  <a:lnTo>
                    <a:pt x="34" y="2135"/>
                  </a:lnTo>
                  <a:cubicBezTo>
                    <a:pt x="1" y="2202"/>
                    <a:pt x="101" y="2302"/>
                    <a:pt x="268" y="2302"/>
                  </a:cubicBezTo>
                  <a:lnTo>
                    <a:pt x="14578" y="1468"/>
                  </a:lnTo>
                  <a:cubicBezTo>
                    <a:pt x="14678" y="1468"/>
                    <a:pt x="14778" y="1401"/>
                    <a:pt x="14778" y="1335"/>
                  </a:cubicBezTo>
                  <a:lnTo>
                    <a:pt x="14945" y="167"/>
                  </a:lnTo>
                  <a:cubicBezTo>
                    <a:pt x="14945" y="67"/>
                    <a:pt x="14845" y="0"/>
                    <a:pt x="14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2"/>
            <p:cNvSpPr/>
            <p:nvPr/>
          </p:nvSpPr>
          <p:spPr>
            <a:xfrm flipH="1">
              <a:off x="7149233" y="1476225"/>
              <a:ext cx="176647" cy="321674"/>
            </a:xfrm>
            <a:custGeom>
              <a:avLst/>
              <a:gdLst/>
              <a:ahLst/>
              <a:cxnLst/>
              <a:rect l="l" t="t" r="r" b="b"/>
              <a:pathLst>
                <a:path w="6391" h="11638" extrusionOk="0">
                  <a:moveTo>
                    <a:pt x="3840" y="1"/>
                  </a:moveTo>
                  <a:cubicBezTo>
                    <a:pt x="3743" y="1"/>
                    <a:pt x="3641" y="10"/>
                    <a:pt x="3536" y="28"/>
                  </a:cubicBezTo>
                  <a:cubicBezTo>
                    <a:pt x="0" y="2096"/>
                    <a:pt x="600" y="10068"/>
                    <a:pt x="2402" y="11203"/>
                  </a:cubicBezTo>
                  <a:cubicBezTo>
                    <a:pt x="2679" y="11393"/>
                    <a:pt x="3252" y="11637"/>
                    <a:pt x="3791" y="11637"/>
                  </a:cubicBezTo>
                  <a:cubicBezTo>
                    <a:pt x="4290" y="11637"/>
                    <a:pt x="4760" y="11427"/>
                    <a:pt x="4937" y="10769"/>
                  </a:cubicBezTo>
                  <a:cubicBezTo>
                    <a:pt x="6190" y="6174"/>
                    <a:pt x="6391" y="1"/>
                    <a:pt x="38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2"/>
            <p:cNvSpPr/>
            <p:nvPr/>
          </p:nvSpPr>
          <p:spPr>
            <a:xfrm flipH="1">
              <a:off x="6925709" y="1698979"/>
              <a:ext cx="458271" cy="337678"/>
            </a:xfrm>
            <a:custGeom>
              <a:avLst/>
              <a:gdLst/>
              <a:ahLst/>
              <a:cxnLst/>
              <a:rect l="l" t="t" r="r" b="b"/>
              <a:pathLst>
                <a:path w="16580" h="12217" extrusionOk="0">
                  <a:moveTo>
                    <a:pt x="1093" y="0"/>
                  </a:moveTo>
                  <a:cubicBezTo>
                    <a:pt x="846" y="0"/>
                    <a:pt x="632" y="43"/>
                    <a:pt x="468" y="141"/>
                  </a:cubicBezTo>
                  <a:cubicBezTo>
                    <a:pt x="234" y="3511"/>
                    <a:pt x="1" y="8214"/>
                    <a:pt x="1335" y="9281"/>
                  </a:cubicBezTo>
                  <a:cubicBezTo>
                    <a:pt x="2803" y="10449"/>
                    <a:pt x="5805" y="10916"/>
                    <a:pt x="7673" y="11149"/>
                  </a:cubicBezTo>
                  <a:cubicBezTo>
                    <a:pt x="10208" y="11483"/>
                    <a:pt x="12776" y="11850"/>
                    <a:pt x="15311" y="12217"/>
                  </a:cubicBezTo>
                  <a:cubicBezTo>
                    <a:pt x="15745" y="11550"/>
                    <a:pt x="16145" y="10983"/>
                    <a:pt x="16579" y="10282"/>
                  </a:cubicBezTo>
                  <a:lnTo>
                    <a:pt x="16579" y="10282"/>
                  </a:lnTo>
                  <a:cubicBezTo>
                    <a:pt x="16565" y="10304"/>
                    <a:pt x="16522" y="10314"/>
                    <a:pt x="16452" y="10314"/>
                  </a:cubicBezTo>
                  <a:cubicBezTo>
                    <a:pt x="15330" y="10314"/>
                    <a:pt x="7418" y="7690"/>
                    <a:pt x="6005" y="6780"/>
                  </a:cubicBezTo>
                  <a:cubicBezTo>
                    <a:pt x="4504" y="5846"/>
                    <a:pt x="5404" y="4378"/>
                    <a:pt x="5304" y="1576"/>
                  </a:cubicBezTo>
                  <a:cubicBezTo>
                    <a:pt x="5304" y="1576"/>
                    <a:pt x="2596" y="0"/>
                    <a:pt x="1093" y="0"/>
                  </a:cubicBez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2"/>
            <p:cNvSpPr/>
            <p:nvPr/>
          </p:nvSpPr>
          <p:spPr>
            <a:xfrm flipH="1">
              <a:off x="7150395" y="1440071"/>
              <a:ext cx="244642" cy="333808"/>
            </a:xfrm>
            <a:custGeom>
              <a:avLst/>
              <a:gdLst/>
              <a:ahLst/>
              <a:cxnLst/>
              <a:rect l="l" t="t" r="r" b="b"/>
              <a:pathLst>
                <a:path w="8851" h="12077" extrusionOk="0">
                  <a:moveTo>
                    <a:pt x="6021" y="0"/>
                  </a:moveTo>
                  <a:cubicBezTo>
                    <a:pt x="5693" y="0"/>
                    <a:pt x="5331" y="55"/>
                    <a:pt x="4937" y="168"/>
                  </a:cubicBezTo>
                  <a:cubicBezTo>
                    <a:pt x="1935" y="1069"/>
                    <a:pt x="667" y="6173"/>
                    <a:pt x="0" y="10142"/>
                  </a:cubicBezTo>
                  <a:lnTo>
                    <a:pt x="6171" y="12077"/>
                  </a:lnTo>
                  <a:cubicBezTo>
                    <a:pt x="7005" y="10042"/>
                    <a:pt x="7639" y="7907"/>
                    <a:pt x="8073" y="5706"/>
                  </a:cubicBezTo>
                  <a:cubicBezTo>
                    <a:pt x="8851" y="2218"/>
                    <a:pt x="8110" y="0"/>
                    <a:pt x="60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2"/>
            <p:cNvSpPr/>
            <p:nvPr/>
          </p:nvSpPr>
          <p:spPr>
            <a:xfrm flipH="1">
              <a:off x="6900830" y="1401844"/>
              <a:ext cx="241574" cy="163684"/>
            </a:xfrm>
            <a:custGeom>
              <a:avLst/>
              <a:gdLst/>
              <a:ahLst/>
              <a:cxnLst/>
              <a:rect l="l" t="t" r="r" b="b"/>
              <a:pathLst>
                <a:path w="8740" h="5922" extrusionOk="0">
                  <a:moveTo>
                    <a:pt x="2427" y="0"/>
                  </a:moveTo>
                  <a:cubicBezTo>
                    <a:pt x="1379" y="0"/>
                    <a:pt x="245" y="391"/>
                    <a:pt x="67" y="1551"/>
                  </a:cubicBezTo>
                  <a:cubicBezTo>
                    <a:pt x="0" y="2185"/>
                    <a:pt x="134" y="2786"/>
                    <a:pt x="500" y="3319"/>
                  </a:cubicBezTo>
                  <a:cubicBezTo>
                    <a:pt x="867" y="3820"/>
                    <a:pt x="1301" y="4287"/>
                    <a:pt x="1768" y="4687"/>
                  </a:cubicBezTo>
                  <a:cubicBezTo>
                    <a:pt x="2291" y="5179"/>
                    <a:pt x="2927" y="5699"/>
                    <a:pt x="3650" y="5699"/>
                  </a:cubicBezTo>
                  <a:cubicBezTo>
                    <a:pt x="3712" y="5699"/>
                    <a:pt x="3774" y="5696"/>
                    <a:pt x="3836" y="5688"/>
                  </a:cubicBezTo>
                  <a:cubicBezTo>
                    <a:pt x="4537" y="5588"/>
                    <a:pt x="4970" y="5221"/>
                    <a:pt x="5237" y="4353"/>
                  </a:cubicBezTo>
                  <a:cubicBezTo>
                    <a:pt x="5871" y="5354"/>
                    <a:pt x="5904" y="5854"/>
                    <a:pt x="6571" y="5921"/>
                  </a:cubicBezTo>
                  <a:cubicBezTo>
                    <a:pt x="7005" y="5888"/>
                    <a:pt x="7439" y="5654"/>
                    <a:pt x="7706" y="5321"/>
                  </a:cubicBezTo>
                  <a:cubicBezTo>
                    <a:pt x="8206" y="4887"/>
                    <a:pt x="8540" y="4287"/>
                    <a:pt x="8606" y="3653"/>
                  </a:cubicBezTo>
                  <a:cubicBezTo>
                    <a:pt x="8740" y="2385"/>
                    <a:pt x="7739" y="1218"/>
                    <a:pt x="6538" y="784"/>
                  </a:cubicBezTo>
                  <a:cubicBezTo>
                    <a:pt x="5337" y="351"/>
                    <a:pt x="4070" y="117"/>
                    <a:pt x="2802" y="17"/>
                  </a:cubicBezTo>
                  <a:cubicBezTo>
                    <a:pt x="2679" y="6"/>
                    <a:pt x="2554" y="0"/>
                    <a:pt x="242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2"/>
            <p:cNvSpPr/>
            <p:nvPr/>
          </p:nvSpPr>
          <p:spPr>
            <a:xfrm flipH="1">
              <a:off x="6900830" y="1401844"/>
              <a:ext cx="241574" cy="163684"/>
            </a:xfrm>
            <a:custGeom>
              <a:avLst/>
              <a:gdLst/>
              <a:ahLst/>
              <a:cxnLst/>
              <a:rect l="l" t="t" r="r" b="b"/>
              <a:pathLst>
                <a:path w="8740" h="5922" extrusionOk="0">
                  <a:moveTo>
                    <a:pt x="2427" y="0"/>
                  </a:moveTo>
                  <a:cubicBezTo>
                    <a:pt x="1379" y="0"/>
                    <a:pt x="245" y="391"/>
                    <a:pt x="67" y="1551"/>
                  </a:cubicBezTo>
                  <a:cubicBezTo>
                    <a:pt x="0" y="2185"/>
                    <a:pt x="134" y="2786"/>
                    <a:pt x="500" y="3319"/>
                  </a:cubicBezTo>
                  <a:cubicBezTo>
                    <a:pt x="867" y="3820"/>
                    <a:pt x="1301" y="4287"/>
                    <a:pt x="1768" y="4687"/>
                  </a:cubicBezTo>
                  <a:cubicBezTo>
                    <a:pt x="2291" y="5179"/>
                    <a:pt x="2927" y="5699"/>
                    <a:pt x="3650" y="5699"/>
                  </a:cubicBezTo>
                  <a:cubicBezTo>
                    <a:pt x="3712" y="5699"/>
                    <a:pt x="3774" y="5696"/>
                    <a:pt x="3836" y="5688"/>
                  </a:cubicBezTo>
                  <a:cubicBezTo>
                    <a:pt x="4537" y="5588"/>
                    <a:pt x="4970" y="5221"/>
                    <a:pt x="5237" y="4353"/>
                  </a:cubicBezTo>
                  <a:cubicBezTo>
                    <a:pt x="5871" y="5354"/>
                    <a:pt x="5904" y="5854"/>
                    <a:pt x="6571" y="5921"/>
                  </a:cubicBezTo>
                  <a:cubicBezTo>
                    <a:pt x="7005" y="5888"/>
                    <a:pt x="7439" y="5654"/>
                    <a:pt x="7706" y="5321"/>
                  </a:cubicBezTo>
                  <a:cubicBezTo>
                    <a:pt x="8206" y="4887"/>
                    <a:pt x="8540" y="4287"/>
                    <a:pt x="8606" y="3653"/>
                  </a:cubicBezTo>
                  <a:cubicBezTo>
                    <a:pt x="8740" y="2385"/>
                    <a:pt x="7739" y="1218"/>
                    <a:pt x="6538" y="784"/>
                  </a:cubicBezTo>
                  <a:cubicBezTo>
                    <a:pt x="5337" y="351"/>
                    <a:pt x="4070" y="117"/>
                    <a:pt x="2802" y="17"/>
                  </a:cubicBezTo>
                  <a:cubicBezTo>
                    <a:pt x="2679" y="6"/>
                    <a:pt x="2554" y="0"/>
                    <a:pt x="24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2"/>
            <p:cNvSpPr/>
            <p:nvPr/>
          </p:nvSpPr>
          <p:spPr>
            <a:xfrm flipH="1">
              <a:off x="6939056" y="1276909"/>
              <a:ext cx="160036" cy="240053"/>
            </a:xfrm>
            <a:custGeom>
              <a:avLst/>
              <a:gdLst/>
              <a:ahLst/>
              <a:cxnLst/>
              <a:rect l="l" t="t" r="r" b="b"/>
              <a:pathLst>
                <a:path w="5790" h="8685" extrusionOk="0">
                  <a:moveTo>
                    <a:pt x="1502" y="0"/>
                  </a:moveTo>
                  <a:cubicBezTo>
                    <a:pt x="1602" y="1868"/>
                    <a:pt x="1535" y="4203"/>
                    <a:pt x="401" y="5838"/>
                  </a:cubicBezTo>
                  <a:cubicBezTo>
                    <a:pt x="1" y="6405"/>
                    <a:pt x="101" y="6672"/>
                    <a:pt x="468" y="7206"/>
                  </a:cubicBezTo>
                  <a:cubicBezTo>
                    <a:pt x="1302" y="8106"/>
                    <a:pt x="2469" y="8640"/>
                    <a:pt x="3670" y="8673"/>
                  </a:cubicBezTo>
                  <a:cubicBezTo>
                    <a:pt x="3770" y="8681"/>
                    <a:pt x="3864" y="8685"/>
                    <a:pt x="3954" y="8685"/>
                  </a:cubicBezTo>
                  <a:cubicBezTo>
                    <a:pt x="5789" y="8685"/>
                    <a:pt x="5624" y="7133"/>
                    <a:pt x="5338" y="7005"/>
                  </a:cubicBezTo>
                  <a:cubicBezTo>
                    <a:pt x="4704" y="6605"/>
                    <a:pt x="4437" y="5805"/>
                    <a:pt x="4738" y="5137"/>
                  </a:cubicBezTo>
                  <a:cubicBezTo>
                    <a:pt x="4838" y="4804"/>
                    <a:pt x="4971" y="4504"/>
                    <a:pt x="5138" y="4270"/>
                  </a:cubicBezTo>
                  <a:lnTo>
                    <a:pt x="3036" y="1802"/>
                  </a:lnTo>
                  <a:lnTo>
                    <a:pt x="1502"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2"/>
            <p:cNvSpPr/>
            <p:nvPr/>
          </p:nvSpPr>
          <p:spPr>
            <a:xfrm flipH="1">
              <a:off x="6955224" y="1329454"/>
              <a:ext cx="59951" cy="94087"/>
            </a:xfrm>
            <a:custGeom>
              <a:avLst/>
              <a:gdLst/>
              <a:ahLst/>
              <a:cxnLst/>
              <a:rect l="l" t="t" r="r" b="b"/>
              <a:pathLst>
                <a:path w="2169" h="3404" extrusionOk="0">
                  <a:moveTo>
                    <a:pt x="267" y="1"/>
                  </a:moveTo>
                  <a:cubicBezTo>
                    <a:pt x="267" y="34"/>
                    <a:pt x="234" y="101"/>
                    <a:pt x="234" y="168"/>
                  </a:cubicBezTo>
                  <a:cubicBezTo>
                    <a:pt x="167" y="401"/>
                    <a:pt x="100" y="668"/>
                    <a:pt x="100" y="901"/>
                  </a:cubicBezTo>
                  <a:cubicBezTo>
                    <a:pt x="0" y="1802"/>
                    <a:pt x="834" y="2903"/>
                    <a:pt x="1635" y="3403"/>
                  </a:cubicBezTo>
                  <a:lnTo>
                    <a:pt x="1702" y="3203"/>
                  </a:lnTo>
                  <a:cubicBezTo>
                    <a:pt x="1802" y="2903"/>
                    <a:pt x="1935" y="2636"/>
                    <a:pt x="2102" y="2369"/>
                  </a:cubicBezTo>
                  <a:cubicBezTo>
                    <a:pt x="2135" y="2369"/>
                    <a:pt x="2135" y="2369"/>
                    <a:pt x="2169" y="2336"/>
                  </a:cubicBezTo>
                  <a:lnTo>
                    <a:pt x="1602" y="1769"/>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2"/>
            <p:cNvSpPr/>
            <p:nvPr/>
          </p:nvSpPr>
          <p:spPr>
            <a:xfrm flipH="1">
              <a:off x="6815090" y="1081464"/>
              <a:ext cx="252630" cy="317169"/>
            </a:xfrm>
            <a:custGeom>
              <a:avLst/>
              <a:gdLst/>
              <a:ahLst/>
              <a:cxnLst/>
              <a:rect l="l" t="t" r="r" b="b"/>
              <a:pathLst>
                <a:path w="9140" h="11475" extrusionOk="0">
                  <a:moveTo>
                    <a:pt x="4532" y="1"/>
                  </a:moveTo>
                  <a:cubicBezTo>
                    <a:pt x="3112" y="1"/>
                    <a:pt x="1730" y="747"/>
                    <a:pt x="1001" y="2068"/>
                  </a:cubicBezTo>
                  <a:cubicBezTo>
                    <a:pt x="701" y="2602"/>
                    <a:pt x="534" y="3169"/>
                    <a:pt x="500" y="3769"/>
                  </a:cubicBezTo>
                  <a:cubicBezTo>
                    <a:pt x="267" y="6671"/>
                    <a:pt x="0" y="8372"/>
                    <a:pt x="1234" y="10007"/>
                  </a:cubicBezTo>
                  <a:cubicBezTo>
                    <a:pt x="1990" y="11019"/>
                    <a:pt x="3057" y="11474"/>
                    <a:pt x="4130" y="11474"/>
                  </a:cubicBezTo>
                  <a:cubicBezTo>
                    <a:pt x="5710" y="11474"/>
                    <a:pt x="7303" y="10488"/>
                    <a:pt x="7939" y="8839"/>
                  </a:cubicBezTo>
                  <a:cubicBezTo>
                    <a:pt x="8940" y="6338"/>
                    <a:pt x="9140" y="2001"/>
                    <a:pt x="6471" y="500"/>
                  </a:cubicBezTo>
                  <a:cubicBezTo>
                    <a:pt x="5858" y="162"/>
                    <a:pt x="5191" y="1"/>
                    <a:pt x="4532" y="1"/>
                  </a:cubicBez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2"/>
            <p:cNvSpPr/>
            <p:nvPr/>
          </p:nvSpPr>
          <p:spPr>
            <a:xfrm flipH="1">
              <a:off x="6933086" y="1096169"/>
              <a:ext cx="186266" cy="175238"/>
            </a:xfrm>
            <a:custGeom>
              <a:avLst/>
              <a:gdLst/>
              <a:ahLst/>
              <a:cxnLst/>
              <a:rect l="l" t="t" r="r" b="b"/>
              <a:pathLst>
                <a:path w="6739" h="6340" extrusionOk="0">
                  <a:moveTo>
                    <a:pt x="2348" y="0"/>
                  </a:moveTo>
                  <a:cubicBezTo>
                    <a:pt x="1956" y="0"/>
                    <a:pt x="730" y="876"/>
                    <a:pt x="534" y="1269"/>
                  </a:cubicBezTo>
                  <a:cubicBezTo>
                    <a:pt x="0" y="2403"/>
                    <a:pt x="167" y="3771"/>
                    <a:pt x="934" y="4738"/>
                  </a:cubicBezTo>
                  <a:cubicBezTo>
                    <a:pt x="1234" y="5138"/>
                    <a:pt x="1568" y="5505"/>
                    <a:pt x="1935" y="5806"/>
                  </a:cubicBezTo>
                  <a:lnTo>
                    <a:pt x="3202" y="6339"/>
                  </a:lnTo>
                  <a:cubicBezTo>
                    <a:pt x="3603" y="6172"/>
                    <a:pt x="3703" y="5672"/>
                    <a:pt x="3669" y="5205"/>
                  </a:cubicBezTo>
                  <a:cubicBezTo>
                    <a:pt x="3536" y="3437"/>
                    <a:pt x="6738" y="1302"/>
                    <a:pt x="6738" y="1302"/>
                  </a:cubicBezTo>
                  <a:cubicBezTo>
                    <a:pt x="6738" y="1302"/>
                    <a:pt x="3369" y="168"/>
                    <a:pt x="2368" y="1"/>
                  </a:cubicBezTo>
                  <a:cubicBezTo>
                    <a:pt x="2362" y="1"/>
                    <a:pt x="2355" y="0"/>
                    <a:pt x="23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2"/>
            <p:cNvSpPr/>
            <p:nvPr/>
          </p:nvSpPr>
          <p:spPr>
            <a:xfrm flipH="1">
              <a:off x="7029908" y="1207034"/>
              <a:ext cx="67055" cy="88033"/>
            </a:xfrm>
            <a:custGeom>
              <a:avLst/>
              <a:gdLst/>
              <a:ahLst/>
              <a:cxnLst/>
              <a:rect l="l" t="t" r="r" b="b"/>
              <a:pathLst>
                <a:path w="2426" h="3185" extrusionOk="0">
                  <a:moveTo>
                    <a:pt x="990" y="0"/>
                  </a:moveTo>
                  <a:cubicBezTo>
                    <a:pt x="400" y="0"/>
                    <a:pt x="1" y="587"/>
                    <a:pt x="57" y="1294"/>
                  </a:cubicBezTo>
                  <a:cubicBezTo>
                    <a:pt x="124" y="1928"/>
                    <a:pt x="424" y="2528"/>
                    <a:pt x="891" y="2962"/>
                  </a:cubicBezTo>
                  <a:cubicBezTo>
                    <a:pt x="1064" y="3117"/>
                    <a:pt x="1244" y="3184"/>
                    <a:pt x="1417" y="3184"/>
                  </a:cubicBezTo>
                  <a:cubicBezTo>
                    <a:pt x="1878" y="3184"/>
                    <a:pt x="2286" y="2701"/>
                    <a:pt x="2359" y="2095"/>
                  </a:cubicBezTo>
                  <a:cubicBezTo>
                    <a:pt x="2426" y="1361"/>
                    <a:pt x="2059" y="293"/>
                    <a:pt x="1325" y="60"/>
                  </a:cubicBezTo>
                  <a:cubicBezTo>
                    <a:pt x="1208" y="19"/>
                    <a:pt x="1096" y="0"/>
                    <a:pt x="990" y="0"/>
                  </a:cubicBez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2"/>
            <p:cNvSpPr/>
            <p:nvPr/>
          </p:nvSpPr>
          <p:spPr>
            <a:xfrm flipH="1">
              <a:off x="6916499" y="1223950"/>
              <a:ext cx="18464" cy="23605"/>
            </a:xfrm>
            <a:custGeom>
              <a:avLst/>
              <a:gdLst/>
              <a:ahLst/>
              <a:cxnLst/>
              <a:rect l="l" t="t" r="r" b="b"/>
              <a:pathLst>
                <a:path w="668" h="854" extrusionOk="0">
                  <a:moveTo>
                    <a:pt x="327" y="0"/>
                  </a:moveTo>
                  <a:cubicBezTo>
                    <a:pt x="187" y="0"/>
                    <a:pt x="62" y="155"/>
                    <a:pt x="34" y="382"/>
                  </a:cubicBezTo>
                  <a:cubicBezTo>
                    <a:pt x="0" y="615"/>
                    <a:pt x="101" y="816"/>
                    <a:pt x="234" y="849"/>
                  </a:cubicBezTo>
                  <a:cubicBezTo>
                    <a:pt x="248" y="852"/>
                    <a:pt x="262" y="853"/>
                    <a:pt x="276" y="853"/>
                  </a:cubicBezTo>
                  <a:cubicBezTo>
                    <a:pt x="423" y="853"/>
                    <a:pt x="540" y="696"/>
                    <a:pt x="601" y="482"/>
                  </a:cubicBezTo>
                  <a:cubicBezTo>
                    <a:pt x="668" y="249"/>
                    <a:pt x="568" y="48"/>
                    <a:pt x="401" y="15"/>
                  </a:cubicBezTo>
                  <a:cubicBezTo>
                    <a:pt x="376" y="5"/>
                    <a:pt x="351" y="0"/>
                    <a:pt x="3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2"/>
            <p:cNvSpPr/>
            <p:nvPr/>
          </p:nvSpPr>
          <p:spPr>
            <a:xfrm flipH="1">
              <a:off x="6842727" y="1239899"/>
              <a:ext cx="18464" cy="24240"/>
            </a:xfrm>
            <a:custGeom>
              <a:avLst/>
              <a:gdLst/>
              <a:ahLst/>
              <a:cxnLst/>
              <a:rect l="l" t="t" r="r" b="b"/>
              <a:pathLst>
                <a:path w="668" h="877" extrusionOk="0">
                  <a:moveTo>
                    <a:pt x="365" y="1"/>
                  </a:moveTo>
                  <a:cubicBezTo>
                    <a:pt x="239" y="1"/>
                    <a:pt x="94" y="159"/>
                    <a:pt x="33" y="372"/>
                  </a:cubicBezTo>
                  <a:cubicBezTo>
                    <a:pt x="0" y="606"/>
                    <a:pt x="100" y="839"/>
                    <a:pt x="234" y="872"/>
                  </a:cubicBezTo>
                  <a:cubicBezTo>
                    <a:pt x="248" y="875"/>
                    <a:pt x="262" y="877"/>
                    <a:pt x="276" y="877"/>
                  </a:cubicBezTo>
                  <a:cubicBezTo>
                    <a:pt x="428" y="877"/>
                    <a:pt x="570" y="719"/>
                    <a:pt x="600" y="505"/>
                  </a:cubicBezTo>
                  <a:cubicBezTo>
                    <a:pt x="667" y="272"/>
                    <a:pt x="567" y="38"/>
                    <a:pt x="400" y="5"/>
                  </a:cubicBezTo>
                  <a:cubicBezTo>
                    <a:pt x="389" y="2"/>
                    <a:pt x="377" y="1"/>
                    <a:pt x="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2"/>
            <p:cNvSpPr/>
            <p:nvPr/>
          </p:nvSpPr>
          <p:spPr>
            <a:xfrm flipH="1">
              <a:off x="6870395" y="1250181"/>
              <a:ext cx="27695" cy="56634"/>
            </a:xfrm>
            <a:custGeom>
              <a:avLst/>
              <a:gdLst/>
              <a:ahLst/>
              <a:cxnLst/>
              <a:rect l="l" t="t" r="r" b="b"/>
              <a:pathLst>
                <a:path w="1002" h="2049" extrusionOk="0">
                  <a:moveTo>
                    <a:pt x="501" y="0"/>
                  </a:moveTo>
                  <a:lnTo>
                    <a:pt x="1" y="1868"/>
                  </a:lnTo>
                  <a:cubicBezTo>
                    <a:pt x="181" y="1988"/>
                    <a:pt x="385" y="2048"/>
                    <a:pt x="592" y="2048"/>
                  </a:cubicBezTo>
                  <a:cubicBezTo>
                    <a:pt x="729" y="2048"/>
                    <a:pt x="868" y="2021"/>
                    <a:pt x="1001" y="1968"/>
                  </a:cubicBezTo>
                  <a:cubicBezTo>
                    <a:pt x="735" y="1334"/>
                    <a:pt x="568" y="667"/>
                    <a:pt x="501" y="0"/>
                  </a:cubicBezTo>
                  <a:close/>
                </a:path>
              </a:pathLst>
            </a:custGeom>
            <a:solidFill>
              <a:srgbClr val="FF56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2"/>
            <p:cNvSpPr/>
            <p:nvPr/>
          </p:nvSpPr>
          <p:spPr>
            <a:xfrm flipH="1">
              <a:off x="6906355" y="1306042"/>
              <a:ext cx="44279" cy="35434"/>
            </a:xfrm>
            <a:custGeom>
              <a:avLst/>
              <a:gdLst/>
              <a:ahLst/>
              <a:cxnLst/>
              <a:rect l="l" t="t" r="r" b="b"/>
              <a:pathLst>
                <a:path w="1602" h="1282" extrusionOk="0">
                  <a:moveTo>
                    <a:pt x="96" y="0"/>
                  </a:moveTo>
                  <a:cubicBezTo>
                    <a:pt x="87" y="0"/>
                    <a:pt x="77" y="4"/>
                    <a:pt x="67" y="14"/>
                  </a:cubicBezTo>
                  <a:cubicBezTo>
                    <a:pt x="34" y="14"/>
                    <a:pt x="0" y="47"/>
                    <a:pt x="34" y="81"/>
                  </a:cubicBezTo>
                  <a:cubicBezTo>
                    <a:pt x="267" y="614"/>
                    <a:pt x="701" y="1015"/>
                    <a:pt x="1235" y="1215"/>
                  </a:cubicBezTo>
                  <a:cubicBezTo>
                    <a:pt x="1335" y="1248"/>
                    <a:pt x="1435" y="1281"/>
                    <a:pt x="1501" y="1281"/>
                  </a:cubicBezTo>
                  <a:cubicBezTo>
                    <a:pt x="1568" y="1281"/>
                    <a:pt x="1602" y="1248"/>
                    <a:pt x="1602" y="1215"/>
                  </a:cubicBezTo>
                  <a:cubicBezTo>
                    <a:pt x="1602" y="1181"/>
                    <a:pt x="1568" y="1148"/>
                    <a:pt x="1535" y="1148"/>
                  </a:cubicBezTo>
                  <a:cubicBezTo>
                    <a:pt x="934" y="1015"/>
                    <a:pt x="434" y="614"/>
                    <a:pt x="167" y="47"/>
                  </a:cubicBezTo>
                  <a:cubicBezTo>
                    <a:pt x="144" y="24"/>
                    <a:pt x="120" y="0"/>
                    <a:pt x="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2"/>
            <p:cNvSpPr/>
            <p:nvPr/>
          </p:nvSpPr>
          <p:spPr>
            <a:xfrm flipH="1">
              <a:off x="6907267" y="1191418"/>
              <a:ext cx="39691" cy="16363"/>
            </a:xfrm>
            <a:custGeom>
              <a:avLst/>
              <a:gdLst/>
              <a:ahLst/>
              <a:cxnLst/>
              <a:rect l="l" t="t" r="r" b="b"/>
              <a:pathLst>
                <a:path w="1436" h="592" extrusionOk="0">
                  <a:moveTo>
                    <a:pt x="926" y="1"/>
                  </a:moveTo>
                  <a:cubicBezTo>
                    <a:pt x="612" y="1"/>
                    <a:pt x="306" y="120"/>
                    <a:pt x="68" y="358"/>
                  </a:cubicBezTo>
                  <a:cubicBezTo>
                    <a:pt x="1" y="391"/>
                    <a:pt x="1" y="492"/>
                    <a:pt x="68" y="558"/>
                  </a:cubicBezTo>
                  <a:cubicBezTo>
                    <a:pt x="68" y="558"/>
                    <a:pt x="101" y="592"/>
                    <a:pt x="101" y="592"/>
                  </a:cubicBezTo>
                  <a:cubicBezTo>
                    <a:pt x="168" y="592"/>
                    <a:pt x="201" y="592"/>
                    <a:pt x="234" y="558"/>
                  </a:cubicBezTo>
                  <a:cubicBezTo>
                    <a:pt x="447" y="372"/>
                    <a:pt x="722" y="271"/>
                    <a:pt x="1011" y="271"/>
                  </a:cubicBezTo>
                  <a:cubicBezTo>
                    <a:pt x="1085" y="271"/>
                    <a:pt x="1160" y="278"/>
                    <a:pt x="1235" y="291"/>
                  </a:cubicBezTo>
                  <a:cubicBezTo>
                    <a:pt x="1253" y="300"/>
                    <a:pt x="1271" y="304"/>
                    <a:pt x="1288" y="304"/>
                  </a:cubicBezTo>
                  <a:cubicBezTo>
                    <a:pt x="1335" y="304"/>
                    <a:pt x="1377" y="274"/>
                    <a:pt x="1402" y="225"/>
                  </a:cubicBezTo>
                  <a:cubicBezTo>
                    <a:pt x="1435" y="158"/>
                    <a:pt x="1368" y="58"/>
                    <a:pt x="1302" y="58"/>
                  </a:cubicBezTo>
                  <a:cubicBezTo>
                    <a:pt x="1178" y="20"/>
                    <a:pt x="1051" y="1"/>
                    <a:pt x="9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2"/>
            <p:cNvSpPr/>
            <p:nvPr/>
          </p:nvSpPr>
          <p:spPr>
            <a:xfrm flipH="1">
              <a:off x="6819675" y="1202805"/>
              <a:ext cx="32311" cy="28276"/>
            </a:xfrm>
            <a:custGeom>
              <a:avLst/>
              <a:gdLst/>
              <a:ahLst/>
              <a:cxnLst/>
              <a:rect l="l" t="t" r="r" b="b"/>
              <a:pathLst>
                <a:path w="1169" h="1023" extrusionOk="0">
                  <a:moveTo>
                    <a:pt x="132" y="0"/>
                  </a:moveTo>
                  <a:cubicBezTo>
                    <a:pt x="71" y="0"/>
                    <a:pt x="34" y="38"/>
                    <a:pt x="34" y="113"/>
                  </a:cubicBezTo>
                  <a:cubicBezTo>
                    <a:pt x="1" y="113"/>
                    <a:pt x="1" y="146"/>
                    <a:pt x="34" y="180"/>
                  </a:cubicBezTo>
                  <a:cubicBezTo>
                    <a:pt x="34" y="213"/>
                    <a:pt x="67" y="246"/>
                    <a:pt x="101" y="246"/>
                  </a:cubicBezTo>
                  <a:cubicBezTo>
                    <a:pt x="468" y="346"/>
                    <a:pt x="734" y="580"/>
                    <a:pt x="868" y="913"/>
                  </a:cubicBezTo>
                  <a:cubicBezTo>
                    <a:pt x="895" y="968"/>
                    <a:pt x="945" y="1022"/>
                    <a:pt x="1016" y="1022"/>
                  </a:cubicBezTo>
                  <a:cubicBezTo>
                    <a:pt x="1032" y="1022"/>
                    <a:pt x="1050" y="1020"/>
                    <a:pt x="1068" y="1014"/>
                  </a:cubicBezTo>
                  <a:cubicBezTo>
                    <a:pt x="1135" y="980"/>
                    <a:pt x="1168" y="913"/>
                    <a:pt x="1168" y="847"/>
                  </a:cubicBezTo>
                  <a:cubicBezTo>
                    <a:pt x="1001" y="413"/>
                    <a:pt x="634" y="113"/>
                    <a:pt x="201" y="13"/>
                  </a:cubicBezTo>
                  <a:cubicBezTo>
                    <a:pt x="176" y="4"/>
                    <a:pt x="153" y="0"/>
                    <a:pt x="1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2"/>
            <p:cNvSpPr/>
            <p:nvPr/>
          </p:nvSpPr>
          <p:spPr>
            <a:xfrm flipH="1">
              <a:off x="6260960" y="1795085"/>
              <a:ext cx="597466" cy="321785"/>
            </a:xfrm>
            <a:custGeom>
              <a:avLst/>
              <a:gdLst/>
              <a:ahLst/>
              <a:cxnLst/>
              <a:rect l="l" t="t" r="r" b="b"/>
              <a:pathLst>
                <a:path w="21616" h="11642" extrusionOk="0">
                  <a:moveTo>
                    <a:pt x="2168" y="0"/>
                  </a:moveTo>
                  <a:cubicBezTo>
                    <a:pt x="1501" y="0"/>
                    <a:pt x="967" y="501"/>
                    <a:pt x="901" y="1168"/>
                  </a:cubicBezTo>
                  <a:lnTo>
                    <a:pt x="67" y="10441"/>
                  </a:lnTo>
                  <a:cubicBezTo>
                    <a:pt x="0" y="11075"/>
                    <a:pt x="500" y="11608"/>
                    <a:pt x="1134" y="11608"/>
                  </a:cubicBezTo>
                  <a:lnTo>
                    <a:pt x="19447" y="11642"/>
                  </a:lnTo>
                  <a:cubicBezTo>
                    <a:pt x="20081" y="11642"/>
                    <a:pt x="20648" y="11141"/>
                    <a:pt x="20715" y="10474"/>
                  </a:cubicBezTo>
                  <a:lnTo>
                    <a:pt x="21549" y="1234"/>
                  </a:lnTo>
                  <a:cubicBezTo>
                    <a:pt x="21616" y="601"/>
                    <a:pt x="21115" y="34"/>
                    <a:pt x="20481" y="34"/>
                  </a:cubicBezTo>
                  <a:lnTo>
                    <a:pt x="2168"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2"/>
            <p:cNvSpPr/>
            <p:nvPr/>
          </p:nvSpPr>
          <p:spPr>
            <a:xfrm flipH="1">
              <a:off x="6260960" y="1795085"/>
              <a:ext cx="597466" cy="321785"/>
            </a:xfrm>
            <a:custGeom>
              <a:avLst/>
              <a:gdLst/>
              <a:ahLst/>
              <a:cxnLst/>
              <a:rect l="l" t="t" r="r" b="b"/>
              <a:pathLst>
                <a:path w="21616" h="11642" extrusionOk="0">
                  <a:moveTo>
                    <a:pt x="2168" y="0"/>
                  </a:moveTo>
                  <a:cubicBezTo>
                    <a:pt x="1501" y="0"/>
                    <a:pt x="967" y="501"/>
                    <a:pt x="901" y="1168"/>
                  </a:cubicBezTo>
                  <a:lnTo>
                    <a:pt x="67" y="10441"/>
                  </a:lnTo>
                  <a:cubicBezTo>
                    <a:pt x="0" y="11075"/>
                    <a:pt x="500" y="11608"/>
                    <a:pt x="1134" y="11608"/>
                  </a:cubicBezTo>
                  <a:lnTo>
                    <a:pt x="19447" y="11642"/>
                  </a:lnTo>
                  <a:cubicBezTo>
                    <a:pt x="20081" y="11642"/>
                    <a:pt x="20648" y="11141"/>
                    <a:pt x="20715" y="10474"/>
                  </a:cubicBezTo>
                  <a:lnTo>
                    <a:pt x="21549" y="1234"/>
                  </a:lnTo>
                  <a:cubicBezTo>
                    <a:pt x="21616" y="601"/>
                    <a:pt x="21115" y="34"/>
                    <a:pt x="20481" y="34"/>
                  </a:cubicBezTo>
                  <a:lnTo>
                    <a:pt x="21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2"/>
            <p:cNvSpPr/>
            <p:nvPr/>
          </p:nvSpPr>
          <p:spPr>
            <a:xfrm flipH="1">
              <a:off x="6246200" y="1794145"/>
              <a:ext cx="597494" cy="321813"/>
            </a:xfrm>
            <a:custGeom>
              <a:avLst/>
              <a:gdLst/>
              <a:ahLst/>
              <a:cxnLst/>
              <a:rect l="l" t="t" r="r" b="b"/>
              <a:pathLst>
                <a:path w="21617" h="11643" extrusionOk="0">
                  <a:moveTo>
                    <a:pt x="2202" y="1"/>
                  </a:moveTo>
                  <a:cubicBezTo>
                    <a:pt x="1535" y="1"/>
                    <a:pt x="968" y="501"/>
                    <a:pt x="901" y="1168"/>
                  </a:cubicBezTo>
                  <a:lnTo>
                    <a:pt x="68" y="10408"/>
                  </a:lnTo>
                  <a:cubicBezTo>
                    <a:pt x="1" y="11042"/>
                    <a:pt x="501" y="11609"/>
                    <a:pt x="1135" y="11609"/>
                  </a:cubicBezTo>
                  <a:lnTo>
                    <a:pt x="19448" y="11642"/>
                  </a:lnTo>
                  <a:cubicBezTo>
                    <a:pt x="20082" y="11642"/>
                    <a:pt x="20649" y="11142"/>
                    <a:pt x="20716" y="10475"/>
                  </a:cubicBezTo>
                  <a:lnTo>
                    <a:pt x="21550" y="1202"/>
                  </a:lnTo>
                  <a:cubicBezTo>
                    <a:pt x="21616" y="601"/>
                    <a:pt x="21116" y="34"/>
                    <a:pt x="20482" y="34"/>
                  </a:cubicBezTo>
                  <a:lnTo>
                    <a:pt x="22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2"/>
            <p:cNvSpPr/>
            <p:nvPr/>
          </p:nvSpPr>
          <p:spPr>
            <a:xfrm flipH="1">
              <a:off x="6507118" y="1919301"/>
              <a:ext cx="84827" cy="71698"/>
            </a:xfrm>
            <a:custGeom>
              <a:avLst/>
              <a:gdLst/>
              <a:ahLst/>
              <a:cxnLst/>
              <a:rect l="l" t="t" r="r" b="b"/>
              <a:pathLst>
                <a:path w="3069" h="2594" extrusionOk="0">
                  <a:moveTo>
                    <a:pt x="1677" y="0"/>
                  </a:moveTo>
                  <a:cubicBezTo>
                    <a:pt x="634" y="0"/>
                    <a:pt x="0" y="1252"/>
                    <a:pt x="700" y="2111"/>
                  </a:cubicBezTo>
                  <a:cubicBezTo>
                    <a:pt x="970" y="2442"/>
                    <a:pt x="1335" y="2593"/>
                    <a:pt x="1695" y="2593"/>
                  </a:cubicBezTo>
                  <a:cubicBezTo>
                    <a:pt x="2313" y="2593"/>
                    <a:pt x="2917" y="2148"/>
                    <a:pt x="3001" y="1410"/>
                  </a:cubicBezTo>
                  <a:cubicBezTo>
                    <a:pt x="3068" y="710"/>
                    <a:pt x="2534" y="76"/>
                    <a:pt x="1834" y="9"/>
                  </a:cubicBezTo>
                  <a:cubicBezTo>
                    <a:pt x="1781" y="3"/>
                    <a:pt x="1729" y="0"/>
                    <a:pt x="16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2"/>
            <p:cNvSpPr/>
            <p:nvPr/>
          </p:nvSpPr>
          <p:spPr>
            <a:xfrm flipH="1">
              <a:off x="6298772" y="2114083"/>
              <a:ext cx="553215" cy="29547"/>
            </a:xfrm>
            <a:custGeom>
              <a:avLst/>
              <a:gdLst/>
              <a:ahLst/>
              <a:cxnLst/>
              <a:rect l="l" t="t" r="r" b="b"/>
              <a:pathLst>
                <a:path w="20015" h="1069" extrusionOk="0">
                  <a:moveTo>
                    <a:pt x="401" y="1"/>
                  </a:moveTo>
                  <a:cubicBezTo>
                    <a:pt x="167" y="1"/>
                    <a:pt x="1" y="234"/>
                    <a:pt x="1" y="501"/>
                  </a:cubicBezTo>
                  <a:cubicBezTo>
                    <a:pt x="1" y="768"/>
                    <a:pt x="167" y="1001"/>
                    <a:pt x="401" y="1001"/>
                  </a:cubicBezTo>
                  <a:lnTo>
                    <a:pt x="19281" y="1068"/>
                  </a:lnTo>
                  <a:cubicBezTo>
                    <a:pt x="19681" y="1068"/>
                    <a:pt x="20015" y="635"/>
                    <a:pt x="20015" y="67"/>
                  </a:cubicBezTo>
                  <a:lnTo>
                    <a:pt x="401"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2"/>
            <p:cNvSpPr/>
            <p:nvPr/>
          </p:nvSpPr>
          <p:spPr>
            <a:xfrm flipH="1">
              <a:off x="6298772" y="2114083"/>
              <a:ext cx="553215" cy="29547"/>
            </a:xfrm>
            <a:custGeom>
              <a:avLst/>
              <a:gdLst/>
              <a:ahLst/>
              <a:cxnLst/>
              <a:rect l="l" t="t" r="r" b="b"/>
              <a:pathLst>
                <a:path w="20015" h="1069" extrusionOk="0">
                  <a:moveTo>
                    <a:pt x="401" y="1"/>
                  </a:moveTo>
                  <a:cubicBezTo>
                    <a:pt x="167" y="1"/>
                    <a:pt x="1" y="234"/>
                    <a:pt x="1" y="501"/>
                  </a:cubicBezTo>
                  <a:cubicBezTo>
                    <a:pt x="1" y="768"/>
                    <a:pt x="167" y="1001"/>
                    <a:pt x="401" y="1001"/>
                  </a:cubicBezTo>
                  <a:lnTo>
                    <a:pt x="19281" y="1068"/>
                  </a:lnTo>
                  <a:cubicBezTo>
                    <a:pt x="19681" y="1068"/>
                    <a:pt x="20015" y="635"/>
                    <a:pt x="20015" y="67"/>
                  </a:cubicBezTo>
                  <a:lnTo>
                    <a:pt x="4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2"/>
            <p:cNvSpPr/>
            <p:nvPr/>
          </p:nvSpPr>
          <p:spPr>
            <a:xfrm flipH="1">
              <a:off x="6830762" y="2113862"/>
              <a:ext cx="289529" cy="27916"/>
            </a:xfrm>
            <a:custGeom>
              <a:avLst/>
              <a:gdLst/>
              <a:ahLst/>
              <a:cxnLst/>
              <a:rect l="l" t="t" r="r" b="b"/>
              <a:pathLst>
                <a:path w="10475" h="1010" extrusionOk="0">
                  <a:moveTo>
                    <a:pt x="99" y="0"/>
                  </a:moveTo>
                  <a:cubicBezTo>
                    <a:pt x="46" y="0"/>
                    <a:pt x="1" y="60"/>
                    <a:pt x="1" y="142"/>
                  </a:cubicBezTo>
                  <a:cubicBezTo>
                    <a:pt x="1" y="609"/>
                    <a:pt x="401" y="1009"/>
                    <a:pt x="901" y="1009"/>
                  </a:cubicBezTo>
                  <a:lnTo>
                    <a:pt x="9974" y="1009"/>
                  </a:lnTo>
                  <a:cubicBezTo>
                    <a:pt x="10241" y="1009"/>
                    <a:pt x="10475" y="776"/>
                    <a:pt x="10475" y="509"/>
                  </a:cubicBezTo>
                  <a:cubicBezTo>
                    <a:pt x="10475" y="228"/>
                    <a:pt x="10270" y="6"/>
                    <a:pt x="10025" y="6"/>
                  </a:cubicBezTo>
                  <a:cubicBezTo>
                    <a:pt x="10009" y="6"/>
                    <a:pt x="9992" y="7"/>
                    <a:pt x="9974" y="9"/>
                  </a:cubicBezTo>
                  <a:lnTo>
                    <a:pt x="134" y="9"/>
                  </a:lnTo>
                  <a:cubicBezTo>
                    <a:pt x="122" y="3"/>
                    <a:pt x="110" y="0"/>
                    <a:pt x="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2"/>
            <p:cNvSpPr/>
            <p:nvPr/>
          </p:nvSpPr>
          <p:spPr>
            <a:xfrm flipH="1">
              <a:off x="6938612" y="1935222"/>
              <a:ext cx="99615" cy="108708"/>
            </a:xfrm>
            <a:custGeom>
              <a:avLst/>
              <a:gdLst/>
              <a:ahLst/>
              <a:cxnLst/>
              <a:rect l="l" t="t" r="r" b="b"/>
              <a:pathLst>
                <a:path w="3604" h="3933" extrusionOk="0">
                  <a:moveTo>
                    <a:pt x="3603" y="0"/>
                  </a:moveTo>
                  <a:lnTo>
                    <a:pt x="2102" y="467"/>
                  </a:lnTo>
                  <a:cubicBezTo>
                    <a:pt x="1268" y="668"/>
                    <a:pt x="768" y="1468"/>
                    <a:pt x="401" y="2169"/>
                  </a:cubicBezTo>
                  <a:lnTo>
                    <a:pt x="0" y="3003"/>
                  </a:lnTo>
                  <a:cubicBezTo>
                    <a:pt x="99" y="3745"/>
                    <a:pt x="949" y="3933"/>
                    <a:pt x="1782" y="3933"/>
                  </a:cubicBezTo>
                  <a:cubicBezTo>
                    <a:pt x="2634" y="3933"/>
                    <a:pt x="3470" y="3736"/>
                    <a:pt x="3470" y="3736"/>
                  </a:cubicBezTo>
                  <a:lnTo>
                    <a:pt x="3603"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2"/>
            <p:cNvSpPr/>
            <p:nvPr/>
          </p:nvSpPr>
          <p:spPr>
            <a:xfrm flipH="1">
              <a:off x="6875924" y="1935222"/>
              <a:ext cx="66419" cy="103291"/>
            </a:xfrm>
            <a:custGeom>
              <a:avLst/>
              <a:gdLst/>
              <a:ahLst/>
              <a:cxnLst/>
              <a:rect l="l" t="t" r="r" b="b"/>
              <a:pathLst>
                <a:path w="2403" h="3737" extrusionOk="0">
                  <a:moveTo>
                    <a:pt x="134" y="0"/>
                  </a:moveTo>
                  <a:lnTo>
                    <a:pt x="1" y="3736"/>
                  </a:lnTo>
                  <a:lnTo>
                    <a:pt x="1" y="3736"/>
                  </a:lnTo>
                  <a:lnTo>
                    <a:pt x="1935" y="3136"/>
                  </a:lnTo>
                  <a:lnTo>
                    <a:pt x="2402" y="1035"/>
                  </a:lnTo>
                  <a:lnTo>
                    <a:pt x="134"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2"/>
            <p:cNvSpPr/>
            <p:nvPr/>
          </p:nvSpPr>
          <p:spPr>
            <a:xfrm flipH="1">
              <a:off x="6788335" y="1006779"/>
              <a:ext cx="334720" cy="188975"/>
            </a:xfrm>
            <a:custGeom>
              <a:avLst/>
              <a:gdLst/>
              <a:ahLst/>
              <a:cxnLst/>
              <a:rect l="l" t="t" r="r" b="b"/>
              <a:pathLst>
                <a:path w="12110" h="6837" extrusionOk="0">
                  <a:moveTo>
                    <a:pt x="6303" y="0"/>
                  </a:moveTo>
                  <a:cubicBezTo>
                    <a:pt x="5917" y="0"/>
                    <a:pt x="5491" y="154"/>
                    <a:pt x="5138" y="533"/>
                  </a:cubicBezTo>
                  <a:cubicBezTo>
                    <a:pt x="4802" y="329"/>
                    <a:pt x="4428" y="227"/>
                    <a:pt x="4058" y="227"/>
                  </a:cubicBezTo>
                  <a:cubicBezTo>
                    <a:pt x="3581" y="227"/>
                    <a:pt x="3111" y="396"/>
                    <a:pt x="2736" y="734"/>
                  </a:cubicBezTo>
                  <a:cubicBezTo>
                    <a:pt x="2536" y="934"/>
                    <a:pt x="2402" y="1234"/>
                    <a:pt x="2469" y="1534"/>
                  </a:cubicBezTo>
                  <a:cubicBezTo>
                    <a:pt x="935" y="1568"/>
                    <a:pt x="1" y="3302"/>
                    <a:pt x="868" y="4603"/>
                  </a:cubicBezTo>
                  <a:cubicBezTo>
                    <a:pt x="1040" y="4882"/>
                    <a:pt x="1377" y="4981"/>
                    <a:pt x="1729" y="4981"/>
                  </a:cubicBezTo>
                  <a:cubicBezTo>
                    <a:pt x="1924" y="4981"/>
                    <a:pt x="2124" y="4951"/>
                    <a:pt x="2302" y="4903"/>
                  </a:cubicBezTo>
                  <a:cubicBezTo>
                    <a:pt x="2602" y="5404"/>
                    <a:pt x="3036" y="5737"/>
                    <a:pt x="3603" y="5871"/>
                  </a:cubicBezTo>
                  <a:cubicBezTo>
                    <a:pt x="4165" y="6054"/>
                    <a:pt x="4802" y="6115"/>
                    <a:pt x="5413" y="6115"/>
                  </a:cubicBezTo>
                  <a:cubicBezTo>
                    <a:pt x="6577" y="6115"/>
                    <a:pt x="7644" y="5892"/>
                    <a:pt x="7906" y="5871"/>
                  </a:cubicBezTo>
                  <a:cubicBezTo>
                    <a:pt x="8003" y="5854"/>
                    <a:pt x="8101" y="5846"/>
                    <a:pt x="8197" y="5846"/>
                  </a:cubicBezTo>
                  <a:cubicBezTo>
                    <a:pt x="8499" y="5846"/>
                    <a:pt x="8796" y="5927"/>
                    <a:pt x="9074" y="6104"/>
                  </a:cubicBezTo>
                  <a:cubicBezTo>
                    <a:pt x="8907" y="6304"/>
                    <a:pt x="8673" y="6438"/>
                    <a:pt x="8407" y="6438"/>
                  </a:cubicBezTo>
                  <a:cubicBezTo>
                    <a:pt x="8310" y="6452"/>
                    <a:pt x="8207" y="6460"/>
                    <a:pt x="8104" y="6460"/>
                  </a:cubicBezTo>
                  <a:cubicBezTo>
                    <a:pt x="7958" y="6460"/>
                    <a:pt x="7810" y="6443"/>
                    <a:pt x="7673" y="6404"/>
                  </a:cubicBezTo>
                  <a:lnTo>
                    <a:pt x="7673" y="6404"/>
                  </a:lnTo>
                  <a:cubicBezTo>
                    <a:pt x="8092" y="6693"/>
                    <a:pt x="8614" y="6837"/>
                    <a:pt x="9143" y="6837"/>
                  </a:cubicBezTo>
                  <a:cubicBezTo>
                    <a:pt x="9287" y="6837"/>
                    <a:pt x="9431" y="6826"/>
                    <a:pt x="9574" y="6805"/>
                  </a:cubicBezTo>
                  <a:cubicBezTo>
                    <a:pt x="9841" y="6671"/>
                    <a:pt x="10141" y="6538"/>
                    <a:pt x="10441" y="6438"/>
                  </a:cubicBezTo>
                  <a:cubicBezTo>
                    <a:pt x="10484" y="6431"/>
                    <a:pt x="10530" y="6428"/>
                    <a:pt x="10578" y="6428"/>
                  </a:cubicBezTo>
                  <a:cubicBezTo>
                    <a:pt x="10706" y="6428"/>
                    <a:pt x="10838" y="6447"/>
                    <a:pt x="10889" y="6447"/>
                  </a:cubicBezTo>
                  <a:cubicBezTo>
                    <a:pt x="10908" y="6447"/>
                    <a:pt x="10915" y="6445"/>
                    <a:pt x="10908" y="6438"/>
                  </a:cubicBezTo>
                  <a:cubicBezTo>
                    <a:pt x="11776" y="6404"/>
                    <a:pt x="12109" y="5404"/>
                    <a:pt x="12009" y="4970"/>
                  </a:cubicBezTo>
                  <a:cubicBezTo>
                    <a:pt x="11876" y="4370"/>
                    <a:pt x="11542" y="3903"/>
                    <a:pt x="11042" y="3569"/>
                  </a:cubicBezTo>
                  <a:cubicBezTo>
                    <a:pt x="11342" y="2735"/>
                    <a:pt x="10942" y="1701"/>
                    <a:pt x="9908" y="1000"/>
                  </a:cubicBezTo>
                  <a:cubicBezTo>
                    <a:pt x="9485" y="751"/>
                    <a:pt x="8996" y="623"/>
                    <a:pt x="8498" y="623"/>
                  </a:cubicBezTo>
                  <a:cubicBezTo>
                    <a:pt x="8131" y="623"/>
                    <a:pt x="7760" y="692"/>
                    <a:pt x="7406" y="834"/>
                  </a:cubicBezTo>
                  <a:cubicBezTo>
                    <a:pt x="7406" y="368"/>
                    <a:pt x="6901" y="0"/>
                    <a:pt x="63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2"/>
            <p:cNvSpPr/>
            <p:nvPr/>
          </p:nvSpPr>
          <p:spPr>
            <a:xfrm flipH="1">
              <a:off x="7640267" y="4455229"/>
              <a:ext cx="351304" cy="89802"/>
            </a:xfrm>
            <a:custGeom>
              <a:avLst/>
              <a:gdLst/>
              <a:ahLst/>
              <a:cxnLst/>
              <a:rect l="l" t="t" r="r" b="b"/>
              <a:pathLst>
                <a:path w="12710" h="3249" extrusionOk="0">
                  <a:moveTo>
                    <a:pt x="5283" y="0"/>
                  </a:moveTo>
                  <a:cubicBezTo>
                    <a:pt x="2326" y="0"/>
                    <a:pt x="63" y="563"/>
                    <a:pt x="34" y="1362"/>
                  </a:cubicBezTo>
                  <a:cubicBezTo>
                    <a:pt x="0" y="2230"/>
                    <a:pt x="2802" y="3064"/>
                    <a:pt x="6271" y="3230"/>
                  </a:cubicBezTo>
                  <a:cubicBezTo>
                    <a:pt x="6600" y="3243"/>
                    <a:pt x="6922" y="3249"/>
                    <a:pt x="7237" y="3249"/>
                  </a:cubicBezTo>
                  <a:cubicBezTo>
                    <a:pt x="10287" y="3249"/>
                    <a:pt x="12646" y="2682"/>
                    <a:pt x="12676" y="1896"/>
                  </a:cubicBezTo>
                  <a:cubicBezTo>
                    <a:pt x="12709" y="995"/>
                    <a:pt x="9907" y="162"/>
                    <a:pt x="6438" y="28"/>
                  </a:cubicBezTo>
                  <a:cubicBezTo>
                    <a:pt x="6044" y="9"/>
                    <a:pt x="5658" y="0"/>
                    <a:pt x="52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2"/>
            <p:cNvSpPr/>
            <p:nvPr/>
          </p:nvSpPr>
          <p:spPr>
            <a:xfrm flipH="1">
              <a:off x="7638443" y="4447683"/>
              <a:ext cx="352217" cy="59979"/>
            </a:xfrm>
            <a:custGeom>
              <a:avLst/>
              <a:gdLst/>
              <a:ahLst/>
              <a:cxnLst/>
              <a:rect l="l" t="t" r="r" b="b"/>
              <a:pathLst>
                <a:path w="12743" h="2170" extrusionOk="0">
                  <a:moveTo>
                    <a:pt x="67" y="1"/>
                  </a:moveTo>
                  <a:lnTo>
                    <a:pt x="1" y="1602"/>
                  </a:lnTo>
                  <a:lnTo>
                    <a:pt x="12676" y="2169"/>
                  </a:lnTo>
                  <a:lnTo>
                    <a:pt x="12743" y="568"/>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2"/>
            <p:cNvSpPr/>
            <p:nvPr/>
          </p:nvSpPr>
          <p:spPr>
            <a:xfrm flipH="1">
              <a:off x="7637503" y="4410977"/>
              <a:ext cx="352244" cy="89802"/>
            </a:xfrm>
            <a:custGeom>
              <a:avLst/>
              <a:gdLst/>
              <a:ahLst/>
              <a:cxnLst/>
              <a:rect l="l" t="t" r="r" b="b"/>
              <a:pathLst>
                <a:path w="12744" h="3249" extrusionOk="0">
                  <a:moveTo>
                    <a:pt x="5283" y="0"/>
                  </a:moveTo>
                  <a:cubicBezTo>
                    <a:pt x="2326" y="0"/>
                    <a:pt x="64" y="563"/>
                    <a:pt x="34" y="1362"/>
                  </a:cubicBezTo>
                  <a:cubicBezTo>
                    <a:pt x="1" y="2230"/>
                    <a:pt x="2803" y="3063"/>
                    <a:pt x="6272" y="3230"/>
                  </a:cubicBezTo>
                  <a:cubicBezTo>
                    <a:pt x="6600" y="3243"/>
                    <a:pt x="6923" y="3249"/>
                    <a:pt x="7238" y="3249"/>
                  </a:cubicBezTo>
                  <a:cubicBezTo>
                    <a:pt x="10287" y="3249"/>
                    <a:pt x="12646" y="2682"/>
                    <a:pt x="12677" y="1896"/>
                  </a:cubicBezTo>
                  <a:cubicBezTo>
                    <a:pt x="12743" y="995"/>
                    <a:pt x="9908" y="161"/>
                    <a:pt x="6439" y="28"/>
                  </a:cubicBezTo>
                  <a:cubicBezTo>
                    <a:pt x="6045" y="9"/>
                    <a:pt x="5658" y="0"/>
                    <a:pt x="52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2"/>
            <p:cNvSpPr/>
            <p:nvPr/>
          </p:nvSpPr>
          <p:spPr>
            <a:xfrm flipH="1">
              <a:off x="7660554" y="4423001"/>
              <a:ext cx="306141" cy="41322"/>
            </a:xfrm>
            <a:custGeom>
              <a:avLst/>
              <a:gdLst/>
              <a:ahLst/>
              <a:cxnLst/>
              <a:rect l="l" t="t" r="r" b="b"/>
              <a:pathLst>
                <a:path w="11076" h="1495" extrusionOk="0">
                  <a:moveTo>
                    <a:pt x="4406" y="1"/>
                  </a:moveTo>
                  <a:cubicBezTo>
                    <a:pt x="1901" y="1"/>
                    <a:pt x="30" y="372"/>
                    <a:pt x="1" y="894"/>
                  </a:cubicBezTo>
                  <a:cubicBezTo>
                    <a:pt x="1" y="927"/>
                    <a:pt x="34" y="994"/>
                    <a:pt x="68" y="1061"/>
                  </a:cubicBezTo>
                  <a:cubicBezTo>
                    <a:pt x="416" y="595"/>
                    <a:pt x="2235" y="308"/>
                    <a:pt x="4529" y="308"/>
                  </a:cubicBezTo>
                  <a:cubicBezTo>
                    <a:pt x="4867" y="308"/>
                    <a:pt x="5216" y="314"/>
                    <a:pt x="5571" y="327"/>
                  </a:cubicBezTo>
                  <a:cubicBezTo>
                    <a:pt x="8340" y="460"/>
                    <a:pt x="10642" y="961"/>
                    <a:pt x="10975" y="1494"/>
                  </a:cubicBezTo>
                  <a:cubicBezTo>
                    <a:pt x="11042" y="1461"/>
                    <a:pt x="11042" y="1394"/>
                    <a:pt x="11042" y="1361"/>
                  </a:cubicBezTo>
                  <a:cubicBezTo>
                    <a:pt x="11075" y="760"/>
                    <a:pt x="8640" y="160"/>
                    <a:pt x="5571" y="27"/>
                  </a:cubicBezTo>
                  <a:cubicBezTo>
                    <a:pt x="5172" y="9"/>
                    <a:pt x="4782" y="1"/>
                    <a:pt x="4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2"/>
            <p:cNvSpPr/>
            <p:nvPr/>
          </p:nvSpPr>
          <p:spPr>
            <a:xfrm flipH="1">
              <a:off x="7677167" y="4387925"/>
              <a:ext cx="352217" cy="90079"/>
            </a:xfrm>
            <a:custGeom>
              <a:avLst/>
              <a:gdLst/>
              <a:ahLst/>
              <a:cxnLst/>
              <a:rect l="l" t="t" r="r" b="b"/>
              <a:pathLst>
                <a:path w="12743" h="3259" extrusionOk="0">
                  <a:moveTo>
                    <a:pt x="5316" y="0"/>
                  </a:moveTo>
                  <a:cubicBezTo>
                    <a:pt x="2359" y="0"/>
                    <a:pt x="97" y="563"/>
                    <a:pt x="67" y="1362"/>
                  </a:cubicBezTo>
                  <a:cubicBezTo>
                    <a:pt x="1" y="2230"/>
                    <a:pt x="2803" y="3064"/>
                    <a:pt x="6305" y="3230"/>
                  </a:cubicBezTo>
                  <a:cubicBezTo>
                    <a:pt x="6699" y="3249"/>
                    <a:pt x="7085" y="3258"/>
                    <a:pt x="7460" y="3258"/>
                  </a:cubicBezTo>
                  <a:cubicBezTo>
                    <a:pt x="10417" y="3258"/>
                    <a:pt x="12680" y="2695"/>
                    <a:pt x="12710" y="1896"/>
                  </a:cubicBezTo>
                  <a:cubicBezTo>
                    <a:pt x="12743" y="1029"/>
                    <a:pt x="9941" y="161"/>
                    <a:pt x="6472" y="28"/>
                  </a:cubicBezTo>
                  <a:cubicBezTo>
                    <a:pt x="6078" y="9"/>
                    <a:pt x="5691" y="0"/>
                    <a:pt x="53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2"/>
            <p:cNvSpPr/>
            <p:nvPr/>
          </p:nvSpPr>
          <p:spPr>
            <a:xfrm flipH="1">
              <a:off x="7675315" y="4381319"/>
              <a:ext cx="352217" cy="59011"/>
            </a:xfrm>
            <a:custGeom>
              <a:avLst/>
              <a:gdLst/>
              <a:ahLst/>
              <a:cxnLst/>
              <a:rect l="l" t="t" r="r" b="b"/>
              <a:pathLst>
                <a:path w="12743" h="2135" extrusionOk="0">
                  <a:moveTo>
                    <a:pt x="67" y="0"/>
                  </a:moveTo>
                  <a:lnTo>
                    <a:pt x="0" y="1601"/>
                  </a:lnTo>
                  <a:lnTo>
                    <a:pt x="12676" y="2135"/>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52"/>
            <p:cNvSpPr/>
            <p:nvPr/>
          </p:nvSpPr>
          <p:spPr>
            <a:xfrm flipH="1">
              <a:off x="7674375" y="4343672"/>
              <a:ext cx="352244" cy="89802"/>
            </a:xfrm>
            <a:custGeom>
              <a:avLst/>
              <a:gdLst/>
              <a:ahLst/>
              <a:cxnLst/>
              <a:rect l="l" t="t" r="r" b="b"/>
              <a:pathLst>
                <a:path w="12744" h="3249" extrusionOk="0">
                  <a:moveTo>
                    <a:pt x="5283" y="0"/>
                  </a:moveTo>
                  <a:cubicBezTo>
                    <a:pt x="2326" y="0"/>
                    <a:pt x="64" y="563"/>
                    <a:pt x="34" y="1362"/>
                  </a:cubicBezTo>
                  <a:cubicBezTo>
                    <a:pt x="1" y="2229"/>
                    <a:pt x="2803" y="3063"/>
                    <a:pt x="6305" y="3230"/>
                  </a:cubicBezTo>
                  <a:cubicBezTo>
                    <a:pt x="6630" y="3243"/>
                    <a:pt x="6950" y="3249"/>
                    <a:pt x="7263" y="3249"/>
                  </a:cubicBezTo>
                  <a:cubicBezTo>
                    <a:pt x="10287" y="3249"/>
                    <a:pt x="12649" y="2682"/>
                    <a:pt x="12710" y="1896"/>
                  </a:cubicBezTo>
                  <a:cubicBezTo>
                    <a:pt x="12743" y="995"/>
                    <a:pt x="9941" y="161"/>
                    <a:pt x="6439" y="28"/>
                  </a:cubicBezTo>
                  <a:cubicBezTo>
                    <a:pt x="6044" y="9"/>
                    <a:pt x="5658" y="0"/>
                    <a:pt x="52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52"/>
            <p:cNvSpPr/>
            <p:nvPr/>
          </p:nvSpPr>
          <p:spPr>
            <a:xfrm flipH="1">
              <a:off x="7697426" y="4355696"/>
              <a:ext cx="306141" cy="42234"/>
            </a:xfrm>
            <a:custGeom>
              <a:avLst/>
              <a:gdLst/>
              <a:ahLst/>
              <a:cxnLst/>
              <a:rect l="l" t="t" r="r" b="b"/>
              <a:pathLst>
                <a:path w="11076" h="1528" extrusionOk="0">
                  <a:moveTo>
                    <a:pt x="4406" y="1"/>
                  </a:moveTo>
                  <a:cubicBezTo>
                    <a:pt x="1900" y="1"/>
                    <a:pt x="30" y="372"/>
                    <a:pt x="1" y="894"/>
                  </a:cubicBezTo>
                  <a:cubicBezTo>
                    <a:pt x="1" y="960"/>
                    <a:pt x="34" y="994"/>
                    <a:pt x="67" y="1061"/>
                  </a:cubicBezTo>
                  <a:cubicBezTo>
                    <a:pt x="416" y="595"/>
                    <a:pt x="2235" y="308"/>
                    <a:pt x="4529" y="308"/>
                  </a:cubicBezTo>
                  <a:cubicBezTo>
                    <a:pt x="4867" y="308"/>
                    <a:pt x="5216" y="314"/>
                    <a:pt x="5571" y="327"/>
                  </a:cubicBezTo>
                  <a:cubicBezTo>
                    <a:pt x="8340" y="460"/>
                    <a:pt x="10641" y="960"/>
                    <a:pt x="11008" y="1528"/>
                  </a:cubicBezTo>
                  <a:cubicBezTo>
                    <a:pt x="11042" y="1461"/>
                    <a:pt x="11042" y="1427"/>
                    <a:pt x="11075" y="1361"/>
                  </a:cubicBezTo>
                  <a:cubicBezTo>
                    <a:pt x="11075" y="760"/>
                    <a:pt x="8640" y="160"/>
                    <a:pt x="5571" y="26"/>
                  </a:cubicBezTo>
                  <a:cubicBezTo>
                    <a:pt x="5171" y="9"/>
                    <a:pt x="4782" y="1"/>
                    <a:pt x="4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2"/>
            <p:cNvSpPr/>
            <p:nvPr/>
          </p:nvSpPr>
          <p:spPr>
            <a:xfrm flipH="1">
              <a:off x="7671611" y="4307049"/>
              <a:ext cx="352244" cy="89802"/>
            </a:xfrm>
            <a:custGeom>
              <a:avLst/>
              <a:gdLst/>
              <a:ahLst/>
              <a:cxnLst/>
              <a:rect l="l" t="t" r="r" b="b"/>
              <a:pathLst>
                <a:path w="12744" h="3249" extrusionOk="0">
                  <a:moveTo>
                    <a:pt x="5480" y="0"/>
                  </a:moveTo>
                  <a:cubicBezTo>
                    <a:pt x="2451" y="0"/>
                    <a:pt x="64" y="567"/>
                    <a:pt x="34" y="1353"/>
                  </a:cubicBezTo>
                  <a:cubicBezTo>
                    <a:pt x="1" y="2253"/>
                    <a:pt x="2803" y="3087"/>
                    <a:pt x="6305" y="3221"/>
                  </a:cubicBezTo>
                  <a:cubicBezTo>
                    <a:pt x="6696" y="3240"/>
                    <a:pt x="7079" y="3249"/>
                    <a:pt x="7452" y="3249"/>
                  </a:cubicBezTo>
                  <a:cubicBezTo>
                    <a:pt x="10391" y="3249"/>
                    <a:pt x="12680" y="2686"/>
                    <a:pt x="12710" y="1887"/>
                  </a:cubicBezTo>
                  <a:cubicBezTo>
                    <a:pt x="12743" y="1019"/>
                    <a:pt x="9941" y="185"/>
                    <a:pt x="6439" y="19"/>
                  </a:cubicBezTo>
                  <a:cubicBezTo>
                    <a:pt x="6114" y="6"/>
                    <a:pt x="5793" y="0"/>
                    <a:pt x="54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2"/>
            <p:cNvSpPr/>
            <p:nvPr/>
          </p:nvSpPr>
          <p:spPr>
            <a:xfrm flipH="1">
              <a:off x="7670699" y="4300166"/>
              <a:ext cx="352217" cy="59039"/>
            </a:xfrm>
            <a:custGeom>
              <a:avLst/>
              <a:gdLst/>
              <a:ahLst/>
              <a:cxnLst/>
              <a:rect l="l" t="t" r="r" b="b"/>
              <a:pathLst>
                <a:path w="12743" h="2136" extrusionOk="0">
                  <a:moveTo>
                    <a:pt x="67" y="1"/>
                  </a:moveTo>
                  <a:lnTo>
                    <a:pt x="0" y="1602"/>
                  </a:lnTo>
                  <a:lnTo>
                    <a:pt x="12676" y="2136"/>
                  </a:lnTo>
                  <a:lnTo>
                    <a:pt x="12742"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2"/>
            <p:cNvSpPr/>
            <p:nvPr/>
          </p:nvSpPr>
          <p:spPr>
            <a:xfrm flipH="1">
              <a:off x="7669787" y="4262520"/>
              <a:ext cx="352217" cy="90079"/>
            </a:xfrm>
            <a:custGeom>
              <a:avLst/>
              <a:gdLst/>
              <a:ahLst/>
              <a:cxnLst/>
              <a:rect l="l" t="t" r="r" b="b"/>
              <a:pathLst>
                <a:path w="12743" h="3259" extrusionOk="0">
                  <a:moveTo>
                    <a:pt x="5292" y="1"/>
                  </a:moveTo>
                  <a:cubicBezTo>
                    <a:pt x="2352" y="1"/>
                    <a:pt x="63" y="563"/>
                    <a:pt x="34" y="1363"/>
                  </a:cubicBezTo>
                  <a:cubicBezTo>
                    <a:pt x="0" y="2263"/>
                    <a:pt x="2802" y="3097"/>
                    <a:pt x="6305" y="3231"/>
                  </a:cubicBezTo>
                  <a:cubicBezTo>
                    <a:pt x="6695" y="3249"/>
                    <a:pt x="7078" y="3259"/>
                    <a:pt x="7450" y="3259"/>
                  </a:cubicBezTo>
                  <a:cubicBezTo>
                    <a:pt x="10384" y="3259"/>
                    <a:pt x="12650" y="2696"/>
                    <a:pt x="12709" y="1896"/>
                  </a:cubicBezTo>
                  <a:cubicBezTo>
                    <a:pt x="12743" y="1029"/>
                    <a:pt x="9941" y="162"/>
                    <a:pt x="6438" y="28"/>
                  </a:cubicBezTo>
                  <a:cubicBezTo>
                    <a:pt x="6048" y="10"/>
                    <a:pt x="5665" y="1"/>
                    <a:pt x="5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2"/>
            <p:cNvSpPr/>
            <p:nvPr/>
          </p:nvSpPr>
          <p:spPr>
            <a:xfrm flipH="1">
              <a:off x="7692838" y="4274571"/>
              <a:ext cx="306113" cy="42234"/>
            </a:xfrm>
            <a:custGeom>
              <a:avLst/>
              <a:gdLst/>
              <a:ahLst/>
              <a:cxnLst/>
              <a:rect l="l" t="t" r="r" b="b"/>
              <a:pathLst>
                <a:path w="11075" h="1528" extrusionOk="0">
                  <a:moveTo>
                    <a:pt x="4416" y="0"/>
                  </a:moveTo>
                  <a:cubicBezTo>
                    <a:pt x="1925" y="0"/>
                    <a:pt x="29" y="371"/>
                    <a:pt x="0" y="893"/>
                  </a:cubicBezTo>
                  <a:cubicBezTo>
                    <a:pt x="0" y="960"/>
                    <a:pt x="34" y="1027"/>
                    <a:pt x="67" y="1060"/>
                  </a:cubicBezTo>
                  <a:cubicBezTo>
                    <a:pt x="431" y="612"/>
                    <a:pt x="2115" y="328"/>
                    <a:pt x="4286" y="328"/>
                  </a:cubicBezTo>
                  <a:cubicBezTo>
                    <a:pt x="4698" y="328"/>
                    <a:pt x="5129" y="338"/>
                    <a:pt x="5571" y="360"/>
                  </a:cubicBezTo>
                  <a:cubicBezTo>
                    <a:pt x="8340" y="460"/>
                    <a:pt x="10641" y="960"/>
                    <a:pt x="11008" y="1527"/>
                  </a:cubicBezTo>
                  <a:cubicBezTo>
                    <a:pt x="11042" y="1494"/>
                    <a:pt x="11075" y="1427"/>
                    <a:pt x="11075" y="1360"/>
                  </a:cubicBezTo>
                  <a:cubicBezTo>
                    <a:pt x="11075" y="760"/>
                    <a:pt x="8640" y="159"/>
                    <a:pt x="5571" y="26"/>
                  </a:cubicBezTo>
                  <a:cubicBezTo>
                    <a:pt x="5175" y="9"/>
                    <a:pt x="4789" y="0"/>
                    <a:pt x="44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2"/>
            <p:cNvSpPr/>
            <p:nvPr/>
          </p:nvSpPr>
          <p:spPr>
            <a:xfrm flipH="1">
              <a:off x="7708511" y="4239717"/>
              <a:ext cx="352217" cy="89830"/>
            </a:xfrm>
            <a:custGeom>
              <a:avLst/>
              <a:gdLst/>
              <a:ahLst/>
              <a:cxnLst/>
              <a:rect l="l" t="t" r="r" b="b"/>
              <a:pathLst>
                <a:path w="12743" h="3250" extrusionOk="0">
                  <a:moveTo>
                    <a:pt x="5480" y="1"/>
                  </a:moveTo>
                  <a:cubicBezTo>
                    <a:pt x="2450" y="1"/>
                    <a:pt x="64" y="568"/>
                    <a:pt x="34" y="1354"/>
                  </a:cubicBezTo>
                  <a:cubicBezTo>
                    <a:pt x="0" y="2254"/>
                    <a:pt x="2802" y="3088"/>
                    <a:pt x="6305" y="3222"/>
                  </a:cubicBezTo>
                  <a:cubicBezTo>
                    <a:pt x="6695" y="3241"/>
                    <a:pt x="7079" y="3250"/>
                    <a:pt x="7451" y="3250"/>
                  </a:cubicBezTo>
                  <a:cubicBezTo>
                    <a:pt x="10391" y="3250"/>
                    <a:pt x="12680" y="2687"/>
                    <a:pt x="12709" y="1887"/>
                  </a:cubicBezTo>
                  <a:cubicBezTo>
                    <a:pt x="12743" y="1020"/>
                    <a:pt x="9941" y="186"/>
                    <a:pt x="6438" y="19"/>
                  </a:cubicBezTo>
                  <a:cubicBezTo>
                    <a:pt x="6113" y="7"/>
                    <a:pt x="5793" y="1"/>
                    <a:pt x="54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2"/>
            <p:cNvSpPr/>
            <p:nvPr/>
          </p:nvSpPr>
          <p:spPr>
            <a:xfrm flipH="1">
              <a:off x="7707571" y="4232862"/>
              <a:ext cx="352244" cy="59039"/>
            </a:xfrm>
            <a:custGeom>
              <a:avLst/>
              <a:gdLst/>
              <a:ahLst/>
              <a:cxnLst/>
              <a:rect l="l" t="t" r="r" b="b"/>
              <a:pathLst>
                <a:path w="12744" h="2136" extrusionOk="0">
                  <a:moveTo>
                    <a:pt x="67" y="1"/>
                  </a:moveTo>
                  <a:lnTo>
                    <a:pt x="1" y="1602"/>
                  </a:lnTo>
                  <a:lnTo>
                    <a:pt x="12676" y="2135"/>
                  </a:lnTo>
                  <a:lnTo>
                    <a:pt x="12743"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2"/>
            <p:cNvSpPr/>
            <p:nvPr/>
          </p:nvSpPr>
          <p:spPr>
            <a:xfrm flipH="1">
              <a:off x="7706659" y="4195464"/>
              <a:ext cx="352217" cy="89830"/>
            </a:xfrm>
            <a:custGeom>
              <a:avLst/>
              <a:gdLst/>
              <a:ahLst/>
              <a:cxnLst/>
              <a:rect l="l" t="t" r="r" b="b"/>
              <a:pathLst>
                <a:path w="12743" h="3250" extrusionOk="0">
                  <a:moveTo>
                    <a:pt x="5480" y="1"/>
                  </a:moveTo>
                  <a:cubicBezTo>
                    <a:pt x="2450" y="1"/>
                    <a:pt x="64" y="568"/>
                    <a:pt x="33" y="1354"/>
                  </a:cubicBezTo>
                  <a:cubicBezTo>
                    <a:pt x="0" y="2254"/>
                    <a:pt x="2802" y="3088"/>
                    <a:pt x="6305" y="3222"/>
                  </a:cubicBezTo>
                  <a:cubicBezTo>
                    <a:pt x="6695" y="3240"/>
                    <a:pt x="7078" y="3249"/>
                    <a:pt x="7451" y="3249"/>
                  </a:cubicBezTo>
                  <a:cubicBezTo>
                    <a:pt x="10391" y="3249"/>
                    <a:pt x="12680" y="2687"/>
                    <a:pt x="12709" y="1887"/>
                  </a:cubicBezTo>
                  <a:cubicBezTo>
                    <a:pt x="12743" y="1020"/>
                    <a:pt x="9941" y="186"/>
                    <a:pt x="6438" y="19"/>
                  </a:cubicBezTo>
                  <a:cubicBezTo>
                    <a:pt x="6113" y="7"/>
                    <a:pt x="5793" y="1"/>
                    <a:pt x="54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52"/>
            <p:cNvSpPr/>
            <p:nvPr/>
          </p:nvSpPr>
          <p:spPr>
            <a:xfrm flipH="1">
              <a:off x="7728798" y="4207267"/>
              <a:ext cx="307025" cy="42234"/>
            </a:xfrm>
            <a:custGeom>
              <a:avLst/>
              <a:gdLst/>
              <a:ahLst/>
              <a:cxnLst/>
              <a:rect l="l" t="t" r="r" b="b"/>
              <a:pathLst>
                <a:path w="11108" h="1528" extrusionOk="0">
                  <a:moveTo>
                    <a:pt x="4416" y="0"/>
                  </a:moveTo>
                  <a:cubicBezTo>
                    <a:pt x="1926" y="0"/>
                    <a:pt x="33" y="371"/>
                    <a:pt x="33" y="893"/>
                  </a:cubicBezTo>
                  <a:cubicBezTo>
                    <a:pt x="0" y="960"/>
                    <a:pt x="33" y="993"/>
                    <a:pt x="67" y="1060"/>
                  </a:cubicBezTo>
                  <a:cubicBezTo>
                    <a:pt x="431" y="612"/>
                    <a:pt x="2114" y="328"/>
                    <a:pt x="4285" y="328"/>
                  </a:cubicBezTo>
                  <a:cubicBezTo>
                    <a:pt x="4698" y="328"/>
                    <a:pt x="5128" y="338"/>
                    <a:pt x="5571" y="360"/>
                  </a:cubicBezTo>
                  <a:cubicBezTo>
                    <a:pt x="8339" y="460"/>
                    <a:pt x="10641" y="960"/>
                    <a:pt x="11008" y="1527"/>
                  </a:cubicBezTo>
                  <a:cubicBezTo>
                    <a:pt x="11041" y="1460"/>
                    <a:pt x="11075" y="1427"/>
                    <a:pt x="11075" y="1360"/>
                  </a:cubicBezTo>
                  <a:cubicBezTo>
                    <a:pt x="11108" y="760"/>
                    <a:pt x="8640" y="159"/>
                    <a:pt x="5571" y="26"/>
                  </a:cubicBezTo>
                  <a:cubicBezTo>
                    <a:pt x="5175" y="9"/>
                    <a:pt x="4789" y="0"/>
                    <a:pt x="44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52"/>
            <p:cNvSpPr/>
            <p:nvPr/>
          </p:nvSpPr>
          <p:spPr>
            <a:xfrm flipH="1">
              <a:off x="7652263" y="4182556"/>
              <a:ext cx="352217" cy="90493"/>
            </a:xfrm>
            <a:custGeom>
              <a:avLst/>
              <a:gdLst/>
              <a:ahLst/>
              <a:cxnLst/>
              <a:rect l="l" t="t" r="r" b="b"/>
              <a:pathLst>
                <a:path w="12743" h="3274" extrusionOk="0">
                  <a:moveTo>
                    <a:pt x="5482" y="1"/>
                  </a:moveTo>
                  <a:cubicBezTo>
                    <a:pt x="2451" y="1"/>
                    <a:pt x="64" y="571"/>
                    <a:pt x="34" y="1387"/>
                  </a:cubicBezTo>
                  <a:cubicBezTo>
                    <a:pt x="0" y="2254"/>
                    <a:pt x="2802" y="3088"/>
                    <a:pt x="6305" y="3255"/>
                  </a:cubicBezTo>
                  <a:cubicBezTo>
                    <a:pt x="6630" y="3267"/>
                    <a:pt x="6950" y="3274"/>
                    <a:pt x="7263" y="3274"/>
                  </a:cubicBezTo>
                  <a:cubicBezTo>
                    <a:pt x="10292" y="3274"/>
                    <a:pt x="12679" y="2707"/>
                    <a:pt x="12709" y="1921"/>
                  </a:cubicBezTo>
                  <a:cubicBezTo>
                    <a:pt x="12743" y="1020"/>
                    <a:pt x="9941" y="186"/>
                    <a:pt x="6438" y="19"/>
                  </a:cubicBezTo>
                  <a:cubicBezTo>
                    <a:pt x="6114" y="7"/>
                    <a:pt x="5794" y="1"/>
                    <a:pt x="54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52"/>
            <p:cNvSpPr/>
            <p:nvPr/>
          </p:nvSpPr>
          <p:spPr>
            <a:xfrm flipH="1">
              <a:off x="7651351" y="4175701"/>
              <a:ext cx="352217" cy="59951"/>
            </a:xfrm>
            <a:custGeom>
              <a:avLst/>
              <a:gdLst/>
              <a:ahLst/>
              <a:cxnLst/>
              <a:rect l="l" t="t" r="r" b="b"/>
              <a:pathLst>
                <a:path w="12743" h="2169" extrusionOk="0">
                  <a:moveTo>
                    <a:pt x="67" y="0"/>
                  </a:moveTo>
                  <a:lnTo>
                    <a:pt x="1" y="1602"/>
                  </a:lnTo>
                  <a:lnTo>
                    <a:pt x="12676" y="2169"/>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2"/>
            <p:cNvSpPr/>
            <p:nvPr/>
          </p:nvSpPr>
          <p:spPr>
            <a:xfrm flipH="1">
              <a:off x="7650411" y="4138304"/>
              <a:ext cx="352244" cy="90493"/>
            </a:xfrm>
            <a:custGeom>
              <a:avLst/>
              <a:gdLst/>
              <a:ahLst/>
              <a:cxnLst/>
              <a:rect l="l" t="t" r="r" b="b"/>
              <a:pathLst>
                <a:path w="12744" h="3274" extrusionOk="0">
                  <a:moveTo>
                    <a:pt x="5480" y="1"/>
                  </a:moveTo>
                  <a:cubicBezTo>
                    <a:pt x="2451" y="1"/>
                    <a:pt x="64" y="567"/>
                    <a:pt x="34" y="1353"/>
                  </a:cubicBezTo>
                  <a:cubicBezTo>
                    <a:pt x="1" y="2254"/>
                    <a:pt x="2803" y="3088"/>
                    <a:pt x="6305" y="3255"/>
                  </a:cubicBezTo>
                  <a:cubicBezTo>
                    <a:pt x="6630" y="3267"/>
                    <a:pt x="6951" y="3273"/>
                    <a:pt x="7264" y="3273"/>
                  </a:cubicBezTo>
                  <a:cubicBezTo>
                    <a:pt x="10293" y="3273"/>
                    <a:pt x="12680" y="2707"/>
                    <a:pt x="12710" y="1921"/>
                  </a:cubicBezTo>
                  <a:cubicBezTo>
                    <a:pt x="12743" y="1020"/>
                    <a:pt x="9941" y="186"/>
                    <a:pt x="6439" y="19"/>
                  </a:cubicBezTo>
                  <a:cubicBezTo>
                    <a:pt x="6114" y="7"/>
                    <a:pt x="5794" y="1"/>
                    <a:pt x="54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52"/>
            <p:cNvSpPr/>
            <p:nvPr/>
          </p:nvSpPr>
          <p:spPr>
            <a:xfrm flipH="1">
              <a:off x="7672550" y="4151019"/>
              <a:ext cx="307053" cy="41294"/>
            </a:xfrm>
            <a:custGeom>
              <a:avLst/>
              <a:gdLst/>
              <a:ahLst/>
              <a:cxnLst/>
              <a:rect l="l" t="t" r="r" b="b"/>
              <a:pathLst>
                <a:path w="11109" h="1494" extrusionOk="0">
                  <a:moveTo>
                    <a:pt x="4416" y="0"/>
                  </a:moveTo>
                  <a:cubicBezTo>
                    <a:pt x="1926" y="0"/>
                    <a:pt x="30" y="371"/>
                    <a:pt x="1" y="893"/>
                  </a:cubicBezTo>
                  <a:cubicBezTo>
                    <a:pt x="1" y="927"/>
                    <a:pt x="34" y="994"/>
                    <a:pt x="68" y="1027"/>
                  </a:cubicBezTo>
                  <a:cubicBezTo>
                    <a:pt x="408" y="602"/>
                    <a:pt x="2145" y="297"/>
                    <a:pt x="4359" y="297"/>
                  </a:cubicBezTo>
                  <a:cubicBezTo>
                    <a:pt x="4750" y="297"/>
                    <a:pt x="5156" y="306"/>
                    <a:pt x="5571" y="326"/>
                  </a:cubicBezTo>
                  <a:cubicBezTo>
                    <a:pt x="8340" y="460"/>
                    <a:pt x="10642" y="960"/>
                    <a:pt x="11009" y="1494"/>
                  </a:cubicBezTo>
                  <a:cubicBezTo>
                    <a:pt x="11042" y="1461"/>
                    <a:pt x="11075" y="1394"/>
                    <a:pt x="11075" y="1360"/>
                  </a:cubicBezTo>
                  <a:cubicBezTo>
                    <a:pt x="11109" y="760"/>
                    <a:pt x="8640" y="160"/>
                    <a:pt x="5571" y="26"/>
                  </a:cubicBezTo>
                  <a:cubicBezTo>
                    <a:pt x="5176" y="9"/>
                    <a:pt x="4789" y="0"/>
                    <a:pt x="44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2"/>
            <p:cNvSpPr/>
            <p:nvPr/>
          </p:nvSpPr>
          <p:spPr>
            <a:xfrm flipH="1">
              <a:off x="7689135" y="4115915"/>
              <a:ext cx="352244" cy="89830"/>
            </a:xfrm>
            <a:custGeom>
              <a:avLst/>
              <a:gdLst/>
              <a:ahLst/>
              <a:cxnLst/>
              <a:rect l="l" t="t" r="r" b="b"/>
              <a:pathLst>
                <a:path w="12744" h="3250" extrusionOk="0">
                  <a:moveTo>
                    <a:pt x="5292" y="1"/>
                  </a:moveTo>
                  <a:cubicBezTo>
                    <a:pt x="2353" y="1"/>
                    <a:pt x="64" y="564"/>
                    <a:pt x="34" y="1363"/>
                  </a:cubicBezTo>
                  <a:cubicBezTo>
                    <a:pt x="1" y="2230"/>
                    <a:pt x="2803" y="3064"/>
                    <a:pt x="6305" y="3231"/>
                  </a:cubicBezTo>
                  <a:cubicBezTo>
                    <a:pt x="6630" y="3243"/>
                    <a:pt x="6951" y="3249"/>
                    <a:pt x="7264" y="3249"/>
                  </a:cubicBezTo>
                  <a:cubicBezTo>
                    <a:pt x="10293" y="3249"/>
                    <a:pt x="12680" y="2683"/>
                    <a:pt x="12710" y="1897"/>
                  </a:cubicBezTo>
                  <a:cubicBezTo>
                    <a:pt x="12743" y="996"/>
                    <a:pt x="9941" y="162"/>
                    <a:pt x="6439" y="29"/>
                  </a:cubicBezTo>
                  <a:cubicBezTo>
                    <a:pt x="6048" y="10"/>
                    <a:pt x="5665" y="1"/>
                    <a:pt x="52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2"/>
            <p:cNvSpPr/>
            <p:nvPr/>
          </p:nvSpPr>
          <p:spPr>
            <a:xfrm flipH="1">
              <a:off x="7688223" y="4108397"/>
              <a:ext cx="352217" cy="59951"/>
            </a:xfrm>
            <a:custGeom>
              <a:avLst/>
              <a:gdLst/>
              <a:ahLst/>
              <a:cxnLst/>
              <a:rect l="l" t="t" r="r" b="b"/>
              <a:pathLst>
                <a:path w="12743" h="2169" extrusionOk="0">
                  <a:moveTo>
                    <a:pt x="67" y="0"/>
                  </a:moveTo>
                  <a:lnTo>
                    <a:pt x="0" y="1602"/>
                  </a:lnTo>
                  <a:lnTo>
                    <a:pt x="12676" y="2169"/>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2"/>
            <p:cNvSpPr/>
            <p:nvPr/>
          </p:nvSpPr>
          <p:spPr>
            <a:xfrm flipH="1">
              <a:off x="7687283" y="4070999"/>
              <a:ext cx="352244" cy="90493"/>
            </a:xfrm>
            <a:custGeom>
              <a:avLst/>
              <a:gdLst/>
              <a:ahLst/>
              <a:cxnLst/>
              <a:rect l="l" t="t" r="r" b="b"/>
              <a:pathLst>
                <a:path w="12744" h="3274" extrusionOk="0">
                  <a:moveTo>
                    <a:pt x="5482" y="1"/>
                  </a:moveTo>
                  <a:cubicBezTo>
                    <a:pt x="2452" y="1"/>
                    <a:pt x="64" y="570"/>
                    <a:pt x="34" y="1387"/>
                  </a:cubicBezTo>
                  <a:cubicBezTo>
                    <a:pt x="1" y="2254"/>
                    <a:pt x="2803" y="3088"/>
                    <a:pt x="6305" y="3255"/>
                  </a:cubicBezTo>
                  <a:cubicBezTo>
                    <a:pt x="6630" y="3267"/>
                    <a:pt x="6950" y="3273"/>
                    <a:pt x="7263" y="3273"/>
                  </a:cubicBezTo>
                  <a:cubicBezTo>
                    <a:pt x="10293" y="3273"/>
                    <a:pt x="12679" y="2706"/>
                    <a:pt x="12710" y="1920"/>
                  </a:cubicBezTo>
                  <a:cubicBezTo>
                    <a:pt x="12743" y="1020"/>
                    <a:pt x="9941" y="186"/>
                    <a:pt x="6439" y="19"/>
                  </a:cubicBezTo>
                  <a:cubicBezTo>
                    <a:pt x="6114" y="7"/>
                    <a:pt x="5795" y="1"/>
                    <a:pt x="54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2"/>
            <p:cNvSpPr/>
            <p:nvPr/>
          </p:nvSpPr>
          <p:spPr>
            <a:xfrm flipH="1">
              <a:off x="7710335" y="4083714"/>
              <a:ext cx="306141" cy="41294"/>
            </a:xfrm>
            <a:custGeom>
              <a:avLst/>
              <a:gdLst/>
              <a:ahLst/>
              <a:cxnLst/>
              <a:rect l="l" t="t" r="r" b="b"/>
              <a:pathLst>
                <a:path w="11076" h="1494" extrusionOk="0">
                  <a:moveTo>
                    <a:pt x="4406" y="0"/>
                  </a:moveTo>
                  <a:cubicBezTo>
                    <a:pt x="1900" y="0"/>
                    <a:pt x="30" y="371"/>
                    <a:pt x="1" y="893"/>
                  </a:cubicBezTo>
                  <a:cubicBezTo>
                    <a:pt x="1" y="927"/>
                    <a:pt x="34" y="993"/>
                    <a:pt x="67" y="1027"/>
                  </a:cubicBezTo>
                  <a:cubicBezTo>
                    <a:pt x="407" y="602"/>
                    <a:pt x="2145" y="297"/>
                    <a:pt x="4359" y="297"/>
                  </a:cubicBezTo>
                  <a:cubicBezTo>
                    <a:pt x="4750" y="297"/>
                    <a:pt x="5156" y="306"/>
                    <a:pt x="5571" y="326"/>
                  </a:cubicBezTo>
                  <a:cubicBezTo>
                    <a:pt x="8340" y="460"/>
                    <a:pt x="10608" y="960"/>
                    <a:pt x="10975" y="1494"/>
                  </a:cubicBezTo>
                  <a:cubicBezTo>
                    <a:pt x="11008" y="1460"/>
                    <a:pt x="11042" y="1394"/>
                    <a:pt x="11042" y="1360"/>
                  </a:cubicBezTo>
                  <a:cubicBezTo>
                    <a:pt x="11075" y="760"/>
                    <a:pt x="8640" y="160"/>
                    <a:pt x="5571" y="26"/>
                  </a:cubicBezTo>
                  <a:cubicBezTo>
                    <a:pt x="5171" y="9"/>
                    <a:pt x="4782" y="0"/>
                    <a:pt x="44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52"/>
            <p:cNvSpPr/>
            <p:nvPr/>
          </p:nvSpPr>
          <p:spPr>
            <a:xfrm flipH="1">
              <a:off x="8162117" y="4433338"/>
              <a:ext cx="352244" cy="90493"/>
            </a:xfrm>
            <a:custGeom>
              <a:avLst/>
              <a:gdLst/>
              <a:ahLst/>
              <a:cxnLst/>
              <a:rect l="l" t="t" r="r" b="b"/>
              <a:pathLst>
                <a:path w="12744" h="3274" extrusionOk="0">
                  <a:moveTo>
                    <a:pt x="5481" y="1"/>
                  </a:moveTo>
                  <a:cubicBezTo>
                    <a:pt x="2456" y="1"/>
                    <a:pt x="94" y="568"/>
                    <a:pt x="34" y="1354"/>
                  </a:cubicBezTo>
                  <a:cubicBezTo>
                    <a:pt x="1" y="2254"/>
                    <a:pt x="2803" y="3088"/>
                    <a:pt x="6305" y="3255"/>
                  </a:cubicBezTo>
                  <a:cubicBezTo>
                    <a:pt x="6633" y="3268"/>
                    <a:pt x="6956" y="3274"/>
                    <a:pt x="7271" y="3274"/>
                  </a:cubicBezTo>
                  <a:cubicBezTo>
                    <a:pt x="10320" y="3274"/>
                    <a:pt x="12680" y="2707"/>
                    <a:pt x="12710" y="1921"/>
                  </a:cubicBezTo>
                  <a:cubicBezTo>
                    <a:pt x="12743" y="1020"/>
                    <a:pt x="9941" y="186"/>
                    <a:pt x="6439" y="20"/>
                  </a:cubicBezTo>
                  <a:cubicBezTo>
                    <a:pt x="6114" y="7"/>
                    <a:pt x="5794" y="1"/>
                    <a:pt x="54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52"/>
            <p:cNvSpPr/>
            <p:nvPr/>
          </p:nvSpPr>
          <p:spPr>
            <a:xfrm flipH="1">
              <a:off x="8160293" y="4389086"/>
              <a:ext cx="352217" cy="90493"/>
            </a:xfrm>
            <a:custGeom>
              <a:avLst/>
              <a:gdLst/>
              <a:ahLst/>
              <a:cxnLst/>
              <a:rect l="l" t="t" r="r" b="b"/>
              <a:pathLst>
                <a:path w="12743" h="3274" extrusionOk="0">
                  <a:moveTo>
                    <a:pt x="5481" y="1"/>
                  </a:moveTo>
                  <a:cubicBezTo>
                    <a:pt x="2456" y="1"/>
                    <a:pt x="94" y="568"/>
                    <a:pt x="34" y="1354"/>
                  </a:cubicBezTo>
                  <a:cubicBezTo>
                    <a:pt x="0" y="2254"/>
                    <a:pt x="2802" y="3088"/>
                    <a:pt x="6305" y="3255"/>
                  </a:cubicBezTo>
                  <a:cubicBezTo>
                    <a:pt x="6629" y="3267"/>
                    <a:pt x="6949" y="3274"/>
                    <a:pt x="7261" y="3274"/>
                  </a:cubicBezTo>
                  <a:cubicBezTo>
                    <a:pt x="10292" y="3274"/>
                    <a:pt x="12679" y="2704"/>
                    <a:pt x="12709" y="1887"/>
                  </a:cubicBezTo>
                  <a:cubicBezTo>
                    <a:pt x="12743" y="1020"/>
                    <a:pt x="9941" y="186"/>
                    <a:pt x="6438" y="19"/>
                  </a:cubicBezTo>
                  <a:cubicBezTo>
                    <a:pt x="6113" y="7"/>
                    <a:pt x="5793" y="1"/>
                    <a:pt x="54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52"/>
            <p:cNvSpPr/>
            <p:nvPr/>
          </p:nvSpPr>
          <p:spPr>
            <a:xfrm flipH="1">
              <a:off x="8182405" y="4401773"/>
              <a:ext cx="307053" cy="41349"/>
            </a:xfrm>
            <a:custGeom>
              <a:avLst/>
              <a:gdLst/>
              <a:ahLst/>
              <a:cxnLst/>
              <a:rect l="l" t="t" r="r" b="b"/>
              <a:pathLst>
                <a:path w="11109" h="1496" extrusionOk="0">
                  <a:moveTo>
                    <a:pt x="4346" y="0"/>
                  </a:moveTo>
                  <a:cubicBezTo>
                    <a:pt x="1891" y="0"/>
                    <a:pt x="34" y="344"/>
                    <a:pt x="34" y="861"/>
                  </a:cubicBezTo>
                  <a:cubicBezTo>
                    <a:pt x="0" y="928"/>
                    <a:pt x="34" y="995"/>
                    <a:pt x="67" y="1028"/>
                  </a:cubicBezTo>
                  <a:cubicBezTo>
                    <a:pt x="436" y="603"/>
                    <a:pt x="2153" y="298"/>
                    <a:pt x="4361" y="298"/>
                  </a:cubicBezTo>
                  <a:cubicBezTo>
                    <a:pt x="4750" y="298"/>
                    <a:pt x="5155" y="308"/>
                    <a:pt x="5571" y="328"/>
                  </a:cubicBezTo>
                  <a:cubicBezTo>
                    <a:pt x="8340" y="461"/>
                    <a:pt x="10641" y="961"/>
                    <a:pt x="11008" y="1495"/>
                  </a:cubicBezTo>
                  <a:cubicBezTo>
                    <a:pt x="11042" y="1462"/>
                    <a:pt x="11075" y="1395"/>
                    <a:pt x="11075" y="1362"/>
                  </a:cubicBezTo>
                  <a:cubicBezTo>
                    <a:pt x="11108" y="761"/>
                    <a:pt x="8640" y="161"/>
                    <a:pt x="5571" y="27"/>
                  </a:cubicBezTo>
                  <a:cubicBezTo>
                    <a:pt x="5151" y="9"/>
                    <a:pt x="4741" y="0"/>
                    <a:pt x="43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52"/>
            <p:cNvSpPr/>
            <p:nvPr/>
          </p:nvSpPr>
          <p:spPr>
            <a:xfrm flipH="1">
              <a:off x="8013688" y="4409263"/>
              <a:ext cx="353156" cy="118354"/>
            </a:xfrm>
            <a:custGeom>
              <a:avLst/>
              <a:gdLst/>
              <a:ahLst/>
              <a:cxnLst/>
              <a:rect l="l" t="t" r="r" b="b"/>
              <a:pathLst>
                <a:path w="12777" h="4282" extrusionOk="0">
                  <a:moveTo>
                    <a:pt x="2479" y="1"/>
                  </a:moveTo>
                  <a:cubicBezTo>
                    <a:pt x="1197" y="1"/>
                    <a:pt x="339" y="235"/>
                    <a:pt x="234" y="690"/>
                  </a:cubicBezTo>
                  <a:cubicBezTo>
                    <a:pt x="1" y="1524"/>
                    <a:pt x="2603" y="2892"/>
                    <a:pt x="6005" y="3693"/>
                  </a:cubicBezTo>
                  <a:cubicBezTo>
                    <a:pt x="7639" y="4089"/>
                    <a:pt x="9152" y="4282"/>
                    <a:pt x="10315" y="4282"/>
                  </a:cubicBezTo>
                  <a:cubicBezTo>
                    <a:pt x="11597" y="4282"/>
                    <a:pt x="12454" y="4047"/>
                    <a:pt x="12576" y="3592"/>
                  </a:cubicBezTo>
                  <a:cubicBezTo>
                    <a:pt x="12777" y="2759"/>
                    <a:pt x="10175" y="1391"/>
                    <a:pt x="6772" y="590"/>
                  </a:cubicBezTo>
                  <a:cubicBezTo>
                    <a:pt x="5154" y="194"/>
                    <a:pt x="3642" y="1"/>
                    <a:pt x="2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2"/>
            <p:cNvSpPr/>
            <p:nvPr/>
          </p:nvSpPr>
          <p:spPr>
            <a:xfrm flipH="1">
              <a:off x="8009072" y="4384995"/>
              <a:ext cx="351304" cy="124491"/>
            </a:xfrm>
            <a:custGeom>
              <a:avLst/>
              <a:gdLst/>
              <a:ahLst/>
              <a:cxnLst/>
              <a:rect l="l" t="t" r="r" b="b"/>
              <a:pathLst>
                <a:path w="12710" h="4504" extrusionOk="0">
                  <a:moveTo>
                    <a:pt x="367" y="1"/>
                  </a:moveTo>
                  <a:lnTo>
                    <a:pt x="0" y="1568"/>
                  </a:lnTo>
                  <a:lnTo>
                    <a:pt x="12342" y="4504"/>
                  </a:lnTo>
                  <a:lnTo>
                    <a:pt x="12709" y="2936"/>
                  </a:lnTo>
                  <a:lnTo>
                    <a:pt x="3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52"/>
            <p:cNvSpPr/>
            <p:nvPr/>
          </p:nvSpPr>
          <p:spPr>
            <a:xfrm flipH="1">
              <a:off x="8003544" y="4365951"/>
              <a:ext cx="353156" cy="118576"/>
            </a:xfrm>
            <a:custGeom>
              <a:avLst/>
              <a:gdLst/>
              <a:ahLst/>
              <a:cxnLst/>
              <a:rect l="l" t="t" r="r" b="b"/>
              <a:pathLst>
                <a:path w="12777" h="4290" extrusionOk="0">
                  <a:moveTo>
                    <a:pt x="2466" y="0"/>
                  </a:moveTo>
                  <a:cubicBezTo>
                    <a:pt x="1187" y="0"/>
                    <a:pt x="339" y="235"/>
                    <a:pt x="234" y="690"/>
                  </a:cubicBezTo>
                  <a:cubicBezTo>
                    <a:pt x="1" y="1557"/>
                    <a:pt x="2603" y="2891"/>
                    <a:pt x="6005" y="3725"/>
                  </a:cubicBezTo>
                  <a:cubicBezTo>
                    <a:pt x="7620" y="4105"/>
                    <a:pt x="9129" y="4290"/>
                    <a:pt x="10291" y="4290"/>
                  </a:cubicBezTo>
                  <a:cubicBezTo>
                    <a:pt x="11577" y="4290"/>
                    <a:pt x="12438" y="4063"/>
                    <a:pt x="12543" y="3625"/>
                  </a:cubicBezTo>
                  <a:cubicBezTo>
                    <a:pt x="12777" y="2758"/>
                    <a:pt x="10175" y="1423"/>
                    <a:pt x="6772" y="589"/>
                  </a:cubicBezTo>
                  <a:cubicBezTo>
                    <a:pt x="5138" y="193"/>
                    <a:pt x="3625" y="0"/>
                    <a:pt x="24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52"/>
            <p:cNvSpPr/>
            <p:nvPr/>
          </p:nvSpPr>
          <p:spPr>
            <a:xfrm flipH="1">
              <a:off x="8026596" y="4377615"/>
              <a:ext cx="302437" cy="84855"/>
            </a:xfrm>
            <a:custGeom>
              <a:avLst/>
              <a:gdLst/>
              <a:ahLst/>
              <a:cxnLst/>
              <a:rect l="l" t="t" r="r" b="b"/>
              <a:pathLst>
                <a:path w="10942" h="3070" extrusionOk="0">
                  <a:moveTo>
                    <a:pt x="1396" y="1"/>
                  </a:moveTo>
                  <a:cubicBezTo>
                    <a:pt x="597" y="1"/>
                    <a:pt x="92" y="121"/>
                    <a:pt x="34" y="368"/>
                  </a:cubicBezTo>
                  <a:cubicBezTo>
                    <a:pt x="0" y="434"/>
                    <a:pt x="34" y="501"/>
                    <a:pt x="34" y="534"/>
                  </a:cubicBezTo>
                  <a:cubicBezTo>
                    <a:pt x="236" y="383"/>
                    <a:pt x="698" y="307"/>
                    <a:pt x="1341" y="307"/>
                  </a:cubicBezTo>
                  <a:cubicBezTo>
                    <a:pt x="2393" y="307"/>
                    <a:pt x="3928" y="508"/>
                    <a:pt x="5604" y="901"/>
                  </a:cubicBezTo>
                  <a:cubicBezTo>
                    <a:pt x="8273" y="1535"/>
                    <a:pt x="10441" y="2469"/>
                    <a:pt x="10708" y="3070"/>
                  </a:cubicBezTo>
                  <a:cubicBezTo>
                    <a:pt x="10741" y="3036"/>
                    <a:pt x="10775" y="3003"/>
                    <a:pt x="10808" y="2936"/>
                  </a:cubicBezTo>
                  <a:cubicBezTo>
                    <a:pt x="10942" y="2369"/>
                    <a:pt x="8640" y="1302"/>
                    <a:pt x="5671" y="601"/>
                  </a:cubicBezTo>
                  <a:cubicBezTo>
                    <a:pt x="3973" y="205"/>
                    <a:pt x="2435" y="1"/>
                    <a:pt x="13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52"/>
            <p:cNvSpPr/>
            <p:nvPr/>
          </p:nvSpPr>
          <p:spPr>
            <a:xfrm flipH="1">
              <a:off x="7758291" y="3822567"/>
              <a:ext cx="316257" cy="316285"/>
            </a:xfrm>
            <a:custGeom>
              <a:avLst/>
              <a:gdLst/>
              <a:ahLst/>
              <a:cxnLst/>
              <a:rect l="l" t="t" r="r" b="b"/>
              <a:pathLst>
                <a:path w="11442" h="11443" extrusionOk="0">
                  <a:moveTo>
                    <a:pt x="5737" y="1"/>
                  </a:moveTo>
                  <a:cubicBezTo>
                    <a:pt x="2569" y="1"/>
                    <a:pt x="0" y="2569"/>
                    <a:pt x="0" y="5738"/>
                  </a:cubicBezTo>
                  <a:cubicBezTo>
                    <a:pt x="0" y="8874"/>
                    <a:pt x="2569" y="11442"/>
                    <a:pt x="5737" y="11442"/>
                  </a:cubicBezTo>
                  <a:cubicBezTo>
                    <a:pt x="8873" y="11442"/>
                    <a:pt x="11442" y="8874"/>
                    <a:pt x="11442" y="5738"/>
                  </a:cubicBezTo>
                  <a:cubicBezTo>
                    <a:pt x="11442" y="2569"/>
                    <a:pt x="8873" y="1"/>
                    <a:pt x="57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52"/>
            <p:cNvSpPr/>
            <p:nvPr/>
          </p:nvSpPr>
          <p:spPr>
            <a:xfrm flipH="1">
              <a:off x="7739855" y="3822567"/>
              <a:ext cx="315345" cy="316285"/>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52"/>
            <p:cNvSpPr/>
            <p:nvPr/>
          </p:nvSpPr>
          <p:spPr>
            <a:xfrm flipH="1">
              <a:off x="7834825" y="3912841"/>
              <a:ext cx="143839" cy="139444"/>
            </a:xfrm>
            <a:custGeom>
              <a:avLst/>
              <a:gdLst/>
              <a:ahLst/>
              <a:cxnLst/>
              <a:rect l="l" t="t" r="r" b="b"/>
              <a:pathLst>
                <a:path w="5204" h="5045" extrusionOk="0">
                  <a:moveTo>
                    <a:pt x="3420" y="1"/>
                  </a:moveTo>
                  <a:cubicBezTo>
                    <a:pt x="3381" y="1"/>
                    <a:pt x="3342" y="2"/>
                    <a:pt x="3303" y="4"/>
                  </a:cubicBezTo>
                  <a:cubicBezTo>
                    <a:pt x="3278" y="3"/>
                    <a:pt x="3253" y="3"/>
                    <a:pt x="3228" y="3"/>
                  </a:cubicBezTo>
                  <a:cubicBezTo>
                    <a:pt x="2124" y="3"/>
                    <a:pt x="1127" y="728"/>
                    <a:pt x="801" y="1805"/>
                  </a:cubicBezTo>
                  <a:lnTo>
                    <a:pt x="0" y="1805"/>
                  </a:lnTo>
                  <a:lnTo>
                    <a:pt x="0" y="2305"/>
                  </a:lnTo>
                  <a:lnTo>
                    <a:pt x="734" y="2305"/>
                  </a:lnTo>
                  <a:lnTo>
                    <a:pt x="734" y="2539"/>
                  </a:lnTo>
                  <a:lnTo>
                    <a:pt x="734" y="2772"/>
                  </a:lnTo>
                  <a:lnTo>
                    <a:pt x="0" y="2772"/>
                  </a:lnTo>
                  <a:lnTo>
                    <a:pt x="0" y="3239"/>
                  </a:lnTo>
                  <a:lnTo>
                    <a:pt x="801" y="3239"/>
                  </a:lnTo>
                  <a:cubicBezTo>
                    <a:pt x="1121" y="4296"/>
                    <a:pt x="2086" y="5045"/>
                    <a:pt x="3165" y="5045"/>
                  </a:cubicBezTo>
                  <a:cubicBezTo>
                    <a:pt x="3211" y="5045"/>
                    <a:pt x="3257" y="5043"/>
                    <a:pt x="3303" y="5041"/>
                  </a:cubicBezTo>
                  <a:cubicBezTo>
                    <a:pt x="3342" y="5042"/>
                    <a:pt x="3381" y="5043"/>
                    <a:pt x="3420" y="5043"/>
                  </a:cubicBezTo>
                  <a:cubicBezTo>
                    <a:pt x="4077" y="5043"/>
                    <a:pt x="4696" y="4779"/>
                    <a:pt x="5137" y="4307"/>
                  </a:cubicBezTo>
                  <a:lnTo>
                    <a:pt x="5204" y="4240"/>
                  </a:lnTo>
                  <a:lnTo>
                    <a:pt x="4737" y="3806"/>
                  </a:lnTo>
                  <a:lnTo>
                    <a:pt x="4670" y="3873"/>
                  </a:lnTo>
                  <a:cubicBezTo>
                    <a:pt x="4361" y="4214"/>
                    <a:pt x="3908" y="4410"/>
                    <a:pt x="3444" y="4410"/>
                  </a:cubicBezTo>
                  <a:cubicBezTo>
                    <a:pt x="3408" y="4410"/>
                    <a:pt x="3372" y="4409"/>
                    <a:pt x="3336" y="4407"/>
                  </a:cubicBezTo>
                  <a:cubicBezTo>
                    <a:pt x="3310" y="4408"/>
                    <a:pt x="3284" y="4409"/>
                    <a:pt x="3259" y="4409"/>
                  </a:cubicBezTo>
                  <a:cubicBezTo>
                    <a:pt x="2520" y="4409"/>
                    <a:pt x="1826" y="3949"/>
                    <a:pt x="1568" y="3239"/>
                  </a:cubicBezTo>
                  <a:lnTo>
                    <a:pt x="3870" y="3239"/>
                  </a:lnTo>
                  <a:lnTo>
                    <a:pt x="3870" y="2772"/>
                  </a:lnTo>
                  <a:lnTo>
                    <a:pt x="1435" y="2772"/>
                  </a:lnTo>
                  <a:cubicBezTo>
                    <a:pt x="1435" y="2672"/>
                    <a:pt x="1435" y="2606"/>
                    <a:pt x="1435" y="2539"/>
                  </a:cubicBezTo>
                  <a:cubicBezTo>
                    <a:pt x="1435" y="2472"/>
                    <a:pt x="1435" y="2372"/>
                    <a:pt x="1435" y="2305"/>
                  </a:cubicBezTo>
                  <a:lnTo>
                    <a:pt x="3836" y="2305"/>
                  </a:lnTo>
                  <a:lnTo>
                    <a:pt x="3836" y="1805"/>
                  </a:lnTo>
                  <a:lnTo>
                    <a:pt x="1568" y="1805"/>
                  </a:lnTo>
                  <a:cubicBezTo>
                    <a:pt x="1835" y="1104"/>
                    <a:pt x="2569" y="637"/>
                    <a:pt x="3336" y="637"/>
                  </a:cubicBezTo>
                  <a:cubicBezTo>
                    <a:pt x="3836" y="637"/>
                    <a:pt x="4337" y="838"/>
                    <a:pt x="4670" y="1205"/>
                  </a:cubicBezTo>
                  <a:lnTo>
                    <a:pt x="4737" y="1271"/>
                  </a:lnTo>
                  <a:lnTo>
                    <a:pt x="5204" y="804"/>
                  </a:lnTo>
                  <a:lnTo>
                    <a:pt x="5137" y="738"/>
                  </a:lnTo>
                  <a:cubicBezTo>
                    <a:pt x="4696" y="265"/>
                    <a:pt x="4077" y="1"/>
                    <a:pt x="34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52"/>
            <p:cNvSpPr/>
            <p:nvPr/>
          </p:nvSpPr>
          <p:spPr>
            <a:xfrm flipH="1">
              <a:off x="5684710" y="4462886"/>
              <a:ext cx="351304" cy="89526"/>
            </a:xfrm>
            <a:custGeom>
              <a:avLst/>
              <a:gdLst/>
              <a:ahLst/>
              <a:cxnLst/>
              <a:rect l="l" t="t" r="r" b="b"/>
              <a:pathLst>
                <a:path w="12710" h="3239" extrusionOk="0">
                  <a:moveTo>
                    <a:pt x="5481" y="0"/>
                  </a:moveTo>
                  <a:cubicBezTo>
                    <a:pt x="2412" y="0"/>
                    <a:pt x="31" y="599"/>
                    <a:pt x="1" y="1419"/>
                  </a:cubicBezTo>
                  <a:cubicBezTo>
                    <a:pt x="1" y="2286"/>
                    <a:pt x="2803" y="3120"/>
                    <a:pt x="6305" y="3220"/>
                  </a:cubicBezTo>
                  <a:cubicBezTo>
                    <a:pt x="6633" y="3233"/>
                    <a:pt x="6954" y="3239"/>
                    <a:pt x="7268" y="3239"/>
                  </a:cubicBezTo>
                  <a:cubicBezTo>
                    <a:pt x="10313" y="3239"/>
                    <a:pt x="12646" y="2669"/>
                    <a:pt x="12676" y="1853"/>
                  </a:cubicBezTo>
                  <a:cubicBezTo>
                    <a:pt x="12710" y="985"/>
                    <a:pt x="9908" y="151"/>
                    <a:pt x="6405" y="18"/>
                  </a:cubicBezTo>
                  <a:cubicBezTo>
                    <a:pt x="6092" y="6"/>
                    <a:pt x="5783" y="0"/>
                    <a:pt x="54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2"/>
            <p:cNvSpPr/>
            <p:nvPr/>
          </p:nvSpPr>
          <p:spPr>
            <a:xfrm flipH="1">
              <a:off x="5683771" y="4456915"/>
              <a:ext cx="352244" cy="57187"/>
            </a:xfrm>
            <a:custGeom>
              <a:avLst/>
              <a:gdLst/>
              <a:ahLst/>
              <a:cxnLst/>
              <a:rect l="l" t="t" r="r" b="b"/>
              <a:pathLst>
                <a:path w="12744" h="2069" extrusionOk="0">
                  <a:moveTo>
                    <a:pt x="67" y="0"/>
                  </a:moveTo>
                  <a:lnTo>
                    <a:pt x="1" y="1602"/>
                  </a:lnTo>
                  <a:lnTo>
                    <a:pt x="12676" y="2069"/>
                  </a:lnTo>
                  <a:lnTo>
                    <a:pt x="12743" y="467"/>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2"/>
            <p:cNvSpPr/>
            <p:nvPr/>
          </p:nvSpPr>
          <p:spPr>
            <a:xfrm flipH="1">
              <a:off x="5682858" y="4418633"/>
              <a:ext cx="352217" cy="89526"/>
            </a:xfrm>
            <a:custGeom>
              <a:avLst/>
              <a:gdLst/>
              <a:ahLst/>
              <a:cxnLst/>
              <a:rect l="l" t="t" r="r" b="b"/>
              <a:pathLst>
                <a:path w="12743" h="3239" extrusionOk="0">
                  <a:moveTo>
                    <a:pt x="5512" y="0"/>
                  </a:moveTo>
                  <a:cubicBezTo>
                    <a:pt x="2443" y="0"/>
                    <a:pt x="64" y="596"/>
                    <a:pt x="33" y="1385"/>
                  </a:cubicBezTo>
                  <a:cubicBezTo>
                    <a:pt x="0" y="2286"/>
                    <a:pt x="2802" y="3120"/>
                    <a:pt x="6305" y="3220"/>
                  </a:cubicBezTo>
                  <a:cubicBezTo>
                    <a:pt x="6632" y="3233"/>
                    <a:pt x="6954" y="3239"/>
                    <a:pt x="7269" y="3239"/>
                  </a:cubicBezTo>
                  <a:cubicBezTo>
                    <a:pt x="10319" y="3239"/>
                    <a:pt x="12679" y="2669"/>
                    <a:pt x="12709" y="1852"/>
                  </a:cubicBezTo>
                  <a:cubicBezTo>
                    <a:pt x="12742" y="952"/>
                    <a:pt x="9940" y="151"/>
                    <a:pt x="6438" y="18"/>
                  </a:cubicBezTo>
                  <a:cubicBezTo>
                    <a:pt x="6124" y="6"/>
                    <a:pt x="5814" y="0"/>
                    <a:pt x="55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2"/>
            <p:cNvSpPr/>
            <p:nvPr/>
          </p:nvSpPr>
          <p:spPr>
            <a:xfrm flipH="1">
              <a:off x="5704998" y="4430685"/>
              <a:ext cx="306113" cy="41018"/>
            </a:xfrm>
            <a:custGeom>
              <a:avLst/>
              <a:gdLst/>
              <a:ahLst/>
              <a:cxnLst/>
              <a:rect l="l" t="t" r="r" b="b"/>
              <a:pathLst>
                <a:path w="11075" h="1484" extrusionOk="0">
                  <a:moveTo>
                    <a:pt x="4642" y="0"/>
                  </a:moveTo>
                  <a:cubicBezTo>
                    <a:pt x="2019" y="0"/>
                    <a:pt x="30" y="378"/>
                    <a:pt x="0" y="916"/>
                  </a:cubicBezTo>
                  <a:cubicBezTo>
                    <a:pt x="0" y="983"/>
                    <a:pt x="0" y="1050"/>
                    <a:pt x="67" y="1083"/>
                  </a:cubicBezTo>
                  <a:cubicBezTo>
                    <a:pt x="416" y="618"/>
                    <a:pt x="2234" y="330"/>
                    <a:pt x="4529" y="330"/>
                  </a:cubicBezTo>
                  <a:cubicBezTo>
                    <a:pt x="4867" y="330"/>
                    <a:pt x="5215" y="336"/>
                    <a:pt x="5571" y="349"/>
                  </a:cubicBezTo>
                  <a:cubicBezTo>
                    <a:pt x="8306" y="449"/>
                    <a:pt x="10608" y="916"/>
                    <a:pt x="10975" y="1483"/>
                  </a:cubicBezTo>
                  <a:cubicBezTo>
                    <a:pt x="11008" y="1450"/>
                    <a:pt x="11042" y="1383"/>
                    <a:pt x="11042" y="1316"/>
                  </a:cubicBezTo>
                  <a:cubicBezTo>
                    <a:pt x="11075" y="749"/>
                    <a:pt x="8640" y="149"/>
                    <a:pt x="5571" y="15"/>
                  </a:cubicBezTo>
                  <a:cubicBezTo>
                    <a:pt x="5254" y="5"/>
                    <a:pt x="4944" y="0"/>
                    <a:pt x="46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2"/>
            <p:cNvSpPr/>
            <p:nvPr/>
          </p:nvSpPr>
          <p:spPr>
            <a:xfrm flipH="1">
              <a:off x="5642282" y="4399230"/>
              <a:ext cx="352244" cy="89554"/>
            </a:xfrm>
            <a:custGeom>
              <a:avLst/>
              <a:gdLst/>
              <a:ahLst/>
              <a:cxnLst/>
              <a:rect l="l" t="t" r="r" b="b"/>
              <a:pathLst>
                <a:path w="12744" h="3240" extrusionOk="0">
                  <a:moveTo>
                    <a:pt x="5475" y="1"/>
                  </a:moveTo>
                  <a:cubicBezTo>
                    <a:pt x="2425" y="1"/>
                    <a:pt x="64" y="570"/>
                    <a:pt x="34" y="1387"/>
                  </a:cubicBezTo>
                  <a:cubicBezTo>
                    <a:pt x="1" y="2288"/>
                    <a:pt x="2803" y="3088"/>
                    <a:pt x="6305" y="3222"/>
                  </a:cubicBezTo>
                  <a:cubicBezTo>
                    <a:pt x="6620" y="3234"/>
                    <a:pt x="6929" y="3239"/>
                    <a:pt x="7232" y="3239"/>
                  </a:cubicBezTo>
                  <a:cubicBezTo>
                    <a:pt x="10300" y="3239"/>
                    <a:pt x="12679" y="2643"/>
                    <a:pt x="12710" y="1854"/>
                  </a:cubicBezTo>
                  <a:cubicBezTo>
                    <a:pt x="12743" y="953"/>
                    <a:pt x="9941" y="119"/>
                    <a:pt x="6439" y="19"/>
                  </a:cubicBezTo>
                  <a:cubicBezTo>
                    <a:pt x="6111" y="7"/>
                    <a:pt x="5789" y="1"/>
                    <a:pt x="54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2"/>
            <p:cNvSpPr/>
            <p:nvPr/>
          </p:nvSpPr>
          <p:spPr>
            <a:xfrm flipH="1">
              <a:off x="5641370" y="4393287"/>
              <a:ext cx="352217" cy="57187"/>
            </a:xfrm>
            <a:custGeom>
              <a:avLst/>
              <a:gdLst/>
              <a:ahLst/>
              <a:cxnLst/>
              <a:rect l="l" t="t" r="r" b="b"/>
              <a:pathLst>
                <a:path w="12743" h="2069" extrusionOk="0">
                  <a:moveTo>
                    <a:pt x="67" y="1"/>
                  </a:moveTo>
                  <a:lnTo>
                    <a:pt x="0" y="1602"/>
                  </a:lnTo>
                  <a:lnTo>
                    <a:pt x="12676" y="2069"/>
                  </a:lnTo>
                  <a:lnTo>
                    <a:pt x="12743" y="468"/>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2"/>
            <p:cNvSpPr/>
            <p:nvPr/>
          </p:nvSpPr>
          <p:spPr>
            <a:xfrm flipH="1">
              <a:off x="5640458" y="4354977"/>
              <a:ext cx="352217" cy="89554"/>
            </a:xfrm>
            <a:custGeom>
              <a:avLst/>
              <a:gdLst/>
              <a:ahLst/>
              <a:cxnLst/>
              <a:rect l="l" t="t" r="r" b="b"/>
              <a:pathLst>
                <a:path w="12743" h="3240" extrusionOk="0">
                  <a:moveTo>
                    <a:pt x="5442" y="1"/>
                  </a:moveTo>
                  <a:cubicBezTo>
                    <a:pt x="2397" y="1"/>
                    <a:pt x="64" y="570"/>
                    <a:pt x="34" y="1387"/>
                  </a:cubicBezTo>
                  <a:cubicBezTo>
                    <a:pt x="0" y="2254"/>
                    <a:pt x="2802" y="3088"/>
                    <a:pt x="6305" y="3221"/>
                  </a:cubicBezTo>
                  <a:cubicBezTo>
                    <a:pt x="6619" y="3233"/>
                    <a:pt x="6929" y="3239"/>
                    <a:pt x="7231" y="3239"/>
                  </a:cubicBezTo>
                  <a:cubicBezTo>
                    <a:pt x="10300" y="3239"/>
                    <a:pt x="12679" y="2643"/>
                    <a:pt x="12710" y="1854"/>
                  </a:cubicBezTo>
                  <a:cubicBezTo>
                    <a:pt x="12743" y="986"/>
                    <a:pt x="9908" y="119"/>
                    <a:pt x="6405" y="19"/>
                  </a:cubicBezTo>
                  <a:cubicBezTo>
                    <a:pt x="6078" y="7"/>
                    <a:pt x="5756" y="1"/>
                    <a:pt x="54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2"/>
            <p:cNvSpPr/>
            <p:nvPr/>
          </p:nvSpPr>
          <p:spPr>
            <a:xfrm flipH="1">
              <a:off x="5663509" y="4367056"/>
              <a:ext cx="306113" cy="40106"/>
            </a:xfrm>
            <a:custGeom>
              <a:avLst/>
              <a:gdLst/>
              <a:ahLst/>
              <a:cxnLst/>
              <a:rect l="l" t="t" r="r" b="b"/>
              <a:pathLst>
                <a:path w="11075" h="1451" extrusionOk="0">
                  <a:moveTo>
                    <a:pt x="4642" y="0"/>
                  </a:moveTo>
                  <a:cubicBezTo>
                    <a:pt x="2019" y="0"/>
                    <a:pt x="30" y="378"/>
                    <a:pt x="0" y="916"/>
                  </a:cubicBezTo>
                  <a:cubicBezTo>
                    <a:pt x="0" y="983"/>
                    <a:pt x="34" y="1016"/>
                    <a:pt x="67" y="1083"/>
                  </a:cubicBezTo>
                  <a:cubicBezTo>
                    <a:pt x="420" y="613"/>
                    <a:pt x="2273" y="298"/>
                    <a:pt x="4602" y="298"/>
                  </a:cubicBezTo>
                  <a:cubicBezTo>
                    <a:pt x="4917" y="298"/>
                    <a:pt x="5241" y="304"/>
                    <a:pt x="5571" y="316"/>
                  </a:cubicBezTo>
                  <a:cubicBezTo>
                    <a:pt x="8340" y="416"/>
                    <a:pt x="10608" y="916"/>
                    <a:pt x="11008" y="1450"/>
                  </a:cubicBezTo>
                  <a:cubicBezTo>
                    <a:pt x="11042" y="1417"/>
                    <a:pt x="11042" y="1350"/>
                    <a:pt x="11075" y="1317"/>
                  </a:cubicBezTo>
                  <a:cubicBezTo>
                    <a:pt x="11075" y="716"/>
                    <a:pt x="8640" y="116"/>
                    <a:pt x="5571" y="16"/>
                  </a:cubicBezTo>
                  <a:cubicBezTo>
                    <a:pt x="5254" y="5"/>
                    <a:pt x="4944" y="0"/>
                    <a:pt x="46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2"/>
            <p:cNvSpPr/>
            <p:nvPr/>
          </p:nvSpPr>
          <p:spPr>
            <a:xfrm flipH="1">
              <a:off x="5640458" y="4318105"/>
              <a:ext cx="352217" cy="89526"/>
            </a:xfrm>
            <a:custGeom>
              <a:avLst/>
              <a:gdLst/>
              <a:ahLst/>
              <a:cxnLst/>
              <a:rect l="l" t="t" r="r" b="b"/>
              <a:pathLst>
                <a:path w="12743" h="3239" extrusionOk="0">
                  <a:moveTo>
                    <a:pt x="5442" y="0"/>
                  </a:moveTo>
                  <a:cubicBezTo>
                    <a:pt x="2397" y="0"/>
                    <a:pt x="64" y="570"/>
                    <a:pt x="34" y="1386"/>
                  </a:cubicBezTo>
                  <a:cubicBezTo>
                    <a:pt x="0" y="2287"/>
                    <a:pt x="2802" y="3088"/>
                    <a:pt x="6305" y="3221"/>
                  </a:cubicBezTo>
                  <a:cubicBezTo>
                    <a:pt x="6619" y="3233"/>
                    <a:pt x="6929" y="3239"/>
                    <a:pt x="7231" y="3239"/>
                  </a:cubicBezTo>
                  <a:cubicBezTo>
                    <a:pt x="10300" y="3239"/>
                    <a:pt x="12679" y="2643"/>
                    <a:pt x="12710" y="1853"/>
                  </a:cubicBezTo>
                  <a:cubicBezTo>
                    <a:pt x="12743" y="953"/>
                    <a:pt x="9908" y="152"/>
                    <a:pt x="6405" y="19"/>
                  </a:cubicBezTo>
                  <a:cubicBezTo>
                    <a:pt x="6078" y="6"/>
                    <a:pt x="5756" y="0"/>
                    <a:pt x="54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2"/>
            <p:cNvSpPr/>
            <p:nvPr/>
          </p:nvSpPr>
          <p:spPr>
            <a:xfrm flipH="1">
              <a:off x="5640458" y="4312162"/>
              <a:ext cx="351304" cy="57187"/>
            </a:xfrm>
            <a:custGeom>
              <a:avLst/>
              <a:gdLst/>
              <a:ahLst/>
              <a:cxnLst/>
              <a:rect l="l" t="t" r="r" b="b"/>
              <a:pathLst>
                <a:path w="12710" h="2069" extrusionOk="0">
                  <a:moveTo>
                    <a:pt x="34" y="0"/>
                  </a:moveTo>
                  <a:lnTo>
                    <a:pt x="1" y="1601"/>
                  </a:lnTo>
                  <a:lnTo>
                    <a:pt x="12677" y="2068"/>
                  </a:lnTo>
                  <a:lnTo>
                    <a:pt x="12710" y="467"/>
                  </a:lnTo>
                  <a:lnTo>
                    <a:pt x="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2"/>
            <p:cNvSpPr/>
            <p:nvPr/>
          </p:nvSpPr>
          <p:spPr>
            <a:xfrm flipH="1">
              <a:off x="5639518" y="4272941"/>
              <a:ext cx="352244" cy="89554"/>
            </a:xfrm>
            <a:custGeom>
              <a:avLst/>
              <a:gdLst/>
              <a:ahLst/>
              <a:cxnLst/>
              <a:rect l="l" t="t" r="r" b="b"/>
              <a:pathLst>
                <a:path w="12744" h="3240" extrusionOk="0">
                  <a:moveTo>
                    <a:pt x="5513" y="1"/>
                  </a:moveTo>
                  <a:cubicBezTo>
                    <a:pt x="2444" y="1"/>
                    <a:pt x="65" y="597"/>
                    <a:pt x="34" y="1386"/>
                  </a:cubicBezTo>
                  <a:cubicBezTo>
                    <a:pt x="1" y="2287"/>
                    <a:pt x="2836" y="3121"/>
                    <a:pt x="6339" y="3221"/>
                  </a:cubicBezTo>
                  <a:cubicBezTo>
                    <a:pt x="6666" y="3233"/>
                    <a:pt x="6988" y="3239"/>
                    <a:pt x="7302" y="3239"/>
                  </a:cubicBezTo>
                  <a:cubicBezTo>
                    <a:pt x="10347" y="3239"/>
                    <a:pt x="12680" y="2669"/>
                    <a:pt x="12710" y="1853"/>
                  </a:cubicBezTo>
                  <a:cubicBezTo>
                    <a:pt x="12743" y="986"/>
                    <a:pt x="9941" y="152"/>
                    <a:pt x="6439" y="18"/>
                  </a:cubicBezTo>
                  <a:cubicBezTo>
                    <a:pt x="6124" y="6"/>
                    <a:pt x="5815" y="1"/>
                    <a:pt x="55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2"/>
            <p:cNvSpPr/>
            <p:nvPr/>
          </p:nvSpPr>
          <p:spPr>
            <a:xfrm flipH="1">
              <a:off x="5661658" y="4285932"/>
              <a:ext cx="306113" cy="40078"/>
            </a:xfrm>
            <a:custGeom>
              <a:avLst/>
              <a:gdLst/>
              <a:ahLst/>
              <a:cxnLst/>
              <a:rect l="l" t="t" r="r" b="b"/>
              <a:pathLst>
                <a:path w="11075" h="1450" extrusionOk="0">
                  <a:moveTo>
                    <a:pt x="4641" y="0"/>
                  </a:moveTo>
                  <a:cubicBezTo>
                    <a:pt x="2012" y="0"/>
                    <a:pt x="0" y="378"/>
                    <a:pt x="0" y="916"/>
                  </a:cubicBezTo>
                  <a:cubicBezTo>
                    <a:pt x="0" y="983"/>
                    <a:pt x="33" y="1016"/>
                    <a:pt x="67" y="1083"/>
                  </a:cubicBezTo>
                  <a:cubicBezTo>
                    <a:pt x="419" y="613"/>
                    <a:pt x="2273" y="298"/>
                    <a:pt x="4602" y="298"/>
                  </a:cubicBezTo>
                  <a:cubicBezTo>
                    <a:pt x="4917" y="298"/>
                    <a:pt x="5241" y="304"/>
                    <a:pt x="5571" y="316"/>
                  </a:cubicBezTo>
                  <a:cubicBezTo>
                    <a:pt x="8306" y="416"/>
                    <a:pt x="10608" y="916"/>
                    <a:pt x="10975" y="1450"/>
                  </a:cubicBezTo>
                  <a:cubicBezTo>
                    <a:pt x="11008" y="1416"/>
                    <a:pt x="11041" y="1383"/>
                    <a:pt x="11041" y="1316"/>
                  </a:cubicBezTo>
                  <a:cubicBezTo>
                    <a:pt x="11075" y="716"/>
                    <a:pt x="8640" y="115"/>
                    <a:pt x="5571" y="15"/>
                  </a:cubicBezTo>
                  <a:cubicBezTo>
                    <a:pt x="5254" y="5"/>
                    <a:pt x="4943" y="0"/>
                    <a:pt x="46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2"/>
            <p:cNvSpPr/>
            <p:nvPr/>
          </p:nvSpPr>
          <p:spPr>
            <a:xfrm flipH="1">
              <a:off x="5598970" y="4253758"/>
              <a:ext cx="352217" cy="90079"/>
            </a:xfrm>
            <a:custGeom>
              <a:avLst/>
              <a:gdLst/>
              <a:ahLst/>
              <a:cxnLst/>
              <a:rect l="l" t="t" r="r" b="b"/>
              <a:pathLst>
                <a:path w="12743" h="3259" extrusionOk="0">
                  <a:moveTo>
                    <a:pt x="5683" y="1"/>
                  </a:moveTo>
                  <a:cubicBezTo>
                    <a:pt x="2533" y="1"/>
                    <a:pt x="65" y="578"/>
                    <a:pt x="34" y="1413"/>
                  </a:cubicBezTo>
                  <a:cubicBezTo>
                    <a:pt x="1" y="2280"/>
                    <a:pt x="2836" y="3114"/>
                    <a:pt x="6305" y="3247"/>
                  </a:cubicBezTo>
                  <a:cubicBezTo>
                    <a:pt x="6561" y="3255"/>
                    <a:pt x="6813" y="3258"/>
                    <a:pt x="7061" y="3258"/>
                  </a:cubicBezTo>
                  <a:cubicBezTo>
                    <a:pt x="10211" y="3258"/>
                    <a:pt x="12679" y="2681"/>
                    <a:pt x="12710" y="1846"/>
                  </a:cubicBezTo>
                  <a:cubicBezTo>
                    <a:pt x="12743" y="979"/>
                    <a:pt x="9941" y="145"/>
                    <a:pt x="6438" y="12"/>
                  </a:cubicBezTo>
                  <a:cubicBezTo>
                    <a:pt x="6183" y="5"/>
                    <a:pt x="5931" y="1"/>
                    <a:pt x="56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2"/>
            <p:cNvSpPr/>
            <p:nvPr/>
          </p:nvSpPr>
          <p:spPr>
            <a:xfrm flipH="1">
              <a:off x="5598030" y="4247622"/>
              <a:ext cx="352244" cy="57187"/>
            </a:xfrm>
            <a:custGeom>
              <a:avLst/>
              <a:gdLst/>
              <a:ahLst/>
              <a:cxnLst/>
              <a:rect l="l" t="t" r="r" b="b"/>
              <a:pathLst>
                <a:path w="12744" h="2069" extrusionOk="0">
                  <a:moveTo>
                    <a:pt x="68" y="0"/>
                  </a:moveTo>
                  <a:lnTo>
                    <a:pt x="1" y="1601"/>
                  </a:lnTo>
                  <a:lnTo>
                    <a:pt x="12677" y="2068"/>
                  </a:lnTo>
                  <a:lnTo>
                    <a:pt x="12743" y="467"/>
                  </a:lnTo>
                  <a:lnTo>
                    <a:pt x="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2"/>
            <p:cNvSpPr/>
            <p:nvPr/>
          </p:nvSpPr>
          <p:spPr>
            <a:xfrm flipH="1">
              <a:off x="5597118" y="4209312"/>
              <a:ext cx="352217" cy="89554"/>
            </a:xfrm>
            <a:custGeom>
              <a:avLst/>
              <a:gdLst/>
              <a:ahLst/>
              <a:cxnLst/>
              <a:rect l="l" t="t" r="r" b="b"/>
              <a:pathLst>
                <a:path w="12743" h="3240" extrusionOk="0">
                  <a:moveTo>
                    <a:pt x="5512" y="1"/>
                  </a:moveTo>
                  <a:cubicBezTo>
                    <a:pt x="2444" y="1"/>
                    <a:pt x="64" y="597"/>
                    <a:pt x="34" y="1386"/>
                  </a:cubicBezTo>
                  <a:cubicBezTo>
                    <a:pt x="0" y="2287"/>
                    <a:pt x="2802" y="3121"/>
                    <a:pt x="6305" y="3221"/>
                  </a:cubicBezTo>
                  <a:cubicBezTo>
                    <a:pt x="6632" y="3233"/>
                    <a:pt x="6954" y="3240"/>
                    <a:pt x="7269" y="3240"/>
                  </a:cubicBezTo>
                  <a:cubicBezTo>
                    <a:pt x="10319" y="3240"/>
                    <a:pt x="12679" y="2670"/>
                    <a:pt x="12709" y="1853"/>
                  </a:cubicBezTo>
                  <a:cubicBezTo>
                    <a:pt x="12743" y="986"/>
                    <a:pt x="9907" y="152"/>
                    <a:pt x="6438" y="19"/>
                  </a:cubicBezTo>
                  <a:cubicBezTo>
                    <a:pt x="6124" y="7"/>
                    <a:pt x="5815" y="1"/>
                    <a:pt x="55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2"/>
            <p:cNvSpPr/>
            <p:nvPr/>
          </p:nvSpPr>
          <p:spPr>
            <a:xfrm flipH="1">
              <a:off x="5619230" y="4221999"/>
              <a:ext cx="306141" cy="40410"/>
            </a:xfrm>
            <a:custGeom>
              <a:avLst/>
              <a:gdLst/>
              <a:ahLst/>
              <a:cxnLst/>
              <a:rect l="l" t="t" r="r" b="b"/>
              <a:pathLst>
                <a:path w="11076" h="1462" extrusionOk="0">
                  <a:moveTo>
                    <a:pt x="4405" y="1"/>
                  </a:moveTo>
                  <a:cubicBezTo>
                    <a:pt x="1893" y="1"/>
                    <a:pt x="1" y="372"/>
                    <a:pt x="1" y="894"/>
                  </a:cubicBezTo>
                  <a:cubicBezTo>
                    <a:pt x="1" y="961"/>
                    <a:pt x="1" y="1027"/>
                    <a:pt x="34" y="1061"/>
                  </a:cubicBezTo>
                  <a:cubicBezTo>
                    <a:pt x="412" y="596"/>
                    <a:pt x="2234" y="308"/>
                    <a:pt x="4507" y="308"/>
                  </a:cubicBezTo>
                  <a:cubicBezTo>
                    <a:pt x="4842" y="308"/>
                    <a:pt x="5187" y="314"/>
                    <a:pt x="5538" y="327"/>
                  </a:cubicBezTo>
                  <a:cubicBezTo>
                    <a:pt x="8306" y="427"/>
                    <a:pt x="10575" y="894"/>
                    <a:pt x="10975" y="1461"/>
                  </a:cubicBezTo>
                  <a:cubicBezTo>
                    <a:pt x="11008" y="1428"/>
                    <a:pt x="11042" y="1361"/>
                    <a:pt x="11042" y="1294"/>
                  </a:cubicBezTo>
                  <a:cubicBezTo>
                    <a:pt x="11075" y="694"/>
                    <a:pt x="8640" y="127"/>
                    <a:pt x="5571" y="27"/>
                  </a:cubicBezTo>
                  <a:cubicBezTo>
                    <a:pt x="5171" y="9"/>
                    <a:pt x="4781" y="1"/>
                    <a:pt x="44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2"/>
            <p:cNvSpPr/>
            <p:nvPr/>
          </p:nvSpPr>
          <p:spPr>
            <a:xfrm flipH="1">
              <a:off x="6639906" y="4427561"/>
              <a:ext cx="352217" cy="89830"/>
            </a:xfrm>
            <a:custGeom>
              <a:avLst/>
              <a:gdLst/>
              <a:ahLst/>
              <a:cxnLst/>
              <a:rect l="l" t="t" r="r" b="b"/>
              <a:pathLst>
                <a:path w="12743" h="3250" extrusionOk="0">
                  <a:moveTo>
                    <a:pt x="5292" y="1"/>
                  </a:moveTo>
                  <a:cubicBezTo>
                    <a:pt x="2353" y="1"/>
                    <a:pt x="67" y="563"/>
                    <a:pt x="67" y="1363"/>
                  </a:cubicBezTo>
                  <a:cubicBezTo>
                    <a:pt x="0" y="2230"/>
                    <a:pt x="2802" y="3064"/>
                    <a:pt x="6305" y="3231"/>
                  </a:cubicBezTo>
                  <a:cubicBezTo>
                    <a:pt x="6633" y="3243"/>
                    <a:pt x="6956" y="3249"/>
                    <a:pt x="7271" y="3249"/>
                  </a:cubicBezTo>
                  <a:cubicBezTo>
                    <a:pt x="10320" y="3249"/>
                    <a:pt x="12679" y="2682"/>
                    <a:pt x="12709" y="1896"/>
                  </a:cubicBezTo>
                  <a:cubicBezTo>
                    <a:pt x="12743" y="996"/>
                    <a:pt x="9941" y="162"/>
                    <a:pt x="6438" y="28"/>
                  </a:cubicBezTo>
                  <a:cubicBezTo>
                    <a:pt x="6048" y="10"/>
                    <a:pt x="5665" y="1"/>
                    <a:pt x="52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2"/>
            <p:cNvSpPr/>
            <p:nvPr/>
          </p:nvSpPr>
          <p:spPr>
            <a:xfrm flipH="1">
              <a:off x="6638967" y="4420043"/>
              <a:ext cx="352244" cy="59951"/>
            </a:xfrm>
            <a:custGeom>
              <a:avLst/>
              <a:gdLst/>
              <a:ahLst/>
              <a:cxnLst/>
              <a:rect l="l" t="t" r="r" b="b"/>
              <a:pathLst>
                <a:path w="12744" h="2169" extrusionOk="0">
                  <a:moveTo>
                    <a:pt x="67" y="0"/>
                  </a:moveTo>
                  <a:lnTo>
                    <a:pt x="1" y="1601"/>
                  </a:lnTo>
                  <a:lnTo>
                    <a:pt x="12676" y="2168"/>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52"/>
            <p:cNvSpPr/>
            <p:nvPr/>
          </p:nvSpPr>
          <p:spPr>
            <a:xfrm flipH="1">
              <a:off x="6638054" y="4383309"/>
              <a:ext cx="352217" cy="89830"/>
            </a:xfrm>
            <a:custGeom>
              <a:avLst/>
              <a:gdLst/>
              <a:ahLst/>
              <a:cxnLst/>
              <a:rect l="l" t="t" r="r" b="b"/>
              <a:pathLst>
                <a:path w="12743" h="3250" extrusionOk="0">
                  <a:moveTo>
                    <a:pt x="5291" y="0"/>
                  </a:moveTo>
                  <a:cubicBezTo>
                    <a:pt x="2352" y="0"/>
                    <a:pt x="63" y="563"/>
                    <a:pt x="33" y="1363"/>
                  </a:cubicBezTo>
                  <a:cubicBezTo>
                    <a:pt x="0" y="2230"/>
                    <a:pt x="2802" y="3064"/>
                    <a:pt x="6305" y="3231"/>
                  </a:cubicBezTo>
                  <a:cubicBezTo>
                    <a:pt x="6630" y="3243"/>
                    <a:pt x="6949" y="3249"/>
                    <a:pt x="7262" y="3249"/>
                  </a:cubicBezTo>
                  <a:cubicBezTo>
                    <a:pt x="10287" y="3249"/>
                    <a:pt x="12649" y="2682"/>
                    <a:pt x="12709" y="1896"/>
                  </a:cubicBezTo>
                  <a:cubicBezTo>
                    <a:pt x="12742" y="996"/>
                    <a:pt x="9940" y="162"/>
                    <a:pt x="6438" y="28"/>
                  </a:cubicBezTo>
                  <a:cubicBezTo>
                    <a:pt x="6048" y="9"/>
                    <a:pt x="5664" y="0"/>
                    <a:pt x="5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2"/>
            <p:cNvSpPr/>
            <p:nvPr/>
          </p:nvSpPr>
          <p:spPr>
            <a:xfrm flipH="1">
              <a:off x="6661106" y="4395360"/>
              <a:ext cx="306141" cy="41294"/>
            </a:xfrm>
            <a:custGeom>
              <a:avLst/>
              <a:gdLst/>
              <a:ahLst/>
              <a:cxnLst/>
              <a:rect l="l" t="t" r="r" b="b"/>
              <a:pathLst>
                <a:path w="11076" h="1494" extrusionOk="0">
                  <a:moveTo>
                    <a:pt x="4416" y="0"/>
                  </a:moveTo>
                  <a:cubicBezTo>
                    <a:pt x="1926" y="0"/>
                    <a:pt x="30" y="371"/>
                    <a:pt x="1" y="893"/>
                  </a:cubicBezTo>
                  <a:cubicBezTo>
                    <a:pt x="1" y="927"/>
                    <a:pt x="34" y="993"/>
                    <a:pt x="68" y="1027"/>
                  </a:cubicBezTo>
                  <a:cubicBezTo>
                    <a:pt x="436" y="601"/>
                    <a:pt x="2154" y="297"/>
                    <a:pt x="4361" y="297"/>
                  </a:cubicBezTo>
                  <a:cubicBezTo>
                    <a:pt x="4751" y="297"/>
                    <a:pt x="5156" y="306"/>
                    <a:pt x="5572" y="326"/>
                  </a:cubicBezTo>
                  <a:cubicBezTo>
                    <a:pt x="8340" y="459"/>
                    <a:pt x="10642" y="960"/>
                    <a:pt x="11009" y="1494"/>
                  </a:cubicBezTo>
                  <a:cubicBezTo>
                    <a:pt x="11042" y="1460"/>
                    <a:pt x="11042" y="1394"/>
                    <a:pt x="11076" y="1360"/>
                  </a:cubicBezTo>
                  <a:cubicBezTo>
                    <a:pt x="11076" y="760"/>
                    <a:pt x="8640" y="159"/>
                    <a:pt x="5572" y="26"/>
                  </a:cubicBezTo>
                  <a:cubicBezTo>
                    <a:pt x="5176" y="8"/>
                    <a:pt x="4790" y="0"/>
                    <a:pt x="441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2"/>
            <p:cNvSpPr/>
            <p:nvPr/>
          </p:nvSpPr>
          <p:spPr>
            <a:xfrm flipH="1">
              <a:off x="6661106" y="4395360"/>
              <a:ext cx="306141" cy="41294"/>
            </a:xfrm>
            <a:custGeom>
              <a:avLst/>
              <a:gdLst/>
              <a:ahLst/>
              <a:cxnLst/>
              <a:rect l="l" t="t" r="r" b="b"/>
              <a:pathLst>
                <a:path w="11076" h="1494" extrusionOk="0">
                  <a:moveTo>
                    <a:pt x="4416" y="0"/>
                  </a:moveTo>
                  <a:cubicBezTo>
                    <a:pt x="1926" y="0"/>
                    <a:pt x="30" y="371"/>
                    <a:pt x="1" y="893"/>
                  </a:cubicBezTo>
                  <a:cubicBezTo>
                    <a:pt x="1" y="927"/>
                    <a:pt x="34" y="993"/>
                    <a:pt x="68" y="1027"/>
                  </a:cubicBezTo>
                  <a:cubicBezTo>
                    <a:pt x="436" y="601"/>
                    <a:pt x="2154" y="297"/>
                    <a:pt x="4361" y="297"/>
                  </a:cubicBezTo>
                  <a:cubicBezTo>
                    <a:pt x="4751" y="297"/>
                    <a:pt x="5156" y="306"/>
                    <a:pt x="5572" y="326"/>
                  </a:cubicBezTo>
                  <a:cubicBezTo>
                    <a:pt x="8340" y="459"/>
                    <a:pt x="10642" y="960"/>
                    <a:pt x="11009" y="1494"/>
                  </a:cubicBezTo>
                  <a:cubicBezTo>
                    <a:pt x="11042" y="1460"/>
                    <a:pt x="11042" y="1394"/>
                    <a:pt x="11076" y="1360"/>
                  </a:cubicBezTo>
                  <a:cubicBezTo>
                    <a:pt x="11076" y="760"/>
                    <a:pt x="8640" y="159"/>
                    <a:pt x="5572" y="26"/>
                  </a:cubicBezTo>
                  <a:cubicBezTo>
                    <a:pt x="5176" y="8"/>
                    <a:pt x="4790" y="0"/>
                    <a:pt x="44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2"/>
            <p:cNvSpPr/>
            <p:nvPr/>
          </p:nvSpPr>
          <p:spPr>
            <a:xfrm flipH="1">
              <a:off x="6676779" y="4360257"/>
              <a:ext cx="352217" cy="90079"/>
            </a:xfrm>
            <a:custGeom>
              <a:avLst/>
              <a:gdLst/>
              <a:ahLst/>
              <a:cxnLst/>
              <a:rect l="l" t="t" r="r" b="b"/>
              <a:pathLst>
                <a:path w="12743" h="3259" extrusionOk="0">
                  <a:moveTo>
                    <a:pt x="5291" y="0"/>
                  </a:moveTo>
                  <a:cubicBezTo>
                    <a:pt x="2352" y="0"/>
                    <a:pt x="63" y="563"/>
                    <a:pt x="33" y="1363"/>
                  </a:cubicBezTo>
                  <a:cubicBezTo>
                    <a:pt x="0" y="2230"/>
                    <a:pt x="2802" y="3097"/>
                    <a:pt x="6305" y="3231"/>
                  </a:cubicBezTo>
                  <a:cubicBezTo>
                    <a:pt x="6695" y="3249"/>
                    <a:pt x="7078" y="3258"/>
                    <a:pt x="7451" y="3258"/>
                  </a:cubicBezTo>
                  <a:cubicBezTo>
                    <a:pt x="10391" y="3258"/>
                    <a:pt x="12680" y="2696"/>
                    <a:pt x="12709" y="1896"/>
                  </a:cubicBezTo>
                  <a:cubicBezTo>
                    <a:pt x="12742" y="996"/>
                    <a:pt x="9940" y="162"/>
                    <a:pt x="6438" y="28"/>
                  </a:cubicBezTo>
                  <a:cubicBezTo>
                    <a:pt x="6048" y="10"/>
                    <a:pt x="5664" y="0"/>
                    <a:pt x="52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2"/>
            <p:cNvSpPr/>
            <p:nvPr/>
          </p:nvSpPr>
          <p:spPr>
            <a:xfrm flipH="1">
              <a:off x="6675866" y="4353651"/>
              <a:ext cx="352217" cy="59039"/>
            </a:xfrm>
            <a:custGeom>
              <a:avLst/>
              <a:gdLst/>
              <a:ahLst/>
              <a:cxnLst/>
              <a:rect l="l" t="t" r="r" b="b"/>
              <a:pathLst>
                <a:path w="12743" h="2136" extrusionOk="0">
                  <a:moveTo>
                    <a:pt x="67" y="0"/>
                  </a:moveTo>
                  <a:lnTo>
                    <a:pt x="0" y="1602"/>
                  </a:lnTo>
                  <a:lnTo>
                    <a:pt x="12676" y="2135"/>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2"/>
            <p:cNvSpPr/>
            <p:nvPr/>
          </p:nvSpPr>
          <p:spPr>
            <a:xfrm flipH="1">
              <a:off x="6674927" y="4316004"/>
              <a:ext cx="352244" cy="89802"/>
            </a:xfrm>
            <a:custGeom>
              <a:avLst/>
              <a:gdLst/>
              <a:ahLst/>
              <a:cxnLst/>
              <a:rect l="l" t="t" r="r" b="b"/>
              <a:pathLst>
                <a:path w="12744" h="3249" extrusionOk="0">
                  <a:moveTo>
                    <a:pt x="5292" y="0"/>
                  </a:moveTo>
                  <a:cubicBezTo>
                    <a:pt x="2353" y="0"/>
                    <a:pt x="64" y="563"/>
                    <a:pt x="34" y="1362"/>
                  </a:cubicBezTo>
                  <a:cubicBezTo>
                    <a:pt x="1" y="2230"/>
                    <a:pt x="2803" y="3064"/>
                    <a:pt x="6305" y="3230"/>
                  </a:cubicBezTo>
                  <a:cubicBezTo>
                    <a:pt x="6630" y="3243"/>
                    <a:pt x="6950" y="3249"/>
                    <a:pt x="7264" y="3249"/>
                  </a:cubicBezTo>
                  <a:cubicBezTo>
                    <a:pt x="10293" y="3249"/>
                    <a:pt x="12680" y="2682"/>
                    <a:pt x="12710" y="1896"/>
                  </a:cubicBezTo>
                  <a:cubicBezTo>
                    <a:pt x="12743" y="995"/>
                    <a:pt x="9941" y="162"/>
                    <a:pt x="6439" y="28"/>
                  </a:cubicBezTo>
                  <a:cubicBezTo>
                    <a:pt x="6048" y="9"/>
                    <a:pt x="5665" y="0"/>
                    <a:pt x="52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52"/>
            <p:cNvSpPr/>
            <p:nvPr/>
          </p:nvSpPr>
          <p:spPr>
            <a:xfrm flipH="1">
              <a:off x="6697066" y="4328056"/>
              <a:ext cx="307053" cy="42206"/>
            </a:xfrm>
            <a:custGeom>
              <a:avLst/>
              <a:gdLst/>
              <a:ahLst/>
              <a:cxnLst/>
              <a:rect l="l" t="t" r="r" b="b"/>
              <a:pathLst>
                <a:path w="11109" h="1527" extrusionOk="0">
                  <a:moveTo>
                    <a:pt x="4416" y="0"/>
                  </a:moveTo>
                  <a:cubicBezTo>
                    <a:pt x="1926" y="0"/>
                    <a:pt x="30" y="371"/>
                    <a:pt x="1" y="893"/>
                  </a:cubicBezTo>
                  <a:cubicBezTo>
                    <a:pt x="1" y="960"/>
                    <a:pt x="34" y="993"/>
                    <a:pt x="67" y="1060"/>
                  </a:cubicBezTo>
                  <a:cubicBezTo>
                    <a:pt x="445" y="595"/>
                    <a:pt x="2242" y="307"/>
                    <a:pt x="4531" y="307"/>
                  </a:cubicBezTo>
                  <a:cubicBezTo>
                    <a:pt x="4868" y="307"/>
                    <a:pt x="5216" y="313"/>
                    <a:pt x="5571" y="326"/>
                  </a:cubicBezTo>
                  <a:cubicBezTo>
                    <a:pt x="8340" y="459"/>
                    <a:pt x="10642" y="960"/>
                    <a:pt x="11009" y="1527"/>
                  </a:cubicBezTo>
                  <a:cubicBezTo>
                    <a:pt x="11042" y="1460"/>
                    <a:pt x="11075" y="1427"/>
                    <a:pt x="11075" y="1360"/>
                  </a:cubicBezTo>
                  <a:cubicBezTo>
                    <a:pt x="11109" y="760"/>
                    <a:pt x="8640" y="159"/>
                    <a:pt x="5571" y="26"/>
                  </a:cubicBezTo>
                  <a:cubicBezTo>
                    <a:pt x="5176" y="8"/>
                    <a:pt x="4789" y="0"/>
                    <a:pt x="441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2"/>
            <p:cNvSpPr/>
            <p:nvPr/>
          </p:nvSpPr>
          <p:spPr>
            <a:xfrm flipH="1">
              <a:off x="6697066" y="4328056"/>
              <a:ext cx="307053" cy="42206"/>
            </a:xfrm>
            <a:custGeom>
              <a:avLst/>
              <a:gdLst/>
              <a:ahLst/>
              <a:cxnLst/>
              <a:rect l="l" t="t" r="r" b="b"/>
              <a:pathLst>
                <a:path w="11109" h="1527" extrusionOk="0">
                  <a:moveTo>
                    <a:pt x="4416" y="0"/>
                  </a:moveTo>
                  <a:cubicBezTo>
                    <a:pt x="1926" y="0"/>
                    <a:pt x="30" y="371"/>
                    <a:pt x="1" y="893"/>
                  </a:cubicBezTo>
                  <a:cubicBezTo>
                    <a:pt x="1" y="960"/>
                    <a:pt x="34" y="993"/>
                    <a:pt x="67" y="1060"/>
                  </a:cubicBezTo>
                  <a:cubicBezTo>
                    <a:pt x="445" y="595"/>
                    <a:pt x="2242" y="307"/>
                    <a:pt x="4531" y="307"/>
                  </a:cubicBezTo>
                  <a:cubicBezTo>
                    <a:pt x="4868" y="307"/>
                    <a:pt x="5216" y="313"/>
                    <a:pt x="5571" y="326"/>
                  </a:cubicBezTo>
                  <a:cubicBezTo>
                    <a:pt x="8340" y="459"/>
                    <a:pt x="10642" y="960"/>
                    <a:pt x="11009" y="1527"/>
                  </a:cubicBezTo>
                  <a:cubicBezTo>
                    <a:pt x="11042" y="1460"/>
                    <a:pt x="11075" y="1427"/>
                    <a:pt x="11075" y="1360"/>
                  </a:cubicBezTo>
                  <a:cubicBezTo>
                    <a:pt x="11109" y="760"/>
                    <a:pt x="8640" y="159"/>
                    <a:pt x="5571" y="26"/>
                  </a:cubicBezTo>
                  <a:cubicBezTo>
                    <a:pt x="5176" y="8"/>
                    <a:pt x="4789" y="0"/>
                    <a:pt x="44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2"/>
            <p:cNvSpPr/>
            <p:nvPr/>
          </p:nvSpPr>
          <p:spPr>
            <a:xfrm flipH="1">
              <a:off x="6672163" y="4279381"/>
              <a:ext cx="352244" cy="89802"/>
            </a:xfrm>
            <a:custGeom>
              <a:avLst/>
              <a:gdLst/>
              <a:ahLst/>
              <a:cxnLst/>
              <a:rect l="l" t="t" r="r" b="b"/>
              <a:pathLst>
                <a:path w="12744" h="3249" extrusionOk="0">
                  <a:moveTo>
                    <a:pt x="5481" y="0"/>
                  </a:moveTo>
                  <a:cubicBezTo>
                    <a:pt x="2457" y="0"/>
                    <a:pt x="95" y="567"/>
                    <a:pt x="34" y="1353"/>
                  </a:cubicBezTo>
                  <a:cubicBezTo>
                    <a:pt x="1" y="2254"/>
                    <a:pt x="2803" y="3088"/>
                    <a:pt x="6305" y="3221"/>
                  </a:cubicBezTo>
                  <a:cubicBezTo>
                    <a:pt x="6696" y="3240"/>
                    <a:pt x="7079" y="3249"/>
                    <a:pt x="7452" y="3249"/>
                  </a:cubicBezTo>
                  <a:cubicBezTo>
                    <a:pt x="10391" y="3249"/>
                    <a:pt x="12680" y="2686"/>
                    <a:pt x="12710" y="1887"/>
                  </a:cubicBezTo>
                  <a:cubicBezTo>
                    <a:pt x="12743" y="1020"/>
                    <a:pt x="9941" y="152"/>
                    <a:pt x="6439" y="19"/>
                  </a:cubicBezTo>
                  <a:cubicBezTo>
                    <a:pt x="6114" y="6"/>
                    <a:pt x="5794" y="0"/>
                    <a:pt x="54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52"/>
            <p:cNvSpPr/>
            <p:nvPr/>
          </p:nvSpPr>
          <p:spPr>
            <a:xfrm flipH="1">
              <a:off x="6671251" y="4272498"/>
              <a:ext cx="352217" cy="59039"/>
            </a:xfrm>
            <a:custGeom>
              <a:avLst/>
              <a:gdLst/>
              <a:ahLst/>
              <a:cxnLst/>
              <a:rect l="l" t="t" r="r" b="b"/>
              <a:pathLst>
                <a:path w="12743" h="2136" extrusionOk="0">
                  <a:moveTo>
                    <a:pt x="67" y="1"/>
                  </a:moveTo>
                  <a:lnTo>
                    <a:pt x="0" y="1602"/>
                  </a:lnTo>
                  <a:lnTo>
                    <a:pt x="12676" y="2136"/>
                  </a:lnTo>
                  <a:lnTo>
                    <a:pt x="12743" y="535"/>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2"/>
            <p:cNvSpPr/>
            <p:nvPr/>
          </p:nvSpPr>
          <p:spPr>
            <a:xfrm flipH="1">
              <a:off x="6670338" y="4235101"/>
              <a:ext cx="352217" cy="89830"/>
            </a:xfrm>
            <a:custGeom>
              <a:avLst/>
              <a:gdLst/>
              <a:ahLst/>
              <a:cxnLst/>
              <a:rect l="l" t="t" r="r" b="b"/>
              <a:pathLst>
                <a:path w="12743" h="3250" extrusionOk="0">
                  <a:moveTo>
                    <a:pt x="5441" y="0"/>
                  </a:moveTo>
                  <a:cubicBezTo>
                    <a:pt x="2435" y="0"/>
                    <a:pt x="94" y="541"/>
                    <a:pt x="34" y="1354"/>
                  </a:cubicBezTo>
                  <a:cubicBezTo>
                    <a:pt x="1" y="2255"/>
                    <a:pt x="2803" y="3089"/>
                    <a:pt x="6305" y="3222"/>
                  </a:cubicBezTo>
                  <a:cubicBezTo>
                    <a:pt x="6695" y="3241"/>
                    <a:pt x="7079" y="3250"/>
                    <a:pt x="7452" y="3250"/>
                  </a:cubicBezTo>
                  <a:cubicBezTo>
                    <a:pt x="10391" y="3250"/>
                    <a:pt x="12680" y="2687"/>
                    <a:pt x="12710" y="1888"/>
                  </a:cubicBezTo>
                  <a:cubicBezTo>
                    <a:pt x="12743" y="987"/>
                    <a:pt x="9941" y="153"/>
                    <a:pt x="6438" y="20"/>
                  </a:cubicBezTo>
                  <a:cubicBezTo>
                    <a:pt x="6099" y="7"/>
                    <a:pt x="5766" y="0"/>
                    <a:pt x="54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2"/>
            <p:cNvSpPr/>
            <p:nvPr/>
          </p:nvSpPr>
          <p:spPr>
            <a:xfrm flipH="1">
              <a:off x="6692450" y="4246903"/>
              <a:ext cx="306141" cy="42234"/>
            </a:xfrm>
            <a:custGeom>
              <a:avLst/>
              <a:gdLst/>
              <a:ahLst/>
              <a:cxnLst/>
              <a:rect l="l" t="t" r="r" b="b"/>
              <a:pathLst>
                <a:path w="11076" h="1528" extrusionOk="0">
                  <a:moveTo>
                    <a:pt x="4405" y="1"/>
                  </a:moveTo>
                  <a:cubicBezTo>
                    <a:pt x="1893" y="1"/>
                    <a:pt x="1" y="371"/>
                    <a:pt x="1" y="894"/>
                  </a:cubicBezTo>
                  <a:cubicBezTo>
                    <a:pt x="1" y="960"/>
                    <a:pt x="1" y="994"/>
                    <a:pt x="34" y="1060"/>
                  </a:cubicBezTo>
                  <a:cubicBezTo>
                    <a:pt x="399" y="612"/>
                    <a:pt x="2082" y="328"/>
                    <a:pt x="4253" y="328"/>
                  </a:cubicBezTo>
                  <a:cubicBezTo>
                    <a:pt x="4666" y="328"/>
                    <a:pt x="5096" y="339"/>
                    <a:pt x="5538" y="360"/>
                  </a:cubicBezTo>
                  <a:cubicBezTo>
                    <a:pt x="8307" y="460"/>
                    <a:pt x="10608" y="960"/>
                    <a:pt x="10975" y="1527"/>
                  </a:cubicBezTo>
                  <a:cubicBezTo>
                    <a:pt x="11009" y="1461"/>
                    <a:pt x="11042" y="1427"/>
                    <a:pt x="11042" y="1361"/>
                  </a:cubicBezTo>
                  <a:cubicBezTo>
                    <a:pt x="11075" y="760"/>
                    <a:pt x="8607" y="160"/>
                    <a:pt x="5571" y="26"/>
                  </a:cubicBezTo>
                  <a:cubicBezTo>
                    <a:pt x="5172" y="9"/>
                    <a:pt x="4781" y="1"/>
                    <a:pt x="440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2"/>
            <p:cNvSpPr/>
            <p:nvPr/>
          </p:nvSpPr>
          <p:spPr>
            <a:xfrm flipH="1">
              <a:off x="6692450" y="4246903"/>
              <a:ext cx="306141" cy="42234"/>
            </a:xfrm>
            <a:custGeom>
              <a:avLst/>
              <a:gdLst/>
              <a:ahLst/>
              <a:cxnLst/>
              <a:rect l="l" t="t" r="r" b="b"/>
              <a:pathLst>
                <a:path w="11076" h="1528" extrusionOk="0">
                  <a:moveTo>
                    <a:pt x="4405" y="1"/>
                  </a:moveTo>
                  <a:cubicBezTo>
                    <a:pt x="1893" y="1"/>
                    <a:pt x="1" y="371"/>
                    <a:pt x="1" y="894"/>
                  </a:cubicBezTo>
                  <a:cubicBezTo>
                    <a:pt x="1" y="960"/>
                    <a:pt x="1" y="994"/>
                    <a:pt x="34" y="1060"/>
                  </a:cubicBezTo>
                  <a:cubicBezTo>
                    <a:pt x="399" y="612"/>
                    <a:pt x="2082" y="328"/>
                    <a:pt x="4253" y="328"/>
                  </a:cubicBezTo>
                  <a:cubicBezTo>
                    <a:pt x="4666" y="328"/>
                    <a:pt x="5096" y="339"/>
                    <a:pt x="5538" y="360"/>
                  </a:cubicBezTo>
                  <a:cubicBezTo>
                    <a:pt x="8307" y="460"/>
                    <a:pt x="10608" y="960"/>
                    <a:pt x="10975" y="1527"/>
                  </a:cubicBezTo>
                  <a:cubicBezTo>
                    <a:pt x="11009" y="1461"/>
                    <a:pt x="11042" y="1427"/>
                    <a:pt x="11042" y="1361"/>
                  </a:cubicBezTo>
                  <a:cubicBezTo>
                    <a:pt x="11075" y="760"/>
                    <a:pt x="8607" y="160"/>
                    <a:pt x="5571" y="26"/>
                  </a:cubicBezTo>
                  <a:cubicBezTo>
                    <a:pt x="5172" y="9"/>
                    <a:pt x="4781" y="1"/>
                    <a:pt x="44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2"/>
            <p:cNvSpPr/>
            <p:nvPr/>
          </p:nvSpPr>
          <p:spPr>
            <a:xfrm flipH="1">
              <a:off x="6709063" y="4212076"/>
              <a:ext cx="352217" cy="89802"/>
            </a:xfrm>
            <a:custGeom>
              <a:avLst/>
              <a:gdLst/>
              <a:ahLst/>
              <a:cxnLst/>
              <a:rect l="l" t="t" r="r" b="b"/>
              <a:pathLst>
                <a:path w="12743" h="3249" extrusionOk="0">
                  <a:moveTo>
                    <a:pt x="5506" y="0"/>
                  </a:moveTo>
                  <a:cubicBezTo>
                    <a:pt x="2457" y="0"/>
                    <a:pt x="97" y="567"/>
                    <a:pt x="67" y="1353"/>
                  </a:cubicBezTo>
                  <a:cubicBezTo>
                    <a:pt x="1" y="2254"/>
                    <a:pt x="2836" y="3088"/>
                    <a:pt x="6305" y="3221"/>
                  </a:cubicBezTo>
                  <a:cubicBezTo>
                    <a:pt x="6699" y="3240"/>
                    <a:pt x="7085" y="3249"/>
                    <a:pt x="7460" y="3249"/>
                  </a:cubicBezTo>
                  <a:cubicBezTo>
                    <a:pt x="10417" y="3249"/>
                    <a:pt x="12680" y="2686"/>
                    <a:pt x="12710" y="1887"/>
                  </a:cubicBezTo>
                  <a:cubicBezTo>
                    <a:pt x="12743" y="1019"/>
                    <a:pt x="9941" y="186"/>
                    <a:pt x="6472" y="19"/>
                  </a:cubicBezTo>
                  <a:cubicBezTo>
                    <a:pt x="6144" y="6"/>
                    <a:pt x="5821" y="0"/>
                    <a:pt x="55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2"/>
            <p:cNvSpPr/>
            <p:nvPr/>
          </p:nvSpPr>
          <p:spPr>
            <a:xfrm flipH="1">
              <a:off x="6708123" y="4205194"/>
              <a:ext cx="352244" cy="59039"/>
            </a:xfrm>
            <a:custGeom>
              <a:avLst/>
              <a:gdLst/>
              <a:ahLst/>
              <a:cxnLst/>
              <a:rect l="l" t="t" r="r" b="b"/>
              <a:pathLst>
                <a:path w="12744" h="2136" extrusionOk="0">
                  <a:moveTo>
                    <a:pt x="68" y="1"/>
                  </a:moveTo>
                  <a:lnTo>
                    <a:pt x="1" y="1602"/>
                  </a:lnTo>
                  <a:lnTo>
                    <a:pt x="12677" y="2136"/>
                  </a:lnTo>
                  <a:lnTo>
                    <a:pt x="12743" y="535"/>
                  </a:lnTo>
                  <a:lnTo>
                    <a:pt x="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2"/>
            <p:cNvSpPr/>
            <p:nvPr/>
          </p:nvSpPr>
          <p:spPr>
            <a:xfrm flipH="1">
              <a:off x="6707211" y="4167824"/>
              <a:ext cx="352217" cy="89802"/>
            </a:xfrm>
            <a:custGeom>
              <a:avLst/>
              <a:gdLst/>
              <a:ahLst/>
              <a:cxnLst/>
              <a:rect l="l" t="t" r="r" b="b"/>
              <a:pathLst>
                <a:path w="12743" h="3249" extrusionOk="0">
                  <a:moveTo>
                    <a:pt x="5505" y="0"/>
                  </a:moveTo>
                  <a:cubicBezTo>
                    <a:pt x="2456" y="0"/>
                    <a:pt x="97" y="567"/>
                    <a:pt x="67" y="1353"/>
                  </a:cubicBezTo>
                  <a:cubicBezTo>
                    <a:pt x="0" y="2254"/>
                    <a:pt x="2836" y="3087"/>
                    <a:pt x="6305" y="3221"/>
                  </a:cubicBezTo>
                  <a:cubicBezTo>
                    <a:pt x="6699" y="3240"/>
                    <a:pt x="7085" y="3249"/>
                    <a:pt x="7460" y="3249"/>
                  </a:cubicBezTo>
                  <a:cubicBezTo>
                    <a:pt x="10417" y="3249"/>
                    <a:pt x="12680" y="2686"/>
                    <a:pt x="12709" y="1887"/>
                  </a:cubicBezTo>
                  <a:cubicBezTo>
                    <a:pt x="12743" y="1019"/>
                    <a:pt x="9941" y="185"/>
                    <a:pt x="6472" y="19"/>
                  </a:cubicBezTo>
                  <a:cubicBezTo>
                    <a:pt x="6143" y="6"/>
                    <a:pt x="5821" y="0"/>
                    <a:pt x="55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2"/>
            <p:cNvSpPr/>
            <p:nvPr/>
          </p:nvSpPr>
          <p:spPr>
            <a:xfrm flipH="1">
              <a:off x="6729322" y="4179848"/>
              <a:ext cx="306141" cy="41985"/>
            </a:xfrm>
            <a:custGeom>
              <a:avLst/>
              <a:gdLst/>
              <a:ahLst/>
              <a:cxnLst/>
              <a:rect l="l" t="t" r="r" b="b"/>
              <a:pathLst>
                <a:path w="11076" h="1519" extrusionOk="0">
                  <a:moveTo>
                    <a:pt x="4581" y="1"/>
                  </a:moveTo>
                  <a:cubicBezTo>
                    <a:pt x="1988" y="1"/>
                    <a:pt x="30" y="350"/>
                    <a:pt x="1" y="885"/>
                  </a:cubicBezTo>
                  <a:cubicBezTo>
                    <a:pt x="1" y="951"/>
                    <a:pt x="1" y="1018"/>
                    <a:pt x="34" y="1051"/>
                  </a:cubicBezTo>
                  <a:cubicBezTo>
                    <a:pt x="398" y="603"/>
                    <a:pt x="2105" y="319"/>
                    <a:pt x="4284" y="319"/>
                  </a:cubicBezTo>
                  <a:cubicBezTo>
                    <a:pt x="4698" y="319"/>
                    <a:pt x="5129" y="330"/>
                    <a:pt x="5571" y="351"/>
                  </a:cubicBezTo>
                  <a:cubicBezTo>
                    <a:pt x="8340" y="484"/>
                    <a:pt x="10608" y="951"/>
                    <a:pt x="10975" y="1518"/>
                  </a:cubicBezTo>
                  <a:cubicBezTo>
                    <a:pt x="11008" y="1485"/>
                    <a:pt x="11042" y="1418"/>
                    <a:pt x="11042" y="1352"/>
                  </a:cubicBezTo>
                  <a:cubicBezTo>
                    <a:pt x="11075" y="751"/>
                    <a:pt x="8607" y="151"/>
                    <a:pt x="5571" y="17"/>
                  </a:cubicBezTo>
                  <a:cubicBezTo>
                    <a:pt x="5233" y="6"/>
                    <a:pt x="4902" y="1"/>
                    <a:pt x="458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2"/>
            <p:cNvSpPr/>
            <p:nvPr/>
          </p:nvSpPr>
          <p:spPr>
            <a:xfrm flipH="1">
              <a:off x="6729322" y="4179848"/>
              <a:ext cx="306141" cy="41985"/>
            </a:xfrm>
            <a:custGeom>
              <a:avLst/>
              <a:gdLst/>
              <a:ahLst/>
              <a:cxnLst/>
              <a:rect l="l" t="t" r="r" b="b"/>
              <a:pathLst>
                <a:path w="11076" h="1519" extrusionOk="0">
                  <a:moveTo>
                    <a:pt x="4581" y="1"/>
                  </a:moveTo>
                  <a:cubicBezTo>
                    <a:pt x="1988" y="1"/>
                    <a:pt x="30" y="350"/>
                    <a:pt x="1" y="885"/>
                  </a:cubicBezTo>
                  <a:cubicBezTo>
                    <a:pt x="1" y="951"/>
                    <a:pt x="1" y="1018"/>
                    <a:pt x="34" y="1051"/>
                  </a:cubicBezTo>
                  <a:cubicBezTo>
                    <a:pt x="398" y="603"/>
                    <a:pt x="2105" y="319"/>
                    <a:pt x="4284" y="319"/>
                  </a:cubicBezTo>
                  <a:cubicBezTo>
                    <a:pt x="4698" y="319"/>
                    <a:pt x="5129" y="330"/>
                    <a:pt x="5571" y="351"/>
                  </a:cubicBezTo>
                  <a:cubicBezTo>
                    <a:pt x="8340" y="484"/>
                    <a:pt x="10608" y="951"/>
                    <a:pt x="10975" y="1518"/>
                  </a:cubicBezTo>
                  <a:cubicBezTo>
                    <a:pt x="11008" y="1485"/>
                    <a:pt x="11042" y="1418"/>
                    <a:pt x="11042" y="1352"/>
                  </a:cubicBezTo>
                  <a:cubicBezTo>
                    <a:pt x="11075" y="751"/>
                    <a:pt x="8607" y="151"/>
                    <a:pt x="5571" y="17"/>
                  </a:cubicBezTo>
                  <a:cubicBezTo>
                    <a:pt x="5233" y="6"/>
                    <a:pt x="4902" y="1"/>
                    <a:pt x="45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2"/>
            <p:cNvSpPr/>
            <p:nvPr/>
          </p:nvSpPr>
          <p:spPr>
            <a:xfrm flipH="1">
              <a:off x="6652814" y="4154916"/>
              <a:ext cx="352217" cy="90466"/>
            </a:xfrm>
            <a:custGeom>
              <a:avLst/>
              <a:gdLst/>
              <a:ahLst/>
              <a:cxnLst/>
              <a:rect l="l" t="t" r="r" b="b"/>
              <a:pathLst>
                <a:path w="12743" h="3273" extrusionOk="0">
                  <a:moveTo>
                    <a:pt x="5481" y="0"/>
                  </a:moveTo>
                  <a:cubicBezTo>
                    <a:pt x="2456" y="0"/>
                    <a:pt x="94" y="567"/>
                    <a:pt x="34" y="1353"/>
                  </a:cubicBezTo>
                  <a:cubicBezTo>
                    <a:pt x="0" y="2254"/>
                    <a:pt x="2802" y="3087"/>
                    <a:pt x="6305" y="3254"/>
                  </a:cubicBezTo>
                  <a:cubicBezTo>
                    <a:pt x="6630" y="3267"/>
                    <a:pt x="6950" y="3273"/>
                    <a:pt x="7263" y="3273"/>
                  </a:cubicBezTo>
                  <a:cubicBezTo>
                    <a:pt x="10293" y="3273"/>
                    <a:pt x="12679" y="2706"/>
                    <a:pt x="12709" y="1920"/>
                  </a:cubicBezTo>
                  <a:cubicBezTo>
                    <a:pt x="12743" y="1019"/>
                    <a:pt x="9941" y="185"/>
                    <a:pt x="6438" y="19"/>
                  </a:cubicBezTo>
                  <a:cubicBezTo>
                    <a:pt x="6113" y="6"/>
                    <a:pt x="5793" y="0"/>
                    <a:pt x="54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2"/>
            <p:cNvSpPr/>
            <p:nvPr/>
          </p:nvSpPr>
          <p:spPr>
            <a:xfrm flipH="1">
              <a:off x="6651875" y="4148033"/>
              <a:ext cx="352244" cy="59951"/>
            </a:xfrm>
            <a:custGeom>
              <a:avLst/>
              <a:gdLst/>
              <a:ahLst/>
              <a:cxnLst/>
              <a:rect l="l" t="t" r="r" b="b"/>
              <a:pathLst>
                <a:path w="12744" h="2169" extrusionOk="0">
                  <a:moveTo>
                    <a:pt x="67" y="1"/>
                  </a:moveTo>
                  <a:lnTo>
                    <a:pt x="1" y="1602"/>
                  </a:lnTo>
                  <a:lnTo>
                    <a:pt x="12676" y="2169"/>
                  </a:lnTo>
                  <a:lnTo>
                    <a:pt x="12743"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2"/>
            <p:cNvSpPr/>
            <p:nvPr/>
          </p:nvSpPr>
          <p:spPr>
            <a:xfrm flipH="1">
              <a:off x="6650963" y="4110636"/>
              <a:ext cx="352217" cy="90493"/>
            </a:xfrm>
            <a:custGeom>
              <a:avLst/>
              <a:gdLst/>
              <a:ahLst/>
              <a:cxnLst/>
              <a:rect l="l" t="t" r="r" b="b"/>
              <a:pathLst>
                <a:path w="12743" h="3274" extrusionOk="0">
                  <a:moveTo>
                    <a:pt x="5480" y="1"/>
                  </a:moveTo>
                  <a:cubicBezTo>
                    <a:pt x="2456" y="1"/>
                    <a:pt x="94" y="568"/>
                    <a:pt x="33" y="1354"/>
                  </a:cubicBezTo>
                  <a:cubicBezTo>
                    <a:pt x="0" y="2254"/>
                    <a:pt x="2802" y="3088"/>
                    <a:pt x="6305" y="3255"/>
                  </a:cubicBezTo>
                  <a:cubicBezTo>
                    <a:pt x="6629" y="3268"/>
                    <a:pt x="6948" y="3274"/>
                    <a:pt x="7260" y="3274"/>
                  </a:cubicBezTo>
                  <a:cubicBezTo>
                    <a:pt x="10286" y="3274"/>
                    <a:pt x="12649" y="2704"/>
                    <a:pt x="12709" y="1887"/>
                  </a:cubicBezTo>
                  <a:cubicBezTo>
                    <a:pt x="12742" y="1020"/>
                    <a:pt x="9940" y="186"/>
                    <a:pt x="6438" y="19"/>
                  </a:cubicBezTo>
                  <a:cubicBezTo>
                    <a:pt x="6113" y="7"/>
                    <a:pt x="5793" y="1"/>
                    <a:pt x="54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2"/>
            <p:cNvSpPr/>
            <p:nvPr/>
          </p:nvSpPr>
          <p:spPr>
            <a:xfrm flipH="1">
              <a:off x="6673102" y="4123350"/>
              <a:ext cx="306113" cy="41322"/>
            </a:xfrm>
            <a:custGeom>
              <a:avLst/>
              <a:gdLst/>
              <a:ahLst/>
              <a:cxnLst/>
              <a:rect l="l" t="t" r="r" b="b"/>
              <a:pathLst>
                <a:path w="11075" h="1495" extrusionOk="0">
                  <a:moveTo>
                    <a:pt x="4404" y="1"/>
                  </a:moveTo>
                  <a:cubicBezTo>
                    <a:pt x="1893" y="1"/>
                    <a:pt x="0" y="372"/>
                    <a:pt x="0" y="894"/>
                  </a:cubicBezTo>
                  <a:cubicBezTo>
                    <a:pt x="0" y="927"/>
                    <a:pt x="34" y="994"/>
                    <a:pt x="67" y="1027"/>
                  </a:cubicBezTo>
                  <a:cubicBezTo>
                    <a:pt x="407" y="602"/>
                    <a:pt x="2145" y="297"/>
                    <a:pt x="4359" y="297"/>
                  </a:cubicBezTo>
                  <a:cubicBezTo>
                    <a:pt x="4750" y="297"/>
                    <a:pt x="5155" y="307"/>
                    <a:pt x="5571" y="327"/>
                  </a:cubicBezTo>
                  <a:cubicBezTo>
                    <a:pt x="8340" y="460"/>
                    <a:pt x="10608" y="960"/>
                    <a:pt x="10975" y="1494"/>
                  </a:cubicBezTo>
                  <a:cubicBezTo>
                    <a:pt x="11042" y="1461"/>
                    <a:pt x="11042" y="1394"/>
                    <a:pt x="11042" y="1361"/>
                  </a:cubicBezTo>
                  <a:cubicBezTo>
                    <a:pt x="11075" y="760"/>
                    <a:pt x="8640" y="160"/>
                    <a:pt x="5571" y="26"/>
                  </a:cubicBezTo>
                  <a:cubicBezTo>
                    <a:pt x="5171" y="9"/>
                    <a:pt x="4781" y="1"/>
                    <a:pt x="440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2"/>
            <p:cNvSpPr/>
            <p:nvPr/>
          </p:nvSpPr>
          <p:spPr>
            <a:xfrm flipH="1">
              <a:off x="6673102" y="4123350"/>
              <a:ext cx="306113" cy="41322"/>
            </a:xfrm>
            <a:custGeom>
              <a:avLst/>
              <a:gdLst/>
              <a:ahLst/>
              <a:cxnLst/>
              <a:rect l="l" t="t" r="r" b="b"/>
              <a:pathLst>
                <a:path w="11075" h="1495" extrusionOk="0">
                  <a:moveTo>
                    <a:pt x="4404" y="1"/>
                  </a:moveTo>
                  <a:cubicBezTo>
                    <a:pt x="1893" y="1"/>
                    <a:pt x="0" y="372"/>
                    <a:pt x="0" y="894"/>
                  </a:cubicBezTo>
                  <a:cubicBezTo>
                    <a:pt x="0" y="927"/>
                    <a:pt x="34" y="994"/>
                    <a:pt x="67" y="1027"/>
                  </a:cubicBezTo>
                  <a:cubicBezTo>
                    <a:pt x="407" y="602"/>
                    <a:pt x="2145" y="297"/>
                    <a:pt x="4359" y="297"/>
                  </a:cubicBezTo>
                  <a:cubicBezTo>
                    <a:pt x="4750" y="297"/>
                    <a:pt x="5155" y="307"/>
                    <a:pt x="5571" y="327"/>
                  </a:cubicBezTo>
                  <a:cubicBezTo>
                    <a:pt x="8340" y="460"/>
                    <a:pt x="10608" y="960"/>
                    <a:pt x="10975" y="1494"/>
                  </a:cubicBezTo>
                  <a:cubicBezTo>
                    <a:pt x="11042" y="1461"/>
                    <a:pt x="11042" y="1394"/>
                    <a:pt x="11042" y="1361"/>
                  </a:cubicBezTo>
                  <a:cubicBezTo>
                    <a:pt x="11075" y="760"/>
                    <a:pt x="8640" y="160"/>
                    <a:pt x="5571" y="26"/>
                  </a:cubicBezTo>
                  <a:cubicBezTo>
                    <a:pt x="5171" y="9"/>
                    <a:pt x="4781" y="1"/>
                    <a:pt x="44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2"/>
            <p:cNvSpPr/>
            <p:nvPr/>
          </p:nvSpPr>
          <p:spPr>
            <a:xfrm flipH="1">
              <a:off x="6689687" y="4088275"/>
              <a:ext cx="352217" cy="89802"/>
            </a:xfrm>
            <a:custGeom>
              <a:avLst/>
              <a:gdLst/>
              <a:ahLst/>
              <a:cxnLst/>
              <a:rect l="l" t="t" r="r" b="b"/>
              <a:pathLst>
                <a:path w="12743" h="3249" extrusionOk="0">
                  <a:moveTo>
                    <a:pt x="5316" y="0"/>
                  </a:moveTo>
                  <a:cubicBezTo>
                    <a:pt x="2359" y="0"/>
                    <a:pt x="96" y="563"/>
                    <a:pt x="67" y="1362"/>
                  </a:cubicBezTo>
                  <a:cubicBezTo>
                    <a:pt x="0" y="2229"/>
                    <a:pt x="2835" y="3063"/>
                    <a:pt x="6305" y="3230"/>
                  </a:cubicBezTo>
                  <a:cubicBezTo>
                    <a:pt x="6633" y="3243"/>
                    <a:pt x="6955" y="3249"/>
                    <a:pt x="7271" y="3249"/>
                  </a:cubicBezTo>
                  <a:cubicBezTo>
                    <a:pt x="10320" y="3249"/>
                    <a:pt x="12679" y="2682"/>
                    <a:pt x="12709" y="1896"/>
                  </a:cubicBezTo>
                  <a:cubicBezTo>
                    <a:pt x="12742" y="995"/>
                    <a:pt x="9940" y="161"/>
                    <a:pt x="6471" y="28"/>
                  </a:cubicBezTo>
                  <a:cubicBezTo>
                    <a:pt x="6077" y="9"/>
                    <a:pt x="5691" y="0"/>
                    <a:pt x="53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2"/>
            <p:cNvSpPr/>
            <p:nvPr/>
          </p:nvSpPr>
          <p:spPr>
            <a:xfrm flipH="1">
              <a:off x="6688775" y="4080729"/>
              <a:ext cx="352217" cy="59951"/>
            </a:xfrm>
            <a:custGeom>
              <a:avLst/>
              <a:gdLst/>
              <a:ahLst/>
              <a:cxnLst/>
              <a:rect l="l" t="t" r="r" b="b"/>
              <a:pathLst>
                <a:path w="12743" h="2169" extrusionOk="0">
                  <a:moveTo>
                    <a:pt x="67" y="1"/>
                  </a:moveTo>
                  <a:lnTo>
                    <a:pt x="0" y="1602"/>
                  </a:lnTo>
                  <a:lnTo>
                    <a:pt x="12676" y="2169"/>
                  </a:lnTo>
                  <a:lnTo>
                    <a:pt x="12743"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2"/>
            <p:cNvSpPr/>
            <p:nvPr/>
          </p:nvSpPr>
          <p:spPr>
            <a:xfrm flipH="1">
              <a:off x="6687835" y="4043331"/>
              <a:ext cx="352244" cy="90493"/>
            </a:xfrm>
            <a:custGeom>
              <a:avLst/>
              <a:gdLst/>
              <a:ahLst/>
              <a:cxnLst/>
              <a:rect l="l" t="t" r="r" b="b"/>
              <a:pathLst>
                <a:path w="12744" h="3274" extrusionOk="0">
                  <a:moveTo>
                    <a:pt x="5508" y="1"/>
                  </a:moveTo>
                  <a:cubicBezTo>
                    <a:pt x="2458" y="1"/>
                    <a:pt x="98" y="571"/>
                    <a:pt x="67" y="1387"/>
                  </a:cubicBezTo>
                  <a:cubicBezTo>
                    <a:pt x="1" y="2254"/>
                    <a:pt x="2836" y="3088"/>
                    <a:pt x="6305" y="3255"/>
                  </a:cubicBezTo>
                  <a:cubicBezTo>
                    <a:pt x="6633" y="3268"/>
                    <a:pt x="6956" y="3274"/>
                    <a:pt x="7271" y="3274"/>
                  </a:cubicBezTo>
                  <a:cubicBezTo>
                    <a:pt x="10320" y="3274"/>
                    <a:pt x="12680" y="2707"/>
                    <a:pt x="12710" y="1921"/>
                  </a:cubicBezTo>
                  <a:cubicBezTo>
                    <a:pt x="12743" y="1020"/>
                    <a:pt x="9941" y="186"/>
                    <a:pt x="6472" y="19"/>
                  </a:cubicBezTo>
                  <a:cubicBezTo>
                    <a:pt x="6145" y="7"/>
                    <a:pt x="5823" y="1"/>
                    <a:pt x="55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2"/>
            <p:cNvSpPr/>
            <p:nvPr/>
          </p:nvSpPr>
          <p:spPr>
            <a:xfrm flipH="1">
              <a:off x="6709974" y="4056046"/>
              <a:ext cx="306113" cy="41322"/>
            </a:xfrm>
            <a:custGeom>
              <a:avLst/>
              <a:gdLst/>
              <a:ahLst/>
              <a:cxnLst/>
              <a:rect l="l" t="t" r="r" b="b"/>
              <a:pathLst>
                <a:path w="11075" h="1495" extrusionOk="0">
                  <a:moveTo>
                    <a:pt x="4406" y="1"/>
                  </a:moveTo>
                  <a:cubicBezTo>
                    <a:pt x="1900" y="1"/>
                    <a:pt x="29" y="371"/>
                    <a:pt x="0" y="894"/>
                  </a:cubicBezTo>
                  <a:cubicBezTo>
                    <a:pt x="0" y="927"/>
                    <a:pt x="0" y="994"/>
                    <a:pt x="33" y="1027"/>
                  </a:cubicBezTo>
                  <a:cubicBezTo>
                    <a:pt x="402" y="602"/>
                    <a:pt x="2144" y="297"/>
                    <a:pt x="4358" y="297"/>
                  </a:cubicBezTo>
                  <a:cubicBezTo>
                    <a:pt x="4749" y="297"/>
                    <a:pt x="5155" y="307"/>
                    <a:pt x="5571" y="327"/>
                  </a:cubicBezTo>
                  <a:cubicBezTo>
                    <a:pt x="8339" y="460"/>
                    <a:pt x="10608" y="960"/>
                    <a:pt x="10975" y="1494"/>
                  </a:cubicBezTo>
                  <a:cubicBezTo>
                    <a:pt x="11008" y="1461"/>
                    <a:pt x="11041" y="1394"/>
                    <a:pt x="11041" y="1361"/>
                  </a:cubicBezTo>
                  <a:cubicBezTo>
                    <a:pt x="11075" y="760"/>
                    <a:pt x="8606" y="160"/>
                    <a:pt x="5571" y="26"/>
                  </a:cubicBezTo>
                  <a:cubicBezTo>
                    <a:pt x="5171" y="9"/>
                    <a:pt x="4781" y="1"/>
                    <a:pt x="440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52"/>
            <p:cNvSpPr/>
            <p:nvPr/>
          </p:nvSpPr>
          <p:spPr>
            <a:xfrm flipH="1">
              <a:off x="6709974" y="4056046"/>
              <a:ext cx="306113" cy="41322"/>
            </a:xfrm>
            <a:custGeom>
              <a:avLst/>
              <a:gdLst/>
              <a:ahLst/>
              <a:cxnLst/>
              <a:rect l="l" t="t" r="r" b="b"/>
              <a:pathLst>
                <a:path w="11075" h="1495" extrusionOk="0">
                  <a:moveTo>
                    <a:pt x="4406" y="1"/>
                  </a:moveTo>
                  <a:cubicBezTo>
                    <a:pt x="1900" y="1"/>
                    <a:pt x="29" y="371"/>
                    <a:pt x="0" y="894"/>
                  </a:cubicBezTo>
                  <a:cubicBezTo>
                    <a:pt x="0" y="927"/>
                    <a:pt x="0" y="994"/>
                    <a:pt x="33" y="1027"/>
                  </a:cubicBezTo>
                  <a:cubicBezTo>
                    <a:pt x="402" y="602"/>
                    <a:pt x="2144" y="297"/>
                    <a:pt x="4358" y="297"/>
                  </a:cubicBezTo>
                  <a:cubicBezTo>
                    <a:pt x="4749" y="297"/>
                    <a:pt x="5155" y="307"/>
                    <a:pt x="5571" y="327"/>
                  </a:cubicBezTo>
                  <a:cubicBezTo>
                    <a:pt x="8339" y="460"/>
                    <a:pt x="10608" y="960"/>
                    <a:pt x="10975" y="1494"/>
                  </a:cubicBezTo>
                  <a:cubicBezTo>
                    <a:pt x="11008" y="1461"/>
                    <a:pt x="11041" y="1394"/>
                    <a:pt x="11041" y="1361"/>
                  </a:cubicBezTo>
                  <a:cubicBezTo>
                    <a:pt x="11075" y="760"/>
                    <a:pt x="8606" y="160"/>
                    <a:pt x="5571" y="26"/>
                  </a:cubicBezTo>
                  <a:cubicBezTo>
                    <a:pt x="5171" y="9"/>
                    <a:pt x="4781" y="1"/>
                    <a:pt x="4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52"/>
            <p:cNvSpPr/>
            <p:nvPr/>
          </p:nvSpPr>
          <p:spPr>
            <a:xfrm flipH="1">
              <a:off x="6652814" y="4040319"/>
              <a:ext cx="352217" cy="89830"/>
            </a:xfrm>
            <a:custGeom>
              <a:avLst/>
              <a:gdLst/>
              <a:ahLst/>
              <a:cxnLst/>
              <a:rect l="l" t="t" r="r" b="b"/>
              <a:pathLst>
                <a:path w="12743" h="3250" extrusionOk="0">
                  <a:moveTo>
                    <a:pt x="7451" y="1"/>
                  </a:moveTo>
                  <a:cubicBezTo>
                    <a:pt x="7079" y="1"/>
                    <a:pt x="6695" y="10"/>
                    <a:pt x="6305" y="28"/>
                  </a:cubicBezTo>
                  <a:cubicBezTo>
                    <a:pt x="2802" y="162"/>
                    <a:pt x="0" y="1029"/>
                    <a:pt x="34" y="1896"/>
                  </a:cubicBezTo>
                  <a:cubicBezTo>
                    <a:pt x="94" y="2682"/>
                    <a:pt x="2456" y="3249"/>
                    <a:pt x="5506" y="3249"/>
                  </a:cubicBezTo>
                  <a:cubicBezTo>
                    <a:pt x="5821" y="3249"/>
                    <a:pt x="6143" y="3243"/>
                    <a:pt x="6472" y="3231"/>
                  </a:cubicBezTo>
                  <a:cubicBezTo>
                    <a:pt x="9941" y="3097"/>
                    <a:pt x="12743" y="2230"/>
                    <a:pt x="12709" y="1363"/>
                  </a:cubicBezTo>
                  <a:cubicBezTo>
                    <a:pt x="12680" y="563"/>
                    <a:pt x="10391" y="1"/>
                    <a:pt x="74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2"/>
            <p:cNvSpPr/>
            <p:nvPr/>
          </p:nvSpPr>
          <p:spPr>
            <a:xfrm flipH="1">
              <a:off x="6654639" y="3996066"/>
              <a:ext cx="352244" cy="89830"/>
            </a:xfrm>
            <a:custGeom>
              <a:avLst/>
              <a:gdLst/>
              <a:ahLst/>
              <a:cxnLst/>
              <a:rect l="l" t="t" r="r" b="b"/>
              <a:pathLst>
                <a:path w="12744" h="3250" extrusionOk="0">
                  <a:moveTo>
                    <a:pt x="7461" y="0"/>
                  </a:moveTo>
                  <a:cubicBezTo>
                    <a:pt x="7086" y="0"/>
                    <a:pt x="6699" y="9"/>
                    <a:pt x="6305" y="28"/>
                  </a:cubicBezTo>
                  <a:cubicBezTo>
                    <a:pt x="2803" y="162"/>
                    <a:pt x="1" y="996"/>
                    <a:pt x="34" y="1896"/>
                  </a:cubicBezTo>
                  <a:cubicBezTo>
                    <a:pt x="94" y="2709"/>
                    <a:pt x="2435" y="3250"/>
                    <a:pt x="5465" y="3250"/>
                  </a:cubicBezTo>
                  <a:cubicBezTo>
                    <a:pt x="5793" y="3250"/>
                    <a:pt x="6130" y="3244"/>
                    <a:pt x="6472" y="3230"/>
                  </a:cubicBezTo>
                  <a:cubicBezTo>
                    <a:pt x="9941" y="3064"/>
                    <a:pt x="12743" y="2230"/>
                    <a:pt x="12710" y="1362"/>
                  </a:cubicBezTo>
                  <a:cubicBezTo>
                    <a:pt x="12680" y="563"/>
                    <a:pt x="10417" y="0"/>
                    <a:pt x="74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2"/>
            <p:cNvSpPr/>
            <p:nvPr/>
          </p:nvSpPr>
          <p:spPr>
            <a:xfrm flipH="1">
              <a:off x="6677690" y="4008117"/>
              <a:ext cx="306141" cy="42206"/>
            </a:xfrm>
            <a:custGeom>
              <a:avLst/>
              <a:gdLst/>
              <a:ahLst/>
              <a:cxnLst/>
              <a:rect l="l" t="t" r="r" b="b"/>
              <a:pathLst>
                <a:path w="11076" h="1527" extrusionOk="0">
                  <a:moveTo>
                    <a:pt x="6670" y="0"/>
                  </a:moveTo>
                  <a:cubicBezTo>
                    <a:pt x="6294" y="0"/>
                    <a:pt x="5904" y="8"/>
                    <a:pt x="5504" y="26"/>
                  </a:cubicBezTo>
                  <a:cubicBezTo>
                    <a:pt x="2436" y="159"/>
                    <a:pt x="1" y="760"/>
                    <a:pt x="34" y="1360"/>
                  </a:cubicBezTo>
                  <a:cubicBezTo>
                    <a:pt x="34" y="1427"/>
                    <a:pt x="34" y="1460"/>
                    <a:pt x="101" y="1527"/>
                  </a:cubicBezTo>
                  <a:cubicBezTo>
                    <a:pt x="434" y="960"/>
                    <a:pt x="2736" y="459"/>
                    <a:pt x="5504" y="326"/>
                  </a:cubicBezTo>
                  <a:cubicBezTo>
                    <a:pt x="5860" y="313"/>
                    <a:pt x="6209" y="307"/>
                    <a:pt x="6547" y="307"/>
                  </a:cubicBezTo>
                  <a:cubicBezTo>
                    <a:pt x="8841" y="307"/>
                    <a:pt x="10660" y="595"/>
                    <a:pt x="11008" y="1060"/>
                  </a:cubicBezTo>
                  <a:cubicBezTo>
                    <a:pt x="11042" y="993"/>
                    <a:pt x="11075" y="960"/>
                    <a:pt x="11075" y="893"/>
                  </a:cubicBezTo>
                  <a:cubicBezTo>
                    <a:pt x="11046" y="371"/>
                    <a:pt x="9175" y="0"/>
                    <a:pt x="667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2"/>
            <p:cNvSpPr/>
            <p:nvPr/>
          </p:nvSpPr>
          <p:spPr>
            <a:xfrm flipH="1">
              <a:off x="6677690" y="4008117"/>
              <a:ext cx="306141" cy="42206"/>
            </a:xfrm>
            <a:custGeom>
              <a:avLst/>
              <a:gdLst/>
              <a:ahLst/>
              <a:cxnLst/>
              <a:rect l="l" t="t" r="r" b="b"/>
              <a:pathLst>
                <a:path w="11076" h="1527" extrusionOk="0">
                  <a:moveTo>
                    <a:pt x="6670" y="0"/>
                  </a:moveTo>
                  <a:cubicBezTo>
                    <a:pt x="6294" y="0"/>
                    <a:pt x="5904" y="8"/>
                    <a:pt x="5504" y="26"/>
                  </a:cubicBezTo>
                  <a:cubicBezTo>
                    <a:pt x="2436" y="159"/>
                    <a:pt x="1" y="760"/>
                    <a:pt x="34" y="1360"/>
                  </a:cubicBezTo>
                  <a:cubicBezTo>
                    <a:pt x="34" y="1427"/>
                    <a:pt x="34" y="1460"/>
                    <a:pt x="101" y="1527"/>
                  </a:cubicBezTo>
                  <a:cubicBezTo>
                    <a:pt x="434" y="960"/>
                    <a:pt x="2736" y="459"/>
                    <a:pt x="5504" y="326"/>
                  </a:cubicBezTo>
                  <a:cubicBezTo>
                    <a:pt x="5860" y="313"/>
                    <a:pt x="6209" y="307"/>
                    <a:pt x="6547" y="307"/>
                  </a:cubicBezTo>
                  <a:cubicBezTo>
                    <a:pt x="8841" y="307"/>
                    <a:pt x="10660" y="595"/>
                    <a:pt x="11008" y="1060"/>
                  </a:cubicBezTo>
                  <a:cubicBezTo>
                    <a:pt x="11042" y="993"/>
                    <a:pt x="11075" y="960"/>
                    <a:pt x="11075" y="893"/>
                  </a:cubicBezTo>
                  <a:cubicBezTo>
                    <a:pt x="11046" y="371"/>
                    <a:pt x="9175" y="0"/>
                    <a:pt x="66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2"/>
            <p:cNvSpPr/>
            <p:nvPr/>
          </p:nvSpPr>
          <p:spPr>
            <a:xfrm flipH="1">
              <a:off x="6615915" y="3973235"/>
              <a:ext cx="352244" cy="89858"/>
            </a:xfrm>
            <a:custGeom>
              <a:avLst/>
              <a:gdLst/>
              <a:ahLst/>
              <a:cxnLst/>
              <a:rect l="l" t="t" r="r" b="b"/>
              <a:pathLst>
                <a:path w="12744" h="3251" extrusionOk="0">
                  <a:moveTo>
                    <a:pt x="7312" y="1"/>
                  </a:moveTo>
                  <a:cubicBezTo>
                    <a:pt x="6984" y="1"/>
                    <a:pt x="6647" y="7"/>
                    <a:pt x="6305" y="20"/>
                  </a:cubicBezTo>
                  <a:cubicBezTo>
                    <a:pt x="2803" y="154"/>
                    <a:pt x="1" y="1021"/>
                    <a:pt x="67" y="1888"/>
                  </a:cubicBezTo>
                  <a:cubicBezTo>
                    <a:pt x="97" y="2688"/>
                    <a:pt x="2360" y="3250"/>
                    <a:pt x="5316" y="3250"/>
                  </a:cubicBezTo>
                  <a:cubicBezTo>
                    <a:pt x="5692" y="3250"/>
                    <a:pt x="6078" y="3241"/>
                    <a:pt x="6472" y="3223"/>
                  </a:cubicBezTo>
                  <a:cubicBezTo>
                    <a:pt x="9941" y="3089"/>
                    <a:pt x="12743" y="2255"/>
                    <a:pt x="12710" y="1355"/>
                  </a:cubicBezTo>
                  <a:cubicBezTo>
                    <a:pt x="12680" y="542"/>
                    <a:pt x="10341" y="1"/>
                    <a:pt x="7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2"/>
            <p:cNvSpPr/>
            <p:nvPr/>
          </p:nvSpPr>
          <p:spPr>
            <a:xfrm flipH="1">
              <a:off x="6616854" y="3966408"/>
              <a:ext cx="352217" cy="59039"/>
            </a:xfrm>
            <a:custGeom>
              <a:avLst/>
              <a:gdLst/>
              <a:ahLst/>
              <a:cxnLst/>
              <a:rect l="l" t="t" r="r" b="b"/>
              <a:pathLst>
                <a:path w="12743" h="2136" extrusionOk="0">
                  <a:moveTo>
                    <a:pt x="12676" y="0"/>
                  </a:moveTo>
                  <a:lnTo>
                    <a:pt x="0" y="534"/>
                  </a:lnTo>
                  <a:lnTo>
                    <a:pt x="67" y="2135"/>
                  </a:lnTo>
                  <a:lnTo>
                    <a:pt x="12743" y="1602"/>
                  </a:lnTo>
                  <a:lnTo>
                    <a:pt x="12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2"/>
            <p:cNvSpPr/>
            <p:nvPr/>
          </p:nvSpPr>
          <p:spPr>
            <a:xfrm flipH="1">
              <a:off x="6617766" y="3929646"/>
              <a:ext cx="352244" cy="89858"/>
            </a:xfrm>
            <a:custGeom>
              <a:avLst/>
              <a:gdLst/>
              <a:ahLst/>
              <a:cxnLst/>
              <a:rect l="l" t="t" r="r" b="b"/>
              <a:pathLst>
                <a:path w="12744" h="3251" extrusionOk="0">
                  <a:moveTo>
                    <a:pt x="7506" y="0"/>
                  </a:moveTo>
                  <a:cubicBezTo>
                    <a:pt x="7117" y="0"/>
                    <a:pt x="6715" y="10"/>
                    <a:pt x="6305" y="29"/>
                  </a:cubicBezTo>
                  <a:cubicBezTo>
                    <a:pt x="2803" y="163"/>
                    <a:pt x="1" y="997"/>
                    <a:pt x="68" y="1897"/>
                  </a:cubicBezTo>
                  <a:cubicBezTo>
                    <a:pt x="98" y="2683"/>
                    <a:pt x="2457" y="3250"/>
                    <a:pt x="5481" y="3250"/>
                  </a:cubicBezTo>
                  <a:cubicBezTo>
                    <a:pt x="5794" y="3250"/>
                    <a:pt x="6114" y="3244"/>
                    <a:pt x="6439" y="3232"/>
                  </a:cubicBezTo>
                  <a:cubicBezTo>
                    <a:pt x="9941" y="3065"/>
                    <a:pt x="12743" y="2231"/>
                    <a:pt x="12710" y="1364"/>
                  </a:cubicBezTo>
                  <a:cubicBezTo>
                    <a:pt x="12681" y="539"/>
                    <a:pt x="10441" y="0"/>
                    <a:pt x="7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2"/>
            <p:cNvSpPr/>
            <p:nvPr/>
          </p:nvSpPr>
          <p:spPr>
            <a:xfrm flipH="1">
              <a:off x="6640818" y="3940813"/>
              <a:ext cx="306141" cy="42206"/>
            </a:xfrm>
            <a:custGeom>
              <a:avLst/>
              <a:gdLst/>
              <a:ahLst/>
              <a:cxnLst/>
              <a:rect l="l" t="t" r="r" b="b"/>
              <a:pathLst>
                <a:path w="11076" h="1527" extrusionOk="0">
                  <a:moveTo>
                    <a:pt x="6660" y="0"/>
                  </a:moveTo>
                  <a:cubicBezTo>
                    <a:pt x="6287" y="0"/>
                    <a:pt x="5900" y="8"/>
                    <a:pt x="5505" y="26"/>
                  </a:cubicBezTo>
                  <a:cubicBezTo>
                    <a:pt x="2436" y="159"/>
                    <a:pt x="1" y="760"/>
                    <a:pt x="34" y="1360"/>
                  </a:cubicBezTo>
                  <a:cubicBezTo>
                    <a:pt x="34" y="1427"/>
                    <a:pt x="34" y="1493"/>
                    <a:pt x="101" y="1527"/>
                  </a:cubicBezTo>
                  <a:cubicBezTo>
                    <a:pt x="434" y="960"/>
                    <a:pt x="2736" y="459"/>
                    <a:pt x="5505" y="359"/>
                  </a:cubicBezTo>
                  <a:cubicBezTo>
                    <a:pt x="5947" y="338"/>
                    <a:pt x="6378" y="328"/>
                    <a:pt x="6792" y="328"/>
                  </a:cubicBezTo>
                  <a:cubicBezTo>
                    <a:pt x="8970" y="328"/>
                    <a:pt x="10672" y="611"/>
                    <a:pt x="11009" y="1060"/>
                  </a:cubicBezTo>
                  <a:cubicBezTo>
                    <a:pt x="11042" y="993"/>
                    <a:pt x="11075" y="960"/>
                    <a:pt x="11075" y="893"/>
                  </a:cubicBezTo>
                  <a:cubicBezTo>
                    <a:pt x="11046" y="371"/>
                    <a:pt x="9150" y="0"/>
                    <a:pt x="666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2"/>
            <p:cNvSpPr/>
            <p:nvPr/>
          </p:nvSpPr>
          <p:spPr>
            <a:xfrm flipH="1">
              <a:off x="6640818" y="3940813"/>
              <a:ext cx="306141" cy="42206"/>
            </a:xfrm>
            <a:custGeom>
              <a:avLst/>
              <a:gdLst/>
              <a:ahLst/>
              <a:cxnLst/>
              <a:rect l="l" t="t" r="r" b="b"/>
              <a:pathLst>
                <a:path w="11076" h="1527" extrusionOk="0">
                  <a:moveTo>
                    <a:pt x="6660" y="0"/>
                  </a:moveTo>
                  <a:cubicBezTo>
                    <a:pt x="6287" y="0"/>
                    <a:pt x="5900" y="8"/>
                    <a:pt x="5505" y="26"/>
                  </a:cubicBezTo>
                  <a:cubicBezTo>
                    <a:pt x="2436" y="159"/>
                    <a:pt x="1" y="760"/>
                    <a:pt x="34" y="1360"/>
                  </a:cubicBezTo>
                  <a:cubicBezTo>
                    <a:pt x="34" y="1427"/>
                    <a:pt x="34" y="1493"/>
                    <a:pt x="101" y="1527"/>
                  </a:cubicBezTo>
                  <a:cubicBezTo>
                    <a:pt x="434" y="960"/>
                    <a:pt x="2736" y="459"/>
                    <a:pt x="5505" y="359"/>
                  </a:cubicBezTo>
                  <a:cubicBezTo>
                    <a:pt x="5947" y="338"/>
                    <a:pt x="6378" y="328"/>
                    <a:pt x="6792" y="328"/>
                  </a:cubicBezTo>
                  <a:cubicBezTo>
                    <a:pt x="8970" y="328"/>
                    <a:pt x="10672" y="611"/>
                    <a:pt x="11009" y="1060"/>
                  </a:cubicBezTo>
                  <a:cubicBezTo>
                    <a:pt x="11042" y="993"/>
                    <a:pt x="11075" y="960"/>
                    <a:pt x="11075" y="893"/>
                  </a:cubicBezTo>
                  <a:cubicBezTo>
                    <a:pt x="11046" y="371"/>
                    <a:pt x="9150" y="0"/>
                    <a:pt x="66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2"/>
            <p:cNvSpPr/>
            <p:nvPr/>
          </p:nvSpPr>
          <p:spPr>
            <a:xfrm flipH="1">
              <a:off x="6620530" y="3892138"/>
              <a:ext cx="352244" cy="89802"/>
            </a:xfrm>
            <a:custGeom>
              <a:avLst/>
              <a:gdLst/>
              <a:ahLst/>
              <a:cxnLst/>
              <a:rect l="l" t="t" r="r" b="b"/>
              <a:pathLst>
                <a:path w="12744" h="3249" extrusionOk="0">
                  <a:moveTo>
                    <a:pt x="7264" y="0"/>
                  </a:moveTo>
                  <a:cubicBezTo>
                    <a:pt x="6950" y="0"/>
                    <a:pt x="6630" y="6"/>
                    <a:pt x="6305" y="19"/>
                  </a:cubicBezTo>
                  <a:cubicBezTo>
                    <a:pt x="2803" y="186"/>
                    <a:pt x="1" y="1020"/>
                    <a:pt x="34" y="1887"/>
                  </a:cubicBezTo>
                  <a:cubicBezTo>
                    <a:pt x="64" y="2686"/>
                    <a:pt x="2326" y="3249"/>
                    <a:pt x="5283" y="3249"/>
                  </a:cubicBezTo>
                  <a:cubicBezTo>
                    <a:pt x="5658" y="3249"/>
                    <a:pt x="6045" y="3240"/>
                    <a:pt x="6439" y="3221"/>
                  </a:cubicBezTo>
                  <a:cubicBezTo>
                    <a:pt x="9941" y="3088"/>
                    <a:pt x="12743" y="2254"/>
                    <a:pt x="12710" y="1353"/>
                  </a:cubicBezTo>
                  <a:cubicBezTo>
                    <a:pt x="12680" y="567"/>
                    <a:pt x="10293" y="0"/>
                    <a:pt x="72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2"/>
            <p:cNvSpPr/>
            <p:nvPr/>
          </p:nvSpPr>
          <p:spPr>
            <a:xfrm flipH="1">
              <a:off x="6621470" y="3885256"/>
              <a:ext cx="352217" cy="59039"/>
            </a:xfrm>
            <a:custGeom>
              <a:avLst/>
              <a:gdLst/>
              <a:ahLst/>
              <a:cxnLst/>
              <a:rect l="l" t="t" r="r" b="b"/>
              <a:pathLst>
                <a:path w="12743" h="2136" extrusionOk="0">
                  <a:moveTo>
                    <a:pt x="12676" y="1"/>
                  </a:moveTo>
                  <a:lnTo>
                    <a:pt x="0" y="535"/>
                  </a:lnTo>
                  <a:lnTo>
                    <a:pt x="67" y="2136"/>
                  </a:lnTo>
                  <a:lnTo>
                    <a:pt x="12743" y="1602"/>
                  </a:lnTo>
                  <a:lnTo>
                    <a:pt x="126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2"/>
            <p:cNvSpPr/>
            <p:nvPr/>
          </p:nvSpPr>
          <p:spPr>
            <a:xfrm flipH="1">
              <a:off x="6622382" y="3847886"/>
              <a:ext cx="352217" cy="89802"/>
            </a:xfrm>
            <a:custGeom>
              <a:avLst/>
              <a:gdLst/>
              <a:ahLst/>
              <a:cxnLst/>
              <a:rect l="l" t="t" r="r" b="b"/>
              <a:pathLst>
                <a:path w="12743" h="3249" extrusionOk="0">
                  <a:moveTo>
                    <a:pt x="7263" y="0"/>
                  </a:moveTo>
                  <a:cubicBezTo>
                    <a:pt x="6950" y="0"/>
                    <a:pt x="6630" y="6"/>
                    <a:pt x="6305" y="19"/>
                  </a:cubicBezTo>
                  <a:cubicBezTo>
                    <a:pt x="2802" y="185"/>
                    <a:pt x="0" y="1019"/>
                    <a:pt x="33" y="1887"/>
                  </a:cubicBezTo>
                  <a:cubicBezTo>
                    <a:pt x="63" y="2686"/>
                    <a:pt x="2352" y="3249"/>
                    <a:pt x="5292" y="3249"/>
                  </a:cubicBezTo>
                  <a:cubicBezTo>
                    <a:pt x="5664" y="3249"/>
                    <a:pt x="6048" y="3240"/>
                    <a:pt x="6438" y="3221"/>
                  </a:cubicBezTo>
                  <a:cubicBezTo>
                    <a:pt x="9941" y="3088"/>
                    <a:pt x="12743" y="2254"/>
                    <a:pt x="12709" y="1353"/>
                  </a:cubicBezTo>
                  <a:cubicBezTo>
                    <a:pt x="12679" y="567"/>
                    <a:pt x="10292" y="0"/>
                    <a:pt x="72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2"/>
            <p:cNvSpPr/>
            <p:nvPr/>
          </p:nvSpPr>
          <p:spPr>
            <a:xfrm flipH="1">
              <a:off x="6645434" y="3860545"/>
              <a:ext cx="306113" cy="41349"/>
            </a:xfrm>
            <a:custGeom>
              <a:avLst/>
              <a:gdLst/>
              <a:ahLst/>
              <a:cxnLst/>
              <a:rect l="l" t="t" r="r" b="b"/>
              <a:pathLst>
                <a:path w="11075" h="1496" extrusionOk="0">
                  <a:moveTo>
                    <a:pt x="6729" y="0"/>
                  </a:moveTo>
                  <a:cubicBezTo>
                    <a:pt x="6334" y="0"/>
                    <a:pt x="5924" y="9"/>
                    <a:pt x="5504" y="28"/>
                  </a:cubicBezTo>
                  <a:cubicBezTo>
                    <a:pt x="2435" y="128"/>
                    <a:pt x="0" y="728"/>
                    <a:pt x="0" y="1329"/>
                  </a:cubicBezTo>
                  <a:cubicBezTo>
                    <a:pt x="0" y="1395"/>
                    <a:pt x="33" y="1462"/>
                    <a:pt x="67" y="1495"/>
                  </a:cubicBezTo>
                  <a:cubicBezTo>
                    <a:pt x="434" y="928"/>
                    <a:pt x="2735" y="461"/>
                    <a:pt x="5504" y="328"/>
                  </a:cubicBezTo>
                  <a:cubicBezTo>
                    <a:pt x="5946" y="307"/>
                    <a:pt x="6377" y="296"/>
                    <a:pt x="6789" y="296"/>
                  </a:cubicBezTo>
                  <a:cubicBezTo>
                    <a:pt x="8960" y="296"/>
                    <a:pt x="10644" y="580"/>
                    <a:pt x="11008" y="1028"/>
                  </a:cubicBezTo>
                  <a:cubicBezTo>
                    <a:pt x="11041" y="995"/>
                    <a:pt x="11075" y="928"/>
                    <a:pt x="11075" y="862"/>
                  </a:cubicBezTo>
                  <a:cubicBezTo>
                    <a:pt x="11046" y="344"/>
                    <a:pt x="9185" y="0"/>
                    <a:pt x="672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52"/>
            <p:cNvSpPr/>
            <p:nvPr/>
          </p:nvSpPr>
          <p:spPr>
            <a:xfrm flipH="1">
              <a:off x="6645434" y="3860545"/>
              <a:ext cx="306113" cy="41349"/>
            </a:xfrm>
            <a:custGeom>
              <a:avLst/>
              <a:gdLst/>
              <a:ahLst/>
              <a:cxnLst/>
              <a:rect l="l" t="t" r="r" b="b"/>
              <a:pathLst>
                <a:path w="11075" h="1496" extrusionOk="0">
                  <a:moveTo>
                    <a:pt x="6729" y="0"/>
                  </a:moveTo>
                  <a:cubicBezTo>
                    <a:pt x="6334" y="0"/>
                    <a:pt x="5924" y="9"/>
                    <a:pt x="5504" y="28"/>
                  </a:cubicBezTo>
                  <a:cubicBezTo>
                    <a:pt x="2435" y="128"/>
                    <a:pt x="0" y="728"/>
                    <a:pt x="0" y="1329"/>
                  </a:cubicBezTo>
                  <a:cubicBezTo>
                    <a:pt x="0" y="1395"/>
                    <a:pt x="33" y="1462"/>
                    <a:pt x="67" y="1495"/>
                  </a:cubicBezTo>
                  <a:cubicBezTo>
                    <a:pt x="434" y="928"/>
                    <a:pt x="2735" y="461"/>
                    <a:pt x="5504" y="328"/>
                  </a:cubicBezTo>
                  <a:cubicBezTo>
                    <a:pt x="5946" y="307"/>
                    <a:pt x="6377" y="296"/>
                    <a:pt x="6789" y="296"/>
                  </a:cubicBezTo>
                  <a:cubicBezTo>
                    <a:pt x="8960" y="296"/>
                    <a:pt x="10644" y="580"/>
                    <a:pt x="11008" y="1028"/>
                  </a:cubicBezTo>
                  <a:cubicBezTo>
                    <a:pt x="11041" y="995"/>
                    <a:pt x="11075" y="928"/>
                    <a:pt x="11075" y="862"/>
                  </a:cubicBezTo>
                  <a:cubicBezTo>
                    <a:pt x="11046" y="344"/>
                    <a:pt x="9185" y="0"/>
                    <a:pt x="6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2"/>
            <p:cNvSpPr/>
            <p:nvPr/>
          </p:nvSpPr>
          <p:spPr>
            <a:xfrm flipH="1">
              <a:off x="6583658" y="3825718"/>
              <a:ext cx="352217" cy="89858"/>
            </a:xfrm>
            <a:custGeom>
              <a:avLst/>
              <a:gdLst/>
              <a:ahLst/>
              <a:cxnLst/>
              <a:rect l="l" t="t" r="r" b="b"/>
              <a:pathLst>
                <a:path w="12743" h="3251" extrusionOk="0">
                  <a:moveTo>
                    <a:pt x="7303" y="1"/>
                  </a:moveTo>
                  <a:cubicBezTo>
                    <a:pt x="6977" y="1"/>
                    <a:pt x="6644" y="7"/>
                    <a:pt x="6305" y="20"/>
                  </a:cubicBezTo>
                  <a:cubicBezTo>
                    <a:pt x="2802" y="154"/>
                    <a:pt x="0" y="1021"/>
                    <a:pt x="33" y="1888"/>
                  </a:cubicBezTo>
                  <a:cubicBezTo>
                    <a:pt x="63" y="2687"/>
                    <a:pt x="2352" y="3250"/>
                    <a:pt x="5292" y="3250"/>
                  </a:cubicBezTo>
                  <a:cubicBezTo>
                    <a:pt x="5664" y="3250"/>
                    <a:pt x="6048" y="3241"/>
                    <a:pt x="6438" y="3222"/>
                  </a:cubicBezTo>
                  <a:cubicBezTo>
                    <a:pt x="9941" y="3089"/>
                    <a:pt x="12743" y="2255"/>
                    <a:pt x="12709" y="1354"/>
                  </a:cubicBezTo>
                  <a:cubicBezTo>
                    <a:pt x="12679" y="542"/>
                    <a:pt x="10314" y="1"/>
                    <a:pt x="73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52"/>
            <p:cNvSpPr/>
            <p:nvPr/>
          </p:nvSpPr>
          <p:spPr>
            <a:xfrm flipH="1">
              <a:off x="6585510" y="3817951"/>
              <a:ext cx="352217" cy="59979"/>
            </a:xfrm>
            <a:custGeom>
              <a:avLst/>
              <a:gdLst/>
              <a:ahLst/>
              <a:cxnLst/>
              <a:rect l="l" t="t" r="r" b="b"/>
              <a:pathLst>
                <a:path w="12743" h="2170" extrusionOk="0">
                  <a:moveTo>
                    <a:pt x="12676" y="1"/>
                  </a:moveTo>
                  <a:lnTo>
                    <a:pt x="0" y="568"/>
                  </a:lnTo>
                  <a:lnTo>
                    <a:pt x="100" y="2169"/>
                  </a:lnTo>
                  <a:lnTo>
                    <a:pt x="12743" y="1635"/>
                  </a:lnTo>
                  <a:lnTo>
                    <a:pt x="126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2"/>
            <p:cNvSpPr/>
            <p:nvPr/>
          </p:nvSpPr>
          <p:spPr>
            <a:xfrm flipH="1">
              <a:off x="6585510" y="3780581"/>
              <a:ext cx="352217" cy="90466"/>
            </a:xfrm>
            <a:custGeom>
              <a:avLst/>
              <a:gdLst/>
              <a:ahLst/>
              <a:cxnLst/>
              <a:rect l="l" t="t" r="r" b="b"/>
              <a:pathLst>
                <a:path w="12743" h="3273" extrusionOk="0">
                  <a:moveTo>
                    <a:pt x="7263" y="0"/>
                  </a:moveTo>
                  <a:cubicBezTo>
                    <a:pt x="6950" y="0"/>
                    <a:pt x="6630" y="6"/>
                    <a:pt x="6305" y="19"/>
                  </a:cubicBezTo>
                  <a:cubicBezTo>
                    <a:pt x="2802" y="185"/>
                    <a:pt x="0" y="1019"/>
                    <a:pt x="34" y="1887"/>
                  </a:cubicBezTo>
                  <a:cubicBezTo>
                    <a:pt x="64" y="2703"/>
                    <a:pt x="2452" y="3273"/>
                    <a:pt x="5482" y="3273"/>
                  </a:cubicBezTo>
                  <a:cubicBezTo>
                    <a:pt x="5795" y="3273"/>
                    <a:pt x="6114" y="3267"/>
                    <a:pt x="6438" y="3254"/>
                  </a:cubicBezTo>
                  <a:cubicBezTo>
                    <a:pt x="9941" y="3087"/>
                    <a:pt x="12743" y="2254"/>
                    <a:pt x="12709" y="1353"/>
                  </a:cubicBezTo>
                  <a:cubicBezTo>
                    <a:pt x="12679" y="567"/>
                    <a:pt x="10293" y="0"/>
                    <a:pt x="72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2"/>
            <p:cNvSpPr/>
            <p:nvPr/>
          </p:nvSpPr>
          <p:spPr>
            <a:xfrm flipH="1">
              <a:off x="6608562" y="3792384"/>
              <a:ext cx="307053" cy="42206"/>
            </a:xfrm>
            <a:custGeom>
              <a:avLst/>
              <a:gdLst/>
              <a:ahLst/>
              <a:cxnLst/>
              <a:rect l="l" t="t" r="r" b="b"/>
              <a:pathLst>
                <a:path w="11109" h="1527" extrusionOk="0">
                  <a:moveTo>
                    <a:pt x="6635" y="1"/>
                  </a:moveTo>
                  <a:cubicBezTo>
                    <a:pt x="6280" y="1"/>
                    <a:pt x="5913" y="9"/>
                    <a:pt x="5538" y="25"/>
                  </a:cubicBezTo>
                  <a:cubicBezTo>
                    <a:pt x="2469" y="159"/>
                    <a:pt x="1" y="759"/>
                    <a:pt x="34" y="1360"/>
                  </a:cubicBezTo>
                  <a:cubicBezTo>
                    <a:pt x="34" y="1426"/>
                    <a:pt x="68" y="1460"/>
                    <a:pt x="101" y="1526"/>
                  </a:cubicBezTo>
                  <a:cubicBezTo>
                    <a:pt x="468" y="959"/>
                    <a:pt x="2770" y="459"/>
                    <a:pt x="5538" y="325"/>
                  </a:cubicBezTo>
                  <a:cubicBezTo>
                    <a:pt x="5894" y="313"/>
                    <a:pt x="6242" y="306"/>
                    <a:pt x="6579" y="306"/>
                  </a:cubicBezTo>
                  <a:cubicBezTo>
                    <a:pt x="8867" y="306"/>
                    <a:pt x="10664" y="594"/>
                    <a:pt x="11042" y="1059"/>
                  </a:cubicBezTo>
                  <a:cubicBezTo>
                    <a:pt x="11076" y="993"/>
                    <a:pt x="11076" y="959"/>
                    <a:pt x="11109" y="893"/>
                  </a:cubicBezTo>
                  <a:cubicBezTo>
                    <a:pt x="11080" y="395"/>
                    <a:pt x="9154" y="1"/>
                    <a:pt x="663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2"/>
            <p:cNvSpPr/>
            <p:nvPr/>
          </p:nvSpPr>
          <p:spPr>
            <a:xfrm flipH="1">
              <a:off x="6608562" y="3792384"/>
              <a:ext cx="307053" cy="42206"/>
            </a:xfrm>
            <a:custGeom>
              <a:avLst/>
              <a:gdLst/>
              <a:ahLst/>
              <a:cxnLst/>
              <a:rect l="l" t="t" r="r" b="b"/>
              <a:pathLst>
                <a:path w="11109" h="1527" extrusionOk="0">
                  <a:moveTo>
                    <a:pt x="6635" y="1"/>
                  </a:moveTo>
                  <a:cubicBezTo>
                    <a:pt x="6280" y="1"/>
                    <a:pt x="5913" y="9"/>
                    <a:pt x="5538" y="25"/>
                  </a:cubicBezTo>
                  <a:cubicBezTo>
                    <a:pt x="2469" y="159"/>
                    <a:pt x="1" y="759"/>
                    <a:pt x="34" y="1360"/>
                  </a:cubicBezTo>
                  <a:cubicBezTo>
                    <a:pt x="34" y="1426"/>
                    <a:pt x="68" y="1460"/>
                    <a:pt x="101" y="1526"/>
                  </a:cubicBezTo>
                  <a:cubicBezTo>
                    <a:pt x="468" y="959"/>
                    <a:pt x="2770" y="459"/>
                    <a:pt x="5538" y="325"/>
                  </a:cubicBezTo>
                  <a:cubicBezTo>
                    <a:pt x="5894" y="313"/>
                    <a:pt x="6242" y="306"/>
                    <a:pt x="6579" y="306"/>
                  </a:cubicBezTo>
                  <a:cubicBezTo>
                    <a:pt x="8867" y="306"/>
                    <a:pt x="10664" y="594"/>
                    <a:pt x="11042" y="1059"/>
                  </a:cubicBezTo>
                  <a:cubicBezTo>
                    <a:pt x="11076" y="993"/>
                    <a:pt x="11076" y="959"/>
                    <a:pt x="11109" y="893"/>
                  </a:cubicBezTo>
                  <a:cubicBezTo>
                    <a:pt x="11080" y="395"/>
                    <a:pt x="9154" y="1"/>
                    <a:pt x="66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2"/>
            <p:cNvSpPr/>
            <p:nvPr/>
          </p:nvSpPr>
          <p:spPr>
            <a:xfrm flipH="1">
              <a:off x="6639906" y="3768337"/>
              <a:ext cx="350365" cy="89802"/>
            </a:xfrm>
            <a:custGeom>
              <a:avLst/>
              <a:gdLst/>
              <a:ahLst/>
              <a:cxnLst/>
              <a:rect l="l" t="t" r="r" b="b"/>
              <a:pathLst>
                <a:path w="12676" h="3249" extrusionOk="0">
                  <a:moveTo>
                    <a:pt x="7393" y="0"/>
                  </a:moveTo>
                  <a:cubicBezTo>
                    <a:pt x="7018" y="0"/>
                    <a:pt x="6632" y="9"/>
                    <a:pt x="6238" y="28"/>
                  </a:cubicBezTo>
                  <a:cubicBezTo>
                    <a:pt x="2769" y="161"/>
                    <a:pt x="0" y="995"/>
                    <a:pt x="0" y="1896"/>
                  </a:cubicBezTo>
                  <a:cubicBezTo>
                    <a:pt x="0" y="2682"/>
                    <a:pt x="2384" y="3249"/>
                    <a:pt x="5413" y="3249"/>
                  </a:cubicBezTo>
                  <a:cubicBezTo>
                    <a:pt x="5726" y="3249"/>
                    <a:pt x="6046" y="3243"/>
                    <a:pt x="6371" y="3230"/>
                  </a:cubicBezTo>
                  <a:cubicBezTo>
                    <a:pt x="9874" y="3063"/>
                    <a:pt x="12676" y="2230"/>
                    <a:pt x="12642" y="1362"/>
                  </a:cubicBezTo>
                  <a:cubicBezTo>
                    <a:pt x="12613" y="563"/>
                    <a:pt x="10350" y="0"/>
                    <a:pt x="7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2"/>
            <p:cNvSpPr/>
            <p:nvPr/>
          </p:nvSpPr>
          <p:spPr>
            <a:xfrm flipH="1">
              <a:off x="6640818" y="3760791"/>
              <a:ext cx="352244" cy="59951"/>
            </a:xfrm>
            <a:custGeom>
              <a:avLst/>
              <a:gdLst/>
              <a:ahLst/>
              <a:cxnLst/>
              <a:rect l="l" t="t" r="r" b="b"/>
              <a:pathLst>
                <a:path w="12744" h="2169" extrusionOk="0">
                  <a:moveTo>
                    <a:pt x="12677" y="1"/>
                  </a:moveTo>
                  <a:lnTo>
                    <a:pt x="1" y="568"/>
                  </a:lnTo>
                  <a:lnTo>
                    <a:pt x="68" y="2169"/>
                  </a:lnTo>
                  <a:lnTo>
                    <a:pt x="12743" y="1635"/>
                  </a:lnTo>
                  <a:lnTo>
                    <a:pt x="126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52"/>
            <p:cNvSpPr/>
            <p:nvPr/>
          </p:nvSpPr>
          <p:spPr>
            <a:xfrm flipH="1">
              <a:off x="6641731" y="3724057"/>
              <a:ext cx="352244" cy="89830"/>
            </a:xfrm>
            <a:custGeom>
              <a:avLst/>
              <a:gdLst/>
              <a:ahLst/>
              <a:cxnLst/>
              <a:rect l="l" t="t" r="r" b="b"/>
              <a:pathLst>
                <a:path w="12744" h="3250" extrusionOk="0">
                  <a:moveTo>
                    <a:pt x="7452" y="1"/>
                  </a:moveTo>
                  <a:cubicBezTo>
                    <a:pt x="7079" y="1"/>
                    <a:pt x="6696" y="10"/>
                    <a:pt x="6305" y="29"/>
                  </a:cubicBezTo>
                  <a:cubicBezTo>
                    <a:pt x="2803" y="162"/>
                    <a:pt x="1" y="996"/>
                    <a:pt x="34" y="1897"/>
                  </a:cubicBezTo>
                  <a:cubicBezTo>
                    <a:pt x="64" y="2683"/>
                    <a:pt x="2451" y="3250"/>
                    <a:pt x="5480" y="3250"/>
                  </a:cubicBezTo>
                  <a:cubicBezTo>
                    <a:pt x="5793" y="3250"/>
                    <a:pt x="6113" y="3244"/>
                    <a:pt x="6439" y="3231"/>
                  </a:cubicBezTo>
                  <a:cubicBezTo>
                    <a:pt x="9941" y="3064"/>
                    <a:pt x="12743" y="2230"/>
                    <a:pt x="12710" y="1363"/>
                  </a:cubicBezTo>
                  <a:cubicBezTo>
                    <a:pt x="12680" y="564"/>
                    <a:pt x="10391" y="1"/>
                    <a:pt x="74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52"/>
            <p:cNvSpPr/>
            <p:nvPr/>
          </p:nvSpPr>
          <p:spPr>
            <a:xfrm flipH="1">
              <a:off x="6664782" y="3736108"/>
              <a:ext cx="306141" cy="41322"/>
            </a:xfrm>
            <a:custGeom>
              <a:avLst/>
              <a:gdLst/>
              <a:ahLst/>
              <a:cxnLst/>
              <a:rect l="l" t="t" r="r" b="b"/>
              <a:pathLst>
                <a:path w="11076" h="1495" extrusionOk="0">
                  <a:moveTo>
                    <a:pt x="6660" y="1"/>
                  </a:moveTo>
                  <a:cubicBezTo>
                    <a:pt x="6286" y="1"/>
                    <a:pt x="5900" y="9"/>
                    <a:pt x="5504" y="26"/>
                  </a:cubicBezTo>
                  <a:cubicBezTo>
                    <a:pt x="2436" y="160"/>
                    <a:pt x="1" y="760"/>
                    <a:pt x="1" y="1361"/>
                  </a:cubicBezTo>
                  <a:cubicBezTo>
                    <a:pt x="1" y="1394"/>
                    <a:pt x="34" y="1461"/>
                    <a:pt x="67" y="1494"/>
                  </a:cubicBezTo>
                  <a:cubicBezTo>
                    <a:pt x="434" y="960"/>
                    <a:pt x="2736" y="460"/>
                    <a:pt x="5504" y="327"/>
                  </a:cubicBezTo>
                  <a:cubicBezTo>
                    <a:pt x="5920" y="307"/>
                    <a:pt x="6325" y="297"/>
                    <a:pt x="6715" y="297"/>
                  </a:cubicBezTo>
                  <a:cubicBezTo>
                    <a:pt x="8922" y="297"/>
                    <a:pt x="10640" y="602"/>
                    <a:pt x="11008" y="1027"/>
                  </a:cubicBezTo>
                  <a:cubicBezTo>
                    <a:pt x="11042" y="994"/>
                    <a:pt x="11075" y="927"/>
                    <a:pt x="11075" y="894"/>
                  </a:cubicBezTo>
                  <a:cubicBezTo>
                    <a:pt x="11046" y="372"/>
                    <a:pt x="9150" y="1"/>
                    <a:pt x="6660"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52"/>
            <p:cNvSpPr/>
            <p:nvPr/>
          </p:nvSpPr>
          <p:spPr>
            <a:xfrm flipH="1">
              <a:off x="6664782" y="3736108"/>
              <a:ext cx="306141" cy="41322"/>
            </a:xfrm>
            <a:custGeom>
              <a:avLst/>
              <a:gdLst/>
              <a:ahLst/>
              <a:cxnLst/>
              <a:rect l="l" t="t" r="r" b="b"/>
              <a:pathLst>
                <a:path w="11076" h="1495" extrusionOk="0">
                  <a:moveTo>
                    <a:pt x="6660" y="1"/>
                  </a:moveTo>
                  <a:cubicBezTo>
                    <a:pt x="6286" y="1"/>
                    <a:pt x="5900" y="9"/>
                    <a:pt x="5504" y="26"/>
                  </a:cubicBezTo>
                  <a:cubicBezTo>
                    <a:pt x="2436" y="160"/>
                    <a:pt x="1" y="760"/>
                    <a:pt x="1" y="1361"/>
                  </a:cubicBezTo>
                  <a:cubicBezTo>
                    <a:pt x="1" y="1394"/>
                    <a:pt x="34" y="1461"/>
                    <a:pt x="67" y="1494"/>
                  </a:cubicBezTo>
                  <a:cubicBezTo>
                    <a:pt x="434" y="960"/>
                    <a:pt x="2736" y="460"/>
                    <a:pt x="5504" y="327"/>
                  </a:cubicBezTo>
                  <a:cubicBezTo>
                    <a:pt x="5920" y="307"/>
                    <a:pt x="6325" y="297"/>
                    <a:pt x="6715" y="297"/>
                  </a:cubicBezTo>
                  <a:cubicBezTo>
                    <a:pt x="8922" y="297"/>
                    <a:pt x="10640" y="602"/>
                    <a:pt x="11008" y="1027"/>
                  </a:cubicBezTo>
                  <a:cubicBezTo>
                    <a:pt x="11042" y="994"/>
                    <a:pt x="11075" y="927"/>
                    <a:pt x="11075" y="894"/>
                  </a:cubicBezTo>
                  <a:cubicBezTo>
                    <a:pt x="11046" y="372"/>
                    <a:pt x="9150" y="1"/>
                    <a:pt x="66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2"/>
            <p:cNvSpPr/>
            <p:nvPr/>
          </p:nvSpPr>
          <p:spPr>
            <a:xfrm flipH="1">
              <a:off x="6666634" y="3744593"/>
              <a:ext cx="302437" cy="53649"/>
            </a:xfrm>
            <a:custGeom>
              <a:avLst/>
              <a:gdLst/>
              <a:ahLst/>
              <a:cxnLst/>
              <a:rect l="l" t="t" r="r" b="b"/>
              <a:pathLst>
                <a:path w="10942" h="1941" extrusionOk="0">
                  <a:moveTo>
                    <a:pt x="6484" y="0"/>
                  </a:moveTo>
                  <a:cubicBezTo>
                    <a:pt x="6145" y="0"/>
                    <a:pt x="5795" y="7"/>
                    <a:pt x="5437" y="20"/>
                  </a:cubicBezTo>
                  <a:cubicBezTo>
                    <a:pt x="2669" y="153"/>
                    <a:pt x="367" y="653"/>
                    <a:pt x="0" y="1187"/>
                  </a:cubicBezTo>
                  <a:cubicBezTo>
                    <a:pt x="378" y="1652"/>
                    <a:pt x="2200" y="1940"/>
                    <a:pt x="4473" y="1940"/>
                  </a:cubicBezTo>
                  <a:cubicBezTo>
                    <a:pt x="4808" y="1940"/>
                    <a:pt x="5153" y="1934"/>
                    <a:pt x="5504" y="1921"/>
                  </a:cubicBezTo>
                  <a:cubicBezTo>
                    <a:pt x="8273" y="1788"/>
                    <a:pt x="10574" y="1287"/>
                    <a:pt x="10941" y="720"/>
                  </a:cubicBezTo>
                  <a:cubicBezTo>
                    <a:pt x="10564" y="284"/>
                    <a:pt x="8770" y="0"/>
                    <a:pt x="64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52"/>
            <p:cNvSpPr/>
            <p:nvPr/>
          </p:nvSpPr>
          <p:spPr>
            <a:xfrm flipH="1">
              <a:off x="6603006" y="3701032"/>
              <a:ext cx="352244" cy="90051"/>
            </a:xfrm>
            <a:custGeom>
              <a:avLst/>
              <a:gdLst/>
              <a:ahLst/>
              <a:cxnLst/>
              <a:rect l="l" t="t" r="r" b="b"/>
              <a:pathLst>
                <a:path w="12744" h="3258" extrusionOk="0">
                  <a:moveTo>
                    <a:pt x="7461" y="0"/>
                  </a:moveTo>
                  <a:cubicBezTo>
                    <a:pt x="7086" y="0"/>
                    <a:pt x="6699" y="9"/>
                    <a:pt x="6305" y="28"/>
                  </a:cubicBezTo>
                  <a:cubicBezTo>
                    <a:pt x="2803" y="161"/>
                    <a:pt x="1" y="995"/>
                    <a:pt x="34" y="1896"/>
                  </a:cubicBezTo>
                  <a:cubicBezTo>
                    <a:pt x="93" y="2695"/>
                    <a:pt x="2359" y="3258"/>
                    <a:pt x="5293" y="3258"/>
                  </a:cubicBezTo>
                  <a:cubicBezTo>
                    <a:pt x="5665" y="3258"/>
                    <a:pt x="6048" y="3249"/>
                    <a:pt x="6439" y="3230"/>
                  </a:cubicBezTo>
                  <a:cubicBezTo>
                    <a:pt x="9941" y="3097"/>
                    <a:pt x="12743" y="2229"/>
                    <a:pt x="12710" y="1362"/>
                  </a:cubicBezTo>
                  <a:cubicBezTo>
                    <a:pt x="12680" y="563"/>
                    <a:pt x="10417" y="0"/>
                    <a:pt x="7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52"/>
            <p:cNvSpPr/>
            <p:nvPr/>
          </p:nvSpPr>
          <p:spPr>
            <a:xfrm flipH="1">
              <a:off x="6603946" y="3694426"/>
              <a:ext cx="352217" cy="59011"/>
            </a:xfrm>
            <a:custGeom>
              <a:avLst/>
              <a:gdLst/>
              <a:ahLst/>
              <a:cxnLst/>
              <a:rect l="l" t="t" r="r" b="b"/>
              <a:pathLst>
                <a:path w="12743" h="2135" extrusionOk="0">
                  <a:moveTo>
                    <a:pt x="12676" y="0"/>
                  </a:moveTo>
                  <a:lnTo>
                    <a:pt x="0" y="534"/>
                  </a:lnTo>
                  <a:lnTo>
                    <a:pt x="67" y="2135"/>
                  </a:lnTo>
                  <a:lnTo>
                    <a:pt x="12743" y="1601"/>
                  </a:lnTo>
                  <a:lnTo>
                    <a:pt x="12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52"/>
            <p:cNvSpPr/>
            <p:nvPr/>
          </p:nvSpPr>
          <p:spPr>
            <a:xfrm flipH="1">
              <a:off x="6604858" y="3656752"/>
              <a:ext cx="352244" cy="89830"/>
            </a:xfrm>
            <a:custGeom>
              <a:avLst/>
              <a:gdLst/>
              <a:ahLst/>
              <a:cxnLst/>
              <a:rect l="l" t="t" r="r" b="b"/>
              <a:pathLst>
                <a:path w="12744" h="3250" extrusionOk="0">
                  <a:moveTo>
                    <a:pt x="7451" y="1"/>
                  </a:moveTo>
                  <a:cubicBezTo>
                    <a:pt x="7079" y="1"/>
                    <a:pt x="6696" y="10"/>
                    <a:pt x="6305" y="29"/>
                  </a:cubicBezTo>
                  <a:cubicBezTo>
                    <a:pt x="2803" y="162"/>
                    <a:pt x="1" y="996"/>
                    <a:pt x="34" y="1897"/>
                  </a:cubicBezTo>
                  <a:cubicBezTo>
                    <a:pt x="64" y="2683"/>
                    <a:pt x="2451" y="3250"/>
                    <a:pt x="5480" y="3250"/>
                  </a:cubicBezTo>
                  <a:cubicBezTo>
                    <a:pt x="5794" y="3250"/>
                    <a:pt x="6114" y="3244"/>
                    <a:pt x="6439" y="3231"/>
                  </a:cubicBezTo>
                  <a:cubicBezTo>
                    <a:pt x="9941" y="3064"/>
                    <a:pt x="12743" y="2230"/>
                    <a:pt x="12710" y="1363"/>
                  </a:cubicBezTo>
                  <a:cubicBezTo>
                    <a:pt x="12651" y="564"/>
                    <a:pt x="10385" y="1"/>
                    <a:pt x="74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52"/>
            <p:cNvSpPr/>
            <p:nvPr/>
          </p:nvSpPr>
          <p:spPr>
            <a:xfrm flipH="1">
              <a:off x="6628822" y="3668803"/>
              <a:ext cx="306141" cy="42234"/>
            </a:xfrm>
            <a:custGeom>
              <a:avLst/>
              <a:gdLst/>
              <a:ahLst/>
              <a:cxnLst/>
              <a:rect l="l" t="t" r="r" b="b"/>
              <a:pathLst>
                <a:path w="11076" h="1528" extrusionOk="0">
                  <a:moveTo>
                    <a:pt x="6693" y="1"/>
                  </a:moveTo>
                  <a:cubicBezTo>
                    <a:pt x="6320" y="1"/>
                    <a:pt x="5933" y="9"/>
                    <a:pt x="5538" y="26"/>
                  </a:cubicBezTo>
                  <a:cubicBezTo>
                    <a:pt x="2469" y="160"/>
                    <a:pt x="0" y="760"/>
                    <a:pt x="34" y="1361"/>
                  </a:cubicBezTo>
                  <a:cubicBezTo>
                    <a:pt x="34" y="1427"/>
                    <a:pt x="67" y="1461"/>
                    <a:pt x="101" y="1527"/>
                  </a:cubicBezTo>
                  <a:cubicBezTo>
                    <a:pt x="467" y="960"/>
                    <a:pt x="2769" y="460"/>
                    <a:pt x="5538" y="327"/>
                  </a:cubicBezTo>
                  <a:cubicBezTo>
                    <a:pt x="5893" y="314"/>
                    <a:pt x="6241" y="307"/>
                    <a:pt x="6578" y="307"/>
                  </a:cubicBezTo>
                  <a:cubicBezTo>
                    <a:pt x="8867" y="307"/>
                    <a:pt x="10664" y="595"/>
                    <a:pt x="11042" y="1060"/>
                  </a:cubicBezTo>
                  <a:cubicBezTo>
                    <a:pt x="11075" y="994"/>
                    <a:pt x="11075" y="960"/>
                    <a:pt x="11075" y="894"/>
                  </a:cubicBezTo>
                  <a:cubicBezTo>
                    <a:pt x="11075" y="371"/>
                    <a:pt x="9183" y="1"/>
                    <a:pt x="6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2"/>
            <p:cNvSpPr/>
            <p:nvPr/>
          </p:nvSpPr>
          <p:spPr>
            <a:xfrm flipH="1">
              <a:off x="6626998" y="3382448"/>
              <a:ext cx="356832" cy="315621"/>
            </a:xfrm>
            <a:custGeom>
              <a:avLst/>
              <a:gdLst/>
              <a:ahLst/>
              <a:cxnLst/>
              <a:rect l="l" t="t" r="r" b="b"/>
              <a:pathLst>
                <a:path w="12910" h="11419" extrusionOk="0">
                  <a:moveTo>
                    <a:pt x="6473" y="1"/>
                  </a:moveTo>
                  <a:cubicBezTo>
                    <a:pt x="5798" y="1"/>
                    <a:pt x="5110" y="122"/>
                    <a:pt x="4437" y="379"/>
                  </a:cubicBezTo>
                  <a:cubicBezTo>
                    <a:pt x="1502" y="1480"/>
                    <a:pt x="1" y="4749"/>
                    <a:pt x="1101" y="7718"/>
                  </a:cubicBezTo>
                  <a:cubicBezTo>
                    <a:pt x="1955" y="10019"/>
                    <a:pt x="4131" y="11419"/>
                    <a:pt x="6434" y="11419"/>
                  </a:cubicBezTo>
                  <a:cubicBezTo>
                    <a:pt x="7102" y="11419"/>
                    <a:pt x="7780" y="11301"/>
                    <a:pt x="8440" y="11054"/>
                  </a:cubicBezTo>
                  <a:cubicBezTo>
                    <a:pt x="11409" y="9953"/>
                    <a:pt x="12910" y="6650"/>
                    <a:pt x="11809" y="3715"/>
                  </a:cubicBezTo>
                  <a:cubicBezTo>
                    <a:pt x="10932" y="1419"/>
                    <a:pt x="8778" y="1"/>
                    <a:pt x="64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2"/>
            <p:cNvSpPr/>
            <p:nvPr/>
          </p:nvSpPr>
          <p:spPr>
            <a:xfrm flipH="1">
              <a:off x="6611326" y="3390243"/>
              <a:ext cx="354068" cy="315676"/>
            </a:xfrm>
            <a:custGeom>
              <a:avLst/>
              <a:gdLst/>
              <a:ahLst/>
              <a:cxnLst/>
              <a:rect l="l" t="t" r="r" b="b"/>
              <a:pathLst>
                <a:path w="12810" h="11421" extrusionOk="0">
                  <a:moveTo>
                    <a:pt x="6394" y="1"/>
                  </a:moveTo>
                  <a:cubicBezTo>
                    <a:pt x="4785" y="1"/>
                    <a:pt x="3189" y="676"/>
                    <a:pt x="2069" y="1999"/>
                  </a:cubicBezTo>
                  <a:cubicBezTo>
                    <a:pt x="1" y="4400"/>
                    <a:pt x="301" y="8036"/>
                    <a:pt x="2703" y="10071"/>
                  </a:cubicBezTo>
                  <a:cubicBezTo>
                    <a:pt x="3773" y="10978"/>
                    <a:pt x="5082" y="11421"/>
                    <a:pt x="6387" y="11421"/>
                  </a:cubicBezTo>
                  <a:cubicBezTo>
                    <a:pt x="8011" y="11421"/>
                    <a:pt x="9629" y="10735"/>
                    <a:pt x="10775" y="9404"/>
                  </a:cubicBezTo>
                  <a:cubicBezTo>
                    <a:pt x="12810" y="7002"/>
                    <a:pt x="12510" y="3400"/>
                    <a:pt x="10108" y="1365"/>
                  </a:cubicBezTo>
                  <a:cubicBezTo>
                    <a:pt x="9029" y="450"/>
                    <a:pt x="7707" y="1"/>
                    <a:pt x="63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2"/>
            <p:cNvSpPr/>
            <p:nvPr/>
          </p:nvSpPr>
          <p:spPr>
            <a:xfrm flipH="1">
              <a:off x="6711824" y="3464844"/>
              <a:ext cx="151218" cy="163214"/>
            </a:xfrm>
            <a:custGeom>
              <a:avLst/>
              <a:gdLst/>
              <a:ahLst/>
              <a:cxnLst/>
              <a:rect l="l" t="t" r="r" b="b"/>
              <a:pathLst>
                <a:path w="5471" h="5905" extrusionOk="0">
                  <a:moveTo>
                    <a:pt x="2669" y="1234"/>
                  </a:moveTo>
                  <a:lnTo>
                    <a:pt x="3703" y="1701"/>
                  </a:lnTo>
                  <a:cubicBezTo>
                    <a:pt x="3903" y="1801"/>
                    <a:pt x="4070" y="1935"/>
                    <a:pt x="4203" y="2102"/>
                  </a:cubicBezTo>
                  <a:cubicBezTo>
                    <a:pt x="4270" y="2235"/>
                    <a:pt x="4270" y="2435"/>
                    <a:pt x="4203" y="2569"/>
                  </a:cubicBezTo>
                  <a:cubicBezTo>
                    <a:pt x="4137" y="2735"/>
                    <a:pt x="4003" y="2835"/>
                    <a:pt x="3836" y="2869"/>
                  </a:cubicBezTo>
                  <a:cubicBezTo>
                    <a:pt x="3795" y="2875"/>
                    <a:pt x="3755" y="2877"/>
                    <a:pt x="3715" y="2877"/>
                  </a:cubicBezTo>
                  <a:cubicBezTo>
                    <a:pt x="3532" y="2877"/>
                    <a:pt x="3367" y="2818"/>
                    <a:pt x="3203" y="2735"/>
                  </a:cubicBezTo>
                  <a:lnTo>
                    <a:pt x="2169" y="2302"/>
                  </a:lnTo>
                  <a:lnTo>
                    <a:pt x="2669" y="1234"/>
                  </a:lnTo>
                  <a:close/>
                  <a:moveTo>
                    <a:pt x="1868" y="3036"/>
                  </a:moveTo>
                  <a:lnTo>
                    <a:pt x="3036" y="3569"/>
                  </a:lnTo>
                  <a:cubicBezTo>
                    <a:pt x="3603" y="3803"/>
                    <a:pt x="3770" y="4136"/>
                    <a:pt x="3603" y="4470"/>
                  </a:cubicBezTo>
                  <a:cubicBezTo>
                    <a:pt x="3570" y="4670"/>
                    <a:pt x="3403" y="4804"/>
                    <a:pt x="3236" y="4837"/>
                  </a:cubicBezTo>
                  <a:lnTo>
                    <a:pt x="3236" y="4804"/>
                  </a:lnTo>
                  <a:cubicBezTo>
                    <a:pt x="3002" y="4804"/>
                    <a:pt x="2769" y="4770"/>
                    <a:pt x="2569" y="4670"/>
                  </a:cubicBezTo>
                  <a:lnTo>
                    <a:pt x="1368" y="4103"/>
                  </a:lnTo>
                  <a:lnTo>
                    <a:pt x="1868" y="3036"/>
                  </a:lnTo>
                  <a:close/>
                  <a:moveTo>
                    <a:pt x="2002" y="0"/>
                  </a:moveTo>
                  <a:lnTo>
                    <a:pt x="0" y="4437"/>
                  </a:lnTo>
                  <a:lnTo>
                    <a:pt x="1068" y="4904"/>
                  </a:lnTo>
                  <a:lnTo>
                    <a:pt x="901" y="5237"/>
                  </a:lnTo>
                  <a:lnTo>
                    <a:pt x="1401" y="5437"/>
                  </a:lnTo>
                  <a:lnTo>
                    <a:pt x="1535" y="5137"/>
                  </a:lnTo>
                  <a:lnTo>
                    <a:pt x="2035" y="5371"/>
                  </a:lnTo>
                  <a:lnTo>
                    <a:pt x="1902" y="5671"/>
                  </a:lnTo>
                  <a:lnTo>
                    <a:pt x="2402" y="5904"/>
                  </a:lnTo>
                  <a:lnTo>
                    <a:pt x="2535" y="5571"/>
                  </a:lnTo>
                  <a:cubicBezTo>
                    <a:pt x="2808" y="5694"/>
                    <a:pt x="3116" y="5763"/>
                    <a:pt x="3421" y="5763"/>
                  </a:cubicBezTo>
                  <a:cubicBezTo>
                    <a:pt x="3527" y="5763"/>
                    <a:pt x="3633" y="5755"/>
                    <a:pt x="3736" y="5738"/>
                  </a:cubicBezTo>
                  <a:cubicBezTo>
                    <a:pt x="4103" y="5671"/>
                    <a:pt x="4403" y="5404"/>
                    <a:pt x="4570" y="5070"/>
                  </a:cubicBezTo>
                  <a:cubicBezTo>
                    <a:pt x="4704" y="4837"/>
                    <a:pt x="4737" y="4537"/>
                    <a:pt x="4704" y="4270"/>
                  </a:cubicBezTo>
                  <a:cubicBezTo>
                    <a:pt x="4637" y="4003"/>
                    <a:pt x="4470" y="3769"/>
                    <a:pt x="4270" y="3603"/>
                  </a:cubicBezTo>
                  <a:cubicBezTo>
                    <a:pt x="4504" y="3603"/>
                    <a:pt x="4704" y="3536"/>
                    <a:pt x="4870" y="3403"/>
                  </a:cubicBezTo>
                  <a:cubicBezTo>
                    <a:pt x="5071" y="3269"/>
                    <a:pt x="5204" y="3102"/>
                    <a:pt x="5304" y="2902"/>
                  </a:cubicBezTo>
                  <a:cubicBezTo>
                    <a:pt x="5471" y="2569"/>
                    <a:pt x="5438" y="2168"/>
                    <a:pt x="5237" y="1868"/>
                  </a:cubicBezTo>
                  <a:cubicBezTo>
                    <a:pt x="5071" y="1601"/>
                    <a:pt x="4837" y="1368"/>
                    <a:pt x="4537" y="1201"/>
                  </a:cubicBezTo>
                  <a:lnTo>
                    <a:pt x="4670" y="867"/>
                  </a:lnTo>
                  <a:lnTo>
                    <a:pt x="4170" y="667"/>
                  </a:lnTo>
                  <a:lnTo>
                    <a:pt x="4037" y="967"/>
                  </a:lnTo>
                  <a:lnTo>
                    <a:pt x="3570" y="734"/>
                  </a:lnTo>
                  <a:lnTo>
                    <a:pt x="3703" y="434"/>
                  </a:lnTo>
                  <a:lnTo>
                    <a:pt x="3203" y="200"/>
                  </a:lnTo>
                  <a:lnTo>
                    <a:pt x="3069" y="500"/>
                  </a:lnTo>
                  <a:lnTo>
                    <a:pt x="20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52"/>
            <p:cNvSpPr/>
            <p:nvPr/>
          </p:nvSpPr>
          <p:spPr>
            <a:xfrm flipH="1">
              <a:off x="5296527" y="4379467"/>
              <a:ext cx="212109" cy="73439"/>
            </a:xfrm>
            <a:custGeom>
              <a:avLst/>
              <a:gdLst/>
              <a:ahLst/>
              <a:cxnLst/>
              <a:rect l="l" t="t" r="r" b="b"/>
              <a:pathLst>
                <a:path w="7674" h="2657" extrusionOk="0">
                  <a:moveTo>
                    <a:pt x="1360" y="0"/>
                  </a:moveTo>
                  <a:cubicBezTo>
                    <a:pt x="643" y="0"/>
                    <a:pt x="168" y="134"/>
                    <a:pt x="101" y="401"/>
                  </a:cubicBezTo>
                  <a:cubicBezTo>
                    <a:pt x="1" y="901"/>
                    <a:pt x="1535" y="1735"/>
                    <a:pt x="3604" y="2269"/>
                  </a:cubicBezTo>
                  <a:cubicBezTo>
                    <a:pt x="4605" y="2531"/>
                    <a:pt x="5541" y="2657"/>
                    <a:pt x="6250" y="2657"/>
                  </a:cubicBezTo>
                  <a:cubicBezTo>
                    <a:pt x="6982" y="2657"/>
                    <a:pt x="7472" y="2523"/>
                    <a:pt x="7540" y="2269"/>
                  </a:cubicBezTo>
                  <a:cubicBezTo>
                    <a:pt x="7673" y="1768"/>
                    <a:pt x="6139" y="901"/>
                    <a:pt x="4071" y="401"/>
                  </a:cubicBezTo>
                  <a:cubicBezTo>
                    <a:pt x="3036" y="134"/>
                    <a:pt x="2077" y="0"/>
                    <a:pt x="136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52"/>
            <p:cNvSpPr/>
            <p:nvPr/>
          </p:nvSpPr>
          <p:spPr>
            <a:xfrm flipH="1">
              <a:off x="5293763" y="4364707"/>
              <a:ext cx="211170" cy="77475"/>
            </a:xfrm>
            <a:custGeom>
              <a:avLst/>
              <a:gdLst/>
              <a:ahLst/>
              <a:cxnLst/>
              <a:rect l="l" t="t" r="r" b="b"/>
              <a:pathLst>
                <a:path w="7640" h="2803" extrusionOk="0">
                  <a:moveTo>
                    <a:pt x="234" y="1"/>
                  </a:moveTo>
                  <a:lnTo>
                    <a:pt x="0" y="935"/>
                  </a:lnTo>
                  <a:lnTo>
                    <a:pt x="7406" y="2803"/>
                  </a:lnTo>
                  <a:lnTo>
                    <a:pt x="7639" y="1869"/>
                  </a:lnTo>
                  <a:lnTo>
                    <a:pt x="234"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52"/>
            <p:cNvSpPr/>
            <p:nvPr/>
          </p:nvSpPr>
          <p:spPr>
            <a:xfrm flipH="1">
              <a:off x="5290087" y="4353651"/>
              <a:ext cx="212082" cy="73771"/>
            </a:xfrm>
            <a:custGeom>
              <a:avLst/>
              <a:gdLst/>
              <a:ahLst/>
              <a:cxnLst/>
              <a:rect l="l" t="t" r="r" b="b"/>
              <a:pathLst>
                <a:path w="7673" h="2669" extrusionOk="0">
                  <a:moveTo>
                    <a:pt x="1389" y="0"/>
                  </a:moveTo>
                  <a:cubicBezTo>
                    <a:pt x="676" y="0"/>
                    <a:pt x="201" y="134"/>
                    <a:pt x="134" y="401"/>
                  </a:cubicBezTo>
                  <a:cubicBezTo>
                    <a:pt x="0" y="934"/>
                    <a:pt x="1535" y="1735"/>
                    <a:pt x="3603" y="2269"/>
                  </a:cubicBezTo>
                  <a:cubicBezTo>
                    <a:pt x="4620" y="2536"/>
                    <a:pt x="5571" y="2669"/>
                    <a:pt x="6284" y="2669"/>
                  </a:cubicBezTo>
                  <a:cubicBezTo>
                    <a:pt x="6997" y="2669"/>
                    <a:pt x="7472" y="2536"/>
                    <a:pt x="7539" y="2269"/>
                  </a:cubicBezTo>
                  <a:cubicBezTo>
                    <a:pt x="7673" y="1735"/>
                    <a:pt x="6138" y="934"/>
                    <a:pt x="4070" y="401"/>
                  </a:cubicBezTo>
                  <a:cubicBezTo>
                    <a:pt x="3053" y="134"/>
                    <a:pt x="2102" y="0"/>
                    <a:pt x="138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52"/>
            <p:cNvSpPr/>
            <p:nvPr/>
          </p:nvSpPr>
          <p:spPr>
            <a:xfrm flipH="1">
              <a:off x="5290087" y="4353651"/>
              <a:ext cx="212082" cy="73771"/>
            </a:xfrm>
            <a:custGeom>
              <a:avLst/>
              <a:gdLst/>
              <a:ahLst/>
              <a:cxnLst/>
              <a:rect l="l" t="t" r="r" b="b"/>
              <a:pathLst>
                <a:path w="7673" h="2669" extrusionOk="0">
                  <a:moveTo>
                    <a:pt x="1389" y="0"/>
                  </a:moveTo>
                  <a:cubicBezTo>
                    <a:pt x="676" y="0"/>
                    <a:pt x="201" y="134"/>
                    <a:pt x="134" y="401"/>
                  </a:cubicBezTo>
                  <a:cubicBezTo>
                    <a:pt x="0" y="934"/>
                    <a:pt x="1535" y="1735"/>
                    <a:pt x="3603" y="2269"/>
                  </a:cubicBezTo>
                  <a:cubicBezTo>
                    <a:pt x="4620" y="2536"/>
                    <a:pt x="5571" y="2669"/>
                    <a:pt x="6284" y="2669"/>
                  </a:cubicBezTo>
                  <a:cubicBezTo>
                    <a:pt x="6997" y="2669"/>
                    <a:pt x="7472" y="2536"/>
                    <a:pt x="7539" y="2269"/>
                  </a:cubicBezTo>
                  <a:cubicBezTo>
                    <a:pt x="7673" y="1735"/>
                    <a:pt x="6138" y="934"/>
                    <a:pt x="4070" y="401"/>
                  </a:cubicBezTo>
                  <a:cubicBezTo>
                    <a:pt x="3053" y="134"/>
                    <a:pt x="2102" y="0"/>
                    <a:pt x="1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52"/>
            <p:cNvSpPr/>
            <p:nvPr/>
          </p:nvSpPr>
          <p:spPr>
            <a:xfrm flipH="1">
              <a:off x="5303907" y="4360727"/>
              <a:ext cx="180738" cy="52875"/>
            </a:xfrm>
            <a:custGeom>
              <a:avLst/>
              <a:gdLst/>
              <a:ahLst/>
              <a:cxnLst/>
              <a:rect l="l" t="t" r="r" b="b"/>
              <a:pathLst>
                <a:path w="6539" h="1913" extrusionOk="0">
                  <a:moveTo>
                    <a:pt x="800" y="0"/>
                  </a:moveTo>
                  <a:cubicBezTo>
                    <a:pt x="337" y="0"/>
                    <a:pt x="43" y="70"/>
                    <a:pt x="0" y="211"/>
                  </a:cubicBezTo>
                  <a:cubicBezTo>
                    <a:pt x="0" y="245"/>
                    <a:pt x="0" y="278"/>
                    <a:pt x="0" y="311"/>
                  </a:cubicBezTo>
                  <a:cubicBezTo>
                    <a:pt x="107" y="217"/>
                    <a:pt x="351" y="173"/>
                    <a:pt x="695" y="173"/>
                  </a:cubicBezTo>
                  <a:cubicBezTo>
                    <a:pt x="1322" y="173"/>
                    <a:pt x="2281" y="320"/>
                    <a:pt x="3336" y="578"/>
                  </a:cubicBezTo>
                  <a:cubicBezTo>
                    <a:pt x="4937" y="979"/>
                    <a:pt x="6238" y="1546"/>
                    <a:pt x="6405" y="1913"/>
                  </a:cubicBezTo>
                  <a:cubicBezTo>
                    <a:pt x="6438" y="1913"/>
                    <a:pt x="6438" y="1879"/>
                    <a:pt x="6438" y="1846"/>
                  </a:cubicBezTo>
                  <a:cubicBezTo>
                    <a:pt x="6538" y="1479"/>
                    <a:pt x="5204" y="845"/>
                    <a:pt x="3403" y="378"/>
                  </a:cubicBezTo>
                  <a:cubicBezTo>
                    <a:pt x="2365" y="129"/>
                    <a:pt x="1428" y="0"/>
                    <a:pt x="80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52"/>
            <p:cNvSpPr/>
            <p:nvPr/>
          </p:nvSpPr>
          <p:spPr>
            <a:xfrm flipH="1">
              <a:off x="5303907" y="4360727"/>
              <a:ext cx="180738" cy="52875"/>
            </a:xfrm>
            <a:custGeom>
              <a:avLst/>
              <a:gdLst/>
              <a:ahLst/>
              <a:cxnLst/>
              <a:rect l="l" t="t" r="r" b="b"/>
              <a:pathLst>
                <a:path w="6539" h="1913" extrusionOk="0">
                  <a:moveTo>
                    <a:pt x="800" y="0"/>
                  </a:moveTo>
                  <a:cubicBezTo>
                    <a:pt x="337" y="0"/>
                    <a:pt x="43" y="70"/>
                    <a:pt x="0" y="211"/>
                  </a:cubicBezTo>
                  <a:cubicBezTo>
                    <a:pt x="0" y="245"/>
                    <a:pt x="0" y="278"/>
                    <a:pt x="0" y="311"/>
                  </a:cubicBezTo>
                  <a:cubicBezTo>
                    <a:pt x="107" y="217"/>
                    <a:pt x="351" y="173"/>
                    <a:pt x="695" y="173"/>
                  </a:cubicBezTo>
                  <a:cubicBezTo>
                    <a:pt x="1322" y="173"/>
                    <a:pt x="2281" y="320"/>
                    <a:pt x="3336" y="578"/>
                  </a:cubicBezTo>
                  <a:cubicBezTo>
                    <a:pt x="4937" y="979"/>
                    <a:pt x="6238" y="1546"/>
                    <a:pt x="6405" y="1913"/>
                  </a:cubicBezTo>
                  <a:cubicBezTo>
                    <a:pt x="6438" y="1913"/>
                    <a:pt x="6438" y="1879"/>
                    <a:pt x="6438" y="1846"/>
                  </a:cubicBezTo>
                  <a:cubicBezTo>
                    <a:pt x="6538" y="1479"/>
                    <a:pt x="5204" y="845"/>
                    <a:pt x="3403" y="378"/>
                  </a:cubicBezTo>
                  <a:cubicBezTo>
                    <a:pt x="2365" y="129"/>
                    <a:pt x="1428" y="0"/>
                    <a:pt x="80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52"/>
            <p:cNvSpPr/>
            <p:nvPr/>
          </p:nvSpPr>
          <p:spPr>
            <a:xfrm flipH="1">
              <a:off x="5307610" y="4365895"/>
              <a:ext cx="177034" cy="51825"/>
            </a:xfrm>
            <a:custGeom>
              <a:avLst/>
              <a:gdLst/>
              <a:ahLst/>
              <a:cxnLst/>
              <a:rect l="l" t="t" r="r" b="b"/>
              <a:pathLst>
                <a:path w="6405" h="1875" extrusionOk="0">
                  <a:moveTo>
                    <a:pt x="701" y="0"/>
                  </a:moveTo>
                  <a:cubicBezTo>
                    <a:pt x="354" y="0"/>
                    <a:pt x="107" y="41"/>
                    <a:pt x="0" y="124"/>
                  </a:cubicBezTo>
                  <a:cubicBezTo>
                    <a:pt x="134" y="491"/>
                    <a:pt x="1435" y="1092"/>
                    <a:pt x="3069" y="1492"/>
                  </a:cubicBezTo>
                  <a:cubicBezTo>
                    <a:pt x="4067" y="1742"/>
                    <a:pt x="4988" y="1875"/>
                    <a:pt x="5620" y="1875"/>
                  </a:cubicBezTo>
                  <a:cubicBezTo>
                    <a:pt x="6002" y="1875"/>
                    <a:pt x="6279" y="1826"/>
                    <a:pt x="6405" y="1726"/>
                  </a:cubicBezTo>
                  <a:cubicBezTo>
                    <a:pt x="6238" y="1359"/>
                    <a:pt x="4937" y="792"/>
                    <a:pt x="3336" y="391"/>
                  </a:cubicBezTo>
                  <a:cubicBezTo>
                    <a:pt x="2284" y="134"/>
                    <a:pt x="1329" y="0"/>
                    <a:pt x="70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2"/>
            <p:cNvSpPr/>
            <p:nvPr/>
          </p:nvSpPr>
          <p:spPr>
            <a:xfrm flipH="1">
              <a:off x="5200643" y="4466590"/>
              <a:ext cx="213021" cy="54202"/>
            </a:xfrm>
            <a:custGeom>
              <a:avLst/>
              <a:gdLst/>
              <a:ahLst/>
              <a:cxnLst/>
              <a:rect l="l" t="t" r="r" b="b"/>
              <a:pathLst>
                <a:path w="7707" h="1961" extrusionOk="0">
                  <a:moveTo>
                    <a:pt x="4498" y="1"/>
                  </a:moveTo>
                  <a:cubicBezTo>
                    <a:pt x="4273" y="1"/>
                    <a:pt x="4041" y="6"/>
                    <a:pt x="3803" y="17"/>
                  </a:cubicBezTo>
                  <a:cubicBezTo>
                    <a:pt x="1702" y="117"/>
                    <a:pt x="1" y="618"/>
                    <a:pt x="34" y="1152"/>
                  </a:cubicBezTo>
                  <a:cubicBezTo>
                    <a:pt x="65" y="1640"/>
                    <a:pt x="1491" y="1961"/>
                    <a:pt x="3368" y="1961"/>
                  </a:cubicBezTo>
                  <a:cubicBezTo>
                    <a:pt x="3543" y="1961"/>
                    <a:pt x="3722" y="1958"/>
                    <a:pt x="3904" y="1952"/>
                  </a:cubicBezTo>
                  <a:cubicBezTo>
                    <a:pt x="6005" y="1852"/>
                    <a:pt x="7706" y="1352"/>
                    <a:pt x="7673" y="818"/>
                  </a:cubicBezTo>
                  <a:cubicBezTo>
                    <a:pt x="7673" y="344"/>
                    <a:pt x="6302" y="1"/>
                    <a:pt x="44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52"/>
            <p:cNvSpPr/>
            <p:nvPr/>
          </p:nvSpPr>
          <p:spPr>
            <a:xfrm flipH="1">
              <a:off x="5201582" y="4462443"/>
              <a:ext cx="212994" cy="35987"/>
            </a:xfrm>
            <a:custGeom>
              <a:avLst/>
              <a:gdLst/>
              <a:ahLst/>
              <a:cxnLst/>
              <a:rect l="l" t="t" r="r" b="b"/>
              <a:pathLst>
                <a:path w="7706" h="1302" extrusionOk="0">
                  <a:moveTo>
                    <a:pt x="7673" y="1"/>
                  </a:moveTo>
                  <a:lnTo>
                    <a:pt x="0" y="334"/>
                  </a:lnTo>
                  <a:lnTo>
                    <a:pt x="67" y="1302"/>
                  </a:lnTo>
                  <a:lnTo>
                    <a:pt x="7706" y="968"/>
                  </a:lnTo>
                  <a:lnTo>
                    <a:pt x="76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2"/>
            <p:cNvSpPr/>
            <p:nvPr/>
          </p:nvSpPr>
          <p:spPr>
            <a:xfrm flipH="1">
              <a:off x="5201582" y="4439861"/>
              <a:ext cx="212994" cy="54423"/>
            </a:xfrm>
            <a:custGeom>
              <a:avLst/>
              <a:gdLst/>
              <a:ahLst/>
              <a:cxnLst/>
              <a:rect l="l" t="t" r="r" b="b"/>
              <a:pathLst>
                <a:path w="7706" h="1969" extrusionOk="0">
                  <a:moveTo>
                    <a:pt x="4497" y="1"/>
                  </a:moveTo>
                  <a:cubicBezTo>
                    <a:pt x="4272" y="1"/>
                    <a:pt x="4040" y="6"/>
                    <a:pt x="3803" y="17"/>
                  </a:cubicBezTo>
                  <a:cubicBezTo>
                    <a:pt x="1702" y="117"/>
                    <a:pt x="0" y="617"/>
                    <a:pt x="34" y="1151"/>
                  </a:cubicBezTo>
                  <a:cubicBezTo>
                    <a:pt x="34" y="1626"/>
                    <a:pt x="1404" y="1968"/>
                    <a:pt x="3208" y="1968"/>
                  </a:cubicBezTo>
                  <a:cubicBezTo>
                    <a:pt x="3434" y="1968"/>
                    <a:pt x="3666" y="1963"/>
                    <a:pt x="3903" y="1952"/>
                  </a:cubicBezTo>
                  <a:cubicBezTo>
                    <a:pt x="6005" y="1852"/>
                    <a:pt x="7706" y="1351"/>
                    <a:pt x="7673" y="818"/>
                  </a:cubicBezTo>
                  <a:cubicBezTo>
                    <a:pt x="7643" y="343"/>
                    <a:pt x="6295" y="1"/>
                    <a:pt x="44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2"/>
            <p:cNvSpPr/>
            <p:nvPr/>
          </p:nvSpPr>
          <p:spPr>
            <a:xfrm flipH="1">
              <a:off x="5215402" y="4447960"/>
              <a:ext cx="185354" cy="25567"/>
            </a:xfrm>
            <a:custGeom>
              <a:avLst/>
              <a:gdLst/>
              <a:ahLst/>
              <a:cxnLst/>
              <a:rect l="l" t="t" r="r" b="b"/>
              <a:pathLst>
                <a:path w="6706" h="925" extrusionOk="0">
                  <a:moveTo>
                    <a:pt x="4156" y="1"/>
                  </a:moveTo>
                  <a:cubicBezTo>
                    <a:pt x="3883" y="1"/>
                    <a:pt x="3597" y="8"/>
                    <a:pt x="3303" y="24"/>
                  </a:cubicBezTo>
                  <a:cubicBezTo>
                    <a:pt x="1468" y="91"/>
                    <a:pt x="1" y="458"/>
                    <a:pt x="1" y="825"/>
                  </a:cubicBezTo>
                  <a:cubicBezTo>
                    <a:pt x="1" y="858"/>
                    <a:pt x="1" y="892"/>
                    <a:pt x="34" y="925"/>
                  </a:cubicBezTo>
                  <a:cubicBezTo>
                    <a:pt x="268" y="591"/>
                    <a:pt x="1669" y="291"/>
                    <a:pt x="3336" y="191"/>
                  </a:cubicBezTo>
                  <a:cubicBezTo>
                    <a:pt x="3554" y="182"/>
                    <a:pt x="3767" y="178"/>
                    <a:pt x="3973" y="178"/>
                  </a:cubicBezTo>
                  <a:cubicBezTo>
                    <a:pt x="5350" y="178"/>
                    <a:pt x="6440" y="364"/>
                    <a:pt x="6672" y="625"/>
                  </a:cubicBezTo>
                  <a:cubicBezTo>
                    <a:pt x="6672" y="591"/>
                    <a:pt x="6706" y="558"/>
                    <a:pt x="6706" y="525"/>
                  </a:cubicBezTo>
                  <a:cubicBezTo>
                    <a:pt x="6706" y="215"/>
                    <a:pt x="5616" y="1"/>
                    <a:pt x="41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2"/>
            <p:cNvSpPr/>
            <p:nvPr/>
          </p:nvSpPr>
          <p:spPr>
            <a:xfrm flipH="1">
              <a:off x="5265185" y="4192120"/>
              <a:ext cx="359624" cy="315704"/>
            </a:xfrm>
            <a:custGeom>
              <a:avLst/>
              <a:gdLst/>
              <a:ahLst/>
              <a:cxnLst/>
              <a:rect l="l" t="t" r="r" b="b"/>
              <a:pathLst>
                <a:path w="13011" h="11422" extrusionOk="0">
                  <a:moveTo>
                    <a:pt x="6511" y="1"/>
                  </a:moveTo>
                  <a:cubicBezTo>
                    <a:pt x="4654" y="1"/>
                    <a:pt x="2834" y="907"/>
                    <a:pt x="1736" y="2575"/>
                  </a:cubicBezTo>
                  <a:cubicBezTo>
                    <a:pt x="1" y="5211"/>
                    <a:pt x="735" y="8747"/>
                    <a:pt x="3370" y="10481"/>
                  </a:cubicBezTo>
                  <a:cubicBezTo>
                    <a:pt x="4337" y="11117"/>
                    <a:pt x="5429" y="11421"/>
                    <a:pt x="6510" y="11421"/>
                  </a:cubicBezTo>
                  <a:cubicBezTo>
                    <a:pt x="8377" y="11421"/>
                    <a:pt x="10211" y="10515"/>
                    <a:pt x="11309" y="8847"/>
                  </a:cubicBezTo>
                  <a:cubicBezTo>
                    <a:pt x="13010" y="6211"/>
                    <a:pt x="12276" y="2642"/>
                    <a:pt x="9641" y="941"/>
                  </a:cubicBezTo>
                  <a:cubicBezTo>
                    <a:pt x="8675" y="305"/>
                    <a:pt x="7587" y="1"/>
                    <a:pt x="65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2"/>
            <p:cNvSpPr/>
            <p:nvPr/>
          </p:nvSpPr>
          <p:spPr>
            <a:xfrm flipH="1">
              <a:off x="5254128" y="4204779"/>
              <a:ext cx="339613" cy="316312"/>
            </a:xfrm>
            <a:custGeom>
              <a:avLst/>
              <a:gdLst/>
              <a:ahLst/>
              <a:cxnLst/>
              <a:rect l="l" t="t" r="r" b="b"/>
              <a:pathLst>
                <a:path w="12287" h="11444" extrusionOk="0">
                  <a:moveTo>
                    <a:pt x="5962" y="0"/>
                  </a:moveTo>
                  <a:cubicBezTo>
                    <a:pt x="2900" y="0"/>
                    <a:pt x="0" y="2492"/>
                    <a:pt x="211" y="6054"/>
                  </a:cubicBezTo>
                  <a:cubicBezTo>
                    <a:pt x="407" y="9358"/>
                    <a:pt x="3138" y="11443"/>
                    <a:pt x="5959" y="11443"/>
                  </a:cubicBezTo>
                  <a:cubicBezTo>
                    <a:pt x="7466" y="11443"/>
                    <a:pt x="9000" y="10847"/>
                    <a:pt x="10185" y="9523"/>
                  </a:cubicBezTo>
                  <a:cubicBezTo>
                    <a:pt x="12287" y="7154"/>
                    <a:pt x="12053" y="3552"/>
                    <a:pt x="9718" y="1450"/>
                  </a:cubicBezTo>
                  <a:cubicBezTo>
                    <a:pt x="8586" y="448"/>
                    <a:pt x="7260" y="0"/>
                    <a:pt x="59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2"/>
            <p:cNvSpPr/>
            <p:nvPr/>
          </p:nvSpPr>
          <p:spPr>
            <a:xfrm flipH="1">
              <a:off x="5355538" y="4288198"/>
              <a:ext cx="157686" cy="148454"/>
            </a:xfrm>
            <a:custGeom>
              <a:avLst/>
              <a:gdLst/>
              <a:ahLst/>
              <a:cxnLst/>
              <a:rect l="l" t="t" r="r" b="b"/>
              <a:pathLst>
                <a:path w="5705" h="5371" extrusionOk="0">
                  <a:moveTo>
                    <a:pt x="3341" y="1136"/>
                  </a:moveTo>
                  <a:cubicBezTo>
                    <a:pt x="3464" y="1136"/>
                    <a:pt x="3607" y="1179"/>
                    <a:pt x="3770" y="1268"/>
                  </a:cubicBezTo>
                  <a:lnTo>
                    <a:pt x="3069" y="2035"/>
                  </a:lnTo>
                  <a:cubicBezTo>
                    <a:pt x="2902" y="1835"/>
                    <a:pt x="2869" y="1568"/>
                    <a:pt x="2969" y="1334"/>
                  </a:cubicBezTo>
                  <a:cubicBezTo>
                    <a:pt x="3062" y="1204"/>
                    <a:pt x="3186" y="1136"/>
                    <a:pt x="3341" y="1136"/>
                  </a:cubicBezTo>
                  <a:close/>
                  <a:moveTo>
                    <a:pt x="2769" y="3402"/>
                  </a:moveTo>
                  <a:cubicBezTo>
                    <a:pt x="2902" y="3569"/>
                    <a:pt x="2936" y="3836"/>
                    <a:pt x="2836" y="4036"/>
                  </a:cubicBezTo>
                  <a:cubicBezTo>
                    <a:pt x="2763" y="4163"/>
                    <a:pt x="2652" y="4221"/>
                    <a:pt x="2512" y="4221"/>
                  </a:cubicBezTo>
                  <a:cubicBezTo>
                    <a:pt x="2393" y="4221"/>
                    <a:pt x="2254" y="4179"/>
                    <a:pt x="2102" y="4103"/>
                  </a:cubicBezTo>
                  <a:lnTo>
                    <a:pt x="2769" y="3402"/>
                  </a:lnTo>
                  <a:close/>
                  <a:moveTo>
                    <a:pt x="4970" y="0"/>
                  </a:moveTo>
                  <a:lnTo>
                    <a:pt x="4437" y="567"/>
                  </a:lnTo>
                  <a:cubicBezTo>
                    <a:pt x="3980" y="236"/>
                    <a:pt x="3538" y="69"/>
                    <a:pt x="3146" y="69"/>
                  </a:cubicBezTo>
                  <a:cubicBezTo>
                    <a:pt x="2708" y="69"/>
                    <a:pt x="2332" y="278"/>
                    <a:pt x="2068" y="701"/>
                  </a:cubicBezTo>
                  <a:cubicBezTo>
                    <a:pt x="1601" y="1434"/>
                    <a:pt x="2002" y="2168"/>
                    <a:pt x="2402" y="2769"/>
                  </a:cubicBezTo>
                  <a:lnTo>
                    <a:pt x="1568" y="3636"/>
                  </a:lnTo>
                  <a:cubicBezTo>
                    <a:pt x="1201" y="3269"/>
                    <a:pt x="968" y="2802"/>
                    <a:pt x="834" y="2302"/>
                  </a:cubicBezTo>
                  <a:lnTo>
                    <a:pt x="0" y="2769"/>
                  </a:lnTo>
                  <a:cubicBezTo>
                    <a:pt x="167" y="3336"/>
                    <a:pt x="501" y="3869"/>
                    <a:pt x="901" y="4303"/>
                  </a:cubicBezTo>
                  <a:lnTo>
                    <a:pt x="367" y="4904"/>
                  </a:lnTo>
                  <a:lnTo>
                    <a:pt x="901" y="5371"/>
                  </a:lnTo>
                  <a:lnTo>
                    <a:pt x="1435" y="4804"/>
                  </a:lnTo>
                  <a:cubicBezTo>
                    <a:pt x="1871" y="5131"/>
                    <a:pt x="2308" y="5298"/>
                    <a:pt x="2700" y="5298"/>
                  </a:cubicBezTo>
                  <a:cubicBezTo>
                    <a:pt x="3147" y="5298"/>
                    <a:pt x="3536" y="5081"/>
                    <a:pt x="3803" y="4637"/>
                  </a:cubicBezTo>
                  <a:cubicBezTo>
                    <a:pt x="4237" y="3936"/>
                    <a:pt x="3836" y="3236"/>
                    <a:pt x="3469" y="2635"/>
                  </a:cubicBezTo>
                  <a:lnTo>
                    <a:pt x="4337" y="1735"/>
                  </a:lnTo>
                  <a:cubicBezTo>
                    <a:pt x="4603" y="2001"/>
                    <a:pt x="4804" y="2368"/>
                    <a:pt x="4937" y="2735"/>
                  </a:cubicBezTo>
                  <a:lnTo>
                    <a:pt x="5704" y="2268"/>
                  </a:lnTo>
                  <a:cubicBezTo>
                    <a:pt x="5537" y="1835"/>
                    <a:pt x="5304" y="1401"/>
                    <a:pt x="4970" y="1067"/>
                  </a:cubicBezTo>
                  <a:lnTo>
                    <a:pt x="5504" y="500"/>
                  </a:lnTo>
                  <a:lnTo>
                    <a:pt x="49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2"/>
            <p:cNvSpPr/>
            <p:nvPr/>
          </p:nvSpPr>
          <p:spPr>
            <a:xfrm flipH="1">
              <a:off x="7172811" y="4481350"/>
              <a:ext cx="213021" cy="54202"/>
            </a:xfrm>
            <a:custGeom>
              <a:avLst/>
              <a:gdLst/>
              <a:ahLst/>
              <a:cxnLst/>
              <a:rect l="l" t="t" r="r" b="b"/>
              <a:pathLst>
                <a:path w="7707" h="1961" extrusionOk="0">
                  <a:moveTo>
                    <a:pt x="3210" y="1"/>
                  </a:moveTo>
                  <a:cubicBezTo>
                    <a:pt x="1411" y="1"/>
                    <a:pt x="64" y="343"/>
                    <a:pt x="34" y="818"/>
                  </a:cubicBezTo>
                  <a:cubicBezTo>
                    <a:pt x="1" y="1351"/>
                    <a:pt x="1702" y="1852"/>
                    <a:pt x="3804" y="1952"/>
                  </a:cubicBezTo>
                  <a:cubicBezTo>
                    <a:pt x="3985" y="1957"/>
                    <a:pt x="4164" y="1960"/>
                    <a:pt x="4339" y="1960"/>
                  </a:cubicBezTo>
                  <a:cubicBezTo>
                    <a:pt x="6221" y="1960"/>
                    <a:pt x="7673" y="1639"/>
                    <a:pt x="7673" y="1151"/>
                  </a:cubicBezTo>
                  <a:cubicBezTo>
                    <a:pt x="7706" y="618"/>
                    <a:pt x="6005" y="84"/>
                    <a:pt x="3904" y="17"/>
                  </a:cubicBezTo>
                  <a:cubicBezTo>
                    <a:pt x="3666" y="6"/>
                    <a:pt x="3435" y="1"/>
                    <a:pt x="32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2"/>
            <p:cNvSpPr/>
            <p:nvPr/>
          </p:nvSpPr>
          <p:spPr>
            <a:xfrm flipH="1">
              <a:off x="7172811" y="4477203"/>
              <a:ext cx="212082" cy="35987"/>
            </a:xfrm>
            <a:custGeom>
              <a:avLst/>
              <a:gdLst/>
              <a:ahLst/>
              <a:cxnLst/>
              <a:rect l="l" t="t" r="r" b="b"/>
              <a:pathLst>
                <a:path w="7673" h="1302" extrusionOk="0">
                  <a:moveTo>
                    <a:pt x="34" y="0"/>
                  </a:moveTo>
                  <a:lnTo>
                    <a:pt x="0" y="968"/>
                  </a:lnTo>
                  <a:lnTo>
                    <a:pt x="7639" y="1301"/>
                  </a:lnTo>
                  <a:lnTo>
                    <a:pt x="7672" y="334"/>
                  </a:lnTo>
                  <a:lnTo>
                    <a:pt x="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52"/>
            <p:cNvSpPr/>
            <p:nvPr/>
          </p:nvSpPr>
          <p:spPr>
            <a:xfrm flipH="1">
              <a:off x="7171899" y="4454621"/>
              <a:ext cx="212994" cy="54396"/>
            </a:xfrm>
            <a:custGeom>
              <a:avLst/>
              <a:gdLst/>
              <a:ahLst/>
              <a:cxnLst/>
              <a:rect l="l" t="t" r="r" b="b"/>
              <a:pathLst>
                <a:path w="7706" h="1968" extrusionOk="0">
                  <a:moveTo>
                    <a:pt x="3209" y="0"/>
                  </a:moveTo>
                  <a:cubicBezTo>
                    <a:pt x="1411" y="0"/>
                    <a:pt x="63" y="343"/>
                    <a:pt x="34" y="817"/>
                  </a:cubicBezTo>
                  <a:cubicBezTo>
                    <a:pt x="0" y="1351"/>
                    <a:pt x="1701" y="1851"/>
                    <a:pt x="3836" y="1951"/>
                  </a:cubicBezTo>
                  <a:cubicBezTo>
                    <a:pt x="4070" y="1963"/>
                    <a:pt x="4299" y="1968"/>
                    <a:pt x="4521" y="1968"/>
                  </a:cubicBezTo>
                  <a:cubicBezTo>
                    <a:pt x="6302" y="1968"/>
                    <a:pt x="7672" y="1625"/>
                    <a:pt x="7672" y="1151"/>
                  </a:cubicBezTo>
                  <a:cubicBezTo>
                    <a:pt x="7706" y="584"/>
                    <a:pt x="6004" y="83"/>
                    <a:pt x="3903" y="17"/>
                  </a:cubicBezTo>
                  <a:cubicBezTo>
                    <a:pt x="3666" y="6"/>
                    <a:pt x="3434" y="0"/>
                    <a:pt x="3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52"/>
            <p:cNvSpPr/>
            <p:nvPr/>
          </p:nvSpPr>
          <p:spPr>
            <a:xfrm flipH="1">
              <a:off x="7185719" y="4462084"/>
              <a:ext cx="184442" cy="25291"/>
            </a:xfrm>
            <a:custGeom>
              <a:avLst/>
              <a:gdLst/>
              <a:ahLst/>
              <a:cxnLst/>
              <a:rect l="l" t="t" r="r" b="b"/>
              <a:pathLst>
                <a:path w="6673" h="915" extrusionOk="0">
                  <a:moveTo>
                    <a:pt x="2682" y="1"/>
                  </a:moveTo>
                  <a:cubicBezTo>
                    <a:pt x="1167" y="1"/>
                    <a:pt x="1" y="194"/>
                    <a:pt x="1" y="514"/>
                  </a:cubicBezTo>
                  <a:cubicBezTo>
                    <a:pt x="1" y="547"/>
                    <a:pt x="1" y="581"/>
                    <a:pt x="34" y="614"/>
                  </a:cubicBezTo>
                  <a:cubicBezTo>
                    <a:pt x="226" y="367"/>
                    <a:pt x="1232" y="188"/>
                    <a:pt x="2511" y="188"/>
                  </a:cubicBezTo>
                  <a:cubicBezTo>
                    <a:pt x="2786" y="188"/>
                    <a:pt x="3075" y="196"/>
                    <a:pt x="3370" y="214"/>
                  </a:cubicBezTo>
                  <a:cubicBezTo>
                    <a:pt x="5038" y="280"/>
                    <a:pt x="6405" y="581"/>
                    <a:pt x="6639" y="914"/>
                  </a:cubicBezTo>
                  <a:cubicBezTo>
                    <a:pt x="6672" y="881"/>
                    <a:pt x="6672" y="848"/>
                    <a:pt x="6672" y="814"/>
                  </a:cubicBezTo>
                  <a:cubicBezTo>
                    <a:pt x="6672" y="447"/>
                    <a:pt x="5205" y="80"/>
                    <a:pt x="3370" y="14"/>
                  </a:cubicBezTo>
                  <a:cubicBezTo>
                    <a:pt x="3135" y="5"/>
                    <a:pt x="2905" y="1"/>
                    <a:pt x="26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52"/>
            <p:cNvSpPr/>
            <p:nvPr/>
          </p:nvSpPr>
          <p:spPr>
            <a:xfrm flipH="1">
              <a:off x="7194951" y="4440773"/>
              <a:ext cx="212082" cy="54202"/>
            </a:xfrm>
            <a:custGeom>
              <a:avLst/>
              <a:gdLst/>
              <a:ahLst/>
              <a:cxnLst/>
              <a:rect l="l" t="t" r="r" b="b"/>
              <a:pathLst>
                <a:path w="7673" h="1961" extrusionOk="0">
                  <a:moveTo>
                    <a:pt x="3175" y="1"/>
                  </a:moveTo>
                  <a:cubicBezTo>
                    <a:pt x="1371" y="1"/>
                    <a:pt x="1" y="344"/>
                    <a:pt x="1" y="818"/>
                  </a:cubicBezTo>
                  <a:cubicBezTo>
                    <a:pt x="1" y="1352"/>
                    <a:pt x="1668" y="1852"/>
                    <a:pt x="3770" y="1952"/>
                  </a:cubicBezTo>
                  <a:cubicBezTo>
                    <a:pt x="3952" y="1958"/>
                    <a:pt x="4130" y="1961"/>
                    <a:pt x="4305" y="1961"/>
                  </a:cubicBezTo>
                  <a:cubicBezTo>
                    <a:pt x="6182" y="1961"/>
                    <a:pt x="7609" y="1640"/>
                    <a:pt x="7639" y="1152"/>
                  </a:cubicBezTo>
                  <a:cubicBezTo>
                    <a:pt x="7673" y="618"/>
                    <a:pt x="5972" y="84"/>
                    <a:pt x="3870" y="17"/>
                  </a:cubicBezTo>
                  <a:cubicBezTo>
                    <a:pt x="3633" y="6"/>
                    <a:pt x="3401" y="1"/>
                    <a:pt x="31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52"/>
            <p:cNvSpPr/>
            <p:nvPr/>
          </p:nvSpPr>
          <p:spPr>
            <a:xfrm flipH="1">
              <a:off x="7194951" y="4435715"/>
              <a:ext cx="212994" cy="35987"/>
            </a:xfrm>
            <a:custGeom>
              <a:avLst/>
              <a:gdLst/>
              <a:ahLst/>
              <a:cxnLst/>
              <a:rect l="l" t="t" r="r" b="b"/>
              <a:pathLst>
                <a:path w="7706" h="1302" extrusionOk="0">
                  <a:moveTo>
                    <a:pt x="67" y="0"/>
                  </a:moveTo>
                  <a:lnTo>
                    <a:pt x="0" y="1001"/>
                  </a:lnTo>
                  <a:lnTo>
                    <a:pt x="7672" y="1301"/>
                  </a:lnTo>
                  <a:lnTo>
                    <a:pt x="7706" y="3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2"/>
            <p:cNvSpPr/>
            <p:nvPr/>
          </p:nvSpPr>
          <p:spPr>
            <a:xfrm flipH="1">
              <a:off x="7193099" y="4414045"/>
              <a:ext cx="212082" cy="54423"/>
            </a:xfrm>
            <a:custGeom>
              <a:avLst/>
              <a:gdLst/>
              <a:ahLst/>
              <a:cxnLst/>
              <a:rect l="l" t="t" r="r" b="b"/>
              <a:pathLst>
                <a:path w="7673" h="1969" extrusionOk="0">
                  <a:moveTo>
                    <a:pt x="3175" y="1"/>
                  </a:moveTo>
                  <a:cubicBezTo>
                    <a:pt x="1371" y="1"/>
                    <a:pt x="0" y="343"/>
                    <a:pt x="0" y="818"/>
                  </a:cubicBezTo>
                  <a:cubicBezTo>
                    <a:pt x="0" y="1351"/>
                    <a:pt x="1668" y="1852"/>
                    <a:pt x="3770" y="1952"/>
                  </a:cubicBezTo>
                  <a:cubicBezTo>
                    <a:pt x="4007" y="1963"/>
                    <a:pt x="4239" y="1968"/>
                    <a:pt x="4464" y="1968"/>
                  </a:cubicBezTo>
                  <a:cubicBezTo>
                    <a:pt x="6262" y="1968"/>
                    <a:pt x="7609" y="1626"/>
                    <a:pt x="7639" y="1151"/>
                  </a:cubicBezTo>
                  <a:cubicBezTo>
                    <a:pt x="7672" y="584"/>
                    <a:pt x="5971" y="84"/>
                    <a:pt x="3870" y="17"/>
                  </a:cubicBezTo>
                  <a:cubicBezTo>
                    <a:pt x="3633" y="6"/>
                    <a:pt x="3400" y="1"/>
                    <a:pt x="3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52"/>
            <p:cNvSpPr/>
            <p:nvPr/>
          </p:nvSpPr>
          <p:spPr>
            <a:xfrm flipH="1">
              <a:off x="7207859" y="4421536"/>
              <a:ext cx="184414" cy="25263"/>
            </a:xfrm>
            <a:custGeom>
              <a:avLst/>
              <a:gdLst/>
              <a:ahLst/>
              <a:cxnLst/>
              <a:rect l="l" t="t" r="r" b="b"/>
              <a:pathLst>
                <a:path w="6672" h="914" extrusionOk="0">
                  <a:moveTo>
                    <a:pt x="2682" y="0"/>
                  </a:moveTo>
                  <a:cubicBezTo>
                    <a:pt x="1167" y="0"/>
                    <a:pt x="0" y="193"/>
                    <a:pt x="0" y="513"/>
                  </a:cubicBezTo>
                  <a:cubicBezTo>
                    <a:pt x="0" y="547"/>
                    <a:pt x="0" y="580"/>
                    <a:pt x="34" y="613"/>
                  </a:cubicBezTo>
                  <a:cubicBezTo>
                    <a:pt x="226" y="366"/>
                    <a:pt x="1231" y="187"/>
                    <a:pt x="2510" y="187"/>
                  </a:cubicBezTo>
                  <a:cubicBezTo>
                    <a:pt x="2786" y="187"/>
                    <a:pt x="3074" y="195"/>
                    <a:pt x="3369" y="213"/>
                  </a:cubicBezTo>
                  <a:cubicBezTo>
                    <a:pt x="5037" y="280"/>
                    <a:pt x="6405" y="580"/>
                    <a:pt x="6638" y="914"/>
                  </a:cubicBezTo>
                  <a:cubicBezTo>
                    <a:pt x="6638" y="880"/>
                    <a:pt x="6672" y="847"/>
                    <a:pt x="6672" y="813"/>
                  </a:cubicBezTo>
                  <a:cubicBezTo>
                    <a:pt x="6672" y="447"/>
                    <a:pt x="5204" y="80"/>
                    <a:pt x="3369" y="13"/>
                  </a:cubicBezTo>
                  <a:cubicBezTo>
                    <a:pt x="3134" y="4"/>
                    <a:pt x="2904" y="0"/>
                    <a:pt x="2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52"/>
            <p:cNvSpPr/>
            <p:nvPr/>
          </p:nvSpPr>
          <p:spPr>
            <a:xfrm flipH="1">
              <a:off x="7192187" y="4391343"/>
              <a:ext cx="212082" cy="54202"/>
            </a:xfrm>
            <a:custGeom>
              <a:avLst/>
              <a:gdLst/>
              <a:ahLst/>
              <a:cxnLst/>
              <a:rect l="l" t="t" r="r" b="b"/>
              <a:pathLst>
                <a:path w="7673" h="1961" extrusionOk="0">
                  <a:moveTo>
                    <a:pt x="3176" y="1"/>
                  </a:moveTo>
                  <a:cubicBezTo>
                    <a:pt x="1378" y="1"/>
                    <a:pt x="30" y="344"/>
                    <a:pt x="1" y="818"/>
                  </a:cubicBezTo>
                  <a:cubicBezTo>
                    <a:pt x="1" y="1352"/>
                    <a:pt x="1669" y="1852"/>
                    <a:pt x="3770" y="1952"/>
                  </a:cubicBezTo>
                  <a:cubicBezTo>
                    <a:pt x="3952" y="1958"/>
                    <a:pt x="4131" y="1961"/>
                    <a:pt x="4306" y="1961"/>
                  </a:cubicBezTo>
                  <a:cubicBezTo>
                    <a:pt x="6188" y="1961"/>
                    <a:pt x="7639" y="1640"/>
                    <a:pt x="7639" y="1152"/>
                  </a:cubicBezTo>
                  <a:cubicBezTo>
                    <a:pt x="7673" y="618"/>
                    <a:pt x="5972" y="84"/>
                    <a:pt x="3870" y="17"/>
                  </a:cubicBezTo>
                  <a:cubicBezTo>
                    <a:pt x="3633" y="6"/>
                    <a:pt x="3401" y="1"/>
                    <a:pt x="3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52"/>
            <p:cNvSpPr/>
            <p:nvPr/>
          </p:nvSpPr>
          <p:spPr>
            <a:xfrm flipH="1">
              <a:off x="7192187" y="4386847"/>
              <a:ext cx="212082" cy="35987"/>
            </a:xfrm>
            <a:custGeom>
              <a:avLst/>
              <a:gdLst/>
              <a:ahLst/>
              <a:cxnLst/>
              <a:rect l="l" t="t" r="r" b="b"/>
              <a:pathLst>
                <a:path w="7673" h="1302" extrusionOk="0">
                  <a:moveTo>
                    <a:pt x="34" y="0"/>
                  </a:moveTo>
                  <a:lnTo>
                    <a:pt x="1" y="1001"/>
                  </a:lnTo>
                  <a:lnTo>
                    <a:pt x="7639" y="1301"/>
                  </a:lnTo>
                  <a:lnTo>
                    <a:pt x="7673" y="334"/>
                  </a:lnTo>
                  <a:lnTo>
                    <a:pt x="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52"/>
            <p:cNvSpPr/>
            <p:nvPr/>
          </p:nvSpPr>
          <p:spPr>
            <a:xfrm flipH="1">
              <a:off x="7191247" y="4365177"/>
              <a:ext cx="212082" cy="54423"/>
            </a:xfrm>
            <a:custGeom>
              <a:avLst/>
              <a:gdLst/>
              <a:ahLst/>
              <a:cxnLst/>
              <a:rect l="l" t="t" r="r" b="b"/>
              <a:pathLst>
                <a:path w="7673" h="1969" extrusionOk="0">
                  <a:moveTo>
                    <a:pt x="3184" y="1"/>
                  </a:moveTo>
                  <a:cubicBezTo>
                    <a:pt x="1404" y="1"/>
                    <a:pt x="30" y="343"/>
                    <a:pt x="0" y="818"/>
                  </a:cubicBezTo>
                  <a:cubicBezTo>
                    <a:pt x="0" y="1351"/>
                    <a:pt x="1668" y="1852"/>
                    <a:pt x="3803" y="1952"/>
                  </a:cubicBezTo>
                  <a:cubicBezTo>
                    <a:pt x="4036" y="1963"/>
                    <a:pt x="4265" y="1968"/>
                    <a:pt x="4488" y="1968"/>
                  </a:cubicBezTo>
                  <a:cubicBezTo>
                    <a:pt x="6268" y="1968"/>
                    <a:pt x="7639" y="1626"/>
                    <a:pt x="7639" y="1151"/>
                  </a:cubicBezTo>
                  <a:cubicBezTo>
                    <a:pt x="7672" y="584"/>
                    <a:pt x="5971" y="84"/>
                    <a:pt x="3869" y="17"/>
                  </a:cubicBezTo>
                  <a:cubicBezTo>
                    <a:pt x="3636" y="6"/>
                    <a:pt x="3407" y="1"/>
                    <a:pt x="31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52"/>
            <p:cNvSpPr/>
            <p:nvPr/>
          </p:nvSpPr>
          <p:spPr>
            <a:xfrm flipH="1">
              <a:off x="7205094" y="4372695"/>
              <a:ext cx="184414" cy="25235"/>
            </a:xfrm>
            <a:custGeom>
              <a:avLst/>
              <a:gdLst/>
              <a:ahLst/>
              <a:cxnLst/>
              <a:rect l="l" t="t" r="r" b="b"/>
              <a:pathLst>
                <a:path w="6672" h="913" extrusionOk="0">
                  <a:moveTo>
                    <a:pt x="2747" y="1"/>
                  </a:moveTo>
                  <a:cubicBezTo>
                    <a:pt x="1201" y="1"/>
                    <a:pt x="0" y="217"/>
                    <a:pt x="0" y="512"/>
                  </a:cubicBezTo>
                  <a:cubicBezTo>
                    <a:pt x="0" y="546"/>
                    <a:pt x="0" y="579"/>
                    <a:pt x="34" y="612"/>
                  </a:cubicBezTo>
                  <a:cubicBezTo>
                    <a:pt x="226" y="365"/>
                    <a:pt x="1231" y="186"/>
                    <a:pt x="2511" y="186"/>
                  </a:cubicBezTo>
                  <a:cubicBezTo>
                    <a:pt x="2786" y="186"/>
                    <a:pt x="3074" y="194"/>
                    <a:pt x="3369" y="212"/>
                  </a:cubicBezTo>
                  <a:cubicBezTo>
                    <a:pt x="5037" y="279"/>
                    <a:pt x="6405" y="579"/>
                    <a:pt x="6638" y="913"/>
                  </a:cubicBezTo>
                  <a:cubicBezTo>
                    <a:pt x="6672" y="879"/>
                    <a:pt x="6672" y="846"/>
                    <a:pt x="6672" y="812"/>
                  </a:cubicBezTo>
                  <a:cubicBezTo>
                    <a:pt x="6672" y="446"/>
                    <a:pt x="5204" y="79"/>
                    <a:pt x="3369" y="12"/>
                  </a:cubicBezTo>
                  <a:cubicBezTo>
                    <a:pt x="3157" y="4"/>
                    <a:pt x="2949" y="1"/>
                    <a:pt x="27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52"/>
            <p:cNvSpPr/>
            <p:nvPr/>
          </p:nvSpPr>
          <p:spPr>
            <a:xfrm flipH="1">
              <a:off x="7214299" y="4351357"/>
              <a:ext cx="212082" cy="54174"/>
            </a:xfrm>
            <a:custGeom>
              <a:avLst/>
              <a:gdLst/>
              <a:ahLst/>
              <a:cxnLst/>
              <a:rect l="l" t="t" r="r" b="b"/>
              <a:pathLst>
                <a:path w="7673" h="1960" extrusionOk="0">
                  <a:moveTo>
                    <a:pt x="3175" y="0"/>
                  </a:moveTo>
                  <a:cubicBezTo>
                    <a:pt x="1371" y="0"/>
                    <a:pt x="0" y="343"/>
                    <a:pt x="0" y="817"/>
                  </a:cubicBezTo>
                  <a:cubicBezTo>
                    <a:pt x="0" y="1351"/>
                    <a:pt x="1668" y="1851"/>
                    <a:pt x="3769" y="1951"/>
                  </a:cubicBezTo>
                  <a:cubicBezTo>
                    <a:pt x="3951" y="1957"/>
                    <a:pt x="4130" y="1960"/>
                    <a:pt x="4305" y="1960"/>
                  </a:cubicBezTo>
                  <a:cubicBezTo>
                    <a:pt x="6182" y="1960"/>
                    <a:pt x="7608" y="1639"/>
                    <a:pt x="7639" y="1151"/>
                  </a:cubicBezTo>
                  <a:cubicBezTo>
                    <a:pt x="7672" y="617"/>
                    <a:pt x="5971" y="83"/>
                    <a:pt x="3870" y="17"/>
                  </a:cubicBezTo>
                  <a:cubicBezTo>
                    <a:pt x="3632" y="6"/>
                    <a:pt x="3400" y="0"/>
                    <a:pt x="31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52"/>
            <p:cNvSpPr/>
            <p:nvPr/>
          </p:nvSpPr>
          <p:spPr>
            <a:xfrm flipH="1">
              <a:off x="7214299" y="4347183"/>
              <a:ext cx="212082" cy="35075"/>
            </a:xfrm>
            <a:custGeom>
              <a:avLst/>
              <a:gdLst/>
              <a:ahLst/>
              <a:cxnLst/>
              <a:rect l="l" t="t" r="r" b="b"/>
              <a:pathLst>
                <a:path w="7673" h="1269" extrusionOk="0">
                  <a:moveTo>
                    <a:pt x="33" y="1"/>
                  </a:moveTo>
                  <a:lnTo>
                    <a:pt x="0" y="968"/>
                  </a:lnTo>
                  <a:lnTo>
                    <a:pt x="7639" y="1268"/>
                  </a:lnTo>
                  <a:lnTo>
                    <a:pt x="7672" y="301"/>
                  </a:lnTo>
                  <a:lnTo>
                    <a:pt x="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52"/>
            <p:cNvSpPr/>
            <p:nvPr/>
          </p:nvSpPr>
          <p:spPr>
            <a:xfrm flipH="1">
              <a:off x="7213387" y="4324601"/>
              <a:ext cx="212994" cy="54423"/>
            </a:xfrm>
            <a:custGeom>
              <a:avLst/>
              <a:gdLst/>
              <a:ahLst/>
              <a:cxnLst/>
              <a:rect l="l" t="t" r="r" b="b"/>
              <a:pathLst>
                <a:path w="7706" h="1969" extrusionOk="0">
                  <a:moveTo>
                    <a:pt x="3218" y="1"/>
                  </a:moveTo>
                  <a:cubicBezTo>
                    <a:pt x="1437" y="1"/>
                    <a:pt x="63" y="344"/>
                    <a:pt x="33" y="818"/>
                  </a:cubicBezTo>
                  <a:cubicBezTo>
                    <a:pt x="0" y="1352"/>
                    <a:pt x="1701" y="1852"/>
                    <a:pt x="3803" y="1952"/>
                  </a:cubicBezTo>
                  <a:cubicBezTo>
                    <a:pt x="4040" y="1963"/>
                    <a:pt x="4272" y="1969"/>
                    <a:pt x="4498" y="1969"/>
                  </a:cubicBezTo>
                  <a:cubicBezTo>
                    <a:pt x="6302" y="1969"/>
                    <a:pt x="7672" y="1626"/>
                    <a:pt x="7672" y="1151"/>
                  </a:cubicBezTo>
                  <a:cubicBezTo>
                    <a:pt x="7706" y="618"/>
                    <a:pt x="6004" y="117"/>
                    <a:pt x="3903" y="17"/>
                  </a:cubicBezTo>
                  <a:cubicBezTo>
                    <a:pt x="3669" y="6"/>
                    <a:pt x="3440" y="1"/>
                    <a:pt x="32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52"/>
            <p:cNvSpPr/>
            <p:nvPr/>
          </p:nvSpPr>
          <p:spPr>
            <a:xfrm flipH="1">
              <a:off x="7227207" y="4332119"/>
              <a:ext cx="184442" cy="25235"/>
            </a:xfrm>
            <a:custGeom>
              <a:avLst/>
              <a:gdLst/>
              <a:ahLst/>
              <a:cxnLst/>
              <a:rect l="l" t="t" r="r" b="b"/>
              <a:pathLst>
                <a:path w="6673" h="913" extrusionOk="0">
                  <a:moveTo>
                    <a:pt x="2748" y="1"/>
                  </a:moveTo>
                  <a:cubicBezTo>
                    <a:pt x="1201" y="1"/>
                    <a:pt x="1" y="218"/>
                    <a:pt x="1" y="513"/>
                  </a:cubicBezTo>
                  <a:cubicBezTo>
                    <a:pt x="1" y="546"/>
                    <a:pt x="1" y="579"/>
                    <a:pt x="34" y="613"/>
                  </a:cubicBezTo>
                  <a:cubicBezTo>
                    <a:pt x="226" y="366"/>
                    <a:pt x="1232" y="186"/>
                    <a:pt x="2511" y="186"/>
                  </a:cubicBezTo>
                  <a:cubicBezTo>
                    <a:pt x="2786" y="186"/>
                    <a:pt x="3074" y="195"/>
                    <a:pt x="3370" y="212"/>
                  </a:cubicBezTo>
                  <a:cubicBezTo>
                    <a:pt x="5038" y="279"/>
                    <a:pt x="6405" y="579"/>
                    <a:pt x="6639" y="913"/>
                  </a:cubicBezTo>
                  <a:cubicBezTo>
                    <a:pt x="6639" y="879"/>
                    <a:pt x="6672" y="846"/>
                    <a:pt x="6672" y="813"/>
                  </a:cubicBezTo>
                  <a:cubicBezTo>
                    <a:pt x="6672" y="446"/>
                    <a:pt x="5205" y="79"/>
                    <a:pt x="3370" y="12"/>
                  </a:cubicBezTo>
                  <a:cubicBezTo>
                    <a:pt x="3158" y="4"/>
                    <a:pt x="2950" y="1"/>
                    <a:pt x="2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52"/>
            <p:cNvSpPr/>
            <p:nvPr/>
          </p:nvSpPr>
          <p:spPr>
            <a:xfrm flipH="1">
              <a:off x="7180191" y="4316530"/>
              <a:ext cx="213021" cy="54893"/>
            </a:xfrm>
            <a:custGeom>
              <a:avLst/>
              <a:gdLst/>
              <a:ahLst/>
              <a:cxnLst/>
              <a:rect l="l" t="t" r="r" b="b"/>
              <a:pathLst>
                <a:path w="7707" h="1986" extrusionOk="0">
                  <a:moveTo>
                    <a:pt x="3344" y="1"/>
                  </a:moveTo>
                  <a:cubicBezTo>
                    <a:pt x="1487" y="1"/>
                    <a:pt x="34" y="324"/>
                    <a:pt x="34" y="843"/>
                  </a:cubicBezTo>
                  <a:cubicBezTo>
                    <a:pt x="1" y="1377"/>
                    <a:pt x="1702" y="1877"/>
                    <a:pt x="3804" y="1977"/>
                  </a:cubicBezTo>
                  <a:cubicBezTo>
                    <a:pt x="3972" y="1982"/>
                    <a:pt x="4138" y="1985"/>
                    <a:pt x="4300" y="1985"/>
                  </a:cubicBezTo>
                  <a:cubicBezTo>
                    <a:pt x="6196" y="1985"/>
                    <a:pt x="7642" y="1635"/>
                    <a:pt x="7673" y="1143"/>
                  </a:cubicBezTo>
                  <a:cubicBezTo>
                    <a:pt x="7706" y="610"/>
                    <a:pt x="6005" y="109"/>
                    <a:pt x="3870" y="9"/>
                  </a:cubicBezTo>
                  <a:cubicBezTo>
                    <a:pt x="3692" y="3"/>
                    <a:pt x="3516" y="1"/>
                    <a:pt x="33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52"/>
            <p:cNvSpPr/>
            <p:nvPr/>
          </p:nvSpPr>
          <p:spPr>
            <a:xfrm flipH="1">
              <a:off x="7180191" y="4312162"/>
              <a:ext cx="213021" cy="35987"/>
            </a:xfrm>
            <a:custGeom>
              <a:avLst/>
              <a:gdLst/>
              <a:ahLst/>
              <a:cxnLst/>
              <a:rect l="l" t="t" r="r" b="b"/>
              <a:pathLst>
                <a:path w="7707" h="1302" extrusionOk="0">
                  <a:moveTo>
                    <a:pt x="68" y="0"/>
                  </a:moveTo>
                  <a:lnTo>
                    <a:pt x="1" y="968"/>
                  </a:lnTo>
                  <a:lnTo>
                    <a:pt x="7673" y="1301"/>
                  </a:lnTo>
                  <a:lnTo>
                    <a:pt x="7706" y="334"/>
                  </a:lnTo>
                  <a:lnTo>
                    <a:pt x="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52"/>
            <p:cNvSpPr/>
            <p:nvPr/>
          </p:nvSpPr>
          <p:spPr>
            <a:xfrm flipH="1">
              <a:off x="7179279" y="4289801"/>
              <a:ext cx="212994" cy="54865"/>
            </a:xfrm>
            <a:custGeom>
              <a:avLst/>
              <a:gdLst/>
              <a:ahLst/>
              <a:cxnLst/>
              <a:rect l="l" t="t" r="r" b="b"/>
              <a:pathLst>
                <a:path w="7706" h="1985" extrusionOk="0">
                  <a:moveTo>
                    <a:pt x="3406" y="1"/>
                  </a:moveTo>
                  <a:cubicBezTo>
                    <a:pt x="1506" y="1"/>
                    <a:pt x="34" y="351"/>
                    <a:pt x="34" y="843"/>
                  </a:cubicBezTo>
                  <a:cubicBezTo>
                    <a:pt x="0" y="1376"/>
                    <a:pt x="1702" y="1877"/>
                    <a:pt x="3803" y="1977"/>
                  </a:cubicBezTo>
                  <a:cubicBezTo>
                    <a:pt x="3971" y="1982"/>
                    <a:pt x="4137" y="1985"/>
                    <a:pt x="4299" y="1985"/>
                  </a:cubicBezTo>
                  <a:cubicBezTo>
                    <a:pt x="6196" y="1985"/>
                    <a:pt x="7642" y="1635"/>
                    <a:pt x="7672" y="1143"/>
                  </a:cubicBezTo>
                  <a:cubicBezTo>
                    <a:pt x="7706" y="609"/>
                    <a:pt x="6005" y="109"/>
                    <a:pt x="3903" y="9"/>
                  </a:cubicBezTo>
                  <a:cubicBezTo>
                    <a:pt x="3735" y="4"/>
                    <a:pt x="3569" y="1"/>
                    <a:pt x="3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52"/>
            <p:cNvSpPr/>
            <p:nvPr/>
          </p:nvSpPr>
          <p:spPr>
            <a:xfrm flipH="1">
              <a:off x="7193099" y="4297983"/>
              <a:ext cx="185354" cy="25263"/>
            </a:xfrm>
            <a:custGeom>
              <a:avLst/>
              <a:gdLst/>
              <a:ahLst/>
              <a:cxnLst/>
              <a:rect l="l" t="t" r="r" b="b"/>
              <a:pathLst>
                <a:path w="6706" h="914" extrusionOk="0">
                  <a:moveTo>
                    <a:pt x="2711" y="0"/>
                  </a:moveTo>
                  <a:cubicBezTo>
                    <a:pt x="1177" y="0"/>
                    <a:pt x="30" y="197"/>
                    <a:pt x="1" y="547"/>
                  </a:cubicBezTo>
                  <a:cubicBezTo>
                    <a:pt x="1" y="580"/>
                    <a:pt x="34" y="613"/>
                    <a:pt x="34" y="613"/>
                  </a:cubicBezTo>
                  <a:cubicBezTo>
                    <a:pt x="254" y="366"/>
                    <a:pt x="1241" y="187"/>
                    <a:pt x="2513" y="187"/>
                  </a:cubicBezTo>
                  <a:cubicBezTo>
                    <a:pt x="2787" y="187"/>
                    <a:pt x="3074" y="195"/>
                    <a:pt x="3370" y="213"/>
                  </a:cubicBezTo>
                  <a:cubicBezTo>
                    <a:pt x="5038" y="280"/>
                    <a:pt x="6439" y="580"/>
                    <a:pt x="6672" y="914"/>
                  </a:cubicBezTo>
                  <a:cubicBezTo>
                    <a:pt x="6672" y="880"/>
                    <a:pt x="6705" y="847"/>
                    <a:pt x="6705" y="814"/>
                  </a:cubicBezTo>
                  <a:cubicBezTo>
                    <a:pt x="6705" y="480"/>
                    <a:pt x="5238" y="113"/>
                    <a:pt x="3403" y="13"/>
                  </a:cubicBezTo>
                  <a:cubicBezTo>
                    <a:pt x="3166" y="5"/>
                    <a:pt x="2934" y="0"/>
                    <a:pt x="2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52"/>
            <p:cNvSpPr/>
            <p:nvPr/>
          </p:nvSpPr>
          <p:spPr>
            <a:xfrm flipH="1">
              <a:off x="7333236" y="4438811"/>
              <a:ext cx="212082" cy="73439"/>
            </a:xfrm>
            <a:custGeom>
              <a:avLst/>
              <a:gdLst/>
              <a:ahLst/>
              <a:cxnLst/>
              <a:rect l="l" t="t" r="r" b="b"/>
              <a:pathLst>
                <a:path w="7673" h="2657" extrusionOk="0">
                  <a:moveTo>
                    <a:pt x="6278" y="1"/>
                  </a:moveTo>
                  <a:cubicBezTo>
                    <a:pt x="5565" y="1"/>
                    <a:pt x="4620" y="126"/>
                    <a:pt x="3603" y="389"/>
                  </a:cubicBezTo>
                  <a:cubicBezTo>
                    <a:pt x="1568" y="922"/>
                    <a:pt x="0" y="1756"/>
                    <a:pt x="133" y="2257"/>
                  </a:cubicBezTo>
                  <a:cubicBezTo>
                    <a:pt x="200" y="2523"/>
                    <a:pt x="676" y="2657"/>
                    <a:pt x="1389" y="2657"/>
                  </a:cubicBezTo>
                  <a:cubicBezTo>
                    <a:pt x="2102" y="2657"/>
                    <a:pt x="3052" y="2523"/>
                    <a:pt x="4070" y="2257"/>
                  </a:cubicBezTo>
                  <a:cubicBezTo>
                    <a:pt x="6138" y="1756"/>
                    <a:pt x="7672" y="922"/>
                    <a:pt x="7572" y="389"/>
                  </a:cubicBezTo>
                  <a:cubicBezTo>
                    <a:pt x="7504" y="134"/>
                    <a:pt x="7015" y="1"/>
                    <a:pt x="6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52"/>
            <p:cNvSpPr/>
            <p:nvPr/>
          </p:nvSpPr>
          <p:spPr>
            <a:xfrm flipH="1">
              <a:off x="7336000" y="4423719"/>
              <a:ext cx="212109" cy="77475"/>
            </a:xfrm>
            <a:custGeom>
              <a:avLst/>
              <a:gdLst/>
              <a:ahLst/>
              <a:cxnLst/>
              <a:rect l="l" t="t" r="r" b="b"/>
              <a:pathLst>
                <a:path w="7674" h="2803" extrusionOk="0">
                  <a:moveTo>
                    <a:pt x="7406" y="1"/>
                  </a:moveTo>
                  <a:lnTo>
                    <a:pt x="1" y="1869"/>
                  </a:lnTo>
                  <a:lnTo>
                    <a:pt x="234" y="2803"/>
                  </a:lnTo>
                  <a:lnTo>
                    <a:pt x="7673" y="935"/>
                  </a:lnTo>
                  <a:lnTo>
                    <a:pt x="74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52"/>
            <p:cNvSpPr/>
            <p:nvPr/>
          </p:nvSpPr>
          <p:spPr>
            <a:xfrm flipH="1">
              <a:off x="7339703" y="4412995"/>
              <a:ext cx="212082" cy="73439"/>
            </a:xfrm>
            <a:custGeom>
              <a:avLst/>
              <a:gdLst/>
              <a:ahLst/>
              <a:cxnLst/>
              <a:rect l="l" t="t" r="r" b="b"/>
              <a:pathLst>
                <a:path w="7673" h="2657" extrusionOk="0">
                  <a:moveTo>
                    <a:pt x="6262" y="1"/>
                  </a:moveTo>
                  <a:cubicBezTo>
                    <a:pt x="5557" y="1"/>
                    <a:pt x="4621" y="126"/>
                    <a:pt x="3603" y="389"/>
                  </a:cubicBezTo>
                  <a:cubicBezTo>
                    <a:pt x="1568" y="922"/>
                    <a:pt x="1" y="1756"/>
                    <a:pt x="134" y="2257"/>
                  </a:cubicBezTo>
                  <a:cubicBezTo>
                    <a:pt x="201" y="2523"/>
                    <a:pt x="676" y="2657"/>
                    <a:pt x="1389" y="2657"/>
                  </a:cubicBezTo>
                  <a:cubicBezTo>
                    <a:pt x="2102" y="2657"/>
                    <a:pt x="3053" y="2523"/>
                    <a:pt x="4070" y="2257"/>
                  </a:cubicBezTo>
                  <a:cubicBezTo>
                    <a:pt x="6138" y="1723"/>
                    <a:pt x="7673" y="922"/>
                    <a:pt x="7539" y="389"/>
                  </a:cubicBezTo>
                  <a:cubicBezTo>
                    <a:pt x="7471" y="134"/>
                    <a:pt x="6990" y="1"/>
                    <a:pt x="62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52"/>
            <p:cNvSpPr/>
            <p:nvPr/>
          </p:nvSpPr>
          <p:spPr>
            <a:xfrm flipH="1">
              <a:off x="7356287" y="4419988"/>
              <a:ext cx="181678" cy="53539"/>
            </a:xfrm>
            <a:custGeom>
              <a:avLst/>
              <a:gdLst/>
              <a:ahLst/>
              <a:cxnLst/>
              <a:rect l="l" t="t" r="r" b="b"/>
              <a:pathLst>
                <a:path w="6573" h="1937" extrusionOk="0">
                  <a:moveTo>
                    <a:pt x="5734" y="0"/>
                  </a:moveTo>
                  <a:cubicBezTo>
                    <a:pt x="5103" y="0"/>
                    <a:pt x="4163" y="136"/>
                    <a:pt x="3136" y="402"/>
                  </a:cubicBezTo>
                  <a:cubicBezTo>
                    <a:pt x="1369" y="836"/>
                    <a:pt x="1" y="1503"/>
                    <a:pt x="101" y="1870"/>
                  </a:cubicBezTo>
                  <a:cubicBezTo>
                    <a:pt x="101" y="1870"/>
                    <a:pt x="134" y="1904"/>
                    <a:pt x="134" y="1937"/>
                  </a:cubicBezTo>
                  <a:cubicBezTo>
                    <a:pt x="301" y="1570"/>
                    <a:pt x="1602" y="1003"/>
                    <a:pt x="3203" y="569"/>
                  </a:cubicBezTo>
                  <a:cubicBezTo>
                    <a:pt x="4222" y="320"/>
                    <a:pt x="5151" y="187"/>
                    <a:pt x="5778" y="187"/>
                  </a:cubicBezTo>
                  <a:cubicBezTo>
                    <a:pt x="6157" y="187"/>
                    <a:pt x="6426" y="235"/>
                    <a:pt x="6539" y="336"/>
                  </a:cubicBezTo>
                  <a:cubicBezTo>
                    <a:pt x="6572" y="302"/>
                    <a:pt x="6572" y="269"/>
                    <a:pt x="6539" y="236"/>
                  </a:cubicBezTo>
                  <a:cubicBezTo>
                    <a:pt x="6510" y="78"/>
                    <a:pt x="6210" y="0"/>
                    <a:pt x="5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52"/>
            <p:cNvSpPr/>
            <p:nvPr/>
          </p:nvSpPr>
          <p:spPr>
            <a:xfrm flipH="1">
              <a:off x="7428208" y="4481350"/>
              <a:ext cx="212082" cy="54202"/>
            </a:xfrm>
            <a:custGeom>
              <a:avLst/>
              <a:gdLst/>
              <a:ahLst/>
              <a:cxnLst/>
              <a:rect l="l" t="t" r="r" b="b"/>
              <a:pathLst>
                <a:path w="7673" h="1961" extrusionOk="0">
                  <a:moveTo>
                    <a:pt x="3185" y="1"/>
                  </a:moveTo>
                  <a:cubicBezTo>
                    <a:pt x="1404" y="1"/>
                    <a:pt x="30" y="343"/>
                    <a:pt x="0" y="818"/>
                  </a:cubicBezTo>
                  <a:cubicBezTo>
                    <a:pt x="0" y="1351"/>
                    <a:pt x="1668" y="1852"/>
                    <a:pt x="3803" y="1952"/>
                  </a:cubicBezTo>
                  <a:cubicBezTo>
                    <a:pt x="3982" y="1957"/>
                    <a:pt x="4158" y="1960"/>
                    <a:pt x="4331" y="1960"/>
                  </a:cubicBezTo>
                  <a:cubicBezTo>
                    <a:pt x="6188" y="1960"/>
                    <a:pt x="7642" y="1639"/>
                    <a:pt x="7672" y="1151"/>
                  </a:cubicBezTo>
                  <a:cubicBezTo>
                    <a:pt x="7672" y="618"/>
                    <a:pt x="6005" y="84"/>
                    <a:pt x="3870" y="17"/>
                  </a:cubicBezTo>
                  <a:cubicBezTo>
                    <a:pt x="3636" y="6"/>
                    <a:pt x="3407" y="1"/>
                    <a:pt x="31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2"/>
            <p:cNvSpPr/>
            <p:nvPr/>
          </p:nvSpPr>
          <p:spPr>
            <a:xfrm flipH="1">
              <a:off x="7427296" y="4477203"/>
              <a:ext cx="212994" cy="35048"/>
            </a:xfrm>
            <a:custGeom>
              <a:avLst/>
              <a:gdLst/>
              <a:ahLst/>
              <a:cxnLst/>
              <a:rect l="l" t="t" r="r" b="b"/>
              <a:pathLst>
                <a:path w="7706" h="1268" extrusionOk="0">
                  <a:moveTo>
                    <a:pt x="34" y="0"/>
                  </a:moveTo>
                  <a:lnTo>
                    <a:pt x="0" y="968"/>
                  </a:lnTo>
                  <a:lnTo>
                    <a:pt x="7672" y="1268"/>
                  </a:lnTo>
                  <a:lnTo>
                    <a:pt x="7706" y="301"/>
                  </a:lnTo>
                  <a:lnTo>
                    <a:pt x="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52"/>
            <p:cNvSpPr/>
            <p:nvPr/>
          </p:nvSpPr>
          <p:spPr>
            <a:xfrm flipH="1">
              <a:off x="7426356" y="4454621"/>
              <a:ext cx="213021" cy="54396"/>
            </a:xfrm>
            <a:custGeom>
              <a:avLst/>
              <a:gdLst/>
              <a:ahLst/>
              <a:cxnLst/>
              <a:rect l="l" t="t" r="r" b="b"/>
              <a:pathLst>
                <a:path w="7707" h="1968" extrusionOk="0">
                  <a:moveTo>
                    <a:pt x="3208" y="0"/>
                  </a:moveTo>
                  <a:cubicBezTo>
                    <a:pt x="1404" y="0"/>
                    <a:pt x="34" y="343"/>
                    <a:pt x="34" y="817"/>
                  </a:cubicBezTo>
                  <a:cubicBezTo>
                    <a:pt x="1" y="1351"/>
                    <a:pt x="1702" y="1851"/>
                    <a:pt x="3803" y="1951"/>
                  </a:cubicBezTo>
                  <a:cubicBezTo>
                    <a:pt x="4041" y="1963"/>
                    <a:pt x="4272" y="1968"/>
                    <a:pt x="4497" y="1968"/>
                  </a:cubicBezTo>
                  <a:cubicBezTo>
                    <a:pt x="6296" y="1968"/>
                    <a:pt x="7643" y="1625"/>
                    <a:pt x="7673" y="1151"/>
                  </a:cubicBezTo>
                  <a:cubicBezTo>
                    <a:pt x="7706" y="584"/>
                    <a:pt x="6005" y="83"/>
                    <a:pt x="3903" y="17"/>
                  </a:cubicBezTo>
                  <a:cubicBezTo>
                    <a:pt x="3666" y="6"/>
                    <a:pt x="3434" y="0"/>
                    <a:pt x="3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52"/>
            <p:cNvSpPr/>
            <p:nvPr/>
          </p:nvSpPr>
          <p:spPr>
            <a:xfrm flipH="1">
              <a:off x="7440204" y="4462084"/>
              <a:ext cx="185354" cy="25291"/>
            </a:xfrm>
            <a:custGeom>
              <a:avLst/>
              <a:gdLst/>
              <a:ahLst/>
              <a:cxnLst/>
              <a:rect l="l" t="t" r="r" b="b"/>
              <a:pathLst>
                <a:path w="6706" h="915" extrusionOk="0">
                  <a:moveTo>
                    <a:pt x="2706" y="1"/>
                  </a:moveTo>
                  <a:cubicBezTo>
                    <a:pt x="1175" y="1"/>
                    <a:pt x="30" y="194"/>
                    <a:pt x="1" y="514"/>
                  </a:cubicBezTo>
                  <a:cubicBezTo>
                    <a:pt x="1" y="547"/>
                    <a:pt x="34" y="581"/>
                    <a:pt x="34" y="614"/>
                  </a:cubicBezTo>
                  <a:cubicBezTo>
                    <a:pt x="254" y="367"/>
                    <a:pt x="1241" y="188"/>
                    <a:pt x="2514" y="188"/>
                  </a:cubicBezTo>
                  <a:cubicBezTo>
                    <a:pt x="2788" y="188"/>
                    <a:pt x="3075" y="196"/>
                    <a:pt x="3370" y="214"/>
                  </a:cubicBezTo>
                  <a:cubicBezTo>
                    <a:pt x="5038" y="280"/>
                    <a:pt x="6439" y="581"/>
                    <a:pt x="6672" y="914"/>
                  </a:cubicBezTo>
                  <a:cubicBezTo>
                    <a:pt x="6672" y="881"/>
                    <a:pt x="6706" y="848"/>
                    <a:pt x="6706" y="814"/>
                  </a:cubicBezTo>
                  <a:cubicBezTo>
                    <a:pt x="6706" y="447"/>
                    <a:pt x="5238" y="80"/>
                    <a:pt x="3403" y="14"/>
                  </a:cubicBezTo>
                  <a:cubicBezTo>
                    <a:pt x="3164" y="5"/>
                    <a:pt x="2931" y="1"/>
                    <a:pt x="27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52"/>
            <p:cNvSpPr/>
            <p:nvPr/>
          </p:nvSpPr>
          <p:spPr>
            <a:xfrm flipH="1">
              <a:off x="6329171" y="4479498"/>
              <a:ext cx="219462" cy="55335"/>
            </a:xfrm>
            <a:custGeom>
              <a:avLst/>
              <a:gdLst/>
              <a:ahLst/>
              <a:cxnLst/>
              <a:rect l="l" t="t" r="r" b="b"/>
              <a:pathLst>
                <a:path w="7940" h="2002" extrusionOk="0">
                  <a:moveTo>
                    <a:pt x="3300" y="1"/>
                  </a:moveTo>
                  <a:cubicBezTo>
                    <a:pt x="1465" y="1"/>
                    <a:pt x="63" y="347"/>
                    <a:pt x="33" y="851"/>
                  </a:cubicBezTo>
                  <a:cubicBezTo>
                    <a:pt x="0" y="1385"/>
                    <a:pt x="1768" y="1919"/>
                    <a:pt x="3936" y="1985"/>
                  </a:cubicBezTo>
                  <a:cubicBezTo>
                    <a:pt x="4176" y="1997"/>
                    <a:pt x="4411" y="2002"/>
                    <a:pt x="4639" y="2002"/>
                  </a:cubicBezTo>
                  <a:cubicBezTo>
                    <a:pt x="6474" y="2002"/>
                    <a:pt x="7876" y="1656"/>
                    <a:pt x="7906" y="1152"/>
                  </a:cubicBezTo>
                  <a:cubicBezTo>
                    <a:pt x="7939" y="618"/>
                    <a:pt x="6205" y="84"/>
                    <a:pt x="4003" y="17"/>
                  </a:cubicBezTo>
                  <a:cubicBezTo>
                    <a:pt x="3763" y="6"/>
                    <a:pt x="3528" y="1"/>
                    <a:pt x="33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2"/>
            <p:cNvSpPr/>
            <p:nvPr/>
          </p:nvSpPr>
          <p:spPr>
            <a:xfrm flipH="1">
              <a:off x="6329171" y="4474439"/>
              <a:ext cx="218549" cy="36899"/>
            </a:xfrm>
            <a:custGeom>
              <a:avLst/>
              <a:gdLst/>
              <a:ahLst/>
              <a:cxnLst/>
              <a:rect l="l" t="t" r="r" b="b"/>
              <a:pathLst>
                <a:path w="7907" h="1335" extrusionOk="0">
                  <a:moveTo>
                    <a:pt x="34" y="0"/>
                  </a:moveTo>
                  <a:lnTo>
                    <a:pt x="0" y="1001"/>
                  </a:lnTo>
                  <a:lnTo>
                    <a:pt x="7873" y="1335"/>
                  </a:lnTo>
                  <a:lnTo>
                    <a:pt x="7906" y="334"/>
                  </a:lnTo>
                  <a:lnTo>
                    <a:pt x="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2"/>
            <p:cNvSpPr/>
            <p:nvPr/>
          </p:nvSpPr>
          <p:spPr>
            <a:xfrm flipH="1">
              <a:off x="6328259" y="4451857"/>
              <a:ext cx="218549" cy="55999"/>
            </a:xfrm>
            <a:custGeom>
              <a:avLst/>
              <a:gdLst/>
              <a:ahLst/>
              <a:cxnLst/>
              <a:rect l="l" t="t" r="r" b="b"/>
              <a:pathLst>
                <a:path w="7907" h="2026" extrusionOk="0">
                  <a:moveTo>
                    <a:pt x="3291" y="0"/>
                  </a:moveTo>
                  <a:cubicBezTo>
                    <a:pt x="1433" y="0"/>
                    <a:pt x="34" y="346"/>
                    <a:pt x="34" y="851"/>
                  </a:cubicBezTo>
                  <a:cubicBezTo>
                    <a:pt x="1" y="1384"/>
                    <a:pt x="1735" y="1918"/>
                    <a:pt x="3904" y="2018"/>
                  </a:cubicBezTo>
                  <a:cubicBezTo>
                    <a:pt x="4075" y="2023"/>
                    <a:pt x="4243" y="2026"/>
                    <a:pt x="4409" y="2026"/>
                  </a:cubicBezTo>
                  <a:cubicBezTo>
                    <a:pt x="6345" y="2026"/>
                    <a:pt x="7873" y="1676"/>
                    <a:pt x="7873" y="1184"/>
                  </a:cubicBezTo>
                  <a:cubicBezTo>
                    <a:pt x="7906" y="617"/>
                    <a:pt x="6172" y="117"/>
                    <a:pt x="4004" y="17"/>
                  </a:cubicBezTo>
                  <a:cubicBezTo>
                    <a:pt x="3760" y="6"/>
                    <a:pt x="3522" y="0"/>
                    <a:pt x="3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2"/>
            <p:cNvSpPr/>
            <p:nvPr/>
          </p:nvSpPr>
          <p:spPr>
            <a:xfrm flipH="1">
              <a:off x="6343019" y="4459099"/>
              <a:ext cx="189030" cy="26424"/>
            </a:xfrm>
            <a:custGeom>
              <a:avLst/>
              <a:gdLst/>
              <a:ahLst/>
              <a:cxnLst/>
              <a:rect l="l" t="t" r="r" b="b"/>
              <a:pathLst>
                <a:path w="6839" h="956" extrusionOk="0">
                  <a:moveTo>
                    <a:pt x="2642" y="0"/>
                  </a:moveTo>
                  <a:cubicBezTo>
                    <a:pt x="1125" y="0"/>
                    <a:pt x="1" y="241"/>
                    <a:pt x="1" y="555"/>
                  </a:cubicBezTo>
                  <a:cubicBezTo>
                    <a:pt x="1" y="589"/>
                    <a:pt x="1" y="622"/>
                    <a:pt x="1" y="655"/>
                  </a:cubicBezTo>
                  <a:cubicBezTo>
                    <a:pt x="228" y="370"/>
                    <a:pt x="1308" y="207"/>
                    <a:pt x="2699" y="207"/>
                  </a:cubicBezTo>
                  <a:cubicBezTo>
                    <a:pt x="2937" y="207"/>
                    <a:pt x="3183" y="212"/>
                    <a:pt x="3436" y="222"/>
                  </a:cubicBezTo>
                  <a:cubicBezTo>
                    <a:pt x="5171" y="288"/>
                    <a:pt x="6572" y="589"/>
                    <a:pt x="6805" y="956"/>
                  </a:cubicBezTo>
                  <a:cubicBezTo>
                    <a:pt x="6839" y="922"/>
                    <a:pt x="6839" y="889"/>
                    <a:pt x="6839" y="855"/>
                  </a:cubicBezTo>
                  <a:cubicBezTo>
                    <a:pt x="6839" y="489"/>
                    <a:pt x="5338" y="122"/>
                    <a:pt x="3436" y="22"/>
                  </a:cubicBezTo>
                  <a:cubicBezTo>
                    <a:pt x="3163" y="7"/>
                    <a:pt x="2897" y="0"/>
                    <a:pt x="264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2"/>
            <p:cNvSpPr/>
            <p:nvPr/>
          </p:nvSpPr>
          <p:spPr>
            <a:xfrm flipH="1">
              <a:off x="6343019" y="4459099"/>
              <a:ext cx="189030" cy="26424"/>
            </a:xfrm>
            <a:custGeom>
              <a:avLst/>
              <a:gdLst/>
              <a:ahLst/>
              <a:cxnLst/>
              <a:rect l="l" t="t" r="r" b="b"/>
              <a:pathLst>
                <a:path w="6839" h="956" extrusionOk="0">
                  <a:moveTo>
                    <a:pt x="2642" y="0"/>
                  </a:moveTo>
                  <a:cubicBezTo>
                    <a:pt x="1125" y="0"/>
                    <a:pt x="1" y="241"/>
                    <a:pt x="1" y="555"/>
                  </a:cubicBezTo>
                  <a:cubicBezTo>
                    <a:pt x="1" y="589"/>
                    <a:pt x="1" y="622"/>
                    <a:pt x="1" y="655"/>
                  </a:cubicBezTo>
                  <a:cubicBezTo>
                    <a:pt x="228" y="370"/>
                    <a:pt x="1308" y="207"/>
                    <a:pt x="2699" y="207"/>
                  </a:cubicBezTo>
                  <a:cubicBezTo>
                    <a:pt x="2937" y="207"/>
                    <a:pt x="3183" y="212"/>
                    <a:pt x="3436" y="222"/>
                  </a:cubicBezTo>
                  <a:cubicBezTo>
                    <a:pt x="5171" y="288"/>
                    <a:pt x="6572" y="589"/>
                    <a:pt x="6805" y="956"/>
                  </a:cubicBezTo>
                  <a:cubicBezTo>
                    <a:pt x="6839" y="922"/>
                    <a:pt x="6839" y="889"/>
                    <a:pt x="6839" y="855"/>
                  </a:cubicBezTo>
                  <a:cubicBezTo>
                    <a:pt x="6839" y="489"/>
                    <a:pt x="5338" y="122"/>
                    <a:pt x="3436" y="22"/>
                  </a:cubicBezTo>
                  <a:cubicBezTo>
                    <a:pt x="3163" y="7"/>
                    <a:pt x="2897" y="0"/>
                    <a:pt x="264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2"/>
            <p:cNvSpPr/>
            <p:nvPr/>
          </p:nvSpPr>
          <p:spPr>
            <a:xfrm flipH="1">
              <a:off x="6343931" y="4464821"/>
              <a:ext cx="188118" cy="33085"/>
            </a:xfrm>
            <a:custGeom>
              <a:avLst/>
              <a:gdLst/>
              <a:ahLst/>
              <a:cxnLst/>
              <a:rect l="l" t="t" r="r" b="b"/>
              <a:pathLst>
                <a:path w="6806" h="1197" extrusionOk="0">
                  <a:moveTo>
                    <a:pt x="2699" y="0"/>
                  </a:moveTo>
                  <a:cubicBezTo>
                    <a:pt x="1308" y="0"/>
                    <a:pt x="228" y="163"/>
                    <a:pt x="1" y="448"/>
                  </a:cubicBezTo>
                  <a:cubicBezTo>
                    <a:pt x="267" y="782"/>
                    <a:pt x="1668" y="1115"/>
                    <a:pt x="3403" y="1182"/>
                  </a:cubicBezTo>
                  <a:cubicBezTo>
                    <a:pt x="3651" y="1192"/>
                    <a:pt x="3894" y="1197"/>
                    <a:pt x="4128" y="1197"/>
                  </a:cubicBezTo>
                  <a:cubicBezTo>
                    <a:pt x="5498" y="1197"/>
                    <a:pt x="6577" y="1033"/>
                    <a:pt x="6805" y="749"/>
                  </a:cubicBezTo>
                  <a:cubicBezTo>
                    <a:pt x="6572" y="382"/>
                    <a:pt x="5171" y="81"/>
                    <a:pt x="3436" y="15"/>
                  </a:cubicBezTo>
                  <a:cubicBezTo>
                    <a:pt x="3183" y="5"/>
                    <a:pt x="2937" y="0"/>
                    <a:pt x="26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2"/>
            <p:cNvSpPr/>
            <p:nvPr/>
          </p:nvSpPr>
          <p:spPr>
            <a:xfrm flipH="1">
              <a:off x="6352224" y="4437125"/>
              <a:ext cx="218549" cy="56220"/>
            </a:xfrm>
            <a:custGeom>
              <a:avLst/>
              <a:gdLst/>
              <a:ahLst/>
              <a:cxnLst/>
              <a:rect l="l" t="t" r="r" b="b"/>
              <a:pathLst>
                <a:path w="7907" h="2034" extrusionOk="0">
                  <a:moveTo>
                    <a:pt x="3341" y="1"/>
                  </a:moveTo>
                  <a:cubicBezTo>
                    <a:pt x="1480" y="1"/>
                    <a:pt x="30" y="372"/>
                    <a:pt x="1" y="850"/>
                  </a:cubicBezTo>
                  <a:cubicBezTo>
                    <a:pt x="1" y="1417"/>
                    <a:pt x="1735" y="1917"/>
                    <a:pt x="3903" y="2017"/>
                  </a:cubicBezTo>
                  <a:cubicBezTo>
                    <a:pt x="4143" y="2028"/>
                    <a:pt x="4379" y="2034"/>
                    <a:pt x="4608" y="2034"/>
                  </a:cubicBezTo>
                  <a:cubicBezTo>
                    <a:pt x="6448" y="2034"/>
                    <a:pt x="7873" y="1688"/>
                    <a:pt x="7873" y="1183"/>
                  </a:cubicBezTo>
                  <a:cubicBezTo>
                    <a:pt x="7906" y="650"/>
                    <a:pt x="6172" y="116"/>
                    <a:pt x="4003" y="16"/>
                  </a:cubicBezTo>
                  <a:cubicBezTo>
                    <a:pt x="3778" y="6"/>
                    <a:pt x="3557" y="1"/>
                    <a:pt x="3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2"/>
            <p:cNvSpPr/>
            <p:nvPr/>
          </p:nvSpPr>
          <p:spPr>
            <a:xfrm flipH="1">
              <a:off x="6351311" y="4432951"/>
              <a:ext cx="219462" cy="36899"/>
            </a:xfrm>
            <a:custGeom>
              <a:avLst/>
              <a:gdLst/>
              <a:ahLst/>
              <a:cxnLst/>
              <a:rect l="l" t="t" r="r" b="b"/>
              <a:pathLst>
                <a:path w="7940" h="1335" extrusionOk="0">
                  <a:moveTo>
                    <a:pt x="67" y="0"/>
                  </a:moveTo>
                  <a:lnTo>
                    <a:pt x="1" y="1001"/>
                  </a:lnTo>
                  <a:lnTo>
                    <a:pt x="7873" y="1334"/>
                  </a:lnTo>
                  <a:lnTo>
                    <a:pt x="7940" y="3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2"/>
            <p:cNvSpPr/>
            <p:nvPr/>
          </p:nvSpPr>
          <p:spPr>
            <a:xfrm flipH="1">
              <a:off x="6351311" y="4409678"/>
              <a:ext cx="218549" cy="56026"/>
            </a:xfrm>
            <a:custGeom>
              <a:avLst/>
              <a:gdLst/>
              <a:ahLst/>
              <a:cxnLst/>
              <a:rect l="l" t="t" r="r" b="b"/>
              <a:pathLst>
                <a:path w="7907" h="2027" extrusionOk="0">
                  <a:moveTo>
                    <a:pt x="3499" y="0"/>
                  </a:moveTo>
                  <a:cubicBezTo>
                    <a:pt x="1563" y="0"/>
                    <a:pt x="34" y="351"/>
                    <a:pt x="34" y="842"/>
                  </a:cubicBezTo>
                  <a:cubicBezTo>
                    <a:pt x="1" y="1409"/>
                    <a:pt x="1735" y="1943"/>
                    <a:pt x="3904" y="2010"/>
                  </a:cubicBezTo>
                  <a:cubicBezTo>
                    <a:pt x="4144" y="2021"/>
                    <a:pt x="4379" y="2026"/>
                    <a:pt x="4608" y="2026"/>
                  </a:cubicBezTo>
                  <a:cubicBezTo>
                    <a:pt x="6449" y="2026"/>
                    <a:pt x="7877" y="1680"/>
                    <a:pt x="7907" y="1176"/>
                  </a:cubicBezTo>
                  <a:cubicBezTo>
                    <a:pt x="7907" y="642"/>
                    <a:pt x="6172" y="108"/>
                    <a:pt x="4004" y="8"/>
                  </a:cubicBezTo>
                  <a:cubicBezTo>
                    <a:pt x="3833" y="3"/>
                    <a:pt x="3664" y="0"/>
                    <a:pt x="34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2"/>
            <p:cNvSpPr/>
            <p:nvPr/>
          </p:nvSpPr>
          <p:spPr>
            <a:xfrm flipH="1">
              <a:off x="6365131" y="4417611"/>
              <a:ext cx="189970" cy="26424"/>
            </a:xfrm>
            <a:custGeom>
              <a:avLst/>
              <a:gdLst/>
              <a:ahLst/>
              <a:cxnLst/>
              <a:rect l="l" t="t" r="r" b="b"/>
              <a:pathLst>
                <a:path w="6873" h="956" extrusionOk="0">
                  <a:moveTo>
                    <a:pt x="2652" y="0"/>
                  </a:moveTo>
                  <a:cubicBezTo>
                    <a:pt x="1150" y="0"/>
                    <a:pt x="1" y="241"/>
                    <a:pt x="1" y="555"/>
                  </a:cubicBezTo>
                  <a:cubicBezTo>
                    <a:pt x="1" y="589"/>
                    <a:pt x="1" y="622"/>
                    <a:pt x="34" y="655"/>
                  </a:cubicBezTo>
                  <a:cubicBezTo>
                    <a:pt x="262" y="370"/>
                    <a:pt x="1342" y="207"/>
                    <a:pt x="2712" y="207"/>
                  </a:cubicBezTo>
                  <a:cubicBezTo>
                    <a:pt x="2946" y="207"/>
                    <a:pt x="3188" y="212"/>
                    <a:pt x="3436" y="222"/>
                  </a:cubicBezTo>
                  <a:cubicBezTo>
                    <a:pt x="5171" y="288"/>
                    <a:pt x="6572" y="589"/>
                    <a:pt x="6805" y="955"/>
                  </a:cubicBezTo>
                  <a:cubicBezTo>
                    <a:pt x="6839" y="922"/>
                    <a:pt x="6872" y="889"/>
                    <a:pt x="6872" y="855"/>
                  </a:cubicBezTo>
                  <a:cubicBezTo>
                    <a:pt x="6872" y="488"/>
                    <a:pt x="5338" y="88"/>
                    <a:pt x="3436" y="21"/>
                  </a:cubicBezTo>
                  <a:cubicBezTo>
                    <a:pt x="3168" y="7"/>
                    <a:pt x="2905" y="0"/>
                    <a:pt x="26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2"/>
            <p:cNvSpPr/>
            <p:nvPr/>
          </p:nvSpPr>
          <p:spPr>
            <a:xfrm flipH="1">
              <a:off x="6302443" y="4402519"/>
              <a:ext cx="219462" cy="36899"/>
            </a:xfrm>
            <a:custGeom>
              <a:avLst/>
              <a:gdLst/>
              <a:ahLst/>
              <a:cxnLst/>
              <a:rect l="l" t="t" r="r" b="b"/>
              <a:pathLst>
                <a:path w="7940" h="1335" extrusionOk="0">
                  <a:moveTo>
                    <a:pt x="67" y="0"/>
                  </a:moveTo>
                  <a:lnTo>
                    <a:pt x="0" y="1001"/>
                  </a:lnTo>
                  <a:lnTo>
                    <a:pt x="7873" y="1335"/>
                  </a:lnTo>
                  <a:lnTo>
                    <a:pt x="7939" y="3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2"/>
            <p:cNvSpPr/>
            <p:nvPr/>
          </p:nvSpPr>
          <p:spPr>
            <a:xfrm flipH="1">
              <a:off x="6301531" y="4379052"/>
              <a:ext cx="219462" cy="56220"/>
            </a:xfrm>
            <a:custGeom>
              <a:avLst/>
              <a:gdLst/>
              <a:ahLst/>
              <a:cxnLst/>
              <a:rect l="l" t="t" r="r" b="b"/>
              <a:pathLst>
                <a:path w="7940" h="2034" extrusionOk="0">
                  <a:moveTo>
                    <a:pt x="3342" y="0"/>
                  </a:moveTo>
                  <a:cubicBezTo>
                    <a:pt x="1487" y="0"/>
                    <a:pt x="64" y="371"/>
                    <a:pt x="34" y="849"/>
                  </a:cubicBezTo>
                  <a:cubicBezTo>
                    <a:pt x="1" y="1383"/>
                    <a:pt x="1735" y="1917"/>
                    <a:pt x="3904" y="2017"/>
                  </a:cubicBezTo>
                  <a:cubicBezTo>
                    <a:pt x="4147" y="2028"/>
                    <a:pt x="4385" y="2033"/>
                    <a:pt x="4617" y="2033"/>
                  </a:cubicBezTo>
                  <a:cubicBezTo>
                    <a:pt x="6475" y="2033"/>
                    <a:pt x="7877" y="1687"/>
                    <a:pt x="7906" y="1183"/>
                  </a:cubicBezTo>
                  <a:cubicBezTo>
                    <a:pt x="7940" y="616"/>
                    <a:pt x="6172" y="115"/>
                    <a:pt x="4004" y="15"/>
                  </a:cubicBezTo>
                  <a:cubicBezTo>
                    <a:pt x="3778" y="5"/>
                    <a:pt x="3557" y="0"/>
                    <a:pt x="334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2"/>
            <p:cNvSpPr/>
            <p:nvPr/>
          </p:nvSpPr>
          <p:spPr>
            <a:xfrm flipH="1">
              <a:off x="6301531" y="4379052"/>
              <a:ext cx="219462" cy="56220"/>
            </a:xfrm>
            <a:custGeom>
              <a:avLst/>
              <a:gdLst/>
              <a:ahLst/>
              <a:cxnLst/>
              <a:rect l="l" t="t" r="r" b="b"/>
              <a:pathLst>
                <a:path w="7940" h="2034" extrusionOk="0">
                  <a:moveTo>
                    <a:pt x="3342" y="0"/>
                  </a:moveTo>
                  <a:cubicBezTo>
                    <a:pt x="1487" y="0"/>
                    <a:pt x="64" y="371"/>
                    <a:pt x="34" y="849"/>
                  </a:cubicBezTo>
                  <a:cubicBezTo>
                    <a:pt x="1" y="1383"/>
                    <a:pt x="1735" y="1917"/>
                    <a:pt x="3904" y="2017"/>
                  </a:cubicBezTo>
                  <a:cubicBezTo>
                    <a:pt x="4147" y="2028"/>
                    <a:pt x="4385" y="2033"/>
                    <a:pt x="4617" y="2033"/>
                  </a:cubicBezTo>
                  <a:cubicBezTo>
                    <a:pt x="6475" y="2033"/>
                    <a:pt x="7877" y="1687"/>
                    <a:pt x="7906" y="1183"/>
                  </a:cubicBezTo>
                  <a:cubicBezTo>
                    <a:pt x="7940" y="616"/>
                    <a:pt x="6172" y="115"/>
                    <a:pt x="4004" y="15"/>
                  </a:cubicBezTo>
                  <a:cubicBezTo>
                    <a:pt x="3778" y="5"/>
                    <a:pt x="3557" y="0"/>
                    <a:pt x="33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2"/>
            <p:cNvSpPr/>
            <p:nvPr/>
          </p:nvSpPr>
          <p:spPr>
            <a:xfrm flipH="1">
              <a:off x="6317203" y="4386515"/>
              <a:ext cx="189030" cy="26175"/>
            </a:xfrm>
            <a:custGeom>
              <a:avLst/>
              <a:gdLst/>
              <a:ahLst/>
              <a:cxnLst/>
              <a:rect l="l" t="t" r="r" b="b"/>
              <a:pathLst>
                <a:path w="6839" h="947" extrusionOk="0">
                  <a:moveTo>
                    <a:pt x="2798" y="1"/>
                  </a:moveTo>
                  <a:cubicBezTo>
                    <a:pt x="1203" y="1"/>
                    <a:pt x="1" y="221"/>
                    <a:pt x="1" y="546"/>
                  </a:cubicBezTo>
                  <a:cubicBezTo>
                    <a:pt x="1" y="579"/>
                    <a:pt x="1" y="613"/>
                    <a:pt x="34" y="646"/>
                  </a:cubicBezTo>
                  <a:cubicBezTo>
                    <a:pt x="237" y="385"/>
                    <a:pt x="1348" y="200"/>
                    <a:pt x="2776" y="200"/>
                  </a:cubicBezTo>
                  <a:cubicBezTo>
                    <a:pt x="2989" y="200"/>
                    <a:pt x="3210" y="204"/>
                    <a:pt x="3436" y="212"/>
                  </a:cubicBezTo>
                  <a:cubicBezTo>
                    <a:pt x="5138" y="279"/>
                    <a:pt x="6572" y="613"/>
                    <a:pt x="6805" y="946"/>
                  </a:cubicBezTo>
                  <a:cubicBezTo>
                    <a:pt x="6839" y="913"/>
                    <a:pt x="6839" y="880"/>
                    <a:pt x="6839" y="846"/>
                  </a:cubicBezTo>
                  <a:cubicBezTo>
                    <a:pt x="6839" y="479"/>
                    <a:pt x="5338" y="112"/>
                    <a:pt x="3436" y="12"/>
                  </a:cubicBezTo>
                  <a:cubicBezTo>
                    <a:pt x="3218" y="5"/>
                    <a:pt x="3005" y="1"/>
                    <a:pt x="279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2"/>
            <p:cNvSpPr/>
            <p:nvPr/>
          </p:nvSpPr>
          <p:spPr>
            <a:xfrm flipH="1">
              <a:off x="6317203" y="4386515"/>
              <a:ext cx="189030" cy="26175"/>
            </a:xfrm>
            <a:custGeom>
              <a:avLst/>
              <a:gdLst/>
              <a:ahLst/>
              <a:cxnLst/>
              <a:rect l="l" t="t" r="r" b="b"/>
              <a:pathLst>
                <a:path w="6839" h="947" extrusionOk="0">
                  <a:moveTo>
                    <a:pt x="2798" y="1"/>
                  </a:moveTo>
                  <a:cubicBezTo>
                    <a:pt x="1203" y="1"/>
                    <a:pt x="1" y="221"/>
                    <a:pt x="1" y="546"/>
                  </a:cubicBezTo>
                  <a:cubicBezTo>
                    <a:pt x="1" y="579"/>
                    <a:pt x="1" y="613"/>
                    <a:pt x="34" y="646"/>
                  </a:cubicBezTo>
                  <a:cubicBezTo>
                    <a:pt x="237" y="385"/>
                    <a:pt x="1348" y="200"/>
                    <a:pt x="2776" y="200"/>
                  </a:cubicBezTo>
                  <a:cubicBezTo>
                    <a:pt x="2989" y="200"/>
                    <a:pt x="3210" y="204"/>
                    <a:pt x="3436" y="212"/>
                  </a:cubicBezTo>
                  <a:cubicBezTo>
                    <a:pt x="5138" y="279"/>
                    <a:pt x="6572" y="613"/>
                    <a:pt x="6805" y="946"/>
                  </a:cubicBezTo>
                  <a:cubicBezTo>
                    <a:pt x="6839" y="913"/>
                    <a:pt x="6839" y="880"/>
                    <a:pt x="6839" y="846"/>
                  </a:cubicBezTo>
                  <a:cubicBezTo>
                    <a:pt x="6839" y="479"/>
                    <a:pt x="5338" y="112"/>
                    <a:pt x="3436" y="12"/>
                  </a:cubicBezTo>
                  <a:cubicBezTo>
                    <a:pt x="3218" y="5"/>
                    <a:pt x="3005" y="1"/>
                    <a:pt x="279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2"/>
            <p:cNvSpPr/>
            <p:nvPr/>
          </p:nvSpPr>
          <p:spPr>
            <a:xfrm flipH="1">
              <a:off x="6318115" y="4392016"/>
              <a:ext cx="187206" cy="33361"/>
            </a:xfrm>
            <a:custGeom>
              <a:avLst/>
              <a:gdLst/>
              <a:ahLst/>
              <a:cxnLst/>
              <a:rect l="l" t="t" r="r" b="b"/>
              <a:pathLst>
                <a:path w="6773" h="1207" extrusionOk="0">
                  <a:moveTo>
                    <a:pt x="2759" y="1"/>
                  </a:moveTo>
                  <a:cubicBezTo>
                    <a:pt x="1351" y="1"/>
                    <a:pt x="233" y="190"/>
                    <a:pt x="1" y="480"/>
                  </a:cubicBezTo>
                  <a:cubicBezTo>
                    <a:pt x="234" y="814"/>
                    <a:pt x="1669" y="1114"/>
                    <a:pt x="3370" y="1181"/>
                  </a:cubicBezTo>
                  <a:cubicBezTo>
                    <a:pt x="3668" y="1198"/>
                    <a:pt x="3959" y="1207"/>
                    <a:pt x="4237" y="1207"/>
                  </a:cubicBezTo>
                  <a:cubicBezTo>
                    <a:pt x="5548" y="1207"/>
                    <a:pt x="6580" y="1022"/>
                    <a:pt x="6772" y="747"/>
                  </a:cubicBezTo>
                  <a:cubicBezTo>
                    <a:pt x="6572" y="414"/>
                    <a:pt x="5138" y="113"/>
                    <a:pt x="3403" y="13"/>
                  </a:cubicBezTo>
                  <a:cubicBezTo>
                    <a:pt x="3184" y="5"/>
                    <a:pt x="2968" y="1"/>
                    <a:pt x="27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2"/>
            <p:cNvSpPr/>
            <p:nvPr/>
          </p:nvSpPr>
          <p:spPr>
            <a:xfrm flipH="1">
              <a:off x="6302443" y="4365177"/>
              <a:ext cx="219462" cy="56026"/>
            </a:xfrm>
            <a:custGeom>
              <a:avLst/>
              <a:gdLst/>
              <a:ahLst/>
              <a:cxnLst/>
              <a:rect l="l" t="t" r="r" b="b"/>
              <a:pathLst>
                <a:path w="7940" h="2027" extrusionOk="0">
                  <a:moveTo>
                    <a:pt x="3300" y="1"/>
                  </a:moveTo>
                  <a:cubicBezTo>
                    <a:pt x="1465" y="1"/>
                    <a:pt x="64" y="347"/>
                    <a:pt x="34" y="851"/>
                  </a:cubicBezTo>
                  <a:cubicBezTo>
                    <a:pt x="0" y="1385"/>
                    <a:pt x="1768" y="1918"/>
                    <a:pt x="3937" y="2019"/>
                  </a:cubicBezTo>
                  <a:cubicBezTo>
                    <a:pt x="4108" y="2024"/>
                    <a:pt x="4276" y="2026"/>
                    <a:pt x="4441" y="2026"/>
                  </a:cubicBezTo>
                  <a:cubicBezTo>
                    <a:pt x="6373" y="2026"/>
                    <a:pt x="7875" y="1676"/>
                    <a:pt x="7906" y="1185"/>
                  </a:cubicBezTo>
                  <a:cubicBezTo>
                    <a:pt x="7939" y="617"/>
                    <a:pt x="6205" y="84"/>
                    <a:pt x="4003" y="17"/>
                  </a:cubicBezTo>
                  <a:cubicBezTo>
                    <a:pt x="3763" y="6"/>
                    <a:pt x="3528" y="1"/>
                    <a:pt x="33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2"/>
            <p:cNvSpPr/>
            <p:nvPr/>
          </p:nvSpPr>
          <p:spPr>
            <a:xfrm flipH="1">
              <a:off x="6301531" y="4337509"/>
              <a:ext cx="218522" cy="56026"/>
            </a:xfrm>
            <a:custGeom>
              <a:avLst/>
              <a:gdLst/>
              <a:ahLst/>
              <a:cxnLst/>
              <a:rect l="l" t="t" r="r" b="b"/>
              <a:pathLst>
                <a:path w="7906" h="2027" extrusionOk="0">
                  <a:moveTo>
                    <a:pt x="3299" y="1"/>
                  </a:moveTo>
                  <a:cubicBezTo>
                    <a:pt x="1458" y="1"/>
                    <a:pt x="34" y="347"/>
                    <a:pt x="34" y="851"/>
                  </a:cubicBezTo>
                  <a:cubicBezTo>
                    <a:pt x="0" y="1385"/>
                    <a:pt x="1735" y="1919"/>
                    <a:pt x="3903" y="2019"/>
                  </a:cubicBezTo>
                  <a:cubicBezTo>
                    <a:pt x="4074" y="2024"/>
                    <a:pt x="4243" y="2027"/>
                    <a:pt x="4408" y="2027"/>
                  </a:cubicBezTo>
                  <a:cubicBezTo>
                    <a:pt x="6344" y="2027"/>
                    <a:pt x="7872" y="1676"/>
                    <a:pt x="7872" y="1185"/>
                  </a:cubicBezTo>
                  <a:cubicBezTo>
                    <a:pt x="7906" y="618"/>
                    <a:pt x="6171" y="117"/>
                    <a:pt x="4003" y="17"/>
                  </a:cubicBezTo>
                  <a:cubicBezTo>
                    <a:pt x="3763" y="6"/>
                    <a:pt x="3528" y="1"/>
                    <a:pt x="32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2"/>
            <p:cNvSpPr/>
            <p:nvPr/>
          </p:nvSpPr>
          <p:spPr>
            <a:xfrm flipH="1">
              <a:off x="6316263" y="4344778"/>
              <a:ext cx="189058" cy="26424"/>
            </a:xfrm>
            <a:custGeom>
              <a:avLst/>
              <a:gdLst/>
              <a:ahLst/>
              <a:cxnLst/>
              <a:rect l="l" t="t" r="r" b="b"/>
              <a:pathLst>
                <a:path w="6840" h="956" extrusionOk="0">
                  <a:moveTo>
                    <a:pt x="2642" y="0"/>
                  </a:moveTo>
                  <a:cubicBezTo>
                    <a:pt x="1126" y="0"/>
                    <a:pt x="1" y="241"/>
                    <a:pt x="1" y="555"/>
                  </a:cubicBezTo>
                  <a:cubicBezTo>
                    <a:pt x="1" y="588"/>
                    <a:pt x="1" y="622"/>
                    <a:pt x="1" y="655"/>
                  </a:cubicBezTo>
                  <a:cubicBezTo>
                    <a:pt x="229" y="370"/>
                    <a:pt x="1308" y="207"/>
                    <a:pt x="2699" y="207"/>
                  </a:cubicBezTo>
                  <a:cubicBezTo>
                    <a:pt x="2937" y="207"/>
                    <a:pt x="3184" y="212"/>
                    <a:pt x="3437" y="221"/>
                  </a:cubicBezTo>
                  <a:cubicBezTo>
                    <a:pt x="5138" y="288"/>
                    <a:pt x="6572" y="622"/>
                    <a:pt x="6806" y="955"/>
                  </a:cubicBezTo>
                  <a:cubicBezTo>
                    <a:pt x="6839" y="922"/>
                    <a:pt x="6839" y="888"/>
                    <a:pt x="6839" y="855"/>
                  </a:cubicBezTo>
                  <a:cubicBezTo>
                    <a:pt x="6839" y="488"/>
                    <a:pt x="5338" y="121"/>
                    <a:pt x="3437" y="21"/>
                  </a:cubicBezTo>
                  <a:cubicBezTo>
                    <a:pt x="3163" y="7"/>
                    <a:pt x="2897" y="0"/>
                    <a:pt x="264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2"/>
            <p:cNvSpPr/>
            <p:nvPr/>
          </p:nvSpPr>
          <p:spPr>
            <a:xfrm flipH="1">
              <a:off x="6316263" y="4344778"/>
              <a:ext cx="189058" cy="26424"/>
            </a:xfrm>
            <a:custGeom>
              <a:avLst/>
              <a:gdLst/>
              <a:ahLst/>
              <a:cxnLst/>
              <a:rect l="l" t="t" r="r" b="b"/>
              <a:pathLst>
                <a:path w="6840" h="956" extrusionOk="0">
                  <a:moveTo>
                    <a:pt x="2642" y="0"/>
                  </a:moveTo>
                  <a:cubicBezTo>
                    <a:pt x="1126" y="0"/>
                    <a:pt x="1" y="241"/>
                    <a:pt x="1" y="555"/>
                  </a:cubicBezTo>
                  <a:cubicBezTo>
                    <a:pt x="1" y="588"/>
                    <a:pt x="1" y="622"/>
                    <a:pt x="1" y="655"/>
                  </a:cubicBezTo>
                  <a:cubicBezTo>
                    <a:pt x="229" y="370"/>
                    <a:pt x="1308" y="207"/>
                    <a:pt x="2699" y="207"/>
                  </a:cubicBezTo>
                  <a:cubicBezTo>
                    <a:pt x="2937" y="207"/>
                    <a:pt x="3184" y="212"/>
                    <a:pt x="3437" y="221"/>
                  </a:cubicBezTo>
                  <a:cubicBezTo>
                    <a:pt x="5138" y="288"/>
                    <a:pt x="6572" y="622"/>
                    <a:pt x="6806" y="955"/>
                  </a:cubicBezTo>
                  <a:cubicBezTo>
                    <a:pt x="6839" y="922"/>
                    <a:pt x="6839" y="888"/>
                    <a:pt x="6839" y="855"/>
                  </a:cubicBezTo>
                  <a:cubicBezTo>
                    <a:pt x="6839" y="488"/>
                    <a:pt x="5338" y="121"/>
                    <a:pt x="3437" y="21"/>
                  </a:cubicBezTo>
                  <a:cubicBezTo>
                    <a:pt x="3163" y="7"/>
                    <a:pt x="2897" y="0"/>
                    <a:pt x="26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2"/>
            <p:cNvSpPr/>
            <p:nvPr/>
          </p:nvSpPr>
          <p:spPr>
            <a:xfrm flipH="1">
              <a:off x="6317203" y="4350472"/>
              <a:ext cx="187178" cy="33113"/>
            </a:xfrm>
            <a:custGeom>
              <a:avLst/>
              <a:gdLst/>
              <a:ahLst/>
              <a:cxnLst/>
              <a:rect l="l" t="t" r="r" b="b"/>
              <a:pathLst>
                <a:path w="6772" h="1198" extrusionOk="0">
                  <a:moveTo>
                    <a:pt x="2665" y="1"/>
                  </a:moveTo>
                  <a:cubicBezTo>
                    <a:pt x="1275" y="1"/>
                    <a:pt x="200" y="164"/>
                    <a:pt x="0" y="449"/>
                  </a:cubicBezTo>
                  <a:cubicBezTo>
                    <a:pt x="234" y="816"/>
                    <a:pt x="1668" y="1116"/>
                    <a:pt x="3369" y="1183"/>
                  </a:cubicBezTo>
                  <a:cubicBezTo>
                    <a:pt x="3618" y="1193"/>
                    <a:pt x="3860" y="1197"/>
                    <a:pt x="4094" y="1197"/>
                  </a:cubicBezTo>
                  <a:cubicBezTo>
                    <a:pt x="5464" y="1197"/>
                    <a:pt x="6544" y="1034"/>
                    <a:pt x="6772" y="749"/>
                  </a:cubicBezTo>
                  <a:cubicBezTo>
                    <a:pt x="6538" y="416"/>
                    <a:pt x="5137" y="82"/>
                    <a:pt x="3403" y="15"/>
                  </a:cubicBezTo>
                  <a:cubicBezTo>
                    <a:pt x="3150" y="6"/>
                    <a:pt x="2903" y="1"/>
                    <a:pt x="26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2"/>
            <p:cNvSpPr/>
            <p:nvPr/>
          </p:nvSpPr>
          <p:spPr>
            <a:xfrm flipH="1">
              <a:off x="6086682" y="4431099"/>
              <a:ext cx="204729" cy="102157"/>
            </a:xfrm>
            <a:custGeom>
              <a:avLst/>
              <a:gdLst/>
              <a:ahLst/>
              <a:cxnLst/>
              <a:rect l="l" t="t" r="r" b="b"/>
              <a:pathLst>
                <a:path w="7407" h="3696" extrusionOk="0">
                  <a:moveTo>
                    <a:pt x="864" y="1"/>
                  </a:moveTo>
                  <a:cubicBezTo>
                    <a:pt x="532" y="1"/>
                    <a:pt x="308" y="76"/>
                    <a:pt x="234" y="234"/>
                  </a:cubicBezTo>
                  <a:cubicBezTo>
                    <a:pt x="1" y="701"/>
                    <a:pt x="1368" y="1835"/>
                    <a:pt x="3303" y="2736"/>
                  </a:cubicBezTo>
                  <a:cubicBezTo>
                    <a:pt x="4618" y="3335"/>
                    <a:pt x="5853" y="3696"/>
                    <a:pt x="6567" y="3696"/>
                  </a:cubicBezTo>
                  <a:cubicBezTo>
                    <a:pt x="6885" y="3696"/>
                    <a:pt x="7100" y="3624"/>
                    <a:pt x="7173" y="3470"/>
                  </a:cubicBezTo>
                  <a:cubicBezTo>
                    <a:pt x="7406" y="2969"/>
                    <a:pt x="6038" y="1868"/>
                    <a:pt x="4137" y="968"/>
                  </a:cubicBezTo>
                  <a:cubicBezTo>
                    <a:pt x="2814" y="352"/>
                    <a:pt x="1584" y="1"/>
                    <a:pt x="8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2"/>
            <p:cNvSpPr/>
            <p:nvPr/>
          </p:nvSpPr>
          <p:spPr>
            <a:xfrm flipH="1">
              <a:off x="6082094" y="4413575"/>
              <a:ext cx="202850" cy="114347"/>
            </a:xfrm>
            <a:custGeom>
              <a:avLst/>
              <a:gdLst/>
              <a:ahLst/>
              <a:cxnLst/>
              <a:rect l="l" t="t" r="r" b="b"/>
              <a:pathLst>
                <a:path w="7339" h="4137" extrusionOk="0">
                  <a:moveTo>
                    <a:pt x="434" y="1"/>
                  </a:moveTo>
                  <a:lnTo>
                    <a:pt x="0" y="868"/>
                  </a:lnTo>
                  <a:lnTo>
                    <a:pt x="6939" y="4137"/>
                  </a:lnTo>
                  <a:lnTo>
                    <a:pt x="7339" y="3236"/>
                  </a:lnTo>
                  <a:lnTo>
                    <a:pt x="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2"/>
            <p:cNvSpPr/>
            <p:nvPr/>
          </p:nvSpPr>
          <p:spPr>
            <a:xfrm flipH="1">
              <a:off x="6075626" y="4406831"/>
              <a:ext cx="203790" cy="102434"/>
            </a:xfrm>
            <a:custGeom>
              <a:avLst/>
              <a:gdLst/>
              <a:ahLst/>
              <a:cxnLst/>
              <a:rect l="l" t="t" r="r" b="b"/>
              <a:pathLst>
                <a:path w="7373" h="3706" extrusionOk="0">
                  <a:moveTo>
                    <a:pt x="815" y="1"/>
                  </a:moveTo>
                  <a:cubicBezTo>
                    <a:pt x="502" y="1"/>
                    <a:pt x="295" y="69"/>
                    <a:pt x="234" y="211"/>
                  </a:cubicBezTo>
                  <a:cubicBezTo>
                    <a:pt x="0" y="712"/>
                    <a:pt x="1368" y="1846"/>
                    <a:pt x="3269" y="2713"/>
                  </a:cubicBezTo>
                  <a:cubicBezTo>
                    <a:pt x="4588" y="3338"/>
                    <a:pt x="5842" y="3706"/>
                    <a:pt x="6554" y="3706"/>
                  </a:cubicBezTo>
                  <a:cubicBezTo>
                    <a:pt x="6869" y="3706"/>
                    <a:pt x="7077" y="3634"/>
                    <a:pt x="7139" y="3480"/>
                  </a:cubicBezTo>
                  <a:cubicBezTo>
                    <a:pt x="7372" y="2980"/>
                    <a:pt x="6005" y="1879"/>
                    <a:pt x="4103" y="979"/>
                  </a:cubicBezTo>
                  <a:cubicBezTo>
                    <a:pt x="2782" y="353"/>
                    <a:pt x="1526" y="1"/>
                    <a:pt x="81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2"/>
            <p:cNvSpPr/>
            <p:nvPr/>
          </p:nvSpPr>
          <p:spPr>
            <a:xfrm flipH="1">
              <a:off x="6075626" y="4406831"/>
              <a:ext cx="203790" cy="102434"/>
            </a:xfrm>
            <a:custGeom>
              <a:avLst/>
              <a:gdLst/>
              <a:ahLst/>
              <a:cxnLst/>
              <a:rect l="l" t="t" r="r" b="b"/>
              <a:pathLst>
                <a:path w="7373" h="3706" extrusionOk="0">
                  <a:moveTo>
                    <a:pt x="815" y="1"/>
                  </a:moveTo>
                  <a:cubicBezTo>
                    <a:pt x="502" y="1"/>
                    <a:pt x="295" y="69"/>
                    <a:pt x="234" y="211"/>
                  </a:cubicBezTo>
                  <a:cubicBezTo>
                    <a:pt x="0" y="712"/>
                    <a:pt x="1368" y="1846"/>
                    <a:pt x="3269" y="2713"/>
                  </a:cubicBezTo>
                  <a:cubicBezTo>
                    <a:pt x="4588" y="3338"/>
                    <a:pt x="5842" y="3706"/>
                    <a:pt x="6554" y="3706"/>
                  </a:cubicBezTo>
                  <a:cubicBezTo>
                    <a:pt x="6869" y="3706"/>
                    <a:pt x="7077" y="3634"/>
                    <a:pt x="7139" y="3480"/>
                  </a:cubicBezTo>
                  <a:cubicBezTo>
                    <a:pt x="7372" y="2980"/>
                    <a:pt x="6005" y="1879"/>
                    <a:pt x="4103" y="979"/>
                  </a:cubicBezTo>
                  <a:cubicBezTo>
                    <a:pt x="2782" y="353"/>
                    <a:pt x="1526" y="1"/>
                    <a:pt x="8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2"/>
            <p:cNvSpPr/>
            <p:nvPr/>
          </p:nvSpPr>
          <p:spPr>
            <a:xfrm flipH="1">
              <a:off x="6089473" y="4414764"/>
              <a:ext cx="171506" cy="83666"/>
            </a:xfrm>
            <a:custGeom>
              <a:avLst/>
              <a:gdLst/>
              <a:ahLst/>
              <a:cxnLst/>
              <a:rect l="l" t="t" r="r" b="b"/>
              <a:pathLst>
                <a:path w="6205" h="3027" extrusionOk="0">
                  <a:moveTo>
                    <a:pt x="357" y="1"/>
                  </a:moveTo>
                  <a:cubicBezTo>
                    <a:pt x="167" y="1"/>
                    <a:pt x="43" y="40"/>
                    <a:pt x="1" y="124"/>
                  </a:cubicBezTo>
                  <a:cubicBezTo>
                    <a:pt x="1" y="124"/>
                    <a:pt x="1" y="191"/>
                    <a:pt x="1" y="225"/>
                  </a:cubicBezTo>
                  <a:cubicBezTo>
                    <a:pt x="68" y="188"/>
                    <a:pt x="169" y="170"/>
                    <a:pt x="298" y="170"/>
                  </a:cubicBezTo>
                  <a:cubicBezTo>
                    <a:pt x="874" y="170"/>
                    <a:pt x="2010" y="520"/>
                    <a:pt x="3236" y="1092"/>
                  </a:cubicBezTo>
                  <a:cubicBezTo>
                    <a:pt x="4737" y="1826"/>
                    <a:pt x="5905" y="2626"/>
                    <a:pt x="6005" y="3027"/>
                  </a:cubicBezTo>
                  <a:cubicBezTo>
                    <a:pt x="6038" y="2993"/>
                    <a:pt x="6038" y="2993"/>
                    <a:pt x="6072" y="2960"/>
                  </a:cubicBezTo>
                  <a:cubicBezTo>
                    <a:pt x="6205" y="2626"/>
                    <a:pt x="5004" y="1692"/>
                    <a:pt x="3336" y="925"/>
                  </a:cubicBezTo>
                  <a:cubicBezTo>
                    <a:pt x="2063" y="351"/>
                    <a:pt x="921" y="1"/>
                    <a:pt x="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2"/>
            <p:cNvSpPr/>
            <p:nvPr/>
          </p:nvSpPr>
          <p:spPr>
            <a:xfrm flipH="1">
              <a:off x="6183507" y="4462001"/>
              <a:ext cx="212994" cy="54396"/>
            </a:xfrm>
            <a:custGeom>
              <a:avLst/>
              <a:gdLst/>
              <a:ahLst/>
              <a:cxnLst/>
              <a:rect l="l" t="t" r="r" b="b"/>
              <a:pathLst>
                <a:path w="7706" h="1968" extrusionOk="0">
                  <a:moveTo>
                    <a:pt x="3208" y="0"/>
                  </a:moveTo>
                  <a:cubicBezTo>
                    <a:pt x="1404" y="0"/>
                    <a:pt x="33" y="343"/>
                    <a:pt x="33" y="817"/>
                  </a:cubicBezTo>
                  <a:cubicBezTo>
                    <a:pt x="0" y="1351"/>
                    <a:pt x="1701" y="1851"/>
                    <a:pt x="3803" y="1951"/>
                  </a:cubicBezTo>
                  <a:cubicBezTo>
                    <a:pt x="4040" y="1962"/>
                    <a:pt x="4272" y="1968"/>
                    <a:pt x="4497" y="1968"/>
                  </a:cubicBezTo>
                  <a:cubicBezTo>
                    <a:pt x="6295" y="1968"/>
                    <a:pt x="7643" y="1625"/>
                    <a:pt x="7672" y="1151"/>
                  </a:cubicBezTo>
                  <a:cubicBezTo>
                    <a:pt x="7706" y="617"/>
                    <a:pt x="6004" y="117"/>
                    <a:pt x="3903" y="17"/>
                  </a:cubicBezTo>
                  <a:cubicBezTo>
                    <a:pt x="3666" y="5"/>
                    <a:pt x="3433" y="0"/>
                    <a:pt x="32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2"/>
            <p:cNvSpPr/>
            <p:nvPr/>
          </p:nvSpPr>
          <p:spPr>
            <a:xfrm flipH="1">
              <a:off x="6183507" y="4457828"/>
              <a:ext cx="212994" cy="35987"/>
            </a:xfrm>
            <a:custGeom>
              <a:avLst/>
              <a:gdLst/>
              <a:ahLst/>
              <a:cxnLst/>
              <a:rect l="l" t="t" r="r" b="b"/>
              <a:pathLst>
                <a:path w="7706" h="1302" extrusionOk="0">
                  <a:moveTo>
                    <a:pt x="67" y="1"/>
                  </a:moveTo>
                  <a:lnTo>
                    <a:pt x="0" y="968"/>
                  </a:lnTo>
                  <a:lnTo>
                    <a:pt x="7672" y="1302"/>
                  </a:lnTo>
                  <a:lnTo>
                    <a:pt x="7706" y="301"/>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2"/>
            <p:cNvSpPr/>
            <p:nvPr/>
          </p:nvSpPr>
          <p:spPr>
            <a:xfrm flipH="1">
              <a:off x="6182594" y="4435245"/>
              <a:ext cx="212082" cy="54423"/>
            </a:xfrm>
            <a:custGeom>
              <a:avLst/>
              <a:gdLst/>
              <a:ahLst/>
              <a:cxnLst/>
              <a:rect l="l" t="t" r="r" b="b"/>
              <a:pathLst>
                <a:path w="7673" h="1969" extrusionOk="0">
                  <a:moveTo>
                    <a:pt x="3176" y="1"/>
                  </a:moveTo>
                  <a:cubicBezTo>
                    <a:pt x="1378" y="1"/>
                    <a:pt x="30" y="343"/>
                    <a:pt x="1" y="818"/>
                  </a:cubicBezTo>
                  <a:cubicBezTo>
                    <a:pt x="1" y="1352"/>
                    <a:pt x="1669" y="1852"/>
                    <a:pt x="3770" y="1952"/>
                  </a:cubicBezTo>
                  <a:cubicBezTo>
                    <a:pt x="4007" y="1963"/>
                    <a:pt x="4240" y="1968"/>
                    <a:pt x="4465" y="1968"/>
                  </a:cubicBezTo>
                  <a:cubicBezTo>
                    <a:pt x="6269" y="1968"/>
                    <a:pt x="7640" y="1626"/>
                    <a:pt x="7640" y="1151"/>
                  </a:cubicBezTo>
                  <a:cubicBezTo>
                    <a:pt x="7673" y="618"/>
                    <a:pt x="5972" y="117"/>
                    <a:pt x="3870" y="17"/>
                  </a:cubicBezTo>
                  <a:cubicBezTo>
                    <a:pt x="3633" y="6"/>
                    <a:pt x="3401" y="1"/>
                    <a:pt x="3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2"/>
            <p:cNvSpPr/>
            <p:nvPr/>
          </p:nvSpPr>
          <p:spPr>
            <a:xfrm flipH="1">
              <a:off x="6196414" y="4442763"/>
              <a:ext cx="184414" cy="25235"/>
            </a:xfrm>
            <a:custGeom>
              <a:avLst/>
              <a:gdLst/>
              <a:ahLst/>
              <a:cxnLst/>
              <a:rect l="l" t="t" r="r" b="b"/>
              <a:pathLst>
                <a:path w="6672" h="913" extrusionOk="0">
                  <a:moveTo>
                    <a:pt x="2751" y="1"/>
                  </a:moveTo>
                  <a:cubicBezTo>
                    <a:pt x="1203" y="1"/>
                    <a:pt x="0" y="221"/>
                    <a:pt x="0" y="546"/>
                  </a:cubicBezTo>
                  <a:cubicBezTo>
                    <a:pt x="0" y="579"/>
                    <a:pt x="0" y="613"/>
                    <a:pt x="0" y="646"/>
                  </a:cubicBezTo>
                  <a:cubicBezTo>
                    <a:pt x="228" y="361"/>
                    <a:pt x="1283" y="198"/>
                    <a:pt x="2626" y="198"/>
                  </a:cubicBezTo>
                  <a:cubicBezTo>
                    <a:pt x="2855" y="198"/>
                    <a:pt x="3092" y="202"/>
                    <a:pt x="3336" y="212"/>
                  </a:cubicBezTo>
                  <a:cubicBezTo>
                    <a:pt x="5004" y="312"/>
                    <a:pt x="6405" y="579"/>
                    <a:pt x="6638" y="913"/>
                  </a:cubicBezTo>
                  <a:cubicBezTo>
                    <a:pt x="6672" y="913"/>
                    <a:pt x="6672" y="879"/>
                    <a:pt x="6672" y="846"/>
                  </a:cubicBezTo>
                  <a:cubicBezTo>
                    <a:pt x="6672" y="479"/>
                    <a:pt x="5204" y="112"/>
                    <a:pt x="3369" y="12"/>
                  </a:cubicBezTo>
                  <a:cubicBezTo>
                    <a:pt x="3159" y="4"/>
                    <a:pt x="2952" y="1"/>
                    <a:pt x="275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2"/>
            <p:cNvSpPr/>
            <p:nvPr/>
          </p:nvSpPr>
          <p:spPr>
            <a:xfrm flipH="1">
              <a:off x="6196414" y="4442763"/>
              <a:ext cx="184414" cy="25235"/>
            </a:xfrm>
            <a:custGeom>
              <a:avLst/>
              <a:gdLst/>
              <a:ahLst/>
              <a:cxnLst/>
              <a:rect l="l" t="t" r="r" b="b"/>
              <a:pathLst>
                <a:path w="6672" h="913" extrusionOk="0">
                  <a:moveTo>
                    <a:pt x="2751" y="1"/>
                  </a:moveTo>
                  <a:cubicBezTo>
                    <a:pt x="1203" y="1"/>
                    <a:pt x="0" y="221"/>
                    <a:pt x="0" y="546"/>
                  </a:cubicBezTo>
                  <a:cubicBezTo>
                    <a:pt x="0" y="579"/>
                    <a:pt x="0" y="613"/>
                    <a:pt x="0" y="646"/>
                  </a:cubicBezTo>
                  <a:cubicBezTo>
                    <a:pt x="228" y="361"/>
                    <a:pt x="1283" y="198"/>
                    <a:pt x="2626" y="198"/>
                  </a:cubicBezTo>
                  <a:cubicBezTo>
                    <a:pt x="2855" y="198"/>
                    <a:pt x="3092" y="202"/>
                    <a:pt x="3336" y="212"/>
                  </a:cubicBezTo>
                  <a:cubicBezTo>
                    <a:pt x="5004" y="312"/>
                    <a:pt x="6405" y="579"/>
                    <a:pt x="6638" y="913"/>
                  </a:cubicBezTo>
                  <a:cubicBezTo>
                    <a:pt x="6672" y="913"/>
                    <a:pt x="6672" y="879"/>
                    <a:pt x="6672" y="846"/>
                  </a:cubicBezTo>
                  <a:cubicBezTo>
                    <a:pt x="6672" y="479"/>
                    <a:pt x="5204" y="112"/>
                    <a:pt x="3369" y="12"/>
                  </a:cubicBezTo>
                  <a:cubicBezTo>
                    <a:pt x="3159" y="4"/>
                    <a:pt x="2952" y="1"/>
                    <a:pt x="27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n 2">
            <a:extLst>
              <a:ext uri="{FF2B5EF4-FFF2-40B4-BE49-F238E27FC236}">
                <a16:creationId xmlns:a16="http://schemas.microsoft.com/office/drawing/2014/main" id="{088658C0-2F97-41D2-3E87-A4D7BF26486E}"/>
              </a:ext>
            </a:extLst>
          </p:cNvPr>
          <p:cNvPicPr>
            <a:picLocks noChangeAspect="1"/>
          </p:cNvPicPr>
          <p:nvPr/>
        </p:nvPicPr>
        <p:blipFill>
          <a:blip r:embed="rId3"/>
          <a:stretch>
            <a:fillRect/>
          </a:stretch>
        </p:blipFill>
        <p:spPr>
          <a:xfrm>
            <a:off x="255642" y="171999"/>
            <a:ext cx="2103914" cy="52327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7"/>
                                        </p:tgtEl>
                                        <p:attrNameLst>
                                          <p:attrName>style.visibility</p:attrName>
                                        </p:attrNameLst>
                                      </p:cBhvr>
                                      <p:to>
                                        <p:strVal val="visible"/>
                                      </p:to>
                                    </p:set>
                                    <p:animEffect transition="in" filter="fade">
                                      <p:cBhvr>
                                        <p:cTn id="7" dur="1000"/>
                                        <p:tgtEl>
                                          <p:spTgt spid="337"/>
                                        </p:tgtEl>
                                      </p:cBhvr>
                                    </p:animEffect>
                                  </p:childTnLst>
                                </p:cTn>
                              </p:par>
                              <p:par>
                                <p:cTn id="8" presetID="10" presetClass="entr" presetSubtype="0" fill="hold" nodeType="withEffect">
                                  <p:stCondLst>
                                    <p:cond delay="0"/>
                                  </p:stCondLst>
                                  <p:childTnLst>
                                    <p:set>
                                      <p:cBhvr>
                                        <p:cTn id="9" dur="1" fill="hold">
                                          <p:stCondLst>
                                            <p:cond delay="0"/>
                                          </p:stCondLst>
                                        </p:cTn>
                                        <p:tgtEl>
                                          <p:spTgt spid="340"/>
                                        </p:tgtEl>
                                        <p:attrNameLst>
                                          <p:attrName>style.visibility</p:attrName>
                                        </p:attrNameLst>
                                      </p:cBhvr>
                                      <p:to>
                                        <p:strVal val="visible"/>
                                      </p:to>
                                    </p:set>
                                    <p:animEffect transition="in" filter="fade">
                                      <p:cBhvr>
                                        <p:cTn id="10" dur="1000"/>
                                        <p:tgtEl>
                                          <p:spTgt spid="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77"/>
        <p:cNvGrpSpPr/>
        <p:nvPr/>
      </p:nvGrpSpPr>
      <p:grpSpPr>
        <a:xfrm>
          <a:off x="0" y="0"/>
          <a:ext cx="0" cy="0"/>
          <a:chOff x="0" y="0"/>
          <a:chExt cx="0" cy="0"/>
        </a:xfrm>
      </p:grpSpPr>
      <p:sp>
        <p:nvSpPr>
          <p:cNvPr id="3578" name="Google Shape;3578;p82"/>
          <p:cNvSpPr/>
          <p:nvPr/>
        </p:nvSpPr>
        <p:spPr>
          <a:xfrm>
            <a:off x="999200" y="2492200"/>
            <a:ext cx="3086950" cy="6837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82"/>
          <p:cNvSpPr txBox="1">
            <a:spLocks noGrp="1"/>
          </p:cNvSpPr>
          <p:nvPr>
            <p:ph type="subTitle" idx="1"/>
          </p:nvPr>
        </p:nvSpPr>
        <p:spPr>
          <a:xfrm>
            <a:off x="1381921" y="3256009"/>
            <a:ext cx="2384100" cy="55368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t>WOMEN</a:t>
            </a:r>
            <a:endParaRPr sz="2000" b="1" dirty="0"/>
          </a:p>
        </p:txBody>
      </p:sp>
      <p:sp>
        <p:nvSpPr>
          <p:cNvPr id="3580" name="Google Shape;3580;p82"/>
          <p:cNvSpPr txBox="1">
            <a:spLocks noGrp="1"/>
          </p:cNvSpPr>
          <p:nvPr>
            <p:ph type="subTitle" idx="2"/>
          </p:nvPr>
        </p:nvSpPr>
        <p:spPr>
          <a:xfrm>
            <a:off x="5405300" y="3299305"/>
            <a:ext cx="2356779" cy="43340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t>MEN</a:t>
            </a:r>
            <a:endParaRPr sz="2000" b="1" dirty="0"/>
          </a:p>
        </p:txBody>
      </p:sp>
      <p:sp>
        <p:nvSpPr>
          <p:cNvPr id="3582" name="Google Shape;3582;p82"/>
          <p:cNvSpPr txBox="1">
            <a:spLocks noGrp="1"/>
          </p:cNvSpPr>
          <p:nvPr>
            <p:ph type="title"/>
          </p:nvPr>
        </p:nvSpPr>
        <p:spPr>
          <a:xfrm>
            <a:off x="1470767" y="1689770"/>
            <a:ext cx="2384100" cy="52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58%</a:t>
            </a:r>
            <a:endParaRPr dirty="0"/>
          </a:p>
        </p:txBody>
      </p:sp>
      <p:sp>
        <p:nvSpPr>
          <p:cNvPr id="3583" name="Google Shape;3583;p82"/>
          <p:cNvSpPr txBox="1">
            <a:spLocks noGrp="1"/>
          </p:cNvSpPr>
          <p:nvPr>
            <p:ph type="title" idx="4"/>
          </p:nvPr>
        </p:nvSpPr>
        <p:spPr>
          <a:xfrm>
            <a:off x="5405300" y="1726600"/>
            <a:ext cx="2384100" cy="52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46%</a:t>
            </a:r>
            <a:endParaRPr dirty="0"/>
          </a:p>
        </p:txBody>
      </p:sp>
      <p:sp>
        <p:nvSpPr>
          <p:cNvPr id="3585" name="Google Shape;3585;p82"/>
          <p:cNvSpPr txBox="1">
            <a:spLocks noGrp="1"/>
          </p:cNvSpPr>
          <p:nvPr>
            <p:ph type="title" idx="6"/>
          </p:nvPr>
        </p:nvSpPr>
        <p:spPr>
          <a:xfrm>
            <a:off x="728375" y="530525"/>
            <a:ext cx="7687200" cy="46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t>Distribution of clients by sex</a:t>
            </a:r>
            <a:endParaRPr sz="2500" dirty="0"/>
          </a:p>
        </p:txBody>
      </p:sp>
      <p:sp>
        <p:nvSpPr>
          <p:cNvPr id="3588" name="Google Shape;3588;p82"/>
          <p:cNvSpPr/>
          <p:nvPr/>
        </p:nvSpPr>
        <p:spPr>
          <a:xfrm>
            <a:off x="1113728" y="2573800"/>
            <a:ext cx="1823535" cy="5205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82"/>
          <p:cNvSpPr/>
          <p:nvPr/>
        </p:nvSpPr>
        <p:spPr>
          <a:xfrm>
            <a:off x="5126240" y="2553141"/>
            <a:ext cx="1487438" cy="5205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82"/>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82">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82">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4" name="Google Shape;3594;p82"/>
          <p:cNvGrpSpPr/>
          <p:nvPr/>
        </p:nvGrpSpPr>
        <p:grpSpPr>
          <a:xfrm>
            <a:off x="4736475" y="4873138"/>
            <a:ext cx="204457" cy="190123"/>
            <a:chOff x="4426425" y="4796938"/>
            <a:chExt cx="204457" cy="190123"/>
          </a:xfrm>
        </p:grpSpPr>
        <p:sp>
          <p:nvSpPr>
            <p:cNvPr id="3595" name="Google Shape;3595;p82"/>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82"/>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7" name="Google Shape;3597;p82"/>
          <p:cNvGrpSpPr/>
          <p:nvPr/>
        </p:nvGrpSpPr>
        <p:grpSpPr>
          <a:xfrm flipH="1">
            <a:off x="4203075" y="4873138"/>
            <a:ext cx="204457" cy="190123"/>
            <a:chOff x="4426425" y="4796938"/>
            <a:chExt cx="204457" cy="190123"/>
          </a:xfrm>
        </p:grpSpPr>
        <p:sp>
          <p:nvSpPr>
            <p:cNvPr id="3598" name="Google Shape;3598;p82"/>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82"/>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3578;p82">
            <a:extLst>
              <a:ext uri="{FF2B5EF4-FFF2-40B4-BE49-F238E27FC236}">
                <a16:creationId xmlns:a16="http://schemas.microsoft.com/office/drawing/2014/main" id="{F58F625D-1C7C-8B56-129C-FD000E7C344F}"/>
              </a:ext>
            </a:extLst>
          </p:cNvPr>
          <p:cNvSpPr/>
          <p:nvPr/>
        </p:nvSpPr>
        <p:spPr>
          <a:xfrm>
            <a:off x="4940932" y="2472763"/>
            <a:ext cx="3086950" cy="703137"/>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588;p82">
            <a:extLst>
              <a:ext uri="{FF2B5EF4-FFF2-40B4-BE49-F238E27FC236}">
                <a16:creationId xmlns:a16="http://schemas.microsoft.com/office/drawing/2014/main" id="{B8EB7CCE-7D8B-8053-D80E-34C61016761B}"/>
              </a:ext>
            </a:extLst>
          </p:cNvPr>
          <p:cNvSpPr/>
          <p:nvPr/>
        </p:nvSpPr>
        <p:spPr>
          <a:xfrm>
            <a:off x="5018994" y="2560316"/>
            <a:ext cx="1398135" cy="5205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Imagen 1">
            <a:extLst>
              <a:ext uri="{FF2B5EF4-FFF2-40B4-BE49-F238E27FC236}">
                <a16:creationId xmlns:a16="http://schemas.microsoft.com/office/drawing/2014/main" id="{7B97AF2B-0EC4-5286-33DD-FDBD1AD34CD4}"/>
              </a:ext>
            </a:extLst>
          </p:cNvPr>
          <p:cNvPicPr>
            <a:picLocks noChangeAspect="1"/>
          </p:cNvPicPr>
          <p:nvPr/>
        </p:nvPicPr>
        <p:blipFill>
          <a:blip r:embed="rId3"/>
          <a:stretch>
            <a:fillRect/>
          </a:stretch>
        </p:blipFill>
        <p:spPr>
          <a:xfrm>
            <a:off x="7166650" y="4539988"/>
            <a:ext cx="2103914" cy="523273"/>
          </a:xfrm>
          <a:prstGeom prst="rect">
            <a:avLst/>
          </a:prstGeom>
        </p:spPr>
      </p:pic>
    </p:spTree>
    <p:extLst>
      <p:ext uri="{BB962C8B-B14F-4D97-AF65-F5344CB8AC3E}">
        <p14:creationId xmlns:p14="http://schemas.microsoft.com/office/powerpoint/2010/main" val="2274458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16"/>
        <p:cNvGrpSpPr/>
        <p:nvPr/>
      </p:nvGrpSpPr>
      <p:grpSpPr>
        <a:xfrm>
          <a:off x="0" y="0"/>
          <a:ext cx="0" cy="0"/>
          <a:chOff x="0" y="0"/>
          <a:chExt cx="0" cy="0"/>
        </a:xfrm>
      </p:grpSpPr>
      <p:sp>
        <p:nvSpPr>
          <p:cNvPr id="2619" name="Google Shape;2619;p63"/>
          <p:cNvSpPr txBox="1">
            <a:spLocks noGrp="1"/>
          </p:cNvSpPr>
          <p:nvPr>
            <p:ph type="title"/>
          </p:nvPr>
        </p:nvSpPr>
        <p:spPr>
          <a:xfrm>
            <a:off x="719999" y="289285"/>
            <a:ext cx="7436122" cy="108697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Education of clients</a:t>
            </a:r>
            <a:endParaRPr dirty="0"/>
          </a:p>
        </p:txBody>
      </p:sp>
      <p:sp>
        <p:nvSpPr>
          <p:cNvPr id="2633" name="Google Shape;2633;p63"/>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63">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63">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6" name="Google Shape;2636;p63"/>
          <p:cNvGrpSpPr/>
          <p:nvPr/>
        </p:nvGrpSpPr>
        <p:grpSpPr>
          <a:xfrm>
            <a:off x="4736475" y="4873138"/>
            <a:ext cx="204457" cy="190123"/>
            <a:chOff x="4426425" y="4796938"/>
            <a:chExt cx="204457" cy="190123"/>
          </a:xfrm>
        </p:grpSpPr>
        <p:sp>
          <p:nvSpPr>
            <p:cNvPr id="2637" name="Google Shape;2637;p63"/>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63"/>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9" name="Google Shape;2639;p63"/>
          <p:cNvGrpSpPr/>
          <p:nvPr/>
        </p:nvGrpSpPr>
        <p:grpSpPr>
          <a:xfrm flipH="1">
            <a:off x="4203075" y="4873138"/>
            <a:ext cx="204457" cy="190123"/>
            <a:chOff x="4426425" y="4796938"/>
            <a:chExt cx="204457" cy="190123"/>
          </a:xfrm>
        </p:grpSpPr>
        <p:sp>
          <p:nvSpPr>
            <p:cNvPr id="2640" name="Google Shape;2640;p63"/>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63"/>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CuadroTexto 10">
            <a:extLst>
              <a:ext uri="{FF2B5EF4-FFF2-40B4-BE49-F238E27FC236}">
                <a16:creationId xmlns:a16="http://schemas.microsoft.com/office/drawing/2014/main" id="{2F4AC4C9-DDD6-BF6C-F9B4-A61A244ABC48}"/>
              </a:ext>
            </a:extLst>
          </p:cNvPr>
          <p:cNvSpPr txBox="1"/>
          <p:nvPr/>
        </p:nvSpPr>
        <p:spPr>
          <a:xfrm>
            <a:off x="5200650" y="2571750"/>
            <a:ext cx="2808513" cy="1077218"/>
          </a:xfrm>
          <a:prstGeom prst="rect">
            <a:avLst/>
          </a:prstGeom>
          <a:noFill/>
        </p:spPr>
        <p:txBody>
          <a:bodyPr wrap="square">
            <a:spAutoFit/>
          </a:bodyPr>
          <a:lstStyle/>
          <a:p>
            <a:r>
              <a:rPr lang="en-US" sz="1600" b="1" dirty="0">
                <a:solidFill>
                  <a:srgbClr val="002060"/>
                </a:solidFill>
                <a:latin typeface="Poppins" panose="00000500000000000000" pitchFamily="2" charset="0"/>
                <a:cs typeface="Poppins" panose="00000500000000000000" pitchFamily="2" charset="0"/>
              </a:rPr>
              <a:t>University – 45%</a:t>
            </a:r>
          </a:p>
          <a:p>
            <a:r>
              <a:rPr lang="en-US" sz="1600" b="1" dirty="0">
                <a:solidFill>
                  <a:schemeClr val="accent3"/>
                </a:solidFill>
                <a:latin typeface="Poppins" panose="00000500000000000000" pitchFamily="2" charset="0"/>
                <a:cs typeface="Poppins" panose="00000500000000000000" pitchFamily="2" charset="0"/>
              </a:rPr>
              <a:t>Graduate school - 38% </a:t>
            </a:r>
            <a:r>
              <a:rPr lang="en-US" sz="1600" b="1" dirty="0">
                <a:solidFill>
                  <a:schemeClr val="accent6"/>
                </a:solidFill>
                <a:latin typeface="Poppins" panose="00000500000000000000" pitchFamily="2" charset="0"/>
                <a:cs typeface="Poppins" panose="00000500000000000000" pitchFamily="2" charset="0"/>
              </a:rPr>
              <a:t>High school - 16%</a:t>
            </a:r>
          </a:p>
          <a:p>
            <a:r>
              <a:rPr lang="en-US" sz="1600" b="1" dirty="0">
                <a:solidFill>
                  <a:schemeClr val="accent2"/>
                </a:solidFill>
                <a:latin typeface="Poppins" panose="00000500000000000000" pitchFamily="2" charset="0"/>
                <a:cs typeface="Poppins" panose="00000500000000000000" pitchFamily="2" charset="0"/>
              </a:rPr>
              <a:t>Other – 1%</a:t>
            </a:r>
            <a:endParaRPr lang="es-ES" sz="1600" b="1" dirty="0">
              <a:solidFill>
                <a:schemeClr val="accent2"/>
              </a:solidFill>
              <a:latin typeface="Poppins" panose="00000500000000000000" pitchFamily="2" charset="0"/>
              <a:cs typeface="Poppins" panose="00000500000000000000" pitchFamily="2" charset="0"/>
            </a:endParaRPr>
          </a:p>
        </p:txBody>
      </p:sp>
      <p:pic>
        <p:nvPicPr>
          <p:cNvPr id="2" name="Imagen 1">
            <a:extLst>
              <a:ext uri="{FF2B5EF4-FFF2-40B4-BE49-F238E27FC236}">
                <a16:creationId xmlns:a16="http://schemas.microsoft.com/office/drawing/2014/main" id="{E6B9C67D-502D-E017-F24F-0B82B4D1DA11}"/>
              </a:ext>
            </a:extLst>
          </p:cNvPr>
          <p:cNvPicPr>
            <a:picLocks noChangeAspect="1"/>
          </p:cNvPicPr>
          <p:nvPr/>
        </p:nvPicPr>
        <p:blipFill>
          <a:blip r:embed="rId3"/>
          <a:stretch>
            <a:fillRect/>
          </a:stretch>
        </p:blipFill>
        <p:spPr>
          <a:xfrm>
            <a:off x="5552949" y="4539988"/>
            <a:ext cx="2103914" cy="523273"/>
          </a:xfrm>
          <a:prstGeom prst="rect">
            <a:avLst/>
          </a:prstGeom>
        </p:spPr>
      </p:pic>
      <p:pic>
        <p:nvPicPr>
          <p:cNvPr id="2050" name="Picture 2">
            <a:extLst>
              <a:ext uri="{FF2B5EF4-FFF2-40B4-BE49-F238E27FC236}">
                <a16:creationId xmlns:a16="http://schemas.microsoft.com/office/drawing/2014/main" id="{DA7A096C-6B34-5D54-C7C0-5F5D41FCA5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983" y="1376255"/>
            <a:ext cx="4543867" cy="3233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4396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17"/>
        <p:cNvGrpSpPr/>
        <p:nvPr/>
      </p:nvGrpSpPr>
      <p:grpSpPr>
        <a:xfrm>
          <a:off x="0" y="0"/>
          <a:ext cx="0" cy="0"/>
          <a:chOff x="0" y="0"/>
          <a:chExt cx="0" cy="0"/>
        </a:xfrm>
      </p:grpSpPr>
      <p:sp>
        <p:nvSpPr>
          <p:cNvPr id="4318" name="Google Shape;4318;p97"/>
          <p:cNvSpPr/>
          <p:nvPr/>
        </p:nvSpPr>
        <p:spPr>
          <a:xfrm>
            <a:off x="2070305" y="1564480"/>
            <a:ext cx="3147587" cy="538895"/>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dirty="0"/>
          </a:p>
        </p:txBody>
      </p:sp>
      <p:sp>
        <p:nvSpPr>
          <p:cNvPr id="4321" name="Google Shape;4321;p97"/>
          <p:cNvSpPr txBox="1">
            <a:spLocks noGrp="1"/>
          </p:cNvSpPr>
          <p:nvPr>
            <p:ph type="title"/>
          </p:nvPr>
        </p:nvSpPr>
        <p:spPr>
          <a:xfrm>
            <a:off x="516467" y="299770"/>
            <a:ext cx="7907533" cy="71795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Marital status</a:t>
            </a:r>
          </a:p>
        </p:txBody>
      </p:sp>
      <p:sp>
        <p:nvSpPr>
          <p:cNvPr id="4323" name="Google Shape;4323;p97"/>
          <p:cNvSpPr txBox="1"/>
          <p:nvPr/>
        </p:nvSpPr>
        <p:spPr>
          <a:xfrm>
            <a:off x="5738189" y="3733595"/>
            <a:ext cx="3064594" cy="499733"/>
          </a:xfrm>
          <a:prstGeom prst="rect">
            <a:avLst/>
          </a:prstGeom>
          <a:noFill/>
          <a:ln>
            <a:noFill/>
          </a:ln>
        </p:spPr>
        <p:txBody>
          <a:bodyPr spcFirstLastPara="1" wrap="square" lIns="91425" tIns="91425" rIns="91425" bIns="91425" anchor="ctr" anchorCtr="0">
            <a:noAutofit/>
          </a:bodyPr>
          <a:lstStyle/>
          <a:p>
            <a:r>
              <a:rPr lang="en-US" sz="2000" b="1" dirty="0">
                <a:solidFill>
                  <a:schemeClr val="dk2"/>
                </a:solidFill>
                <a:uFill>
                  <a:noFill/>
                </a:uFill>
                <a:latin typeface="Poppins"/>
                <a:cs typeface="Poppins"/>
              </a:rPr>
              <a:t>DIVORCE AND OTHER</a:t>
            </a:r>
          </a:p>
          <a:p>
            <a:pPr marL="0" lvl="0" indent="0" rtl="0">
              <a:spcBef>
                <a:spcPts val="0"/>
              </a:spcBef>
              <a:spcAft>
                <a:spcPts val="0"/>
              </a:spcAft>
              <a:buNone/>
            </a:pPr>
            <a:r>
              <a:rPr lang="en" sz="2700" b="1" dirty="0">
                <a:solidFill>
                  <a:schemeClr val="dk2"/>
                </a:solidFill>
                <a:latin typeface="Poppins"/>
                <a:ea typeface="Poppins"/>
                <a:cs typeface="Poppins"/>
                <a:sym typeface="Poppins"/>
              </a:rPr>
              <a:t> </a:t>
            </a:r>
            <a:endParaRPr sz="2700" b="1" dirty="0">
              <a:solidFill>
                <a:schemeClr val="dk2"/>
              </a:solidFill>
              <a:latin typeface="Poppins"/>
              <a:ea typeface="Poppins"/>
              <a:cs typeface="Poppins"/>
              <a:sym typeface="Poppins"/>
            </a:endParaRPr>
          </a:p>
        </p:txBody>
      </p:sp>
      <p:sp>
        <p:nvSpPr>
          <p:cNvPr id="4326" name="Google Shape;4326;p97"/>
          <p:cNvSpPr txBox="1"/>
          <p:nvPr/>
        </p:nvSpPr>
        <p:spPr>
          <a:xfrm>
            <a:off x="5738189" y="1705676"/>
            <a:ext cx="1276516" cy="256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2000" b="1" dirty="0">
                <a:solidFill>
                  <a:schemeClr val="dk2"/>
                </a:solidFill>
                <a:uFill>
                  <a:noFill/>
                </a:uFill>
                <a:latin typeface="Poppins"/>
                <a:cs typeface="Poppins"/>
                <a:sym typeface="Poppins"/>
              </a:rPr>
              <a:t>SINGLE</a:t>
            </a:r>
            <a:endParaRPr sz="2000" b="1" dirty="0">
              <a:solidFill>
                <a:schemeClr val="dk2"/>
              </a:solidFill>
              <a:uFill>
                <a:noFill/>
              </a:uFill>
              <a:latin typeface="Poppins"/>
              <a:cs typeface="Poppins"/>
              <a:sym typeface="Poppins"/>
            </a:endParaRPr>
          </a:p>
        </p:txBody>
      </p:sp>
      <p:sp>
        <p:nvSpPr>
          <p:cNvPr id="4327" name="Google Shape;4327;p97"/>
          <p:cNvSpPr txBox="1"/>
          <p:nvPr/>
        </p:nvSpPr>
        <p:spPr>
          <a:xfrm>
            <a:off x="5738189" y="2642051"/>
            <a:ext cx="1671201" cy="37847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solidFill>
                  <a:schemeClr val="dk2"/>
                </a:solidFill>
                <a:uFill>
                  <a:noFill/>
                </a:uFill>
                <a:latin typeface="Poppins"/>
                <a:cs typeface="Poppins"/>
              </a:rPr>
              <a:t>MARRIED</a:t>
            </a:r>
          </a:p>
        </p:txBody>
      </p:sp>
      <p:sp>
        <p:nvSpPr>
          <p:cNvPr id="4330" name="Google Shape;4330;p97"/>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97">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97">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3" name="Google Shape;4333;p97"/>
          <p:cNvGrpSpPr/>
          <p:nvPr/>
        </p:nvGrpSpPr>
        <p:grpSpPr>
          <a:xfrm>
            <a:off x="4736475" y="4873138"/>
            <a:ext cx="204457" cy="190123"/>
            <a:chOff x="4426425" y="4796938"/>
            <a:chExt cx="204457" cy="190123"/>
          </a:xfrm>
        </p:grpSpPr>
        <p:sp>
          <p:nvSpPr>
            <p:cNvPr id="4334" name="Google Shape;4334;p97"/>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97"/>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6" name="Google Shape;4336;p97"/>
          <p:cNvGrpSpPr/>
          <p:nvPr/>
        </p:nvGrpSpPr>
        <p:grpSpPr>
          <a:xfrm flipH="1">
            <a:off x="4203075" y="4873138"/>
            <a:ext cx="204457" cy="190123"/>
            <a:chOff x="4426425" y="4796938"/>
            <a:chExt cx="204457" cy="190123"/>
          </a:xfrm>
        </p:grpSpPr>
        <p:sp>
          <p:nvSpPr>
            <p:cNvPr id="4337" name="Google Shape;4337;p97"/>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97"/>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4318;p97">
            <a:extLst>
              <a:ext uri="{FF2B5EF4-FFF2-40B4-BE49-F238E27FC236}">
                <a16:creationId xmlns:a16="http://schemas.microsoft.com/office/drawing/2014/main" id="{53B40A9F-C86D-5F6E-846D-7F5D80C9A8A2}"/>
              </a:ext>
            </a:extLst>
          </p:cNvPr>
          <p:cNvSpPr/>
          <p:nvPr/>
        </p:nvSpPr>
        <p:spPr>
          <a:xfrm>
            <a:off x="2088305" y="2553691"/>
            <a:ext cx="3129587" cy="538895"/>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600" dirty="0"/>
          </a:p>
        </p:txBody>
      </p:sp>
      <p:sp>
        <p:nvSpPr>
          <p:cNvPr id="30" name="Google Shape;4318;p97">
            <a:extLst>
              <a:ext uri="{FF2B5EF4-FFF2-40B4-BE49-F238E27FC236}">
                <a16:creationId xmlns:a16="http://schemas.microsoft.com/office/drawing/2014/main" id="{C7F57BE7-A401-4668-506C-7897DC8F48CD}"/>
              </a:ext>
            </a:extLst>
          </p:cNvPr>
          <p:cNvSpPr/>
          <p:nvPr/>
        </p:nvSpPr>
        <p:spPr>
          <a:xfrm>
            <a:off x="2104672" y="3694353"/>
            <a:ext cx="3113220" cy="538895"/>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p>
        </p:txBody>
      </p:sp>
      <p:sp>
        <p:nvSpPr>
          <p:cNvPr id="31" name="Google Shape;3588;p82">
            <a:extLst>
              <a:ext uri="{FF2B5EF4-FFF2-40B4-BE49-F238E27FC236}">
                <a16:creationId xmlns:a16="http://schemas.microsoft.com/office/drawing/2014/main" id="{D69F8151-D714-5D0E-6141-168AC08914CD}"/>
              </a:ext>
            </a:extLst>
          </p:cNvPr>
          <p:cNvSpPr/>
          <p:nvPr/>
        </p:nvSpPr>
        <p:spPr>
          <a:xfrm>
            <a:off x="2183191" y="1603369"/>
            <a:ext cx="1823535" cy="461115"/>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ES" sz="3600" b="1" dirty="0"/>
          </a:p>
        </p:txBody>
      </p:sp>
      <p:sp>
        <p:nvSpPr>
          <p:cNvPr id="32" name="Google Shape;3588;p82">
            <a:extLst>
              <a:ext uri="{FF2B5EF4-FFF2-40B4-BE49-F238E27FC236}">
                <a16:creationId xmlns:a16="http://schemas.microsoft.com/office/drawing/2014/main" id="{1A1DAC85-E0BD-7C3A-E8BD-09369C4E4EB1}"/>
              </a:ext>
            </a:extLst>
          </p:cNvPr>
          <p:cNvSpPr/>
          <p:nvPr/>
        </p:nvSpPr>
        <p:spPr>
          <a:xfrm>
            <a:off x="2177036" y="2612623"/>
            <a:ext cx="1421605" cy="461115"/>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ES" sz="3600" b="1" dirty="0"/>
          </a:p>
        </p:txBody>
      </p:sp>
      <p:sp>
        <p:nvSpPr>
          <p:cNvPr id="33" name="Google Shape;3588;p82">
            <a:extLst>
              <a:ext uri="{FF2B5EF4-FFF2-40B4-BE49-F238E27FC236}">
                <a16:creationId xmlns:a16="http://schemas.microsoft.com/office/drawing/2014/main" id="{3A50B8EF-75E4-1AFF-EC6F-82509150CF17}"/>
              </a:ext>
            </a:extLst>
          </p:cNvPr>
          <p:cNvSpPr/>
          <p:nvPr/>
        </p:nvSpPr>
        <p:spPr>
          <a:xfrm>
            <a:off x="2177036" y="3731140"/>
            <a:ext cx="125198" cy="461115"/>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ES" sz="3600" b="1" dirty="0"/>
              <a:t> </a:t>
            </a:r>
          </a:p>
        </p:txBody>
      </p:sp>
      <p:sp>
        <p:nvSpPr>
          <p:cNvPr id="34" name="Google Shape;3588;p82">
            <a:extLst>
              <a:ext uri="{FF2B5EF4-FFF2-40B4-BE49-F238E27FC236}">
                <a16:creationId xmlns:a16="http://schemas.microsoft.com/office/drawing/2014/main" id="{CFAF1860-68E8-AFE3-2C6A-F82423840D0C}"/>
              </a:ext>
            </a:extLst>
          </p:cNvPr>
          <p:cNvSpPr/>
          <p:nvPr/>
        </p:nvSpPr>
        <p:spPr>
          <a:xfrm>
            <a:off x="898682" y="2600730"/>
            <a:ext cx="1143000" cy="461115"/>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s-ES" sz="3600" b="1" dirty="0"/>
              <a:t>43% </a:t>
            </a:r>
          </a:p>
        </p:txBody>
      </p:sp>
      <p:sp>
        <p:nvSpPr>
          <p:cNvPr id="35" name="Google Shape;3588;p82">
            <a:extLst>
              <a:ext uri="{FF2B5EF4-FFF2-40B4-BE49-F238E27FC236}">
                <a16:creationId xmlns:a16="http://schemas.microsoft.com/office/drawing/2014/main" id="{C589D8D3-6A60-F7A6-C6A5-1F5258C9E51B}"/>
              </a:ext>
            </a:extLst>
          </p:cNvPr>
          <p:cNvSpPr/>
          <p:nvPr/>
        </p:nvSpPr>
        <p:spPr>
          <a:xfrm>
            <a:off x="1000283" y="3714830"/>
            <a:ext cx="1041399" cy="461115"/>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s-ES" sz="3600" b="1" dirty="0"/>
              <a:t>1% </a:t>
            </a:r>
          </a:p>
        </p:txBody>
      </p:sp>
      <p:sp>
        <p:nvSpPr>
          <p:cNvPr id="37" name="Google Shape;3588;p82">
            <a:extLst>
              <a:ext uri="{FF2B5EF4-FFF2-40B4-BE49-F238E27FC236}">
                <a16:creationId xmlns:a16="http://schemas.microsoft.com/office/drawing/2014/main" id="{9302AE59-3E68-E7BF-D52F-5575E117F1CB}"/>
              </a:ext>
            </a:extLst>
          </p:cNvPr>
          <p:cNvSpPr/>
          <p:nvPr/>
        </p:nvSpPr>
        <p:spPr>
          <a:xfrm>
            <a:off x="898682" y="1603369"/>
            <a:ext cx="1143000" cy="461115"/>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s-ES" sz="3600" b="1" dirty="0"/>
              <a:t>56% </a:t>
            </a:r>
          </a:p>
        </p:txBody>
      </p:sp>
      <p:pic>
        <p:nvPicPr>
          <p:cNvPr id="2" name="Imagen 1">
            <a:extLst>
              <a:ext uri="{FF2B5EF4-FFF2-40B4-BE49-F238E27FC236}">
                <a16:creationId xmlns:a16="http://schemas.microsoft.com/office/drawing/2014/main" id="{BED978FB-BBB6-834A-8EE3-46F7E0D77BFC}"/>
              </a:ext>
            </a:extLst>
          </p:cNvPr>
          <p:cNvPicPr>
            <a:picLocks noChangeAspect="1"/>
          </p:cNvPicPr>
          <p:nvPr/>
        </p:nvPicPr>
        <p:blipFill>
          <a:blip r:embed="rId3"/>
          <a:stretch>
            <a:fillRect/>
          </a:stretch>
        </p:blipFill>
        <p:spPr>
          <a:xfrm>
            <a:off x="6376447" y="4539988"/>
            <a:ext cx="2103914" cy="523273"/>
          </a:xfrm>
          <a:prstGeom prst="rect">
            <a:avLst/>
          </a:prstGeom>
        </p:spPr>
      </p:pic>
    </p:spTree>
    <p:extLst>
      <p:ext uri="{BB962C8B-B14F-4D97-AF65-F5344CB8AC3E}">
        <p14:creationId xmlns:p14="http://schemas.microsoft.com/office/powerpoint/2010/main" val="2276587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508FFC-E65C-861A-A6E1-65C4C0D41C47}"/>
              </a:ext>
            </a:extLst>
          </p:cNvPr>
          <p:cNvSpPr>
            <a:spLocks noGrp="1"/>
          </p:cNvSpPr>
          <p:nvPr>
            <p:ph type="title"/>
          </p:nvPr>
        </p:nvSpPr>
        <p:spPr>
          <a:xfrm flipH="1">
            <a:off x="889993" y="174901"/>
            <a:ext cx="4206940" cy="565500"/>
          </a:xfrm>
        </p:spPr>
        <p:txBody>
          <a:bodyPr/>
          <a:lstStyle/>
          <a:p>
            <a:r>
              <a:rPr lang="es-ES" dirty="0"/>
              <a:t>Age </a:t>
            </a:r>
            <a:r>
              <a:rPr lang="es-ES" dirty="0" err="1"/>
              <a:t>of</a:t>
            </a:r>
            <a:r>
              <a:rPr lang="es-ES" dirty="0"/>
              <a:t> clients</a:t>
            </a:r>
          </a:p>
        </p:txBody>
      </p:sp>
      <p:pic>
        <p:nvPicPr>
          <p:cNvPr id="4" name="Picture 2">
            <a:extLst>
              <a:ext uri="{FF2B5EF4-FFF2-40B4-BE49-F238E27FC236}">
                <a16:creationId xmlns:a16="http://schemas.microsoft.com/office/drawing/2014/main" id="{7E4BC8B6-F4A5-7FED-4BD2-366E71B35D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1766" y="853799"/>
            <a:ext cx="5406767" cy="41148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7AECEC17-D043-EC23-CD93-6643313BACBD}"/>
              </a:ext>
            </a:extLst>
          </p:cNvPr>
          <p:cNvPicPr>
            <a:picLocks noChangeAspect="1"/>
          </p:cNvPicPr>
          <p:nvPr/>
        </p:nvPicPr>
        <p:blipFill>
          <a:blip r:embed="rId3"/>
          <a:stretch>
            <a:fillRect/>
          </a:stretch>
        </p:blipFill>
        <p:spPr>
          <a:xfrm>
            <a:off x="6281279" y="174901"/>
            <a:ext cx="2103914" cy="523273"/>
          </a:xfrm>
          <a:prstGeom prst="rect">
            <a:avLst/>
          </a:prstGeom>
        </p:spPr>
      </p:pic>
      <p:sp>
        <p:nvSpPr>
          <p:cNvPr id="6" name="CuadroTexto 5">
            <a:extLst>
              <a:ext uri="{FF2B5EF4-FFF2-40B4-BE49-F238E27FC236}">
                <a16:creationId xmlns:a16="http://schemas.microsoft.com/office/drawing/2014/main" id="{99993500-D305-21BF-23CB-1CD27F89F3BC}"/>
              </a:ext>
            </a:extLst>
          </p:cNvPr>
          <p:cNvSpPr txBox="1"/>
          <p:nvPr/>
        </p:nvSpPr>
        <p:spPr>
          <a:xfrm>
            <a:off x="130628" y="1106750"/>
            <a:ext cx="2171699" cy="3539430"/>
          </a:xfrm>
          <a:prstGeom prst="rect">
            <a:avLst/>
          </a:prstGeom>
          <a:noFill/>
        </p:spPr>
        <p:txBody>
          <a:bodyPr wrap="square">
            <a:spAutoFit/>
          </a:bodyPr>
          <a:lstStyle/>
          <a:p>
            <a:r>
              <a:rPr lang="en-US" b="1" dirty="0">
                <a:solidFill>
                  <a:srgbClr val="002060"/>
                </a:solidFill>
                <a:latin typeface="Poppins"/>
                <a:cs typeface="Poppins"/>
                <a:sym typeface="Poppins"/>
              </a:rPr>
              <a:t>The clients are 21-60 years old. There are some older clients (outliers) up to 75 years old.</a:t>
            </a:r>
          </a:p>
          <a:p>
            <a:endParaRPr lang="en-US" b="1" dirty="0">
              <a:solidFill>
                <a:srgbClr val="434343"/>
              </a:solidFill>
              <a:latin typeface="Poppins"/>
              <a:cs typeface="Poppins"/>
              <a:sym typeface="Poppins"/>
            </a:endParaRPr>
          </a:p>
          <a:p>
            <a:endParaRPr lang="en-US" b="1" dirty="0">
              <a:solidFill>
                <a:srgbClr val="434343"/>
              </a:solidFill>
              <a:latin typeface="Poppins"/>
              <a:cs typeface="Poppins"/>
              <a:sym typeface="Poppins"/>
            </a:endParaRPr>
          </a:p>
          <a:p>
            <a:r>
              <a:rPr lang="en-US" b="1" dirty="0">
                <a:solidFill>
                  <a:schemeClr val="accent2"/>
                </a:solidFill>
                <a:latin typeface="Poppins"/>
                <a:cs typeface="Poppins"/>
                <a:sym typeface="Poppins"/>
              </a:rPr>
              <a:t>Average age – 35 years old</a:t>
            </a:r>
          </a:p>
          <a:p>
            <a:r>
              <a:rPr lang="en-US" b="1" dirty="0">
                <a:solidFill>
                  <a:schemeClr val="accent2"/>
                </a:solidFill>
                <a:latin typeface="Poppins"/>
                <a:cs typeface="Poppins"/>
                <a:sym typeface="Poppins"/>
              </a:rPr>
              <a:t>Median age – 34 years old</a:t>
            </a:r>
          </a:p>
          <a:p>
            <a:endParaRPr lang="en-US" b="1" dirty="0">
              <a:solidFill>
                <a:srgbClr val="434343"/>
              </a:solidFill>
              <a:latin typeface="Poppins"/>
              <a:cs typeface="Poppins"/>
              <a:sym typeface="Poppins"/>
            </a:endParaRPr>
          </a:p>
          <a:p>
            <a:r>
              <a:rPr lang="en-US" b="1" dirty="0">
                <a:solidFill>
                  <a:srgbClr val="002060"/>
                </a:solidFill>
                <a:latin typeface="Poppins"/>
                <a:cs typeface="Poppins"/>
                <a:sym typeface="Poppins"/>
              </a:rPr>
              <a:t>The clients between the ages of 28 and 41 get the biggest part of credit cards.</a:t>
            </a:r>
          </a:p>
        </p:txBody>
      </p:sp>
    </p:spTree>
    <p:extLst>
      <p:ext uri="{BB962C8B-B14F-4D97-AF65-F5344CB8AC3E}">
        <p14:creationId xmlns:p14="http://schemas.microsoft.com/office/powerpoint/2010/main" val="1228898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35"/>
        <p:cNvGrpSpPr/>
        <p:nvPr/>
      </p:nvGrpSpPr>
      <p:grpSpPr>
        <a:xfrm>
          <a:off x="0" y="0"/>
          <a:ext cx="0" cy="0"/>
          <a:chOff x="0" y="0"/>
          <a:chExt cx="0" cy="0"/>
        </a:xfrm>
      </p:grpSpPr>
      <p:sp>
        <p:nvSpPr>
          <p:cNvPr id="3136" name="Google Shape;3136;p73"/>
          <p:cNvSpPr txBox="1">
            <a:spLocks noGrp="1"/>
          </p:cNvSpPr>
          <p:nvPr>
            <p:ph type="title"/>
          </p:nvPr>
        </p:nvSpPr>
        <p:spPr>
          <a:xfrm>
            <a:off x="2061100" y="535000"/>
            <a:ext cx="6367800" cy="820575"/>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ES" dirty="0"/>
              <a:t>New </a:t>
            </a:r>
            <a:r>
              <a:rPr lang="es-ES" dirty="0" err="1"/>
              <a:t>criteria</a:t>
            </a:r>
            <a:endParaRPr dirty="0"/>
          </a:p>
        </p:txBody>
      </p:sp>
      <p:sp>
        <p:nvSpPr>
          <p:cNvPr id="3137" name="Google Shape;3137;p73"/>
          <p:cNvSpPr/>
          <p:nvPr/>
        </p:nvSpPr>
        <p:spPr>
          <a:xfrm>
            <a:off x="576000" y="4524875"/>
            <a:ext cx="4042900" cy="236025"/>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8" name="Google Shape;3138;p73"/>
          <p:cNvGrpSpPr/>
          <p:nvPr/>
        </p:nvGrpSpPr>
        <p:grpSpPr>
          <a:xfrm>
            <a:off x="303396" y="1981212"/>
            <a:ext cx="3651800" cy="2661675"/>
            <a:chOff x="891225" y="1993325"/>
            <a:chExt cx="3651800" cy="2661675"/>
          </a:xfrm>
        </p:grpSpPr>
        <p:grpSp>
          <p:nvGrpSpPr>
            <p:cNvPr id="3139" name="Google Shape;3139;p73"/>
            <p:cNvGrpSpPr/>
            <p:nvPr/>
          </p:nvGrpSpPr>
          <p:grpSpPr>
            <a:xfrm>
              <a:off x="891225" y="3860250"/>
              <a:ext cx="798925" cy="794750"/>
              <a:chOff x="891225" y="3860250"/>
              <a:chExt cx="798925" cy="794750"/>
            </a:xfrm>
          </p:grpSpPr>
          <p:sp>
            <p:nvSpPr>
              <p:cNvPr id="3140" name="Google Shape;3140;p73"/>
              <p:cNvSpPr/>
              <p:nvPr/>
            </p:nvSpPr>
            <p:spPr>
              <a:xfrm>
                <a:off x="1279000" y="4415650"/>
                <a:ext cx="406975" cy="80075"/>
              </a:xfrm>
              <a:custGeom>
                <a:avLst/>
                <a:gdLst/>
                <a:ahLst/>
                <a:cxnLst/>
                <a:rect l="l" t="t" r="r" b="b"/>
                <a:pathLst>
                  <a:path w="16279" h="3203" extrusionOk="0">
                    <a:moveTo>
                      <a:pt x="0" y="0"/>
                    </a:moveTo>
                    <a:lnTo>
                      <a:pt x="0" y="3202"/>
                    </a:lnTo>
                    <a:lnTo>
                      <a:pt x="16279" y="3202"/>
                    </a:lnTo>
                    <a:lnTo>
                      <a:pt x="162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73"/>
              <p:cNvSpPr/>
              <p:nvPr/>
            </p:nvSpPr>
            <p:spPr>
              <a:xfrm>
                <a:off x="1262325" y="4574925"/>
                <a:ext cx="406975" cy="80075"/>
              </a:xfrm>
              <a:custGeom>
                <a:avLst/>
                <a:gdLst/>
                <a:ahLst/>
                <a:cxnLst/>
                <a:rect l="l" t="t" r="r" b="b"/>
                <a:pathLst>
                  <a:path w="16279" h="3203" extrusionOk="0">
                    <a:moveTo>
                      <a:pt x="0" y="0"/>
                    </a:moveTo>
                    <a:lnTo>
                      <a:pt x="0" y="3203"/>
                    </a:lnTo>
                    <a:lnTo>
                      <a:pt x="16279" y="3203"/>
                    </a:lnTo>
                    <a:lnTo>
                      <a:pt x="162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73"/>
              <p:cNvSpPr/>
              <p:nvPr/>
            </p:nvSpPr>
            <p:spPr>
              <a:xfrm>
                <a:off x="1579225" y="4574925"/>
                <a:ext cx="90075" cy="80075"/>
              </a:xfrm>
              <a:custGeom>
                <a:avLst/>
                <a:gdLst/>
                <a:ahLst/>
                <a:cxnLst/>
                <a:rect l="l" t="t" r="r" b="b"/>
                <a:pathLst>
                  <a:path w="3603" h="3203" extrusionOk="0">
                    <a:moveTo>
                      <a:pt x="0" y="0"/>
                    </a:moveTo>
                    <a:lnTo>
                      <a:pt x="0" y="3203"/>
                    </a:lnTo>
                    <a:lnTo>
                      <a:pt x="3603" y="3203"/>
                    </a:lnTo>
                    <a:lnTo>
                      <a:pt x="36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73"/>
              <p:cNvSpPr/>
              <p:nvPr/>
            </p:nvSpPr>
            <p:spPr>
              <a:xfrm>
                <a:off x="1536675" y="4574925"/>
                <a:ext cx="32550" cy="80075"/>
              </a:xfrm>
              <a:custGeom>
                <a:avLst/>
                <a:gdLst/>
                <a:ahLst/>
                <a:cxnLst/>
                <a:rect l="l" t="t" r="r" b="b"/>
                <a:pathLst>
                  <a:path w="1302" h="3203" extrusionOk="0">
                    <a:moveTo>
                      <a:pt x="1" y="0"/>
                    </a:moveTo>
                    <a:lnTo>
                      <a:pt x="1" y="3203"/>
                    </a:lnTo>
                    <a:lnTo>
                      <a:pt x="1302" y="3203"/>
                    </a:lnTo>
                    <a:lnTo>
                      <a:pt x="13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73"/>
              <p:cNvSpPr/>
              <p:nvPr/>
            </p:nvSpPr>
            <p:spPr>
              <a:xfrm>
                <a:off x="1494975" y="4574925"/>
                <a:ext cx="21725" cy="80075"/>
              </a:xfrm>
              <a:custGeom>
                <a:avLst/>
                <a:gdLst/>
                <a:ahLst/>
                <a:cxnLst/>
                <a:rect l="l" t="t" r="r" b="b"/>
                <a:pathLst>
                  <a:path w="869" h="3203" extrusionOk="0">
                    <a:moveTo>
                      <a:pt x="1" y="0"/>
                    </a:moveTo>
                    <a:lnTo>
                      <a:pt x="1" y="3203"/>
                    </a:lnTo>
                    <a:lnTo>
                      <a:pt x="868" y="3203"/>
                    </a:lnTo>
                    <a:lnTo>
                      <a:pt x="8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73"/>
              <p:cNvSpPr/>
              <p:nvPr/>
            </p:nvSpPr>
            <p:spPr>
              <a:xfrm>
                <a:off x="1453300" y="4574925"/>
                <a:ext cx="11700" cy="80075"/>
              </a:xfrm>
              <a:custGeom>
                <a:avLst/>
                <a:gdLst/>
                <a:ahLst/>
                <a:cxnLst/>
                <a:rect l="l" t="t" r="r" b="b"/>
                <a:pathLst>
                  <a:path w="468" h="3203" extrusionOk="0">
                    <a:moveTo>
                      <a:pt x="0" y="0"/>
                    </a:moveTo>
                    <a:lnTo>
                      <a:pt x="0" y="3203"/>
                    </a:lnTo>
                    <a:lnTo>
                      <a:pt x="467" y="3203"/>
                    </a:lnTo>
                    <a:lnTo>
                      <a:pt x="4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73"/>
              <p:cNvSpPr/>
              <p:nvPr/>
            </p:nvSpPr>
            <p:spPr>
              <a:xfrm>
                <a:off x="1386575" y="4574925"/>
                <a:ext cx="5025" cy="80075"/>
              </a:xfrm>
              <a:custGeom>
                <a:avLst/>
                <a:gdLst/>
                <a:ahLst/>
                <a:cxnLst/>
                <a:rect l="l" t="t" r="r" b="b"/>
                <a:pathLst>
                  <a:path w="201" h="3203" extrusionOk="0">
                    <a:moveTo>
                      <a:pt x="1" y="0"/>
                    </a:moveTo>
                    <a:lnTo>
                      <a:pt x="1" y="3203"/>
                    </a:lnTo>
                    <a:lnTo>
                      <a:pt x="201" y="3203"/>
                    </a:lnTo>
                    <a:lnTo>
                      <a:pt x="2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73"/>
              <p:cNvSpPr/>
              <p:nvPr/>
            </p:nvSpPr>
            <p:spPr>
              <a:xfrm>
                <a:off x="1243150" y="4495700"/>
                <a:ext cx="406975" cy="79250"/>
              </a:xfrm>
              <a:custGeom>
                <a:avLst/>
                <a:gdLst/>
                <a:ahLst/>
                <a:cxnLst/>
                <a:rect l="l" t="t" r="r" b="b"/>
                <a:pathLst>
                  <a:path w="16279" h="3170" extrusionOk="0">
                    <a:moveTo>
                      <a:pt x="0" y="0"/>
                    </a:moveTo>
                    <a:lnTo>
                      <a:pt x="0" y="3169"/>
                    </a:lnTo>
                    <a:lnTo>
                      <a:pt x="16278" y="3169"/>
                    </a:lnTo>
                    <a:lnTo>
                      <a:pt x="162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73"/>
              <p:cNvSpPr/>
              <p:nvPr/>
            </p:nvSpPr>
            <p:spPr>
              <a:xfrm>
                <a:off x="1560025" y="4495700"/>
                <a:ext cx="90100" cy="79250"/>
              </a:xfrm>
              <a:custGeom>
                <a:avLst/>
                <a:gdLst/>
                <a:ahLst/>
                <a:cxnLst/>
                <a:rect l="l" t="t" r="r" b="b"/>
                <a:pathLst>
                  <a:path w="3604" h="3170" extrusionOk="0">
                    <a:moveTo>
                      <a:pt x="1" y="0"/>
                    </a:moveTo>
                    <a:lnTo>
                      <a:pt x="1" y="3169"/>
                    </a:lnTo>
                    <a:lnTo>
                      <a:pt x="3603" y="3169"/>
                    </a:lnTo>
                    <a:lnTo>
                      <a:pt x="36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73"/>
              <p:cNvSpPr/>
              <p:nvPr/>
            </p:nvSpPr>
            <p:spPr>
              <a:xfrm>
                <a:off x="1517500" y="4496113"/>
                <a:ext cx="32550" cy="79250"/>
              </a:xfrm>
              <a:custGeom>
                <a:avLst/>
                <a:gdLst/>
                <a:ahLst/>
                <a:cxnLst/>
                <a:rect l="l" t="t" r="r" b="b"/>
                <a:pathLst>
                  <a:path w="1302" h="3170" extrusionOk="0">
                    <a:moveTo>
                      <a:pt x="1" y="0"/>
                    </a:moveTo>
                    <a:lnTo>
                      <a:pt x="1" y="3169"/>
                    </a:lnTo>
                    <a:lnTo>
                      <a:pt x="1302" y="3169"/>
                    </a:lnTo>
                    <a:lnTo>
                      <a:pt x="13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73"/>
              <p:cNvSpPr/>
              <p:nvPr/>
            </p:nvSpPr>
            <p:spPr>
              <a:xfrm>
                <a:off x="1474975" y="4496113"/>
                <a:ext cx="22550" cy="79250"/>
              </a:xfrm>
              <a:custGeom>
                <a:avLst/>
                <a:gdLst/>
                <a:ahLst/>
                <a:cxnLst/>
                <a:rect l="l" t="t" r="r" b="b"/>
                <a:pathLst>
                  <a:path w="902" h="3170" extrusionOk="0">
                    <a:moveTo>
                      <a:pt x="0" y="0"/>
                    </a:moveTo>
                    <a:lnTo>
                      <a:pt x="0" y="3169"/>
                    </a:lnTo>
                    <a:lnTo>
                      <a:pt x="901" y="3169"/>
                    </a:lnTo>
                    <a:lnTo>
                      <a:pt x="9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73"/>
              <p:cNvSpPr/>
              <p:nvPr/>
            </p:nvSpPr>
            <p:spPr>
              <a:xfrm>
                <a:off x="1434100" y="4495700"/>
                <a:ext cx="11700" cy="79250"/>
              </a:xfrm>
              <a:custGeom>
                <a:avLst/>
                <a:gdLst/>
                <a:ahLst/>
                <a:cxnLst/>
                <a:rect l="l" t="t" r="r" b="b"/>
                <a:pathLst>
                  <a:path w="468" h="3170" extrusionOk="0">
                    <a:moveTo>
                      <a:pt x="1" y="0"/>
                    </a:moveTo>
                    <a:lnTo>
                      <a:pt x="1" y="3169"/>
                    </a:lnTo>
                    <a:lnTo>
                      <a:pt x="468" y="3169"/>
                    </a:lnTo>
                    <a:lnTo>
                      <a:pt x="4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73"/>
              <p:cNvSpPr/>
              <p:nvPr/>
            </p:nvSpPr>
            <p:spPr>
              <a:xfrm>
                <a:off x="1366550" y="4495700"/>
                <a:ext cx="5875" cy="79250"/>
              </a:xfrm>
              <a:custGeom>
                <a:avLst/>
                <a:gdLst/>
                <a:ahLst/>
                <a:cxnLst/>
                <a:rect l="l" t="t" r="r" b="b"/>
                <a:pathLst>
                  <a:path w="235" h="3170" extrusionOk="0">
                    <a:moveTo>
                      <a:pt x="1" y="0"/>
                    </a:moveTo>
                    <a:lnTo>
                      <a:pt x="1" y="3169"/>
                    </a:lnTo>
                    <a:lnTo>
                      <a:pt x="234" y="3169"/>
                    </a:lnTo>
                    <a:lnTo>
                      <a:pt x="2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73"/>
              <p:cNvSpPr/>
              <p:nvPr/>
            </p:nvSpPr>
            <p:spPr>
              <a:xfrm>
                <a:off x="1596725" y="4415650"/>
                <a:ext cx="89250" cy="80075"/>
              </a:xfrm>
              <a:custGeom>
                <a:avLst/>
                <a:gdLst/>
                <a:ahLst/>
                <a:cxnLst/>
                <a:rect l="l" t="t" r="r" b="b"/>
                <a:pathLst>
                  <a:path w="3570" h="3203" extrusionOk="0">
                    <a:moveTo>
                      <a:pt x="1" y="0"/>
                    </a:moveTo>
                    <a:lnTo>
                      <a:pt x="1" y="3202"/>
                    </a:lnTo>
                    <a:lnTo>
                      <a:pt x="3570" y="3202"/>
                    </a:lnTo>
                    <a:lnTo>
                      <a:pt x="35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73"/>
              <p:cNvSpPr/>
              <p:nvPr/>
            </p:nvSpPr>
            <p:spPr>
              <a:xfrm>
                <a:off x="1553350" y="4416063"/>
                <a:ext cx="32550" cy="80075"/>
              </a:xfrm>
              <a:custGeom>
                <a:avLst/>
                <a:gdLst/>
                <a:ahLst/>
                <a:cxnLst/>
                <a:rect l="l" t="t" r="r" b="b"/>
                <a:pathLst>
                  <a:path w="1302" h="3203" extrusionOk="0">
                    <a:moveTo>
                      <a:pt x="1" y="0"/>
                    </a:moveTo>
                    <a:lnTo>
                      <a:pt x="1" y="3202"/>
                    </a:lnTo>
                    <a:lnTo>
                      <a:pt x="1302" y="3202"/>
                    </a:lnTo>
                    <a:lnTo>
                      <a:pt x="13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73"/>
              <p:cNvSpPr/>
              <p:nvPr/>
            </p:nvSpPr>
            <p:spPr>
              <a:xfrm>
                <a:off x="1511675" y="4416063"/>
                <a:ext cx="22525" cy="80075"/>
              </a:xfrm>
              <a:custGeom>
                <a:avLst/>
                <a:gdLst/>
                <a:ahLst/>
                <a:cxnLst/>
                <a:rect l="l" t="t" r="r" b="b"/>
                <a:pathLst>
                  <a:path w="901" h="3203" extrusionOk="0">
                    <a:moveTo>
                      <a:pt x="0" y="0"/>
                    </a:moveTo>
                    <a:lnTo>
                      <a:pt x="0" y="3202"/>
                    </a:lnTo>
                    <a:lnTo>
                      <a:pt x="901" y="3202"/>
                    </a:lnTo>
                    <a:lnTo>
                      <a:pt x="9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73"/>
              <p:cNvSpPr/>
              <p:nvPr/>
            </p:nvSpPr>
            <p:spPr>
              <a:xfrm>
                <a:off x="1470800" y="4416063"/>
                <a:ext cx="10875" cy="80075"/>
              </a:xfrm>
              <a:custGeom>
                <a:avLst/>
                <a:gdLst/>
                <a:ahLst/>
                <a:cxnLst/>
                <a:rect l="l" t="t" r="r" b="b"/>
                <a:pathLst>
                  <a:path w="435" h="3203" extrusionOk="0">
                    <a:moveTo>
                      <a:pt x="1" y="0"/>
                    </a:moveTo>
                    <a:lnTo>
                      <a:pt x="1" y="3202"/>
                    </a:lnTo>
                    <a:lnTo>
                      <a:pt x="434" y="3202"/>
                    </a:lnTo>
                    <a:lnTo>
                      <a:pt x="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73"/>
              <p:cNvSpPr/>
              <p:nvPr/>
            </p:nvSpPr>
            <p:spPr>
              <a:xfrm>
                <a:off x="1403250" y="4415650"/>
                <a:ext cx="5875" cy="80075"/>
              </a:xfrm>
              <a:custGeom>
                <a:avLst/>
                <a:gdLst/>
                <a:ahLst/>
                <a:cxnLst/>
                <a:rect l="l" t="t" r="r" b="b"/>
                <a:pathLst>
                  <a:path w="235" h="3203" extrusionOk="0">
                    <a:moveTo>
                      <a:pt x="1" y="0"/>
                    </a:moveTo>
                    <a:lnTo>
                      <a:pt x="1" y="3202"/>
                    </a:lnTo>
                    <a:lnTo>
                      <a:pt x="234" y="3202"/>
                    </a:lnTo>
                    <a:lnTo>
                      <a:pt x="2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73"/>
              <p:cNvSpPr/>
              <p:nvPr/>
            </p:nvSpPr>
            <p:spPr>
              <a:xfrm>
                <a:off x="1262325" y="4336425"/>
                <a:ext cx="406975" cy="80075"/>
              </a:xfrm>
              <a:custGeom>
                <a:avLst/>
                <a:gdLst/>
                <a:ahLst/>
                <a:cxnLst/>
                <a:rect l="l" t="t" r="r" b="b"/>
                <a:pathLst>
                  <a:path w="16279" h="3203" extrusionOk="0">
                    <a:moveTo>
                      <a:pt x="0" y="0"/>
                    </a:moveTo>
                    <a:lnTo>
                      <a:pt x="0" y="3202"/>
                    </a:lnTo>
                    <a:lnTo>
                      <a:pt x="16279" y="3202"/>
                    </a:lnTo>
                    <a:lnTo>
                      <a:pt x="162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73"/>
              <p:cNvSpPr/>
              <p:nvPr/>
            </p:nvSpPr>
            <p:spPr>
              <a:xfrm>
                <a:off x="1579225" y="4336425"/>
                <a:ext cx="90075" cy="80075"/>
              </a:xfrm>
              <a:custGeom>
                <a:avLst/>
                <a:gdLst/>
                <a:ahLst/>
                <a:cxnLst/>
                <a:rect l="l" t="t" r="r" b="b"/>
                <a:pathLst>
                  <a:path w="3603" h="3203" extrusionOk="0">
                    <a:moveTo>
                      <a:pt x="0" y="0"/>
                    </a:moveTo>
                    <a:lnTo>
                      <a:pt x="0" y="3202"/>
                    </a:lnTo>
                    <a:lnTo>
                      <a:pt x="3603" y="3202"/>
                    </a:lnTo>
                    <a:lnTo>
                      <a:pt x="36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73"/>
              <p:cNvSpPr/>
              <p:nvPr/>
            </p:nvSpPr>
            <p:spPr>
              <a:xfrm>
                <a:off x="1536675" y="4336838"/>
                <a:ext cx="32550" cy="80075"/>
              </a:xfrm>
              <a:custGeom>
                <a:avLst/>
                <a:gdLst/>
                <a:ahLst/>
                <a:cxnLst/>
                <a:rect l="l" t="t" r="r" b="b"/>
                <a:pathLst>
                  <a:path w="1302" h="3203" extrusionOk="0">
                    <a:moveTo>
                      <a:pt x="1" y="0"/>
                    </a:moveTo>
                    <a:lnTo>
                      <a:pt x="1" y="3202"/>
                    </a:lnTo>
                    <a:lnTo>
                      <a:pt x="1302" y="3202"/>
                    </a:lnTo>
                    <a:lnTo>
                      <a:pt x="13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73"/>
              <p:cNvSpPr/>
              <p:nvPr/>
            </p:nvSpPr>
            <p:spPr>
              <a:xfrm>
                <a:off x="1494975" y="4336838"/>
                <a:ext cx="21725" cy="80075"/>
              </a:xfrm>
              <a:custGeom>
                <a:avLst/>
                <a:gdLst/>
                <a:ahLst/>
                <a:cxnLst/>
                <a:rect l="l" t="t" r="r" b="b"/>
                <a:pathLst>
                  <a:path w="869" h="3203" extrusionOk="0">
                    <a:moveTo>
                      <a:pt x="1" y="0"/>
                    </a:moveTo>
                    <a:lnTo>
                      <a:pt x="1" y="3202"/>
                    </a:lnTo>
                    <a:lnTo>
                      <a:pt x="868" y="3202"/>
                    </a:lnTo>
                    <a:lnTo>
                      <a:pt x="8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73"/>
              <p:cNvSpPr/>
              <p:nvPr/>
            </p:nvSpPr>
            <p:spPr>
              <a:xfrm>
                <a:off x="1453300" y="4336838"/>
                <a:ext cx="11700" cy="80075"/>
              </a:xfrm>
              <a:custGeom>
                <a:avLst/>
                <a:gdLst/>
                <a:ahLst/>
                <a:cxnLst/>
                <a:rect l="l" t="t" r="r" b="b"/>
                <a:pathLst>
                  <a:path w="468" h="3203" extrusionOk="0">
                    <a:moveTo>
                      <a:pt x="0" y="0"/>
                    </a:moveTo>
                    <a:lnTo>
                      <a:pt x="0" y="3202"/>
                    </a:lnTo>
                    <a:lnTo>
                      <a:pt x="467" y="3202"/>
                    </a:lnTo>
                    <a:lnTo>
                      <a:pt x="4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73"/>
              <p:cNvSpPr/>
              <p:nvPr/>
            </p:nvSpPr>
            <p:spPr>
              <a:xfrm>
                <a:off x="1386575" y="4336425"/>
                <a:ext cx="5025" cy="80075"/>
              </a:xfrm>
              <a:custGeom>
                <a:avLst/>
                <a:gdLst/>
                <a:ahLst/>
                <a:cxnLst/>
                <a:rect l="l" t="t" r="r" b="b"/>
                <a:pathLst>
                  <a:path w="201" h="3203" extrusionOk="0">
                    <a:moveTo>
                      <a:pt x="1" y="0"/>
                    </a:moveTo>
                    <a:lnTo>
                      <a:pt x="1" y="3202"/>
                    </a:lnTo>
                    <a:lnTo>
                      <a:pt x="201" y="3202"/>
                    </a:lnTo>
                    <a:lnTo>
                      <a:pt x="2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73"/>
              <p:cNvSpPr/>
              <p:nvPr/>
            </p:nvSpPr>
            <p:spPr>
              <a:xfrm>
                <a:off x="1251475" y="4257200"/>
                <a:ext cx="406975" cy="80075"/>
              </a:xfrm>
              <a:custGeom>
                <a:avLst/>
                <a:gdLst/>
                <a:ahLst/>
                <a:cxnLst/>
                <a:rect l="l" t="t" r="r" b="b"/>
                <a:pathLst>
                  <a:path w="16279" h="3203" extrusionOk="0">
                    <a:moveTo>
                      <a:pt x="1" y="0"/>
                    </a:moveTo>
                    <a:lnTo>
                      <a:pt x="1" y="3202"/>
                    </a:lnTo>
                    <a:lnTo>
                      <a:pt x="16279" y="3202"/>
                    </a:lnTo>
                    <a:lnTo>
                      <a:pt x="162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73"/>
              <p:cNvSpPr/>
              <p:nvPr/>
            </p:nvSpPr>
            <p:spPr>
              <a:xfrm>
                <a:off x="1569200" y="4257200"/>
                <a:ext cx="89250" cy="80075"/>
              </a:xfrm>
              <a:custGeom>
                <a:avLst/>
                <a:gdLst/>
                <a:ahLst/>
                <a:cxnLst/>
                <a:rect l="l" t="t" r="r" b="b"/>
                <a:pathLst>
                  <a:path w="3570" h="3203" extrusionOk="0">
                    <a:moveTo>
                      <a:pt x="1" y="0"/>
                    </a:moveTo>
                    <a:lnTo>
                      <a:pt x="1" y="3202"/>
                    </a:lnTo>
                    <a:lnTo>
                      <a:pt x="3570" y="3202"/>
                    </a:lnTo>
                    <a:lnTo>
                      <a:pt x="35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73"/>
              <p:cNvSpPr/>
              <p:nvPr/>
            </p:nvSpPr>
            <p:spPr>
              <a:xfrm>
                <a:off x="1525850" y="4257613"/>
                <a:ext cx="32550" cy="80075"/>
              </a:xfrm>
              <a:custGeom>
                <a:avLst/>
                <a:gdLst/>
                <a:ahLst/>
                <a:cxnLst/>
                <a:rect l="l" t="t" r="r" b="b"/>
                <a:pathLst>
                  <a:path w="1302" h="3203" extrusionOk="0">
                    <a:moveTo>
                      <a:pt x="0" y="0"/>
                    </a:moveTo>
                    <a:lnTo>
                      <a:pt x="0" y="3202"/>
                    </a:lnTo>
                    <a:lnTo>
                      <a:pt x="1301" y="3202"/>
                    </a:lnTo>
                    <a:lnTo>
                      <a:pt x="13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73"/>
              <p:cNvSpPr/>
              <p:nvPr/>
            </p:nvSpPr>
            <p:spPr>
              <a:xfrm>
                <a:off x="1484150" y="4257613"/>
                <a:ext cx="22525" cy="80075"/>
              </a:xfrm>
              <a:custGeom>
                <a:avLst/>
                <a:gdLst/>
                <a:ahLst/>
                <a:cxnLst/>
                <a:rect l="l" t="t" r="r" b="b"/>
                <a:pathLst>
                  <a:path w="901" h="3203" extrusionOk="0">
                    <a:moveTo>
                      <a:pt x="0" y="0"/>
                    </a:moveTo>
                    <a:lnTo>
                      <a:pt x="0" y="3202"/>
                    </a:lnTo>
                    <a:lnTo>
                      <a:pt x="901" y="3202"/>
                    </a:lnTo>
                    <a:lnTo>
                      <a:pt x="9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73"/>
              <p:cNvSpPr/>
              <p:nvPr/>
            </p:nvSpPr>
            <p:spPr>
              <a:xfrm>
                <a:off x="1443275" y="4257613"/>
                <a:ext cx="10875" cy="80075"/>
              </a:xfrm>
              <a:custGeom>
                <a:avLst/>
                <a:gdLst/>
                <a:ahLst/>
                <a:cxnLst/>
                <a:rect l="l" t="t" r="r" b="b"/>
                <a:pathLst>
                  <a:path w="435" h="3203" extrusionOk="0">
                    <a:moveTo>
                      <a:pt x="1" y="0"/>
                    </a:moveTo>
                    <a:lnTo>
                      <a:pt x="1" y="3202"/>
                    </a:lnTo>
                    <a:lnTo>
                      <a:pt x="434" y="3202"/>
                    </a:lnTo>
                    <a:lnTo>
                      <a:pt x="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73"/>
              <p:cNvSpPr/>
              <p:nvPr/>
            </p:nvSpPr>
            <p:spPr>
              <a:xfrm>
                <a:off x="1375725" y="4257200"/>
                <a:ext cx="5875" cy="80075"/>
              </a:xfrm>
              <a:custGeom>
                <a:avLst/>
                <a:gdLst/>
                <a:ahLst/>
                <a:cxnLst/>
                <a:rect l="l" t="t" r="r" b="b"/>
                <a:pathLst>
                  <a:path w="235" h="3203" extrusionOk="0">
                    <a:moveTo>
                      <a:pt x="1" y="0"/>
                    </a:moveTo>
                    <a:lnTo>
                      <a:pt x="1" y="3202"/>
                    </a:lnTo>
                    <a:lnTo>
                      <a:pt x="234" y="3202"/>
                    </a:lnTo>
                    <a:lnTo>
                      <a:pt x="2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73"/>
              <p:cNvSpPr/>
              <p:nvPr/>
            </p:nvSpPr>
            <p:spPr>
              <a:xfrm>
                <a:off x="1262325" y="4177975"/>
                <a:ext cx="406975" cy="79250"/>
              </a:xfrm>
              <a:custGeom>
                <a:avLst/>
                <a:gdLst/>
                <a:ahLst/>
                <a:cxnLst/>
                <a:rect l="l" t="t" r="r" b="b"/>
                <a:pathLst>
                  <a:path w="16279" h="3170" extrusionOk="0">
                    <a:moveTo>
                      <a:pt x="0" y="0"/>
                    </a:moveTo>
                    <a:lnTo>
                      <a:pt x="0" y="3169"/>
                    </a:lnTo>
                    <a:lnTo>
                      <a:pt x="16279" y="3169"/>
                    </a:lnTo>
                    <a:lnTo>
                      <a:pt x="162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73"/>
              <p:cNvSpPr/>
              <p:nvPr/>
            </p:nvSpPr>
            <p:spPr>
              <a:xfrm>
                <a:off x="1579225" y="4177975"/>
                <a:ext cx="90075" cy="79250"/>
              </a:xfrm>
              <a:custGeom>
                <a:avLst/>
                <a:gdLst/>
                <a:ahLst/>
                <a:cxnLst/>
                <a:rect l="l" t="t" r="r" b="b"/>
                <a:pathLst>
                  <a:path w="3603" h="3170" extrusionOk="0">
                    <a:moveTo>
                      <a:pt x="0" y="0"/>
                    </a:moveTo>
                    <a:lnTo>
                      <a:pt x="0" y="3169"/>
                    </a:lnTo>
                    <a:lnTo>
                      <a:pt x="3603" y="3169"/>
                    </a:lnTo>
                    <a:lnTo>
                      <a:pt x="36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73"/>
              <p:cNvSpPr/>
              <p:nvPr/>
            </p:nvSpPr>
            <p:spPr>
              <a:xfrm>
                <a:off x="1536675" y="4178388"/>
                <a:ext cx="32550" cy="79250"/>
              </a:xfrm>
              <a:custGeom>
                <a:avLst/>
                <a:gdLst/>
                <a:ahLst/>
                <a:cxnLst/>
                <a:rect l="l" t="t" r="r" b="b"/>
                <a:pathLst>
                  <a:path w="1302" h="3170" extrusionOk="0">
                    <a:moveTo>
                      <a:pt x="1" y="0"/>
                    </a:moveTo>
                    <a:lnTo>
                      <a:pt x="1" y="3169"/>
                    </a:lnTo>
                    <a:lnTo>
                      <a:pt x="1302" y="3169"/>
                    </a:lnTo>
                    <a:lnTo>
                      <a:pt x="13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73"/>
              <p:cNvSpPr/>
              <p:nvPr/>
            </p:nvSpPr>
            <p:spPr>
              <a:xfrm>
                <a:off x="1494975" y="4178388"/>
                <a:ext cx="21725" cy="79250"/>
              </a:xfrm>
              <a:custGeom>
                <a:avLst/>
                <a:gdLst/>
                <a:ahLst/>
                <a:cxnLst/>
                <a:rect l="l" t="t" r="r" b="b"/>
                <a:pathLst>
                  <a:path w="869" h="3170" extrusionOk="0">
                    <a:moveTo>
                      <a:pt x="1" y="0"/>
                    </a:moveTo>
                    <a:lnTo>
                      <a:pt x="1" y="3169"/>
                    </a:lnTo>
                    <a:lnTo>
                      <a:pt x="868" y="3169"/>
                    </a:lnTo>
                    <a:lnTo>
                      <a:pt x="8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73"/>
              <p:cNvSpPr/>
              <p:nvPr/>
            </p:nvSpPr>
            <p:spPr>
              <a:xfrm>
                <a:off x="1453300" y="4178388"/>
                <a:ext cx="11700" cy="79250"/>
              </a:xfrm>
              <a:custGeom>
                <a:avLst/>
                <a:gdLst/>
                <a:ahLst/>
                <a:cxnLst/>
                <a:rect l="l" t="t" r="r" b="b"/>
                <a:pathLst>
                  <a:path w="468" h="3170" extrusionOk="0">
                    <a:moveTo>
                      <a:pt x="0" y="0"/>
                    </a:moveTo>
                    <a:lnTo>
                      <a:pt x="0" y="3169"/>
                    </a:lnTo>
                    <a:lnTo>
                      <a:pt x="467" y="3169"/>
                    </a:lnTo>
                    <a:lnTo>
                      <a:pt x="4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73"/>
              <p:cNvSpPr/>
              <p:nvPr/>
            </p:nvSpPr>
            <p:spPr>
              <a:xfrm>
                <a:off x="1386575" y="4177975"/>
                <a:ext cx="5025" cy="79250"/>
              </a:xfrm>
              <a:custGeom>
                <a:avLst/>
                <a:gdLst/>
                <a:ahLst/>
                <a:cxnLst/>
                <a:rect l="l" t="t" r="r" b="b"/>
                <a:pathLst>
                  <a:path w="201" h="3170" extrusionOk="0">
                    <a:moveTo>
                      <a:pt x="1" y="0"/>
                    </a:moveTo>
                    <a:lnTo>
                      <a:pt x="1" y="3169"/>
                    </a:lnTo>
                    <a:lnTo>
                      <a:pt x="201" y="3169"/>
                    </a:lnTo>
                    <a:lnTo>
                      <a:pt x="2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73"/>
              <p:cNvSpPr/>
              <p:nvPr/>
            </p:nvSpPr>
            <p:spPr>
              <a:xfrm>
                <a:off x="1262325" y="4097900"/>
                <a:ext cx="406975" cy="80100"/>
              </a:xfrm>
              <a:custGeom>
                <a:avLst/>
                <a:gdLst/>
                <a:ahLst/>
                <a:cxnLst/>
                <a:rect l="l" t="t" r="r" b="b"/>
                <a:pathLst>
                  <a:path w="16279" h="3204" extrusionOk="0">
                    <a:moveTo>
                      <a:pt x="0" y="1"/>
                    </a:moveTo>
                    <a:lnTo>
                      <a:pt x="0" y="3203"/>
                    </a:lnTo>
                    <a:lnTo>
                      <a:pt x="16279" y="3203"/>
                    </a:lnTo>
                    <a:lnTo>
                      <a:pt x="162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73"/>
              <p:cNvSpPr/>
              <p:nvPr/>
            </p:nvSpPr>
            <p:spPr>
              <a:xfrm>
                <a:off x="1579225" y="4097900"/>
                <a:ext cx="90075" cy="80100"/>
              </a:xfrm>
              <a:custGeom>
                <a:avLst/>
                <a:gdLst/>
                <a:ahLst/>
                <a:cxnLst/>
                <a:rect l="l" t="t" r="r" b="b"/>
                <a:pathLst>
                  <a:path w="3603" h="3204" extrusionOk="0">
                    <a:moveTo>
                      <a:pt x="0" y="1"/>
                    </a:moveTo>
                    <a:lnTo>
                      <a:pt x="0" y="3203"/>
                    </a:lnTo>
                    <a:lnTo>
                      <a:pt x="3603" y="3203"/>
                    </a:lnTo>
                    <a:lnTo>
                      <a:pt x="36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73"/>
              <p:cNvSpPr/>
              <p:nvPr/>
            </p:nvSpPr>
            <p:spPr>
              <a:xfrm>
                <a:off x="1536675" y="4098313"/>
                <a:ext cx="32550" cy="80100"/>
              </a:xfrm>
              <a:custGeom>
                <a:avLst/>
                <a:gdLst/>
                <a:ahLst/>
                <a:cxnLst/>
                <a:rect l="l" t="t" r="r" b="b"/>
                <a:pathLst>
                  <a:path w="1302" h="3204" extrusionOk="0">
                    <a:moveTo>
                      <a:pt x="1" y="1"/>
                    </a:moveTo>
                    <a:lnTo>
                      <a:pt x="1" y="3203"/>
                    </a:lnTo>
                    <a:lnTo>
                      <a:pt x="1302" y="3203"/>
                    </a:lnTo>
                    <a:lnTo>
                      <a:pt x="13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73"/>
              <p:cNvSpPr/>
              <p:nvPr/>
            </p:nvSpPr>
            <p:spPr>
              <a:xfrm>
                <a:off x="1494975" y="4098313"/>
                <a:ext cx="21725" cy="80100"/>
              </a:xfrm>
              <a:custGeom>
                <a:avLst/>
                <a:gdLst/>
                <a:ahLst/>
                <a:cxnLst/>
                <a:rect l="l" t="t" r="r" b="b"/>
                <a:pathLst>
                  <a:path w="869" h="3204" extrusionOk="0">
                    <a:moveTo>
                      <a:pt x="1" y="1"/>
                    </a:moveTo>
                    <a:lnTo>
                      <a:pt x="1" y="3203"/>
                    </a:lnTo>
                    <a:lnTo>
                      <a:pt x="868" y="3203"/>
                    </a:lnTo>
                    <a:lnTo>
                      <a:pt x="8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73"/>
              <p:cNvSpPr/>
              <p:nvPr/>
            </p:nvSpPr>
            <p:spPr>
              <a:xfrm>
                <a:off x="1453300" y="4098313"/>
                <a:ext cx="11700" cy="80100"/>
              </a:xfrm>
              <a:custGeom>
                <a:avLst/>
                <a:gdLst/>
                <a:ahLst/>
                <a:cxnLst/>
                <a:rect l="l" t="t" r="r" b="b"/>
                <a:pathLst>
                  <a:path w="468" h="3204" extrusionOk="0">
                    <a:moveTo>
                      <a:pt x="0" y="1"/>
                    </a:moveTo>
                    <a:lnTo>
                      <a:pt x="0" y="3203"/>
                    </a:lnTo>
                    <a:lnTo>
                      <a:pt x="467" y="3203"/>
                    </a:lnTo>
                    <a:lnTo>
                      <a:pt x="4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73"/>
              <p:cNvSpPr/>
              <p:nvPr/>
            </p:nvSpPr>
            <p:spPr>
              <a:xfrm>
                <a:off x="1386575" y="4097900"/>
                <a:ext cx="5025" cy="80100"/>
              </a:xfrm>
              <a:custGeom>
                <a:avLst/>
                <a:gdLst/>
                <a:ahLst/>
                <a:cxnLst/>
                <a:rect l="l" t="t" r="r" b="b"/>
                <a:pathLst>
                  <a:path w="201" h="3204" extrusionOk="0">
                    <a:moveTo>
                      <a:pt x="1" y="1"/>
                    </a:moveTo>
                    <a:lnTo>
                      <a:pt x="1" y="3203"/>
                    </a:lnTo>
                    <a:lnTo>
                      <a:pt x="201" y="3203"/>
                    </a:lnTo>
                    <a:lnTo>
                      <a:pt x="2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73"/>
              <p:cNvSpPr/>
              <p:nvPr/>
            </p:nvSpPr>
            <p:spPr>
              <a:xfrm>
                <a:off x="1241475" y="4018700"/>
                <a:ext cx="406975" cy="80075"/>
              </a:xfrm>
              <a:custGeom>
                <a:avLst/>
                <a:gdLst/>
                <a:ahLst/>
                <a:cxnLst/>
                <a:rect l="l" t="t" r="r" b="b"/>
                <a:pathLst>
                  <a:path w="16279" h="3203" extrusionOk="0">
                    <a:moveTo>
                      <a:pt x="0" y="0"/>
                    </a:moveTo>
                    <a:lnTo>
                      <a:pt x="0" y="3202"/>
                    </a:lnTo>
                    <a:lnTo>
                      <a:pt x="16279" y="3202"/>
                    </a:lnTo>
                    <a:lnTo>
                      <a:pt x="162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73"/>
              <p:cNvSpPr/>
              <p:nvPr/>
            </p:nvSpPr>
            <p:spPr>
              <a:xfrm>
                <a:off x="1558375" y="4018700"/>
                <a:ext cx="90075" cy="80075"/>
              </a:xfrm>
              <a:custGeom>
                <a:avLst/>
                <a:gdLst/>
                <a:ahLst/>
                <a:cxnLst/>
                <a:rect l="l" t="t" r="r" b="b"/>
                <a:pathLst>
                  <a:path w="3603" h="3203" extrusionOk="0">
                    <a:moveTo>
                      <a:pt x="0" y="0"/>
                    </a:moveTo>
                    <a:lnTo>
                      <a:pt x="0" y="3202"/>
                    </a:lnTo>
                    <a:lnTo>
                      <a:pt x="3603" y="3202"/>
                    </a:lnTo>
                    <a:lnTo>
                      <a:pt x="36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73"/>
              <p:cNvSpPr/>
              <p:nvPr/>
            </p:nvSpPr>
            <p:spPr>
              <a:xfrm>
                <a:off x="1515825" y="4019113"/>
                <a:ext cx="32550" cy="80075"/>
              </a:xfrm>
              <a:custGeom>
                <a:avLst/>
                <a:gdLst/>
                <a:ahLst/>
                <a:cxnLst/>
                <a:rect l="l" t="t" r="r" b="b"/>
                <a:pathLst>
                  <a:path w="1302" h="3203" extrusionOk="0">
                    <a:moveTo>
                      <a:pt x="1" y="0"/>
                    </a:moveTo>
                    <a:lnTo>
                      <a:pt x="1" y="3202"/>
                    </a:lnTo>
                    <a:lnTo>
                      <a:pt x="1302" y="3202"/>
                    </a:lnTo>
                    <a:lnTo>
                      <a:pt x="13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73"/>
              <p:cNvSpPr/>
              <p:nvPr/>
            </p:nvSpPr>
            <p:spPr>
              <a:xfrm>
                <a:off x="1474150" y="4019113"/>
                <a:ext cx="21700" cy="80075"/>
              </a:xfrm>
              <a:custGeom>
                <a:avLst/>
                <a:gdLst/>
                <a:ahLst/>
                <a:cxnLst/>
                <a:rect l="l" t="t" r="r" b="b"/>
                <a:pathLst>
                  <a:path w="868" h="3203" extrusionOk="0">
                    <a:moveTo>
                      <a:pt x="0" y="0"/>
                    </a:moveTo>
                    <a:lnTo>
                      <a:pt x="0" y="3202"/>
                    </a:lnTo>
                    <a:lnTo>
                      <a:pt x="867" y="3202"/>
                    </a:lnTo>
                    <a:lnTo>
                      <a:pt x="8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73"/>
              <p:cNvSpPr/>
              <p:nvPr/>
            </p:nvSpPr>
            <p:spPr>
              <a:xfrm>
                <a:off x="1432450" y="4019113"/>
                <a:ext cx="11700" cy="80075"/>
              </a:xfrm>
              <a:custGeom>
                <a:avLst/>
                <a:gdLst/>
                <a:ahLst/>
                <a:cxnLst/>
                <a:rect l="l" t="t" r="r" b="b"/>
                <a:pathLst>
                  <a:path w="468" h="3203" extrusionOk="0">
                    <a:moveTo>
                      <a:pt x="0" y="0"/>
                    </a:moveTo>
                    <a:lnTo>
                      <a:pt x="0" y="3202"/>
                    </a:lnTo>
                    <a:lnTo>
                      <a:pt x="467" y="3202"/>
                    </a:lnTo>
                    <a:lnTo>
                      <a:pt x="4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73"/>
              <p:cNvSpPr/>
              <p:nvPr/>
            </p:nvSpPr>
            <p:spPr>
              <a:xfrm>
                <a:off x="1365725" y="4018700"/>
                <a:ext cx="5025" cy="80075"/>
              </a:xfrm>
              <a:custGeom>
                <a:avLst/>
                <a:gdLst/>
                <a:ahLst/>
                <a:cxnLst/>
                <a:rect l="l" t="t" r="r" b="b"/>
                <a:pathLst>
                  <a:path w="201" h="3203" extrusionOk="0">
                    <a:moveTo>
                      <a:pt x="1" y="0"/>
                    </a:moveTo>
                    <a:lnTo>
                      <a:pt x="1" y="3202"/>
                    </a:lnTo>
                    <a:lnTo>
                      <a:pt x="201" y="3202"/>
                    </a:lnTo>
                    <a:lnTo>
                      <a:pt x="2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73"/>
              <p:cNvSpPr/>
              <p:nvPr/>
            </p:nvSpPr>
            <p:spPr>
              <a:xfrm>
                <a:off x="1262325" y="3939475"/>
                <a:ext cx="406975" cy="80075"/>
              </a:xfrm>
              <a:custGeom>
                <a:avLst/>
                <a:gdLst/>
                <a:ahLst/>
                <a:cxnLst/>
                <a:rect l="l" t="t" r="r" b="b"/>
                <a:pathLst>
                  <a:path w="16279" h="3203" extrusionOk="0">
                    <a:moveTo>
                      <a:pt x="0" y="0"/>
                    </a:moveTo>
                    <a:lnTo>
                      <a:pt x="0" y="3202"/>
                    </a:lnTo>
                    <a:lnTo>
                      <a:pt x="16279" y="3202"/>
                    </a:lnTo>
                    <a:lnTo>
                      <a:pt x="162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73"/>
              <p:cNvSpPr/>
              <p:nvPr/>
            </p:nvSpPr>
            <p:spPr>
              <a:xfrm>
                <a:off x="1579225" y="3939475"/>
                <a:ext cx="90075" cy="80075"/>
              </a:xfrm>
              <a:custGeom>
                <a:avLst/>
                <a:gdLst/>
                <a:ahLst/>
                <a:cxnLst/>
                <a:rect l="l" t="t" r="r" b="b"/>
                <a:pathLst>
                  <a:path w="3603" h="3203" extrusionOk="0">
                    <a:moveTo>
                      <a:pt x="0" y="0"/>
                    </a:moveTo>
                    <a:lnTo>
                      <a:pt x="0" y="3202"/>
                    </a:lnTo>
                    <a:lnTo>
                      <a:pt x="3603" y="3202"/>
                    </a:lnTo>
                    <a:lnTo>
                      <a:pt x="36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73"/>
              <p:cNvSpPr/>
              <p:nvPr/>
            </p:nvSpPr>
            <p:spPr>
              <a:xfrm>
                <a:off x="1536675" y="3939475"/>
                <a:ext cx="32550" cy="80075"/>
              </a:xfrm>
              <a:custGeom>
                <a:avLst/>
                <a:gdLst/>
                <a:ahLst/>
                <a:cxnLst/>
                <a:rect l="l" t="t" r="r" b="b"/>
                <a:pathLst>
                  <a:path w="1302" h="3203" extrusionOk="0">
                    <a:moveTo>
                      <a:pt x="1" y="0"/>
                    </a:moveTo>
                    <a:lnTo>
                      <a:pt x="1" y="3202"/>
                    </a:lnTo>
                    <a:lnTo>
                      <a:pt x="1302" y="3202"/>
                    </a:lnTo>
                    <a:lnTo>
                      <a:pt x="13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73"/>
              <p:cNvSpPr/>
              <p:nvPr/>
            </p:nvSpPr>
            <p:spPr>
              <a:xfrm>
                <a:off x="1494975" y="3939475"/>
                <a:ext cx="21725" cy="80075"/>
              </a:xfrm>
              <a:custGeom>
                <a:avLst/>
                <a:gdLst/>
                <a:ahLst/>
                <a:cxnLst/>
                <a:rect l="l" t="t" r="r" b="b"/>
                <a:pathLst>
                  <a:path w="869" h="3203" extrusionOk="0">
                    <a:moveTo>
                      <a:pt x="1" y="0"/>
                    </a:moveTo>
                    <a:lnTo>
                      <a:pt x="1" y="3202"/>
                    </a:lnTo>
                    <a:lnTo>
                      <a:pt x="868" y="3202"/>
                    </a:lnTo>
                    <a:lnTo>
                      <a:pt x="8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73"/>
              <p:cNvSpPr/>
              <p:nvPr/>
            </p:nvSpPr>
            <p:spPr>
              <a:xfrm>
                <a:off x="1453300" y="3939475"/>
                <a:ext cx="11700" cy="80075"/>
              </a:xfrm>
              <a:custGeom>
                <a:avLst/>
                <a:gdLst/>
                <a:ahLst/>
                <a:cxnLst/>
                <a:rect l="l" t="t" r="r" b="b"/>
                <a:pathLst>
                  <a:path w="468" h="3203" extrusionOk="0">
                    <a:moveTo>
                      <a:pt x="0" y="0"/>
                    </a:moveTo>
                    <a:lnTo>
                      <a:pt x="0" y="3202"/>
                    </a:lnTo>
                    <a:lnTo>
                      <a:pt x="467" y="3202"/>
                    </a:lnTo>
                    <a:lnTo>
                      <a:pt x="4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73"/>
              <p:cNvSpPr/>
              <p:nvPr/>
            </p:nvSpPr>
            <p:spPr>
              <a:xfrm>
                <a:off x="1386575" y="3939475"/>
                <a:ext cx="5025" cy="80075"/>
              </a:xfrm>
              <a:custGeom>
                <a:avLst/>
                <a:gdLst/>
                <a:ahLst/>
                <a:cxnLst/>
                <a:rect l="l" t="t" r="r" b="b"/>
                <a:pathLst>
                  <a:path w="201" h="3203" extrusionOk="0">
                    <a:moveTo>
                      <a:pt x="1" y="0"/>
                    </a:moveTo>
                    <a:lnTo>
                      <a:pt x="1" y="3202"/>
                    </a:lnTo>
                    <a:lnTo>
                      <a:pt x="201" y="3202"/>
                    </a:lnTo>
                    <a:lnTo>
                      <a:pt x="2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73"/>
              <p:cNvSpPr/>
              <p:nvPr/>
            </p:nvSpPr>
            <p:spPr>
              <a:xfrm>
                <a:off x="1283175" y="3860250"/>
                <a:ext cx="406975" cy="79250"/>
              </a:xfrm>
              <a:custGeom>
                <a:avLst/>
                <a:gdLst/>
                <a:ahLst/>
                <a:cxnLst/>
                <a:rect l="l" t="t" r="r" b="b"/>
                <a:pathLst>
                  <a:path w="16279" h="3170" extrusionOk="0">
                    <a:moveTo>
                      <a:pt x="0" y="0"/>
                    </a:moveTo>
                    <a:lnTo>
                      <a:pt x="0" y="3169"/>
                    </a:lnTo>
                    <a:lnTo>
                      <a:pt x="16279" y="3169"/>
                    </a:lnTo>
                    <a:lnTo>
                      <a:pt x="162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73"/>
              <p:cNvSpPr/>
              <p:nvPr/>
            </p:nvSpPr>
            <p:spPr>
              <a:xfrm>
                <a:off x="1600050" y="3860250"/>
                <a:ext cx="90100" cy="79250"/>
              </a:xfrm>
              <a:custGeom>
                <a:avLst/>
                <a:gdLst/>
                <a:ahLst/>
                <a:cxnLst/>
                <a:rect l="l" t="t" r="r" b="b"/>
                <a:pathLst>
                  <a:path w="3604" h="3170" extrusionOk="0">
                    <a:moveTo>
                      <a:pt x="1" y="0"/>
                    </a:moveTo>
                    <a:lnTo>
                      <a:pt x="1" y="3169"/>
                    </a:lnTo>
                    <a:lnTo>
                      <a:pt x="3604" y="3169"/>
                    </a:lnTo>
                    <a:lnTo>
                      <a:pt x="36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73"/>
              <p:cNvSpPr/>
              <p:nvPr/>
            </p:nvSpPr>
            <p:spPr>
              <a:xfrm>
                <a:off x="1557525" y="3860250"/>
                <a:ext cx="32550" cy="79250"/>
              </a:xfrm>
              <a:custGeom>
                <a:avLst/>
                <a:gdLst/>
                <a:ahLst/>
                <a:cxnLst/>
                <a:rect l="l" t="t" r="r" b="b"/>
                <a:pathLst>
                  <a:path w="1302" h="3170" extrusionOk="0">
                    <a:moveTo>
                      <a:pt x="1" y="0"/>
                    </a:moveTo>
                    <a:lnTo>
                      <a:pt x="1" y="3169"/>
                    </a:lnTo>
                    <a:lnTo>
                      <a:pt x="1302" y="3169"/>
                    </a:lnTo>
                    <a:lnTo>
                      <a:pt x="13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73"/>
              <p:cNvSpPr/>
              <p:nvPr/>
            </p:nvSpPr>
            <p:spPr>
              <a:xfrm>
                <a:off x="1515825" y="3860250"/>
                <a:ext cx="21725" cy="79250"/>
              </a:xfrm>
              <a:custGeom>
                <a:avLst/>
                <a:gdLst/>
                <a:ahLst/>
                <a:cxnLst/>
                <a:rect l="l" t="t" r="r" b="b"/>
                <a:pathLst>
                  <a:path w="869" h="3170" extrusionOk="0">
                    <a:moveTo>
                      <a:pt x="1" y="0"/>
                    </a:moveTo>
                    <a:lnTo>
                      <a:pt x="1" y="3169"/>
                    </a:lnTo>
                    <a:lnTo>
                      <a:pt x="868" y="3169"/>
                    </a:lnTo>
                    <a:lnTo>
                      <a:pt x="8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73"/>
              <p:cNvSpPr/>
              <p:nvPr/>
            </p:nvSpPr>
            <p:spPr>
              <a:xfrm>
                <a:off x="1474150" y="3860250"/>
                <a:ext cx="11700" cy="79250"/>
              </a:xfrm>
              <a:custGeom>
                <a:avLst/>
                <a:gdLst/>
                <a:ahLst/>
                <a:cxnLst/>
                <a:rect l="l" t="t" r="r" b="b"/>
                <a:pathLst>
                  <a:path w="468" h="3170" extrusionOk="0">
                    <a:moveTo>
                      <a:pt x="0" y="0"/>
                    </a:moveTo>
                    <a:lnTo>
                      <a:pt x="0" y="3169"/>
                    </a:lnTo>
                    <a:lnTo>
                      <a:pt x="467" y="3169"/>
                    </a:lnTo>
                    <a:lnTo>
                      <a:pt x="4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73"/>
              <p:cNvSpPr/>
              <p:nvPr/>
            </p:nvSpPr>
            <p:spPr>
              <a:xfrm>
                <a:off x="1407425" y="3860250"/>
                <a:ext cx="5025" cy="79250"/>
              </a:xfrm>
              <a:custGeom>
                <a:avLst/>
                <a:gdLst/>
                <a:ahLst/>
                <a:cxnLst/>
                <a:rect l="l" t="t" r="r" b="b"/>
                <a:pathLst>
                  <a:path w="201" h="3170" extrusionOk="0">
                    <a:moveTo>
                      <a:pt x="0" y="0"/>
                    </a:moveTo>
                    <a:lnTo>
                      <a:pt x="0" y="3169"/>
                    </a:lnTo>
                    <a:lnTo>
                      <a:pt x="201" y="3169"/>
                    </a:lnTo>
                    <a:lnTo>
                      <a:pt x="2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73"/>
              <p:cNvSpPr/>
              <p:nvPr/>
            </p:nvSpPr>
            <p:spPr>
              <a:xfrm>
                <a:off x="922900" y="4574925"/>
                <a:ext cx="407000" cy="80075"/>
              </a:xfrm>
              <a:custGeom>
                <a:avLst/>
                <a:gdLst/>
                <a:ahLst/>
                <a:cxnLst/>
                <a:rect l="l" t="t" r="r" b="b"/>
                <a:pathLst>
                  <a:path w="16280" h="3203" extrusionOk="0">
                    <a:moveTo>
                      <a:pt x="1" y="0"/>
                    </a:moveTo>
                    <a:lnTo>
                      <a:pt x="1" y="3203"/>
                    </a:lnTo>
                    <a:lnTo>
                      <a:pt x="16279" y="3203"/>
                    </a:lnTo>
                    <a:lnTo>
                      <a:pt x="162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73"/>
              <p:cNvSpPr/>
              <p:nvPr/>
            </p:nvSpPr>
            <p:spPr>
              <a:xfrm>
                <a:off x="1239800" y="4574925"/>
                <a:ext cx="90100" cy="80075"/>
              </a:xfrm>
              <a:custGeom>
                <a:avLst/>
                <a:gdLst/>
                <a:ahLst/>
                <a:cxnLst/>
                <a:rect l="l" t="t" r="r" b="b"/>
                <a:pathLst>
                  <a:path w="3604" h="3203" extrusionOk="0">
                    <a:moveTo>
                      <a:pt x="1" y="0"/>
                    </a:moveTo>
                    <a:lnTo>
                      <a:pt x="1" y="3203"/>
                    </a:lnTo>
                    <a:lnTo>
                      <a:pt x="3603" y="3203"/>
                    </a:lnTo>
                    <a:lnTo>
                      <a:pt x="36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73"/>
              <p:cNvSpPr/>
              <p:nvPr/>
            </p:nvSpPr>
            <p:spPr>
              <a:xfrm>
                <a:off x="1197275" y="4574925"/>
                <a:ext cx="32550" cy="80075"/>
              </a:xfrm>
              <a:custGeom>
                <a:avLst/>
                <a:gdLst/>
                <a:ahLst/>
                <a:cxnLst/>
                <a:rect l="l" t="t" r="r" b="b"/>
                <a:pathLst>
                  <a:path w="1302" h="3203" extrusionOk="0">
                    <a:moveTo>
                      <a:pt x="0" y="0"/>
                    </a:moveTo>
                    <a:lnTo>
                      <a:pt x="0" y="3203"/>
                    </a:lnTo>
                    <a:lnTo>
                      <a:pt x="1301" y="3203"/>
                    </a:lnTo>
                    <a:lnTo>
                      <a:pt x="13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73"/>
              <p:cNvSpPr/>
              <p:nvPr/>
            </p:nvSpPr>
            <p:spPr>
              <a:xfrm>
                <a:off x="1154750" y="4574925"/>
                <a:ext cx="22525" cy="80075"/>
              </a:xfrm>
              <a:custGeom>
                <a:avLst/>
                <a:gdLst/>
                <a:ahLst/>
                <a:cxnLst/>
                <a:rect l="l" t="t" r="r" b="b"/>
                <a:pathLst>
                  <a:path w="901" h="3203" extrusionOk="0">
                    <a:moveTo>
                      <a:pt x="0" y="0"/>
                    </a:moveTo>
                    <a:lnTo>
                      <a:pt x="0" y="3203"/>
                    </a:lnTo>
                    <a:lnTo>
                      <a:pt x="901" y="3203"/>
                    </a:lnTo>
                    <a:lnTo>
                      <a:pt x="9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73"/>
              <p:cNvSpPr/>
              <p:nvPr/>
            </p:nvSpPr>
            <p:spPr>
              <a:xfrm>
                <a:off x="1113875" y="4574925"/>
                <a:ext cx="11700" cy="80075"/>
              </a:xfrm>
              <a:custGeom>
                <a:avLst/>
                <a:gdLst/>
                <a:ahLst/>
                <a:cxnLst/>
                <a:rect l="l" t="t" r="r" b="b"/>
                <a:pathLst>
                  <a:path w="468" h="3203" extrusionOk="0">
                    <a:moveTo>
                      <a:pt x="1" y="0"/>
                    </a:moveTo>
                    <a:lnTo>
                      <a:pt x="1" y="3203"/>
                    </a:lnTo>
                    <a:lnTo>
                      <a:pt x="468" y="3203"/>
                    </a:lnTo>
                    <a:lnTo>
                      <a:pt x="4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73"/>
              <p:cNvSpPr/>
              <p:nvPr/>
            </p:nvSpPr>
            <p:spPr>
              <a:xfrm>
                <a:off x="1046325" y="4574925"/>
                <a:ext cx="5875" cy="80075"/>
              </a:xfrm>
              <a:custGeom>
                <a:avLst/>
                <a:gdLst/>
                <a:ahLst/>
                <a:cxnLst/>
                <a:rect l="l" t="t" r="r" b="b"/>
                <a:pathLst>
                  <a:path w="235" h="3203" extrusionOk="0">
                    <a:moveTo>
                      <a:pt x="1" y="0"/>
                    </a:moveTo>
                    <a:lnTo>
                      <a:pt x="1" y="3203"/>
                    </a:lnTo>
                    <a:lnTo>
                      <a:pt x="234" y="3203"/>
                    </a:lnTo>
                    <a:lnTo>
                      <a:pt x="2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73"/>
              <p:cNvSpPr/>
              <p:nvPr/>
            </p:nvSpPr>
            <p:spPr>
              <a:xfrm>
                <a:off x="902075" y="4495700"/>
                <a:ext cx="406975" cy="79250"/>
              </a:xfrm>
              <a:custGeom>
                <a:avLst/>
                <a:gdLst/>
                <a:ahLst/>
                <a:cxnLst/>
                <a:rect l="l" t="t" r="r" b="b"/>
                <a:pathLst>
                  <a:path w="16279" h="3170" extrusionOk="0">
                    <a:moveTo>
                      <a:pt x="0" y="0"/>
                    </a:moveTo>
                    <a:lnTo>
                      <a:pt x="0" y="3169"/>
                    </a:lnTo>
                    <a:lnTo>
                      <a:pt x="16278" y="3169"/>
                    </a:lnTo>
                    <a:lnTo>
                      <a:pt x="162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73"/>
              <p:cNvSpPr/>
              <p:nvPr/>
            </p:nvSpPr>
            <p:spPr>
              <a:xfrm>
                <a:off x="1218950" y="4495700"/>
                <a:ext cx="90100" cy="79250"/>
              </a:xfrm>
              <a:custGeom>
                <a:avLst/>
                <a:gdLst/>
                <a:ahLst/>
                <a:cxnLst/>
                <a:rect l="l" t="t" r="r" b="b"/>
                <a:pathLst>
                  <a:path w="3604" h="3170" extrusionOk="0">
                    <a:moveTo>
                      <a:pt x="1" y="0"/>
                    </a:moveTo>
                    <a:lnTo>
                      <a:pt x="1" y="3169"/>
                    </a:lnTo>
                    <a:lnTo>
                      <a:pt x="3603" y="3169"/>
                    </a:lnTo>
                    <a:lnTo>
                      <a:pt x="36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73"/>
              <p:cNvSpPr/>
              <p:nvPr/>
            </p:nvSpPr>
            <p:spPr>
              <a:xfrm>
                <a:off x="1176425" y="4495700"/>
                <a:ext cx="32550" cy="79250"/>
              </a:xfrm>
              <a:custGeom>
                <a:avLst/>
                <a:gdLst/>
                <a:ahLst/>
                <a:cxnLst/>
                <a:rect l="l" t="t" r="r" b="b"/>
                <a:pathLst>
                  <a:path w="1302" h="3170" extrusionOk="0">
                    <a:moveTo>
                      <a:pt x="1" y="0"/>
                    </a:moveTo>
                    <a:lnTo>
                      <a:pt x="1" y="3169"/>
                    </a:lnTo>
                    <a:lnTo>
                      <a:pt x="1301" y="3169"/>
                    </a:lnTo>
                    <a:lnTo>
                      <a:pt x="13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73"/>
              <p:cNvSpPr/>
              <p:nvPr/>
            </p:nvSpPr>
            <p:spPr>
              <a:xfrm>
                <a:off x="1133900" y="4495700"/>
                <a:ext cx="22525" cy="79250"/>
              </a:xfrm>
              <a:custGeom>
                <a:avLst/>
                <a:gdLst/>
                <a:ahLst/>
                <a:cxnLst/>
                <a:rect l="l" t="t" r="r" b="b"/>
                <a:pathLst>
                  <a:path w="901" h="3170" extrusionOk="0">
                    <a:moveTo>
                      <a:pt x="0" y="0"/>
                    </a:moveTo>
                    <a:lnTo>
                      <a:pt x="0" y="3169"/>
                    </a:lnTo>
                    <a:lnTo>
                      <a:pt x="901" y="3169"/>
                    </a:lnTo>
                    <a:lnTo>
                      <a:pt x="9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73"/>
              <p:cNvSpPr/>
              <p:nvPr/>
            </p:nvSpPr>
            <p:spPr>
              <a:xfrm>
                <a:off x="1093025" y="4495700"/>
                <a:ext cx="11700" cy="79250"/>
              </a:xfrm>
              <a:custGeom>
                <a:avLst/>
                <a:gdLst/>
                <a:ahLst/>
                <a:cxnLst/>
                <a:rect l="l" t="t" r="r" b="b"/>
                <a:pathLst>
                  <a:path w="468" h="3170" extrusionOk="0">
                    <a:moveTo>
                      <a:pt x="1" y="0"/>
                    </a:moveTo>
                    <a:lnTo>
                      <a:pt x="1" y="3169"/>
                    </a:lnTo>
                    <a:lnTo>
                      <a:pt x="468" y="3169"/>
                    </a:lnTo>
                    <a:lnTo>
                      <a:pt x="4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73"/>
              <p:cNvSpPr/>
              <p:nvPr/>
            </p:nvSpPr>
            <p:spPr>
              <a:xfrm>
                <a:off x="1025475" y="4495700"/>
                <a:ext cx="5875" cy="79250"/>
              </a:xfrm>
              <a:custGeom>
                <a:avLst/>
                <a:gdLst/>
                <a:ahLst/>
                <a:cxnLst/>
                <a:rect l="l" t="t" r="r" b="b"/>
                <a:pathLst>
                  <a:path w="235" h="3170" extrusionOk="0">
                    <a:moveTo>
                      <a:pt x="1" y="0"/>
                    </a:moveTo>
                    <a:lnTo>
                      <a:pt x="1" y="3169"/>
                    </a:lnTo>
                    <a:lnTo>
                      <a:pt x="234" y="3169"/>
                    </a:lnTo>
                    <a:lnTo>
                      <a:pt x="2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73"/>
              <p:cNvSpPr/>
              <p:nvPr/>
            </p:nvSpPr>
            <p:spPr>
              <a:xfrm>
                <a:off x="922900" y="4415650"/>
                <a:ext cx="407000" cy="80075"/>
              </a:xfrm>
              <a:custGeom>
                <a:avLst/>
                <a:gdLst/>
                <a:ahLst/>
                <a:cxnLst/>
                <a:rect l="l" t="t" r="r" b="b"/>
                <a:pathLst>
                  <a:path w="16280" h="3203" extrusionOk="0">
                    <a:moveTo>
                      <a:pt x="1" y="0"/>
                    </a:moveTo>
                    <a:lnTo>
                      <a:pt x="1" y="3202"/>
                    </a:lnTo>
                    <a:lnTo>
                      <a:pt x="16279" y="3202"/>
                    </a:lnTo>
                    <a:lnTo>
                      <a:pt x="162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73"/>
              <p:cNvSpPr/>
              <p:nvPr/>
            </p:nvSpPr>
            <p:spPr>
              <a:xfrm>
                <a:off x="1239800" y="4415650"/>
                <a:ext cx="90100" cy="80075"/>
              </a:xfrm>
              <a:custGeom>
                <a:avLst/>
                <a:gdLst/>
                <a:ahLst/>
                <a:cxnLst/>
                <a:rect l="l" t="t" r="r" b="b"/>
                <a:pathLst>
                  <a:path w="3604" h="3203" extrusionOk="0">
                    <a:moveTo>
                      <a:pt x="1" y="0"/>
                    </a:moveTo>
                    <a:lnTo>
                      <a:pt x="1" y="3202"/>
                    </a:lnTo>
                    <a:lnTo>
                      <a:pt x="3603" y="3202"/>
                    </a:lnTo>
                    <a:lnTo>
                      <a:pt x="36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73"/>
              <p:cNvSpPr/>
              <p:nvPr/>
            </p:nvSpPr>
            <p:spPr>
              <a:xfrm>
                <a:off x="1197275" y="4415650"/>
                <a:ext cx="32550" cy="80075"/>
              </a:xfrm>
              <a:custGeom>
                <a:avLst/>
                <a:gdLst/>
                <a:ahLst/>
                <a:cxnLst/>
                <a:rect l="l" t="t" r="r" b="b"/>
                <a:pathLst>
                  <a:path w="1302" h="3203" extrusionOk="0">
                    <a:moveTo>
                      <a:pt x="0" y="0"/>
                    </a:moveTo>
                    <a:lnTo>
                      <a:pt x="0" y="3202"/>
                    </a:lnTo>
                    <a:lnTo>
                      <a:pt x="1301" y="3202"/>
                    </a:lnTo>
                    <a:lnTo>
                      <a:pt x="13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73"/>
              <p:cNvSpPr/>
              <p:nvPr/>
            </p:nvSpPr>
            <p:spPr>
              <a:xfrm>
                <a:off x="1154750" y="4415650"/>
                <a:ext cx="22525" cy="80075"/>
              </a:xfrm>
              <a:custGeom>
                <a:avLst/>
                <a:gdLst/>
                <a:ahLst/>
                <a:cxnLst/>
                <a:rect l="l" t="t" r="r" b="b"/>
                <a:pathLst>
                  <a:path w="901" h="3203" extrusionOk="0">
                    <a:moveTo>
                      <a:pt x="0" y="0"/>
                    </a:moveTo>
                    <a:lnTo>
                      <a:pt x="0" y="3202"/>
                    </a:lnTo>
                    <a:lnTo>
                      <a:pt x="901" y="3202"/>
                    </a:lnTo>
                    <a:lnTo>
                      <a:pt x="9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73"/>
              <p:cNvSpPr/>
              <p:nvPr/>
            </p:nvSpPr>
            <p:spPr>
              <a:xfrm>
                <a:off x="1113875" y="4415650"/>
                <a:ext cx="11700" cy="80075"/>
              </a:xfrm>
              <a:custGeom>
                <a:avLst/>
                <a:gdLst/>
                <a:ahLst/>
                <a:cxnLst/>
                <a:rect l="l" t="t" r="r" b="b"/>
                <a:pathLst>
                  <a:path w="468" h="3203" extrusionOk="0">
                    <a:moveTo>
                      <a:pt x="1" y="0"/>
                    </a:moveTo>
                    <a:lnTo>
                      <a:pt x="1" y="3202"/>
                    </a:lnTo>
                    <a:lnTo>
                      <a:pt x="468" y="3202"/>
                    </a:lnTo>
                    <a:lnTo>
                      <a:pt x="4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73"/>
              <p:cNvSpPr/>
              <p:nvPr/>
            </p:nvSpPr>
            <p:spPr>
              <a:xfrm>
                <a:off x="1046325" y="4415650"/>
                <a:ext cx="5875" cy="80075"/>
              </a:xfrm>
              <a:custGeom>
                <a:avLst/>
                <a:gdLst/>
                <a:ahLst/>
                <a:cxnLst/>
                <a:rect l="l" t="t" r="r" b="b"/>
                <a:pathLst>
                  <a:path w="235" h="3203" extrusionOk="0">
                    <a:moveTo>
                      <a:pt x="1" y="0"/>
                    </a:moveTo>
                    <a:lnTo>
                      <a:pt x="1" y="3202"/>
                    </a:lnTo>
                    <a:lnTo>
                      <a:pt x="234" y="3202"/>
                    </a:lnTo>
                    <a:lnTo>
                      <a:pt x="2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73"/>
              <p:cNvSpPr/>
              <p:nvPr/>
            </p:nvSpPr>
            <p:spPr>
              <a:xfrm>
                <a:off x="912075" y="4336425"/>
                <a:ext cx="406975" cy="80075"/>
              </a:xfrm>
              <a:custGeom>
                <a:avLst/>
                <a:gdLst/>
                <a:ahLst/>
                <a:cxnLst/>
                <a:rect l="l" t="t" r="r" b="b"/>
                <a:pathLst>
                  <a:path w="16279" h="3203" extrusionOk="0">
                    <a:moveTo>
                      <a:pt x="0" y="0"/>
                    </a:moveTo>
                    <a:lnTo>
                      <a:pt x="0" y="3202"/>
                    </a:lnTo>
                    <a:lnTo>
                      <a:pt x="16279" y="3202"/>
                    </a:lnTo>
                    <a:lnTo>
                      <a:pt x="162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73"/>
              <p:cNvSpPr/>
              <p:nvPr/>
            </p:nvSpPr>
            <p:spPr>
              <a:xfrm>
                <a:off x="1229800" y="4336425"/>
                <a:ext cx="89250" cy="80075"/>
              </a:xfrm>
              <a:custGeom>
                <a:avLst/>
                <a:gdLst/>
                <a:ahLst/>
                <a:cxnLst/>
                <a:rect l="l" t="t" r="r" b="b"/>
                <a:pathLst>
                  <a:path w="3570" h="3203" extrusionOk="0">
                    <a:moveTo>
                      <a:pt x="0" y="0"/>
                    </a:moveTo>
                    <a:lnTo>
                      <a:pt x="0" y="3202"/>
                    </a:lnTo>
                    <a:lnTo>
                      <a:pt x="3570" y="3202"/>
                    </a:lnTo>
                    <a:lnTo>
                      <a:pt x="35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73"/>
              <p:cNvSpPr/>
              <p:nvPr/>
            </p:nvSpPr>
            <p:spPr>
              <a:xfrm>
                <a:off x="1186425" y="4336425"/>
                <a:ext cx="32550" cy="80075"/>
              </a:xfrm>
              <a:custGeom>
                <a:avLst/>
                <a:gdLst/>
                <a:ahLst/>
                <a:cxnLst/>
                <a:rect l="l" t="t" r="r" b="b"/>
                <a:pathLst>
                  <a:path w="1302" h="3203" extrusionOk="0">
                    <a:moveTo>
                      <a:pt x="1" y="0"/>
                    </a:moveTo>
                    <a:lnTo>
                      <a:pt x="1" y="3202"/>
                    </a:lnTo>
                    <a:lnTo>
                      <a:pt x="1302" y="3202"/>
                    </a:lnTo>
                    <a:lnTo>
                      <a:pt x="13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73"/>
              <p:cNvSpPr/>
              <p:nvPr/>
            </p:nvSpPr>
            <p:spPr>
              <a:xfrm>
                <a:off x="1144725" y="4336425"/>
                <a:ext cx="22550" cy="80075"/>
              </a:xfrm>
              <a:custGeom>
                <a:avLst/>
                <a:gdLst/>
                <a:ahLst/>
                <a:cxnLst/>
                <a:rect l="l" t="t" r="r" b="b"/>
                <a:pathLst>
                  <a:path w="902" h="3203" extrusionOk="0">
                    <a:moveTo>
                      <a:pt x="1" y="0"/>
                    </a:moveTo>
                    <a:lnTo>
                      <a:pt x="1" y="3202"/>
                    </a:lnTo>
                    <a:lnTo>
                      <a:pt x="902" y="3202"/>
                    </a:lnTo>
                    <a:lnTo>
                      <a:pt x="9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73"/>
              <p:cNvSpPr/>
              <p:nvPr/>
            </p:nvSpPr>
            <p:spPr>
              <a:xfrm>
                <a:off x="1103875" y="4336425"/>
                <a:ext cx="10875" cy="80075"/>
              </a:xfrm>
              <a:custGeom>
                <a:avLst/>
                <a:gdLst/>
                <a:ahLst/>
                <a:cxnLst/>
                <a:rect l="l" t="t" r="r" b="b"/>
                <a:pathLst>
                  <a:path w="435" h="3203" extrusionOk="0">
                    <a:moveTo>
                      <a:pt x="0" y="0"/>
                    </a:moveTo>
                    <a:lnTo>
                      <a:pt x="0" y="3202"/>
                    </a:lnTo>
                    <a:lnTo>
                      <a:pt x="434" y="3202"/>
                    </a:lnTo>
                    <a:lnTo>
                      <a:pt x="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73"/>
              <p:cNvSpPr/>
              <p:nvPr/>
            </p:nvSpPr>
            <p:spPr>
              <a:xfrm>
                <a:off x="1036325" y="4336425"/>
                <a:ext cx="5025" cy="80075"/>
              </a:xfrm>
              <a:custGeom>
                <a:avLst/>
                <a:gdLst/>
                <a:ahLst/>
                <a:cxnLst/>
                <a:rect l="l" t="t" r="r" b="b"/>
                <a:pathLst>
                  <a:path w="201" h="3203" extrusionOk="0">
                    <a:moveTo>
                      <a:pt x="1" y="0"/>
                    </a:moveTo>
                    <a:lnTo>
                      <a:pt x="1" y="3202"/>
                    </a:lnTo>
                    <a:lnTo>
                      <a:pt x="201" y="3202"/>
                    </a:lnTo>
                    <a:lnTo>
                      <a:pt x="2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73"/>
              <p:cNvSpPr/>
              <p:nvPr/>
            </p:nvSpPr>
            <p:spPr>
              <a:xfrm>
                <a:off x="922900" y="4257200"/>
                <a:ext cx="407000" cy="80075"/>
              </a:xfrm>
              <a:custGeom>
                <a:avLst/>
                <a:gdLst/>
                <a:ahLst/>
                <a:cxnLst/>
                <a:rect l="l" t="t" r="r" b="b"/>
                <a:pathLst>
                  <a:path w="16280" h="3203" extrusionOk="0">
                    <a:moveTo>
                      <a:pt x="1" y="0"/>
                    </a:moveTo>
                    <a:lnTo>
                      <a:pt x="1" y="3202"/>
                    </a:lnTo>
                    <a:lnTo>
                      <a:pt x="16279" y="3202"/>
                    </a:lnTo>
                    <a:lnTo>
                      <a:pt x="162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73"/>
              <p:cNvSpPr/>
              <p:nvPr/>
            </p:nvSpPr>
            <p:spPr>
              <a:xfrm>
                <a:off x="1239800" y="4257200"/>
                <a:ext cx="90100" cy="80075"/>
              </a:xfrm>
              <a:custGeom>
                <a:avLst/>
                <a:gdLst/>
                <a:ahLst/>
                <a:cxnLst/>
                <a:rect l="l" t="t" r="r" b="b"/>
                <a:pathLst>
                  <a:path w="3604" h="3203" extrusionOk="0">
                    <a:moveTo>
                      <a:pt x="1" y="0"/>
                    </a:moveTo>
                    <a:lnTo>
                      <a:pt x="1" y="3202"/>
                    </a:lnTo>
                    <a:lnTo>
                      <a:pt x="3603" y="3202"/>
                    </a:lnTo>
                    <a:lnTo>
                      <a:pt x="36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73"/>
              <p:cNvSpPr/>
              <p:nvPr/>
            </p:nvSpPr>
            <p:spPr>
              <a:xfrm>
                <a:off x="1197275" y="4257200"/>
                <a:ext cx="32550" cy="80075"/>
              </a:xfrm>
              <a:custGeom>
                <a:avLst/>
                <a:gdLst/>
                <a:ahLst/>
                <a:cxnLst/>
                <a:rect l="l" t="t" r="r" b="b"/>
                <a:pathLst>
                  <a:path w="1302" h="3203" extrusionOk="0">
                    <a:moveTo>
                      <a:pt x="0" y="0"/>
                    </a:moveTo>
                    <a:lnTo>
                      <a:pt x="0" y="3202"/>
                    </a:lnTo>
                    <a:lnTo>
                      <a:pt x="1301" y="3202"/>
                    </a:lnTo>
                    <a:lnTo>
                      <a:pt x="13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73"/>
              <p:cNvSpPr/>
              <p:nvPr/>
            </p:nvSpPr>
            <p:spPr>
              <a:xfrm>
                <a:off x="1154750" y="4257200"/>
                <a:ext cx="22525" cy="80075"/>
              </a:xfrm>
              <a:custGeom>
                <a:avLst/>
                <a:gdLst/>
                <a:ahLst/>
                <a:cxnLst/>
                <a:rect l="l" t="t" r="r" b="b"/>
                <a:pathLst>
                  <a:path w="901" h="3203" extrusionOk="0">
                    <a:moveTo>
                      <a:pt x="0" y="0"/>
                    </a:moveTo>
                    <a:lnTo>
                      <a:pt x="0" y="3202"/>
                    </a:lnTo>
                    <a:lnTo>
                      <a:pt x="901" y="3202"/>
                    </a:lnTo>
                    <a:lnTo>
                      <a:pt x="9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73"/>
              <p:cNvSpPr/>
              <p:nvPr/>
            </p:nvSpPr>
            <p:spPr>
              <a:xfrm>
                <a:off x="1113875" y="4257200"/>
                <a:ext cx="11700" cy="80075"/>
              </a:xfrm>
              <a:custGeom>
                <a:avLst/>
                <a:gdLst/>
                <a:ahLst/>
                <a:cxnLst/>
                <a:rect l="l" t="t" r="r" b="b"/>
                <a:pathLst>
                  <a:path w="468" h="3203" extrusionOk="0">
                    <a:moveTo>
                      <a:pt x="1" y="0"/>
                    </a:moveTo>
                    <a:lnTo>
                      <a:pt x="1" y="3202"/>
                    </a:lnTo>
                    <a:lnTo>
                      <a:pt x="468" y="3202"/>
                    </a:lnTo>
                    <a:lnTo>
                      <a:pt x="4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73"/>
              <p:cNvSpPr/>
              <p:nvPr/>
            </p:nvSpPr>
            <p:spPr>
              <a:xfrm>
                <a:off x="1046325" y="4257200"/>
                <a:ext cx="5875" cy="80075"/>
              </a:xfrm>
              <a:custGeom>
                <a:avLst/>
                <a:gdLst/>
                <a:ahLst/>
                <a:cxnLst/>
                <a:rect l="l" t="t" r="r" b="b"/>
                <a:pathLst>
                  <a:path w="235" h="3203" extrusionOk="0">
                    <a:moveTo>
                      <a:pt x="1" y="0"/>
                    </a:moveTo>
                    <a:lnTo>
                      <a:pt x="1" y="3202"/>
                    </a:lnTo>
                    <a:lnTo>
                      <a:pt x="234" y="3202"/>
                    </a:lnTo>
                    <a:lnTo>
                      <a:pt x="2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73"/>
              <p:cNvSpPr/>
              <p:nvPr/>
            </p:nvSpPr>
            <p:spPr>
              <a:xfrm>
                <a:off x="891225" y="4177975"/>
                <a:ext cx="406975" cy="79250"/>
              </a:xfrm>
              <a:custGeom>
                <a:avLst/>
                <a:gdLst/>
                <a:ahLst/>
                <a:cxnLst/>
                <a:rect l="l" t="t" r="r" b="b"/>
                <a:pathLst>
                  <a:path w="16279" h="3170" extrusionOk="0">
                    <a:moveTo>
                      <a:pt x="0" y="0"/>
                    </a:moveTo>
                    <a:lnTo>
                      <a:pt x="0" y="3169"/>
                    </a:lnTo>
                    <a:lnTo>
                      <a:pt x="16279" y="3169"/>
                    </a:lnTo>
                    <a:lnTo>
                      <a:pt x="162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73"/>
              <p:cNvSpPr/>
              <p:nvPr/>
            </p:nvSpPr>
            <p:spPr>
              <a:xfrm>
                <a:off x="1208950" y="4177975"/>
                <a:ext cx="89250" cy="79250"/>
              </a:xfrm>
              <a:custGeom>
                <a:avLst/>
                <a:gdLst/>
                <a:ahLst/>
                <a:cxnLst/>
                <a:rect l="l" t="t" r="r" b="b"/>
                <a:pathLst>
                  <a:path w="3570" h="3170" extrusionOk="0">
                    <a:moveTo>
                      <a:pt x="0" y="0"/>
                    </a:moveTo>
                    <a:lnTo>
                      <a:pt x="0" y="3169"/>
                    </a:lnTo>
                    <a:lnTo>
                      <a:pt x="3570" y="3169"/>
                    </a:lnTo>
                    <a:lnTo>
                      <a:pt x="35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73"/>
              <p:cNvSpPr/>
              <p:nvPr/>
            </p:nvSpPr>
            <p:spPr>
              <a:xfrm>
                <a:off x="1165575" y="4177975"/>
                <a:ext cx="32550" cy="79250"/>
              </a:xfrm>
              <a:custGeom>
                <a:avLst/>
                <a:gdLst/>
                <a:ahLst/>
                <a:cxnLst/>
                <a:rect l="l" t="t" r="r" b="b"/>
                <a:pathLst>
                  <a:path w="1302" h="3170" extrusionOk="0">
                    <a:moveTo>
                      <a:pt x="1" y="0"/>
                    </a:moveTo>
                    <a:lnTo>
                      <a:pt x="1" y="3169"/>
                    </a:lnTo>
                    <a:lnTo>
                      <a:pt x="1302" y="3169"/>
                    </a:lnTo>
                    <a:lnTo>
                      <a:pt x="13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73"/>
              <p:cNvSpPr/>
              <p:nvPr/>
            </p:nvSpPr>
            <p:spPr>
              <a:xfrm>
                <a:off x="1123900" y="4177975"/>
                <a:ext cx="22525" cy="79250"/>
              </a:xfrm>
              <a:custGeom>
                <a:avLst/>
                <a:gdLst/>
                <a:ahLst/>
                <a:cxnLst/>
                <a:rect l="l" t="t" r="r" b="b"/>
                <a:pathLst>
                  <a:path w="901" h="3170" extrusionOk="0">
                    <a:moveTo>
                      <a:pt x="0" y="0"/>
                    </a:moveTo>
                    <a:lnTo>
                      <a:pt x="0" y="3169"/>
                    </a:lnTo>
                    <a:lnTo>
                      <a:pt x="901" y="3169"/>
                    </a:lnTo>
                    <a:lnTo>
                      <a:pt x="9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73"/>
              <p:cNvSpPr/>
              <p:nvPr/>
            </p:nvSpPr>
            <p:spPr>
              <a:xfrm>
                <a:off x="1083025" y="4177975"/>
                <a:ext cx="10875" cy="79250"/>
              </a:xfrm>
              <a:custGeom>
                <a:avLst/>
                <a:gdLst/>
                <a:ahLst/>
                <a:cxnLst/>
                <a:rect l="l" t="t" r="r" b="b"/>
                <a:pathLst>
                  <a:path w="435" h="3170" extrusionOk="0">
                    <a:moveTo>
                      <a:pt x="1" y="0"/>
                    </a:moveTo>
                    <a:lnTo>
                      <a:pt x="1" y="3169"/>
                    </a:lnTo>
                    <a:lnTo>
                      <a:pt x="434" y="3169"/>
                    </a:lnTo>
                    <a:lnTo>
                      <a:pt x="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73"/>
              <p:cNvSpPr/>
              <p:nvPr/>
            </p:nvSpPr>
            <p:spPr>
              <a:xfrm>
                <a:off x="1015475" y="4177975"/>
                <a:ext cx="5025" cy="79250"/>
              </a:xfrm>
              <a:custGeom>
                <a:avLst/>
                <a:gdLst/>
                <a:ahLst/>
                <a:cxnLst/>
                <a:rect l="l" t="t" r="r" b="b"/>
                <a:pathLst>
                  <a:path w="201" h="3170" extrusionOk="0">
                    <a:moveTo>
                      <a:pt x="1" y="0"/>
                    </a:moveTo>
                    <a:lnTo>
                      <a:pt x="1" y="3169"/>
                    </a:lnTo>
                    <a:lnTo>
                      <a:pt x="201" y="3169"/>
                    </a:lnTo>
                    <a:lnTo>
                      <a:pt x="2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6" name="Google Shape;3236;p73"/>
            <p:cNvGrpSpPr/>
            <p:nvPr/>
          </p:nvGrpSpPr>
          <p:grpSpPr>
            <a:xfrm>
              <a:off x="2025375" y="2748600"/>
              <a:ext cx="2517650" cy="1906400"/>
              <a:chOff x="2025375" y="2748600"/>
              <a:chExt cx="2517650" cy="1906400"/>
            </a:xfrm>
          </p:grpSpPr>
          <p:grpSp>
            <p:nvGrpSpPr>
              <p:cNvPr id="3237" name="Google Shape;3237;p73"/>
              <p:cNvGrpSpPr/>
              <p:nvPr/>
            </p:nvGrpSpPr>
            <p:grpSpPr>
              <a:xfrm>
                <a:off x="2025375" y="2748600"/>
                <a:ext cx="2517650" cy="1906400"/>
                <a:chOff x="2025375" y="2748600"/>
                <a:chExt cx="2517650" cy="1906400"/>
              </a:xfrm>
            </p:grpSpPr>
            <p:sp>
              <p:nvSpPr>
                <p:cNvPr id="3238" name="Google Shape;3238;p73"/>
                <p:cNvSpPr/>
                <p:nvPr/>
              </p:nvSpPr>
              <p:spPr>
                <a:xfrm>
                  <a:off x="2921000" y="4093375"/>
                  <a:ext cx="507050" cy="561625"/>
                </a:xfrm>
                <a:custGeom>
                  <a:avLst/>
                  <a:gdLst/>
                  <a:ahLst/>
                  <a:cxnLst/>
                  <a:rect l="l" t="t" r="r" b="b"/>
                  <a:pathLst>
                    <a:path w="20282" h="22465" extrusionOk="0">
                      <a:moveTo>
                        <a:pt x="15947" y="0"/>
                      </a:moveTo>
                      <a:cubicBezTo>
                        <a:pt x="8017" y="0"/>
                        <a:pt x="1" y="6620"/>
                        <a:pt x="1" y="6620"/>
                      </a:cubicBezTo>
                      <a:lnTo>
                        <a:pt x="6772" y="22465"/>
                      </a:lnTo>
                      <a:lnTo>
                        <a:pt x="20282" y="22465"/>
                      </a:lnTo>
                      <a:lnTo>
                        <a:pt x="18147" y="182"/>
                      </a:lnTo>
                      <a:cubicBezTo>
                        <a:pt x="17419" y="57"/>
                        <a:pt x="16683" y="0"/>
                        <a:pt x="1594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73"/>
                <p:cNvSpPr/>
                <p:nvPr/>
              </p:nvSpPr>
              <p:spPr>
                <a:xfrm>
                  <a:off x="3575650" y="3931950"/>
                  <a:ext cx="540400" cy="722225"/>
                </a:xfrm>
                <a:custGeom>
                  <a:avLst/>
                  <a:gdLst/>
                  <a:ahLst/>
                  <a:cxnLst/>
                  <a:rect l="l" t="t" r="r" b="b"/>
                  <a:pathLst>
                    <a:path w="21616" h="28889" extrusionOk="0">
                      <a:moveTo>
                        <a:pt x="17681" y="0"/>
                      </a:moveTo>
                      <a:cubicBezTo>
                        <a:pt x="4459" y="0"/>
                        <a:pt x="0" y="9941"/>
                        <a:pt x="0" y="9941"/>
                      </a:cubicBezTo>
                      <a:lnTo>
                        <a:pt x="8106" y="28888"/>
                      </a:lnTo>
                      <a:lnTo>
                        <a:pt x="21615" y="28888"/>
                      </a:lnTo>
                      <a:lnTo>
                        <a:pt x="17879" y="1"/>
                      </a:lnTo>
                      <a:cubicBezTo>
                        <a:pt x="17813" y="0"/>
                        <a:pt x="17747" y="0"/>
                        <a:pt x="1768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73"/>
                <p:cNvSpPr/>
                <p:nvPr/>
              </p:nvSpPr>
              <p:spPr>
                <a:xfrm>
                  <a:off x="2921000" y="4093375"/>
                  <a:ext cx="507050" cy="561625"/>
                </a:xfrm>
                <a:custGeom>
                  <a:avLst/>
                  <a:gdLst/>
                  <a:ahLst/>
                  <a:cxnLst/>
                  <a:rect l="l" t="t" r="r" b="b"/>
                  <a:pathLst>
                    <a:path w="20282" h="22465" extrusionOk="0">
                      <a:moveTo>
                        <a:pt x="15947" y="0"/>
                      </a:moveTo>
                      <a:cubicBezTo>
                        <a:pt x="8017" y="0"/>
                        <a:pt x="1" y="6620"/>
                        <a:pt x="1" y="6620"/>
                      </a:cubicBezTo>
                      <a:lnTo>
                        <a:pt x="6772" y="22465"/>
                      </a:lnTo>
                      <a:lnTo>
                        <a:pt x="20282" y="22465"/>
                      </a:lnTo>
                      <a:lnTo>
                        <a:pt x="18147" y="182"/>
                      </a:lnTo>
                      <a:cubicBezTo>
                        <a:pt x="17419" y="57"/>
                        <a:pt x="16683" y="0"/>
                        <a:pt x="159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73"/>
                <p:cNvSpPr/>
                <p:nvPr/>
              </p:nvSpPr>
              <p:spPr>
                <a:xfrm>
                  <a:off x="3575650" y="3931950"/>
                  <a:ext cx="540400" cy="722225"/>
                </a:xfrm>
                <a:custGeom>
                  <a:avLst/>
                  <a:gdLst/>
                  <a:ahLst/>
                  <a:cxnLst/>
                  <a:rect l="l" t="t" r="r" b="b"/>
                  <a:pathLst>
                    <a:path w="21616" h="28889" extrusionOk="0">
                      <a:moveTo>
                        <a:pt x="17681" y="0"/>
                      </a:moveTo>
                      <a:cubicBezTo>
                        <a:pt x="4459" y="0"/>
                        <a:pt x="0" y="9941"/>
                        <a:pt x="0" y="9941"/>
                      </a:cubicBezTo>
                      <a:lnTo>
                        <a:pt x="8106" y="28888"/>
                      </a:lnTo>
                      <a:lnTo>
                        <a:pt x="21615" y="28888"/>
                      </a:lnTo>
                      <a:lnTo>
                        <a:pt x="17879" y="1"/>
                      </a:lnTo>
                      <a:cubicBezTo>
                        <a:pt x="17813" y="0"/>
                        <a:pt x="17747" y="0"/>
                        <a:pt x="176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73"/>
                <p:cNvSpPr/>
                <p:nvPr/>
              </p:nvSpPr>
              <p:spPr>
                <a:xfrm>
                  <a:off x="2921000" y="4093375"/>
                  <a:ext cx="507050" cy="561625"/>
                </a:xfrm>
                <a:custGeom>
                  <a:avLst/>
                  <a:gdLst/>
                  <a:ahLst/>
                  <a:cxnLst/>
                  <a:rect l="l" t="t" r="r" b="b"/>
                  <a:pathLst>
                    <a:path w="20282" h="22465" extrusionOk="0">
                      <a:moveTo>
                        <a:pt x="15947" y="0"/>
                      </a:moveTo>
                      <a:cubicBezTo>
                        <a:pt x="8017" y="0"/>
                        <a:pt x="1" y="6620"/>
                        <a:pt x="1" y="6620"/>
                      </a:cubicBezTo>
                      <a:lnTo>
                        <a:pt x="6772" y="22465"/>
                      </a:lnTo>
                      <a:lnTo>
                        <a:pt x="20282" y="22465"/>
                      </a:lnTo>
                      <a:lnTo>
                        <a:pt x="19615" y="15359"/>
                      </a:lnTo>
                      <a:lnTo>
                        <a:pt x="18147" y="182"/>
                      </a:lnTo>
                      <a:cubicBezTo>
                        <a:pt x="17419" y="57"/>
                        <a:pt x="16683" y="0"/>
                        <a:pt x="159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73"/>
                <p:cNvSpPr/>
                <p:nvPr/>
              </p:nvSpPr>
              <p:spPr>
                <a:xfrm>
                  <a:off x="3575650" y="3932750"/>
                  <a:ext cx="540400" cy="722250"/>
                </a:xfrm>
                <a:custGeom>
                  <a:avLst/>
                  <a:gdLst/>
                  <a:ahLst/>
                  <a:cxnLst/>
                  <a:rect l="l" t="t" r="r" b="b"/>
                  <a:pathLst>
                    <a:path w="21616" h="28890" extrusionOk="0">
                      <a:moveTo>
                        <a:pt x="17583" y="1"/>
                      </a:moveTo>
                      <a:cubicBezTo>
                        <a:pt x="4444" y="1"/>
                        <a:pt x="0" y="9909"/>
                        <a:pt x="0" y="9909"/>
                      </a:cubicBezTo>
                      <a:lnTo>
                        <a:pt x="8106" y="28890"/>
                      </a:lnTo>
                      <a:lnTo>
                        <a:pt x="21615" y="28890"/>
                      </a:lnTo>
                      <a:lnTo>
                        <a:pt x="18847" y="7441"/>
                      </a:lnTo>
                      <a:lnTo>
                        <a:pt x="17846" y="2"/>
                      </a:lnTo>
                      <a:cubicBezTo>
                        <a:pt x="17758" y="1"/>
                        <a:pt x="17670" y="1"/>
                        <a:pt x="175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73"/>
                <p:cNvSpPr/>
                <p:nvPr/>
              </p:nvSpPr>
              <p:spPr>
                <a:xfrm>
                  <a:off x="2921000" y="4093550"/>
                  <a:ext cx="490375" cy="561450"/>
                </a:xfrm>
                <a:custGeom>
                  <a:avLst/>
                  <a:gdLst/>
                  <a:ahLst/>
                  <a:cxnLst/>
                  <a:rect l="l" t="t" r="r" b="b"/>
                  <a:pathLst>
                    <a:path w="19615" h="22458" extrusionOk="0">
                      <a:moveTo>
                        <a:pt x="15985" y="0"/>
                      </a:moveTo>
                      <a:cubicBezTo>
                        <a:pt x="8042" y="0"/>
                        <a:pt x="1" y="6613"/>
                        <a:pt x="1" y="6613"/>
                      </a:cubicBezTo>
                      <a:lnTo>
                        <a:pt x="6772" y="22458"/>
                      </a:lnTo>
                      <a:lnTo>
                        <a:pt x="6605" y="19522"/>
                      </a:lnTo>
                      <a:cubicBezTo>
                        <a:pt x="11042" y="18521"/>
                        <a:pt x="15412" y="17120"/>
                        <a:pt x="19615" y="15352"/>
                      </a:cubicBezTo>
                      <a:lnTo>
                        <a:pt x="18147" y="175"/>
                      </a:lnTo>
                      <a:cubicBezTo>
                        <a:pt x="17431" y="55"/>
                        <a:pt x="16708" y="0"/>
                        <a:pt x="159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73"/>
                <p:cNvSpPr/>
                <p:nvPr/>
              </p:nvSpPr>
              <p:spPr>
                <a:xfrm>
                  <a:off x="3575650" y="3932750"/>
                  <a:ext cx="471175" cy="722250"/>
                </a:xfrm>
                <a:custGeom>
                  <a:avLst/>
                  <a:gdLst/>
                  <a:ahLst/>
                  <a:cxnLst/>
                  <a:rect l="l" t="t" r="r" b="b"/>
                  <a:pathLst>
                    <a:path w="18847" h="28890" extrusionOk="0">
                      <a:moveTo>
                        <a:pt x="17583" y="1"/>
                      </a:moveTo>
                      <a:cubicBezTo>
                        <a:pt x="4444" y="1"/>
                        <a:pt x="0" y="9909"/>
                        <a:pt x="0" y="9909"/>
                      </a:cubicBezTo>
                      <a:lnTo>
                        <a:pt x="8106" y="28890"/>
                      </a:lnTo>
                      <a:lnTo>
                        <a:pt x="5170" y="16114"/>
                      </a:lnTo>
                      <a:cubicBezTo>
                        <a:pt x="9907" y="13512"/>
                        <a:pt x="14444" y="10610"/>
                        <a:pt x="18847" y="7441"/>
                      </a:cubicBezTo>
                      <a:lnTo>
                        <a:pt x="17846" y="2"/>
                      </a:lnTo>
                      <a:cubicBezTo>
                        <a:pt x="17758" y="1"/>
                        <a:pt x="17670" y="1"/>
                        <a:pt x="17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73"/>
                <p:cNvSpPr/>
                <p:nvPr/>
              </p:nvSpPr>
              <p:spPr>
                <a:xfrm>
                  <a:off x="2025375" y="2748600"/>
                  <a:ext cx="2006450" cy="1597850"/>
                </a:xfrm>
                <a:custGeom>
                  <a:avLst/>
                  <a:gdLst/>
                  <a:ahLst/>
                  <a:cxnLst/>
                  <a:rect l="l" t="t" r="r" b="b"/>
                  <a:pathLst>
                    <a:path w="80258" h="63914" extrusionOk="0">
                      <a:moveTo>
                        <a:pt x="40129" y="1"/>
                      </a:moveTo>
                      <a:cubicBezTo>
                        <a:pt x="17980" y="1"/>
                        <a:pt x="0" y="14311"/>
                        <a:pt x="0" y="31957"/>
                      </a:cubicBezTo>
                      <a:cubicBezTo>
                        <a:pt x="0" y="49603"/>
                        <a:pt x="17980" y="63913"/>
                        <a:pt x="40129" y="63913"/>
                      </a:cubicBezTo>
                      <a:cubicBezTo>
                        <a:pt x="62278" y="63913"/>
                        <a:pt x="80257" y="49603"/>
                        <a:pt x="80257" y="31957"/>
                      </a:cubicBezTo>
                      <a:cubicBezTo>
                        <a:pt x="80257" y="14311"/>
                        <a:pt x="62278" y="1"/>
                        <a:pt x="401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73"/>
                <p:cNvSpPr/>
                <p:nvPr/>
              </p:nvSpPr>
              <p:spPr>
                <a:xfrm>
                  <a:off x="2026200" y="2933275"/>
                  <a:ext cx="2005625" cy="1414000"/>
                </a:xfrm>
                <a:custGeom>
                  <a:avLst/>
                  <a:gdLst/>
                  <a:ahLst/>
                  <a:cxnLst/>
                  <a:rect l="l" t="t" r="r" b="b"/>
                  <a:pathLst>
                    <a:path w="80225" h="56560" extrusionOk="0">
                      <a:moveTo>
                        <a:pt x="64653" y="0"/>
                      </a:moveTo>
                      <a:cubicBezTo>
                        <a:pt x="59965" y="0"/>
                        <a:pt x="54005" y="7316"/>
                        <a:pt x="53405" y="17298"/>
                      </a:cubicBezTo>
                      <a:cubicBezTo>
                        <a:pt x="52805" y="26738"/>
                        <a:pt x="57208" y="36312"/>
                        <a:pt x="63713" y="42016"/>
                      </a:cubicBezTo>
                      <a:cubicBezTo>
                        <a:pt x="57630" y="48150"/>
                        <a:pt x="48052" y="52283"/>
                        <a:pt x="37008" y="52283"/>
                      </a:cubicBezTo>
                      <a:cubicBezTo>
                        <a:pt x="33578" y="52283"/>
                        <a:pt x="30005" y="51884"/>
                        <a:pt x="26353" y="51022"/>
                      </a:cubicBezTo>
                      <a:cubicBezTo>
                        <a:pt x="9974" y="47186"/>
                        <a:pt x="701" y="32209"/>
                        <a:pt x="34" y="23536"/>
                      </a:cubicBezTo>
                      <a:cubicBezTo>
                        <a:pt x="34" y="23870"/>
                        <a:pt x="0" y="24237"/>
                        <a:pt x="0" y="24570"/>
                      </a:cubicBezTo>
                      <a:cubicBezTo>
                        <a:pt x="0" y="42250"/>
                        <a:pt x="17947" y="56560"/>
                        <a:pt x="40096" y="56560"/>
                      </a:cubicBezTo>
                      <a:cubicBezTo>
                        <a:pt x="51971" y="56560"/>
                        <a:pt x="62612" y="52457"/>
                        <a:pt x="69984" y="45919"/>
                      </a:cubicBezTo>
                      <a:lnTo>
                        <a:pt x="70017" y="45885"/>
                      </a:lnTo>
                      <a:cubicBezTo>
                        <a:pt x="70084" y="45819"/>
                        <a:pt x="70151" y="45752"/>
                        <a:pt x="70217" y="45685"/>
                      </a:cubicBezTo>
                      <a:cubicBezTo>
                        <a:pt x="70517" y="45418"/>
                        <a:pt x="70851" y="45118"/>
                        <a:pt x="71151" y="44818"/>
                      </a:cubicBezTo>
                      <a:lnTo>
                        <a:pt x="71518" y="44451"/>
                      </a:lnTo>
                      <a:cubicBezTo>
                        <a:pt x="71752" y="44218"/>
                        <a:pt x="71985" y="43984"/>
                        <a:pt x="72219" y="43751"/>
                      </a:cubicBezTo>
                      <a:cubicBezTo>
                        <a:pt x="72352" y="43584"/>
                        <a:pt x="72486" y="43417"/>
                        <a:pt x="72619" y="43284"/>
                      </a:cubicBezTo>
                      <a:cubicBezTo>
                        <a:pt x="72819" y="43050"/>
                        <a:pt x="73053" y="42850"/>
                        <a:pt x="73219" y="42616"/>
                      </a:cubicBezTo>
                      <a:lnTo>
                        <a:pt x="73620" y="42116"/>
                      </a:lnTo>
                      <a:cubicBezTo>
                        <a:pt x="73820" y="41916"/>
                        <a:pt x="73987" y="41682"/>
                        <a:pt x="74153" y="41449"/>
                      </a:cubicBezTo>
                      <a:lnTo>
                        <a:pt x="74587" y="40915"/>
                      </a:lnTo>
                      <a:cubicBezTo>
                        <a:pt x="74754" y="40715"/>
                        <a:pt x="74921" y="40482"/>
                        <a:pt x="75054" y="40248"/>
                      </a:cubicBezTo>
                      <a:cubicBezTo>
                        <a:pt x="75221" y="40015"/>
                        <a:pt x="75321" y="39881"/>
                        <a:pt x="75454" y="39714"/>
                      </a:cubicBezTo>
                      <a:cubicBezTo>
                        <a:pt x="75588" y="39514"/>
                        <a:pt x="75755" y="39247"/>
                        <a:pt x="75921" y="38981"/>
                      </a:cubicBezTo>
                      <a:cubicBezTo>
                        <a:pt x="76055" y="38747"/>
                        <a:pt x="76155" y="38647"/>
                        <a:pt x="76255" y="38480"/>
                      </a:cubicBezTo>
                      <a:cubicBezTo>
                        <a:pt x="76455" y="38113"/>
                        <a:pt x="76655" y="37746"/>
                        <a:pt x="76889" y="37379"/>
                      </a:cubicBezTo>
                      <a:cubicBezTo>
                        <a:pt x="76989" y="37146"/>
                        <a:pt x="77089" y="36946"/>
                        <a:pt x="77222" y="36746"/>
                      </a:cubicBezTo>
                      <a:cubicBezTo>
                        <a:pt x="77322" y="36512"/>
                        <a:pt x="77489" y="36212"/>
                        <a:pt x="77623" y="35945"/>
                      </a:cubicBezTo>
                      <a:cubicBezTo>
                        <a:pt x="77723" y="35678"/>
                        <a:pt x="77789" y="35545"/>
                        <a:pt x="77889" y="35345"/>
                      </a:cubicBezTo>
                      <a:cubicBezTo>
                        <a:pt x="77989" y="35144"/>
                        <a:pt x="78090" y="34844"/>
                        <a:pt x="78190" y="34611"/>
                      </a:cubicBezTo>
                      <a:cubicBezTo>
                        <a:pt x="78290" y="34377"/>
                        <a:pt x="78356" y="34210"/>
                        <a:pt x="78456" y="33977"/>
                      </a:cubicBezTo>
                      <a:cubicBezTo>
                        <a:pt x="78523" y="33743"/>
                        <a:pt x="78623" y="33510"/>
                        <a:pt x="78723" y="33276"/>
                      </a:cubicBezTo>
                      <a:cubicBezTo>
                        <a:pt x="78790" y="33010"/>
                        <a:pt x="78857" y="32843"/>
                        <a:pt x="78923" y="32609"/>
                      </a:cubicBezTo>
                      <a:cubicBezTo>
                        <a:pt x="79024" y="32376"/>
                        <a:pt x="79090" y="32109"/>
                        <a:pt x="79157" y="31875"/>
                      </a:cubicBezTo>
                      <a:cubicBezTo>
                        <a:pt x="79257" y="31609"/>
                        <a:pt x="79290" y="31442"/>
                        <a:pt x="79357" y="31208"/>
                      </a:cubicBezTo>
                      <a:cubicBezTo>
                        <a:pt x="79390" y="30975"/>
                        <a:pt x="79491" y="30708"/>
                        <a:pt x="79557" y="30441"/>
                      </a:cubicBezTo>
                      <a:cubicBezTo>
                        <a:pt x="79591" y="30174"/>
                        <a:pt x="79624" y="30007"/>
                        <a:pt x="79691" y="29807"/>
                      </a:cubicBezTo>
                      <a:cubicBezTo>
                        <a:pt x="79757" y="29507"/>
                        <a:pt x="79791" y="29207"/>
                        <a:pt x="79857" y="28907"/>
                      </a:cubicBezTo>
                      <a:cubicBezTo>
                        <a:pt x="79891" y="28740"/>
                        <a:pt x="79924" y="28573"/>
                        <a:pt x="79924" y="28373"/>
                      </a:cubicBezTo>
                      <a:cubicBezTo>
                        <a:pt x="80024" y="27906"/>
                        <a:pt x="80058" y="27439"/>
                        <a:pt x="80124" y="26939"/>
                      </a:cubicBezTo>
                      <a:cubicBezTo>
                        <a:pt x="80191" y="26171"/>
                        <a:pt x="80224" y="25371"/>
                        <a:pt x="80224" y="24570"/>
                      </a:cubicBezTo>
                      <a:cubicBezTo>
                        <a:pt x="80224" y="14863"/>
                        <a:pt x="74787" y="6157"/>
                        <a:pt x="66181" y="286"/>
                      </a:cubicBezTo>
                      <a:cubicBezTo>
                        <a:pt x="65694" y="93"/>
                        <a:pt x="65182" y="0"/>
                        <a:pt x="646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73"/>
                <p:cNvSpPr/>
                <p:nvPr/>
              </p:nvSpPr>
              <p:spPr>
                <a:xfrm>
                  <a:off x="2619125" y="2761800"/>
                  <a:ext cx="830625" cy="111100"/>
                </a:xfrm>
                <a:custGeom>
                  <a:avLst/>
                  <a:gdLst/>
                  <a:ahLst/>
                  <a:cxnLst/>
                  <a:rect l="l" t="t" r="r" b="b"/>
                  <a:pathLst>
                    <a:path w="33225" h="4444" extrusionOk="0">
                      <a:moveTo>
                        <a:pt x="16031" y="1"/>
                      </a:moveTo>
                      <a:cubicBezTo>
                        <a:pt x="12673" y="1"/>
                        <a:pt x="8915" y="333"/>
                        <a:pt x="4837" y="1208"/>
                      </a:cubicBezTo>
                      <a:lnTo>
                        <a:pt x="0" y="3142"/>
                      </a:lnTo>
                      <a:cubicBezTo>
                        <a:pt x="134" y="3109"/>
                        <a:pt x="1201" y="2875"/>
                        <a:pt x="2902" y="2609"/>
                      </a:cubicBezTo>
                      <a:cubicBezTo>
                        <a:pt x="5166" y="2264"/>
                        <a:pt x="8596" y="1872"/>
                        <a:pt x="12528" y="1872"/>
                      </a:cubicBezTo>
                      <a:cubicBezTo>
                        <a:pt x="17345" y="1872"/>
                        <a:pt x="22915" y="2460"/>
                        <a:pt x="28020" y="4443"/>
                      </a:cubicBezTo>
                      <a:lnTo>
                        <a:pt x="30722" y="3843"/>
                      </a:lnTo>
                      <a:lnTo>
                        <a:pt x="33224" y="3309"/>
                      </a:lnTo>
                      <a:cubicBezTo>
                        <a:pt x="33224" y="3309"/>
                        <a:pt x="26626" y="1"/>
                        <a:pt x="160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73"/>
                <p:cNvSpPr/>
                <p:nvPr/>
              </p:nvSpPr>
              <p:spPr>
                <a:xfrm>
                  <a:off x="2691675" y="2782825"/>
                  <a:ext cx="696350" cy="90075"/>
                </a:xfrm>
                <a:custGeom>
                  <a:avLst/>
                  <a:gdLst/>
                  <a:ahLst/>
                  <a:cxnLst/>
                  <a:rect l="l" t="t" r="r" b="b"/>
                  <a:pathLst>
                    <a:path w="27854" h="3603" extrusionOk="0">
                      <a:moveTo>
                        <a:pt x="11696" y="0"/>
                      </a:moveTo>
                      <a:cubicBezTo>
                        <a:pt x="8720" y="0"/>
                        <a:pt x="5460" y="285"/>
                        <a:pt x="1969" y="1000"/>
                      </a:cubicBezTo>
                      <a:lnTo>
                        <a:pt x="0" y="1768"/>
                      </a:lnTo>
                      <a:cubicBezTo>
                        <a:pt x="2264" y="1423"/>
                        <a:pt x="5694" y="1031"/>
                        <a:pt x="9626" y="1031"/>
                      </a:cubicBezTo>
                      <a:cubicBezTo>
                        <a:pt x="14443" y="1031"/>
                        <a:pt x="20013" y="1619"/>
                        <a:pt x="25118" y="3602"/>
                      </a:cubicBezTo>
                      <a:lnTo>
                        <a:pt x="27854" y="3035"/>
                      </a:lnTo>
                      <a:cubicBezTo>
                        <a:pt x="24781" y="1773"/>
                        <a:pt x="19124" y="0"/>
                        <a:pt x="116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73"/>
                <p:cNvSpPr/>
                <p:nvPr/>
              </p:nvSpPr>
              <p:spPr>
                <a:xfrm>
                  <a:off x="3888350" y="2830325"/>
                  <a:ext cx="366125" cy="371800"/>
                </a:xfrm>
                <a:custGeom>
                  <a:avLst/>
                  <a:gdLst/>
                  <a:ahLst/>
                  <a:cxnLst/>
                  <a:rect l="l" t="t" r="r" b="b"/>
                  <a:pathLst>
                    <a:path w="14645" h="14872" extrusionOk="0">
                      <a:moveTo>
                        <a:pt x="13110" y="1"/>
                      </a:moveTo>
                      <a:cubicBezTo>
                        <a:pt x="3103" y="1902"/>
                        <a:pt x="1" y="7807"/>
                        <a:pt x="1" y="7807"/>
                      </a:cubicBezTo>
                      <a:cubicBezTo>
                        <a:pt x="1" y="7807"/>
                        <a:pt x="7506" y="14872"/>
                        <a:pt x="10761" y="14872"/>
                      </a:cubicBezTo>
                      <a:cubicBezTo>
                        <a:pt x="11412" y="14872"/>
                        <a:pt x="11893" y="14589"/>
                        <a:pt x="12110" y="13911"/>
                      </a:cubicBezTo>
                      <a:cubicBezTo>
                        <a:pt x="13444" y="9808"/>
                        <a:pt x="13110" y="1802"/>
                        <a:pt x="13110" y="1802"/>
                      </a:cubicBezTo>
                      <a:cubicBezTo>
                        <a:pt x="14645" y="335"/>
                        <a:pt x="13110" y="1"/>
                        <a:pt x="13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73"/>
                <p:cNvSpPr/>
                <p:nvPr/>
              </p:nvSpPr>
              <p:spPr>
                <a:xfrm>
                  <a:off x="3386325" y="2997125"/>
                  <a:ext cx="1144175" cy="1100800"/>
                </a:xfrm>
                <a:custGeom>
                  <a:avLst/>
                  <a:gdLst/>
                  <a:ahLst/>
                  <a:cxnLst/>
                  <a:rect l="l" t="t" r="r" b="b"/>
                  <a:pathLst>
                    <a:path w="45767" h="44032" extrusionOk="0">
                      <a:moveTo>
                        <a:pt x="19081" y="0"/>
                      </a:moveTo>
                      <a:cubicBezTo>
                        <a:pt x="8540" y="0"/>
                        <a:pt x="1" y="9841"/>
                        <a:pt x="1" y="22016"/>
                      </a:cubicBezTo>
                      <a:cubicBezTo>
                        <a:pt x="1" y="34192"/>
                        <a:pt x="8540" y="44032"/>
                        <a:pt x="19081" y="44032"/>
                      </a:cubicBezTo>
                      <a:cubicBezTo>
                        <a:pt x="26053" y="44032"/>
                        <a:pt x="32157" y="39696"/>
                        <a:pt x="35493" y="33224"/>
                      </a:cubicBezTo>
                      <a:cubicBezTo>
                        <a:pt x="35493" y="33224"/>
                        <a:pt x="45400" y="28621"/>
                        <a:pt x="45767" y="26486"/>
                      </a:cubicBezTo>
                      <a:lnTo>
                        <a:pt x="40263" y="16946"/>
                      </a:lnTo>
                      <a:lnTo>
                        <a:pt x="37695" y="17246"/>
                      </a:lnTo>
                      <a:cubicBezTo>
                        <a:pt x="35793" y="7372"/>
                        <a:pt x="28188" y="0"/>
                        <a:pt x="190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73"/>
                <p:cNvSpPr/>
                <p:nvPr/>
              </p:nvSpPr>
              <p:spPr>
                <a:xfrm>
                  <a:off x="3551450" y="3008800"/>
                  <a:ext cx="245200" cy="175775"/>
                </a:xfrm>
                <a:custGeom>
                  <a:avLst/>
                  <a:gdLst/>
                  <a:ahLst/>
                  <a:cxnLst/>
                  <a:rect l="l" t="t" r="r" b="b"/>
                  <a:pathLst>
                    <a:path w="9808" h="7031" extrusionOk="0">
                      <a:moveTo>
                        <a:pt x="8573" y="0"/>
                      </a:moveTo>
                      <a:cubicBezTo>
                        <a:pt x="5304" y="801"/>
                        <a:pt x="2336" y="2502"/>
                        <a:pt x="1" y="4871"/>
                      </a:cubicBezTo>
                      <a:cubicBezTo>
                        <a:pt x="1407" y="5618"/>
                        <a:pt x="4391" y="7031"/>
                        <a:pt x="6589" y="7031"/>
                      </a:cubicBezTo>
                      <a:cubicBezTo>
                        <a:pt x="7727" y="7031"/>
                        <a:pt x="8653" y="6652"/>
                        <a:pt x="9040" y="5604"/>
                      </a:cubicBezTo>
                      <a:cubicBezTo>
                        <a:pt x="9808" y="3570"/>
                        <a:pt x="9241" y="1502"/>
                        <a:pt x="85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73"/>
                <p:cNvSpPr/>
                <p:nvPr/>
              </p:nvSpPr>
              <p:spPr>
                <a:xfrm>
                  <a:off x="4179400" y="3365725"/>
                  <a:ext cx="149300" cy="143450"/>
                </a:xfrm>
                <a:custGeom>
                  <a:avLst/>
                  <a:gdLst/>
                  <a:ahLst/>
                  <a:cxnLst/>
                  <a:rect l="l" t="t" r="r" b="b"/>
                  <a:pathLst>
                    <a:path w="5972" h="5738" extrusionOk="0">
                      <a:moveTo>
                        <a:pt x="5371" y="0"/>
                      </a:moveTo>
                      <a:cubicBezTo>
                        <a:pt x="1602" y="1101"/>
                        <a:pt x="1" y="5738"/>
                        <a:pt x="1" y="5738"/>
                      </a:cubicBezTo>
                      <a:cubicBezTo>
                        <a:pt x="1945" y="2639"/>
                        <a:pt x="5300" y="2501"/>
                        <a:pt x="5884" y="2501"/>
                      </a:cubicBezTo>
                      <a:cubicBezTo>
                        <a:pt x="5941" y="2501"/>
                        <a:pt x="5972" y="2502"/>
                        <a:pt x="5972" y="2502"/>
                      </a:cubicBezTo>
                      <a:cubicBezTo>
                        <a:pt x="5805" y="1635"/>
                        <a:pt x="5605" y="801"/>
                        <a:pt x="53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73"/>
                <p:cNvSpPr/>
                <p:nvPr/>
              </p:nvSpPr>
              <p:spPr>
                <a:xfrm>
                  <a:off x="3386325" y="3543350"/>
                  <a:ext cx="887325" cy="554575"/>
                </a:xfrm>
                <a:custGeom>
                  <a:avLst/>
                  <a:gdLst/>
                  <a:ahLst/>
                  <a:cxnLst/>
                  <a:rect l="l" t="t" r="r" b="b"/>
                  <a:pathLst>
                    <a:path w="35493" h="22183" extrusionOk="0">
                      <a:moveTo>
                        <a:pt x="1" y="0"/>
                      </a:moveTo>
                      <a:lnTo>
                        <a:pt x="1" y="167"/>
                      </a:lnTo>
                      <a:cubicBezTo>
                        <a:pt x="1" y="12309"/>
                        <a:pt x="8540" y="22183"/>
                        <a:pt x="19081" y="22183"/>
                      </a:cubicBezTo>
                      <a:cubicBezTo>
                        <a:pt x="26053" y="22183"/>
                        <a:pt x="32157" y="17847"/>
                        <a:pt x="35493" y="11375"/>
                      </a:cubicBezTo>
                      <a:lnTo>
                        <a:pt x="35493" y="11375"/>
                      </a:lnTo>
                      <a:cubicBezTo>
                        <a:pt x="35493" y="11375"/>
                        <a:pt x="31421" y="12895"/>
                        <a:pt x="27373" y="12895"/>
                      </a:cubicBezTo>
                      <a:cubicBezTo>
                        <a:pt x="26024" y="12895"/>
                        <a:pt x="24677" y="12726"/>
                        <a:pt x="23484" y="12276"/>
                      </a:cubicBezTo>
                      <a:lnTo>
                        <a:pt x="23484" y="12276"/>
                      </a:lnTo>
                      <a:cubicBezTo>
                        <a:pt x="23951" y="14277"/>
                        <a:pt x="25519" y="15912"/>
                        <a:pt x="27521" y="16446"/>
                      </a:cubicBezTo>
                      <a:cubicBezTo>
                        <a:pt x="27521" y="16446"/>
                        <a:pt x="25139" y="19584"/>
                        <a:pt x="19947" y="19584"/>
                      </a:cubicBezTo>
                      <a:cubicBezTo>
                        <a:pt x="18243" y="19584"/>
                        <a:pt x="16236" y="19246"/>
                        <a:pt x="13911" y="18347"/>
                      </a:cubicBezTo>
                      <a:cubicBezTo>
                        <a:pt x="6439" y="15478"/>
                        <a:pt x="1402" y="7839"/>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73"/>
                <p:cNvSpPr/>
                <p:nvPr/>
              </p:nvSpPr>
              <p:spPr>
                <a:xfrm>
                  <a:off x="4178575" y="3420750"/>
                  <a:ext cx="364450" cy="309600"/>
                </a:xfrm>
                <a:custGeom>
                  <a:avLst/>
                  <a:gdLst/>
                  <a:ahLst/>
                  <a:cxnLst/>
                  <a:rect l="l" t="t" r="r" b="b"/>
                  <a:pathLst>
                    <a:path w="14578" h="12384" extrusionOk="0">
                      <a:moveTo>
                        <a:pt x="8573" y="1"/>
                      </a:moveTo>
                      <a:cubicBezTo>
                        <a:pt x="6171" y="1"/>
                        <a:pt x="0" y="8207"/>
                        <a:pt x="801" y="10375"/>
                      </a:cubicBezTo>
                      <a:cubicBezTo>
                        <a:pt x="1314" y="11752"/>
                        <a:pt x="3848" y="12383"/>
                        <a:pt x="6568" y="12383"/>
                      </a:cubicBezTo>
                      <a:cubicBezTo>
                        <a:pt x="10040" y="12383"/>
                        <a:pt x="13815" y="11355"/>
                        <a:pt x="14077" y="9541"/>
                      </a:cubicBezTo>
                      <a:cubicBezTo>
                        <a:pt x="14577" y="6339"/>
                        <a:pt x="10641" y="1"/>
                        <a:pt x="8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73"/>
                <p:cNvSpPr/>
                <p:nvPr/>
              </p:nvSpPr>
              <p:spPr>
                <a:xfrm>
                  <a:off x="4306150" y="3576325"/>
                  <a:ext cx="61750" cy="95700"/>
                </a:xfrm>
                <a:custGeom>
                  <a:avLst/>
                  <a:gdLst/>
                  <a:ahLst/>
                  <a:cxnLst/>
                  <a:rect l="l" t="t" r="r" b="b"/>
                  <a:pathLst>
                    <a:path w="2470" h="3828" extrusionOk="0">
                      <a:moveTo>
                        <a:pt x="1574" y="0"/>
                      </a:moveTo>
                      <a:cubicBezTo>
                        <a:pt x="1066" y="0"/>
                        <a:pt x="483" y="700"/>
                        <a:pt x="268" y="1684"/>
                      </a:cubicBezTo>
                      <a:cubicBezTo>
                        <a:pt x="1" y="2718"/>
                        <a:pt x="234" y="3685"/>
                        <a:pt x="768" y="3818"/>
                      </a:cubicBezTo>
                      <a:cubicBezTo>
                        <a:pt x="803" y="3825"/>
                        <a:pt x="838" y="3828"/>
                        <a:pt x="873" y="3828"/>
                      </a:cubicBezTo>
                      <a:cubicBezTo>
                        <a:pt x="1411" y="3828"/>
                        <a:pt x="1985" y="3121"/>
                        <a:pt x="2236" y="2151"/>
                      </a:cubicBezTo>
                      <a:cubicBezTo>
                        <a:pt x="2469" y="1083"/>
                        <a:pt x="2236" y="116"/>
                        <a:pt x="1702" y="16"/>
                      </a:cubicBezTo>
                      <a:cubicBezTo>
                        <a:pt x="1660" y="5"/>
                        <a:pt x="1617" y="0"/>
                        <a:pt x="15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73"/>
                <p:cNvSpPr/>
                <p:nvPr/>
              </p:nvSpPr>
              <p:spPr>
                <a:xfrm>
                  <a:off x="4427925" y="3572450"/>
                  <a:ext cx="54225" cy="96875"/>
                </a:xfrm>
                <a:custGeom>
                  <a:avLst/>
                  <a:gdLst/>
                  <a:ahLst/>
                  <a:cxnLst/>
                  <a:rect l="l" t="t" r="r" b="b"/>
                  <a:pathLst>
                    <a:path w="2169" h="3875" extrusionOk="0">
                      <a:moveTo>
                        <a:pt x="998" y="0"/>
                      </a:moveTo>
                      <a:cubicBezTo>
                        <a:pt x="977" y="0"/>
                        <a:pt x="955" y="1"/>
                        <a:pt x="934" y="4"/>
                      </a:cubicBezTo>
                      <a:cubicBezTo>
                        <a:pt x="367" y="37"/>
                        <a:pt x="0" y="938"/>
                        <a:pt x="67" y="2005"/>
                      </a:cubicBezTo>
                      <a:cubicBezTo>
                        <a:pt x="132" y="3052"/>
                        <a:pt x="647" y="3874"/>
                        <a:pt x="1201" y="3874"/>
                      </a:cubicBezTo>
                      <a:cubicBezTo>
                        <a:pt x="1212" y="3874"/>
                        <a:pt x="1223" y="3874"/>
                        <a:pt x="1234" y="3873"/>
                      </a:cubicBezTo>
                      <a:cubicBezTo>
                        <a:pt x="1801" y="3840"/>
                        <a:pt x="2168" y="2939"/>
                        <a:pt x="2102" y="1872"/>
                      </a:cubicBezTo>
                      <a:cubicBezTo>
                        <a:pt x="2005" y="812"/>
                        <a:pt x="1538" y="0"/>
                        <a:pt x="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73"/>
                <p:cNvSpPr/>
                <p:nvPr/>
              </p:nvSpPr>
              <p:spPr>
                <a:xfrm>
                  <a:off x="3872525" y="3454125"/>
                  <a:ext cx="67575" cy="110100"/>
                </a:xfrm>
                <a:custGeom>
                  <a:avLst/>
                  <a:gdLst/>
                  <a:ahLst/>
                  <a:cxnLst/>
                  <a:rect l="l" t="t" r="r" b="b"/>
                  <a:pathLst>
                    <a:path w="2703" h="4404" extrusionOk="0">
                      <a:moveTo>
                        <a:pt x="1334" y="0"/>
                      </a:moveTo>
                      <a:cubicBezTo>
                        <a:pt x="601" y="0"/>
                        <a:pt x="0" y="968"/>
                        <a:pt x="0" y="2202"/>
                      </a:cubicBezTo>
                      <a:cubicBezTo>
                        <a:pt x="0" y="3403"/>
                        <a:pt x="601" y="4403"/>
                        <a:pt x="1334" y="4403"/>
                      </a:cubicBezTo>
                      <a:cubicBezTo>
                        <a:pt x="2102" y="4403"/>
                        <a:pt x="2702" y="3403"/>
                        <a:pt x="2702" y="2202"/>
                      </a:cubicBezTo>
                      <a:cubicBezTo>
                        <a:pt x="2702" y="968"/>
                        <a:pt x="2102" y="0"/>
                        <a:pt x="13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73"/>
                <p:cNvSpPr/>
                <p:nvPr/>
              </p:nvSpPr>
              <p:spPr>
                <a:xfrm>
                  <a:off x="3440550" y="2833150"/>
                  <a:ext cx="371950" cy="469225"/>
                </a:xfrm>
                <a:custGeom>
                  <a:avLst/>
                  <a:gdLst/>
                  <a:ahLst/>
                  <a:cxnLst/>
                  <a:rect l="l" t="t" r="r" b="b"/>
                  <a:pathLst>
                    <a:path w="14878" h="18769" extrusionOk="0">
                      <a:moveTo>
                        <a:pt x="7967" y="0"/>
                      </a:moveTo>
                      <a:cubicBezTo>
                        <a:pt x="7769" y="0"/>
                        <a:pt x="7606" y="55"/>
                        <a:pt x="7606" y="55"/>
                      </a:cubicBezTo>
                      <a:cubicBezTo>
                        <a:pt x="0" y="6826"/>
                        <a:pt x="400" y="18768"/>
                        <a:pt x="400" y="18768"/>
                      </a:cubicBezTo>
                      <a:cubicBezTo>
                        <a:pt x="400" y="18768"/>
                        <a:pt x="14877" y="16700"/>
                        <a:pt x="13910" y="12497"/>
                      </a:cubicBezTo>
                      <a:cubicBezTo>
                        <a:pt x="12943" y="8294"/>
                        <a:pt x="8540" y="1589"/>
                        <a:pt x="8540" y="1589"/>
                      </a:cubicBezTo>
                      <a:cubicBezTo>
                        <a:pt x="8920" y="225"/>
                        <a:pt x="8371" y="0"/>
                        <a:pt x="79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73"/>
                <p:cNvSpPr/>
                <p:nvPr/>
              </p:nvSpPr>
              <p:spPr>
                <a:xfrm>
                  <a:off x="3554800" y="2910400"/>
                  <a:ext cx="191825" cy="330250"/>
                </a:xfrm>
                <a:custGeom>
                  <a:avLst/>
                  <a:gdLst/>
                  <a:ahLst/>
                  <a:cxnLst/>
                  <a:rect l="l" t="t" r="r" b="b"/>
                  <a:pathLst>
                    <a:path w="7673" h="13210" extrusionOk="0">
                      <a:moveTo>
                        <a:pt x="3169" y="0"/>
                      </a:moveTo>
                      <a:cubicBezTo>
                        <a:pt x="3169" y="0"/>
                        <a:pt x="0" y="6705"/>
                        <a:pt x="267" y="13210"/>
                      </a:cubicBezTo>
                      <a:cubicBezTo>
                        <a:pt x="267" y="13210"/>
                        <a:pt x="5604" y="12109"/>
                        <a:pt x="7672" y="8139"/>
                      </a:cubicBezTo>
                      <a:cubicBezTo>
                        <a:pt x="7672" y="8139"/>
                        <a:pt x="6271" y="3336"/>
                        <a:pt x="3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73"/>
                <p:cNvSpPr/>
                <p:nvPr/>
              </p:nvSpPr>
              <p:spPr>
                <a:xfrm>
                  <a:off x="2775075" y="4093375"/>
                  <a:ext cx="507050" cy="561625"/>
                </a:xfrm>
                <a:custGeom>
                  <a:avLst/>
                  <a:gdLst/>
                  <a:ahLst/>
                  <a:cxnLst/>
                  <a:rect l="l" t="t" r="r" b="b"/>
                  <a:pathLst>
                    <a:path w="20282" h="22465" extrusionOk="0">
                      <a:moveTo>
                        <a:pt x="4367" y="0"/>
                      </a:moveTo>
                      <a:cubicBezTo>
                        <a:pt x="3632" y="0"/>
                        <a:pt x="2897" y="57"/>
                        <a:pt x="2168" y="182"/>
                      </a:cubicBezTo>
                      <a:lnTo>
                        <a:pt x="0" y="22465"/>
                      </a:lnTo>
                      <a:lnTo>
                        <a:pt x="13543" y="22465"/>
                      </a:lnTo>
                      <a:lnTo>
                        <a:pt x="20281" y="6620"/>
                      </a:lnTo>
                      <a:cubicBezTo>
                        <a:pt x="20281" y="6620"/>
                        <a:pt x="12293" y="0"/>
                        <a:pt x="43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73"/>
                <p:cNvSpPr/>
                <p:nvPr/>
              </p:nvSpPr>
              <p:spPr>
                <a:xfrm>
                  <a:off x="2087900" y="3931950"/>
                  <a:ext cx="507075" cy="722225"/>
                </a:xfrm>
                <a:custGeom>
                  <a:avLst/>
                  <a:gdLst/>
                  <a:ahLst/>
                  <a:cxnLst/>
                  <a:rect l="l" t="t" r="r" b="b"/>
                  <a:pathLst>
                    <a:path w="20283" h="28889" extrusionOk="0">
                      <a:moveTo>
                        <a:pt x="3888" y="0"/>
                      </a:moveTo>
                      <a:cubicBezTo>
                        <a:pt x="3838" y="0"/>
                        <a:pt x="3787" y="0"/>
                        <a:pt x="3737" y="1"/>
                      </a:cubicBezTo>
                      <a:lnTo>
                        <a:pt x="1" y="28888"/>
                      </a:lnTo>
                      <a:lnTo>
                        <a:pt x="13511" y="28888"/>
                      </a:lnTo>
                      <a:lnTo>
                        <a:pt x="20282" y="13077"/>
                      </a:lnTo>
                      <a:cubicBezTo>
                        <a:pt x="20282" y="13077"/>
                        <a:pt x="17137" y="0"/>
                        <a:pt x="38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73"/>
                <p:cNvSpPr/>
                <p:nvPr/>
              </p:nvSpPr>
              <p:spPr>
                <a:xfrm>
                  <a:off x="2775075" y="4097900"/>
                  <a:ext cx="507050" cy="557100"/>
                </a:xfrm>
                <a:custGeom>
                  <a:avLst/>
                  <a:gdLst/>
                  <a:ahLst/>
                  <a:cxnLst/>
                  <a:rect l="l" t="t" r="r" b="b"/>
                  <a:pathLst>
                    <a:path w="20282" h="22284" extrusionOk="0">
                      <a:moveTo>
                        <a:pt x="2168" y="1"/>
                      </a:moveTo>
                      <a:lnTo>
                        <a:pt x="0" y="22284"/>
                      </a:lnTo>
                      <a:lnTo>
                        <a:pt x="13543" y="22284"/>
                      </a:lnTo>
                      <a:lnTo>
                        <a:pt x="20281" y="6439"/>
                      </a:lnTo>
                      <a:cubicBezTo>
                        <a:pt x="17846" y="4504"/>
                        <a:pt x="15144" y="2903"/>
                        <a:pt x="12276" y="1635"/>
                      </a:cubicBezTo>
                      <a:lnTo>
                        <a:pt x="12276" y="1635"/>
                      </a:lnTo>
                      <a:cubicBezTo>
                        <a:pt x="15578" y="4538"/>
                        <a:pt x="16178" y="7139"/>
                        <a:pt x="16178" y="7139"/>
                      </a:cubicBezTo>
                      <a:lnTo>
                        <a:pt x="11942" y="20716"/>
                      </a:lnTo>
                      <a:lnTo>
                        <a:pt x="1001" y="20716"/>
                      </a:lnTo>
                      <a:lnTo>
                        <a:pt x="21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4" name="Google Shape;3264;p73"/>
              <p:cNvSpPr/>
              <p:nvPr/>
            </p:nvSpPr>
            <p:spPr>
              <a:xfrm>
                <a:off x="2087075" y="3932800"/>
                <a:ext cx="507050" cy="722200"/>
              </a:xfrm>
              <a:custGeom>
                <a:avLst/>
                <a:gdLst/>
                <a:ahLst/>
                <a:cxnLst/>
                <a:rect l="l" t="t" r="r" b="b"/>
                <a:pathLst>
                  <a:path w="20282" h="28888" extrusionOk="0">
                    <a:moveTo>
                      <a:pt x="3770" y="0"/>
                    </a:moveTo>
                    <a:lnTo>
                      <a:pt x="1" y="28888"/>
                    </a:lnTo>
                    <a:lnTo>
                      <a:pt x="13544" y="28888"/>
                    </a:lnTo>
                    <a:lnTo>
                      <a:pt x="20282" y="13043"/>
                    </a:lnTo>
                    <a:cubicBezTo>
                      <a:pt x="20282" y="13043"/>
                      <a:pt x="18947" y="7372"/>
                      <a:pt x="14211" y="3536"/>
                    </a:cubicBezTo>
                    <a:lnTo>
                      <a:pt x="14211" y="3536"/>
                    </a:lnTo>
                    <a:cubicBezTo>
                      <a:pt x="17546" y="8073"/>
                      <a:pt x="17947" y="11875"/>
                      <a:pt x="17947" y="11875"/>
                    </a:cubicBezTo>
                    <a:lnTo>
                      <a:pt x="11676" y="27320"/>
                    </a:lnTo>
                    <a:lnTo>
                      <a:pt x="1268" y="27320"/>
                    </a:lnTo>
                    <a:lnTo>
                      <a:pt x="37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5" name="Google Shape;3265;p73"/>
            <p:cNvGrpSpPr/>
            <p:nvPr/>
          </p:nvGrpSpPr>
          <p:grpSpPr>
            <a:xfrm>
              <a:off x="1583375" y="1993325"/>
              <a:ext cx="960725" cy="2661675"/>
              <a:chOff x="1583375" y="1993325"/>
              <a:chExt cx="960725" cy="2661675"/>
            </a:xfrm>
          </p:grpSpPr>
          <p:sp>
            <p:nvSpPr>
              <p:cNvPr id="3266" name="Google Shape;3266;p73"/>
              <p:cNvSpPr/>
              <p:nvPr/>
            </p:nvSpPr>
            <p:spPr>
              <a:xfrm>
                <a:off x="1752675" y="2400875"/>
                <a:ext cx="287725" cy="674675"/>
              </a:xfrm>
              <a:custGeom>
                <a:avLst/>
                <a:gdLst/>
                <a:ahLst/>
                <a:cxnLst/>
                <a:rect l="l" t="t" r="r" b="b"/>
                <a:pathLst>
                  <a:path w="11509" h="26987" extrusionOk="0">
                    <a:moveTo>
                      <a:pt x="10108" y="0"/>
                    </a:moveTo>
                    <a:cubicBezTo>
                      <a:pt x="7439" y="801"/>
                      <a:pt x="6338" y="10674"/>
                      <a:pt x="4804" y="14444"/>
                    </a:cubicBezTo>
                    <a:cubicBezTo>
                      <a:pt x="3236" y="18213"/>
                      <a:pt x="0" y="25685"/>
                      <a:pt x="0" y="25685"/>
                    </a:cubicBezTo>
                    <a:lnTo>
                      <a:pt x="1268" y="26986"/>
                    </a:lnTo>
                    <a:cubicBezTo>
                      <a:pt x="1268" y="26986"/>
                      <a:pt x="6772" y="17813"/>
                      <a:pt x="7506" y="16445"/>
                    </a:cubicBezTo>
                    <a:cubicBezTo>
                      <a:pt x="8240" y="15077"/>
                      <a:pt x="11509" y="4770"/>
                      <a:pt x="11509" y="4770"/>
                    </a:cubicBezTo>
                    <a:lnTo>
                      <a:pt x="10108" y="0"/>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73"/>
              <p:cNvSpPr/>
              <p:nvPr/>
            </p:nvSpPr>
            <p:spPr>
              <a:xfrm>
                <a:off x="1766850" y="2400875"/>
                <a:ext cx="278550" cy="624625"/>
              </a:xfrm>
              <a:custGeom>
                <a:avLst/>
                <a:gdLst/>
                <a:ahLst/>
                <a:cxnLst/>
                <a:rect l="l" t="t" r="r" b="b"/>
                <a:pathLst>
                  <a:path w="11142" h="24985" extrusionOk="0">
                    <a:moveTo>
                      <a:pt x="9541" y="0"/>
                    </a:moveTo>
                    <a:cubicBezTo>
                      <a:pt x="7939" y="434"/>
                      <a:pt x="7272" y="467"/>
                      <a:pt x="5004" y="12042"/>
                    </a:cubicBezTo>
                    <a:lnTo>
                      <a:pt x="0" y="23484"/>
                    </a:lnTo>
                    <a:lnTo>
                      <a:pt x="2369" y="24985"/>
                    </a:lnTo>
                    <a:cubicBezTo>
                      <a:pt x="2369" y="24985"/>
                      <a:pt x="7472" y="16145"/>
                      <a:pt x="8640" y="13910"/>
                    </a:cubicBezTo>
                    <a:cubicBezTo>
                      <a:pt x="9774" y="11675"/>
                      <a:pt x="11142" y="2835"/>
                      <a:pt x="11142" y="2835"/>
                    </a:cubicBezTo>
                    <a:lnTo>
                      <a:pt x="954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73"/>
              <p:cNvSpPr/>
              <p:nvPr/>
            </p:nvSpPr>
            <p:spPr>
              <a:xfrm>
                <a:off x="1930300" y="2540125"/>
                <a:ext cx="87575" cy="269400"/>
              </a:xfrm>
              <a:custGeom>
                <a:avLst/>
                <a:gdLst/>
                <a:ahLst/>
                <a:cxnLst/>
                <a:rect l="l" t="t" r="r" b="b"/>
                <a:pathLst>
                  <a:path w="3503" h="10776" extrusionOk="0">
                    <a:moveTo>
                      <a:pt x="1802" y="1"/>
                    </a:moveTo>
                    <a:cubicBezTo>
                      <a:pt x="1802" y="1"/>
                      <a:pt x="0" y="5338"/>
                      <a:pt x="768" y="10775"/>
                    </a:cubicBezTo>
                    <a:cubicBezTo>
                      <a:pt x="1335" y="9741"/>
                      <a:pt x="1835" y="8840"/>
                      <a:pt x="2102" y="8340"/>
                    </a:cubicBezTo>
                    <a:cubicBezTo>
                      <a:pt x="2569" y="7439"/>
                      <a:pt x="3103" y="5438"/>
                      <a:pt x="3503" y="3403"/>
                    </a:cubicBezTo>
                    <a:cubicBezTo>
                      <a:pt x="3103" y="1835"/>
                      <a:pt x="2536" y="568"/>
                      <a:pt x="18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73"/>
              <p:cNvSpPr/>
              <p:nvPr/>
            </p:nvSpPr>
            <p:spPr>
              <a:xfrm>
                <a:off x="1583375" y="2698575"/>
                <a:ext cx="437850" cy="468700"/>
              </a:xfrm>
              <a:custGeom>
                <a:avLst/>
                <a:gdLst/>
                <a:ahLst/>
                <a:cxnLst/>
                <a:rect l="l" t="t" r="r" b="b"/>
                <a:pathLst>
                  <a:path w="17514" h="18748" extrusionOk="0">
                    <a:moveTo>
                      <a:pt x="7973" y="1"/>
                    </a:moveTo>
                    <a:cubicBezTo>
                      <a:pt x="3570" y="1"/>
                      <a:pt x="1" y="4204"/>
                      <a:pt x="1" y="9374"/>
                    </a:cubicBezTo>
                    <a:cubicBezTo>
                      <a:pt x="1" y="14544"/>
                      <a:pt x="3570" y="18747"/>
                      <a:pt x="7973" y="18747"/>
                    </a:cubicBezTo>
                    <a:lnTo>
                      <a:pt x="9541" y="18747"/>
                    </a:lnTo>
                    <a:cubicBezTo>
                      <a:pt x="13944" y="18747"/>
                      <a:pt x="17513" y="14544"/>
                      <a:pt x="17513" y="9374"/>
                    </a:cubicBezTo>
                    <a:cubicBezTo>
                      <a:pt x="17513" y="4204"/>
                      <a:pt x="13944" y="1"/>
                      <a:pt x="954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73"/>
              <p:cNvSpPr/>
              <p:nvPr/>
            </p:nvSpPr>
            <p:spPr>
              <a:xfrm>
                <a:off x="1583375" y="2698575"/>
                <a:ext cx="437850" cy="468700"/>
              </a:xfrm>
              <a:custGeom>
                <a:avLst/>
                <a:gdLst/>
                <a:ahLst/>
                <a:cxnLst/>
                <a:rect l="l" t="t" r="r" b="b"/>
                <a:pathLst>
                  <a:path w="17514" h="18748" extrusionOk="0">
                    <a:moveTo>
                      <a:pt x="7973" y="1"/>
                    </a:moveTo>
                    <a:cubicBezTo>
                      <a:pt x="3570" y="1"/>
                      <a:pt x="1" y="4204"/>
                      <a:pt x="1" y="9374"/>
                    </a:cubicBezTo>
                    <a:cubicBezTo>
                      <a:pt x="1" y="14544"/>
                      <a:pt x="3570" y="18747"/>
                      <a:pt x="7973" y="18747"/>
                    </a:cubicBezTo>
                    <a:lnTo>
                      <a:pt x="9541" y="18747"/>
                    </a:lnTo>
                    <a:cubicBezTo>
                      <a:pt x="13944" y="18747"/>
                      <a:pt x="17513" y="14544"/>
                      <a:pt x="17513" y="9374"/>
                    </a:cubicBezTo>
                    <a:cubicBezTo>
                      <a:pt x="17513" y="4204"/>
                      <a:pt x="13944" y="1"/>
                      <a:pt x="95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73"/>
              <p:cNvSpPr/>
              <p:nvPr/>
            </p:nvSpPr>
            <p:spPr>
              <a:xfrm>
                <a:off x="1621750" y="2698575"/>
                <a:ext cx="399475" cy="468700"/>
              </a:xfrm>
              <a:custGeom>
                <a:avLst/>
                <a:gdLst/>
                <a:ahLst/>
                <a:cxnLst/>
                <a:rect l="l" t="t" r="r" b="b"/>
                <a:pathLst>
                  <a:path w="15979" h="18748" extrusionOk="0">
                    <a:moveTo>
                      <a:pt x="7973" y="1"/>
                    </a:moveTo>
                    <a:cubicBezTo>
                      <a:pt x="3569" y="1"/>
                      <a:pt x="0" y="4204"/>
                      <a:pt x="0" y="9374"/>
                    </a:cubicBezTo>
                    <a:cubicBezTo>
                      <a:pt x="0" y="14544"/>
                      <a:pt x="3569" y="18747"/>
                      <a:pt x="7973" y="18747"/>
                    </a:cubicBezTo>
                    <a:cubicBezTo>
                      <a:pt x="12409" y="18747"/>
                      <a:pt x="15978" y="14544"/>
                      <a:pt x="15978" y="9374"/>
                    </a:cubicBezTo>
                    <a:cubicBezTo>
                      <a:pt x="15978" y="4204"/>
                      <a:pt x="12409" y="1"/>
                      <a:pt x="79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73"/>
              <p:cNvSpPr/>
              <p:nvPr/>
            </p:nvSpPr>
            <p:spPr>
              <a:xfrm>
                <a:off x="1753500" y="2800325"/>
                <a:ext cx="135125" cy="266050"/>
              </a:xfrm>
              <a:custGeom>
                <a:avLst/>
                <a:gdLst/>
                <a:ahLst/>
                <a:cxnLst/>
                <a:rect l="l" t="t" r="r" b="b"/>
                <a:pathLst>
                  <a:path w="5405" h="10642" extrusionOk="0">
                    <a:moveTo>
                      <a:pt x="2402" y="2502"/>
                    </a:moveTo>
                    <a:lnTo>
                      <a:pt x="2402" y="4503"/>
                    </a:lnTo>
                    <a:cubicBezTo>
                      <a:pt x="1835" y="4303"/>
                      <a:pt x="1402" y="4070"/>
                      <a:pt x="1402" y="3536"/>
                    </a:cubicBezTo>
                    <a:cubicBezTo>
                      <a:pt x="1402" y="2969"/>
                      <a:pt x="1835" y="2502"/>
                      <a:pt x="2402" y="2502"/>
                    </a:cubicBezTo>
                    <a:close/>
                    <a:moveTo>
                      <a:pt x="3170" y="6105"/>
                    </a:moveTo>
                    <a:cubicBezTo>
                      <a:pt x="3770" y="6305"/>
                      <a:pt x="4170" y="6572"/>
                      <a:pt x="4170" y="7139"/>
                    </a:cubicBezTo>
                    <a:cubicBezTo>
                      <a:pt x="4170" y="7606"/>
                      <a:pt x="3870" y="8006"/>
                      <a:pt x="3170" y="8139"/>
                    </a:cubicBezTo>
                    <a:lnTo>
                      <a:pt x="3170" y="6105"/>
                    </a:lnTo>
                    <a:close/>
                    <a:moveTo>
                      <a:pt x="2402" y="0"/>
                    </a:moveTo>
                    <a:lnTo>
                      <a:pt x="2402" y="1268"/>
                    </a:lnTo>
                    <a:cubicBezTo>
                      <a:pt x="868" y="1434"/>
                      <a:pt x="167" y="2435"/>
                      <a:pt x="167" y="3603"/>
                    </a:cubicBezTo>
                    <a:cubicBezTo>
                      <a:pt x="167" y="5171"/>
                      <a:pt x="1302" y="5571"/>
                      <a:pt x="2402" y="5904"/>
                    </a:cubicBezTo>
                    <a:lnTo>
                      <a:pt x="2402" y="8173"/>
                    </a:lnTo>
                    <a:cubicBezTo>
                      <a:pt x="1669" y="8073"/>
                      <a:pt x="1001" y="7772"/>
                      <a:pt x="468" y="7305"/>
                    </a:cubicBezTo>
                    <a:lnTo>
                      <a:pt x="1" y="8440"/>
                    </a:lnTo>
                    <a:cubicBezTo>
                      <a:pt x="668" y="9007"/>
                      <a:pt x="1502" y="9340"/>
                      <a:pt x="2402" y="9374"/>
                    </a:cubicBezTo>
                    <a:lnTo>
                      <a:pt x="2402" y="10641"/>
                    </a:lnTo>
                    <a:lnTo>
                      <a:pt x="3170" y="10641"/>
                    </a:lnTo>
                    <a:lnTo>
                      <a:pt x="3170" y="9374"/>
                    </a:lnTo>
                    <a:cubicBezTo>
                      <a:pt x="4704" y="9173"/>
                      <a:pt x="5405" y="8173"/>
                      <a:pt x="5405" y="7039"/>
                    </a:cubicBezTo>
                    <a:cubicBezTo>
                      <a:pt x="5405" y="5471"/>
                      <a:pt x="4237" y="5070"/>
                      <a:pt x="3170" y="4737"/>
                    </a:cubicBezTo>
                    <a:lnTo>
                      <a:pt x="3170" y="2469"/>
                    </a:lnTo>
                    <a:cubicBezTo>
                      <a:pt x="3737" y="2535"/>
                      <a:pt x="4270" y="2735"/>
                      <a:pt x="4737" y="3069"/>
                    </a:cubicBezTo>
                    <a:lnTo>
                      <a:pt x="5138" y="1935"/>
                    </a:lnTo>
                    <a:cubicBezTo>
                      <a:pt x="4571" y="1501"/>
                      <a:pt x="3870" y="1268"/>
                      <a:pt x="3170" y="1234"/>
                    </a:cubicBezTo>
                    <a:lnTo>
                      <a:pt x="31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73"/>
              <p:cNvSpPr/>
              <p:nvPr/>
            </p:nvSpPr>
            <p:spPr>
              <a:xfrm>
                <a:off x="1678450" y="3094700"/>
                <a:ext cx="582100" cy="885650"/>
              </a:xfrm>
              <a:custGeom>
                <a:avLst/>
                <a:gdLst/>
                <a:ahLst/>
                <a:cxnLst/>
                <a:rect l="l" t="t" r="r" b="b"/>
                <a:pathLst>
                  <a:path w="23284" h="35426" extrusionOk="0">
                    <a:moveTo>
                      <a:pt x="10775" y="0"/>
                    </a:moveTo>
                    <a:cubicBezTo>
                      <a:pt x="10775" y="0"/>
                      <a:pt x="9074" y="3102"/>
                      <a:pt x="6972" y="6972"/>
                    </a:cubicBezTo>
                    <a:cubicBezTo>
                      <a:pt x="3870" y="12743"/>
                      <a:pt x="1" y="20181"/>
                      <a:pt x="1" y="21449"/>
                    </a:cubicBezTo>
                    <a:cubicBezTo>
                      <a:pt x="1" y="22583"/>
                      <a:pt x="6639" y="26653"/>
                      <a:pt x="12643" y="30088"/>
                    </a:cubicBezTo>
                    <a:lnTo>
                      <a:pt x="13777" y="30756"/>
                    </a:lnTo>
                    <a:cubicBezTo>
                      <a:pt x="15512" y="31723"/>
                      <a:pt x="17146" y="32624"/>
                      <a:pt x="18514" y="33391"/>
                    </a:cubicBezTo>
                    <a:cubicBezTo>
                      <a:pt x="19014" y="33658"/>
                      <a:pt x="19481" y="33925"/>
                      <a:pt x="19881" y="34125"/>
                    </a:cubicBezTo>
                    <a:cubicBezTo>
                      <a:pt x="21316" y="34925"/>
                      <a:pt x="22250" y="35426"/>
                      <a:pt x="22250" y="35426"/>
                    </a:cubicBezTo>
                    <a:lnTo>
                      <a:pt x="23284" y="33391"/>
                    </a:lnTo>
                    <a:lnTo>
                      <a:pt x="20515" y="31156"/>
                    </a:lnTo>
                    <a:lnTo>
                      <a:pt x="19348" y="30222"/>
                    </a:lnTo>
                    <a:cubicBezTo>
                      <a:pt x="17880" y="29054"/>
                      <a:pt x="16179" y="27720"/>
                      <a:pt x="14544" y="26419"/>
                    </a:cubicBezTo>
                    <a:lnTo>
                      <a:pt x="14011" y="26019"/>
                    </a:lnTo>
                    <a:cubicBezTo>
                      <a:pt x="10975" y="23617"/>
                      <a:pt x="8240" y="21482"/>
                      <a:pt x="7706" y="21115"/>
                    </a:cubicBezTo>
                    <a:cubicBezTo>
                      <a:pt x="7006" y="20648"/>
                      <a:pt x="10074" y="15878"/>
                      <a:pt x="13077" y="11575"/>
                    </a:cubicBezTo>
                    <a:cubicBezTo>
                      <a:pt x="15645" y="7873"/>
                      <a:pt x="18147" y="4503"/>
                      <a:pt x="18147" y="4503"/>
                    </a:cubicBezTo>
                    <a:lnTo>
                      <a:pt x="10775" y="0"/>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73"/>
              <p:cNvSpPr/>
              <p:nvPr/>
            </p:nvSpPr>
            <p:spPr>
              <a:xfrm>
                <a:off x="1835225" y="3094700"/>
                <a:ext cx="296900" cy="321925"/>
              </a:xfrm>
              <a:custGeom>
                <a:avLst/>
                <a:gdLst/>
                <a:ahLst/>
                <a:cxnLst/>
                <a:rect l="l" t="t" r="r" b="b"/>
                <a:pathLst>
                  <a:path w="11876" h="12877" extrusionOk="0">
                    <a:moveTo>
                      <a:pt x="4537" y="0"/>
                    </a:moveTo>
                    <a:cubicBezTo>
                      <a:pt x="4537" y="0"/>
                      <a:pt x="2102" y="4403"/>
                      <a:pt x="1" y="8273"/>
                    </a:cubicBezTo>
                    <a:lnTo>
                      <a:pt x="5838" y="12876"/>
                    </a:lnTo>
                    <a:cubicBezTo>
                      <a:pt x="8440" y="9173"/>
                      <a:pt x="11876" y="4503"/>
                      <a:pt x="11876" y="4503"/>
                    </a:cubicBezTo>
                    <a:lnTo>
                      <a:pt x="45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73"/>
              <p:cNvSpPr/>
              <p:nvPr/>
            </p:nvSpPr>
            <p:spPr>
              <a:xfrm>
                <a:off x="1994500" y="3745150"/>
                <a:ext cx="196850" cy="202675"/>
              </a:xfrm>
              <a:custGeom>
                <a:avLst/>
                <a:gdLst/>
                <a:ahLst/>
                <a:cxnLst/>
                <a:rect l="l" t="t" r="r" b="b"/>
                <a:pathLst>
                  <a:path w="7874" h="8107" extrusionOk="0">
                    <a:moveTo>
                      <a:pt x="1369" y="1"/>
                    </a:moveTo>
                    <a:cubicBezTo>
                      <a:pt x="1002" y="1035"/>
                      <a:pt x="468" y="2636"/>
                      <a:pt x="1" y="4070"/>
                    </a:cubicBezTo>
                    <a:cubicBezTo>
                      <a:pt x="2770" y="5672"/>
                      <a:pt x="5438" y="7139"/>
                      <a:pt x="7239" y="8107"/>
                    </a:cubicBezTo>
                    <a:lnTo>
                      <a:pt x="7873" y="5138"/>
                    </a:lnTo>
                    <a:cubicBezTo>
                      <a:pt x="6072" y="3737"/>
                      <a:pt x="3637" y="1769"/>
                      <a:pt x="1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73"/>
              <p:cNvSpPr/>
              <p:nvPr/>
            </p:nvSpPr>
            <p:spPr>
              <a:xfrm>
                <a:off x="1925300" y="3301500"/>
                <a:ext cx="416975" cy="1273450"/>
              </a:xfrm>
              <a:custGeom>
                <a:avLst/>
                <a:gdLst/>
                <a:ahLst/>
                <a:cxnLst/>
                <a:rect l="l" t="t" r="r" b="b"/>
                <a:pathLst>
                  <a:path w="16679" h="50938" extrusionOk="0">
                    <a:moveTo>
                      <a:pt x="16679" y="1"/>
                    </a:moveTo>
                    <a:lnTo>
                      <a:pt x="8106" y="1035"/>
                    </a:lnTo>
                    <a:cubicBezTo>
                      <a:pt x="8106" y="1035"/>
                      <a:pt x="8006" y="1635"/>
                      <a:pt x="7772" y="2703"/>
                    </a:cubicBezTo>
                    <a:cubicBezTo>
                      <a:pt x="7606" y="3437"/>
                      <a:pt x="7406" y="4371"/>
                      <a:pt x="7172" y="5538"/>
                    </a:cubicBezTo>
                    <a:cubicBezTo>
                      <a:pt x="6905" y="6706"/>
                      <a:pt x="6638" y="8040"/>
                      <a:pt x="6338" y="9541"/>
                    </a:cubicBezTo>
                    <a:cubicBezTo>
                      <a:pt x="6205" y="10175"/>
                      <a:pt x="6071" y="10775"/>
                      <a:pt x="5938" y="11442"/>
                    </a:cubicBezTo>
                    <a:cubicBezTo>
                      <a:pt x="5671" y="12843"/>
                      <a:pt x="5404" y="14311"/>
                      <a:pt x="5104" y="15879"/>
                    </a:cubicBezTo>
                    <a:cubicBezTo>
                      <a:pt x="4970" y="16646"/>
                      <a:pt x="4804" y="17413"/>
                      <a:pt x="4670" y="18181"/>
                    </a:cubicBezTo>
                    <a:cubicBezTo>
                      <a:pt x="4403" y="19548"/>
                      <a:pt x="4170" y="20983"/>
                      <a:pt x="3903" y="22484"/>
                    </a:cubicBezTo>
                    <a:cubicBezTo>
                      <a:pt x="2335" y="31323"/>
                      <a:pt x="734" y="41564"/>
                      <a:pt x="0" y="50370"/>
                    </a:cubicBezTo>
                    <a:lnTo>
                      <a:pt x="2102" y="50937"/>
                    </a:lnTo>
                    <a:cubicBezTo>
                      <a:pt x="2102" y="50937"/>
                      <a:pt x="7906" y="36293"/>
                      <a:pt x="8640" y="25119"/>
                    </a:cubicBezTo>
                    <a:cubicBezTo>
                      <a:pt x="8673" y="24852"/>
                      <a:pt x="8673" y="24585"/>
                      <a:pt x="8673" y="24318"/>
                    </a:cubicBezTo>
                    <a:lnTo>
                      <a:pt x="9440" y="21983"/>
                    </a:lnTo>
                    <a:lnTo>
                      <a:pt x="11108" y="16913"/>
                    </a:lnTo>
                    <a:lnTo>
                      <a:pt x="12543" y="12543"/>
                    </a:lnTo>
                    <a:lnTo>
                      <a:pt x="12809" y="11809"/>
                    </a:lnTo>
                    <a:lnTo>
                      <a:pt x="14978" y="5205"/>
                    </a:lnTo>
                    <a:lnTo>
                      <a:pt x="15244" y="4337"/>
                    </a:lnTo>
                    <a:lnTo>
                      <a:pt x="16679"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73"/>
              <p:cNvSpPr/>
              <p:nvPr/>
            </p:nvSpPr>
            <p:spPr>
              <a:xfrm>
                <a:off x="2191325" y="3867600"/>
                <a:ext cx="110475" cy="218625"/>
              </a:xfrm>
              <a:custGeom>
                <a:avLst/>
                <a:gdLst/>
                <a:ahLst/>
                <a:cxnLst/>
                <a:rect l="l" t="t" r="r" b="b"/>
                <a:pathLst>
                  <a:path w="4419" h="8745" extrusionOk="0">
                    <a:moveTo>
                      <a:pt x="3584" y="0"/>
                    </a:moveTo>
                    <a:cubicBezTo>
                      <a:pt x="2905" y="0"/>
                      <a:pt x="1801" y="288"/>
                      <a:pt x="267" y="307"/>
                    </a:cubicBezTo>
                    <a:cubicBezTo>
                      <a:pt x="0" y="307"/>
                      <a:pt x="167" y="3642"/>
                      <a:pt x="167" y="3642"/>
                    </a:cubicBezTo>
                    <a:cubicBezTo>
                      <a:pt x="167" y="3642"/>
                      <a:pt x="2202" y="5710"/>
                      <a:pt x="2635" y="7712"/>
                    </a:cubicBezTo>
                    <a:cubicBezTo>
                      <a:pt x="2794" y="8431"/>
                      <a:pt x="3059" y="8745"/>
                      <a:pt x="3332" y="8745"/>
                    </a:cubicBezTo>
                    <a:cubicBezTo>
                      <a:pt x="3806" y="8745"/>
                      <a:pt x="4303" y="7796"/>
                      <a:pt x="4303" y="6378"/>
                    </a:cubicBezTo>
                    <a:cubicBezTo>
                      <a:pt x="4337" y="4176"/>
                      <a:pt x="4370" y="2475"/>
                      <a:pt x="4403" y="907"/>
                    </a:cubicBezTo>
                    <a:cubicBezTo>
                      <a:pt x="4418" y="197"/>
                      <a:pt x="4146" y="0"/>
                      <a:pt x="35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73"/>
              <p:cNvSpPr/>
              <p:nvPr/>
            </p:nvSpPr>
            <p:spPr>
              <a:xfrm>
                <a:off x="2177150" y="3966350"/>
                <a:ext cx="39200" cy="45725"/>
              </a:xfrm>
              <a:custGeom>
                <a:avLst/>
                <a:gdLst/>
                <a:ahLst/>
                <a:cxnLst/>
                <a:rect l="l" t="t" r="r" b="b"/>
                <a:pathLst>
                  <a:path w="1568" h="1829" extrusionOk="0">
                    <a:moveTo>
                      <a:pt x="934" y="259"/>
                    </a:moveTo>
                    <a:cubicBezTo>
                      <a:pt x="734" y="726"/>
                      <a:pt x="467" y="1193"/>
                      <a:pt x="334" y="1193"/>
                    </a:cubicBezTo>
                    <a:cubicBezTo>
                      <a:pt x="329" y="1198"/>
                      <a:pt x="324" y="1200"/>
                      <a:pt x="318" y="1200"/>
                    </a:cubicBezTo>
                    <a:cubicBezTo>
                      <a:pt x="283" y="1200"/>
                      <a:pt x="234" y="1122"/>
                      <a:pt x="234" y="1093"/>
                    </a:cubicBezTo>
                    <a:lnTo>
                      <a:pt x="200" y="1093"/>
                    </a:lnTo>
                    <a:cubicBezTo>
                      <a:pt x="200" y="1027"/>
                      <a:pt x="167" y="993"/>
                      <a:pt x="200" y="927"/>
                    </a:cubicBezTo>
                    <a:cubicBezTo>
                      <a:pt x="200" y="893"/>
                      <a:pt x="200" y="826"/>
                      <a:pt x="234" y="793"/>
                    </a:cubicBezTo>
                    <a:cubicBezTo>
                      <a:pt x="400" y="526"/>
                      <a:pt x="634" y="359"/>
                      <a:pt x="934" y="259"/>
                    </a:cubicBezTo>
                    <a:close/>
                    <a:moveTo>
                      <a:pt x="1101" y="393"/>
                    </a:moveTo>
                    <a:cubicBezTo>
                      <a:pt x="1301" y="860"/>
                      <a:pt x="1468" y="1494"/>
                      <a:pt x="1334" y="1627"/>
                    </a:cubicBezTo>
                    <a:cubicBezTo>
                      <a:pt x="1334" y="1627"/>
                      <a:pt x="1320" y="1642"/>
                      <a:pt x="1270" y="1642"/>
                    </a:cubicBezTo>
                    <a:cubicBezTo>
                      <a:pt x="1245" y="1642"/>
                      <a:pt x="1212" y="1638"/>
                      <a:pt x="1168" y="1627"/>
                    </a:cubicBezTo>
                    <a:cubicBezTo>
                      <a:pt x="1134" y="1627"/>
                      <a:pt x="1068" y="1594"/>
                      <a:pt x="1068" y="1527"/>
                    </a:cubicBezTo>
                    <a:lnTo>
                      <a:pt x="1034" y="1560"/>
                    </a:lnTo>
                    <a:cubicBezTo>
                      <a:pt x="967" y="1160"/>
                      <a:pt x="967" y="760"/>
                      <a:pt x="1101" y="393"/>
                    </a:cubicBezTo>
                    <a:close/>
                    <a:moveTo>
                      <a:pt x="1088" y="1"/>
                    </a:moveTo>
                    <a:cubicBezTo>
                      <a:pt x="1076" y="1"/>
                      <a:pt x="1068" y="9"/>
                      <a:pt x="1068" y="26"/>
                    </a:cubicBezTo>
                    <a:cubicBezTo>
                      <a:pt x="1034" y="26"/>
                      <a:pt x="234" y="293"/>
                      <a:pt x="33" y="760"/>
                    </a:cubicBezTo>
                    <a:cubicBezTo>
                      <a:pt x="0" y="860"/>
                      <a:pt x="0" y="1027"/>
                      <a:pt x="33" y="1160"/>
                    </a:cubicBezTo>
                    <a:cubicBezTo>
                      <a:pt x="134" y="1327"/>
                      <a:pt x="200" y="1394"/>
                      <a:pt x="334" y="1394"/>
                    </a:cubicBezTo>
                    <a:cubicBezTo>
                      <a:pt x="500" y="1360"/>
                      <a:pt x="667" y="1127"/>
                      <a:pt x="834" y="860"/>
                    </a:cubicBezTo>
                    <a:lnTo>
                      <a:pt x="834" y="860"/>
                    </a:lnTo>
                    <a:cubicBezTo>
                      <a:pt x="767" y="1127"/>
                      <a:pt x="801" y="1394"/>
                      <a:pt x="901" y="1627"/>
                    </a:cubicBezTo>
                    <a:cubicBezTo>
                      <a:pt x="934" y="1694"/>
                      <a:pt x="1034" y="1760"/>
                      <a:pt x="1134" y="1794"/>
                    </a:cubicBezTo>
                    <a:cubicBezTo>
                      <a:pt x="1170" y="1817"/>
                      <a:pt x="1209" y="1829"/>
                      <a:pt x="1250" y="1829"/>
                    </a:cubicBezTo>
                    <a:cubicBezTo>
                      <a:pt x="1325" y="1829"/>
                      <a:pt x="1403" y="1792"/>
                      <a:pt x="1468" y="1727"/>
                    </a:cubicBezTo>
                    <a:cubicBezTo>
                      <a:pt x="1535" y="1627"/>
                      <a:pt x="1568" y="1527"/>
                      <a:pt x="1568" y="1427"/>
                    </a:cubicBezTo>
                    <a:cubicBezTo>
                      <a:pt x="1501" y="960"/>
                      <a:pt x="1368" y="493"/>
                      <a:pt x="1134" y="59"/>
                    </a:cubicBezTo>
                    <a:cubicBezTo>
                      <a:pt x="1134" y="26"/>
                      <a:pt x="1134" y="26"/>
                      <a:pt x="1134" y="26"/>
                    </a:cubicBezTo>
                    <a:cubicBezTo>
                      <a:pt x="1118" y="9"/>
                      <a:pt x="1101" y="1"/>
                      <a:pt x="10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73"/>
              <p:cNvSpPr/>
              <p:nvPr/>
            </p:nvSpPr>
            <p:spPr>
              <a:xfrm>
                <a:off x="1759350" y="4547750"/>
                <a:ext cx="259375" cy="107250"/>
              </a:xfrm>
              <a:custGeom>
                <a:avLst/>
                <a:gdLst/>
                <a:ahLst/>
                <a:cxnLst/>
                <a:rect l="l" t="t" r="r" b="b"/>
                <a:pathLst>
                  <a:path w="10375" h="4290" extrusionOk="0">
                    <a:moveTo>
                      <a:pt x="8208" y="0"/>
                    </a:moveTo>
                    <a:cubicBezTo>
                      <a:pt x="7240" y="0"/>
                      <a:pt x="6004" y="87"/>
                      <a:pt x="6004" y="87"/>
                    </a:cubicBezTo>
                    <a:cubicBezTo>
                      <a:pt x="6004" y="87"/>
                      <a:pt x="3970" y="2155"/>
                      <a:pt x="1968" y="2622"/>
                    </a:cubicBezTo>
                    <a:cubicBezTo>
                      <a:pt x="0" y="3089"/>
                      <a:pt x="1101" y="4290"/>
                      <a:pt x="3336" y="4290"/>
                    </a:cubicBezTo>
                    <a:lnTo>
                      <a:pt x="8806" y="4290"/>
                    </a:lnTo>
                    <a:cubicBezTo>
                      <a:pt x="10374" y="4290"/>
                      <a:pt x="9374" y="2922"/>
                      <a:pt x="9340" y="153"/>
                    </a:cubicBezTo>
                    <a:cubicBezTo>
                      <a:pt x="9340" y="36"/>
                      <a:pt x="8829" y="0"/>
                      <a:pt x="82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73"/>
              <p:cNvSpPr/>
              <p:nvPr/>
            </p:nvSpPr>
            <p:spPr>
              <a:xfrm>
                <a:off x="1855250" y="4531975"/>
                <a:ext cx="45875" cy="38800"/>
              </a:xfrm>
              <a:custGeom>
                <a:avLst/>
                <a:gdLst/>
                <a:ahLst/>
                <a:cxnLst/>
                <a:rect l="l" t="t" r="r" b="b"/>
                <a:pathLst>
                  <a:path w="1835" h="1552" extrusionOk="0">
                    <a:moveTo>
                      <a:pt x="868" y="184"/>
                    </a:moveTo>
                    <a:cubicBezTo>
                      <a:pt x="934" y="184"/>
                      <a:pt x="968" y="217"/>
                      <a:pt x="1001" y="217"/>
                    </a:cubicBezTo>
                    <a:cubicBezTo>
                      <a:pt x="1268" y="384"/>
                      <a:pt x="1468" y="651"/>
                      <a:pt x="1568" y="951"/>
                    </a:cubicBezTo>
                    <a:cubicBezTo>
                      <a:pt x="1101" y="751"/>
                      <a:pt x="601" y="484"/>
                      <a:pt x="601" y="351"/>
                    </a:cubicBezTo>
                    <a:cubicBezTo>
                      <a:pt x="601" y="284"/>
                      <a:pt x="667" y="251"/>
                      <a:pt x="734" y="217"/>
                    </a:cubicBezTo>
                    <a:cubicBezTo>
                      <a:pt x="767" y="184"/>
                      <a:pt x="834" y="184"/>
                      <a:pt x="868" y="184"/>
                    </a:cubicBezTo>
                    <a:close/>
                    <a:moveTo>
                      <a:pt x="801" y="991"/>
                    </a:moveTo>
                    <a:cubicBezTo>
                      <a:pt x="1030" y="991"/>
                      <a:pt x="1255" y="1026"/>
                      <a:pt x="1468" y="1084"/>
                    </a:cubicBezTo>
                    <a:cubicBezTo>
                      <a:pt x="1091" y="1261"/>
                      <a:pt x="656" y="1399"/>
                      <a:pt x="394" y="1399"/>
                    </a:cubicBezTo>
                    <a:cubicBezTo>
                      <a:pt x="309" y="1399"/>
                      <a:pt x="241" y="1384"/>
                      <a:pt x="200" y="1351"/>
                    </a:cubicBezTo>
                    <a:cubicBezTo>
                      <a:pt x="200" y="1351"/>
                      <a:pt x="167" y="1318"/>
                      <a:pt x="200" y="1185"/>
                    </a:cubicBezTo>
                    <a:cubicBezTo>
                      <a:pt x="234" y="1118"/>
                      <a:pt x="267" y="1084"/>
                      <a:pt x="300" y="1051"/>
                    </a:cubicBezTo>
                    <a:cubicBezTo>
                      <a:pt x="468" y="1009"/>
                      <a:pt x="636" y="991"/>
                      <a:pt x="801" y="991"/>
                    </a:cubicBezTo>
                    <a:close/>
                    <a:moveTo>
                      <a:pt x="868" y="0"/>
                    </a:moveTo>
                    <a:cubicBezTo>
                      <a:pt x="801" y="0"/>
                      <a:pt x="734" y="17"/>
                      <a:pt x="667" y="50"/>
                    </a:cubicBezTo>
                    <a:cubicBezTo>
                      <a:pt x="501" y="117"/>
                      <a:pt x="434" y="217"/>
                      <a:pt x="434" y="317"/>
                    </a:cubicBezTo>
                    <a:cubicBezTo>
                      <a:pt x="467" y="517"/>
                      <a:pt x="701" y="684"/>
                      <a:pt x="968" y="818"/>
                    </a:cubicBezTo>
                    <a:cubicBezTo>
                      <a:pt x="901" y="809"/>
                      <a:pt x="836" y="805"/>
                      <a:pt x="773" y="805"/>
                    </a:cubicBezTo>
                    <a:cubicBezTo>
                      <a:pt x="584" y="805"/>
                      <a:pt x="409" y="843"/>
                      <a:pt x="234" y="918"/>
                    </a:cubicBezTo>
                    <a:cubicBezTo>
                      <a:pt x="134" y="951"/>
                      <a:pt x="67" y="1018"/>
                      <a:pt x="34" y="1118"/>
                    </a:cubicBezTo>
                    <a:cubicBezTo>
                      <a:pt x="0" y="1251"/>
                      <a:pt x="34" y="1385"/>
                      <a:pt x="134" y="1485"/>
                    </a:cubicBezTo>
                    <a:cubicBezTo>
                      <a:pt x="200" y="1551"/>
                      <a:pt x="300" y="1551"/>
                      <a:pt x="434" y="1551"/>
                    </a:cubicBezTo>
                    <a:cubicBezTo>
                      <a:pt x="901" y="1485"/>
                      <a:pt x="1368" y="1351"/>
                      <a:pt x="1802" y="1151"/>
                    </a:cubicBezTo>
                    <a:cubicBezTo>
                      <a:pt x="1802" y="1118"/>
                      <a:pt x="1802" y="1118"/>
                      <a:pt x="1835" y="1118"/>
                    </a:cubicBezTo>
                    <a:cubicBezTo>
                      <a:pt x="1835" y="1084"/>
                      <a:pt x="1835" y="1051"/>
                      <a:pt x="1835" y="1051"/>
                    </a:cubicBezTo>
                    <a:cubicBezTo>
                      <a:pt x="1802" y="1018"/>
                      <a:pt x="1535" y="217"/>
                      <a:pt x="1068" y="50"/>
                    </a:cubicBezTo>
                    <a:cubicBezTo>
                      <a:pt x="1001" y="17"/>
                      <a:pt x="934" y="0"/>
                      <a:pt x="8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73"/>
              <p:cNvSpPr/>
              <p:nvPr/>
            </p:nvSpPr>
            <p:spPr>
              <a:xfrm>
                <a:off x="1860250" y="3195600"/>
                <a:ext cx="191825" cy="176825"/>
              </a:xfrm>
              <a:custGeom>
                <a:avLst/>
                <a:gdLst/>
                <a:ahLst/>
                <a:cxnLst/>
                <a:rect l="l" t="t" r="r" b="b"/>
                <a:pathLst>
                  <a:path w="7673" h="7073" extrusionOk="0">
                    <a:moveTo>
                      <a:pt x="901" y="0"/>
                    </a:moveTo>
                    <a:lnTo>
                      <a:pt x="0" y="2235"/>
                    </a:lnTo>
                    <a:lnTo>
                      <a:pt x="7172" y="7072"/>
                    </a:lnTo>
                    <a:lnTo>
                      <a:pt x="7673" y="6639"/>
                    </a:lnTo>
                    <a:cubicBezTo>
                      <a:pt x="6405" y="5938"/>
                      <a:pt x="1635" y="3236"/>
                      <a:pt x="1268" y="2302"/>
                    </a:cubicBezTo>
                    <a:cubicBezTo>
                      <a:pt x="1034" y="1568"/>
                      <a:pt x="901" y="801"/>
                      <a:pt x="9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73"/>
              <p:cNvSpPr/>
              <p:nvPr/>
            </p:nvSpPr>
            <p:spPr>
              <a:xfrm>
                <a:off x="2104600" y="3301500"/>
                <a:ext cx="237675" cy="143225"/>
              </a:xfrm>
              <a:custGeom>
                <a:avLst/>
                <a:gdLst/>
                <a:ahLst/>
                <a:cxnLst/>
                <a:rect l="l" t="t" r="r" b="b"/>
                <a:pathLst>
                  <a:path w="9507" h="5729" extrusionOk="0">
                    <a:moveTo>
                      <a:pt x="9507" y="1"/>
                    </a:moveTo>
                    <a:lnTo>
                      <a:pt x="967" y="1035"/>
                    </a:lnTo>
                    <a:cubicBezTo>
                      <a:pt x="967" y="1035"/>
                      <a:pt x="834" y="1635"/>
                      <a:pt x="600" y="2703"/>
                    </a:cubicBezTo>
                    <a:cubicBezTo>
                      <a:pt x="434" y="3437"/>
                      <a:pt x="234" y="4371"/>
                      <a:pt x="0" y="5538"/>
                    </a:cubicBezTo>
                    <a:cubicBezTo>
                      <a:pt x="919" y="5538"/>
                      <a:pt x="2029" y="5728"/>
                      <a:pt x="3524" y="5728"/>
                    </a:cubicBezTo>
                    <a:cubicBezTo>
                      <a:pt x="4687" y="5728"/>
                      <a:pt x="6084" y="5613"/>
                      <a:pt x="7806" y="5205"/>
                    </a:cubicBezTo>
                    <a:lnTo>
                      <a:pt x="95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73"/>
              <p:cNvSpPr/>
              <p:nvPr/>
            </p:nvSpPr>
            <p:spPr>
              <a:xfrm>
                <a:off x="1835225" y="2851175"/>
                <a:ext cx="543750" cy="576275"/>
              </a:xfrm>
              <a:custGeom>
                <a:avLst/>
                <a:gdLst/>
                <a:ahLst/>
                <a:cxnLst/>
                <a:rect l="l" t="t" r="r" b="b"/>
                <a:pathLst>
                  <a:path w="21750" h="23051" extrusionOk="0">
                    <a:moveTo>
                      <a:pt x="5571" y="1"/>
                    </a:moveTo>
                    <a:lnTo>
                      <a:pt x="4938" y="6439"/>
                    </a:lnTo>
                    <a:lnTo>
                      <a:pt x="1" y="16646"/>
                    </a:lnTo>
                    <a:lnTo>
                      <a:pt x="7106" y="22384"/>
                    </a:lnTo>
                    <a:lnTo>
                      <a:pt x="10275" y="18881"/>
                    </a:lnTo>
                    <a:lnTo>
                      <a:pt x="10275" y="22717"/>
                    </a:lnTo>
                    <a:lnTo>
                      <a:pt x="19848" y="23051"/>
                    </a:lnTo>
                    <a:cubicBezTo>
                      <a:pt x="19982" y="22317"/>
                      <a:pt x="20082" y="21616"/>
                      <a:pt x="20182" y="20949"/>
                    </a:cubicBezTo>
                    <a:cubicBezTo>
                      <a:pt x="21750" y="9074"/>
                      <a:pt x="18447" y="1369"/>
                      <a:pt x="18447" y="1369"/>
                    </a:cubicBezTo>
                    <a:lnTo>
                      <a:pt x="55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73"/>
              <p:cNvSpPr/>
              <p:nvPr/>
            </p:nvSpPr>
            <p:spPr>
              <a:xfrm>
                <a:off x="1967000" y="2812000"/>
                <a:ext cx="333575" cy="85075"/>
              </a:xfrm>
              <a:custGeom>
                <a:avLst/>
                <a:gdLst/>
                <a:ahLst/>
                <a:cxnLst/>
                <a:rect l="l" t="t" r="r" b="b"/>
                <a:pathLst>
                  <a:path w="13343" h="3403" extrusionOk="0">
                    <a:moveTo>
                      <a:pt x="0" y="0"/>
                    </a:moveTo>
                    <a:lnTo>
                      <a:pt x="0" y="2235"/>
                    </a:lnTo>
                    <a:lnTo>
                      <a:pt x="13343" y="3403"/>
                    </a:lnTo>
                    <a:lnTo>
                      <a:pt x="13043" y="110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73"/>
              <p:cNvSpPr/>
              <p:nvPr/>
            </p:nvSpPr>
            <p:spPr>
              <a:xfrm>
                <a:off x="2057900" y="2816000"/>
                <a:ext cx="80900" cy="70225"/>
              </a:xfrm>
              <a:custGeom>
                <a:avLst/>
                <a:gdLst/>
                <a:ahLst/>
                <a:cxnLst/>
                <a:rect l="l" t="t" r="r" b="b"/>
                <a:pathLst>
                  <a:path w="3236" h="2809" extrusionOk="0">
                    <a:moveTo>
                      <a:pt x="834" y="407"/>
                    </a:moveTo>
                    <a:lnTo>
                      <a:pt x="2435" y="541"/>
                    </a:lnTo>
                    <a:cubicBezTo>
                      <a:pt x="2635" y="574"/>
                      <a:pt x="2802" y="741"/>
                      <a:pt x="2802" y="941"/>
                    </a:cubicBezTo>
                    <a:lnTo>
                      <a:pt x="2802" y="1975"/>
                    </a:lnTo>
                    <a:cubicBezTo>
                      <a:pt x="2802" y="2075"/>
                      <a:pt x="2769" y="2208"/>
                      <a:pt x="2669" y="2275"/>
                    </a:cubicBezTo>
                    <a:cubicBezTo>
                      <a:pt x="2602" y="2342"/>
                      <a:pt x="2502" y="2375"/>
                      <a:pt x="2368" y="2375"/>
                    </a:cubicBezTo>
                    <a:lnTo>
                      <a:pt x="767" y="2242"/>
                    </a:lnTo>
                    <a:cubicBezTo>
                      <a:pt x="567" y="2208"/>
                      <a:pt x="434" y="2042"/>
                      <a:pt x="434" y="1842"/>
                    </a:cubicBezTo>
                    <a:lnTo>
                      <a:pt x="434" y="1508"/>
                    </a:lnTo>
                    <a:lnTo>
                      <a:pt x="867" y="1541"/>
                    </a:lnTo>
                    <a:cubicBezTo>
                      <a:pt x="878" y="1542"/>
                      <a:pt x="888" y="1543"/>
                      <a:pt x="898" y="1543"/>
                    </a:cubicBezTo>
                    <a:cubicBezTo>
                      <a:pt x="1236" y="1543"/>
                      <a:pt x="1257" y="1008"/>
                      <a:pt x="901" y="1008"/>
                    </a:cubicBezTo>
                    <a:lnTo>
                      <a:pt x="467" y="941"/>
                    </a:lnTo>
                    <a:lnTo>
                      <a:pt x="400" y="941"/>
                    </a:lnTo>
                    <a:lnTo>
                      <a:pt x="400" y="807"/>
                    </a:lnTo>
                    <a:cubicBezTo>
                      <a:pt x="400" y="674"/>
                      <a:pt x="434" y="574"/>
                      <a:pt x="534" y="507"/>
                    </a:cubicBezTo>
                    <a:cubicBezTo>
                      <a:pt x="600" y="441"/>
                      <a:pt x="701" y="407"/>
                      <a:pt x="801" y="407"/>
                    </a:cubicBezTo>
                    <a:close/>
                    <a:moveTo>
                      <a:pt x="777" y="0"/>
                    </a:moveTo>
                    <a:cubicBezTo>
                      <a:pt x="582" y="0"/>
                      <a:pt x="412" y="91"/>
                      <a:pt x="267" y="207"/>
                    </a:cubicBezTo>
                    <a:cubicBezTo>
                      <a:pt x="100" y="374"/>
                      <a:pt x="0" y="574"/>
                      <a:pt x="0" y="807"/>
                    </a:cubicBezTo>
                    <a:lnTo>
                      <a:pt x="0" y="1842"/>
                    </a:lnTo>
                    <a:cubicBezTo>
                      <a:pt x="0" y="2275"/>
                      <a:pt x="334" y="2609"/>
                      <a:pt x="734" y="2642"/>
                    </a:cubicBezTo>
                    <a:lnTo>
                      <a:pt x="2368" y="2809"/>
                    </a:lnTo>
                    <a:lnTo>
                      <a:pt x="2435" y="2809"/>
                    </a:lnTo>
                    <a:cubicBezTo>
                      <a:pt x="2635" y="2809"/>
                      <a:pt x="2835" y="2709"/>
                      <a:pt x="2969" y="2575"/>
                    </a:cubicBezTo>
                    <a:cubicBezTo>
                      <a:pt x="3136" y="2442"/>
                      <a:pt x="3236" y="2208"/>
                      <a:pt x="3236" y="2008"/>
                    </a:cubicBezTo>
                    <a:lnTo>
                      <a:pt x="3236" y="941"/>
                    </a:lnTo>
                    <a:cubicBezTo>
                      <a:pt x="3236" y="541"/>
                      <a:pt x="2935" y="174"/>
                      <a:pt x="2502" y="140"/>
                    </a:cubicBezTo>
                    <a:lnTo>
                      <a:pt x="867" y="7"/>
                    </a:lnTo>
                    <a:cubicBezTo>
                      <a:pt x="837" y="3"/>
                      <a:pt x="806" y="0"/>
                      <a:pt x="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73"/>
              <p:cNvSpPr/>
              <p:nvPr/>
            </p:nvSpPr>
            <p:spPr>
              <a:xfrm>
                <a:off x="1975325" y="2399200"/>
                <a:ext cx="374475" cy="440325"/>
              </a:xfrm>
              <a:custGeom>
                <a:avLst/>
                <a:gdLst/>
                <a:ahLst/>
                <a:cxnLst/>
                <a:rect l="l" t="t" r="r" b="b"/>
                <a:pathLst>
                  <a:path w="14979" h="17613" extrusionOk="0">
                    <a:moveTo>
                      <a:pt x="3483" y="0"/>
                    </a:moveTo>
                    <a:cubicBezTo>
                      <a:pt x="2087" y="0"/>
                      <a:pt x="1202" y="67"/>
                      <a:pt x="1202" y="67"/>
                    </a:cubicBezTo>
                    <a:cubicBezTo>
                      <a:pt x="1" y="4770"/>
                      <a:pt x="334" y="16512"/>
                      <a:pt x="334" y="16512"/>
                    </a:cubicBezTo>
                    <a:lnTo>
                      <a:pt x="12710" y="17613"/>
                    </a:lnTo>
                    <a:lnTo>
                      <a:pt x="14978" y="1868"/>
                    </a:lnTo>
                    <a:cubicBezTo>
                      <a:pt x="11109" y="267"/>
                      <a:pt x="6276" y="0"/>
                      <a:pt x="34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73"/>
              <p:cNvSpPr/>
              <p:nvPr/>
            </p:nvSpPr>
            <p:spPr>
              <a:xfrm>
                <a:off x="2097075" y="2289125"/>
                <a:ext cx="128450" cy="190975"/>
              </a:xfrm>
              <a:custGeom>
                <a:avLst/>
                <a:gdLst/>
                <a:ahLst/>
                <a:cxnLst/>
                <a:rect l="l" t="t" r="r" b="b"/>
                <a:pathLst>
                  <a:path w="5138" h="7639" extrusionOk="0">
                    <a:moveTo>
                      <a:pt x="4137" y="0"/>
                    </a:moveTo>
                    <a:lnTo>
                      <a:pt x="735" y="1268"/>
                    </a:lnTo>
                    <a:cubicBezTo>
                      <a:pt x="868" y="1768"/>
                      <a:pt x="1002" y="2335"/>
                      <a:pt x="1068" y="2869"/>
                    </a:cubicBezTo>
                    <a:cubicBezTo>
                      <a:pt x="1102" y="2936"/>
                      <a:pt x="1102" y="3002"/>
                      <a:pt x="1102" y="3069"/>
                    </a:cubicBezTo>
                    <a:cubicBezTo>
                      <a:pt x="1368" y="5237"/>
                      <a:pt x="434" y="5404"/>
                      <a:pt x="434" y="5404"/>
                    </a:cubicBezTo>
                    <a:cubicBezTo>
                      <a:pt x="1" y="6805"/>
                      <a:pt x="1569" y="7639"/>
                      <a:pt x="1569" y="7639"/>
                    </a:cubicBezTo>
                    <a:cubicBezTo>
                      <a:pt x="4437" y="6772"/>
                      <a:pt x="5138" y="5271"/>
                      <a:pt x="5138" y="5271"/>
                    </a:cubicBezTo>
                    <a:cubicBezTo>
                      <a:pt x="4904" y="5070"/>
                      <a:pt x="4704" y="4837"/>
                      <a:pt x="4537" y="4603"/>
                    </a:cubicBezTo>
                    <a:cubicBezTo>
                      <a:pt x="3303" y="2802"/>
                      <a:pt x="4137" y="0"/>
                      <a:pt x="4137"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73"/>
              <p:cNvSpPr/>
              <p:nvPr/>
            </p:nvSpPr>
            <p:spPr>
              <a:xfrm>
                <a:off x="2115425" y="2289125"/>
                <a:ext cx="95100" cy="114275"/>
              </a:xfrm>
              <a:custGeom>
                <a:avLst/>
                <a:gdLst/>
                <a:ahLst/>
                <a:cxnLst/>
                <a:rect l="l" t="t" r="r" b="b"/>
                <a:pathLst>
                  <a:path w="3804" h="4571" extrusionOk="0">
                    <a:moveTo>
                      <a:pt x="3403" y="0"/>
                    </a:moveTo>
                    <a:lnTo>
                      <a:pt x="1" y="1234"/>
                    </a:lnTo>
                    <a:cubicBezTo>
                      <a:pt x="134" y="1768"/>
                      <a:pt x="268" y="2302"/>
                      <a:pt x="334" y="2869"/>
                    </a:cubicBezTo>
                    <a:cubicBezTo>
                      <a:pt x="368" y="2936"/>
                      <a:pt x="368" y="3002"/>
                      <a:pt x="368" y="3036"/>
                    </a:cubicBezTo>
                    <a:cubicBezTo>
                      <a:pt x="1268" y="3970"/>
                      <a:pt x="2502" y="4537"/>
                      <a:pt x="3803" y="4570"/>
                    </a:cubicBezTo>
                    <a:cubicBezTo>
                      <a:pt x="2569" y="2769"/>
                      <a:pt x="3403" y="0"/>
                      <a:pt x="3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73"/>
              <p:cNvSpPr/>
              <p:nvPr/>
            </p:nvSpPr>
            <p:spPr>
              <a:xfrm>
                <a:off x="1853575" y="1993325"/>
                <a:ext cx="263550" cy="378375"/>
              </a:xfrm>
              <a:custGeom>
                <a:avLst/>
                <a:gdLst/>
                <a:ahLst/>
                <a:cxnLst/>
                <a:rect l="l" t="t" r="r" b="b"/>
                <a:pathLst>
                  <a:path w="10542" h="15135" extrusionOk="0">
                    <a:moveTo>
                      <a:pt x="6020" y="0"/>
                    </a:moveTo>
                    <a:cubicBezTo>
                      <a:pt x="5645" y="0"/>
                      <a:pt x="5241" y="39"/>
                      <a:pt x="4804" y="124"/>
                    </a:cubicBezTo>
                    <a:cubicBezTo>
                      <a:pt x="1" y="1058"/>
                      <a:pt x="2235" y="7629"/>
                      <a:pt x="3236" y="9697"/>
                    </a:cubicBezTo>
                    <a:cubicBezTo>
                      <a:pt x="4204" y="11732"/>
                      <a:pt x="4337" y="13433"/>
                      <a:pt x="3169" y="14367"/>
                    </a:cubicBezTo>
                    <a:cubicBezTo>
                      <a:pt x="3169" y="14367"/>
                      <a:pt x="3491" y="14454"/>
                      <a:pt x="3921" y="14454"/>
                    </a:cubicBezTo>
                    <a:cubicBezTo>
                      <a:pt x="4451" y="14454"/>
                      <a:pt x="5144" y="14322"/>
                      <a:pt x="5605" y="13734"/>
                    </a:cubicBezTo>
                    <a:lnTo>
                      <a:pt x="5605" y="13734"/>
                    </a:lnTo>
                    <a:cubicBezTo>
                      <a:pt x="5605" y="13734"/>
                      <a:pt x="5571" y="14734"/>
                      <a:pt x="5004" y="15135"/>
                    </a:cubicBezTo>
                    <a:lnTo>
                      <a:pt x="5004" y="15135"/>
                    </a:lnTo>
                    <a:cubicBezTo>
                      <a:pt x="5004" y="15135"/>
                      <a:pt x="9841" y="13433"/>
                      <a:pt x="8607" y="7796"/>
                    </a:cubicBezTo>
                    <a:cubicBezTo>
                      <a:pt x="7841" y="4278"/>
                      <a:pt x="8770" y="3610"/>
                      <a:pt x="9586" y="3610"/>
                    </a:cubicBezTo>
                    <a:cubicBezTo>
                      <a:pt x="10085" y="3610"/>
                      <a:pt x="10541" y="3860"/>
                      <a:pt x="10541" y="3860"/>
                    </a:cubicBezTo>
                    <a:cubicBezTo>
                      <a:pt x="10541" y="3860"/>
                      <a:pt x="9769" y="0"/>
                      <a:pt x="60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73"/>
              <p:cNvSpPr/>
              <p:nvPr/>
            </p:nvSpPr>
            <p:spPr>
              <a:xfrm>
                <a:off x="1999525" y="2058975"/>
                <a:ext cx="339425" cy="271075"/>
              </a:xfrm>
              <a:custGeom>
                <a:avLst/>
                <a:gdLst/>
                <a:ahLst/>
                <a:cxnLst/>
                <a:rect l="l" t="t" r="r" b="b"/>
                <a:pathLst>
                  <a:path w="13577" h="10843" extrusionOk="0">
                    <a:moveTo>
                      <a:pt x="6822" y="0"/>
                    </a:moveTo>
                    <a:cubicBezTo>
                      <a:pt x="6227" y="0"/>
                      <a:pt x="5526" y="57"/>
                      <a:pt x="4703" y="200"/>
                    </a:cubicBezTo>
                    <a:cubicBezTo>
                      <a:pt x="701" y="867"/>
                      <a:pt x="0" y="6504"/>
                      <a:pt x="1401" y="8172"/>
                    </a:cubicBezTo>
                    <a:cubicBezTo>
                      <a:pt x="2374" y="9331"/>
                      <a:pt x="4136" y="10843"/>
                      <a:pt x="6328" y="10843"/>
                    </a:cubicBezTo>
                    <a:cubicBezTo>
                      <a:pt x="7292" y="10843"/>
                      <a:pt x="8340" y="10550"/>
                      <a:pt x="9440" y="9807"/>
                    </a:cubicBezTo>
                    <a:cubicBezTo>
                      <a:pt x="13043" y="7338"/>
                      <a:pt x="13576" y="5070"/>
                      <a:pt x="12909" y="3002"/>
                    </a:cubicBezTo>
                    <a:cubicBezTo>
                      <a:pt x="12275" y="967"/>
                      <a:pt x="9840" y="867"/>
                      <a:pt x="9840" y="867"/>
                    </a:cubicBezTo>
                    <a:cubicBezTo>
                      <a:pt x="9840" y="867"/>
                      <a:pt x="9143" y="0"/>
                      <a:pt x="6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73"/>
              <p:cNvSpPr/>
              <p:nvPr/>
            </p:nvSpPr>
            <p:spPr>
              <a:xfrm>
                <a:off x="2023375" y="2096300"/>
                <a:ext cx="259700" cy="278075"/>
              </a:xfrm>
              <a:custGeom>
                <a:avLst/>
                <a:gdLst/>
                <a:ahLst/>
                <a:cxnLst/>
                <a:rect l="l" t="t" r="r" b="b"/>
                <a:pathLst>
                  <a:path w="10388" h="11123" extrusionOk="0">
                    <a:moveTo>
                      <a:pt x="6034" y="1"/>
                    </a:moveTo>
                    <a:cubicBezTo>
                      <a:pt x="1367" y="1"/>
                      <a:pt x="0" y="8917"/>
                      <a:pt x="4884" y="10749"/>
                    </a:cubicBezTo>
                    <a:cubicBezTo>
                      <a:pt x="5558" y="11004"/>
                      <a:pt x="6153" y="11123"/>
                      <a:pt x="6677" y="11123"/>
                    </a:cubicBezTo>
                    <a:cubicBezTo>
                      <a:pt x="9026" y="11123"/>
                      <a:pt x="9936" y="8724"/>
                      <a:pt x="10154" y="5478"/>
                    </a:cubicBezTo>
                    <a:cubicBezTo>
                      <a:pt x="10387" y="2276"/>
                      <a:pt x="9654" y="475"/>
                      <a:pt x="6585" y="41"/>
                    </a:cubicBezTo>
                    <a:cubicBezTo>
                      <a:pt x="6396" y="14"/>
                      <a:pt x="6213" y="1"/>
                      <a:pt x="6034" y="1"/>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73"/>
              <p:cNvSpPr/>
              <p:nvPr/>
            </p:nvSpPr>
            <p:spPr>
              <a:xfrm>
                <a:off x="2224675" y="2221575"/>
                <a:ext cx="21700" cy="41850"/>
              </a:xfrm>
              <a:custGeom>
                <a:avLst/>
                <a:gdLst/>
                <a:ahLst/>
                <a:cxnLst/>
                <a:rect l="l" t="t" r="r" b="b"/>
                <a:pathLst>
                  <a:path w="868" h="1674" extrusionOk="0">
                    <a:moveTo>
                      <a:pt x="167" y="0"/>
                    </a:moveTo>
                    <a:lnTo>
                      <a:pt x="0" y="1635"/>
                    </a:lnTo>
                    <a:cubicBezTo>
                      <a:pt x="79" y="1661"/>
                      <a:pt x="160" y="1673"/>
                      <a:pt x="240" y="1673"/>
                    </a:cubicBezTo>
                    <a:cubicBezTo>
                      <a:pt x="468" y="1673"/>
                      <a:pt x="695" y="1574"/>
                      <a:pt x="868" y="1401"/>
                    </a:cubicBezTo>
                    <a:cubicBezTo>
                      <a:pt x="568" y="968"/>
                      <a:pt x="334" y="501"/>
                      <a:pt x="167" y="0"/>
                    </a:cubicBezTo>
                    <a:close/>
                  </a:path>
                </a:pathLst>
              </a:custGeom>
              <a:solidFill>
                <a:srgbClr val="DE5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73"/>
              <p:cNvSpPr/>
              <p:nvPr/>
            </p:nvSpPr>
            <p:spPr>
              <a:xfrm>
                <a:off x="2166300" y="2196450"/>
                <a:ext cx="16700" cy="22725"/>
              </a:xfrm>
              <a:custGeom>
                <a:avLst/>
                <a:gdLst/>
                <a:ahLst/>
                <a:cxnLst/>
                <a:rect l="l" t="t" r="r" b="b"/>
                <a:pathLst>
                  <a:path w="668" h="909" extrusionOk="0">
                    <a:moveTo>
                      <a:pt x="358" y="0"/>
                    </a:moveTo>
                    <a:cubicBezTo>
                      <a:pt x="207" y="0"/>
                      <a:pt x="64" y="161"/>
                      <a:pt x="34" y="405"/>
                    </a:cubicBezTo>
                    <a:cubicBezTo>
                      <a:pt x="0" y="672"/>
                      <a:pt x="101" y="872"/>
                      <a:pt x="267" y="905"/>
                    </a:cubicBezTo>
                    <a:cubicBezTo>
                      <a:pt x="282" y="908"/>
                      <a:pt x="296" y="909"/>
                      <a:pt x="310" y="909"/>
                    </a:cubicBezTo>
                    <a:cubicBezTo>
                      <a:pt x="487" y="909"/>
                      <a:pt x="603" y="719"/>
                      <a:pt x="634" y="472"/>
                    </a:cubicBezTo>
                    <a:cubicBezTo>
                      <a:pt x="668" y="238"/>
                      <a:pt x="568" y="5"/>
                      <a:pt x="401" y="5"/>
                    </a:cubicBezTo>
                    <a:cubicBezTo>
                      <a:pt x="387" y="2"/>
                      <a:pt x="372" y="0"/>
                      <a:pt x="3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73"/>
              <p:cNvSpPr/>
              <p:nvPr/>
            </p:nvSpPr>
            <p:spPr>
              <a:xfrm>
                <a:off x="2174650" y="2192375"/>
                <a:ext cx="14200" cy="6375"/>
              </a:xfrm>
              <a:custGeom>
                <a:avLst/>
                <a:gdLst/>
                <a:ahLst/>
                <a:cxnLst/>
                <a:rect l="l" t="t" r="r" b="b"/>
                <a:pathLst>
                  <a:path w="568" h="255" extrusionOk="0">
                    <a:moveTo>
                      <a:pt x="567" y="1"/>
                    </a:moveTo>
                    <a:lnTo>
                      <a:pt x="0" y="168"/>
                    </a:lnTo>
                    <a:cubicBezTo>
                      <a:pt x="55" y="230"/>
                      <a:pt x="115" y="254"/>
                      <a:pt x="176" y="254"/>
                    </a:cubicBezTo>
                    <a:cubicBezTo>
                      <a:pt x="372" y="254"/>
                      <a:pt x="567" y="1"/>
                      <a:pt x="5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73"/>
              <p:cNvSpPr/>
              <p:nvPr/>
            </p:nvSpPr>
            <p:spPr>
              <a:xfrm>
                <a:off x="2245525" y="2204050"/>
                <a:ext cx="16700" cy="23375"/>
              </a:xfrm>
              <a:custGeom>
                <a:avLst/>
                <a:gdLst/>
                <a:ahLst/>
                <a:cxnLst/>
                <a:rect l="l" t="t" r="r" b="b"/>
                <a:pathLst>
                  <a:path w="668" h="935" extrusionOk="0">
                    <a:moveTo>
                      <a:pt x="367" y="1"/>
                    </a:moveTo>
                    <a:cubicBezTo>
                      <a:pt x="201" y="1"/>
                      <a:pt x="34" y="168"/>
                      <a:pt x="34" y="434"/>
                    </a:cubicBezTo>
                    <a:cubicBezTo>
                      <a:pt x="0" y="668"/>
                      <a:pt x="100" y="901"/>
                      <a:pt x="267" y="935"/>
                    </a:cubicBezTo>
                    <a:cubicBezTo>
                      <a:pt x="434" y="935"/>
                      <a:pt x="601" y="768"/>
                      <a:pt x="634" y="501"/>
                    </a:cubicBezTo>
                    <a:cubicBezTo>
                      <a:pt x="668" y="268"/>
                      <a:pt x="567" y="34"/>
                      <a:pt x="3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73"/>
              <p:cNvSpPr/>
              <p:nvPr/>
            </p:nvSpPr>
            <p:spPr>
              <a:xfrm>
                <a:off x="2253850" y="2200725"/>
                <a:ext cx="14225" cy="6000"/>
              </a:xfrm>
              <a:custGeom>
                <a:avLst/>
                <a:gdLst/>
                <a:ahLst/>
                <a:cxnLst/>
                <a:rect l="l" t="t" r="r" b="b"/>
                <a:pathLst>
                  <a:path w="569" h="240" extrusionOk="0">
                    <a:moveTo>
                      <a:pt x="568" y="0"/>
                    </a:moveTo>
                    <a:lnTo>
                      <a:pt x="1" y="134"/>
                    </a:lnTo>
                    <a:cubicBezTo>
                      <a:pt x="61" y="211"/>
                      <a:pt x="128" y="240"/>
                      <a:pt x="194" y="240"/>
                    </a:cubicBezTo>
                    <a:cubicBezTo>
                      <a:pt x="384" y="240"/>
                      <a:pt x="568" y="0"/>
                      <a:pt x="5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73"/>
              <p:cNvSpPr/>
              <p:nvPr/>
            </p:nvSpPr>
            <p:spPr>
              <a:xfrm>
                <a:off x="2150450" y="2150100"/>
                <a:ext cx="42550" cy="15625"/>
              </a:xfrm>
              <a:custGeom>
                <a:avLst/>
                <a:gdLst/>
                <a:ahLst/>
                <a:cxnLst/>
                <a:rect l="l" t="t" r="r" b="b"/>
                <a:pathLst>
                  <a:path w="1702" h="625" extrusionOk="0">
                    <a:moveTo>
                      <a:pt x="1119" y="0"/>
                    </a:moveTo>
                    <a:cubicBezTo>
                      <a:pt x="722" y="0"/>
                      <a:pt x="344" y="119"/>
                      <a:pt x="34" y="357"/>
                    </a:cubicBezTo>
                    <a:cubicBezTo>
                      <a:pt x="1" y="424"/>
                      <a:pt x="1" y="524"/>
                      <a:pt x="34" y="591"/>
                    </a:cubicBezTo>
                    <a:cubicBezTo>
                      <a:pt x="67" y="624"/>
                      <a:pt x="101" y="624"/>
                      <a:pt x="167" y="624"/>
                    </a:cubicBezTo>
                    <a:cubicBezTo>
                      <a:pt x="201" y="624"/>
                      <a:pt x="234" y="624"/>
                      <a:pt x="268" y="591"/>
                    </a:cubicBezTo>
                    <a:cubicBezTo>
                      <a:pt x="502" y="404"/>
                      <a:pt x="801" y="299"/>
                      <a:pt x="1109" y="299"/>
                    </a:cubicBezTo>
                    <a:cubicBezTo>
                      <a:pt x="1240" y="299"/>
                      <a:pt x="1372" y="318"/>
                      <a:pt x="1502" y="357"/>
                    </a:cubicBezTo>
                    <a:cubicBezTo>
                      <a:pt x="1514" y="364"/>
                      <a:pt x="1527" y="366"/>
                      <a:pt x="1541" y="366"/>
                    </a:cubicBezTo>
                    <a:cubicBezTo>
                      <a:pt x="1603" y="366"/>
                      <a:pt x="1675" y="312"/>
                      <a:pt x="1702" y="257"/>
                    </a:cubicBezTo>
                    <a:cubicBezTo>
                      <a:pt x="1702" y="157"/>
                      <a:pt x="1669" y="91"/>
                      <a:pt x="1602" y="57"/>
                    </a:cubicBezTo>
                    <a:cubicBezTo>
                      <a:pt x="1440" y="19"/>
                      <a:pt x="1278" y="0"/>
                      <a:pt x="11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73"/>
              <p:cNvSpPr/>
              <p:nvPr/>
            </p:nvSpPr>
            <p:spPr>
              <a:xfrm>
                <a:off x="2241350" y="2156150"/>
                <a:ext cx="39225" cy="18750"/>
              </a:xfrm>
              <a:custGeom>
                <a:avLst/>
                <a:gdLst/>
                <a:ahLst/>
                <a:cxnLst/>
                <a:rect l="l" t="t" r="r" b="b"/>
                <a:pathLst>
                  <a:path w="1569" h="750" extrusionOk="0">
                    <a:moveTo>
                      <a:pt x="348" y="1"/>
                    </a:moveTo>
                    <a:cubicBezTo>
                      <a:pt x="278" y="1"/>
                      <a:pt x="206" y="6"/>
                      <a:pt x="134" y="15"/>
                    </a:cubicBezTo>
                    <a:cubicBezTo>
                      <a:pt x="67" y="15"/>
                      <a:pt x="1" y="115"/>
                      <a:pt x="34" y="182"/>
                    </a:cubicBezTo>
                    <a:cubicBezTo>
                      <a:pt x="34" y="282"/>
                      <a:pt x="134" y="316"/>
                      <a:pt x="201" y="316"/>
                    </a:cubicBezTo>
                    <a:cubicBezTo>
                      <a:pt x="241" y="312"/>
                      <a:pt x="280" y="311"/>
                      <a:pt x="320" y="311"/>
                    </a:cubicBezTo>
                    <a:cubicBezTo>
                      <a:pt x="674" y="311"/>
                      <a:pt x="998" y="446"/>
                      <a:pt x="1268" y="716"/>
                    </a:cubicBezTo>
                    <a:cubicBezTo>
                      <a:pt x="1302" y="716"/>
                      <a:pt x="1335" y="749"/>
                      <a:pt x="1368" y="749"/>
                    </a:cubicBezTo>
                    <a:cubicBezTo>
                      <a:pt x="1502" y="749"/>
                      <a:pt x="1568" y="582"/>
                      <a:pt x="1468" y="482"/>
                    </a:cubicBezTo>
                    <a:cubicBezTo>
                      <a:pt x="1154" y="168"/>
                      <a:pt x="767" y="1"/>
                      <a:pt x="3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73"/>
              <p:cNvSpPr/>
              <p:nvPr/>
            </p:nvSpPr>
            <p:spPr>
              <a:xfrm>
                <a:off x="2025200" y="2063925"/>
                <a:ext cx="287900" cy="240225"/>
              </a:xfrm>
              <a:custGeom>
                <a:avLst/>
                <a:gdLst/>
                <a:ahLst/>
                <a:cxnLst/>
                <a:rect l="l" t="t" r="r" b="b"/>
                <a:pathLst>
                  <a:path w="11516" h="9609" extrusionOk="0">
                    <a:moveTo>
                      <a:pt x="5445" y="1"/>
                    </a:moveTo>
                    <a:cubicBezTo>
                      <a:pt x="868" y="1"/>
                      <a:pt x="0" y="7049"/>
                      <a:pt x="2275" y="9609"/>
                    </a:cubicBezTo>
                    <a:cubicBezTo>
                      <a:pt x="2275" y="9609"/>
                      <a:pt x="1275" y="7474"/>
                      <a:pt x="2409" y="6039"/>
                    </a:cubicBezTo>
                    <a:cubicBezTo>
                      <a:pt x="2409" y="6039"/>
                      <a:pt x="4210" y="3704"/>
                      <a:pt x="4277" y="1736"/>
                    </a:cubicBezTo>
                    <a:cubicBezTo>
                      <a:pt x="4277" y="1736"/>
                      <a:pt x="5023" y="1551"/>
                      <a:pt x="5983" y="1551"/>
                    </a:cubicBezTo>
                    <a:cubicBezTo>
                      <a:pt x="7844" y="1551"/>
                      <a:pt x="10510" y="2247"/>
                      <a:pt x="10114" y="6340"/>
                    </a:cubicBezTo>
                    <a:cubicBezTo>
                      <a:pt x="10114" y="6340"/>
                      <a:pt x="11515" y="936"/>
                      <a:pt x="6245" y="68"/>
                    </a:cubicBezTo>
                    <a:cubicBezTo>
                      <a:pt x="5967" y="23"/>
                      <a:pt x="5700" y="1"/>
                      <a:pt x="54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73"/>
              <p:cNvSpPr/>
              <p:nvPr/>
            </p:nvSpPr>
            <p:spPr>
              <a:xfrm>
                <a:off x="2021700" y="2196550"/>
                <a:ext cx="74575" cy="67450"/>
              </a:xfrm>
              <a:custGeom>
                <a:avLst/>
                <a:gdLst/>
                <a:ahLst/>
                <a:cxnLst/>
                <a:rect l="l" t="t" r="r" b="b"/>
                <a:pathLst>
                  <a:path w="2983" h="2698" extrusionOk="0">
                    <a:moveTo>
                      <a:pt x="1656" y="0"/>
                    </a:moveTo>
                    <a:cubicBezTo>
                      <a:pt x="702" y="0"/>
                      <a:pt x="0" y="1875"/>
                      <a:pt x="2282" y="2669"/>
                    </a:cubicBezTo>
                    <a:cubicBezTo>
                      <a:pt x="2328" y="2688"/>
                      <a:pt x="2373" y="2697"/>
                      <a:pt x="2415" y="2697"/>
                    </a:cubicBezTo>
                    <a:cubicBezTo>
                      <a:pt x="2678" y="2697"/>
                      <a:pt x="2863" y="2330"/>
                      <a:pt x="2949" y="1468"/>
                    </a:cubicBezTo>
                    <a:cubicBezTo>
                      <a:pt x="2982" y="701"/>
                      <a:pt x="2415" y="67"/>
                      <a:pt x="1682" y="1"/>
                    </a:cubicBezTo>
                    <a:cubicBezTo>
                      <a:pt x="1673" y="0"/>
                      <a:pt x="1665" y="0"/>
                      <a:pt x="1656"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73"/>
              <p:cNvSpPr/>
              <p:nvPr/>
            </p:nvSpPr>
            <p:spPr>
              <a:xfrm>
                <a:off x="2162125" y="2270775"/>
                <a:ext cx="50075" cy="35925"/>
              </a:xfrm>
              <a:custGeom>
                <a:avLst/>
                <a:gdLst/>
                <a:ahLst/>
                <a:cxnLst/>
                <a:rect l="l" t="t" r="r" b="b"/>
                <a:pathLst>
                  <a:path w="2003" h="1437" extrusionOk="0">
                    <a:moveTo>
                      <a:pt x="101" y="0"/>
                    </a:moveTo>
                    <a:cubicBezTo>
                      <a:pt x="34" y="34"/>
                      <a:pt x="1" y="134"/>
                      <a:pt x="1" y="200"/>
                    </a:cubicBezTo>
                    <a:cubicBezTo>
                      <a:pt x="259" y="944"/>
                      <a:pt x="956" y="1436"/>
                      <a:pt x="1727" y="1436"/>
                    </a:cubicBezTo>
                    <a:cubicBezTo>
                      <a:pt x="1752" y="1436"/>
                      <a:pt x="1777" y="1436"/>
                      <a:pt x="1802" y="1435"/>
                    </a:cubicBezTo>
                    <a:lnTo>
                      <a:pt x="1869" y="1435"/>
                    </a:lnTo>
                    <a:cubicBezTo>
                      <a:pt x="1935" y="1401"/>
                      <a:pt x="2002" y="1335"/>
                      <a:pt x="2002" y="1268"/>
                    </a:cubicBezTo>
                    <a:cubicBezTo>
                      <a:pt x="2002" y="1168"/>
                      <a:pt x="1935" y="1134"/>
                      <a:pt x="1835" y="1134"/>
                    </a:cubicBezTo>
                    <a:cubicBezTo>
                      <a:pt x="1790" y="1139"/>
                      <a:pt x="1745" y="1141"/>
                      <a:pt x="1700" y="1141"/>
                    </a:cubicBezTo>
                    <a:cubicBezTo>
                      <a:pt x="1080" y="1141"/>
                      <a:pt x="487" y="722"/>
                      <a:pt x="301" y="100"/>
                    </a:cubicBezTo>
                    <a:cubicBezTo>
                      <a:pt x="268" y="34"/>
                      <a:pt x="201" y="0"/>
                      <a:pt x="1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73"/>
              <p:cNvSpPr/>
              <p:nvPr/>
            </p:nvSpPr>
            <p:spPr>
              <a:xfrm>
                <a:off x="1999525" y="2025375"/>
                <a:ext cx="284450" cy="196500"/>
              </a:xfrm>
              <a:custGeom>
                <a:avLst/>
                <a:gdLst/>
                <a:ahLst/>
                <a:cxnLst/>
                <a:rect l="l" t="t" r="r" b="b"/>
                <a:pathLst>
                  <a:path w="11378" h="7860" extrusionOk="0">
                    <a:moveTo>
                      <a:pt x="6625" y="1"/>
                    </a:moveTo>
                    <a:cubicBezTo>
                      <a:pt x="5555" y="1"/>
                      <a:pt x="4229" y="366"/>
                      <a:pt x="2735" y="1544"/>
                    </a:cubicBezTo>
                    <a:cubicBezTo>
                      <a:pt x="934" y="2811"/>
                      <a:pt x="367" y="5180"/>
                      <a:pt x="1368" y="7148"/>
                    </a:cubicBezTo>
                    <a:cubicBezTo>
                      <a:pt x="1034" y="7581"/>
                      <a:pt x="0" y="7848"/>
                      <a:pt x="0" y="7848"/>
                    </a:cubicBezTo>
                    <a:cubicBezTo>
                      <a:pt x="111" y="7856"/>
                      <a:pt x="225" y="7860"/>
                      <a:pt x="342" y="7860"/>
                    </a:cubicBezTo>
                    <a:cubicBezTo>
                      <a:pt x="4203" y="7860"/>
                      <a:pt x="11244" y="3693"/>
                      <a:pt x="11341" y="1977"/>
                    </a:cubicBezTo>
                    <a:cubicBezTo>
                      <a:pt x="11377" y="1031"/>
                      <a:pt x="10830" y="811"/>
                      <a:pt x="10313" y="811"/>
                    </a:cubicBezTo>
                    <a:cubicBezTo>
                      <a:pt x="9865" y="811"/>
                      <a:pt x="9440" y="977"/>
                      <a:pt x="9440" y="977"/>
                    </a:cubicBezTo>
                    <a:cubicBezTo>
                      <a:pt x="9440" y="977"/>
                      <a:pt x="8374" y="1"/>
                      <a:pt x="6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73"/>
              <p:cNvSpPr/>
              <p:nvPr/>
            </p:nvSpPr>
            <p:spPr>
              <a:xfrm>
                <a:off x="2127950" y="2082300"/>
                <a:ext cx="142625" cy="141800"/>
              </a:xfrm>
              <a:custGeom>
                <a:avLst/>
                <a:gdLst/>
                <a:ahLst/>
                <a:cxnLst/>
                <a:rect l="l" t="t" r="r" b="b"/>
                <a:pathLst>
                  <a:path w="5705" h="5672" extrusionOk="0">
                    <a:moveTo>
                      <a:pt x="5604" y="1"/>
                    </a:moveTo>
                    <a:cubicBezTo>
                      <a:pt x="5537" y="1"/>
                      <a:pt x="5504" y="34"/>
                      <a:pt x="5504" y="101"/>
                    </a:cubicBezTo>
                    <a:cubicBezTo>
                      <a:pt x="5471" y="134"/>
                      <a:pt x="5104" y="3737"/>
                      <a:pt x="67" y="5471"/>
                    </a:cubicBezTo>
                    <a:cubicBezTo>
                      <a:pt x="33" y="5505"/>
                      <a:pt x="0" y="5538"/>
                      <a:pt x="33" y="5605"/>
                    </a:cubicBezTo>
                    <a:cubicBezTo>
                      <a:pt x="33" y="5638"/>
                      <a:pt x="67" y="5671"/>
                      <a:pt x="133" y="5671"/>
                    </a:cubicBezTo>
                    <a:lnTo>
                      <a:pt x="167" y="5671"/>
                    </a:lnTo>
                    <a:cubicBezTo>
                      <a:pt x="5337" y="3903"/>
                      <a:pt x="5704" y="134"/>
                      <a:pt x="5704" y="101"/>
                    </a:cubicBezTo>
                    <a:cubicBezTo>
                      <a:pt x="5704" y="34"/>
                      <a:pt x="5671" y="1"/>
                      <a:pt x="5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73"/>
              <p:cNvSpPr/>
              <p:nvPr/>
            </p:nvSpPr>
            <p:spPr>
              <a:xfrm>
                <a:off x="2293050" y="2445900"/>
                <a:ext cx="241025" cy="588000"/>
              </a:xfrm>
              <a:custGeom>
                <a:avLst/>
                <a:gdLst/>
                <a:ahLst/>
                <a:cxnLst/>
                <a:rect l="l" t="t" r="r" b="b"/>
                <a:pathLst>
                  <a:path w="9641" h="23520" extrusionOk="0">
                    <a:moveTo>
                      <a:pt x="2269" y="0"/>
                    </a:moveTo>
                    <a:lnTo>
                      <a:pt x="1402" y="4870"/>
                    </a:lnTo>
                    <a:cubicBezTo>
                      <a:pt x="1402" y="4870"/>
                      <a:pt x="7339" y="9407"/>
                      <a:pt x="7239" y="10908"/>
                    </a:cubicBezTo>
                    <a:cubicBezTo>
                      <a:pt x="7173" y="12409"/>
                      <a:pt x="1402" y="18080"/>
                      <a:pt x="1402" y="18080"/>
                    </a:cubicBezTo>
                    <a:cubicBezTo>
                      <a:pt x="1402" y="18080"/>
                      <a:pt x="1" y="18914"/>
                      <a:pt x="301" y="19514"/>
                    </a:cubicBezTo>
                    <a:cubicBezTo>
                      <a:pt x="601" y="20115"/>
                      <a:pt x="2469" y="23450"/>
                      <a:pt x="2736" y="23517"/>
                    </a:cubicBezTo>
                    <a:cubicBezTo>
                      <a:pt x="2741" y="23519"/>
                      <a:pt x="2747" y="23519"/>
                      <a:pt x="2754" y="23519"/>
                    </a:cubicBezTo>
                    <a:cubicBezTo>
                      <a:pt x="3066" y="23519"/>
                      <a:pt x="5271" y="22049"/>
                      <a:pt x="5271" y="22049"/>
                    </a:cubicBezTo>
                    <a:lnTo>
                      <a:pt x="2569" y="19514"/>
                    </a:lnTo>
                    <a:cubicBezTo>
                      <a:pt x="2569" y="19514"/>
                      <a:pt x="9474" y="14210"/>
                      <a:pt x="9574" y="11242"/>
                    </a:cubicBezTo>
                    <a:cubicBezTo>
                      <a:pt x="9641" y="8273"/>
                      <a:pt x="3870" y="667"/>
                      <a:pt x="2269"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73"/>
              <p:cNvSpPr/>
              <p:nvPr/>
            </p:nvSpPr>
            <p:spPr>
              <a:xfrm>
                <a:off x="1956150" y="2400875"/>
                <a:ext cx="123450" cy="426975"/>
              </a:xfrm>
              <a:custGeom>
                <a:avLst/>
                <a:gdLst/>
                <a:ahLst/>
                <a:cxnLst/>
                <a:rect l="l" t="t" r="r" b="b"/>
                <a:pathLst>
                  <a:path w="4938" h="17079" extrusionOk="0">
                    <a:moveTo>
                      <a:pt x="1969" y="0"/>
                    </a:moveTo>
                    <a:cubicBezTo>
                      <a:pt x="401" y="3169"/>
                      <a:pt x="0" y="16645"/>
                      <a:pt x="0" y="16645"/>
                    </a:cubicBezTo>
                    <a:lnTo>
                      <a:pt x="2102" y="17079"/>
                    </a:lnTo>
                    <a:cubicBezTo>
                      <a:pt x="2102" y="17079"/>
                      <a:pt x="4937" y="3536"/>
                      <a:pt x="4771" y="2468"/>
                    </a:cubicBezTo>
                    <a:lnTo>
                      <a:pt x="3603" y="100"/>
                    </a:lnTo>
                    <a:lnTo>
                      <a:pt x="19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73"/>
              <p:cNvSpPr/>
              <p:nvPr/>
            </p:nvSpPr>
            <p:spPr>
              <a:xfrm>
                <a:off x="2198825" y="2414200"/>
                <a:ext cx="150975" cy="448675"/>
              </a:xfrm>
              <a:custGeom>
                <a:avLst/>
                <a:gdLst/>
                <a:ahLst/>
                <a:cxnLst/>
                <a:rect l="l" t="t" r="r" b="b"/>
                <a:pathLst>
                  <a:path w="6039" h="17947" extrusionOk="0">
                    <a:moveTo>
                      <a:pt x="3336" y="1"/>
                    </a:moveTo>
                    <a:lnTo>
                      <a:pt x="834" y="2302"/>
                    </a:lnTo>
                    <a:cubicBezTo>
                      <a:pt x="0" y="3370"/>
                      <a:pt x="1068" y="17947"/>
                      <a:pt x="1068" y="17947"/>
                    </a:cubicBezTo>
                    <a:lnTo>
                      <a:pt x="4904" y="17613"/>
                    </a:lnTo>
                    <a:lnTo>
                      <a:pt x="6038" y="1268"/>
                    </a:lnTo>
                    <a:cubicBezTo>
                      <a:pt x="6038" y="1268"/>
                      <a:pt x="5538" y="601"/>
                      <a:pt x="33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73"/>
              <p:cNvSpPr/>
              <p:nvPr/>
            </p:nvSpPr>
            <p:spPr>
              <a:xfrm>
                <a:off x="2219675" y="2380150"/>
                <a:ext cx="122600" cy="91625"/>
              </a:xfrm>
              <a:custGeom>
                <a:avLst/>
                <a:gdLst/>
                <a:ahLst/>
                <a:cxnLst/>
                <a:rect l="l" t="t" r="r" b="b"/>
                <a:pathLst>
                  <a:path w="4904" h="3665" extrusionOk="0">
                    <a:moveTo>
                      <a:pt x="3108" y="1"/>
                    </a:moveTo>
                    <a:cubicBezTo>
                      <a:pt x="2180" y="1"/>
                      <a:pt x="0" y="3664"/>
                      <a:pt x="0" y="3664"/>
                    </a:cubicBezTo>
                    <a:cubicBezTo>
                      <a:pt x="3336" y="3331"/>
                      <a:pt x="4904" y="1696"/>
                      <a:pt x="4837" y="1363"/>
                    </a:cubicBezTo>
                    <a:cubicBezTo>
                      <a:pt x="4737" y="1029"/>
                      <a:pt x="3970" y="929"/>
                      <a:pt x="3970" y="929"/>
                    </a:cubicBezTo>
                    <a:cubicBezTo>
                      <a:pt x="3970" y="929"/>
                      <a:pt x="4103" y="429"/>
                      <a:pt x="3236" y="28"/>
                    </a:cubicBezTo>
                    <a:cubicBezTo>
                      <a:pt x="3197" y="10"/>
                      <a:pt x="3154" y="1"/>
                      <a:pt x="31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73"/>
              <p:cNvSpPr/>
              <p:nvPr/>
            </p:nvSpPr>
            <p:spPr>
              <a:xfrm>
                <a:off x="2005350" y="2365225"/>
                <a:ext cx="70075" cy="97375"/>
              </a:xfrm>
              <a:custGeom>
                <a:avLst/>
                <a:gdLst/>
                <a:ahLst/>
                <a:cxnLst/>
                <a:rect l="l" t="t" r="r" b="b"/>
                <a:pathLst>
                  <a:path w="2803" h="3895" extrusionOk="0">
                    <a:moveTo>
                      <a:pt x="2140" y="1"/>
                    </a:moveTo>
                    <a:cubicBezTo>
                      <a:pt x="1682" y="1"/>
                      <a:pt x="1402" y="926"/>
                      <a:pt x="1402" y="926"/>
                    </a:cubicBezTo>
                    <a:cubicBezTo>
                      <a:pt x="1402" y="926"/>
                      <a:pt x="1238" y="555"/>
                      <a:pt x="972" y="555"/>
                    </a:cubicBezTo>
                    <a:cubicBezTo>
                      <a:pt x="838" y="555"/>
                      <a:pt x="679" y="648"/>
                      <a:pt x="501" y="926"/>
                    </a:cubicBezTo>
                    <a:cubicBezTo>
                      <a:pt x="1" y="1760"/>
                      <a:pt x="2803" y="3894"/>
                      <a:pt x="2803" y="3894"/>
                    </a:cubicBezTo>
                    <a:cubicBezTo>
                      <a:pt x="2803" y="3894"/>
                      <a:pt x="2803" y="225"/>
                      <a:pt x="2269" y="25"/>
                    </a:cubicBezTo>
                    <a:cubicBezTo>
                      <a:pt x="2224" y="8"/>
                      <a:pt x="2181" y="1"/>
                      <a:pt x="21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73"/>
              <p:cNvSpPr/>
              <p:nvPr/>
            </p:nvSpPr>
            <p:spPr>
              <a:xfrm>
                <a:off x="2322250" y="2533450"/>
                <a:ext cx="20875" cy="129300"/>
              </a:xfrm>
              <a:custGeom>
                <a:avLst/>
                <a:gdLst/>
                <a:ahLst/>
                <a:cxnLst/>
                <a:rect l="l" t="t" r="r" b="b"/>
                <a:pathLst>
                  <a:path w="835" h="5172" extrusionOk="0">
                    <a:moveTo>
                      <a:pt x="167" y="1"/>
                    </a:moveTo>
                    <a:cubicBezTo>
                      <a:pt x="0" y="1702"/>
                      <a:pt x="100" y="3470"/>
                      <a:pt x="501" y="5171"/>
                    </a:cubicBezTo>
                    <a:lnTo>
                      <a:pt x="834" y="434"/>
                    </a:lnTo>
                    <a:lnTo>
                      <a:pt x="1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73"/>
              <p:cNvSpPr/>
              <p:nvPr/>
            </p:nvSpPr>
            <p:spPr>
              <a:xfrm>
                <a:off x="2318900" y="2445900"/>
                <a:ext cx="225200" cy="463675"/>
              </a:xfrm>
              <a:custGeom>
                <a:avLst/>
                <a:gdLst/>
                <a:ahLst/>
                <a:cxnLst/>
                <a:rect l="l" t="t" r="r" b="b"/>
                <a:pathLst>
                  <a:path w="9008" h="18547" extrusionOk="0">
                    <a:moveTo>
                      <a:pt x="1235" y="0"/>
                    </a:moveTo>
                    <a:cubicBezTo>
                      <a:pt x="1235" y="0"/>
                      <a:pt x="701" y="401"/>
                      <a:pt x="368" y="2535"/>
                    </a:cubicBezTo>
                    <a:cubicBezTo>
                      <a:pt x="1" y="4670"/>
                      <a:pt x="835" y="5371"/>
                      <a:pt x="835" y="5371"/>
                    </a:cubicBezTo>
                    <a:cubicBezTo>
                      <a:pt x="835" y="5371"/>
                      <a:pt x="5071" y="8373"/>
                      <a:pt x="5305" y="9774"/>
                    </a:cubicBezTo>
                    <a:cubicBezTo>
                      <a:pt x="5505" y="11208"/>
                      <a:pt x="835" y="17046"/>
                      <a:pt x="835" y="17046"/>
                    </a:cubicBezTo>
                    <a:lnTo>
                      <a:pt x="3036" y="18547"/>
                    </a:lnTo>
                    <a:cubicBezTo>
                      <a:pt x="3036" y="18547"/>
                      <a:pt x="8774" y="13910"/>
                      <a:pt x="8874" y="10841"/>
                    </a:cubicBezTo>
                    <a:cubicBezTo>
                      <a:pt x="9007" y="7773"/>
                      <a:pt x="2403" y="467"/>
                      <a:pt x="12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73"/>
              <p:cNvSpPr/>
              <p:nvPr/>
            </p:nvSpPr>
            <p:spPr>
              <a:xfrm>
                <a:off x="1621750" y="3083025"/>
                <a:ext cx="78400" cy="71150"/>
              </a:xfrm>
              <a:custGeom>
                <a:avLst/>
                <a:gdLst/>
                <a:ahLst/>
                <a:cxnLst/>
                <a:rect l="l" t="t" r="r" b="b"/>
                <a:pathLst>
                  <a:path w="3136" h="2846" extrusionOk="0">
                    <a:moveTo>
                      <a:pt x="300" y="0"/>
                    </a:moveTo>
                    <a:cubicBezTo>
                      <a:pt x="167" y="367"/>
                      <a:pt x="67" y="801"/>
                      <a:pt x="0" y="1201"/>
                    </a:cubicBezTo>
                    <a:cubicBezTo>
                      <a:pt x="0" y="1535"/>
                      <a:pt x="801" y="2402"/>
                      <a:pt x="1368" y="2736"/>
                    </a:cubicBezTo>
                    <a:cubicBezTo>
                      <a:pt x="1503" y="2815"/>
                      <a:pt x="1674" y="2845"/>
                      <a:pt x="1856" y="2845"/>
                    </a:cubicBezTo>
                    <a:cubicBezTo>
                      <a:pt x="2439" y="2845"/>
                      <a:pt x="3136" y="2535"/>
                      <a:pt x="3136" y="2535"/>
                    </a:cubicBezTo>
                    <a:lnTo>
                      <a:pt x="1802" y="467"/>
                    </a:lnTo>
                    <a:lnTo>
                      <a:pt x="300" y="0"/>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12" name="Google Shape;3312;p73"/>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73">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73">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5" name="Google Shape;3315;p73"/>
          <p:cNvGrpSpPr/>
          <p:nvPr/>
        </p:nvGrpSpPr>
        <p:grpSpPr>
          <a:xfrm>
            <a:off x="4736475" y="4873138"/>
            <a:ext cx="204457" cy="190123"/>
            <a:chOff x="4426425" y="4796938"/>
            <a:chExt cx="204457" cy="190123"/>
          </a:xfrm>
        </p:grpSpPr>
        <p:sp>
          <p:nvSpPr>
            <p:cNvPr id="3316" name="Google Shape;3316;p73"/>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73"/>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8" name="Google Shape;3318;p73"/>
          <p:cNvGrpSpPr/>
          <p:nvPr/>
        </p:nvGrpSpPr>
        <p:grpSpPr>
          <a:xfrm flipH="1">
            <a:off x="4203075" y="4873138"/>
            <a:ext cx="204457" cy="190123"/>
            <a:chOff x="4426425" y="4796938"/>
            <a:chExt cx="204457" cy="190123"/>
          </a:xfrm>
        </p:grpSpPr>
        <p:sp>
          <p:nvSpPr>
            <p:cNvPr id="3319" name="Google Shape;3319;p73"/>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73"/>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CuadroTexto 2">
            <a:extLst>
              <a:ext uri="{FF2B5EF4-FFF2-40B4-BE49-F238E27FC236}">
                <a16:creationId xmlns:a16="http://schemas.microsoft.com/office/drawing/2014/main" id="{3B192375-5C8C-00FF-DF2F-2A01F9CB63EC}"/>
              </a:ext>
            </a:extLst>
          </p:cNvPr>
          <p:cNvSpPr txBox="1"/>
          <p:nvPr/>
        </p:nvSpPr>
        <p:spPr>
          <a:xfrm>
            <a:off x="3995196" y="1714132"/>
            <a:ext cx="5188804" cy="1569660"/>
          </a:xfrm>
          <a:prstGeom prst="rect">
            <a:avLst/>
          </a:prstGeom>
          <a:noFill/>
        </p:spPr>
        <p:txBody>
          <a:bodyPr wrap="square">
            <a:spAutoFit/>
          </a:bodyPr>
          <a:lstStyle/>
          <a:p>
            <a:pPr marL="0" indent="0"/>
            <a:r>
              <a:rPr lang="en-US" sz="1600" dirty="0">
                <a:solidFill>
                  <a:schemeClr val="lt1"/>
                </a:solidFill>
                <a:latin typeface="Poppins"/>
                <a:cs typeface="Poppins"/>
                <a:sym typeface="Poppins"/>
              </a:rPr>
              <a:t>To define the client next month status, we should compare the amount paid in a month with a 10% of a previous bill statement amount. </a:t>
            </a:r>
          </a:p>
          <a:p>
            <a:pPr marL="0" indent="0"/>
            <a:r>
              <a:rPr lang="en-US" sz="1600" dirty="0">
                <a:solidFill>
                  <a:schemeClr val="lt1"/>
                </a:solidFill>
                <a:latin typeface="Poppins"/>
                <a:cs typeface="Poppins"/>
                <a:sym typeface="Poppins"/>
              </a:rPr>
              <a:t>If the monthly payment is less than 10% of the debt accumulated in the previous month, the client should be considered as 'default'.</a:t>
            </a:r>
          </a:p>
        </p:txBody>
      </p:sp>
      <p:pic>
        <p:nvPicPr>
          <p:cNvPr id="2" name="Imagen 1">
            <a:extLst>
              <a:ext uri="{FF2B5EF4-FFF2-40B4-BE49-F238E27FC236}">
                <a16:creationId xmlns:a16="http://schemas.microsoft.com/office/drawing/2014/main" id="{63D0DBFC-BB45-A715-4717-462050B1174A}"/>
              </a:ext>
            </a:extLst>
          </p:cNvPr>
          <p:cNvPicPr>
            <a:picLocks noChangeAspect="1"/>
          </p:cNvPicPr>
          <p:nvPr/>
        </p:nvPicPr>
        <p:blipFill>
          <a:blip r:embed="rId3"/>
          <a:stretch>
            <a:fillRect/>
          </a:stretch>
        </p:blipFill>
        <p:spPr>
          <a:xfrm>
            <a:off x="6920522" y="4444926"/>
            <a:ext cx="2103914" cy="52327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36"/>
                                        </p:tgtEl>
                                        <p:attrNameLst>
                                          <p:attrName>style.visibility</p:attrName>
                                        </p:attrNameLst>
                                      </p:cBhvr>
                                      <p:to>
                                        <p:strVal val="visible"/>
                                      </p:to>
                                    </p:set>
                                    <p:animEffect transition="in" filter="fade">
                                      <p:cBhvr>
                                        <p:cTn id="7" dur="1000"/>
                                        <p:tgtEl>
                                          <p:spTgt spid="313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138"/>
                                        </p:tgtEl>
                                        <p:attrNameLst>
                                          <p:attrName>style.visibility</p:attrName>
                                        </p:attrNameLst>
                                      </p:cBhvr>
                                      <p:to>
                                        <p:strVal val="visible"/>
                                      </p:to>
                                    </p:set>
                                    <p:animEffect transition="in" filter="fade">
                                      <p:cBhvr>
                                        <p:cTn id="11" dur="1000"/>
                                        <p:tgtEl>
                                          <p:spTgt spid="3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03"/>
        <p:cNvGrpSpPr/>
        <p:nvPr/>
      </p:nvGrpSpPr>
      <p:grpSpPr>
        <a:xfrm>
          <a:off x="0" y="0"/>
          <a:ext cx="0" cy="0"/>
          <a:chOff x="0" y="0"/>
          <a:chExt cx="0" cy="0"/>
        </a:xfrm>
      </p:grpSpPr>
      <p:sp>
        <p:nvSpPr>
          <p:cNvPr id="3604" name="Google Shape;3604;p83"/>
          <p:cNvSpPr/>
          <p:nvPr/>
        </p:nvSpPr>
        <p:spPr>
          <a:xfrm flipH="1">
            <a:off x="2157528" y="1571545"/>
            <a:ext cx="1289100" cy="1289100"/>
          </a:xfrm>
          <a:prstGeom prst="donut">
            <a:avLst>
              <a:gd name="adj" fmla="val 1193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83"/>
          <p:cNvSpPr/>
          <p:nvPr/>
        </p:nvSpPr>
        <p:spPr>
          <a:xfrm flipH="1">
            <a:off x="2157528" y="1571545"/>
            <a:ext cx="1302900" cy="1367287"/>
          </a:xfrm>
          <a:prstGeom prst="blockArc">
            <a:avLst>
              <a:gd name="adj1" fmla="val 12557346"/>
              <a:gd name="adj2" fmla="val 16077024"/>
              <a:gd name="adj3" fmla="val 12691"/>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6" name="Google Shape;3606;p83"/>
          <p:cNvSpPr txBox="1">
            <a:spLocks noGrp="1"/>
          </p:cNvSpPr>
          <p:nvPr>
            <p:ph type="subTitle" idx="1"/>
          </p:nvPr>
        </p:nvSpPr>
        <p:spPr>
          <a:xfrm>
            <a:off x="1918810" y="3496542"/>
            <a:ext cx="2256904"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1400" dirty="0" err="1"/>
              <a:t>Defaulted</a:t>
            </a:r>
            <a:r>
              <a:rPr lang="es-ES" sz="1400" dirty="0"/>
              <a:t> clients</a:t>
            </a:r>
            <a:endParaRPr sz="1400" dirty="0"/>
          </a:p>
        </p:txBody>
      </p:sp>
      <p:sp>
        <p:nvSpPr>
          <p:cNvPr id="3607" name="Google Shape;3607;p83"/>
          <p:cNvSpPr txBox="1">
            <a:spLocks noGrp="1"/>
          </p:cNvSpPr>
          <p:nvPr>
            <p:ph type="subTitle" idx="2"/>
          </p:nvPr>
        </p:nvSpPr>
        <p:spPr>
          <a:xfrm>
            <a:off x="2105553" y="3811782"/>
            <a:ext cx="2214314" cy="33721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Not defaulted clients</a:t>
            </a:r>
            <a:endParaRPr sz="1400" dirty="0"/>
          </a:p>
        </p:txBody>
      </p:sp>
      <p:sp>
        <p:nvSpPr>
          <p:cNvPr id="3608" name="Google Shape;3608;p83"/>
          <p:cNvSpPr txBox="1">
            <a:spLocks noGrp="1"/>
          </p:cNvSpPr>
          <p:nvPr>
            <p:ph type="title"/>
          </p:nvPr>
        </p:nvSpPr>
        <p:spPr>
          <a:xfrm>
            <a:off x="2150628" y="1955636"/>
            <a:ext cx="1302900" cy="52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3">
                    <a:lumMod val="75000"/>
                  </a:schemeClr>
                </a:solidFill>
              </a:rPr>
              <a:t>21%</a:t>
            </a:r>
            <a:endParaRPr dirty="0">
              <a:solidFill>
                <a:schemeClr val="accent3">
                  <a:lumMod val="75000"/>
                </a:schemeClr>
              </a:solidFill>
            </a:endParaRPr>
          </a:p>
        </p:txBody>
      </p:sp>
      <p:sp>
        <p:nvSpPr>
          <p:cNvPr id="3609" name="Google Shape;3609;p83"/>
          <p:cNvSpPr txBox="1">
            <a:spLocks noGrp="1"/>
          </p:cNvSpPr>
          <p:nvPr>
            <p:ph type="title" idx="3"/>
          </p:nvPr>
        </p:nvSpPr>
        <p:spPr>
          <a:xfrm>
            <a:off x="5691522" y="1951917"/>
            <a:ext cx="1298400" cy="52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3">
                    <a:lumMod val="75000"/>
                  </a:schemeClr>
                </a:solidFill>
              </a:rPr>
              <a:t>50%</a:t>
            </a:r>
            <a:endParaRPr dirty="0">
              <a:solidFill>
                <a:schemeClr val="accent3">
                  <a:lumMod val="75000"/>
                </a:schemeClr>
              </a:solidFill>
            </a:endParaRPr>
          </a:p>
        </p:txBody>
      </p:sp>
      <p:sp>
        <p:nvSpPr>
          <p:cNvPr id="3610" name="Google Shape;3610;p83"/>
          <p:cNvSpPr txBox="1">
            <a:spLocks noGrp="1"/>
          </p:cNvSpPr>
          <p:nvPr>
            <p:ph type="title" idx="4"/>
          </p:nvPr>
        </p:nvSpPr>
        <p:spPr>
          <a:xfrm>
            <a:off x="2379133" y="530525"/>
            <a:ext cx="6036441" cy="463800"/>
          </a:xfrm>
          <a:prstGeom prst="rect">
            <a:avLst/>
          </a:prstGeom>
        </p:spPr>
        <p:txBody>
          <a:bodyPr spcFirstLastPara="1" wrap="square" lIns="91425" tIns="91425" rIns="91425" bIns="91425" anchor="ctr" anchorCtr="0">
            <a:noAutofit/>
          </a:bodyPr>
          <a:lstStyle/>
          <a:p>
            <a:pPr algn="l"/>
            <a:r>
              <a:rPr lang="es-ES" dirty="0" err="1"/>
              <a:t>Comparison</a:t>
            </a:r>
            <a:r>
              <a:rPr lang="es-ES" dirty="0"/>
              <a:t> </a:t>
            </a:r>
            <a:r>
              <a:rPr lang="es-ES" dirty="0" err="1"/>
              <a:t>of</a:t>
            </a:r>
            <a:r>
              <a:rPr lang="es-ES" dirty="0"/>
              <a:t> </a:t>
            </a:r>
            <a:r>
              <a:rPr lang="es-ES" dirty="0" err="1"/>
              <a:t>results</a:t>
            </a:r>
            <a:endParaRPr lang="es-ES" dirty="0"/>
          </a:p>
        </p:txBody>
      </p:sp>
      <p:sp>
        <p:nvSpPr>
          <p:cNvPr id="3611" name="Google Shape;3611;p83"/>
          <p:cNvSpPr txBox="1">
            <a:spLocks noGrp="1"/>
          </p:cNvSpPr>
          <p:nvPr>
            <p:ph type="subTitle" idx="5"/>
          </p:nvPr>
        </p:nvSpPr>
        <p:spPr>
          <a:xfrm>
            <a:off x="1610028" y="2859897"/>
            <a:ext cx="2384100"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Old criteria</a:t>
            </a:r>
          </a:p>
        </p:txBody>
      </p:sp>
      <p:sp>
        <p:nvSpPr>
          <p:cNvPr id="3612" name="Google Shape;3612;p83"/>
          <p:cNvSpPr txBox="1">
            <a:spLocks noGrp="1"/>
          </p:cNvSpPr>
          <p:nvPr>
            <p:ph type="subTitle" idx="6"/>
          </p:nvPr>
        </p:nvSpPr>
        <p:spPr>
          <a:xfrm>
            <a:off x="5149872" y="2859897"/>
            <a:ext cx="2384100"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New criteria</a:t>
            </a:r>
          </a:p>
        </p:txBody>
      </p:sp>
      <p:sp>
        <p:nvSpPr>
          <p:cNvPr id="3613" name="Google Shape;3613;p83"/>
          <p:cNvSpPr/>
          <p:nvPr/>
        </p:nvSpPr>
        <p:spPr>
          <a:xfrm flipH="1">
            <a:off x="5697372" y="1571545"/>
            <a:ext cx="1289100" cy="1289100"/>
          </a:xfrm>
          <a:prstGeom prst="donut">
            <a:avLst>
              <a:gd name="adj" fmla="val 1193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83"/>
          <p:cNvSpPr/>
          <p:nvPr/>
        </p:nvSpPr>
        <p:spPr>
          <a:xfrm flipH="1">
            <a:off x="5690472" y="1564436"/>
            <a:ext cx="1302900" cy="1302900"/>
          </a:xfrm>
          <a:prstGeom prst="blockArc">
            <a:avLst>
              <a:gd name="adj1" fmla="val 5402673"/>
              <a:gd name="adj2" fmla="val 16256715"/>
              <a:gd name="adj3" fmla="val 1271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83"/>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83">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83">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8" name="Google Shape;3618;p83"/>
          <p:cNvGrpSpPr/>
          <p:nvPr/>
        </p:nvGrpSpPr>
        <p:grpSpPr>
          <a:xfrm>
            <a:off x="4736475" y="4873138"/>
            <a:ext cx="204457" cy="190123"/>
            <a:chOff x="4426425" y="4796938"/>
            <a:chExt cx="204457" cy="190123"/>
          </a:xfrm>
        </p:grpSpPr>
        <p:sp>
          <p:nvSpPr>
            <p:cNvPr id="3619" name="Google Shape;3619;p83"/>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83"/>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1" name="Google Shape;3621;p83"/>
          <p:cNvGrpSpPr/>
          <p:nvPr/>
        </p:nvGrpSpPr>
        <p:grpSpPr>
          <a:xfrm flipH="1">
            <a:off x="4203075" y="4873138"/>
            <a:ext cx="204457" cy="190123"/>
            <a:chOff x="4426425" y="4796938"/>
            <a:chExt cx="204457" cy="190123"/>
          </a:xfrm>
        </p:grpSpPr>
        <p:sp>
          <p:nvSpPr>
            <p:cNvPr id="3622" name="Google Shape;3622;p83"/>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83"/>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842;p89">
            <a:extLst>
              <a:ext uri="{FF2B5EF4-FFF2-40B4-BE49-F238E27FC236}">
                <a16:creationId xmlns:a16="http://schemas.microsoft.com/office/drawing/2014/main" id="{8DA57C33-8D64-3AD9-4003-B176B4B3010E}"/>
              </a:ext>
            </a:extLst>
          </p:cNvPr>
          <p:cNvSpPr/>
          <p:nvPr/>
        </p:nvSpPr>
        <p:spPr>
          <a:xfrm flipH="1">
            <a:off x="1932880" y="3619490"/>
            <a:ext cx="118799" cy="1188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3846;p89">
            <a:extLst>
              <a:ext uri="{FF2B5EF4-FFF2-40B4-BE49-F238E27FC236}">
                <a16:creationId xmlns:a16="http://schemas.microsoft.com/office/drawing/2014/main" id="{F0949DA2-477D-0B82-415E-7324A8D48FE0}"/>
              </a:ext>
            </a:extLst>
          </p:cNvPr>
          <p:cNvSpPr/>
          <p:nvPr/>
        </p:nvSpPr>
        <p:spPr>
          <a:xfrm>
            <a:off x="1932880" y="3896877"/>
            <a:ext cx="118800" cy="1188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606;p83">
            <a:extLst>
              <a:ext uri="{FF2B5EF4-FFF2-40B4-BE49-F238E27FC236}">
                <a16:creationId xmlns:a16="http://schemas.microsoft.com/office/drawing/2014/main" id="{55093AF2-2E2D-DAAB-F3E0-94335878F14A}"/>
              </a:ext>
            </a:extLst>
          </p:cNvPr>
          <p:cNvSpPr txBox="1">
            <a:spLocks/>
          </p:cNvSpPr>
          <p:nvPr/>
        </p:nvSpPr>
        <p:spPr>
          <a:xfrm>
            <a:off x="5427695" y="3465236"/>
            <a:ext cx="2065220" cy="38081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l" rtl="0">
              <a:lnSpc>
                <a:spcPct val="115000"/>
              </a:lnSpc>
              <a:spcBef>
                <a:spcPts val="1600"/>
              </a:spcBef>
              <a:spcAft>
                <a:spcPts val="160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marL="0" indent="0"/>
            <a:r>
              <a:rPr lang="es-ES" sz="1400" dirty="0" err="1"/>
              <a:t>Defaulted</a:t>
            </a:r>
            <a:r>
              <a:rPr lang="es-ES" sz="1400" dirty="0"/>
              <a:t> clients</a:t>
            </a:r>
          </a:p>
        </p:txBody>
      </p:sp>
      <p:sp>
        <p:nvSpPr>
          <p:cNvPr id="5" name="Google Shape;3607;p83">
            <a:extLst>
              <a:ext uri="{FF2B5EF4-FFF2-40B4-BE49-F238E27FC236}">
                <a16:creationId xmlns:a16="http://schemas.microsoft.com/office/drawing/2014/main" id="{1ECB18D6-8D68-FB77-025E-C8B5EAE0881A}"/>
              </a:ext>
            </a:extLst>
          </p:cNvPr>
          <p:cNvSpPr txBox="1">
            <a:spLocks/>
          </p:cNvSpPr>
          <p:nvPr/>
        </p:nvSpPr>
        <p:spPr>
          <a:xfrm>
            <a:off x="5525829" y="3794709"/>
            <a:ext cx="2214314" cy="33721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l" rtl="0">
              <a:lnSpc>
                <a:spcPct val="115000"/>
              </a:lnSpc>
              <a:spcBef>
                <a:spcPts val="1600"/>
              </a:spcBef>
              <a:spcAft>
                <a:spcPts val="160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marL="0" indent="0"/>
            <a:r>
              <a:rPr lang="es-ES" sz="1400" dirty="0" err="1"/>
              <a:t>Not</a:t>
            </a:r>
            <a:r>
              <a:rPr lang="es-ES" sz="1400" dirty="0"/>
              <a:t> </a:t>
            </a:r>
            <a:r>
              <a:rPr lang="es-ES" sz="1400" dirty="0" err="1"/>
              <a:t>defaulted</a:t>
            </a:r>
            <a:r>
              <a:rPr lang="es-ES" sz="1400" dirty="0"/>
              <a:t> clients</a:t>
            </a:r>
          </a:p>
        </p:txBody>
      </p:sp>
      <p:sp>
        <p:nvSpPr>
          <p:cNvPr id="6" name="Google Shape;3842;p89">
            <a:extLst>
              <a:ext uri="{FF2B5EF4-FFF2-40B4-BE49-F238E27FC236}">
                <a16:creationId xmlns:a16="http://schemas.microsoft.com/office/drawing/2014/main" id="{38E084F1-3F7F-3980-EC29-55BCE95B3DF6}"/>
              </a:ext>
            </a:extLst>
          </p:cNvPr>
          <p:cNvSpPr/>
          <p:nvPr/>
        </p:nvSpPr>
        <p:spPr>
          <a:xfrm flipH="1">
            <a:off x="5353233" y="3597477"/>
            <a:ext cx="118799" cy="1188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846;p89">
            <a:extLst>
              <a:ext uri="{FF2B5EF4-FFF2-40B4-BE49-F238E27FC236}">
                <a16:creationId xmlns:a16="http://schemas.microsoft.com/office/drawing/2014/main" id="{1632F204-F4E1-AAE4-192A-9762078BCA34}"/>
              </a:ext>
            </a:extLst>
          </p:cNvPr>
          <p:cNvSpPr/>
          <p:nvPr/>
        </p:nvSpPr>
        <p:spPr>
          <a:xfrm>
            <a:off x="5353233" y="3896877"/>
            <a:ext cx="118800" cy="1188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Imagen 7">
            <a:extLst>
              <a:ext uri="{FF2B5EF4-FFF2-40B4-BE49-F238E27FC236}">
                <a16:creationId xmlns:a16="http://schemas.microsoft.com/office/drawing/2014/main" id="{990B5E96-5139-DBEA-93B7-F3353469C66C}"/>
              </a:ext>
            </a:extLst>
          </p:cNvPr>
          <p:cNvPicPr>
            <a:picLocks noChangeAspect="1"/>
          </p:cNvPicPr>
          <p:nvPr/>
        </p:nvPicPr>
        <p:blipFill>
          <a:blip r:embed="rId3"/>
          <a:stretch>
            <a:fillRect/>
          </a:stretch>
        </p:blipFill>
        <p:spPr>
          <a:xfrm>
            <a:off x="866853" y="4839589"/>
            <a:ext cx="2103914" cy="523273"/>
          </a:xfrm>
          <a:prstGeom prst="rect">
            <a:avLst/>
          </a:prstGeom>
        </p:spPr>
      </p:pic>
    </p:spTree>
    <p:extLst>
      <p:ext uri="{BB962C8B-B14F-4D97-AF65-F5344CB8AC3E}">
        <p14:creationId xmlns:p14="http://schemas.microsoft.com/office/powerpoint/2010/main" val="198650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09"/>
        <p:cNvGrpSpPr/>
        <p:nvPr/>
      </p:nvGrpSpPr>
      <p:grpSpPr>
        <a:xfrm>
          <a:off x="0" y="0"/>
          <a:ext cx="0" cy="0"/>
          <a:chOff x="0" y="0"/>
          <a:chExt cx="0" cy="0"/>
        </a:xfrm>
      </p:grpSpPr>
      <p:sp>
        <p:nvSpPr>
          <p:cNvPr id="3410" name="Google Shape;3410;p75"/>
          <p:cNvSpPr txBox="1">
            <a:spLocks noGrp="1"/>
          </p:cNvSpPr>
          <p:nvPr>
            <p:ph type="title"/>
          </p:nvPr>
        </p:nvSpPr>
        <p:spPr>
          <a:xfrm>
            <a:off x="724900" y="3657600"/>
            <a:ext cx="7704000" cy="95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MODELING</a:t>
            </a:r>
            <a:endParaRPr dirty="0"/>
          </a:p>
        </p:txBody>
      </p:sp>
      <p:sp>
        <p:nvSpPr>
          <p:cNvPr id="3411" name="Google Shape;3411;p75"/>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75">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75">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4" name="Google Shape;3414;p75"/>
          <p:cNvGrpSpPr/>
          <p:nvPr/>
        </p:nvGrpSpPr>
        <p:grpSpPr>
          <a:xfrm>
            <a:off x="4736475" y="4873138"/>
            <a:ext cx="204457" cy="190123"/>
            <a:chOff x="4426425" y="4796938"/>
            <a:chExt cx="204457" cy="190123"/>
          </a:xfrm>
        </p:grpSpPr>
        <p:sp>
          <p:nvSpPr>
            <p:cNvPr id="3415" name="Google Shape;3415;p75"/>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75"/>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7" name="Google Shape;3417;p75"/>
          <p:cNvGrpSpPr/>
          <p:nvPr/>
        </p:nvGrpSpPr>
        <p:grpSpPr>
          <a:xfrm flipH="1">
            <a:off x="4203075" y="4873138"/>
            <a:ext cx="204457" cy="190123"/>
            <a:chOff x="4426425" y="4796938"/>
            <a:chExt cx="204457" cy="190123"/>
          </a:xfrm>
        </p:grpSpPr>
        <p:sp>
          <p:nvSpPr>
            <p:cNvPr id="3418" name="Google Shape;3418;p75"/>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75"/>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agen 1">
            <a:extLst>
              <a:ext uri="{FF2B5EF4-FFF2-40B4-BE49-F238E27FC236}">
                <a16:creationId xmlns:a16="http://schemas.microsoft.com/office/drawing/2014/main" id="{AD3CB654-A49B-BD24-586D-CAD2F66B2510}"/>
              </a:ext>
            </a:extLst>
          </p:cNvPr>
          <p:cNvPicPr>
            <a:picLocks noChangeAspect="1"/>
          </p:cNvPicPr>
          <p:nvPr/>
        </p:nvPicPr>
        <p:blipFill>
          <a:blip r:embed="rId4"/>
          <a:stretch>
            <a:fillRect/>
          </a:stretch>
        </p:blipFill>
        <p:spPr>
          <a:xfrm>
            <a:off x="7040086" y="4498663"/>
            <a:ext cx="2103914" cy="52327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10"/>
                                        </p:tgtEl>
                                        <p:attrNameLst>
                                          <p:attrName>style.visibility</p:attrName>
                                        </p:attrNameLst>
                                      </p:cBhvr>
                                      <p:to>
                                        <p:strVal val="visible"/>
                                      </p:to>
                                    </p:set>
                                    <p:animEffect transition="in" filter="fade">
                                      <p:cBhvr>
                                        <p:cTn id="7" dur="1000"/>
                                        <p:tgtEl>
                                          <p:spTgt spid="3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97CEC332-0362-C0C9-C138-7B6AF680F2AE}"/>
              </a:ext>
            </a:extLst>
          </p:cNvPr>
          <p:cNvSpPr>
            <a:spLocks noGrp="1"/>
          </p:cNvSpPr>
          <p:nvPr>
            <p:ph type="subTitle" idx="2"/>
          </p:nvPr>
        </p:nvSpPr>
        <p:spPr>
          <a:xfrm>
            <a:off x="2708366" y="2331337"/>
            <a:ext cx="5725684" cy="2484503"/>
          </a:xfrm>
        </p:spPr>
        <p:txBody>
          <a:bodyPr/>
          <a:lstStyle/>
          <a:p>
            <a:pPr algn="just"/>
            <a:r>
              <a:rPr lang="es-ES" dirty="0"/>
              <a:t>     In </a:t>
            </a:r>
            <a:r>
              <a:rPr lang="es-ES" dirty="0" err="1"/>
              <a:t>order</a:t>
            </a:r>
            <a:r>
              <a:rPr lang="es-ES" dirty="0"/>
              <a:t> </a:t>
            </a:r>
            <a:r>
              <a:rPr lang="es-ES" dirty="0" err="1"/>
              <a:t>to</a:t>
            </a:r>
            <a:r>
              <a:rPr lang="es-ES" dirty="0"/>
              <a:t> </a:t>
            </a:r>
            <a:r>
              <a:rPr lang="es-ES" dirty="0" err="1"/>
              <a:t>solve</a:t>
            </a:r>
            <a:r>
              <a:rPr lang="es-ES" dirty="0"/>
              <a:t> a </a:t>
            </a:r>
            <a:r>
              <a:rPr lang="es-ES" dirty="0" err="1"/>
              <a:t>problem</a:t>
            </a:r>
            <a:r>
              <a:rPr lang="es-ES" dirty="0"/>
              <a:t> </a:t>
            </a:r>
            <a:r>
              <a:rPr lang="es-ES" dirty="0" err="1"/>
              <a:t>of</a:t>
            </a:r>
            <a:r>
              <a:rPr lang="es-ES" dirty="0"/>
              <a:t> </a:t>
            </a:r>
            <a:r>
              <a:rPr lang="es-ES" dirty="0" err="1"/>
              <a:t>the</a:t>
            </a:r>
            <a:r>
              <a:rPr lang="es-ES" dirty="0"/>
              <a:t> actual </a:t>
            </a:r>
            <a:r>
              <a:rPr lang="es-ES" dirty="0" err="1"/>
              <a:t>debts</a:t>
            </a:r>
            <a:r>
              <a:rPr lang="es-ES" dirty="0"/>
              <a:t> </a:t>
            </a:r>
            <a:r>
              <a:rPr lang="es-ES" dirty="0" err="1"/>
              <a:t>of</a:t>
            </a:r>
            <a:r>
              <a:rPr lang="es-ES" dirty="0"/>
              <a:t> </a:t>
            </a:r>
            <a:r>
              <a:rPr lang="es-ES" dirty="0" err="1"/>
              <a:t>defaulted</a:t>
            </a:r>
            <a:r>
              <a:rPr lang="es-ES" dirty="0"/>
              <a:t> clients and </a:t>
            </a:r>
            <a:r>
              <a:rPr lang="es-ES" dirty="0" err="1"/>
              <a:t>find</a:t>
            </a:r>
            <a:r>
              <a:rPr lang="es-ES" dirty="0"/>
              <a:t> </a:t>
            </a:r>
            <a:r>
              <a:rPr lang="es-ES" dirty="0" err="1"/>
              <a:t>out</a:t>
            </a:r>
            <a:r>
              <a:rPr lang="es-ES" dirty="0"/>
              <a:t> </a:t>
            </a:r>
            <a:r>
              <a:rPr lang="es-ES" dirty="0" err="1"/>
              <a:t>which</a:t>
            </a:r>
            <a:r>
              <a:rPr lang="es-ES" dirty="0"/>
              <a:t> </a:t>
            </a:r>
            <a:r>
              <a:rPr lang="es-ES" dirty="0" err="1"/>
              <a:t>part</a:t>
            </a:r>
            <a:r>
              <a:rPr lang="es-ES" dirty="0"/>
              <a:t> </a:t>
            </a:r>
            <a:r>
              <a:rPr lang="es-ES" dirty="0" err="1"/>
              <a:t>of</a:t>
            </a:r>
            <a:r>
              <a:rPr lang="es-ES" dirty="0"/>
              <a:t> </a:t>
            </a:r>
            <a:r>
              <a:rPr lang="es-ES" dirty="0" err="1"/>
              <a:t>debts</a:t>
            </a:r>
            <a:r>
              <a:rPr lang="es-ES" dirty="0"/>
              <a:t> </a:t>
            </a:r>
            <a:r>
              <a:rPr lang="es-ES" dirty="0" err="1"/>
              <a:t>could</a:t>
            </a:r>
            <a:r>
              <a:rPr lang="es-ES" dirty="0"/>
              <a:t> be </a:t>
            </a:r>
            <a:r>
              <a:rPr lang="es-ES" dirty="0" err="1"/>
              <a:t>restructured</a:t>
            </a:r>
            <a:r>
              <a:rPr lang="es-ES" dirty="0"/>
              <a:t>, </a:t>
            </a:r>
            <a:r>
              <a:rPr lang="es-ES" dirty="0" err="1"/>
              <a:t>which</a:t>
            </a:r>
            <a:r>
              <a:rPr lang="es-ES" dirty="0"/>
              <a:t> </a:t>
            </a:r>
            <a:r>
              <a:rPr lang="es-ES" dirty="0" err="1"/>
              <a:t>part</a:t>
            </a:r>
            <a:r>
              <a:rPr lang="es-ES" dirty="0"/>
              <a:t> </a:t>
            </a:r>
            <a:r>
              <a:rPr lang="es-ES" dirty="0" err="1"/>
              <a:t>needs</a:t>
            </a:r>
            <a:r>
              <a:rPr lang="es-ES" dirty="0"/>
              <a:t> </a:t>
            </a:r>
            <a:r>
              <a:rPr lang="es-ES" dirty="0" err="1"/>
              <a:t>to</a:t>
            </a:r>
            <a:r>
              <a:rPr lang="es-ES" dirty="0"/>
              <a:t> be </a:t>
            </a:r>
            <a:r>
              <a:rPr lang="es-ES" dirty="0" err="1"/>
              <a:t>blocked</a:t>
            </a:r>
            <a:r>
              <a:rPr lang="es-ES" dirty="0"/>
              <a:t> and </a:t>
            </a:r>
            <a:r>
              <a:rPr lang="es-ES" dirty="0" err="1"/>
              <a:t>which</a:t>
            </a:r>
            <a:r>
              <a:rPr lang="es-ES" dirty="0"/>
              <a:t> </a:t>
            </a:r>
            <a:r>
              <a:rPr lang="es-ES" dirty="0" err="1"/>
              <a:t>one</a:t>
            </a:r>
            <a:r>
              <a:rPr lang="es-ES" dirty="0"/>
              <a:t> </a:t>
            </a:r>
            <a:r>
              <a:rPr lang="es-ES" dirty="0" err="1"/>
              <a:t>should</a:t>
            </a:r>
            <a:r>
              <a:rPr lang="es-ES" dirty="0"/>
              <a:t> be </a:t>
            </a:r>
            <a:r>
              <a:rPr lang="es-ES" dirty="0" err="1"/>
              <a:t>sold</a:t>
            </a:r>
            <a:r>
              <a:rPr lang="es-ES" dirty="0"/>
              <a:t>, </a:t>
            </a:r>
            <a:r>
              <a:rPr lang="en-US" dirty="0"/>
              <a:t>we have built a mathematical model to predict </a:t>
            </a:r>
            <a:r>
              <a:rPr lang="es-ES" dirty="0"/>
              <a:t>clients default </a:t>
            </a:r>
            <a:r>
              <a:rPr lang="es-ES" dirty="0" err="1"/>
              <a:t>payments</a:t>
            </a:r>
            <a:r>
              <a:rPr lang="es-ES" dirty="0"/>
              <a:t>.</a:t>
            </a:r>
          </a:p>
        </p:txBody>
      </p:sp>
      <p:sp>
        <p:nvSpPr>
          <p:cNvPr id="4" name="Google Shape;1127;p57">
            <a:extLst>
              <a:ext uri="{FF2B5EF4-FFF2-40B4-BE49-F238E27FC236}">
                <a16:creationId xmlns:a16="http://schemas.microsoft.com/office/drawing/2014/main" id="{FC2374CA-9F86-CAF2-0270-B39C10DB7F77}"/>
              </a:ext>
            </a:extLst>
          </p:cNvPr>
          <p:cNvSpPr txBox="1">
            <a:spLocks noGrp="1"/>
          </p:cNvSpPr>
          <p:nvPr>
            <p:ph type="subTitle" idx="1"/>
          </p:nvPr>
        </p:nvSpPr>
        <p:spPr>
          <a:xfrm>
            <a:off x="3065417" y="1131439"/>
            <a:ext cx="5826034" cy="1276799"/>
          </a:xfrm>
          <a:prstGeom prst="rect">
            <a:avLst/>
          </a:prstGeom>
        </p:spPr>
        <p:txBody>
          <a:bodyPr spcFirstLastPara="1" wrap="square" lIns="91425" tIns="91425" rIns="91425" bIns="91425" anchor="ctr" anchorCtr="0">
            <a:noAutofit/>
          </a:bodyPr>
          <a:lstStyle/>
          <a:p>
            <a:pPr marL="0" indent="0"/>
            <a:r>
              <a:rPr lang="en-US" sz="3200" dirty="0"/>
              <a:t>Client Status Next Month Model</a:t>
            </a:r>
          </a:p>
        </p:txBody>
      </p:sp>
      <p:pic>
        <p:nvPicPr>
          <p:cNvPr id="5" name="Imagen 4">
            <a:extLst>
              <a:ext uri="{FF2B5EF4-FFF2-40B4-BE49-F238E27FC236}">
                <a16:creationId xmlns:a16="http://schemas.microsoft.com/office/drawing/2014/main" id="{5C099D8A-E45B-49F4-9C03-59EF7552F3C8}"/>
              </a:ext>
            </a:extLst>
          </p:cNvPr>
          <p:cNvPicPr>
            <a:picLocks noChangeAspect="1"/>
          </p:cNvPicPr>
          <p:nvPr/>
        </p:nvPicPr>
        <p:blipFill>
          <a:blip r:embed="rId2"/>
          <a:stretch>
            <a:fillRect/>
          </a:stretch>
        </p:blipFill>
        <p:spPr>
          <a:xfrm>
            <a:off x="301830" y="276261"/>
            <a:ext cx="2103914" cy="523273"/>
          </a:xfrm>
          <a:prstGeom prst="rect">
            <a:avLst/>
          </a:prstGeom>
        </p:spPr>
      </p:pic>
      <p:grpSp>
        <p:nvGrpSpPr>
          <p:cNvPr id="6" name="Google Shape;6415;p114">
            <a:extLst>
              <a:ext uri="{FF2B5EF4-FFF2-40B4-BE49-F238E27FC236}">
                <a16:creationId xmlns:a16="http://schemas.microsoft.com/office/drawing/2014/main" id="{9FEA5527-3440-7239-3982-6FEF6019A21C}"/>
              </a:ext>
            </a:extLst>
          </p:cNvPr>
          <p:cNvGrpSpPr/>
          <p:nvPr/>
        </p:nvGrpSpPr>
        <p:grpSpPr>
          <a:xfrm>
            <a:off x="529264" y="1887971"/>
            <a:ext cx="2103914" cy="1839297"/>
            <a:chOff x="4937077" y="2833750"/>
            <a:chExt cx="1609074" cy="1428531"/>
          </a:xfrm>
        </p:grpSpPr>
        <p:sp>
          <p:nvSpPr>
            <p:cNvPr id="7" name="Google Shape;6416;p114">
              <a:extLst>
                <a:ext uri="{FF2B5EF4-FFF2-40B4-BE49-F238E27FC236}">
                  <a16:creationId xmlns:a16="http://schemas.microsoft.com/office/drawing/2014/main" id="{C7AE7656-F913-66D4-FBBD-94CB03DE0D59}"/>
                </a:ext>
              </a:extLst>
            </p:cNvPr>
            <p:cNvSpPr/>
            <p:nvPr/>
          </p:nvSpPr>
          <p:spPr>
            <a:xfrm>
              <a:off x="5150493" y="3342199"/>
              <a:ext cx="35183" cy="18298"/>
            </a:xfrm>
            <a:custGeom>
              <a:avLst/>
              <a:gdLst/>
              <a:ahLst/>
              <a:cxnLst/>
              <a:rect l="l" t="t" r="r" b="b"/>
              <a:pathLst>
                <a:path w="3536" h="1839" extrusionOk="0">
                  <a:moveTo>
                    <a:pt x="2581" y="1"/>
                  </a:moveTo>
                  <a:cubicBezTo>
                    <a:pt x="2148" y="1"/>
                    <a:pt x="1757" y="231"/>
                    <a:pt x="1601" y="638"/>
                  </a:cubicBezTo>
                  <a:cubicBezTo>
                    <a:pt x="1467" y="829"/>
                    <a:pt x="1366" y="987"/>
                    <a:pt x="1135" y="987"/>
                  </a:cubicBezTo>
                  <a:cubicBezTo>
                    <a:pt x="963" y="987"/>
                    <a:pt x="718" y="899"/>
                    <a:pt x="334" y="671"/>
                  </a:cubicBezTo>
                  <a:cubicBezTo>
                    <a:pt x="298" y="647"/>
                    <a:pt x="263" y="636"/>
                    <a:pt x="229" y="636"/>
                  </a:cubicBezTo>
                  <a:cubicBezTo>
                    <a:pt x="167" y="636"/>
                    <a:pt x="110" y="673"/>
                    <a:pt x="67" y="738"/>
                  </a:cubicBezTo>
                  <a:cubicBezTo>
                    <a:pt x="0" y="838"/>
                    <a:pt x="33" y="971"/>
                    <a:pt x="133" y="1038"/>
                  </a:cubicBezTo>
                  <a:cubicBezTo>
                    <a:pt x="574" y="1297"/>
                    <a:pt x="898" y="1400"/>
                    <a:pt x="1150" y="1400"/>
                  </a:cubicBezTo>
                  <a:cubicBezTo>
                    <a:pt x="1547" y="1400"/>
                    <a:pt x="1764" y="1144"/>
                    <a:pt x="1968" y="838"/>
                  </a:cubicBezTo>
                  <a:cubicBezTo>
                    <a:pt x="2123" y="621"/>
                    <a:pt x="2220" y="434"/>
                    <a:pt x="2525" y="434"/>
                  </a:cubicBezTo>
                  <a:cubicBezTo>
                    <a:pt x="2549" y="434"/>
                    <a:pt x="2575" y="435"/>
                    <a:pt x="2602" y="437"/>
                  </a:cubicBezTo>
                  <a:cubicBezTo>
                    <a:pt x="2769" y="437"/>
                    <a:pt x="2935" y="504"/>
                    <a:pt x="3036" y="638"/>
                  </a:cubicBezTo>
                  <a:cubicBezTo>
                    <a:pt x="3136" y="938"/>
                    <a:pt x="3102" y="1271"/>
                    <a:pt x="2969" y="1572"/>
                  </a:cubicBezTo>
                  <a:cubicBezTo>
                    <a:pt x="2935" y="1672"/>
                    <a:pt x="2969" y="1805"/>
                    <a:pt x="3102" y="1838"/>
                  </a:cubicBezTo>
                  <a:lnTo>
                    <a:pt x="3169" y="1838"/>
                  </a:lnTo>
                  <a:cubicBezTo>
                    <a:pt x="3236" y="1838"/>
                    <a:pt x="3302" y="1805"/>
                    <a:pt x="3336" y="1738"/>
                  </a:cubicBezTo>
                  <a:cubicBezTo>
                    <a:pt x="3536" y="1338"/>
                    <a:pt x="3536" y="838"/>
                    <a:pt x="3369" y="437"/>
                  </a:cubicBezTo>
                  <a:cubicBezTo>
                    <a:pt x="3202" y="171"/>
                    <a:pt x="2935" y="37"/>
                    <a:pt x="2669" y="4"/>
                  </a:cubicBezTo>
                  <a:cubicBezTo>
                    <a:pt x="2639" y="2"/>
                    <a:pt x="2610" y="1"/>
                    <a:pt x="25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417;p114">
              <a:extLst>
                <a:ext uri="{FF2B5EF4-FFF2-40B4-BE49-F238E27FC236}">
                  <a16:creationId xmlns:a16="http://schemas.microsoft.com/office/drawing/2014/main" id="{B33ABE27-CB38-2670-B623-96DE0ACBDAE8}"/>
                </a:ext>
              </a:extLst>
            </p:cNvPr>
            <p:cNvSpPr/>
            <p:nvPr/>
          </p:nvSpPr>
          <p:spPr>
            <a:xfrm>
              <a:off x="4937077" y="4168343"/>
              <a:ext cx="1609074" cy="9393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418;p114">
              <a:extLst>
                <a:ext uri="{FF2B5EF4-FFF2-40B4-BE49-F238E27FC236}">
                  <a16:creationId xmlns:a16="http://schemas.microsoft.com/office/drawing/2014/main" id="{4CFB8FA3-4AF9-FCF0-24BE-AF05C5A804E5}"/>
                </a:ext>
              </a:extLst>
            </p:cNvPr>
            <p:cNvSpPr/>
            <p:nvPr/>
          </p:nvSpPr>
          <p:spPr>
            <a:xfrm>
              <a:off x="5522550" y="2960872"/>
              <a:ext cx="939957" cy="655188"/>
            </a:xfrm>
            <a:custGeom>
              <a:avLst/>
              <a:gdLst/>
              <a:ahLst/>
              <a:cxnLst/>
              <a:rect l="l" t="t" r="r" b="b"/>
              <a:pathLst>
                <a:path w="94468" h="65848" extrusionOk="0">
                  <a:moveTo>
                    <a:pt x="8039" y="0"/>
                  </a:moveTo>
                  <a:cubicBezTo>
                    <a:pt x="6071" y="0"/>
                    <a:pt x="4303" y="1968"/>
                    <a:pt x="4137" y="4370"/>
                  </a:cubicBezTo>
                  <a:lnTo>
                    <a:pt x="167" y="61444"/>
                  </a:lnTo>
                  <a:cubicBezTo>
                    <a:pt x="0" y="63879"/>
                    <a:pt x="1501" y="65847"/>
                    <a:pt x="3470" y="65847"/>
                  </a:cubicBezTo>
                  <a:lnTo>
                    <a:pt x="86462" y="65847"/>
                  </a:lnTo>
                  <a:cubicBezTo>
                    <a:pt x="88430" y="65847"/>
                    <a:pt x="90165" y="63879"/>
                    <a:pt x="90332" y="61444"/>
                  </a:cubicBezTo>
                  <a:lnTo>
                    <a:pt x="94301" y="4370"/>
                  </a:lnTo>
                  <a:cubicBezTo>
                    <a:pt x="94468" y="1968"/>
                    <a:pt x="93000" y="0"/>
                    <a:pt x="909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419;p114">
              <a:extLst>
                <a:ext uri="{FF2B5EF4-FFF2-40B4-BE49-F238E27FC236}">
                  <a16:creationId xmlns:a16="http://schemas.microsoft.com/office/drawing/2014/main" id="{B9664D13-004A-2EF9-558C-ABBDE3879862}"/>
                </a:ext>
              </a:extLst>
            </p:cNvPr>
            <p:cNvSpPr/>
            <p:nvPr/>
          </p:nvSpPr>
          <p:spPr>
            <a:xfrm>
              <a:off x="5574986" y="2959210"/>
              <a:ext cx="50128" cy="657516"/>
            </a:xfrm>
            <a:custGeom>
              <a:avLst/>
              <a:gdLst/>
              <a:ahLst/>
              <a:cxnLst/>
              <a:rect l="l" t="t" r="r" b="b"/>
              <a:pathLst>
                <a:path w="5038" h="66082" extrusionOk="0">
                  <a:moveTo>
                    <a:pt x="4938" y="1"/>
                  </a:moveTo>
                  <a:cubicBezTo>
                    <a:pt x="4896" y="1"/>
                    <a:pt x="4854" y="34"/>
                    <a:pt x="4838" y="101"/>
                  </a:cubicBezTo>
                  <a:lnTo>
                    <a:pt x="1" y="65981"/>
                  </a:lnTo>
                  <a:cubicBezTo>
                    <a:pt x="1" y="66014"/>
                    <a:pt x="34" y="66081"/>
                    <a:pt x="101" y="66081"/>
                  </a:cubicBezTo>
                  <a:cubicBezTo>
                    <a:pt x="168" y="66081"/>
                    <a:pt x="201" y="66014"/>
                    <a:pt x="201" y="65981"/>
                  </a:cubicBezTo>
                  <a:lnTo>
                    <a:pt x="5038" y="101"/>
                  </a:lnTo>
                  <a:cubicBezTo>
                    <a:pt x="5021" y="34"/>
                    <a:pt x="4979" y="1"/>
                    <a:pt x="49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420;p114">
              <a:extLst>
                <a:ext uri="{FF2B5EF4-FFF2-40B4-BE49-F238E27FC236}">
                  <a16:creationId xmlns:a16="http://schemas.microsoft.com/office/drawing/2014/main" id="{4223A0C0-F2B5-0765-FCBA-610D5A65EEE4}"/>
                </a:ext>
              </a:extLst>
            </p:cNvPr>
            <p:cNvSpPr/>
            <p:nvPr/>
          </p:nvSpPr>
          <p:spPr>
            <a:xfrm>
              <a:off x="5627432" y="2959210"/>
              <a:ext cx="50128" cy="657516"/>
            </a:xfrm>
            <a:custGeom>
              <a:avLst/>
              <a:gdLst/>
              <a:ahLst/>
              <a:cxnLst/>
              <a:rect l="l" t="t" r="r" b="b"/>
              <a:pathLst>
                <a:path w="5038" h="66082" extrusionOk="0">
                  <a:moveTo>
                    <a:pt x="4925" y="1"/>
                  </a:moveTo>
                  <a:cubicBezTo>
                    <a:pt x="4879" y="1"/>
                    <a:pt x="4837" y="34"/>
                    <a:pt x="4837" y="101"/>
                  </a:cubicBezTo>
                  <a:lnTo>
                    <a:pt x="0" y="65981"/>
                  </a:lnTo>
                  <a:cubicBezTo>
                    <a:pt x="0" y="66014"/>
                    <a:pt x="34" y="66081"/>
                    <a:pt x="100" y="66081"/>
                  </a:cubicBezTo>
                  <a:cubicBezTo>
                    <a:pt x="167" y="66081"/>
                    <a:pt x="200" y="66014"/>
                    <a:pt x="200" y="65981"/>
                  </a:cubicBezTo>
                  <a:lnTo>
                    <a:pt x="5037" y="101"/>
                  </a:lnTo>
                  <a:cubicBezTo>
                    <a:pt x="5021" y="34"/>
                    <a:pt x="4970" y="1"/>
                    <a:pt x="49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421;p114">
              <a:extLst>
                <a:ext uri="{FF2B5EF4-FFF2-40B4-BE49-F238E27FC236}">
                  <a16:creationId xmlns:a16="http://schemas.microsoft.com/office/drawing/2014/main" id="{3335BE8D-DA91-8A37-045F-D1D317433CD1}"/>
                </a:ext>
              </a:extLst>
            </p:cNvPr>
            <p:cNvSpPr/>
            <p:nvPr/>
          </p:nvSpPr>
          <p:spPr>
            <a:xfrm>
              <a:off x="5679868" y="2959210"/>
              <a:ext cx="49800" cy="657516"/>
            </a:xfrm>
            <a:custGeom>
              <a:avLst/>
              <a:gdLst/>
              <a:ahLst/>
              <a:cxnLst/>
              <a:rect l="l" t="t" r="r" b="b"/>
              <a:pathLst>
                <a:path w="5005" h="66082" extrusionOk="0">
                  <a:moveTo>
                    <a:pt x="4938" y="1"/>
                  </a:moveTo>
                  <a:cubicBezTo>
                    <a:pt x="4871" y="1"/>
                    <a:pt x="4837" y="34"/>
                    <a:pt x="4804" y="101"/>
                  </a:cubicBezTo>
                  <a:lnTo>
                    <a:pt x="1" y="65981"/>
                  </a:lnTo>
                  <a:cubicBezTo>
                    <a:pt x="1" y="66014"/>
                    <a:pt x="34" y="66081"/>
                    <a:pt x="101" y="66081"/>
                  </a:cubicBezTo>
                  <a:cubicBezTo>
                    <a:pt x="134" y="66081"/>
                    <a:pt x="201" y="66048"/>
                    <a:pt x="201" y="65981"/>
                  </a:cubicBezTo>
                  <a:lnTo>
                    <a:pt x="5004" y="101"/>
                  </a:lnTo>
                  <a:cubicBezTo>
                    <a:pt x="5004" y="34"/>
                    <a:pt x="4971" y="1"/>
                    <a:pt x="49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422;p114">
              <a:extLst>
                <a:ext uri="{FF2B5EF4-FFF2-40B4-BE49-F238E27FC236}">
                  <a16:creationId xmlns:a16="http://schemas.microsoft.com/office/drawing/2014/main" id="{0AAAC704-833B-DC2E-9498-BB1644242451}"/>
                </a:ext>
              </a:extLst>
            </p:cNvPr>
            <p:cNvSpPr/>
            <p:nvPr/>
          </p:nvSpPr>
          <p:spPr>
            <a:xfrm>
              <a:off x="5731976" y="2959210"/>
              <a:ext cx="50128" cy="657516"/>
            </a:xfrm>
            <a:custGeom>
              <a:avLst/>
              <a:gdLst/>
              <a:ahLst/>
              <a:cxnLst/>
              <a:rect l="l" t="t" r="r" b="b"/>
              <a:pathLst>
                <a:path w="5038" h="66082" extrusionOk="0">
                  <a:moveTo>
                    <a:pt x="4938" y="1"/>
                  </a:moveTo>
                  <a:cubicBezTo>
                    <a:pt x="4904" y="1"/>
                    <a:pt x="4838" y="34"/>
                    <a:pt x="4838" y="101"/>
                  </a:cubicBezTo>
                  <a:lnTo>
                    <a:pt x="34" y="65981"/>
                  </a:lnTo>
                  <a:cubicBezTo>
                    <a:pt x="1" y="66014"/>
                    <a:pt x="67" y="66081"/>
                    <a:pt x="101" y="66081"/>
                  </a:cubicBezTo>
                  <a:cubicBezTo>
                    <a:pt x="168" y="66081"/>
                    <a:pt x="201" y="66048"/>
                    <a:pt x="234" y="65981"/>
                  </a:cubicBezTo>
                  <a:lnTo>
                    <a:pt x="5038" y="101"/>
                  </a:lnTo>
                  <a:cubicBezTo>
                    <a:pt x="5038" y="34"/>
                    <a:pt x="5004" y="1"/>
                    <a:pt x="49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423;p114">
              <a:extLst>
                <a:ext uri="{FF2B5EF4-FFF2-40B4-BE49-F238E27FC236}">
                  <a16:creationId xmlns:a16="http://schemas.microsoft.com/office/drawing/2014/main" id="{77D50C3C-0270-6971-39A3-A91E3137A3FA}"/>
                </a:ext>
              </a:extLst>
            </p:cNvPr>
            <p:cNvSpPr/>
            <p:nvPr/>
          </p:nvSpPr>
          <p:spPr>
            <a:xfrm>
              <a:off x="5784422" y="2959210"/>
              <a:ext cx="50128" cy="657516"/>
            </a:xfrm>
            <a:custGeom>
              <a:avLst/>
              <a:gdLst/>
              <a:ahLst/>
              <a:cxnLst/>
              <a:rect l="l" t="t" r="r" b="b"/>
              <a:pathLst>
                <a:path w="5038" h="66082" extrusionOk="0">
                  <a:moveTo>
                    <a:pt x="4937" y="1"/>
                  </a:moveTo>
                  <a:cubicBezTo>
                    <a:pt x="4870" y="1"/>
                    <a:pt x="4837" y="34"/>
                    <a:pt x="4837" y="101"/>
                  </a:cubicBezTo>
                  <a:lnTo>
                    <a:pt x="0" y="65981"/>
                  </a:lnTo>
                  <a:cubicBezTo>
                    <a:pt x="0" y="66014"/>
                    <a:pt x="34" y="66081"/>
                    <a:pt x="100" y="66081"/>
                  </a:cubicBezTo>
                  <a:cubicBezTo>
                    <a:pt x="167" y="66081"/>
                    <a:pt x="200" y="66048"/>
                    <a:pt x="200" y="65981"/>
                  </a:cubicBezTo>
                  <a:lnTo>
                    <a:pt x="5037" y="101"/>
                  </a:lnTo>
                  <a:cubicBezTo>
                    <a:pt x="5037" y="34"/>
                    <a:pt x="5004" y="1"/>
                    <a:pt x="49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424;p114">
              <a:extLst>
                <a:ext uri="{FF2B5EF4-FFF2-40B4-BE49-F238E27FC236}">
                  <a16:creationId xmlns:a16="http://schemas.microsoft.com/office/drawing/2014/main" id="{D91CE339-9759-CA50-B044-8AF413F41742}"/>
                </a:ext>
              </a:extLst>
            </p:cNvPr>
            <p:cNvSpPr/>
            <p:nvPr/>
          </p:nvSpPr>
          <p:spPr>
            <a:xfrm>
              <a:off x="5836858" y="2959210"/>
              <a:ext cx="50128" cy="657516"/>
            </a:xfrm>
            <a:custGeom>
              <a:avLst/>
              <a:gdLst/>
              <a:ahLst/>
              <a:cxnLst/>
              <a:rect l="l" t="t" r="r" b="b"/>
              <a:pathLst>
                <a:path w="5038" h="66082" extrusionOk="0">
                  <a:moveTo>
                    <a:pt x="4937" y="1"/>
                  </a:moveTo>
                  <a:cubicBezTo>
                    <a:pt x="4871" y="1"/>
                    <a:pt x="4837" y="34"/>
                    <a:pt x="4837" y="101"/>
                  </a:cubicBezTo>
                  <a:lnTo>
                    <a:pt x="1" y="65981"/>
                  </a:lnTo>
                  <a:cubicBezTo>
                    <a:pt x="1" y="66014"/>
                    <a:pt x="34" y="66081"/>
                    <a:pt x="101" y="66081"/>
                  </a:cubicBezTo>
                  <a:cubicBezTo>
                    <a:pt x="134" y="66081"/>
                    <a:pt x="201" y="66048"/>
                    <a:pt x="201" y="65981"/>
                  </a:cubicBezTo>
                  <a:lnTo>
                    <a:pt x="5038" y="101"/>
                  </a:lnTo>
                  <a:cubicBezTo>
                    <a:pt x="5038" y="34"/>
                    <a:pt x="4971" y="1"/>
                    <a:pt x="49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425;p114">
              <a:extLst>
                <a:ext uri="{FF2B5EF4-FFF2-40B4-BE49-F238E27FC236}">
                  <a16:creationId xmlns:a16="http://schemas.microsoft.com/office/drawing/2014/main" id="{41A6CFE7-35F0-979A-19F7-201F14BA1D75}"/>
                </a:ext>
              </a:extLst>
            </p:cNvPr>
            <p:cNvSpPr/>
            <p:nvPr/>
          </p:nvSpPr>
          <p:spPr>
            <a:xfrm>
              <a:off x="5889304" y="2959210"/>
              <a:ext cx="49790" cy="657516"/>
            </a:xfrm>
            <a:custGeom>
              <a:avLst/>
              <a:gdLst/>
              <a:ahLst/>
              <a:cxnLst/>
              <a:rect l="l" t="t" r="r" b="b"/>
              <a:pathLst>
                <a:path w="5004" h="66082" extrusionOk="0">
                  <a:moveTo>
                    <a:pt x="4937" y="1"/>
                  </a:moveTo>
                  <a:cubicBezTo>
                    <a:pt x="4870" y="1"/>
                    <a:pt x="4837" y="34"/>
                    <a:pt x="4803" y="101"/>
                  </a:cubicBezTo>
                  <a:lnTo>
                    <a:pt x="0" y="65981"/>
                  </a:lnTo>
                  <a:cubicBezTo>
                    <a:pt x="0" y="66014"/>
                    <a:pt x="33" y="66081"/>
                    <a:pt x="100" y="66081"/>
                  </a:cubicBezTo>
                  <a:cubicBezTo>
                    <a:pt x="133" y="66081"/>
                    <a:pt x="167" y="66014"/>
                    <a:pt x="167" y="65981"/>
                  </a:cubicBezTo>
                  <a:lnTo>
                    <a:pt x="5004" y="101"/>
                  </a:lnTo>
                  <a:cubicBezTo>
                    <a:pt x="5004" y="34"/>
                    <a:pt x="4970" y="1"/>
                    <a:pt x="49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426;p114">
              <a:extLst>
                <a:ext uri="{FF2B5EF4-FFF2-40B4-BE49-F238E27FC236}">
                  <a16:creationId xmlns:a16="http://schemas.microsoft.com/office/drawing/2014/main" id="{7151A5C4-EB9E-B29E-45FD-D0C02E2C5E19}"/>
                </a:ext>
              </a:extLst>
            </p:cNvPr>
            <p:cNvSpPr/>
            <p:nvPr/>
          </p:nvSpPr>
          <p:spPr>
            <a:xfrm>
              <a:off x="5941412" y="2959210"/>
              <a:ext cx="50128" cy="657516"/>
            </a:xfrm>
            <a:custGeom>
              <a:avLst/>
              <a:gdLst/>
              <a:ahLst/>
              <a:cxnLst/>
              <a:rect l="l" t="t" r="r" b="b"/>
              <a:pathLst>
                <a:path w="5038" h="66082" extrusionOk="0">
                  <a:moveTo>
                    <a:pt x="4937" y="1"/>
                  </a:moveTo>
                  <a:cubicBezTo>
                    <a:pt x="4904" y="1"/>
                    <a:pt x="4837" y="34"/>
                    <a:pt x="4837" y="101"/>
                  </a:cubicBezTo>
                  <a:lnTo>
                    <a:pt x="33" y="65981"/>
                  </a:lnTo>
                  <a:cubicBezTo>
                    <a:pt x="0" y="66014"/>
                    <a:pt x="67" y="66081"/>
                    <a:pt x="100" y="66081"/>
                  </a:cubicBezTo>
                  <a:cubicBezTo>
                    <a:pt x="167" y="66081"/>
                    <a:pt x="200" y="66048"/>
                    <a:pt x="200" y="65981"/>
                  </a:cubicBezTo>
                  <a:lnTo>
                    <a:pt x="5037" y="101"/>
                  </a:lnTo>
                  <a:cubicBezTo>
                    <a:pt x="5037" y="34"/>
                    <a:pt x="5004" y="1"/>
                    <a:pt x="49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427;p114">
              <a:extLst>
                <a:ext uri="{FF2B5EF4-FFF2-40B4-BE49-F238E27FC236}">
                  <a16:creationId xmlns:a16="http://schemas.microsoft.com/office/drawing/2014/main" id="{DE172C7A-493A-EC65-9EE9-FE7BF1BFA3D1}"/>
                </a:ext>
              </a:extLst>
            </p:cNvPr>
            <p:cNvSpPr/>
            <p:nvPr/>
          </p:nvSpPr>
          <p:spPr>
            <a:xfrm>
              <a:off x="5993848" y="2959210"/>
              <a:ext cx="49800" cy="657516"/>
            </a:xfrm>
            <a:custGeom>
              <a:avLst/>
              <a:gdLst/>
              <a:ahLst/>
              <a:cxnLst/>
              <a:rect l="l" t="t" r="r" b="b"/>
              <a:pathLst>
                <a:path w="5005" h="66082" extrusionOk="0">
                  <a:moveTo>
                    <a:pt x="4937" y="1"/>
                  </a:moveTo>
                  <a:cubicBezTo>
                    <a:pt x="4871" y="1"/>
                    <a:pt x="4837" y="34"/>
                    <a:pt x="4804" y="101"/>
                  </a:cubicBezTo>
                  <a:lnTo>
                    <a:pt x="1" y="65981"/>
                  </a:lnTo>
                  <a:cubicBezTo>
                    <a:pt x="1" y="66014"/>
                    <a:pt x="34" y="66081"/>
                    <a:pt x="101" y="66081"/>
                  </a:cubicBezTo>
                  <a:cubicBezTo>
                    <a:pt x="134" y="66081"/>
                    <a:pt x="201" y="66048"/>
                    <a:pt x="201" y="65981"/>
                  </a:cubicBezTo>
                  <a:lnTo>
                    <a:pt x="5004" y="101"/>
                  </a:lnTo>
                  <a:cubicBezTo>
                    <a:pt x="5004" y="34"/>
                    <a:pt x="4971" y="1"/>
                    <a:pt x="49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428;p114">
              <a:extLst>
                <a:ext uri="{FF2B5EF4-FFF2-40B4-BE49-F238E27FC236}">
                  <a16:creationId xmlns:a16="http://schemas.microsoft.com/office/drawing/2014/main" id="{B9D461E2-3883-019F-4F15-14801E9B037D}"/>
                </a:ext>
              </a:extLst>
            </p:cNvPr>
            <p:cNvSpPr/>
            <p:nvPr/>
          </p:nvSpPr>
          <p:spPr>
            <a:xfrm>
              <a:off x="6046284" y="2959210"/>
              <a:ext cx="50128" cy="657516"/>
            </a:xfrm>
            <a:custGeom>
              <a:avLst/>
              <a:gdLst/>
              <a:ahLst/>
              <a:cxnLst/>
              <a:rect l="l" t="t" r="r" b="b"/>
              <a:pathLst>
                <a:path w="5038" h="66082" extrusionOk="0">
                  <a:moveTo>
                    <a:pt x="4938" y="1"/>
                  </a:moveTo>
                  <a:cubicBezTo>
                    <a:pt x="4871" y="1"/>
                    <a:pt x="4838" y="34"/>
                    <a:pt x="4804" y="101"/>
                  </a:cubicBezTo>
                  <a:lnTo>
                    <a:pt x="1" y="65981"/>
                  </a:lnTo>
                  <a:cubicBezTo>
                    <a:pt x="1" y="66014"/>
                    <a:pt x="34" y="66081"/>
                    <a:pt x="101" y="66081"/>
                  </a:cubicBezTo>
                  <a:cubicBezTo>
                    <a:pt x="134" y="66081"/>
                    <a:pt x="201" y="66048"/>
                    <a:pt x="201" y="65981"/>
                  </a:cubicBezTo>
                  <a:lnTo>
                    <a:pt x="5005" y="101"/>
                  </a:lnTo>
                  <a:cubicBezTo>
                    <a:pt x="5038" y="34"/>
                    <a:pt x="4971" y="1"/>
                    <a:pt x="49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429;p114">
              <a:extLst>
                <a:ext uri="{FF2B5EF4-FFF2-40B4-BE49-F238E27FC236}">
                  <a16:creationId xmlns:a16="http://schemas.microsoft.com/office/drawing/2014/main" id="{28F6EEB4-6A07-6CB2-62E1-FCC137BFB134}"/>
                </a:ext>
              </a:extLst>
            </p:cNvPr>
            <p:cNvSpPr/>
            <p:nvPr/>
          </p:nvSpPr>
          <p:spPr>
            <a:xfrm>
              <a:off x="6098401" y="2959210"/>
              <a:ext cx="50118" cy="657516"/>
            </a:xfrm>
            <a:custGeom>
              <a:avLst/>
              <a:gdLst/>
              <a:ahLst/>
              <a:cxnLst/>
              <a:rect l="l" t="t" r="r" b="b"/>
              <a:pathLst>
                <a:path w="5037" h="66082" extrusionOk="0">
                  <a:moveTo>
                    <a:pt x="4937" y="1"/>
                  </a:moveTo>
                  <a:cubicBezTo>
                    <a:pt x="4904" y="1"/>
                    <a:pt x="4837" y="34"/>
                    <a:pt x="4837" y="101"/>
                  </a:cubicBezTo>
                  <a:lnTo>
                    <a:pt x="33" y="65981"/>
                  </a:lnTo>
                  <a:cubicBezTo>
                    <a:pt x="0" y="66014"/>
                    <a:pt x="67" y="66081"/>
                    <a:pt x="100" y="66081"/>
                  </a:cubicBezTo>
                  <a:cubicBezTo>
                    <a:pt x="167" y="66081"/>
                    <a:pt x="200" y="66048"/>
                    <a:pt x="234" y="65981"/>
                  </a:cubicBezTo>
                  <a:lnTo>
                    <a:pt x="5037" y="101"/>
                  </a:lnTo>
                  <a:cubicBezTo>
                    <a:pt x="5037" y="34"/>
                    <a:pt x="5004" y="1"/>
                    <a:pt x="49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430;p114">
              <a:extLst>
                <a:ext uri="{FF2B5EF4-FFF2-40B4-BE49-F238E27FC236}">
                  <a16:creationId xmlns:a16="http://schemas.microsoft.com/office/drawing/2014/main" id="{2C5B4D51-5EAA-084F-32F7-6024D54325C0}"/>
                </a:ext>
              </a:extLst>
            </p:cNvPr>
            <p:cNvSpPr/>
            <p:nvPr/>
          </p:nvSpPr>
          <p:spPr>
            <a:xfrm>
              <a:off x="6150837" y="2959210"/>
              <a:ext cx="50128" cy="657516"/>
            </a:xfrm>
            <a:custGeom>
              <a:avLst/>
              <a:gdLst/>
              <a:ahLst/>
              <a:cxnLst/>
              <a:rect l="l" t="t" r="r" b="b"/>
              <a:pathLst>
                <a:path w="5038" h="66082" extrusionOk="0">
                  <a:moveTo>
                    <a:pt x="4937" y="1"/>
                  </a:moveTo>
                  <a:cubicBezTo>
                    <a:pt x="4904" y="1"/>
                    <a:pt x="4837" y="34"/>
                    <a:pt x="4837" y="101"/>
                  </a:cubicBezTo>
                  <a:lnTo>
                    <a:pt x="0" y="65981"/>
                  </a:lnTo>
                  <a:cubicBezTo>
                    <a:pt x="0" y="66014"/>
                    <a:pt x="34" y="66081"/>
                    <a:pt x="101" y="66081"/>
                  </a:cubicBezTo>
                  <a:cubicBezTo>
                    <a:pt x="167" y="66081"/>
                    <a:pt x="201" y="66048"/>
                    <a:pt x="201" y="65981"/>
                  </a:cubicBezTo>
                  <a:lnTo>
                    <a:pt x="5037" y="101"/>
                  </a:lnTo>
                  <a:cubicBezTo>
                    <a:pt x="5037" y="34"/>
                    <a:pt x="5004" y="1"/>
                    <a:pt x="49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431;p114">
              <a:extLst>
                <a:ext uri="{FF2B5EF4-FFF2-40B4-BE49-F238E27FC236}">
                  <a16:creationId xmlns:a16="http://schemas.microsoft.com/office/drawing/2014/main" id="{AEEAB2D2-5486-E14F-70E3-FB90349ED1FE}"/>
                </a:ext>
              </a:extLst>
            </p:cNvPr>
            <p:cNvSpPr/>
            <p:nvPr/>
          </p:nvSpPr>
          <p:spPr>
            <a:xfrm>
              <a:off x="6203274" y="2959210"/>
              <a:ext cx="50128" cy="657516"/>
            </a:xfrm>
            <a:custGeom>
              <a:avLst/>
              <a:gdLst/>
              <a:ahLst/>
              <a:cxnLst/>
              <a:rect l="l" t="t" r="r" b="b"/>
              <a:pathLst>
                <a:path w="5038" h="66082" extrusionOk="0">
                  <a:moveTo>
                    <a:pt x="4925" y="1"/>
                  </a:moveTo>
                  <a:cubicBezTo>
                    <a:pt x="4871" y="1"/>
                    <a:pt x="4821" y="34"/>
                    <a:pt x="4838" y="101"/>
                  </a:cubicBezTo>
                  <a:lnTo>
                    <a:pt x="1" y="65981"/>
                  </a:lnTo>
                  <a:cubicBezTo>
                    <a:pt x="1" y="66014"/>
                    <a:pt x="34" y="66081"/>
                    <a:pt x="101" y="66081"/>
                  </a:cubicBezTo>
                  <a:cubicBezTo>
                    <a:pt x="168" y="66081"/>
                    <a:pt x="201" y="66014"/>
                    <a:pt x="201" y="65981"/>
                  </a:cubicBezTo>
                  <a:lnTo>
                    <a:pt x="5038" y="101"/>
                  </a:lnTo>
                  <a:cubicBezTo>
                    <a:pt x="5038" y="34"/>
                    <a:pt x="4979" y="1"/>
                    <a:pt x="49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432;p114">
              <a:extLst>
                <a:ext uri="{FF2B5EF4-FFF2-40B4-BE49-F238E27FC236}">
                  <a16:creationId xmlns:a16="http://schemas.microsoft.com/office/drawing/2014/main" id="{9D6DB485-985B-1BCA-3461-EB0B08CDD271}"/>
                </a:ext>
              </a:extLst>
            </p:cNvPr>
            <p:cNvSpPr/>
            <p:nvPr/>
          </p:nvSpPr>
          <p:spPr>
            <a:xfrm>
              <a:off x="6255720" y="2959210"/>
              <a:ext cx="50128" cy="657516"/>
            </a:xfrm>
            <a:custGeom>
              <a:avLst/>
              <a:gdLst/>
              <a:ahLst/>
              <a:cxnLst/>
              <a:rect l="l" t="t" r="r" b="b"/>
              <a:pathLst>
                <a:path w="5038" h="66082" extrusionOk="0">
                  <a:moveTo>
                    <a:pt x="4925" y="1"/>
                  </a:moveTo>
                  <a:cubicBezTo>
                    <a:pt x="4870" y="1"/>
                    <a:pt x="4820" y="34"/>
                    <a:pt x="4837" y="101"/>
                  </a:cubicBezTo>
                  <a:lnTo>
                    <a:pt x="0" y="65981"/>
                  </a:lnTo>
                  <a:cubicBezTo>
                    <a:pt x="0" y="66014"/>
                    <a:pt x="34" y="66081"/>
                    <a:pt x="100" y="66081"/>
                  </a:cubicBezTo>
                  <a:cubicBezTo>
                    <a:pt x="134" y="66081"/>
                    <a:pt x="200" y="66014"/>
                    <a:pt x="200" y="65981"/>
                  </a:cubicBezTo>
                  <a:lnTo>
                    <a:pt x="5037" y="101"/>
                  </a:lnTo>
                  <a:cubicBezTo>
                    <a:pt x="5037" y="34"/>
                    <a:pt x="4979" y="1"/>
                    <a:pt x="49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433;p114">
              <a:extLst>
                <a:ext uri="{FF2B5EF4-FFF2-40B4-BE49-F238E27FC236}">
                  <a16:creationId xmlns:a16="http://schemas.microsoft.com/office/drawing/2014/main" id="{23A7AB6A-D175-62FB-787C-D3556AF78F60}"/>
                </a:ext>
              </a:extLst>
            </p:cNvPr>
            <p:cNvSpPr/>
            <p:nvPr/>
          </p:nvSpPr>
          <p:spPr>
            <a:xfrm>
              <a:off x="6307827" y="2959210"/>
              <a:ext cx="50297" cy="657516"/>
            </a:xfrm>
            <a:custGeom>
              <a:avLst/>
              <a:gdLst/>
              <a:ahLst/>
              <a:cxnLst/>
              <a:rect l="l" t="t" r="r" b="b"/>
              <a:pathLst>
                <a:path w="5055" h="66082" extrusionOk="0">
                  <a:moveTo>
                    <a:pt x="4950" y="1"/>
                  </a:moveTo>
                  <a:cubicBezTo>
                    <a:pt x="4896" y="1"/>
                    <a:pt x="4837" y="34"/>
                    <a:pt x="4837" y="101"/>
                  </a:cubicBezTo>
                  <a:lnTo>
                    <a:pt x="34" y="65981"/>
                  </a:lnTo>
                  <a:cubicBezTo>
                    <a:pt x="0" y="66014"/>
                    <a:pt x="67" y="66081"/>
                    <a:pt x="100" y="66081"/>
                  </a:cubicBezTo>
                  <a:cubicBezTo>
                    <a:pt x="167" y="66081"/>
                    <a:pt x="201" y="66048"/>
                    <a:pt x="234" y="65981"/>
                  </a:cubicBezTo>
                  <a:lnTo>
                    <a:pt x="5037" y="101"/>
                  </a:lnTo>
                  <a:cubicBezTo>
                    <a:pt x="5054" y="34"/>
                    <a:pt x="5004" y="1"/>
                    <a:pt x="49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434;p114">
              <a:extLst>
                <a:ext uri="{FF2B5EF4-FFF2-40B4-BE49-F238E27FC236}">
                  <a16:creationId xmlns:a16="http://schemas.microsoft.com/office/drawing/2014/main" id="{C88AA795-F5A0-DA95-E32D-63A3B5A8213C}"/>
                </a:ext>
              </a:extLst>
            </p:cNvPr>
            <p:cNvSpPr/>
            <p:nvPr/>
          </p:nvSpPr>
          <p:spPr>
            <a:xfrm>
              <a:off x="6360263" y="2959210"/>
              <a:ext cx="50297" cy="657516"/>
            </a:xfrm>
            <a:custGeom>
              <a:avLst/>
              <a:gdLst/>
              <a:ahLst/>
              <a:cxnLst/>
              <a:rect l="l" t="t" r="r" b="b"/>
              <a:pathLst>
                <a:path w="5055" h="66082" extrusionOk="0">
                  <a:moveTo>
                    <a:pt x="4938" y="1"/>
                  </a:moveTo>
                  <a:cubicBezTo>
                    <a:pt x="4879" y="1"/>
                    <a:pt x="4821" y="34"/>
                    <a:pt x="4838" y="101"/>
                  </a:cubicBezTo>
                  <a:lnTo>
                    <a:pt x="1" y="65981"/>
                  </a:lnTo>
                  <a:cubicBezTo>
                    <a:pt x="1" y="66014"/>
                    <a:pt x="34" y="66081"/>
                    <a:pt x="101" y="66081"/>
                  </a:cubicBezTo>
                  <a:cubicBezTo>
                    <a:pt x="168" y="66081"/>
                    <a:pt x="201" y="66014"/>
                    <a:pt x="201" y="65981"/>
                  </a:cubicBezTo>
                  <a:lnTo>
                    <a:pt x="5038" y="101"/>
                  </a:lnTo>
                  <a:cubicBezTo>
                    <a:pt x="5054" y="34"/>
                    <a:pt x="4996" y="1"/>
                    <a:pt x="49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435;p114">
              <a:extLst>
                <a:ext uri="{FF2B5EF4-FFF2-40B4-BE49-F238E27FC236}">
                  <a16:creationId xmlns:a16="http://schemas.microsoft.com/office/drawing/2014/main" id="{46AC74BB-50F4-AD3E-4B7E-9712AE541AFF}"/>
                </a:ext>
              </a:extLst>
            </p:cNvPr>
            <p:cNvSpPr/>
            <p:nvPr/>
          </p:nvSpPr>
          <p:spPr>
            <a:xfrm>
              <a:off x="5520222" y="2958882"/>
              <a:ext cx="950255" cy="658839"/>
            </a:xfrm>
            <a:custGeom>
              <a:avLst/>
              <a:gdLst/>
              <a:ahLst/>
              <a:cxnLst/>
              <a:rect l="l" t="t" r="r" b="b"/>
              <a:pathLst>
                <a:path w="95503" h="66215" extrusionOk="0">
                  <a:moveTo>
                    <a:pt x="91233" y="367"/>
                  </a:moveTo>
                  <a:cubicBezTo>
                    <a:pt x="93134" y="367"/>
                    <a:pt x="94535" y="2268"/>
                    <a:pt x="94402" y="4570"/>
                  </a:cubicBezTo>
                  <a:lnTo>
                    <a:pt x="90465" y="61644"/>
                  </a:lnTo>
                  <a:cubicBezTo>
                    <a:pt x="90265" y="63946"/>
                    <a:pt x="88597" y="65814"/>
                    <a:pt x="86696" y="65814"/>
                  </a:cubicBezTo>
                  <a:lnTo>
                    <a:pt x="3737" y="65814"/>
                  </a:lnTo>
                  <a:cubicBezTo>
                    <a:pt x="1836" y="65814"/>
                    <a:pt x="401" y="63979"/>
                    <a:pt x="568" y="61644"/>
                  </a:cubicBezTo>
                  <a:lnTo>
                    <a:pt x="4504" y="4570"/>
                  </a:lnTo>
                  <a:cubicBezTo>
                    <a:pt x="4704" y="2268"/>
                    <a:pt x="6372" y="367"/>
                    <a:pt x="8273" y="367"/>
                  </a:cubicBezTo>
                  <a:close/>
                  <a:moveTo>
                    <a:pt x="8173" y="0"/>
                  </a:moveTo>
                  <a:cubicBezTo>
                    <a:pt x="6105" y="0"/>
                    <a:pt x="4304" y="2068"/>
                    <a:pt x="4137" y="4570"/>
                  </a:cubicBezTo>
                  <a:lnTo>
                    <a:pt x="168" y="61644"/>
                  </a:lnTo>
                  <a:cubicBezTo>
                    <a:pt x="1" y="64179"/>
                    <a:pt x="1535" y="66214"/>
                    <a:pt x="3603" y="66214"/>
                  </a:cubicBezTo>
                  <a:lnTo>
                    <a:pt x="87297" y="66214"/>
                  </a:lnTo>
                  <a:cubicBezTo>
                    <a:pt x="89398" y="66214"/>
                    <a:pt x="91199" y="64179"/>
                    <a:pt x="91366" y="61644"/>
                  </a:cubicBezTo>
                  <a:lnTo>
                    <a:pt x="95302" y="4570"/>
                  </a:lnTo>
                  <a:cubicBezTo>
                    <a:pt x="95502" y="2068"/>
                    <a:pt x="93968" y="0"/>
                    <a:pt x="919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436;p114">
              <a:extLst>
                <a:ext uri="{FF2B5EF4-FFF2-40B4-BE49-F238E27FC236}">
                  <a16:creationId xmlns:a16="http://schemas.microsoft.com/office/drawing/2014/main" id="{3FFD37D7-64FC-7A69-7AFF-2FAFF1DAF7BB}"/>
                </a:ext>
              </a:extLst>
            </p:cNvPr>
            <p:cNvSpPr/>
            <p:nvPr/>
          </p:nvSpPr>
          <p:spPr>
            <a:xfrm>
              <a:off x="5558061" y="2985767"/>
              <a:ext cx="691037" cy="456705"/>
            </a:xfrm>
            <a:custGeom>
              <a:avLst/>
              <a:gdLst/>
              <a:ahLst/>
              <a:cxnLst/>
              <a:rect l="l" t="t" r="r" b="b"/>
              <a:pathLst>
                <a:path w="69451" h="45900" extrusionOk="0">
                  <a:moveTo>
                    <a:pt x="1068" y="0"/>
                  </a:moveTo>
                  <a:lnTo>
                    <a:pt x="601" y="1434"/>
                  </a:lnTo>
                  <a:lnTo>
                    <a:pt x="1" y="10107"/>
                  </a:lnTo>
                  <a:lnTo>
                    <a:pt x="26119" y="44799"/>
                  </a:lnTo>
                  <a:cubicBezTo>
                    <a:pt x="26586" y="45466"/>
                    <a:pt x="27387" y="45866"/>
                    <a:pt x="28187" y="45900"/>
                  </a:cubicBezTo>
                  <a:cubicBezTo>
                    <a:pt x="29055" y="45866"/>
                    <a:pt x="29889" y="45466"/>
                    <a:pt x="30456" y="44799"/>
                  </a:cubicBezTo>
                  <a:lnTo>
                    <a:pt x="49036" y="23951"/>
                  </a:lnTo>
                  <a:lnTo>
                    <a:pt x="64747" y="44799"/>
                  </a:lnTo>
                  <a:lnTo>
                    <a:pt x="69450" y="39562"/>
                  </a:lnTo>
                  <a:lnTo>
                    <a:pt x="51771" y="16045"/>
                  </a:lnTo>
                  <a:cubicBezTo>
                    <a:pt x="51271" y="15378"/>
                    <a:pt x="50503" y="14977"/>
                    <a:pt x="49669" y="14944"/>
                  </a:cubicBezTo>
                  <a:cubicBezTo>
                    <a:pt x="48802" y="14977"/>
                    <a:pt x="48002" y="15378"/>
                    <a:pt x="47434" y="16045"/>
                  </a:cubicBezTo>
                  <a:lnTo>
                    <a:pt x="28821" y="36893"/>
                  </a:lnTo>
                  <a:lnTo>
                    <a:pt x="10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6437;p114">
              <a:extLst>
                <a:ext uri="{FF2B5EF4-FFF2-40B4-BE49-F238E27FC236}">
                  <a16:creationId xmlns:a16="http://schemas.microsoft.com/office/drawing/2014/main" id="{04FBCB3D-52D7-449B-AB8C-73E0FA1B5A44}"/>
                </a:ext>
              </a:extLst>
            </p:cNvPr>
            <p:cNvSpPr/>
            <p:nvPr/>
          </p:nvSpPr>
          <p:spPr>
            <a:xfrm>
              <a:off x="6138559" y="3304060"/>
              <a:ext cx="171936" cy="214094"/>
            </a:xfrm>
            <a:custGeom>
              <a:avLst/>
              <a:gdLst/>
              <a:ahLst/>
              <a:cxnLst/>
              <a:rect l="l" t="t" r="r" b="b"/>
              <a:pathLst>
                <a:path w="17280" h="21517" extrusionOk="0">
                  <a:moveTo>
                    <a:pt x="14044" y="1"/>
                  </a:moveTo>
                  <a:lnTo>
                    <a:pt x="0" y="15745"/>
                  </a:lnTo>
                  <a:lnTo>
                    <a:pt x="17279" y="21516"/>
                  </a:lnTo>
                  <a:lnTo>
                    <a:pt x="140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438;p114">
              <a:extLst>
                <a:ext uri="{FF2B5EF4-FFF2-40B4-BE49-F238E27FC236}">
                  <a16:creationId xmlns:a16="http://schemas.microsoft.com/office/drawing/2014/main" id="{A4CBEC0E-DB8C-AF94-D4FD-2F87D30980D6}"/>
                </a:ext>
              </a:extLst>
            </p:cNvPr>
            <p:cNvSpPr/>
            <p:nvPr/>
          </p:nvSpPr>
          <p:spPr>
            <a:xfrm>
              <a:off x="5129906" y="3063766"/>
              <a:ext cx="103570" cy="250929"/>
            </a:xfrm>
            <a:custGeom>
              <a:avLst/>
              <a:gdLst/>
              <a:ahLst/>
              <a:cxnLst/>
              <a:rect l="l" t="t" r="r" b="b"/>
              <a:pathLst>
                <a:path w="10409" h="25219" extrusionOk="0">
                  <a:moveTo>
                    <a:pt x="5905" y="0"/>
                  </a:moveTo>
                  <a:cubicBezTo>
                    <a:pt x="4871" y="1868"/>
                    <a:pt x="3937" y="3769"/>
                    <a:pt x="3003" y="5704"/>
                  </a:cubicBezTo>
                  <a:cubicBezTo>
                    <a:pt x="2569" y="6705"/>
                    <a:pt x="2136" y="7672"/>
                    <a:pt x="1702" y="8673"/>
                  </a:cubicBezTo>
                  <a:cubicBezTo>
                    <a:pt x="1302" y="9674"/>
                    <a:pt x="868" y="10674"/>
                    <a:pt x="501" y="11809"/>
                  </a:cubicBezTo>
                  <a:cubicBezTo>
                    <a:pt x="435" y="12075"/>
                    <a:pt x="334" y="12376"/>
                    <a:pt x="234" y="12676"/>
                  </a:cubicBezTo>
                  <a:cubicBezTo>
                    <a:pt x="134" y="13109"/>
                    <a:pt x="68" y="13510"/>
                    <a:pt x="34" y="13943"/>
                  </a:cubicBezTo>
                  <a:cubicBezTo>
                    <a:pt x="1" y="14177"/>
                    <a:pt x="1" y="14410"/>
                    <a:pt x="34" y="14644"/>
                  </a:cubicBezTo>
                  <a:lnTo>
                    <a:pt x="101" y="15144"/>
                  </a:lnTo>
                  <a:cubicBezTo>
                    <a:pt x="134" y="15444"/>
                    <a:pt x="201" y="15745"/>
                    <a:pt x="268" y="16045"/>
                  </a:cubicBezTo>
                  <a:cubicBezTo>
                    <a:pt x="501" y="17179"/>
                    <a:pt x="835" y="18246"/>
                    <a:pt x="1268" y="19347"/>
                  </a:cubicBezTo>
                  <a:cubicBezTo>
                    <a:pt x="2036" y="21382"/>
                    <a:pt x="3003" y="23350"/>
                    <a:pt x="4104" y="25218"/>
                  </a:cubicBezTo>
                  <a:lnTo>
                    <a:pt x="6439" y="24251"/>
                  </a:lnTo>
                  <a:cubicBezTo>
                    <a:pt x="5972" y="22249"/>
                    <a:pt x="5471" y="20215"/>
                    <a:pt x="5105" y="18213"/>
                  </a:cubicBezTo>
                  <a:cubicBezTo>
                    <a:pt x="4904" y="17279"/>
                    <a:pt x="4738" y="16312"/>
                    <a:pt x="4671" y="15344"/>
                  </a:cubicBezTo>
                  <a:lnTo>
                    <a:pt x="4604" y="14711"/>
                  </a:lnTo>
                  <a:lnTo>
                    <a:pt x="4604" y="14410"/>
                  </a:lnTo>
                  <a:lnTo>
                    <a:pt x="4604" y="14310"/>
                  </a:lnTo>
                  <a:cubicBezTo>
                    <a:pt x="4604" y="14329"/>
                    <a:pt x="4606" y="14337"/>
                    <a:pt x="4610" y="14337"/>
                  </a:cubicBezTo>
                  <a:cubicBezTo>
                    <a:pt x="4629" y="14337"/>
                    <a:pt x="4683" y="14173"/>
                    <a:pt x="4738" y="14010"/>
                  </a:cubicBezTo>
                  <a:cubicBezTo>
                    <a:pt x="4804" y="13843"/>
                    <a:pt x="4871" y="13643"/>
                    <a:pt x="4971" y="13410"/>
                  </a:cubicBezTo>
                  <a:cubicBezTo>
                    <a:pt x="5338" y="12542"/>
                    <a:pt x="5772" y="11642"/>
                    <a:pt x="6205" y="10708"/>
                  </a:cubicBezTo>
                  <a:cubicBezTo>
                    <a:pt x="6672" y="9774"/>
                    <a:pt x="7139" y="8840"/>
                    <a:pt x="7606" y="7939"/>
                  </a:cubicBezTo>
                  <a:lnTo>
                    <a:pt x="10408" y="2368"/>
                  </a:lnTo>
                  <a:lnTo>
                    <a:pt x="5905" y="0"/>
                  </a:lnTo>
                  <a:close/>
                </a:path>
              </a:pathLst>
            </a:custGeom>
            <a:solidFill>
              <a:srgbClr val="B6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439;p114">
              <a:extLst>
                <a:ext uri="{FF2B5EF4-FFF2-40B4-BE49-F238E27FC236}">
                  <a16:creationId xmlns:a16="http://schemas.microsoft.com/office/drawing/2014/main" id="{0E2DD45B-5176-DFCB-0D14-D7D4869BF840}"/>
                </a:ext>
              </a:extLst>
            </p:cNvPr>
            <p:cNvSpPr/>
            <p:nvPr/>
          </p:nvSpPr>
          <p:spPr>
            <a:xfrm>
              <a:off x="5157786" y="3297095"/>
              <a:ext cx="45820" cy="33193"/>
            </a:xfrm>
            <a:custGeom>
              <a:avLst/>
              <a:gdLst/>
              <a:ahLst/>
              <a:cxnLst/>
              <a:rect l="l" t="t" r="r" b="b"/>
              <a:pathLst>
                <a:path w="4605" h="3336" extrusionOk="0">
                  <a:moveTo>
                    <a:pt x="1102" y="0"/>
                  </a:moveTo>
                  <a:cubicBezTo>
                    <a:pt x="1" y="1234"/>
                    <a:pt x="735" y="3336"/>
                    <a:pt x="735" y="3336"/>
                  </a:cubicBezTo>
                  <a:lnTo>
                    <a:pt x="4604" y="2969"/>
                  </a:lnTo>
                  <a:lnTo>
                    <a:pt x="3503" y="367"/>
                  </a:lnTo>
                  <a:lnTo>
                    <a:pt x="1102"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440;p114">
              <a:extLst>
                <a:ext uri="{FF2B5EF4-FFF2-40B4-BE49-F238E27FC236}">
                  <a16:creationId xmlns:a16="http://schemas.microsoft.com/office/drawing/2014/main" id="{7FAEFC0A-1312-CC6F-6455-8FE0AE6439E1}"/>
                </a:ext>
              </a:extLst>
            </p:cNvPr>
            <p:cNvSpPr/>
            <p:nvPr/>
          </p:nvSpPr>
          <p:spPr>
            <a:xfrm>
              <a:off x="5165089" y="3326627"/>
              <a:ext cx="42825" cy="28566"/>
            </a:xfrm>
            <a:custGeom>
              <a:avLst/>
              <a:gdLst/>
              <a:ahLst/>
              <a:cxnLst/>
              <a:rect l="l" t="t" r="r" b="b"/>
              <a:pathLst>
                <a:path w="4304" h="2871" extrusionOk="0">
                  <a:moveTo>
                    <a:pt x="3870" y="1"/>
                  </a:moveTo>
                  <a:lnTo>
                    <a:pt x="1" y="368"/>
                  </a:lnTo>
                  <a:lnTo>
                    <a:pt x="935" y="2269"/>
                  </a:lnTo>
                  <a:cubicBezTo>
                    <a:pt x="1100" y="2627"/>
                    <a:pt x="1469" y="2871"/>
                    <a:pt x="1874" y="2871"/>
                  </a:cubicBezTo>
                  <a:cubicBezTo>
                    <a:pt x="1960" y="2871"/>
                    <a:pt x="2048" y="2860"/>
                    <a:pt x="2136" y="2836"/>
                  </a:cubicBezTo>
                  <a:lnTo>
                    <a:pt x="3403" y="2503"/>
                  </a:lnTo>
                  <a:cubicBezTo>
                    <a:pt x="3970" y="2369"/>
                    <a:pt x="4304" y="1769"/>
                    <a:pt x="4170" y="1202"/>
                  </a:cubicBezTo>
                  <a:lnTo>
                    <a:pt x="3870"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441;p114">
              <a:extLst>
                <a:ext uri="{FF2B5EF4-FFF2-40B4-BE49-F238E27FC236}">
                  <a16:creationId xmlns:a16="http://schemas.microsoft.com/office/drawing/2014/main" id="{94B9E173-8529-2964-4EF1-115109E024D1}"/>
                </a:ext>
              </a:extLst>
            </p:cNvPr>
            <p:cNvSpPr/>
            <p:nvPr/>
          </p:nvSpPr>
          <p:spPr>
            <a:xfrm>
              <a:off x="5367550" y="2933947"/>
              <a:ext cx="7642" cy="9711"/>
            </a:xfrm>
            <a:custGeom>
              <a:avLst/>
              <a:gdLst/>
              <a:ahLst/>
              <a:cxnLst/>
              <a:rect l="l" t="t" r="r" b="b"/>
              <a:pathLst>
                <a:path w="768" h="976" extrusionOk="0">
                  <a:moveTo>
                    <a:pt x="458" y="0"/>
                  </a:moveTo>
                  <a:cubicBezTo>
                    <a:pt x="306" y="0"/>
                    <a:pt x="159" y="161"/>
                    <a:pt x="67" y="405"/>
                  </a:cubicBezTo>
                  <a:cubicBezTo>
                    <a:pt x="1" y="672"/>
                    <a:pt x="67" y="905"/>
                    <a:pt x="234" y="972"/>
                  </a:cubicBezTo>
                  <a:cubicBezTo>
                    <a:pt x="248" y="975"/>
                    <a:pt x="263" y="976"/>
                    <a:pt x="277" y="976"/>
                  </a:cubicBezTo>
                  <a:cubicBezTo>
                    <a:pt x="434" y="976"/>
                    <a:pt x="607" y="816"/>
                    <a:pt x="668" y="571"/>
                  </a:cubicBezTo>
                  <a:cubicBezTo>
                    <a:pt x="768" y="305"/>
                    <a:pt x="668" y="71"/>
                    <a:pt x="501" y="4"/>
                  </a:cubicBezTo>
                  <a:cubicBezTo>
                    <a:pt x="487" y="2"/>
                    <a:pt x="473" y="0"/>
                    <a:pt x="4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442;p114">
              <a:extLst>
                <a:ext uri="{FF2B5EF4-FFF2-40B4-BE49-F238E27FC236}">
                  <a16:creationId xmlns:a16="http://schemas.microsoft.com/office/drawing/2014/main" id="{061015C7-8479-9BE8-0C1C-C65959FBA53D}"/>
                </a:ext>
              </a:extLst>
            </p:cNvPr>
            <p:cNvSpPr/>
            <p:nvPr/>
          </p:nvSpPr>
          <p:spPr>
            <a:xfrm>
              <a:off x="5361242" y="2942952"/>
              <a:ext cx="12955" cy="26815"/>
            </a:xfrm>
            <a:custGeom>
              <a:avLst/>
              <a:gdLst/>
              <a:ahLst/>
              <a:cxnLst/>
              <a:rect l="l" t="t" r="r" b="b"/>
              <a:pathLst>
                <a:path w="1302" h="2695" extrusionOk="0">
                  <a:moveTo>
                    <a:pt x="701" y="0"/>
                  </a:moveTo>
                  <a:lnTo>
                    <a:pt x="1" y="2468"/>
                  </a:lnTo>
                  <a:cubicBezTo>
                    <a:pt x="229" y="2614"/>
                    <a:pt x="509" y="2695"/>
                    <a:pt x="793" y="2695"/>
                  </a:cubicBezTo>
                  <a:cubicBezTo>
                    <a:pt x="965" y="2695"/>
                    <a:pt x="1138" y="2665"/>
                    <a:pt x="1302" y="2602"/>
                  </a:cubicBezTo>
                  <a:cubicBezTo>
                    <a:pt x="968" y="1768"/>
                    <a:pt x="768" y="901"/>
                    <a:pt x="701" y="0"/>
                  </a:cubicBezTo>
                  <a:close/>
                </a:path>
              </a:pathLst>
            </a:custGeom>
            <a:solidFill>
              <a:srgbClr val="A02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443;p114">
              <a:extLst>
                <a:ext uri="{FF2B5EF4-FFF2-40B4-BE49-F238E27FC236}">
                  <a16:creationId xmlns:a16="http://schemas.microsoft.com/office/drawing/2014/main" id="{AFE7B2C6-91B7-214E-ED52-45011BD6A40B}"/>
                </a:ext>
              </a:extLst>
            </p:cNvPr>
            <p:cNvSpPr/>
            <p:nvPr/>
          </p:nvSpPr>
          <p:spPr>
            <a:xfrm>
              <a:off x="5366535" y="2915977"/>
              <a:ext cx="15293" cy="9393"/>
            </a:xfrm>
            <a:custGeom>
              <a:avLst/>
              <a:gdLst/>
              <a:ahLst/>
              <a:cxnLst/>
              <a:rect l="l" t="t" r="r" b="b"/>
              <a:pathLst>
                <a:path w="1537" h="944" extrusionOk="0">
                  <a:moveTo>
                    <a:pt x="208" y="0"/>
                  </a:moveTo>
                  <a:cubicBezTo>
                    <a:pt x="104" y="0"/>
                    <a:pt x="1" y="106"/>
                    <a:pt x="69" y="243"/>
                  </a:cubicBezTo>
                  <a:cubicBezTo>
                    <a:pt x="336" y="676"/>
                    <a:pt x="803" y="943"/>
                    <a:pt x="1303" y="943"/>
                  </a:cubicBezTo>
                  <a:cubicBezTo>
                    <a:pt x="1470" y="943"/>
                    <a:pt x="1537" y="810"/>
                    <a:pt x="1437" y="676"/>
                  </a:cubicBezTo>
                  <a:cubicBezTo>
                    <a:pt x="1437" y="643"/>
                    <a:pt x="1370" y="643"/>
                    <a:pt x="1337" y="643"/>
                  </a:cubicBezTo>
                  <a:cubicBezTo>
                    <a:pt x="937" y="610"/>
                    <a:pt x="570" y="409"/>
                    <a:pt x="336" y="76"/>
                  </a:cubicBezTo>
                  <a:cubicBezTo>
                    <a:pt x="304" y="23"/>
                    <a:pt x="256" y="0"/>
                    <a:pt x="2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444;p114">
              <a:extLst>
                <a:ext uri="{FF2B5EF4-FFF2-40B4-BE49-F238E27FC236}">
                  <a16:creationId xmlns:a16="http://schemas.microsoft.com/office/drawing/2014/main" id="{FF23E683-A92A-DA45-7B56-62A2D0BE3DA4}"/>
                </a:ext>
              </a:extLst>
            </p:cNvPr>
            <p:cNvSpPr/>
            <p:nvPr/>
          </p:nvSpPr>
          <p:spPr>
            <a:xfrm>
              <a:off x="5267653" y="2960355"/>
              <a:ext cx="102893" cy="94127"/>
            </a:xfrm>
            <a:custGeom>
              <a:avLst/>
              <a:gdLst/>
              <a:ahLst/>
              <a:cxnLst/>
              <a:rect l="l" t="t" r="r" b="b"/>
              <a:pathLst>
                <a:path w="10341" h="9460" extrusionOk="0">
                  <a:moveTo>
                    <a:pt x="1723" y="0"/>
                  </a:moveTo>
                  <a:cubicBezTo>
                    <a:pt x="1362" y="0"/>
                    <a:pt x="1049" y="330"/>
                    <a:pt x="1101" y="719"/>
                  </a:cubicBezTo>
                  <a:cubicBezTo>
                    <a:pt x="1434" y="2988"/>
                    <a:pt x="1434" y="5590"/>
                    <a:pt x="0" y="6957"/>
                  </a:cubicBezTo>
                  <a:cubicBezTo>
                    <a:pt x="0" y="6957"/>
                    <a:pt x="701" y="9459"/>
                    <a:pt x="5304" y="9459"/>
                  </a:cubicBezTo>
                  <a:cubicBezTo>
                    <a:pt x="10341" y="9459"/>
                    <a:pt x="7706" y="7257"/>
                    <a:pt x="7706" y="7257"/>
                  </a:cubicBezTo>
                  <a:cubicBezTo>
                    <a:pt x="5604" y="6590"/>
                    <a:pt x="5571" y="4222"/>
                    <a:pt x="6038" y="2287"/>
                  </a:cubicBezTo>
                  <a:lnTo>
                    <a:pt x="2035" y="86"/>
                  </a:lnTo>
                  <a:cubicBezTo>
                    <a:pt x="1932" y="27"/>
                    <a:pt x="1825" y="0"/>
                    <a:pt x="1723"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445;p114">
              <a:extLst>
                <a:ext uri="{FF2B5EF4-FFF2-40B4-BE49-F238E27FC236}">
                  <a16:creationId xmlns:a16="http://schemas.microsoft.com/office/drawing/2014/main" id="{72983798-C338-9A8E-DAC8-075D88865D36}"/>
                </a:ext>
              </a:extLst>
            </p:cNvPr>
            <p:cNvSpPr/>
            <p:nvPr/>
          </p:nvSpPr>
          <p:spPr>
            <a:xfrm>
              <a:off x="5245743" y="3017786"/>
              <a:ext cx="115848" cy="28059"/>
            </a:xfrm>
            <a:custGeom>
              <a:avLst/>
              <a:gdLst/>
              <a:ahLst/>
              <a:cxnLst/>
              <a:rect l="l" t="t" r="r" b="b"/>
              <a:pathLst>
                <a:path w="11643" h="2820" extrusionOk="0">
                  <a:moveTo>
                    <a:pt x="8453" y="0"/>
                  </a:moveTo>
                  <a:cubicBezTo>
                    <a:pt x="7712" y="0"/>
                    <a:pt x="6882" y="106"/>
                    <a:pt x="6038" y="285"/>
                  </a:cubicBezTo>
                  <a:cubicBezTo>
                    <a:pt x="5590" y="374"/>
                    <a:pt x="5145" y="408"/>
                    <a:pt x="4713" y="408"/>
                  </a:cubicBezTo>
                  <a:cubicBezTo>
                    <a:pt x="3343" y="408"/>
                    <a:pt x="2105" y="66"/>
                    <a:pt x="1328" y="66"/>
                  </a:cubicBezTo>
                  <a:cubicBezTo>
                    <a:pt x="1164" y="66"/>
                    <a:pt x="1021" y="81"/>
                    <a:pt x="901" y="118"/>
                  </a:cubicBezTo>
                  <a:cubicBezTo>
                    <a:pt x="1" y="418"/>
                    <a:pt x="434" y="1719"/>
                    <a:pt x="868" y="2786"/>
                  </a:cubicBezTo>
                  <a:lnTo>
                    <a:pt x="11575" y="2820"/>
                  </a:lnTo>
                  <a:cubicBezTo>
                    <a:pt x="11642" y="2153"/>
                    <a:pt x="11442" y="1485"/>
                    <a:pt x="11042" y="952"/>
                  </a:cubicBezTo>
                  <a:cubicBezTo>
                    <a:pt x="10610" y="273"/>
                    <a:pt x="9645" y="0"/>
                    <a:pt x="84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446;p114">
              <a:extLst>
                <a:ext uri="{FF2B5EF4-FFF2-40B4-BE49-F238E27FC236}">
                  <a16:creationId xmlns:a16="http://schemas.microsoft.com/office/drawing/2014/main" id="{066E267C-9338-E3A3-CC60-E27A0F15493E}"/>
                </a:ext>
              </a:extLst>
            </p:cNvPr>
            <p:cNvSpPr/>
            <p:nvPr/>
          </p:nvSpPr>
          <p:spPr>
            <a:xfrm>
              <a:off x="5370207" y="4174811"/>
              <a:ext cx="21253" cy="8149"/>
            </a:xfrm>
            <a:custGeom>
              <a:avLst/>
              <a:gdLst/>
              <a:ahLst/>
              <a:cxnLst/>
              <a:rect l="l" t="t" r="r" b="b"/>
              <a:pathLst>
                <a:path w="2136" h="819" extrusionOk="0">
                  <a:moveTo>
                    <a:pt x="1768" y="151"/>
                  </a:moveTo>
                  <a:cubicBezTo>
                    <a:pt x="1835" y="185"/>
                    <a:pt x="1868" y="218"/>
                    <a:pt x="1935" y="285"/>
                  </a:cubicBezTo>
                  <a:cubicBezTo>
                    <a:pt x="1969" y="385"/>
                    <a:pt x="1969" y="418"/>
                    <a:pt x="1935" y="452"/>
                  </a:cubicBezTo>
                  <a:cubicBezTo>
                    <a:pt x="1834" y="593"/>
                    <a:pt x="1478" y="649"/>
                    <a:pt x="1079" y="649"/>
                  </a:cubicBezTo>
                  <a:cubicBezTo>
                    <a:pt x="818" y="649"/>
                    <a:pt x="538" y="625"/>
                    <a:pt x="301" y="585"/>
                  </a:cubicBezTo>
                  <a:cubicBezTo>
                    <a:pt x="701" y="352"/>
                    <a:pt x="1135" y="218"/>
                    <a:pt x="1602" y="151"/>
                  </a:cubicBezTo>
                  <a:close/>
                  <a:moveTo>
                    <a:pt x="1634" y="0"/>
                  </a:moveTo>
                  <a:cubicBezTo>
                    <a:pt x="1032" y="0"/>
                    <a:pt x="64" y="555"/>
                    <a:pt x="34" y="585"/>
                  </a:cubicBezTo>
                  <a:cubicBezTo>
                    <a:pt x="0" y="585"/>
                    <a:pt x="0" y="618"/>
                    <a:pt x="0" y="652"/>
                  </a:cubicBezTo>
                  <a:cubicBezTo>
                    <a:pt x="0" y="685"/>
                    <a:pt x="34" y="718"/>
                    <a:pt x="67" y="718"/>
                  </a:cubicBezTo>
                  <a:cubicBezTo>
                    <a:pt x="401" y="785"/>
                    <a:pt x="734" y="819"/>
                    <a:pt x="1068" y="819"/>
                  </a:cubicBezTo>
                  <a:cubicBezTo>
                    <a:pt x="1502" y="819"/>
                    <a:pt x="1902" y="752"/>
                    <a:pt x="2069" y="552"/>
                  </a:cubicBezTo>
                  <a:cubicBezTo>
                    <a:pt x="2135" y="452"/>
                    <a:pt x="2135" y="318"/>
                    <a:pt x="2069" y="218"/>
                  </a:cubicBezTo>
                  <a:cubicBezTo>
                    <a:pt x="2002" y="118"/>
                    <a:pt x="1935" y="51"/>
                    <a:pt x="1802" y="18"/>
                  </a:cubicBezTo>
                  <a:cubicBezTo>
                    <a:pt x="1750" y="6"/>
                    <a:pt x="1694" y="0"/>
                    <a:pt x="16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447;p114">
              <a:extLst>
                <a:ext uri="{FF2B5EF4-FFF2-40B4-BE49-F238E27FC236}">
                  <a16:creationId xmlns:a16="http://schemas.microsoft.com/office/drawing/2014/main" id="{B49139DC-7A71-2985-64C2-C1EA251657C5}"/>
                </a:ext>
              </a:extLst>
            </p:cNvPr>
            <p:cNvSpPr/>
            <p:nvPr/>
          </p:nvSpPr>
          <p:spPr>
            <a:xfrm>
              <a:off x="5369878" y="4166930"/>
              <a:ext cx="13283" cy="15034"/>
            </a:xfrm>
            <a:custGeom>
              <a:avLst/>
              <a:gdLst/>
              <a:ahLst/>
              <a:cxnLst/>
              <a:rect l="l" t="t" r="r" b="b"/>
              <a:pathLst>
                <a:path w="1335" h="1511" extrusionOk="0">
                  <a:moveTo>
                    <a:pt x="934" y="143"/>
                  </a:moveTo>
                  <a:cubicBezTo>
                    <a:pt x="1101" y="143"/>
                    <a:pt x="1101" y="210"/>
                    <a:pt x="1101" y="243"/>
                  </a:cubicBezTo>
                  <a:cubicBezTo>
                    <a:pt x="1134" y="476"/>
                    <a:pt x="601" y="1043"/>
                    <a:pt x="200" y="1310"/>
                  </a:cubicBezTo>
                  <a:cubicBezTo>
                    <a:pt x="234" y="910"/>
                    <a:pt x="367" y="543"/>
                    <a:pt x="601" y="243"/>
                  </a:cubicBezTo>
                  <a:cubicBezTo>
                    <a:pt x="701" y="176"/>
                    <a:pt x="801" y="143"/>
                    <a:pt x="901" y="143"/>
                  </a:cubicBezTo>
                  <a:close/>
                  <a:moveTo>
                    <a:pt x="879" y="1"/>
                  </a:moveTo>
                  <a:cubicBezTo>
                    <a:pt x="744" y="1"/>
                    <a:pt x="616" y="61"/>
                    <a:pt x="534" y="143"/>
                  </a:cubicBezTo>
                  <a:cubicBezTo>
                    <a:pt x="100" y="476"/>
                    <a:pt x="33" y="1377"/>
                    <a:pt x="0" y="1444"/>
                  </a:cubicBezTo>
                  <a:cubicBezTo>
                    <a:pt x="0" y="1444"/>
                    <a:pt x="33" y="1477"/>
                    <a:pt x="33" y="1510"/>
                  </a:cubicBezTo>
                  <a:lnTo>
                    <a:pt x="134" y="1510"/>
                  </a:lnTo>
                  <a:cubicBezTo>
                    <a:pt x="534" y="1344"/>
                    <a:pt x="1334" y="610"/>
                    <a:pt x="1268" y="210"/>
                  </a:cubicBezTo>
                  <a:cubicBezTo>
                    <a:pt x="1268" y="143"/>
                    <a:pt x="1168" y="9"/>
                    <a:pt x="967" y="9"/>
                  </a:cubicBezTo>
                  <a:cubicBezTo>
                    <a:pt x="938" y="4"/>
                    <a:pt x="908" y="1"/>
                    <a:pt x="8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448;p114">
              <a:extLst>
                <a:ext uri="{FF2B5EF4-FFF2-40B4-BE49-F238E27FC236}">
                  <a16:creationId xmlns:a16="http://schemas.microsoft.com/office/drawing/2014/main" id="{3F9E6AA0-EEB7-4A2C-6010-4B28D571DE14}"/>
                </a:ext>
              </a:extLst>
            </p:cNvPr>
            <p:cNvSpPr/>
            <p:nvPr/>
          </p:nvSpPr>
          <p:spPr>
            <a:xfrm>
              <a:off x="5333362" y="4103628"/>
              <a:ext cx="37183" cy="77670"/>
            </a:xfrm>
            <a:custGeom>
              <a:avLst/>
              <a:gdLst/>
              <a:ahLst/>
              <a:cxnLst/>
              <a:rect l="l" t="t" r="r" b="b"/>
              <a:pathLst>
                <a:path w="3737" h="7806" extrusionOk="0">
                  <a:moveTo>
                    <a:pt x="368" y="0"/>
                  </a:moveTo>
                  <a:lnTo>
                    <a:pt x="1" y="7806"/>
                  </a:lnTo>
                  <a:lnTo>
                    <a:pt x="3370" y="7806"/>
                  </a:lnTo>
                  <a:lnTo>
                    <a:pt x="3737"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449;p114">
              <a:extLst>
                <a:ext uri="{FF2B5EF4-FFF2-40B4-BE49-F238E27FC236}">
                  <a16:creationId xmlns:a16="http://schemas.microsoft.com/office/drawing/2014/main" id="{0C43B412-B8E0-876D-4254-FA3AF9782B3B}"/>
                </a:ext>
              </a:extLst>
            </p:cNvPr>
            <p:cNvSpPr/>
            <p:nvPr/>
          </p:nvSpPr>
          <p:spPr>
            <a:xfrm>
              <a:off x="5320756" y="4177308"/>
              <a:ext cx="117838" cy="38178"/>
            </a:xfrm>
            <a:custGeom>
              <a:avLst/>
              <a:gdLst/>
              <a:ahLst/>
              <a:cxnLst/>
              <a:rect l="l" t="t" r="r" b="b"/>
              <a:pathLst>
                <a:path w="11843" h="3837" extrusionOk="0">
                  <a:moveTo>
                    <a:pt x="1001" y="0"/>
                  </a:moveTo>
                  <a:cubicBezTo>
                    <a:pt x="868" y="0"/>
                    <a:pt x="734" y="101"/>
                    <a:pt x="701" y="234"/>
                  </a:cubicBezTo>
                  <a:lnTo>
                    <a:pt x="67" y="3236"/>
                  </a:lnTo>
                  <a:cubicBezTo>
                    <a:pt x="0" y="3536"/>
                    <a:pt x="267" y="3837"/>
                    <a:pt x="567" y="3837"/>
                  </a:cubicBezTo>
                  <a:cubicBezTo>
                    <a:pt x="1902" y="3803"/>
                    <a:pt x="3803" y="3737"/>
                    <a:pt x="5471" y="3737"/>
                  </a:cubicBezTo>
                  <a:cubicBezTo>
                    <a:pt x="7439" y="3737"/>
                    <a:pt x="7806" y="3837"/>
                    <a:pt x="10107" y="3837"/>
                  </a:cubicBezTo>
                  <a:cubicBezTo>
                    <a:pt x="11475" y="3837"/>
                    <a:pt x="11842" y="2436"/>
                    <a:pt x="11275" y="2302"/>
                  </a:cubicBezTo>
                  <a:cubicBezTo>
                    <a:pt x="8640" y="1735"/>
                    <a:pt x="7772" y="1668"/>
                    <a:pt x="5471" y="267"/>
                  </a:cubicBezTo>
                  <a:cubicBezTo>
                    <a:pt x="5237" y="101"/>
                    <a:pt x="4970" y="0"/>
                    <a:pt x="46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450;p114">
              <a:extLst>
                <a:ext uri="{FF2B5EF4-FFF2-40B4-BE49-F238E27FC236}">
                  <a16:creationId xmlns:a16="http://schemas.microsoft.com/office/drawing/2014/main" id="{43CBD211-8367-5E36-2D1A-B33B1179C042}"/>
                </a:ext>
              </a:extLst>
            </p:cNvPr>
            <p:cNvSpPr/>
            <p:nvPr/>
          </p:nvSpPr>
          <p:spPr>
            <a:xfrm>
              <a:off x="5152483" y="3033836"/>
              <a:ext cx="105132" cy="138803"/>
            </a:xfrm>
            <a:custGeom>
              <a:avLst/>
              <a:gdLst/>
              <a:ahLst/>
              <a:cxnLst/>
              <a:rect l="l" t="t" r="r" b="b"/>
              <a:pathLst>
                <a:path w="10566" h="13950" extrusionOk="0">
                  <a:moveTo>
                    <a:pt x="7630" y="0"/>
                  </a:moveTo>
                  <a:cubicBezTo>
                    <a:pt x="7425" y="0"/>
                    <a:pt x="7206" y="24"/>
                    <a:pt x="6972" y="73"/>
                  </a:cubicBezTo>
                  <a:cubicBezTo>
                    <a:pt x="1902" y="1173"/>
                    <a:pt x="0" y="9179"/>
                    <a:pt x="0" y="9179"/>
                  </a:cubicBezTo>
                  <a:lnTo>
                    <a:pt x="5738" y="13949"/>
                  </a:lnTo>
                  <a:cubicBezTo>
                    <a:pt x="7639" y="12315"/>
                    <a:pt x="8973" y="10146"/>
                    <a:pt x="9607" y="7711"/>
                  </a:cubicBezTo>
                  <a:cubicBezTo>
                    <a:pt x="10566" y="3784"/>
                    <a:pt x="10234" y="0"/>
                    <a:pt x="76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451;p114">
              <a:extLst>
                <a:ext uri="{FF2B5EF4-FFF2-40B4-BE49-F238E27FC236}">
                  <a16:creationId xmlns:a16="http://schemas.microsoft.com/office/drawing/2014/main" id="{DA9111FC-5D78-2BCC-17F7-E90876256A1F}"/>
                </a:ext>
              </a:extLst>
            </p:cNvPr>
            <p:cNvSpPr/>
            <p:nvPr/>
          </p:nvSpPr>
          <p:spPr>
            <a:xfrm>
              <a:off x="5209237" y="3028334"/>
              <a:ext cx="210104" cy="300301"/>
            </a:xfrm>
            <a:custGeom>
              <a:avLst/>
              <a:gdLst/>
              <a:ahLst/>
              <a:cxnLst/>
              <a:rect l="l" t="t" r="r" b="b"/>
              <a:pathLst>
                <a:path w="21116" h="30181" extrusionOk="0">
                  <a:moveTo>
                    <a:pt x="9695" y="0"/>
                  </a:moveTo>
                  <a:cubicBezTo>
                    <a:pt x="8415" y="0"/>
                    <a:pt x="7139" y="42"/>
                    <a:pt x="5871" y="125"/>
                  </a:cubicBezTo>
                  <a:cubicBezTo>
                    <a:pt x="4370" y="192"/>
                    <a:pt x="2902" y="359"/>
                    <a:pt x="1435" y="592"/>
                  </a:cubicBezTo>
                  <a:cubicBezTo>
                    <a:pt x="567" y="726"/>
                    <a:pt x="0" y="1560"/>
                    <a:pt x="167" y="2394"/>
                  </a:cubicBezTo>
                  <a:cubicBezTo>
                    <a:pt x="2569" y="14936"/>
                    <a:pt x="1134" y="27512"/>
                    <a:pt x="1301" y="30180"/>
                  </a:cubicBezTo>
                  <a:lnTo>
                    <a:pt x="19314" y="30180"/>
                  </a:lnTo>
                  <a:cubicBezTo>
                    <a:pt x="21115" y="15370"/>
                    <a:pt x="20582" y="7897"/>
                    <a:pt x="19848" y="4262"/>
                  </a:cubicBezTo>
                  <a:cubicBezTo>
                    <a:pt x="19447" y="2293"/>
                    <a:pt x="17913" y="792"/>
                    <a:pt x="15945" y="425"/>
                  </a:cubicBezTo>
                  <a:cubicBezTo>
                    <a:pt x="15211" y="325"/>
                    <a:pt x="14377" y="192"/>
                    <a:pt x="13543" y="125"/>
                  </a:cubicBezTo>
                  <a:cubicBezTo>
                    <a:pt x="12259" y="42"/>
                    <a:pt x="10975" y="0"/>
                    <a:pt x="96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452;p114">
              <a:extLst>
                <a:ext uri="{FF2B5EF4-FFF2-40B4-BE49-F238E27FC236}">
                  <a16:creationId xmlns:a16="http://schemas.microsoft.com/office/drawing/2014/main" id="{AC40161A-09D1-DF7E-70C0-88BE074FE847}"/>
                </a:ext>
              </a:extLst>
            </p:cNvPr>
            <p:cNvSpPr/>
            <p:nvPr/>
          </p:nvSpPr>
          <p:spPr>
            <a:xfrm>
              <a:off x="5335024" y="4103628"/>
              <a:ext cx="35521" cy="40168"/>
            </a:xfrm>
            <a:custGeom>
              <a:avLst/>
              <a:gdLst/>
              <a:ahLst/>
              <a:cxnLst/>
              <a:rect l="l" t="t" r="r" b="b"/>
              <a:pathLst>
                <a:path w="3570" h="4037" extrusionOk="0">
                  <a:moveTo>
                    <a:pt x="201" y="0"/>
                  </a:moveTo>
                  <a:lnTo>
                    <a:pt x="1" y="4036"/>
                  </a:lnTo>
                  <a:lnTo>
                    <a:pt x="3370" y="4036"/>
                  </a:lnTo>
                  <a:lnTo>
                    <a:pt x="357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453;p114">
              <a:extLst>
                <a:ext uri="{FF2B5EF4-FFF2-40B4-BE49-F238E27FC236}">
                  <a16:creationId xmlns:a16="http://schemas.microsoft.com/office/drawing/2014/main" id="{60438164-4961-E0EE-B4C6-A37181FF0988}"/>
                </a:ext>
              </a:extLst>
            </p:cNvPr>
            <p:cNvSpPr/>
            <p:nvPr/>
          </p:nvSpPr>
          <p:spPr>
            <a:xfrm>
              <a:off x="5270638" y="2870525"/>
              <a:ext cx="112853" cy="130942"/>
            </a:xfrm>
            <a:custGeom>
              <a:avLst/>
              <a:gdLst/>
              <a:ahLst/>
              <a:cxnLst/>
              <a:rect l="l" t="t" r="r" b="b"/>
              <a:pathLst>
                <a:path w="11342" h="13160" extrusionOk="0">
                  <a:moveTo>
                    <a:pt x="5736" y="1"/>
                  </a:moveTo>
                  <a:cubicBezTo>
                    <a:pt x="3713" y="1"/>
                    <a:pt x="1771" y="1361"/>
                    <a:pt x="1301" y="3576"/>
                  </a:cubicBezTo>
                  <a:cubicBezTo>
                    <a:pt x="601" y="6845"/>
                    <a:pt x="0" y="8713"/>
                    <a:pt x="1134" y="10848"/>
                  </a:cubicBezTo>
                  <a:cubicBezTo>
                    <a:pt x="1962" y="12423"/>
                    <a:pt x="3422" y="13160"/>
                    <a:pt x="4895" y="13160"/>
                  </a:cubicBezTo>
                  <a:cubicBezTo>
                    <a:pt x="6448" y="13160"/>
                    <a:pt x="8017" y="12339"/>
                    <a:pt x="8873" y="10815"/>
                  </a:cubicBezTo>
                  <a:cubicBezTo>
                    <a:pt x="10408" y="8146"/>
                    <a:pt x="11342" y="3276"/>
                    <a:pt x="8606" y="1041"/>
                  </a:cubicBezTo>
                  <a:cubicBezTo>
                    <a:pt x="7739" y="328"/>
                    <a:pt x="6728" y="1"/>
                    <a:pt x="5736"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454;p114">
              <a:extLst>
                <a:ext uri="{FF2B5EF4-FFF2-40B4-BE49-F238E27FC236}">
                  <a16:creationId xmlns:a16="http://schemas.microsoft.com/office/drawing/2014/main" id="{0B22BAD8-3D51-5F5F-BE84-C683371BD870}"/>
                </a:ext>
              </a:extLst>
            </p:cNvPr>
            <p:cNvSpPr/>
            <p:nvPr/>
          </p:nvSpPr>
          <p:spPr>
            <a:xfrm>
              <a:off x="5240430" y="2837252"/>
              <a:ext cx="165707" cy="153499"/>
            </a:xfrm>
            <a:custGeom>
              <a:avLst/>
              <a:gdLst/>
              <a:ahLst/>
              <a:cxnLst/>
              <a:rect l="l" t="t" r="r" b="b"/>
              <a:pathLst>
                <a:path w="16654" h="15427" extrusionOk="0">
                  <a:moveTo>
                    <a:pt x="7832" y="1"/>
                  </a:moveTo>
                  <a:cubicBezTo>
                    <a:pt x="6142" y="1"/>
                    <a:pt x="4481" y="1232"/>
                    <a:pt x="4170" y="2617"/>
                  </a:cubicBezTo>
                  <a:cubicBezTo>
                    <a:pt x="3869" y="2517"/>
                    <a:pt x="3546" y="2449"/>
                    <a:pt x="3220" y="2449"/>
                  </a:cubicBezTo>
                  <a:cubicBezTo>
                    <a:pt x="2465" y="2449"/>
                    <a:pt x="1694" y="2810"/>
                    <a:pt x="1135" y="3952"/>
                  </a:cubicBezTo>
                  <a:cubicBezTo>
                    <a:pt x="1" y="6287"/>
                    <a:pt x="2436" y="7654"/>
                    <a:pt x="2136" y="10223"/>
                  </a:cubicBezTo>
                  <a:cubicBezTo>
                    <a:pt x="1837" y="12775"/>
                    <a:pt x="2824" y="15427"/>
                    <a:pt x="6372" y="15427"/>
                  </a:cubicBezTo>
                  <a:cubicBezTo>
                    <a:pt x="6394" y="15427"/>
                    <a:pt x="6416" y="15427"/>
                    <a:pt x="6439" y="15426"/>
                  </a:cubicBezTo>
                  <a:cubicBezTo>
                    <a:pt x="8540" y="15393"/>
                    <a:pt x="10141" y="13158"/>
                    <a:pt x="11175" y="11057"/>
                  </a:cubicBezTo>
                  <a:cubicBezTo>
                    <a:pt x="11276" y="10823"/>
                    <a:pt x="12310" y="10590"/>
                    <a:pt x="12410" y="10356"/>
                  </a:cubicBezTo>
                  <a:cubicBezTo>
                    <a:pt x="12777" y="9656"/>
                    <a:pt x="12743" y="8788"/>
                    <a:pt x="12343" y="8088"/>
                  </a:cubicBezTo>
                  <a:cubicBezTo>
                    <a:pt x="16654" y="6509"/>
                    <a:pt x="16047" y="2665"/>
                    <a:pt x="15400" y="2665"/>
                  </a:cubicBezTo>
                  <a:cubicBezTo>
                    <a:pt x="15336" y="2665"/>
                    <a:pt x="15272" y="2703"/>
                    <a:pt x="15212" y="2784"/>
                  </a:cubicBezTo>
                  <a:cubicBezTo>
                    <a:pt x="15069" y="2977"/>
                    <a:pt x="14834" y="3063"/>
                    <a:pt x="14533" y="3063"/>
                  </a:cubicBezTo>
                  <a:cubicBezTo>
                    <a:pt x="13428" y="3063"/>
                    <a:pt x="11426" y="1907"/>
                    <a:pt x="9774" y="649"/>
                  </a:cubicBezTo>
                  <a:cubicBezTo>
                    <a:pt x="9178" y="194"/>
                    <a:pt x="8503" y="1"/>
                    <a:pt x="78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455;p114">
              <a:extLst>
                <a:ext uri="{FF2B5EF4-FFF2-40B4-BE49-F238E27FC236}">
                  <a16:creationId xmlns:a16="http://schemas.microsoft.com/office/drawing/2014/main" id="{84DEA19D-6C93-CB2E-A92F-AF1E8A4C7E1E}"/>
                </a:ext>
              </a:extLst>
            </p:cNvPr>
            <p:cNvSpPr/>
            <p:nvPr/>
          </p:nvSpPr>
          <p:spPr>
            <a:xfrm>
              <a:off x="5270300" y="2833750"/>
              <a:ext cx="15950" cy="40506"/>
            </a:xfrm>
            <a:custGeom>
              <a:avLst/>
              <a:gdLst/>
              <a:ahLst/>
              <a:cxnLst/>
              <a:rect l="l" t="t" r="r" b="b"/>
              <a:pathLst>
                <a:path w="1603" h="4071" extrusionOk="0">
                  <a:moveTo>
                    <a:pt x="1035" y="1"/>
                  </a:moveTo>
                  <a:lnTo>
                    <a:pt x="1035" y="1"/>
                  </a:lnTo>
                  <a:cubicBezTo>
                    <a:pt x="1" y="3103"/>
                    <a:pt x="1602" y="4070"/>
                    <a:pt x="1602" y="4070"/>
                  </a:cubicBezTo>
                  <a:lnTo>
                    <a:pt x="10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456;p114">
              <a:extLst>
                <a:ext uri="{FF2B5EF4-FFF2-40B4-BE49-F238E27FC236}">
                  <a16:creationId xmlns:a16="http://schemas.microsoft.com/office/drawing/2014/main" id="{C831B23B-8110-6B6B-00D1-59ABBC2DBF1E}"/>
                </a:ext>
              </a:extLst>
            </p:cNvPr>
            <p:cNvSpPr/>
            <p:nvPr/>
          </p:nvSpPr>
          <p:spPr>
            <a:xfrm>
              <a:off x="5332039" y="2924355"/>
              <a:ext cx="26557" cy="41054"/>
            </a:xfrm>
            <a:custGeom>
              <a:avLst/>
              <a:gdLst/>
              <a:ahLst/>
              <a:cxnLst/>
              <a:rect l="l" t="t" r="r" b="b"/>
              <a:pathLst>
                <a:path w="2669" h="4126" extrusionOk="0">
                  <a:moveTo>
                    <a:pt x="1179" y="1"/>
                  </a:moveTo>
                  <a:cubicBezTo>
                    <a:pt x="642" y="1"/>
                    <a:pt x="195" y="492"/>
                    <a:pt x="100" y="1202"/>
                  </a:cubicBezTo>
                  <a:cubicBezTo>
                    <a:pt x="0" y="2036"/>
                    <a:pt x="201" y="2870"/>
                    <a:pt x="601" y="3570"/>
                  </a:cubicBezTo>
                  <a:cubicBezTo>
                    <a:pt x="835" y="3956"/>
                    <a:pt x="1121" y="4126"/>
                    <a:pt x="1397" y="4126"/>
                  </a:cubicBezTo>
                  <a:cubicBezTo>
                    <a:pt x="1788" y="4126"/>
                    <a:pt x="2159" y="3785"/>
                    <a:pt x="2335" y="3237"/>
                  </a:cubicBezTo>
                  <a:cubicBezTo>
                    <a:pt x="2636" y="2403"/>
                    <a:pt x="2669" y="902"/>
                    <a:pt x="1868" y="268"/>
                  </a:cubicBezTo>
                  <a:cubicBezTo>
                    <a:pt x="1635" y="83"/>
                    <a:pt x="1400" y="1"/>
                    <a:pt x="1179"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457;p114">
              <a:extLst>
                <a:ext uri="{FF2B5EF4-FFF2-40B4-BE49-F238E27FC236}">
                  <a16:creationId xmlns:a16="http://schemas.microsoft.com/office/drawing/2014/main" id="{1676A8C4-E045-8AAD-702B-519FB82E9522}"/>
                </a:ext>
              </a:extLst>
            </p:cNvPr>
            <p:cNvSpPr/>
            <p:nvPr/>
          </p:nvSpPr>
          <p:spPr>
            <a:xfrm>
              <a:off x="5105678" y="4093996"/>
              <a:ext cx="53451" cy="83650"/>
            </a:xfrm>
            <a:custGeom>
              <a:avLst/>
              <a:gdLst/>
              <a:ahLst/>
              <a:cxnLst/>
              <a:rect l="l" t="t" r="r" b="b"/>
              <a:pathLst>
                <a:path w="5372" h="8407" extrusionOk="0">
                  <a:moveTo>
                    <a:pt x="2136" y="1"/>
                  </a:moveTo>
                  <a:lnTo>
                    <a:pt x="1" y="7606"/>
                  </a:lnTo>
                  <a:lnTo>
                    <a:pt x="3236" y="8407"/>
                  </a:lnTo>
                  <a:lnTo>
                    <a:pt x="5371" y="801"/>
                  </a:lnTo>
                  <a:lnTo>
                    <a:pt x="2136"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458;p114">
              <a:extLst>
                <a:ext uri="{FF2B5EF4-FFF2-40B4-BE49-F238E27FC236}">
                  <a16:creationId xmlns:a16="http://schemas.microsoft.com/office/drawing/2014/main" id="{C267CB73-FD05-D7E5-0CD0-B4C86A2F5A47}"/>
                </a:ext>
              </a:extLst>
            </p:cNvPr>
            <p:cNvSpPr/>
            <p:nvPr/>
          </p:nvSpPr>
          <p:spPr>
            <a:xfrm>
              <a:off x="5142523" y="4171846"/>
              <a:ext cx="21253" cy="7880"/>
            </a:xfrm>
            <a:custGeom>
              <a:avLst/>
              <a:gdLst/>
              <a:ahLst/>
              <a:cxnLst/>
              <a:rect l="l" t="t" r="r" b="b"/>
              <a:pathLst>
                <a:path w="2136" h="792" extrusionOk="0">
                  <a:moveTo>
                    <a:pt x="1404" y="174"/>
                  </a:moveTo>
                  <a:cubicBezTo>
                    <a:pt x="1480" y="174"/>
                    <a:pt x="1557" y="177"/>
                    <a:pt x="1635" y="183"/>
                  </a:cubicBezTo>
                  <a:cubicBezTo>
                    <a:pt x="1668" y="183"/>
                    <a:pt x="1735" y="183"/>
                    <a:pt x="1768" y="216"/>
                  </a:cubicBezTo>
                  <a:cubicBezTo>
                    <a:pt x="1835" y="249"/>
                    <a:pt x="1902" y="283"/>
                    <a:pt x="1935" y="349"/>
                  </a:cubicBezTo>
                  <a:cubicBezTo>
                    <a:pt x="1969" y="483"/>
                    <a:pt x="1969" y="516"/>
                    <a:pt x="1935" y="549"/>
                  </a:cubicBezTo>
                  <a:cubicBezTo>
                    <a:pt x="1882" y="602"/>
                    <a:pt x="1763" y="625"/>
                    <a:pt x="1603" y="625"/>
                  </a:cubicBezTo>
                  <a:cubicBezTo>
                    <a:pt x="1260" y="625"/>
                    <a:pt x="734" y="519"/>
                    <a:pt x="301" y="383"/>
                  </a:cubicBezTo>
                  <a:cubicBezTo>
                    <a:pt x="662" y="244"/>
                    <a:pt x="1023" y="174"/>
                    <a:pt x="1404" y="174"/>
                  </a:cubicBezTo>
                  <a:close/>
                  <a:moveTo>
                    <a:pt x="1391" y="0"/>
                  </a:moveTo>
                  <a:cubicBezTo>
                    <a:pt x="807" y="0"/>
                    <a:pt x="86" y="290"/>
                    <a:pt x="34" y="316"/>
                  </a:cubicBezTo>
                  <a:cubicBezTo>
                    <a:pt x="0" y="316"/>
                    <a:pt x="0" y="349"/>
                    <a:pt x="0" y="383"/>
                  </a:cubicBezTo>
                  <a:cubicBezTo>
                    <a:pt x="0" y="416"/>
                    <a:pt x="34" y="449"/>
                    <a:pt x="67" y="449"/>
                  </a:cubicBezTo>
                  <a:cubicBezTo>
                    <a:pt x="401" y="583"/>
                    <a:pt x="734" y="683"/>
                    <a:pt x="1068" y="750"/>
                  </a:cubicBezTo>
                  <a:cubicBezTo>
                    <a:pt x="1236" y="775"/>
                    <a:pt x="1399" y="791"/>
                    <a:pt x="1545" y="791"/>
                  </a:cubicBezTo>
                  <a:cubicBezTo>
                    <a:pt x="1777" y="791"/>
                    <a:pt x="1966" y="752"/>
                    <a:pt x="2069" y="650"/>
                  </a:cubicBezTo>
                  <a:cubicBezTo>
                    <a:pt x="2135" y="549"/>
                    <a:pt x="2135" y="416"/>
                    <a:pt x="2069" y="316"/>
                  </a:cubicBezTo>
                  <a:cubicBezTo>
                    <a:pt x="2002" y="183"/>
                    <a:pt x="1935" y="116"/>
                    <a:pt x="1835" y="82"/>
                  </a:cubicBezTo>
                  <a:cubicBezTo>
                    <a:pt x="1710" y="24"/>
                    <a:pt x="1556" y="0"/>
                    <a:pt x="13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459;p114">
              <a:extLst>
                <a:ext uri="{FF2B5EF4-FFF2-40B4-BE49-F238E27FC236}">
                  <a16:creationId xmlns:a16="http://schemas.microsoft.com/office/drawing/2014/main" id="{875A3A4B-4209-E5A1-39FB-13D479CCDCB5}"/>
                </a:ext>
              </a:extLst>
            </p:cNvPr>
            <p:cNvSpPr/>
            <p:nvPr/>
          </p:nvSpPr>
          <p:spPr>
            <a:xfrm>
              <a:off x="5142851" y="4162503"/>
              <a:ext cx="12955" cy="14149"/>
            </a:xfrm>
            <a:custGeom>
              <a:avLst/>
              <a:gdLst/>
              <a:ahLst/>
              <a:cxnLst/>
              <a:rect l="l" t="t" r="r" b="b"/>
              <a:pathLst>
                <a:path w="1302" h="1422" extrusionOk="0">
                  <a:moveTo>
                    <a:pt x="935" y="154"/>
                  </a:moveTo>
                  <a:cubicBezTo>
                    <a:pt x="1068" y="188"/>
                    <a:pt x="1068" y="254"/>
                    <a:pt x="1068" y="254"/>
                  </a:cubicBezTo>
                  <a:cubicBezTo>
                    <a:pt x="1102" y="521"/>
                    <a:pt x="568" y="988"/>
                    <a:pt x="134" y="1188"/>
                  </a:cubicBezTo>
                  <a:cubicBezTo>
                    <a:pt x="168" y="821"/>
                    <a:pt x="334" y="454"/>
                    <a:pt x="601" y="188"/>
                  </a:cubicBezTo>
                  <a:cubicBezTo>
                    <a:pt x="701" y="154"/>
                    <a:pt x="801" y="154"/>
                    <a:pt x="901" y="154"/>
                  </a:cubicBezTo>
                  <a:close/>
                  <a:moveTo>
                    <a:pt x="797" y="1"/>
                  </a:moveTo>
                  <a:cubicBezTo>
                    <a:pt x="704" y="1"/>
                    <a:pt x="619" y="24"/>
                    <a:pt x="535" y="87"/>
                  </a:cubicBezTo>
                  <a:cubicBezTo>
                    <a:pt x="134" y="354"/>
                    <a:pt x="1" y="1255"/>
                    <a:pt x="1" y="1288"/>
                  </a:cubicBezTo>
                  <a:cubicBezTo>
                    <a:pt x="1" y="1322"/>
                    <a:pt x="1" y="1355"/>
                    <a:pt x="34" y="1388"/>
                  </a:cubicBezTo>
                  <a:cubicBezTo>
                    <a:pt x="34" y="1388"/>
                    <a:pt x="34" y="1388"/>
                    <a:pt x="34" y="1422"/>
                  </a:cubicBezTo>
                  <a:lnTo>
                    <a:pt x="68" y="1422"/>
                  </a:lnTo>
                  <a:cubicBezTo>
                    <a:pt x="501" y="1288"/>
                    <a:pt x="1302" y="688"/>
                    <a:pt x="1235" y="288"/>
                  </a:cubicBezTo>
                  <a:cubicBezTo>
                    <a:pt x="1235" y="188"/>
                    <a:pt x="1168" y="87"/>
                    <a:pt x="968" y="21"/>
                  </a:cubicBezTo>
                  <a:cubicBezTo>
                    <a:pt x="907" y="9"/>
                    <a:pt x="851" y="1"/>
                    <a:pt x="7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460;p114">
              <a:extLst>
                <a:ext uri="{FF2B5EF4-FFF2-40B4-BE49-F238E27FC236}">
                  <a16:creationId xmlns:a16="http://schemas.microsoft.com/office/drawing/2014/main" id="{9EB446B9-3B20-68B0-5113-9DBACC4535C1}"/>
                </a:ext>
              </a:extLst>
            </p:cNvPr>
            <p:cNvSpPr/>
            <p:nvPr/>
          </p:nvSpPr>
          <p:spPr>
            <a:xfrm>
              <a:off x="5090743" y="4164632"/>
              <a:ext cx="98804" cy="51123"/>
            </a:xfrm>
            <a:custGeom>
              <a:avLst/>
              <a:gdLst/>
              <a:ahLst/>
              <a:cxnLst/>
              <a:rect l="l" t="t" r="r" b="b"/>
              <a:pathLst>
                <a:path w="9930" h="5138" extrusionOk="0">
                  <a:moveTo>
                    <a:pt x="1248" y="0"/>
                  </a:moveTo>
                  <a:cubicBezTo>
                    <a:pt x="1134" y="0"/>
                    <a:pt x="1030" y="87"/>
                    <a:pt x="1001" y="174"/>
                  </a:cubicBezTo>
                  <a:lnTo>
                    <a:pt x="101" y="3076"/>
                  </a:lnTo>
                  <a:cubicBezTo>
                    <a:pt x="1" y="3376"/>
                    <a:pt x="201" y="3676"/>
                    <a:pt x="501" y="3743"/>
                  </a:cubicBezTo>
                  <a:cubicBezTo>
                    <a:pt x="1802" y="3976"/>
                    <a:pt x="3703" y="4210"/>
                    <a:pt x="5371" y="4510"/>
                  </a:cubicBezTo>
                  <a:cubicBezTo>
                    <a:pt x="7273" y="4844"/>
                    <a:pt x="5872" y="4710"/>
                    <a:pt x="8140" y="5111"/>
                  </a:cubicBezTo>
                  <a:cubicBezTo>
                    <a:pt x="8246" y="5129"/>
                    <a:pt x="8348" y="5138"/>
                    <a:pt x="8444" y="5138"/>
                  </a:cubicBezTo>
                  <a:cubicBezTo>
                    <a:pt x="9547" y="5138"/>
                    <a:pt x="9929" y="3991"/>
                    <a:pt x="9407" y="3776"/>
                  </a:cubicBezTo>
                  <a:cubicBezTo>
                    <a:pt x="6872" y="2742"/>
                    <a:pt x="6639" y="2208"/>
                    <a:pt x="5671" y="1041"/>
                  </a:cubicBezTo>
                  <a:cubicBezTo>
                    <a:pt x="5471" y="841"/>
                    <a:pt x="5204" y="707"/>
                    <a:pt x="4904" y="641"/>
                  </a:cubicBezTo>
                  <a:lnTo>
                    <a:pt x="1302" y="7"/>
                  </a:lnTo>
                  <a:cubicBezTo>
                    <a:pt x="1284" y="2"/>
                    <a:pt x="1266" y="0"/>
                    <a:pt x="12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461;p114">
              <a:extLst>
                <a:ext uri="{FF2B5EF4-FFF2-40B4-BE49-F238E27FC236}">
                  <a16:creationId xmlns:a16="http://schemas.microsoft.com/office/drawing/2014/main" id="{EDFDB64B-BAC2-F0CB-A97E-84FBFD56086B}"/>
                </a:ext>
              </a:extLst>
            </p:cNvPr>
            <p:cNvSpPr/>
            <p:nvPr/>
          </p:nvSpPr>
          <p:spPr>
            <a:xfrm>
              <a:off x="5115966" y="4093996"/>
              <a:ext cx="43163" cy="46815"/>
            </a:xfrm>
            <a:custGeom>
              <a:avLst/>
              <a:gdLst/>
              <a:ahLst/>
              <a:cxnLst/>
              <a:rect l="l" t="t" r="r" b="b"/>
              <a:pathLst>
                <a:path w="4338" h="4705" extrusionOk="0">
                  <a:moveTo>
                    <a:pt x="1102" y="1"/>
                  </a:moveTo>
                  <a:lnTo>
                    <a:pt x="1" y="3904"/>
                  </a:lnTo>
                  <a:lnTo>
                    <a:pt x="3237" y="4704"/>
                  </a:lnTo>
                  <a:lnTo>
                    <a:pt x="4337" y="801"/>
                  </a:lnTo>
                  <a:lnTo>
                    <a:pt x="11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462;p114">
              <a:extLst>
                <a:ext uri="{FF2B5EF4-FFF2-40B4-BE49-F238E27FC236}">
                  <a16:creationId xmlns:a16="http://schemas.microsoft.com/office/drawing/2014/main" id="{EA1299D0-FC38-6768-38D0-FBA4C3C9F96B}"/>
                </a:ext>
              </a:extLst>
            </p:cNvPr>
            <p:cNvSpPr/>
            <p:nvPr/>
          </p:nvSpPr>
          <p:spPr>
            <a:xfrm>
              <a:off x="5186660" y="3333273"/>
              <a:ext cx="42835" cy="63063"/>
            </a:xfrm>
            <a:custGeom>
              <a:avLst/>
              <a:gdLst/>
              <a:ahLst/>
              <a:cxnLst/>
              <a:rect l="l" t="t" r="r" b="b"/>
              <a:pathLst>
                <a:path w="4305" h="6338" extrusionOk="0">
                  <a:moveTo>
                    <a:pt x="4304" y="0"/>
                  </a:moveTo>
                  <a:cubicBezTo>
                    <a:pt x="3637" y="300"/>
                    <a:pt x="1369" y="267"/>
                    <a:pt x="701" y="901"/>
                  </a:cubicBezTo>
                  <a:cubicBezTo>
                    <a:pt x="1" y="1535"/>
                    <a:pt x="2670" y="4236"/>
                    <a:pt x="3270" y="6338"/>
                  </a:cubicBezTo>
                  <a:cubicBezTo>
                    <a:pt x="3837" y="3102"/>
                    <a:pt x="4304" y="0"/>
                    <a:pt x="430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463;p114">
              <a:extLst>
                <a:ext uri="{FF2B5EF4-FFF2-40B4-BE49-F238E27FC236}">
                  <a16:creationId xmlns:a16="http://schemas.microsoft.com/office/drawing/2014/main" id="{115DC0C9-DDF7-4499-2137-DE9BB08D10FE}"/>
                </a:ext>
              </a:extLst>
            </p:cNvPr>
            <p:cNvSpPr/>
            <p:nvPr/>
          </p:nvSpPr>
          <p:spPr>
            <a:xfrm>
              <a:off x="5186660" y="3333273"/>
              <a:ext cx="42835" cy="63063"/>
            </a:xfrm>
            <a:custGeom>
              <a:avLst/>
              <a:gdLst/>
              <a:ahLst/>
              <a:cxnLst/>
              <a:rect l="l" t="t" r="r" b="b"/>
              <a:pathLst>
                <a:path w="4305" h="6338" extrusionOk="0">
                  <a:moveTo>
                    <a:pt x="4304" y="0"/>
                  </a:moveTo>
                  <a:cubicBezTo>
                    <a:pt x="3637" y="300"/>
                    <a:pt x="1369" y="267"/>
                    <a:pt x="701" y="901"/>
                  </a:cubicBezTo>
                  <a:cubicBezTo>
                    <a:pt x="1" y="1535"/>
                    <a:pt x="2670" y="4236"/>
                    <a:pt x="3270" y="6338"/>
                  </a:cubicBezTo>
                  <a:cubicBezTo>
                    <a:pt x="3837" y="3102"/>
                    <a:pt x="4304" y="0"/>
                    <a:pt x="43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464;p114">
              <a:extLst>
                <a:ext uri="{FF2B5EF4-FFF2-40B4-BE49-F238E27FC236}">
                  <a16:creationId xmlns:a16="http://schemas.microsoft.com/office/drawing/2014/main" id="{2E095E44-0884-3FE8-0793-F43F7AC38A66}"/>
                </a:ext>
              </a:extLst>
            </p:cNvPr>
            <p:cNvSpPr/>
            <p:nvPr/>
          </p:nvSpPr>
          <p:spPr>
            <a:xfrm>
              <a:off x="5106345" y="3328627"/>
              <a:ext cx="231347" cy="796905"/>
            </a:xfrm>
            <a:custGeom>
              <a:avLst/>
              <a:gdLst/>
              <a:ahLst/>
              <a:cxnLst/>
              <a:rect l="l" t="t" r="r" b="b"/>
              <a:pathLst>
                <a:path w="23251" h="80091" extrusionOk="0">
                  <a:moveTo>
                    <a:pt x="11642" y="0"/>
                  </a:moveTo>
                  <a:cubicBezTo>
                    <a:pt x="11642" y="0"/>
                    <a:pt x="8306" y="26119"/>
                    <a:pt x="6772" y="37427"/>
                  </a:cubicBezTo>
                  <a:cubicBezTo>
                    <a:pt x="4771" y="52171"/>
                    <a:pt x="1" y="78623"/>
                    <a:pt x="1" y="78623"/>
                  </a:cubicBezTo>
                  <a:lnTo>
                    <a:pt x="5871" y="80091"/>
                  </a:lnTo>
                  <a:cubicBezTo>
                    <a:pt x="5871" y="80091"/>
                    <a:pt x="14511" y="47167"/>
                    <a:pt x="16879" y="36660"/>
                  </a:cubicBezTo>
                  <a:cubicBezTo>
                    <a:pt x="19014" y="27053"/>
                    <a:pt x="23250" y="0"/>
                    <a:pt x="232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465;p114">
              <a:extLst>
                <a:ext uri="{FF2B5EF4-FFF2-40B4-BE49-F238E27FC236}">
                  <a16:creationId xmlns:a16="http://schemas.microsoft.com/office/drawing/2014/main" id="{D5204EFD-3AAD-D30C-7270-F487E7A83605}"/>
                </a:ext>
              </a:extLst>
            </p:cNvPr>
            <p:cNvSpPr/>
            <p:nvPr/>
          </p:nvSpPr>
          <p:spPr>
            <a:xfrm>
              <a:off x="5099380" y="4096991"/>
              <a:ext cx="78336" cy="38507"/>
            </a:xfrm>
            <a:custGeom>
              <a:avLst/>
              <a:gdLst/>
              <a:ahLst/>
              <a:cxnLst/>
              <a:rect l="l" t="t" r="r" b="b"/>
              <a:pathLst>
                <a:path w="7873" h="3870" extrusionOk="0">
                  <a:moveTo>
                    <a:pt x="300" y="0"/>
                  </a:moveTo>
                  <a:lnTo>
                    <a:pt x="0" y="2102"/>
                  </a:lnTo>
                  <a:lnTo>
                    <a:pt x="6972" y="3869"/>
                  </a:lnTo>
                  <a:cubicBezTo>
                    <a:pt x="6972" y="3869"/>
                    <a:pt x="7872" y="1668"/>
                    <a:pt x="7839" y="1668"/>
                  </a:cubicBezTo>
                  <a:lnTo>
                    <a:pt x="3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466;p114">
              <a:extLst>
                <a:ext uri="{FF2B5EF4-FFF2-40B4-BE49-F238E27FC236}">
                  <a16:creationId xmlns:a16="http://schemas.microsoft.com/office/drawing/2014/main" id="{8DF2211C-026D-1DF2-ED49-29BFC68FCF6C}"/>
                </a:ext>
              </a:extLst>
            </p:cNvPr>
            <p:cNvSpPr/>
            <p:nvPr/>
          </p:nvSpPr>
          <p:spPr>
            <a:xfrm>
              <a:off x="5283583" y="3328627"/>
              <a:ext cx="117838" cy="807194"/>
            </a:xfrm>
            <a:custGeom>
              <a:avLst/>
              <a:gdLst/>
              <a:ahLst/>
              <a:cxnLst/>
              <a:rect l="l" t="t" r="r" b="b"/>
              <a:pathLst>
                <a:path w="11843" h="81125" extrusionOk="0">
                  <a:moveTo>
                    <a:pt x="0" y="0"/>
                  </a:moveTo>
                  <a:cubicBezTo>
                    <a:pt x="0" y="0"/>
                    <a:pt x="1401" y="24818"/>
                    <a:pt x="1835" y="36259"/>
                  </a:cubicBezTo>
                  <a:cubicBezTo>
                    <a:pt x="2202" y="46767"/>
                    <a:pt x="4070" y="81125"/>
                    <a:pt x="4070" y="81125"/>
                  </a:cubicBezTo>
                  <a:lnTo>
                    <a:pt x="9807" y="81125"/>
                  </a:lnTo>
                  <a:cubicBezTo>
                    <a:pt x="9807" y="81125"/>
                    <a:pt x="11242" y="46133"/>
                    <a:pt x="11508" y="35459"/>
                  </a:cubicBezTo>
                  <a:cubicBezTo>
                    <a:pt x="11742" y="25185"/>
                    <a:pt x="11842" y="0"/>
                    <a:pt x="118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467;p114">
              <a:extLst>
                <a:ext uri="{FF2B5EF4-FFF2-40B4-BE49-F238E27FC236}">
                  <a16:creationId xmlns:a16="http://schemas.microsoft.com/office/drawing/2014/main" id="{09470183-F7A0-5BD4-0959-F055854DA683}"/>
                </a:ext>
              </a:extLst>
            </p:cNvPr>
            <p:cNvSpPr/>
            <p:nvPr/>
          </p:nvSpPr>
          <p:spPr>
            <a:xfrm>
              <a:off x="5317432" y="4113250"/>
              <a:ext cx="74356" cy="23572"/>
            </a:xfrm>
            <a:custGeom>
              <a:avLst/>
              <a:gdLst/>
              <a:ahLst/>
              <a:cxnLst/>
              <a:rect l="l" t="t" r="r" b="b"/>
              <a:pathLst>
                <a:path w="7473" h="2369" extrusionOk="0">
                  <a:moveTo>
                    <a:pt x="7473" y="1"/>
                  </a:moveTo>
                  <a:lnTo>
                    <a:pt x="1" y="267"/>
                  </a:lnTo>
                  <a:lnTo>
                    <a:pt x="234" y="2369"/>
                  </a:lnTo>
                  <a:lnTo>
                    <a:pt x="7172" y="2369"/>
                  </a:lnTo>
                  <a:cubicBezTo>
                    <a:pt x="7172" y="2369"/>
                    <a:pt x="7473" y="1"/>
                    <a:pt x="74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468;p114">
              <a:extLst>
                <a:ext uri="{FF2B5EF4-FFF2-40B4-BE49-F238E27FC236}">
                  <a16:creationId xmlns:a16="http://schemas.microsoft.com/office/drawing/2014/main" id="{996C7E81-6D7B-6F89-7A7C-E778C4417543}"/>
                </a:ext>
              </a:extLst>
            </p:cNvPr>
            <p:cNvSpPr/>
            <p:nvPr/>
          </p:nvSpPr>
          <p:spPr>
            <a:xfrm>
              <a:off x="5362237" y="3061766"/>
              <a:ext cx="125141" cy="260561"/>
            </a:xfrm>
            <a:custGeom>
              <a:avLst/>
              <a:gdLst/>
              <a:ahLst/>
              <a:cxnLst/>
              <a:rect l="l" t="t" r="r" b="b"/>
              <a:pathLst>
                <a:path w="12577" h="26187" extrusionOk="0">
                  <a:moveTo>
                    <a:pt x="4004" y="1"/>
                  </a:moveTo>
                  <a:lnTo>
                    <a:pt x="1" y="3203"/>
                  </a:lnTo>
                  <a:cubicBezTo>
                    <a:pt x="768" y="4271"/>
                    <a:pt x="1569" y="5305"/>
                    <a:pt x="2336" y="6339"/>
                  </a:cubicBezTo>
                  <a:cubicBezTo>
                    <a:pt x="3103" y="7406"/>
                    <a:pt x="3837" y="8474"/>
                    <a:pt x="4537" y="9541"/>
                  </a:cubicBezTo>
                  <a:cubicBezTo>
                    <a:pt x="5271" y="10609"/>
                    <a:pt x="5938" y="11676"/>
                    <a:pt x="6539" y="12777"/>
                  </a:cubicBezTo>
                  <a:cubicBezTo>
                    <a:pt x="7089" y="13724"/>
                    <a:pt x="7555" y="14726"/>
                    <a:pt x="7962" y="15759"/>
                  </a:cubicBezTo>
                  <a:lnTo>
                    <a:pt x="7962" y="15759"/>
                  </a:lnTo>
                  <a:cubicBezTo>
                    <a:pt x="7938" y="16356"/>
                    <a:pt x="7875" y="16968"/>
                    <a:pt x="7773" y="17580"/>
                  </a:cubicBezTo>
                  <a:cubicBezTo>
                    <a:pt x="7673" y="18381"/>
                    <a:pt x="7506" y="19248"/>
                    <a:pt x="7373" y="20082"/>
                  </a:cubicBezTo>
                  <a:cubicBezTo>
                    <a:pt x="7206" y="20949"/>
                    <a:pt x="7039" y="21817"/>
                    <a:pt x="6872" y="22684"/>
                  </a:cubicBezTo>
                  <a:lnTo>
                    <a:pt x="6339" y="25252"/>
                  </a:lnTo>
                  <a:lnTo>
                    <a:pt x="8707" y="26186"/>
                  </a:lnTo>
                  <a:cubicBezTo>
                    <a:pt x="9174" y="25352"/>
                    <a:pt x="9574" y="24518"/>
                    <a:pt x="9975" y="23685"/>
                  </a:cubicBezTo>
                  <a:cubicBezTo>
                    <a:pt x="10375" y="22851"/>
                    <a:pt x="10742" y="21983"/>
                    <a:pt x="11042" y="21116"/>
                  </a:cubicBezTo>
                  <a:cubicBezTo>
                    <a:pt x="11376" y="20249"/>
                    <a:pt x="11709" y="19348"/>
                    <a:pt x="11943" y="18414"/>
                  </a:cubicBezTo>
                  <a:cubicBezTo>
                    <a:pt x="12210" y="17447"/>
                    <a:pt x="12443" y="16446"/>
                    <a:pt x="12543" y="15445"/>
                  </a:cubicBezTo>
                  <a:lnTo>
                    <a:pt x="12577" y="15112"/>
                  </a:lnTo>
                  <a:lnTo>
                    <a:pt x="12443" y="14645"/>
                  </a:lnTo>
                  <a:cubicBezTo>
                    <a:pt x="12043" y="13210"/>
                    <a:pt x="11509" y="11843"/>
                    <a:pt x="10842" y="10508"/>
                  </a:cubicBezTo>
                  <a:cubicBezTo>
                    <a:pt x="10242" y="9241"/>
                    <a:pt x="9541" y="7973"/>
                    <a:pt x="8807" y="6772"/>
                  </a:cubicBezTo>
                  <a:cubicBezTo>
                    <a:pt x="8073" y="5572"/>
                    <a:pt x="7306" y="4437"/>
                    <a:pt x="6506" y="3303"/>
                  </a:cubicBezTo>
                  <a:cubicBezTo>
                    <a:pt x="5672" y="2169"/>
                    <a:pt x="4871" y="1068"/>
                    <a:pt x="4004" y="1"/>
                  </a:cubicBezTo>
                  <a:close/>
                </a:path>
              </a:pathLst>
            </a:custGeom>
            <a:solidFill>
              <a:srgbClr val="B6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469;p114">
              <a:extLst>
                <a:ext uri="{FF2B5EF4-FFF2-40B4-BE49-F238E27FC236}">
                  <a16:creationId xmlns:a16="http://schemas.microsoft.com/office/drawing/2014/main" id="{AC4622BE-66A8-CBDA-A985-69A606608974}"/>
                </a:ext>
              </a:extLst>
            </p:cNvPr>
            <p:cNvSpPr/>
            <p:nvPr/>
          </p:nvSpPr>
          <p:spPr>
            <a:xfrm>
              <a:off x="5331372" y="3032433"/>
              <a:ext cx="117838" cy="137877"/>
            </a:xfrm>
            <a:custGeom>
              <a:avLst/>
              <a:gdLst/>
              <a:ahLst/>
              <a:cxnLst/>
              <a:rect l="l" t="t" r="r" b="b"/>
              <a:pathLst>
                <a:path w="11843" h="13857" extrusionOk="0">
                  <a:moveTo>
                    <a:pt x="3283" y="0"/>
                  </a:moveTo>
                  <a:cubicBezTo>
                    <a:pt x="1221" y="0"/>
                    <a:pt x="56" y="1849"/>
                    <a:pt x="34" y="4150"/>
                  </a:cubicBezTo>
                  <a:cubicBezTo>
                    <a:pt x="1" y="8987"/>
                    <a:pt x="5204" y="13857"/>
                    <a:pt x="5204" y="13857"/>
                  </a:cubicBezTo>
                  <a:lnTo>
                    <a:pt x="11842" y="8319"/>
                  </a:lnTo>
                  <a:cubicBezTo>
                    <a:pt x="10975" y="5751"/>
                    <a:pt x="9441" y="3516"/>
                    <a:pt x="7339" y="1815"/>
                  </a:cubicBezTo>
                  <a:cubicBezTo>
                    <a:pt x="5755" y="533"/>
                    <a:pt x="4390" y="0"/>
                    <a:pt x="32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470;p114">
              <a:extLst>
                <a:ext uri="{FF2B5EF4-FFF2-40B4-BE49-F238E27FC236}">
                  <a16:creationId xmlns:a16="http://schemas.microsoft.com/office/drawing/2014/main" id="{AD22F9B7-2DB0-34C7-E8A2-DA24B350DD56}"/>
                </a:ext>
              </a:extLst>
            </p:cNvPr>
            <p:cNvSpPr/>
            <p:nvPr/>
          </p:nvSpPr>
          <p:spPr>
            <a:xfrm>
              <a:off x="5422643" y="3099278"/>
              <a:ext cx="10637" cy="10965"/>
            </a:xfrm>
            <a:custGeom>
              <a:avLst/>
              <a:gdLst/>
              <a:ahLst/>
              <a:cxnLst/>
              <a:rect l="l" t="t" r="r" b="b"/>
              <a:pathLst>
                <a:path w="1069" h="1102" extrusionOk="0">
                  <a:moveTo>
                    <a:pt x="501" y="0"/>
                  </a:moveTo>
                  <a:cubicBezTo>
                    <a:pt x="201" y="34"/>
                    <a:pt x="1" y="267"/>
                    <a:pt x="68" y="567"/>
                  </a:cubicBezTo>
                  <a:cubicBezTo>
                    <a:pt x="68" y="834"/>
                    <a:pt x="268" y="1101"/>
                    <a:pt x="568" y="1101"/>
                  </a:cubicBezTo>
                  <a:cubicBezTo>
                    <a:pt x="868" y="1101"/>
                    <a:pt x="1068" y="834"/>
                    <a:pt x="1035" y="567"/>
                  </a:cubicBezTo>
                  <a:cubicBezTo>
                    <a:pt x="1002" y="267"/>
                    <a:pt x="801" y="34"/>
                    <a:pt x="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471;p114">
              <a:extLst>
                <a:ext uri="{FF2B5EF4-FFF2-40B4-BE49-F238E27FC236}">
                  <a16:creationId xmlns:a16="http://schemas.microsoft.com/office/drawing/2014/main" id="{EC67A3E2-0CA6-E1D9-01FF-E02A81445305}"/>
                </a:ext>
              </a:extLst>
            </p:cNvPr>
            <p:cNvSpPr/>
            <p:nvPr/>
          </p:nvSpPr>
          <p:spPr>
            <a:xfrm>
              <a:off x="5376177" y="3078034"/>
              <a:ext cx="10298" cy="10965"/>
            </a:xfrm>
            <a:custGeom>
              <a:avLst/>
              <a:gdLst/>
              <a:ahLst/>
              <a:cxnLst/>
              <a:rect l="l" t="t" r="r" b="b"/>
              <a:pathLst>
                <a:path w="1035" h="1102" extrusionOk="0">
                  <a:moveTo>
                    <a:pt x="501" y="0"/>
                  </a:moveTo>
                  <a:cubicBezTo>
                    <a:pt x="201" y="0"/>
                    <a:pt x="1" y="267"/>
                    <a:pt x="34" y="534"/>
                  </a:cubicBezTo>
                  <a:cubicBezTo>
                    <a:pt x="34" y="834"/>
                    <a:pt x="268" y="1068"/>
                    <a:pt x="568" y="1101"/>
                  </a:cubicBezTo>
                  <a:cubicBezTo>
                    <a:pt x="835" y="1068"/>
                    <a:pt x="1035" y="834"/>
                    <a:pt x="1002" y="534"/>
                  </a:cubicBezTo>
                  <a:cubicBezTo>
                    <a:pt x="1002" y="234"/>
                    <a:pt x="768" y="0"/>
                    <a:pt x="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472;p114">
              <a:extLst>
                <a:ext uri="{FF2B5EF4-FFF2-40B4-BE49-F238E27FC236}">
                  <a16:creationId xmlns:a16="http://schemas.microsoft.com/office/drawing/2014/main" id="{C46E7F57-D2AB-0465-050E-EE5C3B638E8D}"/>
                </a:ext>
              </a:extLst>
            </p:cNvPr>
            <p:cNvSpPr/>
            <p:nvPr/>
          </p:nvSpPr>
          <p:spPr>
            <a:xfrm>
              <a:off x="5379828" y="3132799"/>
              <a:ext cx="10637" cy="10965"/>
            </a:xfrm>
            <a:custGeom>
              <a:avLst/>
              <a:gdLst/>
              <a:ahLst/>
              <a:cxnLst/>
              <a:rect l="l" t="t" r="r" b="b"/>
              <a:pathLst>
                <a:path w="1069" h="1102" extrusionOk="0">
                  <a:moveTo>
                    <a:pt x="501" y="0"/>
                  </a:moveTo>
                  <a:cubicBezTo>
                    <a:pt x="234" y="0"/>
                    <a:pt x="1" y="267"/>
                    <a:pt x="68" y="534"/>
                  </a:cubicBezTo>
                  <a:cubicBezTo>
                    <a:pt x="68" y="834"/>
                    <a:pt x="301" y="1068"/>
                    <a:pt x="568" y="1101"/>
                  </a:cubicBezTo>
                  <a:cubicBezTo>
                    <a:pt x="868" y="1068"/>
                    <a:pt x="1068" y="834"/>
                    <a:pt x="1035" y="534"/>
                  </a:cubicBezTo>
                  <a:cubicBezTo>
                    <a:pt x="1002" y="267"/>
                    <a:pt x="801" y="34"/>
                    <a:pt x="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73;p114">
              <a:extLst>
                <a:ext uri="{FF2B5EF4-FFF2-40B4-BE49-F238E27FC236}">
                  <a16:creationId xmlns:a16="http://schemas.microsoft.com/office/drawing/2014/main" id="{B405E165-349E-26F5-7559-BCC6A9B76771}"/>
                </a:ext>
              </a:extLst>
            </p:cNvPr>
            <p:cNvSpPr/>
            <p:nvPr/>
          </p:nvSpPr>
          <p:spPr>
            <a:xfrm>
              <a:off x="5383818" y="3187565"/>
              <a:ext cx="10298" cy="10965"/>
            </a:xfrm>
            <a:custGeom>
              <a:avLst/>
              <a:gdLst/>
              <a:ahLst/>
              <a:cxnLst/>
              <a:rect l="l" t="t" r="r" b="b"/>
              <a:pathLst>
                <a:path w="1035" h="1102" extrusionOk="0">
                  <a:moveTo>
                    <a:pt x="500" y="0"/>
                  </a:moveTo>
                  <a:cubicBezTo>
                    <a:pt x="200" y="0"/>
                    <a:pt x="0" y="267"/>
                    <a:pt x="33" y="567"/>
                  </a:cubicBezTo>
                  <a:cubicBezTo>
                    <a:pt x="33" y="834"/>
                    <a:pt x="267" y="1068"/>
                    <a:pt x="567" y="1101"/>
                  </a:cubicBezTo>
                  <a:cubicBezTo>
                    <a:pt x="834" y="1101"/>
                    <a:pt x="1034" y="834"/>
                    <a:pt x="1001" y="567"/>
                  </a:cubicBezTo>
                  <a:cubicBezTo>
                    <a:pt x="1001" y="267"/>
                    <a:pt x="767" y="34"/>
                    <a:pt x="5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474;p114">
              <a:extLst>
                <a:ext uri="{FF2B5EF4-FFF2-40B4-BE49-F238E27FC236}">
                  <a16:creationId xmlns:a16="http://schemas.microsoft.com/office/drawing/2014/main" id="{0F2A92E1-DFC6-C57E-6394-236F3AF06AD3}"/>
                </a:ext>
              </a:extLst>
            </p:cNvPr>
            <p:cNvSpPr/>
            <p:nvPr/>
          </p:nvSpPr>
          <p:spPr>
            <a:xfrm>
              <a:off x="5387470" y="3242330"/>
              <a:ext cx="10627" cy="10965"/>
            </a:xfrm>
            <a:custGeom>
              <a:avLst/>
              <a:gdLst/>
              <a:ahLst/>
              <a:cxnLst/>
              <a:rect l="l" t="t" r="r" b="b"/>
              <a:pathLst>
                <a:path w="1068" h="1102" extrusionOk="0">
                  <a:moveTo>
                    <a:pt x="500" y="0"/>
                  </a:moveTo>
                  <a:cubicBezTo>
                    <a:pt x="200" y="0"/>
                    <a:pt x="0" y="267"/>
                    <a:pt x="67" y="567"/>
                  </a:cubicBezTo>
                  <a:cubicBezTo>
                    <a:pt x="67" y="834"/>
                    <a:pt x="300" y="1068"/>
                    <a:pt x="567" y="1101"/>
                  </a:cubicBezTo>
                  <a:cubicBezTo>
                    <a:pt x="867" y="1101"/>
                    <a:pt x="1067" y="834"/>
                    <a:pt x="1034" y="567"/>
                  </a:cubicBezTo>
                  <a:cubicBezTo>
                    <a:pt x="1001" y="267"/>
                    <a:pt x="801" y="34"/>
                    <a:pt x="5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475;p114">
              <a:extLst>
                <a:ext uri="{FF2B5EF4-FFF2-40B4-BE49-F238E27FC236}">
                  <a16:creationId xmlns:a16="http://schemas.microsoft.com/office/drawing/2014/main" id="{AE86AD8E-8461-DE0B-5326-0200A34F5115}"/>
                </a:ext>
              </a:extLst>
            </p:cNvPr>
            <p:cNvSpPr/>
            <p:nvPr/>
          </p:nvSpPr>
          <p:spPr>
            <a:xfrm>
              <a:off x="5379172" y="3297095"/>
              <a:ext cx="10627" cy="10955"/>
            </a:xfrm>
            <a:custGeom>
              <a:avLst/>
              <a:gdLst/>
              <a:ahLst/>
              <a:cxnLst/>
              <a:rect l="l" t="t" r="r" b="b"/>
              <a:pathLst>
                <a:path w="1068" h="1101" extrusionOk="0">
                  <a:moveTo>
                    <a:pt x="500" y="0"/>
                  </a:moveTo>
                  <a:cubicBezTo>
                    <a:pt x="200" y="0"/>
                    <a:pt x="0" y="267"/>
                    <a:pt x="33" y="534"/>
                  </a:cubicBezTo>
                  <a:cubicBezTo>
                    <a:pt x="33" y="834"/>
                    <a:pt x="267" y="1068"/>
                    <a:pt x="567" y="1101"/>
                  </a:cubicBezTo>
                  <a:cubicBezTo>
                    <a:pt x="834" y="1068"/>
                    <a:pt x="1068" y="834"/>
                    <a:pt x="1001" y="534"/>
                  </a:cubicBezTo>
                  <a:cubicBezTo>
                    <a:pt x="1001" y="267"/>
                    <a:pt x="767" y="0"/>
                    <a:pt x="5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476;p114">
              <a:extLst>
                <a:ext uri="{FF2B5EF4-FFF2-40B4-BE49-F238E27FC236}">
                  <a16:creationId xmlns:a16="http://schemas.microsoft.com/office/drawing/2014/main" id="{E6142585-3FA9-9AB0-ACAB-B026B22893E3}"/>
                </a:ext>
              </a:extLst>
            </p:cNvPr>
            <p:cNvSpPr/>
            <p:nvPr/>
          </p:nvSpPr>
          <p:spPr>
            <a:xfrm>
              <a:off x="5325731" y="3041189"/>
              <a:ext cx="10298" cy="11293"/>
            </a:xfrm>
            <a:custGeom>
              <a:avLst/>
              <a:gdLst/>
              <a:ahLst/>
              <a:cxnLst/>
              <a:rect l="l" t="t" r="r" b="b"/>
              <a:pathLst>
                <a:path w="1035" h="1135" extrusionOk="0">
                  <a:moveTo>
                    <a:pt x="468" y="1"/>
                  </a:moveTo>
                  <a:cubicBezTo>
                    <a:pt x="201" y="34"/>
                    <a:pt x="1" y="301"/>
                    <a:pt x="34" y="568"/>
                  </a:cubicBezTo>
                  <a:cubicBezTo>
                    <a:pt x="34" y="868"/>
                    <a:pt x="267" y="1102"/>
                    <a:pt x="568" y="1135"/>
                  </a:cubicBezTo>
                  <a:cubicBezTo>
                    <a:pt x="835" y="1102"/>
                    <a:pt x="1035" y="835"/>
                    <a:pt x="1001" y="568"/>
                  </a:cubicBezTo>
                  <a:cubicBezTo>
                    <a:pt x="1001" y="268"/>
                    <a:pt x="768" y="34"/>
                    <a:pt x="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477;p114">
              <a:extLst>
                <a:ext uri="{FF2B5EF4-FFF2-40B4-BE49-F238E27FC236}">
                  <a16:creationId xmlns:a16="http://schemas.microsoft.com/office/drawing/2014/main" id="{EFC57758-A891-7810-1F30-DCCD57E1C7CC}"/>
                </a:ext>
              </a:extLst>
            </p:cNvPr>
            <p:cNvSpPr/>
            <p:nvPr/>
          </p:nvSpPr>
          <p:spPr>
            <a:xfrm>
              <a:off x="5329382" y="3096293"/>
              <a:ext cx="10627" cy="10955"/>
            </a:xfrm>
            <a:custGeom>
              <a:avLst/>
              <a:gdLst/>
              <a:ahLst/>
              <a:cxnLst/>
              <a:rect l="l" t="t" r="r" b="b"/>
              <a:pathLst>
                <a:path w="1068" h="1101" extrusionOk="0">
                  <a:moveTo>
                    <a:pt x="501" y="0"/>
                  </a:moveTo>
                  <a:cubicBezTo>
                    <a:pt x="201" y="0"/>
                    <a:pt x="1" y="267"/>
                    <a:pt x="67" y="534"/>
                  </a:cubicBezTo>
                  <a:cubicBezTo>
                    <a:pt x="67" y="834"/>
                    <a:pt x="267" y="1067"/>
                    <a:pt x="568" y="1101"/>
                  </a:cubicBezTo>
                  <a:cubicBezTo>
                    <a:pt x="868" y="1067"/>
                    <a:pt x="1068" y="834"/>
                    <a:pt x="1035" y="534"/>
                  </a:cubicBezTo>
                  <a:cubicBezTo>
                    <a:pt x="1001" y="267"/>
                    <a:pt x="801" y="0"/>
                    <a:pt x="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478;p114">
              <a:extLst>
                <a:ext uri="{FF2B5EF4-FFF2-40B4-BE49-F238E27FC236}">
                  <a16:creationId xmlns:a16="http://schemas.microsoft.com/office/drawing/2014/main" id="{A18DFAD3-6E0C-9C07-B70A-841E11223F73}"/>
                </a:ext>
              </a:extLst>
            </p:cNvPr>
            <p:cNvSpPr/>
            <p:nvPr/>
          </p:nvSpPr>
          <p:spPr>
            <a:xfrm>
              <a:off x="5333362" y="3151048"/>
              <a:ext cx="10298" cy="10965"/>
            </a:xfrm>
            <a:custGeom>
              <a:avLst/>
              <a:gdLst/>
              <a:ahLst/>
              <a:cxnLst/>
              <a:rect l="l" t="t" r="r" b="b"/>
              <a:pathLst>
                <a:path w="1035" h="1102" extrusionOk="0">
                  <a:moveTo>
                    <a:pt x="468" y="1"/>
                  </a:moveTo>
                  <a:cubicBezTo>
                    <a:pt x="201" y="1"/>
                    <a:pt x="1" y="268"/>
                    <a:pt x="34" y="568"/>
                  </a:cubicBezTo>
                  <a:cubicBezTo>
                    <a:pt x="34" y="835"/>
                    <a:pt x="268" y="1068"/>
                    <a:pt x="568" y="1102"/>
                  </a:cubicBezTo>
                  <a:cubicBezTo>
                    <a:pt x="835" y="1102"/>
                    <a:pt x="1035" y="835"/>
                    <a:pt x="1002" y="568"/>
                  </a:cubicBezTo>
                  <a:cubicBezTo>
                    <a:pt x="1002" y="268"/>
                    <a:pt x="768" y="34"/>
                    <a:pt x="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479;p114">
              <a:extLst>
                <a:ext uri="{FF2B5EF4-FFF2-40B4-BE49-F238E27FC236}">
                  <a16:creationId xmlns:a16="http://schemas.microsoft.com/office/drawing/2014/main" id="{1106D196-EAE8-F3B0-6D63-8C5E6A05BA34}"/>
                </a:ext>
              </a:extLst>
            </p:cNvPr>
            <p:cNvSpPr/>
            <p:nvPr/>
          </p:nvSpPr>
          <p:spPr>
            <a:xfrm>
              <a:off x="5337014" y="3205813"/>
              <a:ext cx="10637" cy="10965"/>
            </a:xfrm>
            <a:custGeom>
              <a:avLst/>
              <a:gdLst/>
              <a:ahLst/>
              <a:cxnLst/>
              <a:rect l="l" t="t" r="r" b="b"/>
              <a:pathLst>
                <a:path w="1069" h="1102" extrusionOk="0">
                  <a:moveTo>
                    <a:pt x="501" y="1"/>
                  </a:moveTo>
                  <a:cubicBezTo>
                    <a:pt x="201" y="1"/>
                    <a:pt x="1" y="268"/>
                    <a:pt x="67" y="568"/>
                  </a:cubicBezTo>
                  <a:cubicBezTo>
                    <a:pt x="67" y="835"/>
                    <a:pt x="268" y="1068"/>
                    <a:pt x="568" y="1102"/>
                  </a:cubicBezTo>
                  <a:cubicBezTo>
                    <a:pt x="868" y="1102"/>
                    <a:pt x="1068" y="835"/>
                    <a:pt x="1001" y="568"/>
                  </a:cubicBezTo>
                  <a:cubicBezTo>
                    <a:pt x="1001" y="268"/>
                    <a:pt x="801" y="34"/>
                    <a:pt x="5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480;p114">
              <a:extLst>
                <a:ext uri="{FF2B5EF4-FFF2-40B4-BE49-F238E27FC236}">
                  <a16:creationId xmlns:a16="http://schemas.microsoft.com/office/drawing/2014/main" id="{23333F43-4AB1-7980-BA45-881868DF9A67}"/>
                </a:ext>
              </a:extLst>
            </p:cNvPr>
            <p:cNvSpPr/>
            <p:nvPr/>
          </p:nvSpPr>
          <p:spPr>
            <a:xfrm>
              <a:off x="5341004" y="3260578"/>
              <a:ext cx="10298" cy="10965"/>
            </a:xfrm>
            <a:custGeom>
              <a:avLst/>
              <a:gdLst/>
              <a:ahLst/>
              <a:cxnLst/>
              <a:rect l="l" t="t" r="r" b="b"/>
              <a:pathLst>
                <a:path w="1035" h="1102" extrusionOk="0">
                  <a:moveTo>
                    <a:pt x="467" y="1"/>
                  </a:moveTo>
                  <a:cubicBezTo>
                    <a:pt x="200" y="34"/>
                    <a:pt x="0" y="268"/>
                    <a:pt x="33" y="568"/>
                  </a:cubicBezTo>
                  <a:cubicBezTo>
                    <a:pt x="33" y="835"/>
                    <a:pt x="267" y="1102"/>
                    <a:pt x="567" y="1102"/>
                  </a:cubicBezTo>
                  <a:cubicBezTo>
                    <a:pt x="834" y="1102"/>
                    <a:pt x="1034" y="835"/>
                    <a:pt x="1001" y="568"/>
                  </a:cubicBezTo>
                  <a:cubicBezTo>
                    <a:pt x="1001" y="268"/>
                    <a:pt x="767" y="34"/>
                    <a:pt x="4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481;p114">
              <a:extLst>
                <a:ext uri="{FF2B5EF4-FFF2-40B4-BE49-F238E27FC236}">
                  <a16:creationId xmlns:a16="http://schemas.microsoft.com/office/drawing/2014/main" id="{B0F84DFA-47A9-405C-6EA2-0D677A23B085}"/>
                </a:ext>
              </a:extLst>
            </p:cNvPr>
            <p:cNvSpPr/>
            <p:nvPr/>
          </p:nvSpPr>
          <p:spPr>
            <a:xfrm>
              <a:off x="5295533" y="3297095"/>
              <a:ext cx="10627" cy="11293"/>
            </a:xfrm>
            <a:custGeom>
              <a:avLst/>
              <a:gdLst/>
              <a:ahLst/>
              <a:cxnLst/>
              <a:rect l="l" t="t" r="r" b="b"/>
              <a:pathLst>
                <a:path w="1068" h="1135" extrusionOk="0">
                  <a:moveTo>
                    <a:pt x="500" y="0"/>
                  </a:moveTo>
                  <a:cubicBezTo>
                    <a:pt x="200" y="34"/>
                    <a:pt x="0" y="267"/>
                    <a:pt x="33" y="567"/>
                  </a:cubicBezTo>
                  <a:cubicBezTo>
                    <a:pt x="33" y="867"/>
                    <a:pt x="267" y="1101"/>
                    <a:pt x="567" y="1134"/>
                  </a:cubicBezTo>
                  <a:cubicBezTo>
                    <a:pt x="834" y="1101"/>
                    <a:pt x="1068" y="834"/>
                    <a:pt x="1001" y="567"/>
                  </a:cubicBezTo>
                  <a:cubicBezTo>
                    <a:pt x="1001" y="267"/>
                    <a:pt x="767" y="34"/>
                    <a:pt x="5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482;p114">
              <a:extLst>
                <a:ext uri="{FF2B5EF4-FFF2-40B4-BE49-F238E27FC236}">
                  <a16:creationId xmlns:a16="http://schemas.microsoft.com/office/drawing/2014/main" id="{D2FCCC7A-C7E8-B722-A34F-C82AD839B123}"/>
                </a:ext>
              </a:extLst>
            </p:cNvPr>
            <p:cNvSpPr/>
            <p:nvPr/>
          </p:nvSpPr>
          <p:spPr>
            <a:xfrm>
              <a:off x="5291881" y="3242330"/>
              <a:ext cx="10298" cy="10965"/>
            </a:xfrm>
            <a:custGeom>
              <a:avLst/>
              <a:gdLst/>
              <a:ahLst/>
              <a:cxnLst/>
              <a:rect l="l" t="t" r="r" b="b"/>
              <a:pathLst>
                <a:path w="1035" h="1102" extrusionOk="0">
                  <a:moveTo>
                    <a:pt x="467" y="0"/>
                  </a:moveTo>
                  <a:cubicBezTo>
                    <a:pt x="200" y="0"/>
                    <a:pt x="0" y="267"/>
                    <a:pt x="34" y="567"/>
                  </a:cubicBezTo>
                  <a:cubicBezTo>
                    <a:pt x="34" y="834"/>
                    <a:pt x="267" y="1068"/>
                    <a:pt x="567" y="1101"/>
                  </a:cubicBezTo>
                  <a:cubicBezTo>
                    <a:pt x="834" y="1101"/>
                    <a:pt x="1034" y="834"/>
                    <a:pt x="1001" y="567"/>
                  </a:cubicBezTo>
                  <a:cubicBezTo>
                    <a:pt x="1001" y="267"/>
                    <a:pt x="767" y="34"/>
                    <a:pt x="4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483;p114">
              <a:extLst>
                <a:ext uri="{FF2B5EF4-FFF2-40B4-BE49-F238E27FC236}">
                  <a16:creationId xmlns:a16="http://schemas.microsoft.com/office/drawing/2014/main" id="{18220484-CB52-ECAC-6FAA-B745B6E807B9}"/>
                </a:ext>
              </a:extLst>
            </p:cNvPr>
            <p:cNvSpPr/>
            <p:nvPr/>
          </p:nvSpPr>
          <p:spPr>
            <a:xfrm>
              <a:off x="5287891" y="3187565"/>
              <a:ext cx="10637" cy="10965"/>
            </a:xfrm>
            <a:custGeom>
              <a:avLst/>
              <a:gdLst/>
              <a:ahLst/>
              <a:cxnLst/>
              <a:rect l="l" t="t" r="r" b="b"/>
              <a:pathLst>
                <a:path w="1069" h="1102" extrusionOk="0">
                  <a:moveTo>
                    <a:pt x="501" y="0"/>
                  </a:moveTo>
                  <a:cubicBezTo>
                    <a:pt x="201" y="0"/>
                    <a:pt x="1" y="267"/>
                    <a:pt x="34" y="567"/>
                  </a:cubicBezTo>
                  <a:cubicBezTo>
                    <a:pt x="34" y="834"/>
                    <a:pt x="268" y="1068"/>
                    <a:pt x="568" y="1101"/>
                  </a:cubicBezTo>
                  <a:cubicBezTo>
                    <a:pt x="835" y="1101"/>
                    <a:pt x="1068" y="834"/>
                    <a:pt x="1002" y="567"/>
                  </a:cubicBezTo>
                  <a:cubicBezTo>
                    <a:pt x="1002" y="267"/>
                    <a:pt x="768" y="34"/>
                    <a:pt x="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6484;p114">
              <a:extLst>
                <a:ext uri="{FF2B5EF4-FFF2-40B4-BE49-F238E27FC236}">
                  <a16:creationId xmlns:a16="http://schemas.microsoft.com/office/drawing/2014/main" id="{19227A61-9DAA-4981-923C-04B8EE16F260}"/>
                </a:ext>
              </a:extLst>
            </p:cNvPr>
            <p:cNvSpPr/>
            <p:nvPr/>
          </p:nvSpPr>
          <p:spPr>
            <a:xfrm>
              <a:off x="5283911" y="3132799"/>
              <a:ext cx="10637" cy="10965"/>
            </a:xfrm>
            <a:custGeom>
              <a:avLst/>
              <a:gdLst/>
              <a:ahLst/>
              <a:cxnLst/>
              <a:rect l="l" t="t" r="r" b="b"/>
              <a:pathLst>
                <a:path w="1069" h="1102" extrusionOk="0">
                  <a:moveTo>
                    <a:pt x="501" y="0"/>
                  </a:moveTo>
                  <a:cubicBezTo>
                    <a:pt x="234" y="0"/>
                    <a:pt x="1" y="267"/>
                    <a:pt x="67" y="534"/>
                  </a:cubicBezTo>
                  <a:cubicBezTo>
                    <a:pt x="67" y="834"/>
                    <a:pt x="301" y="1068"/>
                    <a:pt x="568" y="1101"/>
                  </a:cubicBezTo>
                  <a:cubicBezTo>
                    <a:pt x="868" y="1068"/>
                    <a:pt x="1068" y="834"/>
                    <a:pt x="1035" y="534"/>
                  </a:cubicBezTo>
                  <a:cubicBezTo>
                    <a:pt x="1035" y="267"/>
                    <a:pt x="801" y="34"/>
                    <a:pt x="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485;p114">
              <a:extLst>
                <a:ext uri="{FF2B5EF4-FFF2-40B4-BE49-F238E27FC236}">
                  <a16:creationId xmlns:a16="http://schemas.microsoft.com/office/drawing/2014/main" id="{9B92D8A6-9DE4-F28D-718C-E5BCB02FDB82}"/>
                </a:ext>
              </a:extLst>
            </p:cNvPr>
            <p:cNvSpPr/>
            <p:nvPr/>
          </p:nvSpPr>
          <p:spPr>
            <a:xfrm>
              <a:off x="5280259" y="3078034"/>
              <a:ext cx="10637" cy="10965"/>
            </a:xfrm>
            <a:custGeom>
              <a:avLst/>
              <a:gdLst/>
              <a:ahLst/>
              <a:cxnLst/>
              <a:rect l="l" t="t" r="r" b="b"/>
              <a:pathLst>
                <a:path w="1069" h="1102" extrusionOk="0">
                  <a:moveTo>
                    <a:pt x="501" y="0"/>
                  </a:moveTo>
                  <a:cubicBezTo>
                    <a:pt x="201" y="0"/>
                    <a:pt x="1" y="267"/>
                    <a:pt x="34" y="534"/>
                  </a:cubicBezTo>
                  <a:cubicBezTo>
                    <a:pt x="34" y="834"/>
                    <a:pt x="268" y="1068"/>
                    <a:pt x="568" y="1101"/>
                  </a:cubicBezTo>
                  <a:cubicBezTo>
                    <a:pt x="835" y="1068"/>
                    <a:pt x="1068" y="834"/>
                    <a:pt x="1001" y="534"/>
                  </a:cubicBezTo>
                  <a:cubicBezTo>
                    <a:pt x="1001" y="234"/>
                    <a:pt x="768" y="0"/>
                    <a:pt x="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486;p114">
              <a:extLst>
                <a:ext uri="{FF2B5EF4-FFF2-40B4-BE49-F238E27FC236}">
                  <a16:creationId xmlns:a16="http://schemas.microsoft.com/office/drawing/2014/main" id="{95A947D4-6101-B9E3-DFFB-731C37381953}"/>
                </a:ext>
              </a:extLst>
            </p:cNvPr>
            <p:cNvSpPr/>
            <p:nvPr/>
          </p:nvSpPr>
          <p:spPr>
            <a:xfrm>
              <a:off x="5245076" y="3260578"/>
              <a:ext cx="10298" cy="10965"/>
            </a:xfrm>
            <a:custGeom>
              <a:avLst/>
              <a:gdLst/>
              <a:ahLst/>
              <a:cxnLst/>
              <a:rect l="l" t="t" r="r" b="b"/>
              <a:pathLst>
                <a:path w="1035" h="1102" extrusionOk="0">
                  <a:moveTo>
                    <a:pt x="468" y="1"/>
                  </a:moveTo>
                  <a:cubicBezTo>
                    <a:pt x="201" y="34"/>
                    <a:pt x="1" y="268"/>
                    <a:pt x="34" y="568"/>
                  </a:cubicBezTo>
                  <a:cubicBezTo>
                    <a:pt x="34" y="835"/>
                    <a:pt x="268" y="1102"/>
                    <a:pt x="568" y="1102"/>
                  </a:cubicBezTo>
                  <a:cubicBezTo>
                    <a:pt x="835" y="1102"/>
                    <a:pt x="1035" y="835"/>
                    <a:pt x="1002" y="568"/>
                  </a:cubicBezTo>
                  <a:cubicBezTo>
                    <a:pt x="1002" y="268"/>
                    <a:pt x="768" y="34"/>
                    <a:pt x="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487;p114">
              <a:extLst>
                <a:ext uri="{FF2B5EF4-FFF2-40B4-BE49-F238E27FC236}">
                  <a16:creationId xmlns:a16="http://schemas.microsoft.com/office/drawing/2014/main" id="{FD9ABDE1-2F78-A2EE-4EE5-F775E2CB23D2}"/>
                </a:ext>
              </a:extLst>
            </p:cNvPr>
            <p:cNvSpPr/>
            <p:nvPr/>
          </p:nvSpPr>
          <p:spPr>
            <a:xfrm>
              <a:off x="5241097" y="3205813"/>
              <a:ext cx="10627" cy="10965"/>
            </a:xfrm>
            <a:custGeom>
              <a:avLst/>
              <a:gdLst/>
              <a:ahLst/>
              <a:cxnLst/>
              <a:rect l="l" t="t" r="r" b="b"/>
              <a:pathLst>
                <a:path w="1068" h="1102" extrusionOk="0">
                  <a:moveTo>
                    <a:pt x="501" y="1"/>
                  </a:moveTo>
                  <a:cubicBezTo>
                    <a:pt x="201" y="1"/>
                    <a:pt x="1" y="268"/>
                    <a:pt x="67" y="568"/>
                  </a:cubicBezTo>
                  <a:cubicBezTo>
                    <a:pt x="67" y="835"/>
                    <a:pt x="301" y="1068"/>
                    <a:pt x="568" y="1102"/>
                  </a:cubicBezTo>
                  <a:cubicBezTo>
                    <a:pt x="868" y="1102"/>
                    <a:pt x="1068" y="835"/>
                    <a:pt x="1035" y="568"/>
                  </a:cubicBezTo>
                  <a:cubicBezTo>
                    <a:pt x="1001" y="268"/>
                    <a:pt x="801" y="34"/>
                    <a:pt x="5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6488;p114">
              <a:extLst>
                <a:ext uri="{FF2B5EF4-FFF2-40B4-BE49-F238E27FC236}">
                  <a16:creationId xmlns:a16="http://schemas.microsoft.com/office/drawing/2014/main" id="{44A9E97F-74B5-B7D1-12E8-75FD891BA79A}"/>
                </a:ext>
              </a:extLst>
            </p:cNvPr>
            <p:cNvSpPr/>
            <p:nvPr/>
          </p:nvSpPr>
          <p:spPr>
            <a:xfrm>
              <a:off x="5237445" y="3151048"/>
              <a:ext cx="10298" cy="10965"/>
            </a:xfrm>
            <a:custGeom>
              <a:avLst/>
              <a:gdLst/>
              <a:ahLst/>
              <a:cxnLst/>
              <a:rect l="l" t="t" r="r" b="b"/>
              <a:pathLst>
                <a:path w="1035" h="1102" extrusionOk="0">
                  <a:moveTo>
                    <a:pt x="468" y="1"/>
                  </a:moveTo>
                  <a:cubicBezTo>
                    <a:pt x="201" y="1"/>
                    <a:pt x="1" y="268"/>
                    <a:pt x="34" y="568"/>
                  </a:cubicBezTo>
                  <a:cubicBezTo>
                    <a:pt x="34" y="835"/>
                    <a:pt x="267" y="1068"/>
                    <a:pt x="568" y="1102"/>
                  </a:cubicBezTo>
                  <a:cubicBezTo>
                    <a:pt x="835" y="1102"/>
                    <a:pt x="1035" y="835"/>
                    <a:pt x="1001" y="568"/>
                  </a:cubicBezTo>
                  <a:cubicBezTo>
                    <a:pt x="1001" y="268"/>
                    <a:pt x="768" y="34"/>
                    <a:pt x="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6489;p114">
              <a:extLst>
                <a:ext uri="{FF2B5EF4-FFF2-40B4-BE49-F238E27FC236}">
                  <a16:creationId xmlns:a16="http://schemas.microsoft.com/office/drawing/2014/main" id="{F52203EF-A4FF-2BDC-3A3F-CC2B84CA689D}"/>
                </a:ext>
              </a:extLst>
            </p:cNvPr>
            <p:cNvSpPr/>
            <p:nvPr/>
          </p:nvSpPr>
          <p:spPr>
            <a:xfrm>
              <a:off x="5233793" y="3096293"/>
              <a:ext cx="10298" cy="10955"/>
            </a:xfrm>
            <a:custGeom>
              <a:avLst/>
              <a:gdLst/>
              <a:ahLst/>
              <a:cxnLst/>
              <a:rect l="l" t="t" r="r" b="b"/>
              <a:pathLst>
                <a:path w="1035" h="1101" extrusionOk="0">
                  <a:moveTo>
                    <a:pt x="468" y="0"/>
                  </a:moveTo>
                  <a:cubicBezTo>
                    <a:pt x="201" y="0"/>
                    <a:pt x="1" y="267"/>
                    <a:pt x="34" y="534"/>
                  </a:cubicBezTo>
                  <a:cubicBezTo>
                    <a:pt x="34" y="834"/>
                    <a:pt x="268" y="1067"/>
                    <a:pt x="568" y="1101"/>
                  </a:cubicBezTo>
                  <a:cubicBezTo>
                    <a:pt x="835" y="1067"/>
                    <a:pt x="1035" y="834"/>
                    <a:pt x="1001" y="534"/>
                  </a:cubicBezTo>
                  <a:cubicBezTo>
                    <a:pt x="1001" y="267"/>
                    <a:pt x="768" y="0"/>
                    <a:pt x="4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6490;p114">
              <a:extLst>
                <a:ext uri="{FF2B5EF4-FFF2-40B4-BE49-F238E27FC236}">
                  <a16:creationId xmlns:a16="http://schemas.microsoft.com/office/drawing/2014/main" id="{DA2102A2-E2C9-E0AD-93EE-7C69841437E1}"/>
                </a:ext>
              </a:extLst>
            </p:cNvPr>
            <p:cNvSpPr/>
            <p:nvPr/>
          </p:nvSpPr>
          <p:spPr>
            <a:xfrm>
              <a:off x="5229813" y="3041189"/>
              <a:ext cx="10298" cy="11293"/>
            </a:xfrm>
            <a:custGeom>
              <a:avLst/>
              <a:gdLst/>
              <a:ahLst/>
              <a:cxnLst/>
              <a:rect l="l" t="t" r="r" b="b"/>
              <a:pathLst>
                <a:path w="1035" h="1135" extrusionOk="0">
                  <a:moveTo>
                    <a:pt x="501" y="1"/>
                  </a:moveTo>
                  <a:cubicBezTo>
                    <a:pt x="201" y="34"/>
                    <a:pt x="0" y="301"/>
                    <a:pt x="34" y="568"/>
                  </a:cubicBezTo>
                  <a:cubicBezTo>
                    <a:pt x="34" y="868"/>
                    <a:pt x="267" y="1102"/>
                    <a:pt x="567" y="1135"/>
                  </a:cubicBezTo>
                  <a:cubicBezTo>
                    <a:pt x="834" y="1102"/>
                    <a:pt x="1034" y="835"/>
                    <a:pt x="1001" y="568"/>
                  </a:cubicBezTo>
                  <a:cubicBezTo>
                    <a:pt x="1001" y="268"/>
                    <a:pt x="768" y="34"/>
                    <a:pt x="5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491;p114">
              <a:extLst>
                <a:ext uri="{FF2B5EF4-FFF2-40B4-BE49-F238E27FC236}">
                  <a16:creationId xmlns:a16="http://schemas.microsoft.com/office/drawing/2014/main" id="{0383002E-11D6-EB84-75C2-4919640DFA6B}"/>
                </a:ext>
              </a:extLst>
            </p:cNvPr>
            <p:cNvSpPr/>
            <p:nvPr/>
          </p:nvSpPr>
          <p:spPr>
            <a:xfrm>
              <a:off x="5187994" y="3132799"/>
              <a:ext cx="10627" cy="10965"/>
            </a:xfrm>
            <a:custGeom>
              <a:avLst/>
              <a:gdLst/>
              <a:ahLst/>
              <a:cxnLst/>
              <a:rect l="l" t="t" r="r" b="b"/>
              <a:pathLst>
                <a:path w="1068" h="1102" extrusionOk="0">
                  <a:moveTo>
                    <a:pt x="501" y="0"/>
                  </a:moveTo>
                  <a:cubicBezTo>
                    <a:pt x="201" y="0"/>
                    <a:pt x="0" y="267"/>
                    <a:pt x="67" y="534"/>
                  </a:cubicBezTo>
                  <a:cubicBezTo>
                    <a:pt x="67" y="834"/>
                    <a:pt x="267" y="1068"/>
                    <a:pt x="567" y="1101"/>
                  </a:cubicBezTo>
                  <a:cubicBezTo>
                    <a:pt x="868" y="1068"/>
                    <a:pt x="1068" y="834"/>
                    <a:pt x="1034" y="534"/>
                  </a:cubicBezTo>
                  <a:cubicBezTo>
                    <a:pt x="1001" y="267"/>
                    <a:pt x="801" y="34"/>
                    <a:pt x="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492;p114">
              <a:extLst>
                <a:ext uri="{FF2B5EF4-FFF2-40B4-BE49-F238E27FC236}">
                  <a16:creationId xmlns:a16="http://schemas.microsoft.com/office/drawing/2014/main" id="{8A1C3001-1681-C221-A63C-6873AB9105A3}"/>
                </a:ext>
              </a:extLst>
            </p:cNvPr>
            <p:cNvSpPr/>
            <p:nvPr/>
          </p:nvSpPr>
          <p:spPr>
            <a:xfrm>
              <a:off x="5184342" y="3078034"/>
              <a:ext cx="10627" cy="10965"/>
            </a:xfrm>
            <a:custGeom>
              <a:avLst/>
              <a:gdLst/>
              <a:ahLst/>
              <a:cxnLst/>
              <a:rect l="l" t="t" r="r" b="b"/>
              <a:pathLst>
                <a:path w="1068" h="1102" extrusionOk="0">
                  <a:moveTo>
                    <a:pt x="501" y="0"/>
                  </a:moveTo>
                  <a:cubicBezTo>
                    <a:pt x="201" y="0"/>
                    <a:pt x="0" y="267"/>
                    <a:pt x="34" y="534"/>
                  </a:cubicBezTo>
                  <a:cubicBezTo>
                    <a:pt x="67" y="834"/>
                    <a:pt x="267" y="1068"/>
                    <a:pt x="568" y="1101"/>
                  </a:cubicBezTo>
                  <a:cubicBezTo>
                    <a:pt x="834" y="1101"/>
                    <a:pt x="1068" y="834"/>
                    <a:pt x="1001" y="534"/>
                  </a:cubicBezTo>
                  <a:cubicBezTo>
                    <a:pt x="1001" y="234"/>
                    <a:pt x="768" y="0"/>
                    <a:pt x="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6493;p114">
              <a:extLst>
                <a:ext uri="{FF2B5EF4-FFF2-40B4-BE49-F238E27FC236}">
                  <a16:creationId xmlns:a16="http://schemas.microsoft.com/office/drawing/2014/main" id="{B7062C33-CB0F-B1C6-FCA3-0A6E0C3BA50F}"/>
                </a:ext>
              </a:extLst>
            </p:cNvPr>
            <p:cNvSpPr/>
            <p:nvPr/>
          </p:nvSpPr>
          <p:spPr>
            <a:xfrm>
              <a:off x="5414344" y="3302398"/>
              <a:ext cx="50466" cy="61183"/>
            </a:xfrm>
            <a:custGeom>
              <a:avLst/>
              <a:gdLst/>
              <a:ahLst/>
              <a:cxnLst/>
              <a:rect l="l" t="t" r="r" b="b"/>
              <a:pathLst>
                <a:path w="5072" h="6149" extrusionOk="0">
                  <a:moveTo>
                    <a:pt x="3670" y="1"/>
                  </a:moveTo>
                  <a:lnTo>
                    <a:pt x="1669" y="101"/>
                  </a:lnTo>
                  <a:cubicBezTo>
                    <a:pt x="1" y="1869"/>
                    <a:pt x="868" y="4271"/>
                    <a:pt x="868" y="4271"/>
                  </a:cubicBezTo>
                  <a:lnTo>
                    <a:pt x="1168" y="5371"/>
                  </a:lnTo>
                  <a:cubicBezTo>
                    <a:pt x="1279" y="5839"/>
                    <a:pt x="1684" y="6148"/>
                    <a:pt x="2141" y="6148"/>
                  </a:cubicBezTo>
                  <a:cubicBezTo>
                    <a:pt x="2238" y="6148"/>
                    <a:pt x="2337" y="6134"/>
                    <a:pt x="2436" y="6105"/>
                  </a:cubicBezTo>
                  <a:lnTo>
                    <a:pt x="4204" y="5638"/>
                  </a:lnTo>
                  <a:cubicBezTo>
                    <a:pt x="4638" y="5505"/>
                    <a:pt x="4938" y="5138"/>
                    <a:pt x="4971" y="4704"/>
                  </a:cubicBezTo>
                  <a:lnTo>
                    <a:pt x="5005" y="4404"/>
                  </a:lnTo>
                  <a:cubicBezTo>
                    <a:pt x="5071" y="3337"/>
                    <a:pt x="4871" y="2236"/>
                    <a:pt x="4337" y="1302"/>
                  </a:cubicBezTo>
                  <a:lnTo>
                    <a:pt x="3670"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0545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1126"/>
        <p:cNvGrpSpPr/>
        <p:nvPr/>
      </p:nvGrpSpPr>
      <p:grpSpPr>
        <a:xfrm>
          <a:off x="0" y="0"/>
          <a:ext cx="0" cy="0"/>
          <a:chOff x="0" y="0"/>
          <a:chExt cx="0" cy="0"/>
        </a:xfrm>
      </p:grpSpPr>
      <p:sp>
        <p:nvSpPr>
          <p:cNvPr id="1127" name="Google Shape;1127;p57"/>
          <p:cNvSpPr txBox="1">
            <a:spLocks noGrp="1"/>
          </p:cNvSpPr>
          <p:nvPr>
            <p:ph type="subTitle" idx="1"/>
          </p:nvPr>
        </p:nvSpPr>
        <p:spPr>
          <a:xfrm>
            <a:off x="3331029" y="988968"/>
            <a:ext cx="5624353" cy="1109866"/>
          </a:xfrm>
          <a:prstGeom prst="rect">
            <a:avLst/>
          </a:prstGeom>
        </p:spPr>
        <p:txBody>
          <a:bodyPr spcFirstLastPara="1" wrap="square" lIns="91425" tIns="91425" rIns="91425" bIns="91425" anchor="ctr" anchorCtr="0">
            <a:noAutofit/>
          </a:bodyPr>
          <a:lstStyle/>
          <a:p>
            <a:pPr marL="0" indent="0"/>
            <a:r>
              <a:rPr lang="en-US" sz="3200" dirty="0"/>
              <a:t>Client Status Next Month Model</a:t>
            </a:r>
          </a:p>
        </p:txBody>
      </p:sp>
      <p:sp>
        <p:nvSpPr>
          <p:cNvPr id="1636" name="Google Shape;1636;p57"/>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7">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7">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9" name="Google Shape;1639;p57"/>
          <p:cNvGrpSpPr/>
          <p:nvPr/>
        </p:nvGrpSpPr>
        <p:grpSpPr>
          <a:xfrm>
            <a:off x="4736475" y="4873138"/>
            <a:ext cx="204457" cy="190123"/>
            <a:chOff x="4426425" y="4796938"/>
            <a:chExt cx="204457" cy="190123"/>
          </a:xfrm>
        </p:grpSpPr>
        <p:sp>
          <p:nvSpPr>
            <p:cNvPr id="1640" name="Google Shape;1640;p57"/>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7"/>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2" name="Google Shape;1642;p57"/>
          <p:cNvGrpSpPr/>
          <p:nvPr/>
        </p:nvGrpSpPr>
        <p:grpSpPr>
          <a:xfrm flipH="1">
            <a:off x="4203075" y="4873138"/>
            <a:ext cx="204457" cy="190123"/>
            <a:chOff x="4426425" y="4796938"/>
            <a:chExt cx="204457" cy="190123"/>
          </a:xfrm>
        </p:grpSpPr>
        <p:sp>
          <p:nvSpPr>
            <p:cNvPr id="1643" name="Google Shape;1643;p57"/>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7"/>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17" name="Imagen 1116">
            <a:extLst>
              <a:ext uri="{FF2B5EF4-FFF2-40B4-BE49-F238E27FC236}">
                <a16:creationId xmlns:a16="http://schemas.microsoft.com/office/drawing/2014/main" id="{06B889A4-AFE4-7BA9-04E5-A5E717A4822E}"/>
              </a:ext>
            </a:extLst>
          </p:cNvPr>
          <p:cNvPicPr>
            <a:picLocks noChangeAspect="1"/>
          </p:cNvPicPr>
          <p:nvPr/>
        </p:nvPicPr>
        <p:blipFill>
          <a:blip r:embed="rId3"/>
          <a:stretch>
            <a:fillRect/>
          </a:stretch>
        </p:blipFill>
        <p:spPr>
          <a:xfrm>
            <a:off x="188618" y="441724"/>
            <a:ext cx="2103914" cy="523273"/>
          </a:xfrm>
          <a:prstGeom prst="rect">
            <a:avLst/>
          </a:prstGeom>
        </p:spPr>
      </p:pic>
      <p:graphicFrame>
        <p:nvGraphicFramePr>
          <p:cNvPr id="2" name="Tabla 1">
            <a:extLst>
              <a:ext uri="{FF2B5EF4-FFF2-40B4-BE49-F238E27FC236}">
                <a16:creationId xmlns:a16="http://schemas.microsoft.com/office/drawing/2014/main" id="{83F919CF-BC7A-A74D-4EBC-F6BCB03D5108}"/>
              </a:ext>
            </a:extLst>
          </p:cNvPr>
          <p:cNvGraphicFramePr>
            <a:graphicFrameLocks noGrp="1"/>
          </p:cNvGraphicFramePr>
          <p:nvPr>
            <p:extLst>
              <p:ext uri="{D42A27DB-BD31-4B8C-83A1-F6EECF244321}">
                <p14:modId xmlns:p14="http://schemas.microsoft.com/office/powerpoint/2010/main" val="4024974387"/>
              </p:ext>
            </p:extLst>
          </p:nvPr>
        </p:nvGraphicFramePr>
        <p:xfrm>
          <a:off x="846165" y="2286143"/>
          <a:ext cx="7840635" cy="2323473"/>
        </p:xfrm>
        <a:graphic>
          <a:graphicData uri="http://schemas.openxmlformats.org/drawingml/2006/table">
            <a:tbl>
              <a:tblPr firstRow="1" bandRow="1">
                <a:tableStyleId>{747133CD-DBF2-45D2-B7FB-226DA9CCF21A}</a:tableStyleId>
              </a:tblPr>
              <a:tblGrid>
                <a:gridCol w="2354235">
                  <a:extLst>
                    <a:ext uri="{9D8B030D-6E8A-4147-A177-3AD203B41FA5}">
                      <a16:colId xmlns:a16="http://schemas.microsoft.com/office/drawing/2014/main" val="3336172945"/>
                    </a:ext>
                  </a:extLst>
                </a:gridCol>
                <a:gridCol w="5486400">
                  <a:extLst>
                    <a:ext uri="{9D8B030D-6E8A-4147-A177-3AD203B41FA5}">
                      <a16:colId xmlns:a16="http://schemas.microsoft.com/office/drawing/2014/main" val="929238095"/>
                    </a:ext>
                  </a:extLst>
                </a:gridCol>
              </a:tblGrid>
              <a:tr h="35691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chemeClr val="bg1"/>
                          </a:solidFill>
                          <a:latin typeface="Poppins" panose="00000500000000000000" pitchFamily="2" charset="0"/>
                          <a:cs typeface="Poppins" panose="00000500000000000000" pitchFamily="2" charset="0"/>
                          <a:sym typeface="Arial"/>
                        </a:rPr>
                        <a:t>Response variable (Y)</a:t>
                      </a:r>
                      <a:endParaRPr lang="es-ES" sz="1200" b="0" i="0" u="none" strike="noStrike" cap="none" dirty="0">
                        <a:solidFill>
                          <a:schemeClr val="bg1"/>
                        </a:solidFill>
                        <a:latin typeface="Poppins" panose="00000500000000000000" pitchFamily="2" charset="0"/>
                        <a:cs typeface="Poppins" panose="00000500000000000000" pitchFamily="2" charset="0"/>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chemeClr val="bg1"/>
                          </a:solidFill>
                          <a:latin typeface="Poppins" panose="00000500000000000000" pitchFamily="2" charset="0"/>
                          <a:cs typeface="Poppins" panose="00000500000000000000" pitchFamily="2" charset="0"/>
                          <a:sym typeface="Arial"/>
                        </a:rPr>
                        <a:t>Binary variable, default payment (default / not default)</a:t>
                      </a:r>
                      <a:endParaRPr lang="es-ES" sz="1200" b="0" i="0" u="none" strike="noStrike" cap="none" dirty="0">
                        <a:solidFill>
                          <a:schemeClr val="bg1"/>
                        </a:solidFill>
                        <a:latin typeface="Poppins" panose="00000500000000000000" pitchFamily="2" charset="0"/>
                        <a:cs typeface="Poppins" panose="00000500000000000000" pitchFamily="2" charset="0"/>
                        <a:sym typeface="Arial"/>
                      </a:endParaRPr>
                    </a:p>
                  </a:txBody>
                  <a:tcPr/>
                </a:tc>
                <a:extLst>
                  <a:ext uri="{0D108BD9-81ED-4DB2-BD59-A6C34878D82A}">
                    <a16:rowId xmlns:a16="http://schemas.microsoft.com/office/drawing/2014/main" val="3337918210"/>
                  </a:ext>
                </a:extLst>
              </a:tr>
              <a:tr h="196656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b="0" i="0" u="none" strike="noStrike" cap="none" dirty="0">
                          <a:solidFill>
                            <a:schemeClr val="bg1"/>
                          </a:solidFill>
                          <a:latin typeface="Poppins" panose="00000500000000000000" pitchFamily="2" charset="0"/>
                          <a:cs typeface="Poppins" panose="00000500000000000000" pitchFamily="2" charset="0"/>
                          <a:sym typeface="Arial"/>
                        </a:rPr>
                        <a:t>Independent </a:t>
                      </a:r>
                      <a:r>
                        <a:rPr lang="en-US" sz="1200" b="0" i="0" u="none" strike="noStrike" cap="none" dirty="0">
                          <a:solidFill>
                            <a:schemeClr val="bg1"/>
                          </a:solidFill>
                          <a:latin typeface="Poppins" panose="00000500000000000000" pitchFamily="2" charset="0"/>
                          <a:cs typeface="Poppins" panose="00000500000000000000" pitchFamily="2" charset="0"/>
                          <a:sym typeface="Arial"/>
                        </a:rPr>
                        <a:t> variable (X)</a:t>
                      </a:r>
                      <a:endParaRPr lang="es-ES" sz="1200" b="0" i="0" u="none" strike="noStrike" cap="none" dirty="0">
                        <a:solidFill>
                          <a:schemeClr val="bg1"/>
                        </a:solidFill>
                        <a:latin typeface="Poppins" panose="00000500000000000000" pitchFamily="2" charset="0"/>
                        <a:cs typeface="Poppins" panose="00000500000000000000" pitchFamily="2" charset="0"/>
                        <a:sym typeface="Arial"/>
                      </a:endParaRPr>
                    </a:p>
                  </a:txBody>
                  <a:tcPr/>
                </a:tc>
                <a:tc>
                  <a:txBody>
                    <a:bodyPr/>
                    <a:lstStyle/>
                    <a:p>
                      <a:pPr marR="0" algn="l" rtl="0">
                        <a:lnSpc>
                          <a:spcPct val="100000"/>
                        </a:lnSpc>
                        <a:spcBef>
                          <a:spcPts val="0"/>
                        </a:spcBef>
                        <a:spcAft>
                          <a:spcPts val="0"/>
                        </a:spcAft>
                        <a:buClr>
                          <a:srgbClr val="000000"/>
                        </a:buClr>
                        <a:buFont typeface="Arial"/>
                      </a:pPr>
                      <a:r>
                        <a:rPr lang="en-US" sz="1200" b="0" i="0" u="none" strike="noStrike" cap="none" dirty="0">
                          <a:solidFill>
                            <a:schemeClr val="bg1"/>
                          </a:solidFill>
                          <a:latin typeface="Poppins" panose="00000500000000000000" pitchFamily="2" charset="0"/>
                          <a:cs typeface="Poppins" panose="00000500000000000000" pitchFamily="2" charset="0"/>
                          <a:sym typeface="Arial"/>
                        </a:rPr>
                        <a:t>X1: Amount of the given credit, it includes both the individual consumer credit and his/her family (supplementary) credit;</a:t>
                      </a:r>
                    </a:p>
                    <a:p>
                      <a:pPr marR="0" algn="l" rtl="0">
                        <a:lnSpc>
                          <a:spcPct val="100000"/>
                        </a:lnSpc>
                        <a:spcBef>
                          <a:spcPts val="0"/>
                        </a:spcBef>
                        <a:spcAft>
                          <a:spcPts val="0"/>
                        </a:spcAft>
                        <a:buClr>
                          <a:srgbClr val="000000"/>
                        </a:buClr>
                        <a:buFont typeface="Arial"/>
                      </a:pPr>
                      <a:r>
                        <a:rPr lang="en-US" sz="1200" b="0" i="0" u="none" strike="noStrike" cap="none" dirty="0">
                          <a:solidFill>
                            <a:schemeClr val="bg1"/>
                          </a:solidFill>
                          <a:latin typeface="Poppins" panose="00000500000000000000" pitchFamily="2" charset="0"/>
                          <a:cs typeface="Poppins" panose="00000500000000000000" pitchFamily="2" charset="0"/>
                          <a:sym typeface="Arial"/>
                        </a:rPr>
                        <a:t>X2-X6: Amount of previous payment. X2 = amount paid in April, X3 = amount paid in May; . . .; X6 = amount paid in August;</a:t>
                      </a:r>
                    </a:p>
                    <a:p>
                      <a:pPr marR="0" algn="l" rtl="0">
                        <a:lnSpc>
                          <a:spcPct val="100000"/>
                        </a:lnSpc>
                        <a:spcBef>
                          <a:spcPts val="0"/>
                        </a:spcBef>
                        <a:spcAft>
                          <a:spcPts val="0"/>
                        </a:spcAft>
                        <a:buClr>
                          <a:srgbClr val="000000"/>
                        </a:buClr>
                        <a:buFont typeface="Arial"/>
                      </a:pPr>
                      <a:r>
                        <a:rPr lang="en-US" sz="1200" b="0" i="0" u="none" strike="noStrike" cap="none" dirty="0">
                          <a:solidFill>
                            <a:schemeClr val="bg1"/>
                          </a:solidFill>
                          <a:latin typeface="Poppins" panose="00000500000000000000" pitchFamily="2" charset="0"/>
                          <a:cs typeface="Poppins" panose="00000500000000000000" pitchFamily="2" charset="0"/>
                          <a:sym typeface="Arial"/>
                        </a:rPr>
                        <a:t>X7-X11: Amount of bill statement. X7 = amount of bill statement in April, X8 = amount of bill statement in May, . . . , X11 = amount of bill statement in August;</a:t>
                      </a:r>
                    </a:p>
                    <a:p>
                      <a:pPr marR="0" algn="l" rtl="0">
                        <a:lnSpc>
                          <a:spcPct val="100000"/>
                        </a:lnSpc>
                        <a:spcBef>
                          <a:spcPts val="0"/>
                        </a:spcBef>
                        <a:spcAft>
                          <a:spcPts val="0"/>
                        </a:spcAft>
                        <a:buClr>
                          <a:srgbClr val="000000"/>
                        </a:buClr>
                        <a:buFont typeface="Arial"/>
                      </a:pPr>
                      <a:r>
                        <a:rPr lang="en-US" sz="1200" b="0" i="0" u="none" strike="noStrike" cap="none" dirty="0">
                          <a:solidFill>
                            <a:schemeClr val="bg1"/>
                          </a:solidFill>
                          <a:latin typeface="Poppins" panose="00000500000000000000" pitchFamily="2" charset="0"/>
                          <a:cs typeface="Poppins" panose="00000500000000000000" pitchFamily="2" charset="0"/>
                          <a:sym typeface="Arial"/>
                        </a:rPr>
                        <a:t>X12-X15: Amount of spent money. X12 = amount of spent money in May, X13 = amount of spent money in June, . . . , X15 = amount of spent money in August.</a:t>
                      </a:r>
                    </a:p>
                  </a:txBody>
                  <a:tcPr/>
                </a:tc>
                <a:extLst>
                  <a:ext uri="{0D108BD9-81ED-4DB2-BD59-A6C34878D82A}">
                    <a16:rowId xmlns:a16="http://schemas.microsoft.com/office/drawing/2014/main" val="3327055140"/>
                  </a:ext>
                </a:extLst>
              </a:tr>
            </a:tbl>
          </a:graphicData>
        </a:graphic>
      </p:graphicFrame>
    </p:spTree>
    <p:extLst>
      <p:ext uri="{BB962C8B-B14F-4D97-AF65-F5344CB8AC3E}">
        <p14:creationId xmlns:p14="http://schemas.microsoft.com/office/powerpoint/2010/main" val="393817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27"/>
                                        </p:tgtEl>
                                        <p:attrNameLst>
                                          <p:attrName>style.visibility</p:attrName>
                                        </p:attrNameLst>
                                      </p:cBhvr>
                                      <p:to>
                                        <p:strVal val="visible"/>
                                      </p:to>
                                    </p:set>
                                    <p:animEffect transition="in" filter="fade">
                                      <p:cBhvr>
                                        <p:cTn id="7" dur="1000"/>
                                        <p:tgtEl>
                                          <p:spTgt spid="1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13"/>
        <p:cNvGrpSpPr/>
        <p:nvPr/>
      </p:nvGrpSpPr>
      <p:grpSpPr>
        <a:xfrm>
          <a:off x="0" y="0"/>
          <a:ext cx="0" cy="0"/>
          <a:chOff x="0" y="0"/>
          <a:chExt cx="0" cy="0"/>
        </a:xfrm>
      </p:grpSpPr>
      <p:sp>
        <p:nvSpPr>
          <p:cNvPr id="3014" name="Google Shape;3014;p70"/>
          <p:cNvSpPr/>
          <p:nvPr/>
        </p:nvSpPr>
        <p:spPr>
          <a:xfrm>
            <a:off x="386055" y="1753911"/>
            <a:ext cx="1461918" cy="2563455"/>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70"/>
          <p:cNvSpPr txBox="1">
            <a:spLocks noGrp="1"/>
          </p:cNvSpPr>
          <p:nvPr>
            <p:ph type="title"/>
          </p:nvPr>
        </p:nvSpPr>
        <p:spPr>
          <a:xfrm>
            <a:off x="425564" y="318394"/>
            <a:ext cx="6397389" cy="69930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t>Premodeling</a:t>
            </a:r>
            <a:r>
              <a:rPr lang="es-ES" dirty="0"/>
              <a:t> </a:t>
            </a:r>
            <a:r>
              <a:rPr lang="es-ES" dirty="0" err="1"/>
              <a:t>Processes</a:t>
            </a:r>
            <a:endParaRPr dirty="0"/>
          </a:p>
        </p:txBody>
      </p:sp>
      <p:sp>
        <p:nvSpPr>
          <p:cNvPr id="3016" name="Google Shape;3016;p70"/>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70">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70">
            <a:hlinkClick r:id="" action="ppaction://hlinkshowjump?jump=nextslide"/>
          </p:cNvPr>
          <p:cNvSpPr/>
          <p:nvPr/>
        </p:nvSpPr>
        <p:spPr>
          <a:xfrm>
            <a:off x="4652384" y="4684017"/>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9" name="Google Shape;3019;p70"/>
          <p:cNvGrpSpPr/>
          <p:nvPr/>
        </p:nvGrpSpPr>
        <p:grpSpPr>
          <a:xfrm>
            <a:off x="4736475" y="4873138"/>
            <a:ext cx="204457" cy="190123"/>
            <a:chOff x="4426425" y="4796938"/>
            <a:chExt cx="204457" cy="190123"/>
          </a:xfrm>
        </p:grpSpPr>
        <p:sp>
          <p:nvSpPr>
            <p:cNvPr id="3020" name="Google Shape;3020;p70"/>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70"/>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2" name="Google Shape;3022;p70"/>
          <p:cNvGrpSpPr/>
          <p:nvPr/>
        </p:nvGrpSpPr>
        <p:grpSpPr>
          <a:xfrm flipH="1">
            <a:off x="4203075" y="4873138"/>
            <a:ext cx="204457" cy="190123"/>
            <a:chOff x="4426425" y="4796938"/>
            <a:chExt cx="204457" cy="190123"/>
          </a:xfrm>
        </p:grpSpPr>
        <p:sp>
          <p:nvSpPr>
            <p:cNvPr id="3023" name="Google Shape;3023;p70"/>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70"/>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5" name="Google Shape;3025;p70"/>
          <p:cNvSpPr/>
          <p:nvPr/>
        </p:nvSpPr>
        <p:spPr>
          <a:xfrm rot="10800000" flipH="1">
            <a:off x="442968" y="1147114"/>
            <a:ext cx="1278269" cy="1205066"/>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ES" dirty="0"/>
          </a:p>
        </p:txBody>
      </p:sp>
      <p:sp>
        <p:nvSpPr>
          <p:cNvPr id="3026" name="Google Shape;3026;p70"/>
          <p:cNvSpPr/>
          <p:nvPr/>
        </p:nvSpPr>
        <p:spPr>
          <a:xfrm>
            <a:off x="2094339" y="1761298"/>
            <a:ext cx="1437052" cy="2563455"/>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70"/>
          <p:cNvSpPr/>
          <p:nvPr/>
        </p:nvSpPr>
        <p:spPr>
          <a:xfrm rot="10800000" flipH="1">
            <a:off x="2117572" y="1124289"/>
            <a:ext cx="1302901" cy="1227890"/>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70"/>
          <p:cNvSpPr/>
          <p:nvPr/>
        </p:nvSpPr>
        <p:spPr>
          <a:xfrm>
            <a:off x="3773084" y="1761299"/>
            <a:ext cx="1477694" cy="2563456"/>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70"/>
          <p:cNvSpPr/>
          <p:nvPr/>
        </p:nvSpPr>
        <p:spPr>
          <a:xfrm rot="10800000" flipH="1">
            <a:off x="3842599" y="1130307"/>
            <a:ext cx="1302902" cy="1253602"/>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70"/>
          <p:cNvSpPr/>
          <p:nvPr/>
        </p:nvSpPr>
        <p:spPr>
          <a:xfrm>
            <a:off x="5499900" y="1753911"/>
            <a:ext cx="1437052" cy="2570844"/>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70"/>
          <p:cNvSpPr/>
          <p:nvPr/>
        </p:nvSpPr>
        <p:spPr>
          <a:xfrm rot="10800000" flipH="1">
            <a:off x="5541835" y="1138342"/>
            <a:ext cx="1281118" cy="1245567"/>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70"/>
          <p:cNvSpPr txBox="1"/>
          <p:nvPr/>
        </p:nvSpPr>
        <p:spPr>
          <a:xfrm>
            <a:off x="427438" y="2460442"/>
            <a:ext cx="1370095" cy="48263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dk2"/>
                </a:solidFill>
                <a:latin typeface="Poppins"/>
                <a:ea typeface="Poppins"/>
                <a:cs typeface="Poppins"/>
                <a:sym typeface="Poppins"/>
              </a:rPr>
              <a:t>Data Scaling</a:t>
            </a:r>
            <a:endParaRPr sz="1600" b="1" dirty="0">
              <a:solidFill>
                <a:schemeClr val="dk2"/>
              </a:solidFill>
              <a:latin typeface="Poppins"/>
              <a:ea typeface="Poppins"/>
              <a:cs typeface="Poppins"/>
              <a:sym typeface="Poppins"/>
            </a:endParaRPr>
          </a:p>
        </p:txBody>
      </p:sp>
      <p:sp>
        <p:nvSpPr>
          <p:cNvPr id="3033" name="Google Shape;3033;p70"/>
          <p:cNvSpPr txBox="1"/>
          <p:nvPr/>
        </p:nvSpPr>
        <p:spPr>
          <a:xfrm>
            <a:off x="382643" y="2999481"/>
            <a:ext cx="1480416" cy="86157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solidFill>
                  <a:srgbClr val="4D5156"/>
                </a:solidFill>
                <a:latin typeface="arial" panose="020B0604020202020204" pitchFamily="34" charset="0"/>
                <a:sym typeface="Poppins"/>
              </a:rPr>
              <a:t>Transform all values of </a:t>
            </a:r>
            <a:r>
              <a:rPr lang="en-US" sz="1100" dirty="0" err="1">
                <a:solidFill>
                  <a:srgbClr val="4D5156"/>
                </a:solidFill>
                <a:latin typeface="arial" panose="020B0604020202020204" pitchFamily="34" charset="0"/>
                <a:sym typeface="Poppins"/>
              </a:rPr>
              <a:t>independant</a:t>
            </a:r>
            <a:r>
              <a:rPr lang="en-US" sz="1100" dirty="0">
                <a:solidFill>
                  <a:srgbClr val="4D5156"/>
                </a:solidFill>
                <a:latin typeface="arial" panose="020B0604020202020204" pitchFamily="34" charset="0"/>
                <a:sym typeface="Poppins"/>
              </a:rPr>
              <a:t> variable </a:t>
            </a:r>
            <a:r>
              <a:rPr lang="en-US" sz="1100" dirty="0">
                <a:solidFill>
                  <a:srgbClr val="4D5156"/>
                </a:solidFill>
                <a:latin typeface="arial" panose="020B0604020202020204" pitchFamily="34" charset="0"/>
              </a:rPr>
              <a:t>into new values that are </a:t>
            </a:r>
            <a:r>
              <a:rPr lang="es-ES" sz="1100" dirty="0" err="1">
                <a:solidFill>
                  <a:srgbClr val="4D5156"/>
                </a:solidFill>
                <a:latin typeface="arial" panose="020B0604020202020204" pitchFamily="34" charset="0"/>
              </a:rPr>
              <a:t>easier</a:t>
            </a:r>
            <a:r>
              <a:rPr lang="es-ES" sz="1100" dirty="0">
                <a:solidFill>
                  <a:srgbClr val="4D5156"/>
                </a:solidFill>
                <a:latin typeface="arial" panose="020B0604020202020204" pitchFamily="34" charset="0"/>
              </a:rPr>
              <a:t> </a:t>
            </a:r>
            <a:r>
              <a:rPr lang="es-ES" sz="1100" dirty="0" err="1">
                <a:solidFill>
                  <a:srgbClr val="4D5156"/>
                </a:solidFill>
                <a:latin typeface="arial" panose="020B0604020202020204" pitchFamily="34" charset="0"/>
              </a:rPr>
              <a:t>to</a:t>
            </a:r>
            <a:r>
              <a:rPr lang="es-ES" sz="1100" dirty="0">
                <a:solidFill>
                  <a:srgbClr val="4D5156"/>
                </a:solidFill>
                <a:latin typeface="arial" panose="020B0604020202020204" pitchFamily="34" charset="0"/>
              </a:rPr>
              <a:t> compare</a:t>
            </a:r>
            <a:endParaRPr sz="1100" dirty="0">
              <a:solidFill>
                <a:srgbClr val="4D5156"/>
              </a:solidFill>
              <a:latin typeface="arial" panose="020B0604020202020204" pitchFamily="34" charset="0"/>
              <a:sym typeface="Poppins"/>
            </a:endParaRPr>
          </a:p>
        </p:txBody>
      </p:sp>
      <p:sp>
        <p:nvSpPr>
          <p:cNvPr id="3034" name="Google Shape;3034;p70"/>
          <p:cNvSpPr txBox="1"/>
          <p:nvPr/>
        </p:nvSpPr>
        <p:spPr>
          <a:xfrm>
            <a:off x="2104525" y="2469185"/>
            <a:ext cx="1434295" cy="4739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dk2"/>
                </a:solidFill>
                <a:latin typeface="Poppins"/>
                <a:cs typeface="Poppins"/>
                <a:sym typeface="Poppins"/>
              </a:rPr>
              <a:t>Data Splitting</a:t>
            </a:r>
            <a:endParaRPr sz="1600" b="1" dirty="0">
              <a:solidFill>
                <a:schemeClr val="dk2"/>
              </a:solidFill>
              <a:latin typeface="Poppins"/>
              <a:cs typeface="Poppins"/>
              <a:sym typeface="Poppins"/>
            </a:endParaRPr>
          </a:p>
        </p:txBody>
      </p:sp>
      <p:sp>
        <p:nvSpPr>
          <p:cNvPr id="3035" name="Google Shape;3035;p70"/>
          <p:cNvSpPr txBox="1"/>
          <p:nvPr/>
        </p:nvSpPr>
        <p:spPr>
          <a:xfrm>
            <a:off x="2112182" y="2846528"/>
            <a:ext cx="1426638" cy="82931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solidFill>
                  <a:srgbClr val="4D5156"/>
                </a:solidFill>
                <a:latin typeface="arial" panose="020B0604020202020204" pitchFamily="34" charset="0"/>
              </a:rPr>
              <a:t>Split data into </a:t>
            </a:r>
            <a:r>
              <a:rPr lang="en-US" sz="1100" b="0" i="0" dirty="0">
                <a:solidFill>
                  <a:srgbClr val="4D5156"/>
                </a:solidFill>
                <a:effectLst/>
                <a:latin typeface="arial" panose="020B0604020202020204" pitchFamily="34" charset="0"/>
              </a:rPr>
              <a:t>training and test sets</a:t>
            </a:r>
            <a:endParaRPr sz="1000" dirty="0">
              <a:solidFill>
                <a:schemeClr val="dk1"/>
              </a:solidFill>
              <a:latin typeface="Poppins"/>
              <a:cs typeface="Poppins"/>
              <a:sym typeface="Poppins"/>
            </a:endParaRPr>
          </a:p>
        </p:txBody>
      </p:sp>
      <p:sp>
        <p:nvSpPr>
          <p:cNvPr id="3036" name="Google Shape;3036;p70"/>
          <p:cNvSpPr txBox="1"/>
          <p:nvPr/>
        </p:nvSpPr>
        <p:spPr>
          <a:xfrm>
            <a:off x="3780513" y="2449535"/>
            <a:ext cx="1470265"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sz="1600" b="1" dirty="0">
                <a:solidFill>
                  <a:schemeClr val="dk2"/>
                </a:solidFill>
                <a:latin typeface="Poppins"/>
                <a:cs typeface="Poppins"/>
                <a:sym typeface="Poppins"/>
              </a:rPr>
              <a:t>Data </a:t>
            </a:r>
            <a:r>
              <a:rPr lang="es-ES" sz="1600" b="1" dirty="0" err="1">
                <a:solidFill>
                  <a:schemeClr val="dk2"/>
                </a:solidFill>
                <a:latin typeface="Poppins"/>
                <a:cs typeface="Poppins"/>
                <a:sym typeface="Poppins"/>
              </a:rPr>
              <a:t>Smooting</a:t>
            </a:r>
            <a:endParaRPr sz="1600" b="1" dirty="0">
              <a:solidFill>
                <a:schemeClr val="dk2"/>
              </a:solidFill>
              <a:latin typeface="Poppins"/>
              <a:cs typeface="Poppins"/>
              <a:sym typeface="Poppins"/>
            </a:endParaRPr>
          </a:p>
        </p:txBody>
      </p:sp>
      <p:sp>
        <p:nvSpPr>
          <p:cNvPr id="3037" name="Google Shape;3037;p70"/>
          <p:cNvSpPr txBox="1"/>
          <p:nvPr/>
        </p:nvSpPr>
        <p:spPr>
          <a:xfrm>
            <a:off x="3791209" y="2866338"/>
            <a:ext cx="1459569" cy="80662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400" b="0" i="0" dirty="0">
                <a:solidFill>
                  <a:srgbClr val="05192C"/>
                </a:solidFill>
                <a:effectLst/>
                <a:latin typeface="Inter"/>
              </a:rPr>
              <a:t> </a:t>
            </a:r>
            <a:r>
              <a:rPr lang="en-US" sz="1100" b="0" i="0" dirty="0">
                <a:solidFill>
                  <a:srgbClr val="4D5156"/>
                </a:solidFill>
                <a:effectLst/>
                <a:latin typeface="arial" panose="020B0604020202020204" pitchFamily="34" charset="0"/>
              </a:rPr>
              <a:t>R</a:t>
            </a:r>
            <a:r>
              <a:rPr lang="en-US" sz="1100" dirty="0">
                <a:solidFill>
                  <a:srgbClr val="4D5156"/>
                </a:solidFill>
                <a:latin typeface="arial" panose="020B0604020202020204" pitchFamily="34" charset="0"/>
              </a:rPr>
              <a:t>emove noise or irregularities from a dataset</a:t>
            </a:r>
            <a:endParaRPr sz="1100" dirty="0">
              <a:solidFill>
                <a:srgbClr val="4D5156"/>
              </a:solidFill>
              <a:latin typeface="arial" panose="020B0604020202020204" pitchFamily="34" charset="0"/>
              <a:sym typeface="Poppins"/>
            </a:endParaRPr>
          </a:p>
        </p:txBody>
      </p:sp>
      <p:sp>
        <p:nvSpPr>
          <p:cNvPr id="3038" name="Google Shape;3038;p70"/>
          <p:cNvSpPr txBox="1"/>
          <p:nvPr/>
        </p:nvSpPr>
        <p:spPr>
          <a:xfrm>
            <a:off x="5499901" y="2444560"/>
            <a:ext cx="1459862" cy="55492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dk2"/>
                </a:solidFill>
                <a:latin typeface="Poppins"/>
                <a:ea typeface="Poppins"/>
                <a:cs typeface="Poppins"/>
                <a:sym typeface="Poppins"/>
              </a:rPr>
              <a:t>Cross-Validation</a:t>
            </a:r>
            <a:endParaRPr sz="1600" b="1" dirty="0">
              <a:solidFill>
                <a:schemeClr val="dk2"/>
              </a:solidFill>
              <a:latin typeface="Poppins"/>
              <a:ea typeface="Poppins"/>
              <a:cs typeface="Poppins"/>
              <a:sym typeface="Poppins"/>
            </a:endParaRPr>
          </a:p>
        </p:txBody>
      </p:sp>
      <p:sp>
        <p:nvSpPr>
          <p:cNvPr id="3039" name="Google Shape;3039;p70"/>
          <p:cNvSpPr txBox="1"/>
          <p:nvPr/>
        </p:nvSpPr>
        <p:spPr>
          <a:xfrm>
            <a:off x="5507329" y="2943075"/>
            <a:ext cx="1406812" cy="67197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solidFill>
                  <a:srgbClr val="4D5156"/>
                </a:solidFill>
                <a:latin typeface="arial" panose="020B0604020202020204" pitchFamily="34" charset="0"/>
              </a:rPr>
              <a:t>Estimate the performance of the model</a:t>
            </a:r>
            <a:endParaRPr lang="en-US" sz="1100" dirty="0">
              <a:solidFill>
                <a:srgbClr val="4D5156"/>
              </a:solidFill>
              <a:latin typeface="arial" panose="020B0604020202020204" pitchFamily="34" charset="0"/>
              <a:sym typeface="Poppins"/>
            </a:endParaRPr>
          </a:p>
        </p:txBody>
      </p:sp>
      <p:sp>
        <p:nvSpPr>
          <p:cNvPr id="3" name="CuadroTexto 2">
            <a:extLst>
              <a:ext uri="{FF2B5EF4-FFF2-40B4-BE49-F238E27FC236}">
                <a16:creationId xmlns:a16="http://schemas.microsoft.com/office/drawing/2014/main" id="{BB05561E-FF48-C5B6-BF31-9261F8BA4690}"/>
              </a:ext>
            </a:extLst>
          </p:cNvPr>
          <p:cNvSpPr txBox="1"/>
          <p:nvPr/>
        </p:nvSpPr>
        <p:spPr>
          <a:xfrm>
            <a:off x="2524192" y="1395043"/>
            <a:ext cx="529275" cy="707886"/>
          </a:xfrm>
          <a:prstGeom prst="rect">
            <a:avLst/>
          </a:prstGeom>
          <a:noFill/>
        </p:spPr>
        <p:txBody>
          <a:bodyPr wrap="square">
            <a:spAutoFit/>
          </a:bodyPr>
          <a:lstStyle/>
          <a:p>
            <a:r>
              <a:rPr lang="es-ES" sz="4000" b="1" dirty="0">
                <a:solidFill>
                  <a:schemeClr val="bg1"/>
                </a:solidFill>
                <a:latin typeface="Poppins"/>
                <a:cs typeface="Poppins"/>
              </a:rPr>
              <a:t>2</a:t>
            </a:r>
          </a:p>
        </p:txBody>
      </p:sp>
      <p:sp>
        <p:nvSpPr>
          <p:cNvPr id="4" name="CuadroTexto 3">
            <a:extLst>
              <a:ext uri="{FF2B5EF4-FFF2-40B4-BE49-F238E27FC236}">
                <a16:creationId xmlns:a16="http://schemas.microsoft.com/office/drawing/2014/main" id="{2D7CA169-A021-0189-CF1B-F2F5926A6EA9}"/>
              </a:ext>
            </a:extLst>
          </p:cNvPr>
          <p:cNvSpPr txBox="1"/>
          <p:nvPr/>
        </p:nvSpPr>
        <p:spPr>
          <a:xfrm>
            <a:off x="881320" y="1367891"/>
            <a:ext cx="366758" cy="707886"/>
          </a:xfrm>
          <a:prstGeom prst="rect">
            <a:avLst/>
          </a:prstGeom>
          <a:noFill/>
        </p:spPr>
        <p:txBody>
          <a:bodyPr wrap="square">
            <a:spAutoFit/>
          </a:bodyPr>
          <a:lstStyle/>
          <a:p>
            <a:r>
              <a:rPr lang="es-ES" sz="4000" b="1" dirty="0">
                <a:solidFill>
                  <a:schemeClr val="bg1"/>
                </a:solidFill>
                <a:latin typeface="Poppins"/>
                <a:cs typeface="Poppins"/>
              </a:rPr>
              <a:t>1</a:t>
            </a:r>
          </a:p>
        </p:txBody>
      </p:sp>
      <p:sp>
        <p:nvSpPr>
          <p:cNvPr id="5" name="CuadroTexto 4">
            <a:extLst>
              <a:ext uri="{FF2B5EF4-FFF2-40B4-BE49-F238E27FC236}">
                <a16:creationId xmlns:a16="http://schemas.microsoft.com/office/drawing/2014/main" id="{D15AE736-1110-4F21-4124-77458002154F}"/>
              </a:ext>
            </a:extLst>
          </p:cNvPr>
          <p:cNvSpPr txBox="1"/>
          <p:nvPr/>
        </p:nvSpPr>
        <p:spPr>
          <a:xfrm>
            <a:off x="4280331" y="1414853"/>
            <a:ext cx="504273" cy="707886"/>
          </a:xfrm>
          <a:prstGeom prst="rect">
            <a:avLst/>
          </a:prstGeom>
          <a:noFill/>
        </p:spPr>
        <p:txBody>
          <a:bodyPr wrap="square">
            <a:spAutoFit/>
          </a:bodyPr>
          <a:lstStyle/>
          <a:p>
            <a:r>
              <a:rPr lang="es-ES" sz="4000" b="1" dirty="0">
                <a:solidFill>
                  <a:schemeClr val="bg1"/>
                </a:solidFill>
                <a:latin typeface="Poppins"/>
                <a:cs typeface="Poppins"/>
              </a:rPr>
              <a:t>3</a:t>
            </a:r>
          </a:p>
        </p:txBody>
      </p:sp>
      <p:sp>
        <p:nvSpPr>
          <p:cNvPr id="6" name="CuadroTexto 5">
            <a:extLst>
              <a:ext uri="{FF2B5EF4-FFF2-40B4-BE49-F238E27FC236}">
                <a16:creationId xmlns:a16="http://schemas.microsoft.com/office/drawing/2014/main" id="{AAC623A1-EC76-B5BA-A295-F83CCED9D024}"/>
              </a:ext>
            </a:extLst>
          </p:cNvPr>
          <p:cNvSpPr txBox="1"/>
          <p:nvPr/>
        </p:nvSpPr>
        <p:spPr>
          <a:xfrm>
            <a:off x="5954179" y="1426008"/>
            <a:ext cx="366758" cy="707886"/>
          </a:xfrm>
          <a:prstGeom prst="rect">
            <a:avLst/>
          </a:prstGeom>
          <a:noFill/>
        </p:spPr>
        <p:txBody>
          <a:bodyPr wrap="square">
            <a:spAutoFit/>
          </a:bodyPr>
          <a:lstStyle/>
          <a:p>
            <a:r>
              <a:rPr lang="es-ES" sz="4000" b="1" dirty="0">
                <a:solidFill>
                  <a:schemeClr val="bg1"/>
                </a:solidFill>
                <a:latin typeface="Poppins"/>
                <a:cs typeface="Poppins"/>
              </a:rPr>
              <a:t>4</a:t>
            </a:r>
          </a:p>
        </p:txBody>
      </p:sp>
      <p:pic>
        <p:nvPicPr>
          <p:cNvPr id="7" name="Imagen 6">
            <a:extLst>
              <a:ext uri="{FF2B5EF4-FFF2-40B4-BE49-F238E27FC236}">
                <a16:creationId xmlns:a16="http://schemas.microsoft.com/office/drawing/2014/main" id="{45E8F244-0146-C3FF-0293-0B082F3AD3B6}"/>
              </a:ext>
            </a:extLst>
          </p:cNvPr>
          <p:cNvPicPr>
            <a:picLocks noChangeAspect="1"/>
          </p:cNvPicPr>
          <p:nvPr/>
        </p:nvPicPr>
        <p:blipFill>
          <a:blip r:embed="rId3"/>
          <a:stretch>
            <a:fillRect/>
          </a:stretch>
        </p:blipFill>
        <p:spPr>
          <a:xfrm>
            <a:off x="6816810" y="91860"/>
            <a:ext cx="2103914" cy="523273"/>
          </a:xfrm>
          <a:prstGeom prst="rect">
            <a:avLst/>
          </a:prstGeom>
        </p:spPr>
      </p:pic>
      <p:sp>
        <p:nvSpPr>
          <p:cNvPr id="2" name="Google Shape;3030;p70">
            <a:extLst>
              <a:ext uri="{FF2B5EF4-FFF2-40B4-BE49-F238E27FC236}">
                <a16:creationId xmlns:a16="http://schemas.microsoft.com/office/drawing/2014/main" id="{DFC5FDAF-8F17-58E4-119B-7A1467839CB0}"/>
              </a:ext>
            </a:extLst>
          </p:cNvPr>
          <p:cNvSpPr/>
          <p:nvPr/>
        </p:nvSpPr>
        <p:spPr>
          <a:xfrm>
            <a:off x="7168232" y="1721431"/>
            <a:ext cx="1459862" cy="2603324"/>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ES" sz="1600" b="1" dirty="0">
              <a:solidFill>
                <a:schemeClr val="dk2"/>
              </a:solidFill>
              <a:latin typeface="Poppins"/>
              <a:cs typeface="Poppins"/>
            </a:endParaRPr>
          </a:p>
        </p:txBody>
      </p:sp>
      <p:sp>
        <p:nvSpPr>
          <p:cNvPr id="8" name="Google Shape;3031;p70">
            <a:extLst>
              <a:ext uri="{FF2B5EF4-FFF2-40B4-BE49-F238E27FC236}">
                <a16:creationId xmlns:a16="http://schemas.microsoft.com/office/drawing/2014/main" id="{5913932B-60A2-0663-ADD1-2D3B2AB3EBF9}"/>
              </a:ext>
            </a:extLst>
          </p:cNvPr>
          <p:cNvSpPr/>
          <p:nvPr/>
        </p:nvSpPr>
        <p:spPr>
          <a:xfrm rot="10800000" flipH="1">
            <a:off x="7235297" y="1147114"/>
            <a:ext cx="1281118" cy="1271377"/>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CuadroTexto 8">
            <a:extLst>
              <a:ext uri="{FF2B5EF4-FFF2-40B4-BE49-F238E27FC236}">
                <a16:creationId xmlns:a16="http://schemas.microsoft.com/office/drawing/2014/main" id="{B2309212-04C0-7061-C13C-775589DEC564}"/>
              </a:ext>
            </a:extLst>
          </p:cNvPr>
          <p:cNvSpPr txBox="1"/>
          <p:nvPr/>
        </p:nvSpPr>
        <p:spPr>
          <a:xfrm>
            <a:off x="7620000" y="1459939"/>
            <a:ext cx="497535" cy="707886"/>
          </a:xfrm>
          <a:prstGeom prst="rect">
            <a:avLst/>
          </a:prstGeom>
          <a:noFill/>
        </p:spPr>
        <p:txBody>
          <a:bodyPr wrap="square">
            <a:spAutoFit/>
          </a:bodyPr>
          <a:lstStyle/>
          <a:p>
            <a:r>
              <a:rPr lang="es-ES" sz="4000" b="1" dirty="0">
                <a:solidFill>
                  <a:schemeClr val="bg1"/>
                </a:solidFill>
                <a:latin typeface="Poppins"/>
                <a:cs typeface="Poppins"/>
              </a:rPr>
              <a:t>5</a:t>
            </a:r>
          </a:p>
        </p:txBody>
      </p:sp>
      <p:sp>
        <p:nvSpPr>
          <p:cNvPr id="10" name="Google Shape;3038;p70">
            <a:extLst>
              <a:ext uri="{FF2B5EF4-FFF2-40B4-BE49-F238E27FC236}">
                <a16:creationId xmlns:a16="http://schemas.microsoft.com/office/drawing/2014/main" id="{80F6768B-B09C-13F1-3CFC-3EFD18ED26DE}"/>
              </a:ext>
            </a:extLst>
          </p:cNvPr>
          <p:cNvSpPr txBox="1"/>
          <p:nvPr/>
        </p:nvSpPr>
        <p:spPr>
          <a:xfrm>
            <a:off x="7172386" y="2469184"/>
            <a:ext cx="1459862" cy="74927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dk2"/>
                </a:solidFill>
                <a:latin typeface="Poppins"/>
                <a:ea typeface="Poppins"/>
                <a:cs typeface="Poppins"/>
                <a:sym typeface="Poppins"/>
              </a:rPr>
              <a:t>Hyperparameters</a:t>
            </a:r>
          </a:p>
          <a:p>
            <a:pPr marL="0" lvl="0" indent="0" algn="ctr" rtl="0">
              <a:spcBef>
                <a:spcPts val="0"/>
              </a:spcBef>
              <a:spcAft>
                <a:spcPts val="0"/>
              </a:spcAft>
              <a:buNone/>
            </a:pPr>
            <a:r>
              <a:rPr lang="en" sz="1600" b="1" dirty="0">
                <a:solidFill>
                  <a:schemeClr val="dk2"/>
                </a:solidFill>
                <a:latin typeface="Poppins"/>
                <a:ea typeface="Poppins"/>
                <a:cs typeface="Poppins"/>
                <a:sym typeface="Poppins"/>
              </a:rPr>
              <a:t>tuning</a:t>
            </a:r>
            <a:endParaRPr sz="1600" b="1" dirty="0">
              <a:solidFill>
                <a:schemeClr val="dk2"/>
              </a:solidFill>
              <a:latin typeface="Poppins"/>
              <a:ea typeface="Poppins"/>
              <a:cs typeface="Poppins"/>
              <a:sym typeface="Poppins"/>
            </a:endParaRPr>
          </a:p>
        </p:txBody>
      </p:sp>
      <p:sp>
        <p:nvSpPr>
          <p:cNvPr id="11" name="Google Shape;3039;p70">
            <a:extLst>
              <a:ext uri="{FF2B5EF4-FFF2-40B4-BE49-F238E27FC236}">
                <a16:creationId xmlns:a16="http://schemas.microsoft.com/office/drawing/2014/main" id="{4A46C1B7-68DF-32AF-8E4D-7B34086AB59A}"/>
              </a:ext>
            </a:extLst>
          </p:cNvPr>
          <p:cNvSpPr txBox="1"/>
          <p:nvPr/>
        </p:nvSpPr>
        <p:spPr>
          <a:xfrm>
            <a:off x="7194382" y="3174630"/>
            <a:ext cx="1442020" cy="11501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solidFill>
                  <a:srgbClr val="4D5156"/>
                </a:solidFill>
                <a:latin typeface="arial" panose="020B0604020202020204" pitchFamily="34" charset="0"/>
              </a:rPr>
              <a:t>Optimization of hyperparameters of the model using </a:t>
            </a:r>
            <a:r>
              <a:rPr lang="en-US" sz="1100" dirty="0" err="1">
                <a:solidFill>
                  <a:srgbClr val="4D5156"/>
                </a:solidFill>
                <a:latin typeface="arial" panose="020B0604020202020204" pitchFamily="34" charset="0"/>
              </a:rPr>
              <a:t>gridsearch</a:t>
            </a:r>
            <a:r>
              <a:rPr lang="en-US" sz="1100" dirty="0">
                <a:solidFill>
                  <a:srgbClr val="4D5156"/>
                </a:solidFill>
                <a:latin typeface="arial" panose="020B0604020202020204" pitchFamily="34" charset="0"/>
              </a:rPr>
              <a:t> &amp; </a:t>
            </a:r>
            <a:r>
              <a:rPr lang="en-US" sz="1100" dirty="0" err="1">
                <a:solidFill>
                  <a:srgbClr val="4D5156"/>
                </a:solidFill>
                <a:latin typeface="arial" panose="020B0604020202020204" pitchFamily="34" charset="0"/>
              </a:rPr>
              <a:t>randomizedsearch</a:t>
            </a:r>
            <a:r>
              <a:rPr lang="en-US" sz="1100" dirty="0">
                <a:solidFill>
                  <a:srgbClr val="4D5156"/>
                </a:solidFill>
                <a:latin typeface="arial" panose="020B0604020202020204" pitchFamily="34" charset="0"/>
              </a:rPr>
              <a:t> functions</a:t>
            </a:r>
            <a:endParaRPr lang="en-US" sz="1100" dirty="0">
              <a:solidFill>
                <a:srgbClr val="4D5156"/>
              </a:solidFill>
              <a:latin typeface="arial" panose="020B0604020202020204" pitchFamily="34" charset="0"/>
              <a:sym typeface="Poppins"/>
            </a:endParaRPr>
          </a:p>
        </p:txBody>
      </p:sp>
    </p:spTree>
    <p:extLst>
      <p:ext uri="{BB962C8B-B14F-4D97-AF65-F5344CB8AC3E}">
        <p14:creationId xmlns:p14="http://schemas.microsoft.com/office/powerpoint/2010/main" val="2929047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95"/>
        <p:cNvGrpSpPr/>
        <p:nvPr/>
      </p:nvGrpSpPr>
      <p:grpSpPr>
        <a:xfrm>
          <a:off x="0" y="0"/>
          <a:ext cx="0" cy="0"/>
          <a:chOff x="0" y="0"/>
          <a:chExt cx="0" cy="0"/>
        </a:xfrm>
      </p:grpSpPr>
      <p:sp>
        <p:nvSpPr>
          <p:cNvPr id="596" name="Google Shape;596;p53"/>
          <p:cNvSpPr txBox="1">
            <a:spLocks noGrp="1"/>
          </p:cNvSpPr>
          <p:nvPr>
            <p:ph type="title"/>
          </p:nvPr>
        </p:nvSpPr>
        <p:spPr>
          <a:xfrm>
            <a:off x="734796" y="535025"/>
            <a:ext cx="77040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Contents</a:t>
            </a:r>
            <a:endParaRPr dirty="0"/>
          </a:p>
        </p:txBody>
      </p:sp>
      <p:sp>
        <p:nvSpPr>
          <p:cNvPr id="597" name="Google Shape;597;p53"/>
          <p:cNvSpPr txBox="1">
            <a:spLocks noGrp="1"/>
          </p:cNvSpPr>
          <p:nvPr>
            <p:ph type="body" idx="1"/>
          </p:nvPr>
        </p:nvSpPr>
        <p:spPr>
          <a:xfrm>
            <a:off x="720000" y="1200149"/>
            <a:ext cx="7256507" cy="3408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800" b="1" dirty="0">
                <a:solidFill>
                  <a:srgbClr val="002060"/>
                </a:solidFill>
                <a:latin typeface="Poppins" panose="00000500000000000000" pitchFamily="2" charset="0"/>
                <a:cs typeface="Poppins" panose="00000500000000000000" pitchFamily="2" charset="0"/>
              </a:rPr>
              <a:t>1. INTRODUCTION</a:t>
            </a:r>
          </a:p>
          <a:p>
            <a:pPr marL="0" lvl="0" indent="0" algn="l" rtl="0">
              <a:spcBef>
                <a:spcPts val="0"/>
              </a:spcBef>
              <a:spcAft>
                <a:spcPts val="0"/>
              </a:spcAft>
              <a:buNone/>
            </a:pPr>
            <a:r>
              <a:rPr lang="es-ES" sz="1800" b="1" dirty="0">
                <a:solidFill>
                  <a:srgbClr val="002060"/>
                </a:solidFill>
                <a:latin typeface="Poppins" panose="00000500000000000000" pitchFamily="2" charset="0"/>
                <a:cs typeface="Poppins" panose="00000500000000000000" pitchFamily="2" charset="0"/>
              </a:rPr>
              <a:t>2. TARGETS</a:t>
            </a:r>
          </a:p>
          <a:p>
            <a:pPr marL="0" lvl="0" indent="0" algn="l" rtl="0">
              <a:spcBef>
                <a:spcPts val="0"/>
              </a:spcBef>
              <a:spcAft>
                <a:spcPts val="0"/>
              </a:spcAft>
              <a:buNone/>
            </a:pPr>
            <a:r>
              <a:rPr lang="es-ES" sz="1800" b="1" dirty="0">
                <a:solidFill>
                  <a:srgbClr val="002060"/>
                </a:solidFill>
                <a:latin typeface="Poppins" panose="00000500000000000000" pitchFamily="2" charset="0"/>
                <a:cs typeface="Poppins" panose="00000500000000000000" pitchFamily="2" charset="0"/>
              </a:rPr>
              <a:t>3. DATA SCIENCE PROCESS FRAMEWORK</a:t>
            </a:r>
          </a:p>
          <a:p>
            <a:pPr marL="0" lvl="0" indent="0" algn="l" rtl="0">
              <a:spcBef>
                <a:spcPts val="0"/>
              </a:spcBef>
              <a:spcAft>
                <a:spcPts val="0"/>
              </a:spcAft>
              <a:buNone/>
            </a:pPr>
            <a:r>
              <a:rPr lang="es-ES" sz="1800" b="1" dirty="0">
                <a:solidFill>
                  <a:srgbClr val="002060"/>
                </a:solidFill>
                <a:latin typeface="Poppins" panose="00000500000000000000" pitchFamily="2" charset="0"/>
                <a:cs typeface="Poppins" panose="00000500000000000000" pitchFamily="2" charset="0"/>
              </a:rPr>
              <a:t>4. DATA SET INFORMATION</a:t>
            </a:r>
          </a:p>
          <a:p>
            <a:pPr marL="0" lvl="0" indent="0" algn="l" rtl="0">
              <a:spcBef>
                <a:spcPts val="0"/>
              </a:spcBef>
              <a:spcAft>
                <a:spcPts val="0"/>
              </a:spcAft>
              <a:buNone/>
            </a:pPr>
            <a:r>
              <a:rPr lang="es-ES" sz="1800" b="1" dirty="0">
                <a:solidFill>
                  <a:srgbClr val="002060"/>
                </a:solidFill>
                <a:latin typeface="Poppins" panose="00000500000000000000" pitchFamily="2" charset="0"/>
                <a:cs typeface="Poppins" panose="00000500000000000000" pitchFamily="2" charset="0"/>
              </a:rPr>
              <a:t>5. EXPLORATORY DATA ANALYSIS</a:t>
            </a:r>
          </a:p>
          <a:p>
            <a:pPr marL="0" lvl="0" indent="0" algn="l" rtl="0">
              <a:spcBef>
                <a:spcPts val="0"/>
              </a:spcBef>
              <a:spcAft>
                <a:spcPts val="0"/>
              </a:spcAft>
              <a:buNone/>
            </a:pPr>
            <a:r>
              <a:rPr lang="es-ES" sz="1800" b="1" dirty="0">
                <a:solidFill>
                  <a:srgbClr val="002060"/>
                </a:solidFill>
                <a:latin typeface="Poppins" panose="00000500000000000000" pitchFamily="2" charset="0"/>
                <a:cs typeface="Poppins" panose="00000500000000000000" pitchFamily="2" charset="0"/>
              </a:rPr>
              <a:t>6. NEW CRITERIA</a:t>
            </a:r>
            <a:endParaRPr lang="es-ES" sz="1800" b="1" i="0" dirty="0">
              <a:solidFill>
                <a:srgbClr val="002060"/>
              </a:solidFill>
              <a:effectLst/>
              <a:latin typeface="Poppins" panose="00000500000000000000" pitchFamily="2" charset="0"/>
              <a:cs typeface="Poppins" panose="00000500000000000000" pitchFamily="2" charset="0"/>
            </a:endParaRPr>
          </a:p>
          <a:p>
            <a:pPr marL="0" lvl="0" indent="0" algn="l" rtl="0">
              <a:spcBef>
                <a:spcPts val="0"/>
              </a:spcBef>
              <a:spcAft>
                <a:spcPts val="0"/>
              </a:spcAft>
              <a:buNone/>
            </a:pPr>
            <a:r>
              <a:rPr lang="en-US" sz="1800" b="1" dirty="0">
                <a:solidFill>
                  <a:srgbClr val="002060"/>
                </a:solidFill>
                <a:latin typeface="Poppins" panose="00000500000000000000" pitchFamily="2" charset="0"/>
                <a:cs typeface="Poppins" panose="00000500000000000000" pitchFamily="2" charset="0"/>
              </a:rPr>
              <a:t>7. MODELING</a:t>
            </a:r>
          </a:p>
          <a:p>
            <a:pPr marL="444500" indent="-285750">
              <a:buClr>
                <a:schemeClr val="dk1"/>
              </a:buClr>
              <a:buSzPts val="1100"/>
              <a:buFontTx/>
              <a:buChar char="•"/>
            </a:pPr>
            <a:r>
              <a:rPr lang="en-US" sz="1800" b="1" dirty="0">
                <a:solidFill>
                  <a:srgbClr val="002060"/>
                </a:solidFill>
                <a:latin typeface="Poppins" panose="00000500000000000000" pitchFamily="2" charset="0"/>
                <a:cs typeface="Poppins" panose="00000500000000000000" pitchFamily="2" charset="0"/>
              </a:rPr>
              <a:t>Client Status Next Month Model</a:t>
            </a:r>
          </a:p>
          <a:p>
            <a:pPr marL="444500" indent="-285750">
              <a:buClr>
                <a:schemeClr val="dk1"/>
              </a:buClr>
              <a:buSzPts val="1100"/>
              <a:buFontTx/>
              <a:buChar char="•"/>
            </a:pPr>
            <a:r>
              <a:rPr lang="en-US" sz="1800" b="1" dirty="0">
                <a:solidFill>
                  <a:srgbClr val="002060"/>
                </a:solidFill>
                <a:latin typeface="Poppins" panose="00000500000000000000" pitchFamily="2" charset="0"/>
                <a:cs typeface="Poppins" panose="00000500000000000000" pitchFamily="2" charset="0"/>
              </a:rPr>
              <a:t>Demographic Data Models</a:t>
            </a:r>
          </a:p>
          <a:p>
            <a:pPr marL="0" lvl="0" indent="0" algn="l" rtl="0">
              <a:spcBef>
                <a:spcPts val="0"/>
              </a:spcBef>
              <a:spcAft>
                <a:spcPts val="0"/>
              </a:spcAft>
              <a:buNone/>
            </a:pPr>
            <a:r>
              <a:rPr lang="en-US" sz="1800" b="1" dirty="0">
                <a:solidFill>
                  <a:srgbClr val="002060"/>
                </a:solidFill>
                <a:latin typeface="Poppins" panose="00000500000000000000" pitchFamily="2" charset="0"/>
                <a:cs typeface="Poppins" panose="00000500000000000000" pitchFamily="2" charset="0"/>
              </a:rPr>
              <a:t>8. CONCLUSIONS AND PROPOSALS</a:t>
            </a:r>
          </a:p>
          <a:p>
            <a:pPr marL="0" lvl="0" indent="0" algn="l" rtl="0">
              <a:spcBef>
                <a:spcPts val="0"/>
              </a:spcBef>
              <a:spcAft>
                <a:spcPts val="0"/>
              </a:spcAft>
              <a:buNone/>
            </a:pPr>
            <a:r>
              <a:rPr lang="en-US" sz="1800" b="1" dirty="0">
                <a:solidFill>
                  <a:srgbClr val="002060"/>
                </a:solidFill>
                <a:latin typeface="Poppins" panose="00000500000000000000" pitchFamily="2" charset="0"/>
                <a:cs typeface="Poppins" panose="00000500000000000000" pitchFamily="2" charset="0"/>
              </a:rPr>
              <a:t>9. LIMITS</a:t>
            </a:r>
          </a:p>
          <a:p>
            <a:pPr marL="0" lvl="0" indent="0" algn="l" rtl="0">
              <a:spcBef>
                <a:spcPts val="0"/>
              </a:spcBef>
              <a:spcAft>
                <a:spcPts val="0"/>
              </a:spcAft>
              <a:buNone/>
            </a:pPr>
            <a:r>
              <a:rPr lang="en-US" sz="1800" b="1" dirty="0">
                <a:solidFill>
                  <a:srgbClr val="002060"/>
                </a:solidFill>
                <a:latin typeface="Poppins" panose="00000500000000000000" pitchFamily="2" charset="0"/>
                <a:cs typeface="Poppins" panose="00000500000000000000" pitchFamily="2" charset="0"/>
              </a:rPr>
              <a:t>10. RECOMMENDATIONS</a:t>
            </a:r>
            <a:endParaRPr lang="es-ES" sz="1800" b="1" dirty="0">
              <a:solidFill>
                <a:srgbClr val="002060"/>
              </a:solidFill>
              <a:latin typeface="Poppins" panose="00000500000000000000" pitchFamily="2" charset="0"/>
              <a:cs typeface="Poppins" panose="00000500000000000000" pitchFamily="2" charset="0"/>
            </a:endParaRPr>
          </a:p>
        </p:txBody>
      </p:sp>
      <p:sp>
        <p:nvSpPr>
          <p:cNvPr id="598" name="Google Shape;598;p53"/>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3">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3">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1" name="Google Shape;601;p53"/>
          <p:cNvGrpSpPr/>
          <p:nvPr/>
        </p:nvGrpSpPr>
        <p:grpSpPr>
          <a:xfrm>
            <a:off x="4736475" y="4873138"/>
            <a:ext cx="204457" cy="190123"/>
            <a:chOff x="4426425" y="4796938"/>
            <a:chExt cx="204457" cy="190123"/>
          </a:xfrm>
        </p:grpSpPr>
        <p:sp>
          <p:nvSpPr>
            <p:cNvPr id="602" name="Google Shape;602;p53"/>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3"/>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4" name="Google Shape;604;p53"/>
          <p:cNvGrpSpPr/>
          <p:nvPr/>
        </p:nvGrpSpPr>
        <p:grpSpPr>
          <a:xfrm flipH="1">
            <a:off x="4203075" y="4873138"/>
            <a:ext cx="204457" cy="190123"/>
            <a:chOff x="4426425" y="4796938"/>
            <a:chExt cx="204457" cy="190123"/>
          </a:xfrm>
        </p:grpSpPr>
        <p:sp>
          <p:nvSpPr>
            <p:cNvPr id="605" name="Google Shape;605;p53"/>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3"/>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n 2">
            <a:extLst>
              <a:ext uri="{FF2B5EF4-FFF2-40B4-BE49-F238E27FC236}">
                <a16:creationId xmlns:a16="http://schemas.microsoft.com/office/drawing/2014/main" id="{997D0370-E903-59D4-C8EF-EF4035BD573D}"/>
              </a:ext>
            </a:extLst>
          </p:cNvPr>
          <p:cNvPicPr>
            <a:picLocks noChangeAspect="1"/>
          </p:cNvPicPr>
          <p:nvPr/>
        </p:nvPicPr>
        <p:blipFill>
          <a:blip r:embed="rId3"/>
          <a:stretch>
            <a:fillRect/>
          </a:stretch>
        </p:blipFill>
        <p:spPr>
          <a:xfrm>
            <a:off x="6611479" y="109724"/>
            <a:ext cx="2103914" cy="52327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27"/>
        <p:cNvGrpSpPr/>
        <p:nvPr/>
      </p:nvGrpSpPr>
      <p:grpSpPr>
        <a:xfrm>
          <a:off x="0" y="0"/>
          <a:ext cx="0" cy="0"/>
          <a:chOff x="0" y="0"/>
          <a:chExt cx="0" cy="0"/>
        </a:xfrm>
      </p:grpSpPr>
      <p:sp>
        <p:nvSpPr>
          <p:cNvPr id="3628" name="Google Shape;3628;p84"/>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p>
            <a:pPr algn="l"/>
            <a:r>
              <a:rPr lang="es-ES" dirty="0"/>
              <a:t>Model </a:t>
            </a:r>
            <a:r>
              <a:rPr lang="es-ES" dirty="0" err="1"/>
              <a:t>accuracy</a:t>
            </a:r>
            <a:r>
              <a:rPr lang="es-ES" dirty="0"/>
              <a:t> </a:t>
            </a:r>
            <a:r>
              <a:rPr lang="es-ES" dirty="0" err="1"/>
              <a:t>comparison</a:t>
            </a:r>
            <a:endParaRPr lang="es-ES" dirty="0"/>
          </a:p>
        </p:txBody>
      </p:sp>
      <p:graphicFrame>
        <p:nvGraphicFramePr>
          <p:cNvPr id="3629" name="Google Shape;3629;p84"/>
          <p:cNvGraphicFramePr/>
          <p:nvPr>
            <p:extLst>
              <p:ext uri="{D42A27DB-BD31-4B8C-83A1-F6EECF244321}">
                <p14:modId xmlns:p14="http://schemas.microsoft.com/office/powerpoint/2010/main" val="1977702333"/>
              </p:ext>
            </p:extLst>
          </p:nvPr>
        </p:nvGraphicFramePr>
        <p:xfrm>
          <a:off x="884476" y="1409300"/>
          <a:ext cx="7539524" cy="1777473"/>
        </p:xfrm>
        <a:graphic>
          <a:graphicData uri="http://schemas.openxmlformats.org/drawingml/2006/table">
            <a:tbl>
              <a:tblPr>
                <a:noFill/>
                <a:tableStyleId>{747133CD-DBF2-45D2-B7FB-226DA9CCF21A}</a:tableStyleId>
              </a:tblPr>
              <a:tblGrid>
                <a:gridCol w="3748484">
                  <a:extLst>
                    <a:ext uri="{9D8B030D-6E8A-4147-A177-3AD203B41FA5}">
                      <a16:colId xmlns:a16="http://schemas.microsoft.com/office/drawing/2014/main" val="20000"/>
                    </a:ext>
                  </a:extLst>
                </a:gridCol>
                <a:gridCol w="3791040">
                  <a:extLst>
                    <a:ext uri="{9D8B030D-6E8A-4147-A177-3AD203B41FA5}">
                      <a16:colId xmlns:a16="http://schemas.microsoft.com/office/drawing/2014/main" val="20002"/>
                    </a:ext>
                  </a:extLst>
                </a:gridCol>
              </a:tblGrid>
              <a:tr h="497403">
                <a:tc>
                  <a:txBody>
                    <a:bodyPr/>
                    <a:lstStyle/>
                    <a:p>
                      <a:pPr algn="ctr"/>
                      <a:r>
                        <a:rPr lang="es-ES" sz="2000" b="1" i="0" u="none" strike="noStrike" cap="none" dirty="0" err="1">
                          <a:solidFill>
                            <a:schemeClr val="dk2"/>
                          </a:solidFill>
                          <a:latin typeface="Poppins"/>
                          <a:cs typeface="Poppins"/>
                          <a:sym typeface="Arial"/>
                        </a:rPr>
                        <a:t>Classifier</a:t>
                      </a:r>
                      <a:endParaRPr lang="es-ES" sz="2000" b="1" i="0" u="none" strike="noStrike" cap="none" dirty="0">
                        <a:solidFill>
                          <a:schemeClr val="dk2"/>
                        </a:solidFill>
                        <a:latin typeface="Poppins"/>
                        <a:cs typeface="Poppins"/>
                        <a:sym typeface="Arial"/>
                      </a:endParaRPr>
                    </a:p>
                  </a:txBody>
                  <a:tcPr marL="91425" marR="91425" marT="91425" marB="91425">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solidFill>
                      <a:schemeClr val="accent3"/>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2000" b="1" i="0" u="none" strike="noStrike" cap="none" dirty="0">
                          <a:solidFill>
                            <a:schemeClr val="dk2"/>
                          </a:solidFill>
                          <a:latin typeface="Poppins"/>
                          <a:cs typeface="Poppins"/>
                          <a:sym typeface="Arial"/>
                        </a:rPr>
                        <a:t>Model </a:t>
                      </a:r>
                      <a:r>
                        <a:rPr lang="es-ES" sz="2000" b="1" i="0" u="none" strike="noStrike" cap="none" dirty="0" err="1">
                          <a:solidFill>
                            <a:schemeClr val="dk2"/>
                          </a:solidFill>
                          <a:latin typeface="Poppins"/>
                          <a:cs typeface="Poppins"/>
                          <a:sym typeface="Arial"/>
                        </a:rPr>
                        <a:t>Accuracy</a:t>
                      </a:r>
                      <a:endParaRPr lang="es-ES" sz="2000" b="1" i="0" u="none" strike="noStrike" cap="none" dirty="0">
                        <a:solidFill>
                          <a:schemeClr val="dk2"/>
                        </a:solidFill>
                        <a:latin typeface="Poppins"/>
                        <a:cs typeface="Poppins"/>
                        <a:sym typeface="Arial"/>
                      </a:endParaRPr>
                    </a:p>
                  </a:txBody>
                  <a:tcPr marL="91425" marR="91425" marT="91425" marB="91425">
                    <a:lnL w="19050" cap="flat" cmpd="sng" algn="ctr">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solidFill>
                      <a:schemeClr val="accent3"/>
                    </a:solidFill>
                  </a:tcPr>
                </a:tc>
                <a:extLst>
                  <a:ext uri="{0D108BD9-81ED-4DB2-BD59-A6C34878D82A}">
                    <a16:rowId xmlns:a16="http://schemas.microsoft.com/office/drawing/2014/main" val="10000"/>
                  </a:ext>
                </a:extLst>
              </a:tr>
              <a:tr h="373659">
                <a:tc>
                  <a:txBody>
                    <a:bodyPr/>
                    <a:lstStyle/>
                    <a:p>
                      <a:pPr marR="0" algn="l" rtl="0">
                        <a:lnSpc>
                          <a:spcPct val="100000"/>
                        </a:lnSpc>
                        <a:spcBef>
                          <a:spcPts val="0"/>
                        </a:spcBef>
                        <a:spcAft>
                          <a:spcPts val="0"/>
                        </a:spcAft>
                        <a:buClr>
                          <a:srgbClr val="000000"/>
                        </a:buClr>
                        <a:buFont typeface="Arial"/>
                      </a:pPr>
                      <a:r>
                        <a:rPr lang="es-ES" sz="1600" b="0" i="0" u="none" strike="noStrike" cap="none" dirty="0" err="1">
                          <a:solidFill>
                            <a:schemeClr val="dk1"/>
                          </a:solidFill>
                          <a:latin typeface="Poppins"/>
                          <a:cs typeface="Poppins"/>
                          <a:sym typeface="Arial"/>
                        </a:rPr>
                        <a:t>Decision</a:t>
                      </a:r>
                      <a:r>
                        <a:rPr lang="es-ES" sz="1600" b="0" i="0" u="none" strike="noStrike" cap="none" dirty="0">
                          <a:solidFill>
                            <a:schemeClr val="dk1"/>
                          </a:solidFill>
                          <a:latin typeface="Poppins"/>
                          <a:cs typeface="Poppins"/>
                          <a:sym typeface="Arial"/>
                        </a:rPr>
                        <a:t> </a:t>
                      </a:r>
                      <a:r>
                        <a:rPr lang="es-ES" sz="1600" b="0" i="0" u="none" strike="noStrike" cap="none" dirty="0" err="1">
                          <a:solidFill>
                            <a:schemeClr val="dk1"/>
                          </a:solidFill>
                          <a:latin typeface="Poppins"/>
                          <a:cs typeface="Poppins"/>
                          <a:sym typeface="Arial"/>
                        </a:rPr>
                        <a:t>Tree</a:t>
                      </a:r>
                      <a:r>
                        <a:rPr lang="es-ES" sz="1600" b="0" i="0" u="none" strike="noStrike" cap="none" dirty="0">
                          <a:solidFill>
                            <a:schemeClr val="dk1"/>
                          </a:solidFill>
                          <a:latin typeface="Poppins"/>
                          <a:cs typeface="Poppins"/>
                          <a:sym typeface="Arial"/>
                        </a:rPr>
                        <a:t> </a:t>
                      </a:r>
                      <a:r>
                        <a:rPr lang="es-ES" sz="1600" b="0" i="0" u="none" strike="noStrike" cap="none" dirty="0" err="1">
                          <a:solidFill>
                            <a:schemeClr val="dk1"/>
                          </a:solidFill>
                          <a:latin typeface="Poppins"/>
                          <a:cs typeface="Poppins"/>
                          <a:sym typeface="Arial"/>
                        </a:rPr>
                        <a:t>Classifier</a:t>
                      </a:r>
                      <a:endParaRPr lang="es-ES" sz="1600" b="0" i="0" u="none" strike="noStrike" cap="none" dirty="0">
                        <a:solidFill>
                          <a:schemeClr val="dk1"/>
                        </a:solidFill>
                        <a:latin typeface="Poppins"/>
                        <a:cs typeface="Poppins"/>
                        <a:sym typeface="Arial"/>
                      </a:endParaRPr>
                    </a:p>
                  </a:txBody>
                  <a:tcPr marL="91425" marR="91425" marT="91425" marB="91425">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dk1"/>
                          </a:solidFill>
                          <a:latin typeface="Poppins"/>
                          <a:ea typeface="Poppins"/>
                          <a:cs typeface="Poppins"/>
                          <a:sym typeface="Poppins"/>
                        </a:rPr>
                        <a:t>88 %</a:t>
                      </a:r>
                      <a:endParaRPr sz="1600" dirty="0">
                        <a:solidFill>
                          <a:schemeClr val="dk1"/>
                        </a:solidFill>
                        <a:latin typeface="Poppins"/>
                        <a:ea typeface="Poppins"/>
                        <a:cs typeface="Poppins"/>
                        <a:sym typeface="Poppins"/>
                      </a:endParaRPr>
                    </a:p>
                  </a:txBody>
                  <a:tcPr marL="91425" marR="91425" marT="91425" marB="91425">
                    <a:lnL w="19050" cap="flat" cmpd="sng" algn="ctr">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10001"/>
                  </a:ext>
                </a:extLst>
              </a:tr>
              <a:tr h="399815">
                <a:tc>
                  <a:txBody>
                    <a:bodyPr/>
                    <a:lstStyle/>
                    <a:p>
                      <a:pPr marR="0" algn="l" rtl="0">
                        <a:lnSpc>
                          <a:spcPct val="100000"/>
                        </a:lnSpc>
                        <a:spcBef>
                          <a:spcPts val="0"/>
                        </a:spcBef>
                        <a:spcAft>
                          <a:spcPts val="0"/>
                        </a:spcAft>
                        <a:buClr>
                          <a:srgbClr val="000000"/>
                        </a:buClr>
                        <a:buFont typeface="Arial"/>
                      </a:pPr>
                      <a:r>
                        <a:rPr lang="es-ES" sz="1600" b="0" i="0" u="none" strike="noStrike" cap="none" dirty="0" err="1">
                          <a:solidFill>
                            <a:schemeClr val="dk1"/>
                          </a:solidFill>
                          <a:latin typeface="Poppins"/>
                          <a:cs typeface="Poppins"/>
                          <a:sym typeface="Arial"/>
                        </a:rPr>
                        <a:t>Random</a:t>
                      </a:r>
                      <a:r>
                        <a:rPr lang="es-ES" sz="1600" b="0" i="0" u="none" strike="noStrike" cap="none" dirty="0">
                          <a:solidFill>
                            <a:schemeClr val="dk1"/>
                          </a:solidFill>
                          <a:latin typeface="Poppins"/>
                          <a:cs typeface="Poppins"/>
                          <a:sym typeface="Arial"/>
                        </a:rPr>
                        <a:t> Forest </a:t>
                      </a:r>
                      <a:r>
                        <a:rPr lang="es-ES" sz="1600" b="0" i="0" u="none" strike="noStrike" cap="none" dirty="0" err="1">
                          <a:solidFill>
                            <a:schemeClr val="dk1"/>
                          </a:solidFill>
                          <a:latin typeface="Poppins"/>
                          <a:cs typeface="Poppins"/>
                          <a:sym typeface="Arial"/>
                        </a:rPr>
                        <a:t>Classifier</a:t>
                      </a:r>
                      <a:endParaRPr lang="es-ES" sz="1600" b="0" i="0" u="none" strike="noStrike" cap="none" dirty="0">
                        <a:solidFill>
                          <a:schemeClr val="dk1"/>
                        </a:solidFill>
                        <a:latin typeface="Poppins"/>
                        <a:cs typeface="Poppins"/>
                        <a:sym typeface="Arial"/>
                      </a:endParaRPr>
                    </a:p>
                  </a:txBody>
                  <a:tcPr marL="91425" marR="91425" marT="91425" marB="91425">
                    <a:lnL w="19050" cap="flat" cmpd="sng">
                      <a:solidFill>
                        <a:schemeClr val="accent3"/>
                      </a:solidFill>
                      <a:prstDash val="solid"/>
                      <a:round/>
                      <a:headEnd type="none" w="sm" len="sm"/>
                      <a:tailEnd type="none" w="sm" len="sm"/>
                    </a:lnL>
                    <a:lnR w="19050" cap="flat" cmpd="sng" algn="ctr">
                      <a:solidFill>
                        <a:schemeClr val="accent3"/>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dk1"/>
                          </a:solidFill>
                          <a:latin typeface="Poppins"/>
                          <a:ea typeface="Poppins"/>
                          <a:cs typeface="Poppins"/>
                          <a:sym typeface="Poppins"/>
                        </a:rPr>
                        <a:t>88 %</a:t>
                      </a:r>
                      <a:endParaRPr sz="1600" dirty="0">
                        <a:solidFill>
                          <a:schemeClr val="dk1"/>
                        </a:solidFill>
                        <a:latin typeface="Poppins"/>
                        <a:ea typeface="Poppins"/>
                        <a:cs typeface="Poppins"/>
                        <a:sym typeface="Poppins"/>
                      </a:endParaRPr>
                    </a:p>
                  </a:txBody>
                  <a:tcPr marL="91425" marR="91425" marT="91425" marB="91425">
                    <a:lnL w="19050" cap="flat" cmpd="sng" algn="ctr">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gradFill>
                      <a:gsLst>
                        <a:gs pos="4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3"/>
                  </a:ext>
                </a:extLst>
              </a:tr>
              <a:tr h="357316">
                <a:tc>
                  <a:txBody>
                    <a:bodyPr/>
                    <a:lstStyle/>
                    <a:p>
                      <a:pPr marR="0" algn="l" rtl="0">
                        <a:lnSpc>
                          <a:spcPct val="100000"/>
                        </a:lnSpc>
                        <a:spcBef>
                          <a:spcPts val="0"/>
                        </a:spcBef>
                        <a:spcAft>
                          <a:spcPts val="0"/>
                        </a:spcAft>
                        <a:buClr>
                          <a:srgbClr val="000000"/>
                        </a:buClr>
                        <a:buFont typeface="Arial"/>
                      </a:pPr>
                      <a:r>
                        <a:rPr lang="es-ES" sz="1600" b="0" i="0" u="none" strike="noStrike" cap="none" dirty="0" err="1">
                          <a:solidFill>
                            <a:schemeClr val="dk1"/>
                          </a:solidFill>
                          <a:latin typeface="Poppins"/>
                          <a:cs typeface="Poppins"/>
                          <a:sym typeface="Arial"/>
                        </a:rPr>
                        <a:t>Gradient</a:t>
                      </a:r>
                      <a:r>
                        <a:rPr lang="es-ES" sz="1600" b="0" i="0" u="none" strike="noStrike" cap="none" dirty="0">
                          <a:solidFill>
                            <a:schemeClr val="dk1"/>
                          </a:solidFill>
                          <a:latin typeface="Poppins"/>
                          <a:cs typeface="Poppins"/>
                          <a:sym typeface="Arial"/>
                        </a:rPr>
                        <a:t> </a:t>
                      </a:r>
                      <a:r>
                        <a:rPr lang="es-ES" sz="1600" b="0" i="0" u="none" strike="noStrike" cap="none" dirty="0" err="1">
                          <a:solidFill>
                            <a:schemeClr val="dk1"/>
                          </a:solidFill>
                          <a:latin typeface="Poppins"/>
                          <a:cs typeface="Poppins"/>
                          <a:sym typeface="Arial"/>
                        </a:rPr>
                        <a:t>Boosting</a:t>
                      </a:r>
                      <a:r>
                        <a:rPr lang="es-ES" sz="1600" b="0" i="0" u="none" strike="noStrike" cap="none" dirty="0">
                          <a:solidFill>
                            <a:schemeClr val="dk1"/>
                          </a:solidFill>
                          <a:latin typeface="Poppins"/>
                          <a:cs typeface="Poppins"/>
                          <a:sym typeface="Arial"/>
                        </a:rPr>
                        <a:t> </a:t>
                      </a:r>
                      <a:r>
                        <a:rPr lang="es-ES" sz="1600" b="0" i="0" u="none" strike="noStrike" cap="none" dirty="0" err="1">
                          <a:solidFill>
                            <a:schemeClr val="dk1"/>
                          </a:solidFill>
                          <a:latin typeface="Poppins"/>
                          <a:cs typeface="Poppins"/>
                          <a:sym typeface="Arial"/>
                        </a:rPr>
                        <a:t>Classifier</a:t>
                      </a:r>
                      <a:endParaRPr lang="es-ES" sz="1600" b="0" i="0" u="none" strike="noStrike" cap="none" dirty="0">
                        <a:solidFill>
                          <a:schemeClr val="dk1"/>
                        </a:solidFill>
                        <a:latin typeface="Poppins"/>
                        <a:cs typeface="Poppins"/>
                        <a:sym typeface="Arial"/>
                      </a:endParaRPr>
                    </a:p>
                  </a:txBody>
                  <a:tcPr marL="91425" marR="91425" marT="91425" marB="91425">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s-ES" sz="1600" dirty="0">
                          <a:solidFill>
                            <a:schemeClr val="dk1"/>
                          </a:solidFill>
                          <a:latin typeface="Poppins"/>
                          <a:ea typeface="Poppins"/>
                          <a:cs typeface="Poppins"/>
                          <a:sym typeface="Poppins"/>
                        </a:rPr>
                        <a:t>94 %</a:t>
                      </a:r>
                      <a:endParaRPr sz="1600" dirty="0">
                        <a:solidFill>
                          <a:schemeClr val="dk1"/>
                        </a:solidFill>
                        <a:latin typeface="Poppins"/>
                        <a:ea typeface="Poppins"/>
                        <a:cs typeface="Poppins"/>
                        <a:sym typeface="Poppins"/>
                      </a:endParaRPr>
                    </a:p>
                  </a:txBody>
                  <a:tcPr marL="91425" marR="91425" marT="91425" marB="91425">
                    <a:lnL w="19050" cap="flat" cmpd="sng" algn="ctr">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3630" name="Google Shape;3630;p84"/>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84">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84">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3" name="Google Shape;3633;p84"/>
          <p:cNvGrpSpPr/>
          <p:nvPr/>
        </p:nvGrpSpPr>
        <p:grpSpPr>
          <a:xfrm>
            <a:off x="4736475" y="4873138"/>
            <a:ext cx="204457" cy="190123"/>
            <a:chOff x="4426425" y="4796938"/>
            <a:chExt cx="204457" cy="190123"/>
          </a:xfrm>
        </p:grpSpPr>
        <p:sp>
          <p:nvSpPr>
            <p:cNvPr id="3634" name="Google Shape;3634;p84"/>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84"/>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6" name="Google Shape;3636;p84"/>
          <p:cNvGrpSpPr/>
          <p:nvPr/>
        </p:nvGrpSpPr>
        <p:grpSpPr>
          <a:xfrm flipH="1">
            <a:off x="4203075" y="4873138"/>
            <a:ext cx="204457" cy="190123"/>
            <a:chOff x="4426425" y="4796938"/>
            <a:chExt cx="204457" cy="190123"/>
          </a:xfrm>
        </p:grpSpPr>
        <p:sp>
          <p:nvSpPr>
            <p:cNvPr id="3637" name="Google Shape;3637;p84"/>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84"/>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agen 1">
            <a:extLst>
              <a:ext uri="{FF2B5EF4-FFF2-40B4-BE49-F238E27FC236}">
                <a16:creationId xmlns:a16="http://schemas.microsoft.com/office/drawing/2014/main" id="{19D5556C-F775-9344-7190-E5526BA0903B}"/>
              </a:ext>
            </a:extLst>
          </p:cNvPr>
          <p:cNvPicPr>
            <a:picLocks noChangeAspect="1"/>
          </p:cNvPicPr>
          <p:nvPr/>
        </p:nvPicPr>
        <p:blipFill>
          <a:blip r:embed="rId3"/>
          <a:stretch>
            <a:fillRect/>
          </a:stretch>
        </p:blipFill>
        <p:spPr>
          <a:xfrm>
            <a:off x="5587012" y="3970524"/>
            <a:ext cx="2103914" cy="523273"/>
          </a:xfrm>
          <a:prstGeom prst="rect">
            <a:avLst/>
          </a:prstGeom>
        </p:spPr>
      </p:pic>
      <p:sp>
        <p:nvSpPr>
          <p:cNvPr id="4" name="CuadroTexto 3">
            <a:extLst>
              <a:ext uri="{FF2B5EF4-FFF2-40B4-BE49-F238E27FC236}">
                <a16:creationId xmlns:a16="http://schemas.microsoft.com/office/drawing/2014/main" id="{BE3535A4-53CB-0A35-900E-8471B314C045}"/>
              </a:ext>
            </a:extLst>
          </p:cNvPr>
          <p:cNvSpPr txBox="1"/>
          <p:nvPr/>
        </p:nvSpPr>
        <p:spPr>
          <a:xfrm>
            <a:off x="884476" y="3390885"/>
            <a:ext cx="7539524" cy="523220"/>
          </a:xfrm>
          <a:prstGeom prst="rect">
            <a:avLst/>
          </a:prstGeom>
          <a:noFill/>
        </p:spPr>
        <p:txBody>
          <a:bodyPr wrap="square">
            <a:spAutoFit/>
          </a:bodyPr>
          <a:lstStyle/>
          <a:p>
            <a:r>
              <a:rPr lang="en-US" dirty="0">
                <a:latin typeface="Poppins" panose="00000500000000000000" pitchFamily="2" charset="0"/>
                <a:cs typeface="Poppins" panose="00000500000000000000" pitchFamily="2" charset="0"/>
              </a:rPr>
              <a:t>We did not notice a difference between Decision tree and Random Forest classifiers, Gradient Booster is the improved version with the best accuracy.</a:t>
            </a:r>
            <a:endParaRPr lang="es-ES"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74445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508FFC-E65C-861A-A6E1-65C4C0D41C47}"/>
              </a:ext>
            </a:extLst>
          </p:cNvPr>
          <p:cNvSpPr>
            <a:spLocks noGrp="1"/>
          </p:cNvSpPr>
          <p:nvPr>
            <p:ph type="title"/>
          </p:nvPr>
        </p:nvSpPr>
        <p:spPr>
          <a:xfrm flipH="1">
            <a:off x="889992" y="174901"/>
            <a:ext cx="7365007" cy="565500"/>
          </a:xfrm>
        </p:spPr>
        <p:txBody>
          <a:bodyPr/>
          <a:lstStyle/>
          <a:p>
            <a:r>
              <a:rPr lang="en-US" dirty="0"/>
              <a:t>Debts of not credible clients</a:t>
            </a:r>
            <a:endParaRPr lang="es-ES" dirty="0"/>
          </a:p>
        </p:txBody>
      </p:sp>
      <p:sp>
        <p:nvSpPr>
          <p:cNvPr id="3" name="Subtítulo 2">
            <a:extLst>
              <a:ext uri="{FF2B5EF4-FFF2-40B4-BE49-F238E27FC236}">
                <a16:creationId xmlns:a16="http://schemas.microsoft.com/office/drawing/2014/main" id="{9A806861-64A2-B4D4-C32E-AECA9C069A68}"/>
              </a:ext>
            </a:extLst>
          </p:cNvPr>
          <p:cNvSpPr>
            <a:spLocks noGrp="1"/>
          </p:cNvSpPr>
          <p:nvPr>
            <p:ph type="subTitle" idx="1"/>
          </p:nvPr>
        </p:nvSpPr>
        <p:spPr>
          <a:xfrm flipH="1">
            <a:off x="-313966" y="3129745"/>
            <a:ext cx="3048215" cy="1231979"/>
          </a:xfrm>
        </p:spPr>
        <p:txBody>
          <a:bodyPr/>
          <a:lstStyle/>
          <a:p>
            <a:pPr algn="r"/>
            <a:r>
              <a:rPr lang="en-US" dirty="0"/>
              <a:t>According to predictive model, next month Credit One risks losing more money than now</a:t>
            </a:r>
            <a:endParaRPr lang="es-ES" dirty="0"/>
          </a:p>
        </p:txBody>
      </p:sp>
      <p:grpSp>
        <p:nvGrpSpPr>
          <p:cNvPr id="6" name="Google Shape;2807;p67">
            <a:extLst>
              <a:ext uri="{FF2B5EF4-FFF2-40B4-BE49-F238E27FC236}">
                <a16:creationId xmlns:a16="http://schemas.microsoft.com/office/drawing/2014/main" id="{D2B4A001-8E5F-E8D2-FF29-D8456F2985E2}"/>
              </a:ext>
            </a:extLst>
          </p:cNvPr>
          <p:cNvGrpSpPr/>
          <p:nvPr/>
        </p:nvGrpSpPr>
        <p:grpSpPr>
          <a:xfrm>
            <a:off x="212983" y="1026345"/>
            <a:ext cx="2382922" cy="1973567"/>
            <a:chOff x="362504" y="1604869"/>
            <a:chExt cx="3181110" cy="2593645"/>
          </a:xfrm>
        </p:grpSpPr>
        <p:sp>
          <p:nvSpPr>
            <p:cNvPr id="7" name="Google Shape;2808;p67">
              <a:extLst>
                <a:ext uri="{FF2B5EF4-FFF2-40B4-BE49-F238E27FC236}">
                  <a16:creationId xmlns:a16="http://schemas.microsoft.com/office/drawing/2014/main" id="{66A19B46-F677-24E1-41A1-E237777AEDF1}"/>
                </a:ext>
              </a:extLst>
            </p:cNvPr>
            <p:cNvSpPr/>
            <p:nvPr/>
          </p:nvSpPr>
          <p:spPr>
            <a:xfrm>
              <a:off x="2841812" y="3963873"/>
              <a:ext cx="701803" cy="1767"/>
            </a:xfrm>
            <a:custGeom>
              <a:avLst/>
              <a:gdLst/>
              <a:ahLst/>
              <a:cxnLst/>
              <a:rect l="l" t="t" r="r" b="b"/>
              <a:pathLst>
                <a:path w="49650" h="125" extrusionOk="0">
                  <a:moveTo>
                    <a:pt x="0" y="1"/>
                  </a:moveTo>
                  <a:lnTo>
                    <a:pt x="0" y="125"/>
                  </a:lnTo>
                  <a:lnTo>
                    <a:pt x="49649" y="125"/>
                  </a:lnTo>
                  <a:lnTo>
                    <a:pt x="496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09;p67">
              <a:extLst>
                <a:ext uri="{FF2B5EF4-FFF2-40B4-BE49-F238E27FC236}">
                  <a16:creationId xmlns:a16="http://schemas.microsoft.com/office/drawing/2014/main" id="{0D0BC0E2-F6AA-FDA3-571B-B29478F64A0C}"/>
                </a:ext>
              </a:extLst>
            </p:cNvPr>
            <p:cNvSpPr/>
            <p:nvPr/>
          </p:nvSpPr>
          <p:spPr>
            <a:xfrm>
              <a:off x="2841812" y="3963873"/>
              <a:ext cx="701803" cy="1767"/>
            </a:xfrm>
            <a:custGeom>
              <a:avLst/>
              <a:gdLst/>
              <a:ahLst/>
              <a:cxnLst/>
              <a:rect l="l" t="t" r="r" b="b"/>
              <a:pathLst>
                <a:path w="49650" h="125" fill="none" extrusionOk="0">
                  <a:moveTo>
                    <a:pt x="0" y="1"/>
                  </a:moveTo>
                  <a:lnTo>
                    <a:pt x="49649" y="1"/>
                  </a:lnTo>
                  <a:lnTo>
                    <a:pt x="49649" y="125"/>
                  </a:lnTo>
                  <a:lnTo>
                    <a:pt x="0" y="12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10;p67">
              <a:extLst>
                <a:ext uri="{FF2B5EF4-FFF2-40B4-BE49-F238E27FC236}">
                  <a16:creationId xmlns:a16="http://schemas.microsoft.com/office/drawing/2014/main" id="{4C529BEC-AB5E-9642-AA04-D7EFA694B909}"/>
                </a:ext>
              </a:extLst>
            </p:cNvPr>
            <p:cNvSpPr/>
            <p:nvPr/>
          </p:nvSpPr>
          <p:spPr>
            <a:xfrm>
              <a:off x="2798544" y="3888944"/>
              <a:ext cx="70364" cy="1781"/>
            </a:xfrm>
            <a:custGeom>
              <a:avLst/>
              <a:gdLst/>
              <a:ahLst/>
              <a:cxnLst/>
              <a:rect l="l" t="t" r="r" b="b"/>
              <a:pathLst>
                <a:path w="4978" h="126" extrusionOk="0">
                  <a:moveTo>
                    <a:pt x="0" y="1"/>
                  </a:moveTo>
                  <a:lnTo>
                    <a:pt x="0" y="125"/>
                  </a:lnTo>
                  <a:lnTo>
                    <a:pt x="4977" y="125"/>
                  </a:lnTo>
                  <a:lnTo>
                    <a:pt x="4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11;p67">
              <a:extLst>
                <a:ext uri="{FF2B5EF4-FFF2-40B4-BE49-F238E27FC236}">
                  <a16:creationId xmlns:a16="http://schemas.microsoft.com/office/drawing/2014/main" id="{CF805004-E7DF-93A9-BB53-F6030F53B1A7}"/>
                </a:ext>
              </a:extLst>
            </p:cNvPr>
            <p:cNvSpPr/>
            <p:nvPr/>
          </p:nvSpPr>
          <p:spPr>
            <a:xfrm>
              <a:off x="2514657" y="3985683"/>
              <a:ext cx="155146" cy="2120"/>
            </a:xfrm>
            <a:custGeom>
              <a:avLst/>
              <a:gdLst/>
              <a:ahLst/>
              <a:cxnLst/>
              <a:rect l="l" t="t" r="r" b="b"/>
              <a:pathLst>
                <a:path w="10976" h="150" extrusionOk="0">
                  <a:moveTo>
                    <a:pt x="0" y="1"/>
                  </a:moveTo>
                  <a:lnTo>
                    <a:pt x="0" y="150"/>
                  </a:lnTo>
                  <a:lnTo>
                    <a:pt x="10976" y="150"/>
                  </a:lnTo>
                  <a:lnTo>
                    <a:pt x="109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12;p67">
              <a:extLst>
                <a:ext uri="{FF2B5EF4-FFF2-40B4-BE49-F238E27FC236}">
                  <a16:creationId xmlns:a16="http://schemas.microsoft.com/office/drawing/2014/main" id="{BBFCC1A7-AC48-1BA8-7EE2-2B2FD8F49185}"/>
                </a:ext>
              </a:extLst>
            </p:cNvPr>
            <p:cNvSpPr/>
            <p:nvPr/>
          </p:nvSpPr>
          <p:spPr>
            <a:xfrm>
              <a:off x="1587034" y="3935377"/>
              <a:ext cx="378168" cy="2134"/>
            </a:xfrm>
            <a:custGeom>
              <a:avLst/>
              <a:gdLst/>
              <a:ahLst/>
              <a:cxnLst/>
              <a:rect l="l" t="t" r="r" b="b"/>
              <a:pathLst>
                <a:path w="26754" h="151" extrusionOk="0">
                  <a:moveTo>
                    <a:pt x="0" y="1"/>
                  </a:moveTo>
                  <a:lnTo>
                    <a:pt x="0" y="150"/>
                  </a:lnTo>
                  <a:lnTo>
                    <a:pt x="26753" y="150"/>
                  </a:lnTo>
                  <a:lnTo>
                    <a:pt x="267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13;p67">
              <a:extLst>
                <a:ext uri="{FF2B5EF4-FFF2-40B4-BE49-F238E27FC236}">
                  <a16:creationId xmlns:a16="http://schemas.microsoft.com/office/drawing/2014/main" id="{2E55B8B0-0146-DC5B-E61E-A47C893EEBBF}"/>
                </a:ext>
              </a:extLst>
            </p:cNvPr>
            <p:cNvSpPr/>
            <p:nvPr/>
          </p:nvSpPr>
          <p:spPr>
            <a:xfrm>
              <a:off x="1587034" y="3935377"/>
              <a:ext cx="378168" cy="2134"/>
            </a:xfrm>
            <a:custGeom>
              <a:avLst/>
              <a:gdLst/>
              <a:ahLst/>
              <a:cxnLst/>
              <a:rect l="l" t="t" r="r" b="b"/>
              <a:pathLst>
                <a:path w="26754" h="151" fill="none" extrusionOk="0">
                  <a:moveTo>
                    <a:pt x="0" y="1"/>
                  </a:moveTo>
                  <a:lnTo>
                    <a:pt x="26753" y="1"/>
                  </a:lnTo>
                  <a:lnTo>
                    <a:pt x="26753" y="150"/>
                  </a:lnTo>
                  <a:lnTo>
                    <a:pt x="0" y="150"/>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14;p67">
              <a:extLst>
                <a:ext uri="{FF2B5EF4-FFF2-40B4-BE49-F238E27FC236}">
                  <a16:creationId xmlns:a16="http://schemas.microsoft.com/office/drawing/2014/main" id="{0393951D-8269-12CF-E956-FD894C1D108C}"/>
                </a:ext>
              </a:extLst>
            </p:cNvPr>
            <p:cNvSpPr/>
            <p:nvPr/>
          </p:nvSpPr>
          <p:spPr>
            <a:xfrm>
              <a:off x="1312292" y="2934577"/>
              <a:ext cx="820000" cy="871720"/>
            </a:xfrm>
            <a:custGeom>
              <a:avLst/>
              <a:gdLst/>
              <a:ahLst/>
              <a:cxnLst/>
              <a:rect l="l" t="t" r="r" b="b"/>
              <a:pathLst>
                <a:path w="58012" h="61671" extrusionOk="0">
                  <a:moveTo>
                    <a:pt x="8213" y="1"/>
                  </a:moveTo>
                  <a:lnTo>
                    <a:pt x="7790" y="51"/>
                  </a:lnTo>
                  <a:lnTo>
                    <a:pt x="7342" y="100"/>
                  </a:lnTo>
                  <a:lnTo>
                    <a:pt x="6919" y="175"/>
                  </a:lnTo>
                  <a:lnTo>
                    <a:pt x="6496" y="275"/>
                  </a:lnTo>
                  <a:lnTo>
                    <a:pt x="6098" y="374"/>
                  </a:lnTo>
                  <a:lnTo>
                    <a:pt x="5700" y="524"/>
                  </a:lnTo>
                  <a:lnTo>
                    <a:pt x="5301" y="673"/>
                  </a:lnTo>
                  <a:lnTo>
                    <a:pt x="4903" y="847"/>
                  </a:lnTo>
                  <a:lnTo>
                    <a:pt x="4530" y="1046"/>
                  </a:lnTo>
                  <a:lnTo>
                    <a:pt x="4181" y="1245"/>
                  </a:lnTo>
                  <a:lnTo>
                    <a:pt x="3833" y="1469"/>
                  </a:lnTo>
                  <a:lnTo>
                    <a:pt x="3485" y="1718"/>
                  </a:lnTo>
                  <a:lnTo>
                    <a:pt x="3161" y="1967"/>
                  </a:lnTo>
                  <a:lnTo>
                    <a:pt x="2838" y="2241"/>
                  </a:lnTo>
                  <a:lnTo>
                    <a:pt x="2539" y="2539"/>
                  </a:lnTo>
                  <a:lnTo>
                    <a:pt x="2240" y="2838"/>
                  </a:lnTo>
                  <a:lnTo>
                    <a:pt x="1991" y="3162"/>
                  </a:lnTo>
                  <a:lnTo>
                    <a:pt x="1718" y="3485"/>
                  </a:lnTo>
                  <a:lnTo>
                    <a:pt x="1469" y="3833"/>
                  </a:lnTo>
                  <a:lnTo>
                    <a:pt x="1245" y="4182"/>
                  </a:lnTo>
                  <a:lnTo>
                    <a:pt x="1046" y="4530"/>
                  </a:lnTo>
                  <a:lnTo>
                    <a:pt x="847" y="4904"/>
                  </a:lnTo>
                  <a:lnTo>
                    <a:pt x="672" y="5302"/>
                  </a:lnTo>
                  <a:lnTo>
                    <a:pt x="523" y="5700"/>
                  </a:lnTo>
                  <a:lnTo>
                    <a:pt x="399" y="6098"/>
                  </a:lnTo>
                  <a:lnTo>
                    <a:pt x="274" y="6496"/>
                  </a:lnTo>
                  <a:lnTo>
                    <a:pt x="175" y="6919"/>
                  </a:lnTo>
                  <a:lnTo>
                    <a:pt x="100" y="7343"/>
                  </a:lnTo>
                  <a:lnTo>
                    <a:pt x="50" y="7790"/>
                  </a:lnTo>
                  <a:lnTo>
                    <a:pt x="0" y="8238"/>
                  </a:lnTo>
                  <a:lnTo>
                    <a:pt x="0" y="8686"/>
                  </a:lnTo>
                  <a:lnTo>
                    <a:pt x="0" y="52985"/>
                  </a:lnTo>
                  <a:lnTo>
                    <a:pt x="25" y="53433"/>
                  </a:lnTo>
                  <a:lnTo>
                    <a:pt x="50" y="53881"/>
                  </a:lnTo>
                  <a:lnTo>
                    <a:pt x="100" y="54304"/>
                  </a:lnTo>
                  <a:lnTo>
                    <a:pt x="175" y="54752"/>
                  </a:lnTo>
                  <a:lnTo>
                    <a:pt x="274" y="55150"/>
                  </a:lnTo>
                  <a:lnTo>
                    <a:pt x="399" y="55573"/>
                  </a:lnTo>
                  <a:lnTo>
                    <a:pt x="523" y="55971"/>
                  </a:lnTo>
                  <a:lnTo>
                    <a:pt x="672" y="56369"/>
                  </a:lnTo>
                  <a:lnTo>
                    <a:pt x="847" y="56743"/>
                  </a:lnTo>
                  <a:lnTo>
                    <a:pt x="1046" y="57141"/>
                  </a:lnTo>
                  <a:lnTo>
                    <a:pt x="1270" y="57489"/>
                  </a:lnTo>
                  <a:lnTo>
                    <a:pt x="1494" y="57838"/>
                  </a:lnTo>
                  <a:lnTo>
                    <a:pt x="1718" y="58186"/>
                  </a:lnTo>
                  <a:lnTo>
                    <a:pt x="1991" y="58510"/>
                  </a:lnTo>
                  <a:lnTo>
                    <a:pt x="2265" y="58833"/>
                  </a:lnTo>
                  <a:lnTo>
                    <a:pt x="2539" y="59132"/>
                  </a:lnTo>
                  <a:lnTo>
                    <a:pt x="2838" y="59406"/>
                  </a:lnTo>
                  <a:lnTo>
                    <a:pt x="3161" y="59679"/>
                  </a:lnTo>
                  <a:lnTo>
                    <a:pt x="3485" y="59953"/>
                  </a:lnTo>
                  <a:lnTo>
                    <a:pt x="3833" y="60177"/>
                  </a:lnTo>
                  <a:lnTo>
                    <a:pt x="4181" y="60401"/>
                  </a:lnTo>
                  <a:lnTo>
                    <a:pt x="4530" y="60625"/>
                  </a:lnTo>
                  <a:lnTo>
                    <a:pt x="4928" y="60824"/>
                  </a:lnTo>
                  <a:lnTo>
                    <a:pt x="5301" y="60998"/>
                  </a:lnTo>
                  <a:lnTo>
                    <a:pt x="5700" y="61148"/>
                  </a:lnTo>
                  <a:lnTo>
                    <a:pt x="6098" y="61272"/>
                  </a:lnTo>
                  <a:lnTo>
                    <a:pt x="6521" y="61397"/>
                  </a:lnTo>
                  <a:lnTo>
                    <a:pt x="6919" y="61496"/>
                  </a:lnTo>
                  <a:lnTo>
                    <a:pt x="7367" y="61571"/>
                  </a:lnTo>
                  <a:lnTo>
                    <a:pt x="7790" y="61621"/>
                  </a:lnTo>
                  <a:lnTo>
                    <a:pt x="8238" y="61645"/>
                  </a:lnTo>
                  <a:lnTo>
                    <a:pt x="8686" y="61670"/>
                  </a:lnTo>
                  <a:lnTo>
                    <a:pt x="58012" y="61670"/>
                  </a:lnTo>
                  <a:lnTo>
                    <a:pt x="580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15;p67">
              <a:extLst>
                <a:ext uri="{FF2B5EF4-FFF2-40B4-BE49-F238E27FC236}">
                  <a16:creationId xmlns:a16="http://schemas.microsoft.com/office/drawing/2014/main" id="{5FA7DD7A-9297-5D7A-0C37-A7E85D2AC49E}"/>
                </a:ext>
              </a:extLst>
            </p:cNvPr>
            <p:cNvSpPr/>
            <p:nvPr/>
          </p:nvSpPr>
          <p:spPr>
            <a:xfrm>
              <a:off x="1312292" y="2934577"/>
              <a:ext cx="820000" cy="871720"/>
            </a:xfrm>
            <a:custGeom>
              <a:avLst/>
              <a:gdLst/>
              <a:ahLst/>
              <a:cxnLst/>
              <a:rect l="l" t="t" r="r" b="b"/>
              <a:pathLst>
                <a:path w="58012" h="61671" fill="none" extrusionOk="0">
                  <a:moveTo>
                    <a:pt x="58012" y="61670"/>
                  </a:moveTo>
                  <a:lnTo>
                    <a:pt x="8686" y="61670"/>
                  </a:lnTo>
                  <a:lnTo>
                    <a:pt x="8686" y="61670"/>
                  </a:lnTo>
                  <a:lnTo>
                    <a:pt x="8238" y="61645"/>
                  </a:lnTo>
                  <a:lnTo>
                    <a:pt x="7790" y="61621"/>
                  </a:lnTo>
                  <a:lnTo>
                    <a:pt x="7367" y="61571"/>
                  </a:lnTo>
                  <a:lnTo>
                    <a:pt x="6919" y="61496"/>
                  </a:lnTo>
                  <a:lnTo>
                    <a:pt x="6521" y="61397"/>
                  </a:lnTo>
                  <a:lnTo>
                    <a:pt x="6098" y="61272"/>
                  </a:lnTo>
                  <a:lnTo>
                    <a:pt x="5700" y="61148"/>
                  </a:lnTo>
                  <a:lnTo>
                    <a:pt x="5301" y="60998"/>
                  </a:lnTo>
                  <a:lnTo>
                    <a:pt x="4928" y="60824"/>
                  </a:lnTo>
                  <a:lnTo>
                    <a:pt x="4530" y="60625"/>
                  </a:lnTo>
                  <a:lnTo>
                    <a:pt x="4181" y="60401"/>
                  </a:lnTo>
                  <a:lnTo>
                    <a:pt x="3833" y="60177"/>
                  </a:lnTo>
                  <a:lnTo>
                    <a:pt x="3485" y="59953"/>
                  </a:lnTo>
                  <a:lnTo>
                    <a:pt x="3161" y="59679"/>
                  </a:lnTo>
                  <a:lnTo>
                    <a:pt x="2838" y="59406"/>
                  </a:lnTo>
                  <a:lnTo>
                    <a:pt x="2539" y="59132"/>
                  </a:lnTo>
                  <a:lnTo>
                    <a:pt x="2265" y="58833"/>
                  </a:lnTo>
                  <a:lnTo>
                    <a:pt x="1991" y="58510"/>
                  </a:lnTo>
                  <a:lnTo>
                    <a:pt x="1718" y="58186"/>
                  </a:lnTo>
                  <a:lnTo>
                    <a:pt x="1494" y="57838"/>
                  </a:lnTo>
                  <a:lnTo>
                    <a:pt x="1270" y="57489"/>
                  </a:lnTo>
                  <a:lnTo>
                    <a:pt x="1046" y="57141"/>
                  </a:lnTo>
                  <a:lnTo>
                    <a:pt x="847" y="56743"/>
                  </a:lnTo>
                  <a:lnTo>
                    <a:pt x="672" y="56369"/>
                  </a:lnTo>
                  <a:lnTo>
                    <a:pt x="523" y="55971"/>
                  </a:lnTo>
                  <a:lnTo>
                    <a:pt x="399" y="55573"/>
                  </a:lnTo>
                  <a:lnTo>
                    <a:pt x="274" y="55150"/>
                  </a:lnTo>
                  <a:lnTo>
                    <a:pt x="175" y="54752"/>
                  </a:lnTo>
                  <a:lnTo>
                    <a:pt x="100" y="54304"/>
                  </a:lnTo>
                  <a:lnTo>
                    <a:pt x="50" y="53881"/>
                  </a:lnTo>
                  <a:lnTo>
                    <a:pt x="25" y="53433"/>
                  </a:lnTo>
                  <a:lnTo>
                    <a:pt x="0" y="52985"/>
                  </a:lnTo>
                  <a:lnTo>
                    <a:pt x="0" y="8686"/>
                  </a:lnTo>
                  <a:lnTo>
                    <a:pt x="0" y="8686"/>
                  </a:lnTo>
                  <a:lnTo>
                    <a:pt x="0" y="8238"/>
                  </a:lnTo>
                  <a:lnTo>
                    <a:pt x="50" y="7790"/>
                  </a:lnTo>
                  <a:lnTo>
                    <a:pt x="100" y="7343"/>
                  </a:lnTo>
                  <a:lnTo>
                    <a:pt x="175" y="6919"/>
                  </a:lnTo>
                  <a:lnTo>
                    <a:pt x="274" y="6496"/>
                  </a:lnTo>
                  <a:lnTo>
                    <a:pt x="399" y="6098"/>
                  </a:lnTo>
                  <a:lnTo>
                    <a:pt x="523" y="5700"/>
                  </a:lnTo>
                  <a:lnTo>
                    <a:pt x="672" y="5302"/>
                  </a:lnTo>
                  <a:lnTo>
                    <a:pt x="847" y="4904"/>
                  </a:lnTo>
                  <a:lnTo>
                    <a:pt x="1046" y="4530"/>
                  </a:lnTo>
                  <a:lnTo>
                    <a:pt x="1245" y="4182"/>
                  </a:lnTo>
                  <a:lnTo>
                    <a:pt x="1469" y="3833"/>
                  </a:lnTo>
                  <a:lnTo>
                    <a:pt x="1718" y="3485"/>
                  </a:lnTo>
                  <a:lnTo>
                    <a:pt x="1991" y="3162"/>
                  </a:lnTo>
                  <a:lnTo>
                    <a:pt x="2240" y="2838"/>
                  </a:lnTo>
                  <a:lnTo>
                    <a:pt x="2539" y="2539"/>
                  </a:lnTo>
                  <a:lnTo>
                    <a:pt x="2838" y="2241"/>
                  </a:lnTo>
                  <a:lnTo>
                    <a:pt x="3161" y="1967"/>
                  </a:lnTo>
                  <a:lnTo>
                    <a:pt x="3485" y="1718"/>
                  </a:lnTo>
                  <a:lnTo>
                    <a:pt x="3833" y="1469"/>
                  </a:lnTo>
                  <a:lnTo>
                    <a:pt x="4181" y="1245"/>
                  </a:lnTo>
                  <a:lnTo>
                    <a:pt x="4530" y="1046"/>
                  </a:lnTo>
                  <a:lnTo>
                    <a:pt x="4903" y="847"/>
                  </a:lnTo>
                  <a:lnTo>
                    <a:pt x="5301" y="673"/>
                  </a:lnTo>
                  <a:lnTo>
                    <a:pt x="5700" y="524"/>
                  </a:lnTo>
                  <a:lnTo>
                    <a:pt x="6098" y="374"/>
                  </a:lnTo>
                  <a:lnTo>
                    <a:pt x="6496" y="275"/>
                  </a:lnTo>
                  <a:lnTo>
                    <a:pt x="6919" y="175"/>
                  </a:lnTo>
                  <a:lnTo>
                    <a:pt x="7342" y="100"/>
                  </a:lnTo>
                  <a:lnTo>
                    <a:pt x="7790" y="51"/>
                  </a:lnTo>
                  <a:lnTo>
                    <a:pt x="8213" y="1"/>
                  </a:lnTo>
                  <a:lnTo>
                    <a:pt x="8661" y="1"/>
                  </a:lnTo>
                  <a:lnTo>
                    <a:pt x="8686" y="1"/>
                  </a:lnTo>
                  <a:lnTo>
                    <a:pt x="58012" y="1"/>
                  </a:lnTo>
                  <a:lnTo>
                    <a:pt x="58012" y="616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16;p67">
              <a:extLst>
                <a:ext uri="{FF2B5EF4-FFF2-40B4-BE49-F238E27FC236}">
                  <a16:creationId xmlns:a16="http://schemas.microsoft.com/office/drawing/2014/main" id="{DD8F4465-04E8-134C-2BBD-04F81E511F85}"/>
                </a:ext>
              </a:extLst>
            </p:cNvPr>
            <p:cNvSpPr/>
            <p:nvPr/>
          </p:nvSpPr>
          <p:spPr>
            <a:xfrm>
              <a:off x="2003875" y="2934577"/>
              <a:ext cx="256819" cy="871720"/>
            </a:xfrm>
            <a:custGeom>
              <a:avLst/>
              <a:gdLst/>
              <a:ahLst/>
              <a:cxnLst/>
              <a:rect l="l" t="t" r="r" b="b"/>
              <a:pathLst>
                <a:path w="18169" h="61671" extrusionOk="0">
                  <a:moveTo>
                    <a:pt x="8238" y="1"/>
                  </a:moveTo>
                  <a:lnTo>
                    <a:pt x="7790" y="51"/>
                  </a:lnTo>
                  <a:lnTo>
                    <a:pt x="7367" y="100"/>
                  </a:lnTo>
                  <a:lnTo>
                    <a:pt x="6944" y="175"/>
                  </a:lnTo>
                  <a:lnTo>
                    <a:pt x="6521" y="275"/>
                  </a:lnTo>
                  <a:lnTo>
                    <a:pt x="6098" y="399"/>
                  </a:lnTo>
                  <a:lnTo>
                    <a:pt x="5700" y="524"/>
                  </a:lnTo>
                  <a:lnTo>
                    <a:pt x="5302" y="673"/>
                  </a:lnTo>
                  <a:lnTo>
                    <a:pt x="4928" y="847"/>
                  </a:lnTo>
                  <a:lnTo>
                    <a:pt x="4555" y="1046"/>
                  </a:lnTo>
                  <a:lnTo>
                    <a:pt x="4182" y="1245"/>
                  </a:lnTo>
                  <a:lnTo>
                    <a:pt x="3833" y="1469"/>
                  </a:lnTo>
                  <a:lnTo>
                    <a:pt x="3485" y="1718"/>
                  </a:lnTo>
                  <a:lnTo>
                    <a:pt x="3162" y="1992"/>
                  </a:lnTo>
                  <a:lnTo>
                    <a:pt x="2838" y="2266"/>
                  </a:lnTo>
                  <a:lnTo>
                    <a:pt x="2539" y="2539"/>
                  </a:lnTo>
                  <a:lnTo>
                    <a:pt x="2266" y="2838"/>
                  </a:lnTo>
                  <a:lnTo>
                    <a:pt x="1992" y="3162"/>
                  </a:lnTo>
                  <a:lnTo>
                    <a:pt x="1718" y="3485"/>
                  </a:lnTo>
                  <a:lnTo>
                    <a:pt x="1494" y="3833"/>
                  </a:lnTo>
                  <a:lnTo>
                    <a:pt x="1270" y="4182"/>
                  </a:lnTo>
                  <a:lnTo>
                    <a:pt x="1046" y="4530"/>
                  </a:lnTo>
                  <a:lnTo>
                    <a:pt x="872" y="4904"/>
                  </a:lnTo>
                  <a:lnTo>
                    <a:pt x="698" y="5302"/>
                  </a:lnTo>
                  <a:lnTo>
                    <a:pt x="524" y="5700"/>
                  </a:lnTo>
                  <a:lnTo>
                    <a:pt x="399" y="6098"/>
                  </a:lnTo>
                  <a:lnTo>
                    <a:pt x="275" y="6496"/>
                  </a:lnTo>
                  <a:lnTo>
                    <a:pt x="175" y="6919"/>
                  </a:lnTo>
                  <a:lnTo>
                    <a:pt x="100" y="7343"/>
                  </a:lnTo>
                  <a:lnTo>
                    <a:pt x="51" y="7790"/>
                  </a:lnTo>
                  <a:lnTo>
                    <a:pt x="26" y="8238"/>
                  </a:lnTo>
                  <a:lnTo>
                    <a:pt x="1" y="8686"/>
                  </a:lnTo>
                  <a:lnTo>
                    <a:pt x="1" y="52985"/>
                  </a:lnTo>
                  <a:lnTo>
                    <a:pt x="26" y="53433"/>
                  </a:lnTo>
                  <a:lnTo>
                    <a:pt x="51" y="53881"/>
                  </a:lnTo>
                  <a:lnTo>
                    <a:pt x="100" y="54304"/>
                  </a:lnTo>
                  <a:lnTo>
                    <a:pt x="175" y="54752"/>
                  </a:lnTo>
                  <a:lnTo>
                    <a:pt x="275" y="55150"/>
                  </a:lnTo>
                  <a:lnTo>
                    <a:pt x="399" y="55573"/>
                  </a:lnTo>
                  <a:lnTo>
                    <a:pt x="524" y="55971"/>
                  </a:lnTo>
                  <a:lnTo>
                    <a:pt x="698" y="56369"/>
                  </a:lnTo>
                  <a:lnTo>
                    <a:pt x="872" y="56743"/>
                  </a:lnTo>
                  <a:lnTo>
                    <a:pt x="1046" y="57141"/>
                  </a:lnTo>
                  <a:lnTo>
                    <a:pt x="1270" y="57489"/>
                  </a:lnTo>
                  <a:lnTo>
                    <a:pt x="1494" y="57838"/>
                  </a:lnTo>
                  <a:lnTo>
                    <a:pt x="1718" y="58186"/>
                  </a:lnTo>
                  <a:lnTo>
                    <a:pt x="1992" y="58510"/>
                  </a:lnTo>
                  <a:lnTo>
                    <a:pt x="2266" y="58833"/>
                  </a:lnTo>
                  <a:lnTo>
                    <a:pt x="2539" y="59132"/>
                  </a:lnTo>
                  <a:lnTo>
                    <a:pt x="2838" y="59406"/>
                  </a:lnTo>
                  <a:lnTo>
                    <a:pt x="3162" y="59679"/>
                  </a:lnTo>
                  <a:lnTo>
                    <a:pt x="3485" y="59953"/>
                  </a:lnTo>
                  <a:lnTo>
                    <a:pt x="3833" y="60177"/>
                  </a:lnTo>
                  <a:lnTo>
                    <a:pt x="4182" y="60401"/>
                  </a:lnTo>
                  <a:lnTo>
                    <a:pt x="4555" y="60625"/>
                  </a:lnTo>
                  <a:lnTo>
                    <a:pt x="4928" y="60824"/>
                  </a:lnTo>
                  <a:lnTo>
                    <a:pt x="5302" y="60998"/>
                  </a:lnTo>
                  <a:lnTo>
                    <a:pt x="5700" y="61148"/>
                  </a:lnTo>
                  <a:lnTo>
                    <a:pt x="6098" y="61272"/>
                  </a:lnTo>
                  <a:lnTo>
                    <a:pt x="6521" y="61397"/>
                  </a:lnTo>
                  <a:lnTo>
                    <a:pt x="6944" y="61496"/>
                  </a:lnTo>
                  <a:lnTo>
                    <a:pt x="7367" y="61571"/>
                  </a:lnTo>
                  <a:lnTo>
                    <a:pt x="7790" y="61621"/>
                  </a:lnTo>
                  <a:lnTo>
                    <a:pt x="8238" y="61645"/>
                  </a:lnTo>
                  <a:lnTo>
                    <a:pt x="8686" y="61670"/>
                  </a:lnTo>
                  <a:lnTo>
                    <a:pt x="9508" y="61670"/>
                  </a:lnTo>
                  <a:lnTo>
                    <a:pt x="9956" y="61645"/>
                  </a:lnTo>
                  <a:lnTo>
                    <a:pt x="10379" y="61621"/>
                  </a:lnTo>
                  <a:lnTo>
                    <a:pt x="10827" y="61571"/>
                  </a:lnTo>
                  <a:lnTo>
                    <a:pt x="11250" y="61496"/>
                  </a:lnTo>
                  <a:lnTo>
                    <a:pt x="11673" y="61397"/>
                  </a:lnTo>
                  <a:lnTo>
                    <a:pt x="12071" y="61272"/>
                  </a:lnTo>
                  <a:lnTo>
                    <a:pt x="12469" y="61148"/>
                  </a:lnTo>
                  <a:lnTo>
                    <a:pt x="12867" y="60998"/>
                  </a:lnTo>
                  <a:lnTo>
                    <a:pt x="13266" y="60824"/>
                  </a:lnTo>
                  <a:lnTo>
                    <a:pt x="13639" y="60625"/>
                  </a:lnTo>
                  <a:lnTo>
                    <a:pt x="13987" y="60401"/>
                  </a:lnTo>
                  <a:lnTo>
                    <a:pt x="14336" y="60177"/>
                  </a:lnTo>
                  <a:lnTo>
                    <a:pt x="14684" y="59953"/>
                  </a:lnTo>
                  <a:lnTo>
                    <a:pt x="15008" y="59679"/>
                  </a:lnTo>
                  <a:lnTo>
                    <a:pt x="15331" y="59406"/>
                  </a:lnTo>
                  <a:lnTo>
                    <a:pt x="15630" y="59132"/>
                  </a:lnTo>
                  <a:lnTo>
                    <a:pt x="15928" y="58833"/>
                  </a:lnTo>
                  <a:lnTo>
                    <a:pt x="16202" y="58510"/>
                  </a:lnTo>
                  <a:lnTo>
                    <a:pt x="16451" y="58186"/>
                  </a:lnTo>
                  <a:lnTo>
                    <a:pt x="16700" y="57838"/>
                  </a:lnTo>
                  <a:lnTo>
                    <a:pt x="16924" y="57489"/>
                  </a:lnTo>
                  <a:lnTo>
                    <a:pt x="17123" y="57141"/>
                  </a:lnTo>
                  <a:lnTo>
                    <a:pt x="17322" y="56743"/>
                  </a:lnTo>
                  <a:lnTo>
                    <a:pt x="17496" y="56369"/>
                  </a:lnTo>
                  <a:lnTo>
                    <a:pt x="17646" y="55971"/>
                  </a:lnTo>
                  <a:lnTo>
                    <a:pt x="17795" y="55573"/>
                  </a:lnTo>
                  <a:lnTo>
                    <a:pt x="17894" y="55150"/>
                  </a:lnTo>
                  <a:lnTo>
                    <a:pt x="17994" y="54752"/>
                  </a:lnTo>
                  <a:lnTo>
                    <a:pt x="18069" y="54304"/>
                  </a:lnTo>
                  <a:lnTo>
                    <a:pt x="18118" y="53881"/>
                  </a:lnTo>
                  <a:lnTo>
                    <a:pt x="18168" y="53433"/>
                  </a:lnTo>
                  <a:lnTo>
                    <a:pt x="18168" y="52985"/>
                  </a:lnTo>
                  <a:lnTo>
                    <a:pt x="18168" y="8686"/>
                  </a:lnTo>
                  <a:lnTo>
                    <a:pt x="18168" y="8238"/>
                  </a:lnTo>
                  <a:lnTo>
                    <a:pt x="18118" y="7790"/>
                  </a:lnTo>
                  <a:lnTo>
                    <a:pt x="18069" y="7343"/>
                  </a:lnTo>
                  <a:lnTo>
                    <a:pt x="17994" y="6919"/>
                  </a:lnTo>
                  <a:lnTo>
                    <a:pt x="17894" y="6496"/>
                  </a:lnTo>
                  <a:lnTo>
                    <a:pt x="17795" y="6098"/>
                  </a:lnTo>
                  <a:lnTo>
                    <a:pt x="17646" y="5700"/>
                  </a:lnTo>
                  <a:lnTo>
                    <a:pt x="17496" y="5302"/>
                  </a:lnTo>
                  <a:lnTo>
                    <a:pt x="17322" y="4904"/>
                  </a:lnTo>
                  <a:lnTo>
                    <a:pt x="17123" y="4530"/>
                  </a:lnTo>
                  <a:lnTo>
                    <a:pt x="16924" y="4182"/>
                  </a:lnTo>
                  <a:lnTo>
                    <a:pt x="16700" y="3833"/>
                  </a:lnTo>
                  <a:lnTo>
                    <a:pt x="16451" y="3485"/>
                  </a:lnTo>
                  <a:lnTo>
                    <a:pt x="16202" y="3162"/>
                  </a:lnTo>
                  <a:lnTo>
                    <a:pt x="15928" y="2838"/>
                  </a:lnTo>
                  <a:lnTo>
                    <a:pt x="15630" y="2539"/>
                  </a:lnTo>
                  <a:lnTo>
                    <a:pt x="15331" y="2266"/>
                  </a:lnTo>
                  <a:lnTo>
                    <a:pt x="15008" y="1992"/>
                  </a:lnTo>
                  <a:lnTo>
                    <a:pt x="14684" y="1718"/>
                  </a:lnTo>
                  <a:lnTo>
                    <a:pt x="14336" y="1469"/>
                  </a:lnTo>
                  <a:lnTo>
                    <a:pt x="13987" y="1245"/>
                  </a:lnTo>
                  <a:lnTo>
                    <a:pt x="13639" y="1046"/>
                  </a:lnTo>
                  <a:lnTo>
                    <a:pt x="13266" y="847"/>
                  </a:lnTo>
                  <a:lnTo>
                    <a:pt x="12867" y="673"/>
                  </a:lnTo>
                  <a:lnTo>
                    <a:pt x="12469" y="524"/>
                  </a:lnTo>
                  <a:lnTo>
                    <a:pt x="12071" y="399"/>
                  </a:lnTo>
                  <a:lnTo>
                    <a:pt x="11673" y="275"/>
                  </a:lnTo>
                  <a:lnTo>
                    <a:pt x="11250" y="175"/>
                  </a:lnTo>
                  <a:lnTo>
                    <a:pt x="10827" y="100"/>
                  </a:lnTo>
                  <a:lnTo>
                    <a:pt x="10379" y="51"/>
                  </a:lnTo>
                  <a:lnTo>
                    <a:pt x="99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17;p67">
              <a:extLst>
                <a:ext uri="{FF2B5EF4-FFF2-40B4-BE49-F238E27FC236}">
                  <a16:creationId xmlns:a16="http://schemas.microsoft.com/office/drawing/2014/main" id="{5B837E09-DC24-EAD6-2C75-D53B8FFE0977}"/>
                </a:ext>
              </a:extLst>
            </p:cNvPr>
            <p:cNvSpPr/>
            <p:nvPr/>
          </p:nvSpPr>
          <p:spPr>
            <a:xfrm>
              <a:off x="2003875" y="2934577"/>
              <a:ext cx="256819" cy="871720"/>
            </a:xfrm>
            <a:custGeom>
              <a:avLst/>
              <a:gdLst/>
              <a:ahLst/>
              <a:cxnLst/>
              <a:rect l="l" t="t" r="r" b="b"/>
              <a:pathLst>
                <a:path w="18169" h="61671" fill="none" extrusionOk="0">
                  <a:moveTo>
                    <a:pt x="9508" y="61670"/>
                  </a:moveTo>
                  <a:lnTo>
                    <a:pt x="8686" y="61670"/>
                  </a:lnTo>
                  <a:lnTo>
                    <a:pt x="8686" y="61670"/>
                  </a:lnTo>
                  <a:lnTo>
                    <a:pt x="8238" y="61645"/>
                  </a:lnTo>
                  <a:lnTo>
                    <a:pt x="7790" y="61621"/>
                  </a:lnTo>
                  <a:lnTo>
                    <a:pt x="7367" y="61571"/>
                  </a:lnTo>
                  <a:lnTo>
                    <a:pt x="6944" y="61496"/>
                  </a:lnTo>
                  <a:lnTo>
                    <a:pt x="6521" y="61397"/>
                  </a:lnTo>
                  <a:lnTo>
                    <a:pt x="6098" y="61272"/>
                  </a:lnTo>
                  <a:lnTo>
                    <a:pt x="5700" y="61148"/>
                  </a:lnTo>
                  <a:lnTo>
                    <a:pt x="5302" y="60998"/>
                  </a:lnTo>
                  <a:lnTo>
                    <a:pt x="4928" y="60824"/>
                  </a:lnTo>
                  <a:lnTo>
                    <a:pt x="4555" y="60625"/>
                  </a:lnTo>
                  <a:lnTo>
                    <a:pt x="4182" y="60401"/>
                  </a:lnTo>
                  <a:lnTo>
                    <a:pt x="3833" y="60177"/>
                  </a:lnTo>
                  <a:lnTo>
                    <a:pt x="3485" y="59953"/>
                  </a:lnTo>
                  <a:lnTo>
                    <a:pt x="3162" y="59679"/>
                  </a:lnTo>
                  <a:lnTo>
                    <a:pt x="2838" y="59406"/>
                  </a:lnTo>
                  <a:lnTo>
                    <a:pt x="2539" y="59132"/>
                  </a:lnTo>
                  <a:lnTo>
                    <a:pt x="2266" y="58833"/>
                  </a:lnTo>
                  <a:lnTo>
                    <a:pt x="1992" y="58510"/>
                  </a:lnTo>
                  <a:lnTo>
                    <a:pt x="1718" y="58186"/>
                  </a:lnTo>
                  <a:lnTo>
                    <a:pt x="1494" y="57838"/>
                  </a:lnTo>
                  <a:lnTo>
                    <a:pt x="1270" y="57489"/>
                  </a:lnTo>
                  <a:lnTo>
                    <a:pt x="1046" y="57141"/>
                  </a:lnTo>
                  <a:lnTo>
                    <a:pt x="872" y="56743"/>
                  </a:lnTo>
                  <a:lnTo>
                    <a:pt x="698" y="56369"/>
                  </a:lnTo>
                  <a:lnTo>
                    <a:pt x="524" y="55971"/>
                  </a:lnTo>
                  <a:lnTo>
                    <a:pt x="399" y="55573"/>
                  </a:lnTo>
                  <a:lnTo>
                    <a:pt x="275" y="55150"/>
                  </a:lnTo>
                  <a:lnTo>
                    <a:pt x="175" y="54752"/>
                  </a:lnTo>
                  <a:lnTo>
                    <a:pt x="100" y="54304"/>
                  </a:lnTo>
                  <a:lnTo>
                    <a:pt x="51" y="53881"/>
                  </a:lnTo>
                  <a:lnTo>
                    <a:pt x="26" y="53433"/>
                  </a:lnTo>
                  <a:lnTo>
                    <a:pt x="1" y="52985"/>
                  </a:lnTo>
                  <a:lnTo>
                    <a:pt x="1" y="8686"/>
                  </a:lnTo>
                  <a:lnTo>
                    <a:pt x="1" y="8686"/>
                  </a:lnTo>
                  <a:lnTo>
                    <a:pt x="26" y="8238"/>
                  </a:lnTo>
                  <a:lnTo>
                    <a:pt x="51" y="7790"/>
                  </a:lnTo>
                  <a:lnTo>
                    <a:pt x="100" y="7343"/>
                  </a:lnTo>
                  <a:lnTo>
                    <a:pt x="175" y="6919"/>
                  </a:lnTo>
                  <a:lnTo>
                    <a:pt x="275" y="6496"/>
                  </a:lnTo>
                  <a:lnTo>
                    <a:pt x="399" y="6098"/>
                  </a:lnTo>
                  <a:lnTo>
                    <a:pt x="524" y="5700"/>
                  </a:lnTo>
                  <a:lnTo>
                    <a:pt x="698" y="5302"/>
                  </a:lnTo>
                  <a:lnTo>
                    <a:pt x="872" y="4904"/>
                  </a:lnTo>
                  <a:lnTo>
                    <a:pt x="1046" y="4530"/>
                  </a:lnTo>
                  <a:lnTo>
                    <a:pt x="1270" y="4182"/>
                  </a:lnTo>
                  <a:lnTo>
                    <a:pt x="1494" y="3833"/>
                  </a:lnTo>
                  <a:lnTo>
                    <a:pt x="1718" y="3485"/>
                  </a:lnTo>
                  <a:lnTo>
                    <a:pt x="1992" y="3162"/>
                  </a:lnTo>
                  <a:lnTo>
                    <a:pt x="2266" y="2838"/>
                  </a:lnTo>
                  <a:lnTo>
                    <a:pt x="2539" y="2539"/>
                  </a:lnTo>
                  <a:lnTo>
                    <a:pt x="2838" y="2266"/>
                  </a:lnTo>
                  <a:lnTo>
                    <a:pt x="3162" y="1992"/>
                  </a:lnTo>
                  <a:lnTo>
                    <a:pt x="3485" y="1718"/>
                  </a:lnTo>
                  <a:lnTo>
                    <a:pt x="3833" y="1469"/>
                  </a:lnTo>
                  <a:lnTo>
                    <a:pt x="4182" y="1245"/>
                  </a:lnTo>
                  <a:lnTo>
                    <a:pt x="4555" y="1046"/>
                  </a:lnTo>
                  <a:lnTo>
                    <a:pt x="4928" y="847"/>
                  </a:lnTo>
                  <a:lnTo>
                    <a:pt x="5302" y="673"/>
                  </a:lnTo>
                  <a:lnTo>
                    <a:pt x="5700" y="524"/>
                  </a:lnTo>
                  <a:lnTo>
                    <a:pt x="6098" y="399"/>
                  </a:lnTo>
                  <a:lnTo>
                    <a:pt x="6521" y="275"/>
                  </a:lnTo>
                  <a:lnTo>
                    <a:pt x="6944" y="175"/>
                  </a:lnTo>
                  <a:lnTo>
                    <a:pt x="7367" y="100"/>
                  </a:lnTo>
                  <a:lnTo>
                    <a:pt x="7790" y="51"/>
                  </a:lnTo>
                  <a:lnTo>
                    <a:pt x="8238" y="1"/>
                  </a:lnTo>
                  <a:lnTo>
                    <a:pt x="8686" y="1"/>
                  </a:lnTo>
                  <a:lnTo>
                    <a:pt x="9508" y="1"/>
                  </a:lnTo>
                  <a:lnTo>
                    <a:pt x="9508" y="1"/>
                  </a:lnTo>
                  <a:lnTo>
                    <a:pt x="9956" y="1"/>
                  </a:lnTo>
                  <a:lnTo>
                    <a:pt x="10379" y="51"/>
                  </a:lnTo>
                  <a:lnTo>
                    <a:pt x="10827" y="100"/>
                  </a:lnTo>
                  <a:lnTo>
                    <a:pt x="11250" y="175"/>
                  </a:lnTo>
                  <a:lnTo>
                    <a:pt x="11673" y="275"/>
                  </a:lnTo>
                  <a:lnTo>
                    <a:pt x="12071" y="399"/>
                  </a:lnTo>
                  <a:lnTo>
                    <a:pt x="12469" y="524"/>
                  </a:lnTo>
                  <a:lnTo>
                    <a:pt x="12867" y="673"/>
                  </a:lnTo>
                  <a:lnTo>
                    <a:pt x="13266" y="847"/>
                  </a:lnTo>
                  <a:lnTo>
                    <a:pt x="13639" y="1046"/>
                  </a:lnTo>
                  <a:lnTo>
                    <a:pt x="13987" y="1245"/>
                  </a:lnTo>
                  <a:lnTo>
                    <a:pt x="14336" y="1469"/>
                  </a:lnTo>
                  <a:lnTo>
                    <a:pt x="14684" y="1718"/>
                  </a:lnTo>
                  <a:lnTo>
                    <a:pt x="15008" y="1992"/>
                  </a:lnTo>
                  <a:lnTo>
                    <a:pt x="15331" y="2266"/>
                  </a:lnTo>
                  <a:lnTo>
                    <a:pt x="15630" y="2539"/>
                  </a:lnTo>
                  <a:lnTo>
                    <a:pt x="15928" y="2838"/>
                  </a:lnTo>
                  <a:lnTo>
                    <a:pt x="16202" y="3162"/>
                  </a:lnTo>
                  <a:lnTo>
                    <a:pt x="16451" y="3485"/>
                  </a:lnTo>
                  <a:lnTo>
                    <a:pt x="16700" y="3833"/>
                  </a:lnTo>
                  <a:lnTo>
                    <a:pt x="16924" y="4182"/>
                  </a:lnTo>
                  <a:lnTo>
                    <a:pt x="17123" y="4530"/>
                  </a:lnTo>
                  <a:lnTo>
                    <a:pt x="17322" y="4904"/>
                  </a:lnTo>
                  <a:lnTo>
                    <a:pt x="17496" y="5302"/>
                  </a:lnTo>
                  <a:lnTo>
                    <a:pt x="17646" y="5700"/>
                  </a:lnTo>
                  <a:lnTo>
                    <a:pt x="17795" y="6098"/>
                  </a:lnTo>
                  <a:lnTo>
                    <a:pt x="17894" y="6496"/>
                  </a:lnTo>
                  <a:lnTo>
                    <a:pt x="17994" y="6919"/>
                  </a:lnTo>
                  <a:lnTo>
                    <a:pt x="18069" y="7343"/>
                  </a:lnTo>
                  <a:lnTo>
                    <a:pt x="18118" y="7790"/>
                  </a:lnTo>
                  <a:lnTo>
                    <a:pt x="18168" y="8238"/>
                  </a:lnTo>
                  <a:lnTo>
                    <a:pt x="18168" y="8686"/>
                  </a:lnTo>
                  <a:lnTo>
                    <a:pt x="18168" y="52985"/>
                  </a:lnTo>
                  <a:lnTo>
                    <a:pt x="18168" y="52985"/>
                  </a:lnTo>
                  <a:lnTo>
                    <a:pt x="18168" y="53433"/>
                  </a:lnTo>
                  <a:lnTo>
                    <a:pt x="18118" y="53881"/>
                  </a:lnTo>
                  <a:lnTo>
                    <a:pt x="18069" y="54304"/>
                  </a:lnTo>
                  <a:lnTo>
                    <a:pt x="17994" y="54752"/>
                  </a:lnTo>
                  <a:lnTo>
                    <a:pt x="17894" y="55150"/>
                  </a:lnTo>
                  <a:lnTo>
                    <a:pt x="17795" y="55573"/>
                  </a:lnTo>
                  <a:lnTo>
                    <a:pt x="17646" y="55971"/>
                  </a:lnTo>
                  <a:lnTo>
                    <a:pt x="17496" y="56369"/>
                  </a:lnTo>
                  <a:lnTo>
                    <a:pt x="17322" y="56743"/>
                  </a:lnTo>
                  <a:lnTo>
                    <a:pt x="17123" y="57141"/>
                  </a:lnTo>
                  <a:lnTo>
                    <a:pt x="16924" y="57489"/>
                  </a:lnTo>
                  <a:lnTo>
                    <a:pt x="16700" y="57838"/>
                  </a:lnTo>
                  <a:lnTo>
                    <a:pt x="16451" y="58186"/>
                  </a:lnTo>
                  <a:lnTo>
                    <a:pt x="16202" y="58510"/>
                  </a:lnTo>
                  <a:lnTo>
                    <a:pt x="15928" y="58833"/>
                  </a:lnTo>
                  <a:lnTo>
                    <a:pt x="15630" y="59132"/>
                  </a:lnTo>
                  <a:lnTo>
                    <a:pt x="15331" y="59406"/>
                  </a:lnTo>
                  <a:lnTo>
                    <a:pt x="15008" y="59679"/>
                  </a:lnTo>
                  <a:lnTo>
                    <a:pt x="14684" y="59953"/>
                  </a:lnTo>
                  <a:lnTo>
                    <a:pt x="14336" y="60177"/>
                  </a:lnTo>
                  <a:lnTo>
                    <a:pt x="13987" y="60401"/>
                  </a:lnTo>
                  <a:lnTo>
                    <a:pt x="13639" y="60625"/>
                  </a:lnTo>
                  <a:lnTo>
                    <a:pt x="13266" y="60824"/>
                  </a:lnTo>
                  <a:lnTo>
                    <a:pt x="12867" y="60998"/>
                  </a:lnTo>
                  <a:lnTo>
                    <a:pt x="12469" y="61148"/>
                  </a:lnTo>
                  <a:lnTo>
                    <a:pt x="12071" y="61272"/>
                  </a:lnTo>
                  <a:lnTo>
                    <a:pt x="11673" y="61397"/>
                  </a:lnTo>
                  <a:lnTo>
                    <a:pt x="11250" y="61496"/>
                  </a:lnTo>
                  <a:lnTo>
                    <a:pt x="10827" y="61571"/>
                  </a:lnTo>
                  <a:lnTo>
                    <a:pt x="10379" y="61621"/>
                  </a:lnTo>
                  <a:lnTo>
                    <a:pt x="9956" y="61645"/>
                  </a:lnTo>
                  <a:lnTo>
                    <a:pt x="9508" y="616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18;p67">
              <a:extLst>
                <a:ext uri="{FF2B5EF4-FFF2-40B4-BE49-F238E27FC236}">
                  <a16:creationId xmlns:a16="http://schemas.microsoft.com/office/drawing/2014/main" id="{61BD98DF-9B54-CCA5-8CC9-AE8338AC3F78}"/>
                </a:ext>
              </a:extLst>
            </p:cNvPr>
            <p:cNvSpPr/>
            <p:nvPr/>
          </p:nvSpPr>
          <p:spPr>
            <a:xfrm>
              <a:off x="1215552" y="3256105"/>
              <a:ext cx="823519" cy="550191"/>
            </a:xfrm>
            <a:custGeom>
              <a:avLst/>
              <a:gdLst/>
              <a:ahLst/>
              <a:cxnLst/>
              <a:rect l="l" t="t" r="r" b="b"/>
              <a:pathLst>
                <a:path w="58261" h="38924" extrusionOk="0">
                  <a:moveTo>
                    <a:pt x="1" y="0"/>
                  </a:moveTo>
                  <a:lnTo>
                    <a:pt x="1" y="38923"/>
                  </a:lnTo>
                  <a:lnTo>
                    <a:pt x="58261" y="38923"/>
                  </a:lnTo>
                  <a:lnTo>
                    <a:pt x="582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19;p67">
              <a:extLst>
                <a:ext uri="{FF2B5EF4-FFF2-40B4-BE49-F238E27FC236}">
                  <a16:creationId xmlns:a16="http://schemas.microsoft.com/office/drawing/2014/main" id="{2797AB80-D088-526D-D4AC-3357CE539B0D}"/>
                </a:ext>
              </a:extLst>
            </p:cNvPr>
            <p:cNvSpPr/>
            <p:nvPr/>
          </p:nvSpPr>
          <p:spPr>
            <a:xfrm>
              <a:off x="1215552" y="3256105"/>
              <a:ext cx="823519" cy="550191"/>
            </a:xfrm>
            <a:custGeom>
              <a:avLst/>
              <a:gdLst/>
              <a:ahLst/>
              <a:cxnLst/>
              <a:rect l="l" t="t" r="r" b="b"/>
              <a:pathLst>
                <a:path w="58261" h="38924" fill="none" extrusionOk="0">
                  <a:moveTo>
                    <a:pt x="1" y="0"/>
                  </a:moveTo>
                  <a:lnTo>
                    <a:pt x="58261" y="0"/>
                  </a:lnTo>
                  <a:lnTo>
                    <a:pt x="58261" y="38923"/>
                  </a:lnTo>
                  <a:lnTo>
                    <a:pt x="1" y="38923"/>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20;p67">
              <a:extLst>
                <a:ext uri="{FF2B5EF4-FFF2-40B4-BE49-F238E27FC236}">
                  <a16:creationId xmlns:a16="http://schemas.microsoft.com/office/drawing/2014/main" id="{14564B2B-4CA4-7534-8004-EE34ED8D1DCF}"/>
                </a:ext>
              </a:extLst>
            </p:cNvPr>
            <p:cNvSpPr/>
            <p:nvPr/>
          </p:nvSpPr>
          <p:spPr>
            <a:xfrm>
              <a:off x="1254607" y="3205799"/>
              <a:ext cx="823505" cy="224096"/>
            </a:xfrm>
            <a:custGeom>
              <a:avLst/>
              <a:gdLst/>
              <a:ahLst/>
              <a:cxnLst/>
              <a:rect l="l" t="t" r="r" b="b"/>
              <a:pathLst>
                <a:path w="58260" h="15854" extrusionOk="0">
                  <a:moveTo>
                    <a:pt x="149" y="1"/>
                  </a:moveTo>
                  <a:lnTo>
                    <a:pt x="75" y="25"/>
                  </a:lnTo>
                  <a:lnTo>
                    <a:pt x="25" y="50"/>
                  </a:lnTo>
                  <a:lnTo>
                    <a:pt x="0" y="100"/>
                  </a:lnTo>
                  <a:lnTo>
                    <a:pt x="0" y="150"/>
                  </a:lnTo>
                  <a:lnTo>
                    <a:pt x="0" y="15704"/>
                  </a:lnTo>
                  <a:lnTo>
                    <a:pt x="0" y="15779"/>
                  </a:lnTo>
                  <a:lnTo>
                    <a:pt x="25" y="15829"/>
                  </a:lnTo>
                  <a:lnTo>
                    <a:pt x="75" y="15853"/>
                  </a:lnTo>
                  <a:lnTo>
                    <a:pt x="55921" y="15853"/>
                  </a:lnTo>
                  <a:lnTo>
                    <a:pt x="56170" y="15804"/>
                  </a:lnTo>
                  <a:lnTo>
                    <a:pt x="56418" y="15754"/>
                  </a:lnTo>
                  <a:lnTo>
                    <a:pt x="56667" y="15654"/>
                  </a:lnTo>
                  <a:lnTo>
                    <a:pt x="56891" y="15555"/>
                  </a:lnTo>
                  <a:lnTo>
                    <a:pt x="57115" y="15405"/>
                  </a:lnTo>
                  <a:lnTo>
                    <a:pt x="57314" y="15256"/>
                  </a:lnTo>
                  <a:lnTo>
                    <a:pt x="57489" y="15107"/>
                  </a:lnTo>
                  <a:lnTo>
                    <a:pt x="57663" y="14908"/>
                  </a:lnTo>
                  <a:lnTo>
                    <a:pt x="57812" y="14709"/>
                  </a:lnTo>
                  <a:lnTo>
                    <a:pt x="57936" y="14485"/>
                  </a:lnTo>
                  <a:lnTo>
                    <a:pt x="58061" y="14261"/>
                  </a:lnTo>
                  <a:lnTo>
                    <a:pt x="58136" y="14037"/>
                  </a:lnTo>
                  <a:lnTo>
                    <a:pt x="58210" y="13788"/>
                  </a:lnTo>
                  <a:lnTo>
                    <a:pt x="58235" y="13514"/>
                  </a:lnTo>
                  <a:lnTo>
                    <a:pt x="58260" y="13240"/>
                  </a:lnTo>
                  <a:lnTo>
                    <a:pt x="58260" y="2614"/>
                  </a:lnTo>
                  <a:lnTo>
                    <a:pt x="58235" y="2340"/>
                  </a:lnTo>
                  <a:lnTo>
                    <a:pt x="58210" y="2091"/>
                  </a:lnTo>
                  <a:lnTo>
                    <a:pt x="58136" y="1842"/>
                  </a:lnTo>
                  <a:lnTo>
                    <a:pt x="58061" y="1593"/>
                  </a:lnTo>
                  <a:lnTo>
                    <a:pt x="57936" y="1369"/>
                  </a:lnTo>
                  <a:lnTo>
                    <a:pt x="57812" y="1145"/>
                  </a:lnTo>
                  <a:lnTo>
                    <a:pt x="57663" y="946"/>
                  </a:lnTo>
                  <a:lnTo>
                    <a:pt x="57489" y="772"/>
                  </a:lnTo>
                  <a:lnTo>
                    <a:pt x="57314" y="598"/>
                  </a:lnTo>
                  <a:lnTo>
                    <a:pt x="57115" y="449"/>
                  </a:lnTo>
                  <a:lnTo>
                    <a:pt x="56891" y="324"/>
                  </a:lnTo>
                  <a:lnTo>
                    <a:pt x="56667" y="200"/>
                  </a:lnTo>
                  <a:lnTo>
                    <a:pt x="56418" y="125"/>
                  </a:lnTo>
                  <a:lnTo>
                    <a:pt x="56170" y="50"/>
                  </a:lnTo>
                  <a:lnTo>
                    <a:pt x="55921" y="25"/>
                  </a:lnTo>
                  <a:lnTo>
                    <a:pt x="5564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21;p67">
              <a:extLst>
                <a:ext uri="{FF2B5EF4-FFF2-40B4-BE49-F238E27FC236}">
                  <a16:creationId xmlns:a16="http://schemas.microsoft.com/office/drawing/2014/main" id="{BB35474E-FC7D-FF0B-D246-2194AD34DE9A}"/>
                </a:ext>
              </a:extLst>
            </p:cNvPr>
            <p:cNvSpPr/>
            <p:nvPr/>
          </p:nvSpPr>
          <p:spPr>
            <a:xfrm>
              <a:off x="1254607" y="3205799"/>
              <a:ext cx="823505" cy="224096"/>
            </a:xfrm>
            <a:custGeom>
              <a:avLst/>
              <a:gdLst/>
              <a:ahLst/>
              <a:cxnLst/>
              <a:rect l="l" t="t" r="r" b="b"/>
              <a:pathLst>
                <a:path w="58260" h="15854" fill="none" extrusionOk="0">
                  <a:moveTo>
                    <a:pt x="149" y="1"/>
                  </a:moveTo>
                  <a:lnTo>
                    <a:pt x="55647" y="1"/>
                  </a:lnTo>
                  <a:lnTo>
                    <a:pt x="55647" y="1"/>
                  </a:lnTo>
                  <a:lnTo>
                    <a:pt x="55921" y="25"/>
                  </a:lnTo>
                  <a:lnTo>
                    <a:pt x="56170" y="50"/>
                  </a:lnTo>
                  <a:lnTo>
                    <a:pt x="56418" y="125"/>
                  </a:lnTo>
                  <a:lnTo>
                    <a:pt x="56667" y="200"/>
                  </a:lnTo>
                  <a:lnTo>
                    <a:pt x="56891" y="324"/>
                  </a:lnTo>
                  <a:lnTo>
                    <a:pt x="57115" y="449"/>
                  </a:lnTo>
                  <a:lnTo>
                    <a:pt x="57314" y="598"/>
                  </a:lnTo>
                  <a:lnTo>
                    <a:pt x="57489" y="772"/>
                  </a:lnTo>
                  <a:lnTo>
                    <a:pt x="57663" y="946"/>
                  </a:lnTo>
                  <a:lnTo>
                    <a:pt x="57812" y="1145"/>
                  </a:lnTo>
                  <a:lnTo>
                    <a:pt x="57936" y="1369"/>
                  </a:lnTo>
                  <a:lnTo>
                    <a:pt x="58061" y="1593"/>
                  </a:lnTo>
                  <a:lnTo>
                    <a:pt x="58136" y="1842"/>
                  </a:lnTo>
                  <a:lnTo>
                    <a:pt x="58210" y="2091"/>
                  </a:lnTo>
                  <a:lnTo>
                    <a:pt x="58235" y="2340"/>
                  </a:lnTo>
                  <a:lnTo>
                    <a:pt x="58260" y="2614"/>
                  </a:lnTo>
                  <a:lnTo>
                    <a:pt x="58260" y="13240"/>
                  </a:lnTo>
                  <a:lnTo>
                    <a:pt x="58260" y="13240"/>
                  </a:lnTo>
                  <a:lnTo>
                    <a:pt x="58235" y="13514"/>
                  </a:lnTo>
                  <a:lnTo>
                    <a:pt x="58210" y="13788"/>
                  </a:lnTo>
                  <a:lnTo>
                    <a:pt x="58136" y="14037"/>
                  </a:lnTo>
                  <a:lnTo>
                    <a:pt x="58061" y="14261"/>
                  </a:lnTo>
                  <a:lnTo>
                    <a:pt x="57936" y="14485"/>
                  </a:lnTo>
                  <a:lnTo>
                    <a:pt x="57812" y="14709"/>
                  </a:lnTo>
                  <a:lnTo>
                    <a:pt x="57663" y="14908"/>
                  </a:lnTo>
                  <a:lnTo>
                    <a:pt x="57489" y="15107"/>
                  </a:lnTo>
                  <a:lnTo>
                    <a:pt x="57314" y="15256"/>
                  </a:lnTo>
                  <a:lnTo>
                    <a:pt x="57115" y="15405"/>
                  </a:lnTo>
                  <a:lnTo>
                    <a:pt x="56891" y="15555"/>
                  </a:lnTo>
                  <a:lnTo>
                    <a:pt x="56667" y="15654"/>
                  </a:lnTo>
                  <a:lnTo>
                    <a:pt x="56418" y="15754"/>
                  </a:lnTo>
                  <a:lnTo>
                    <a:pt x="56170" y="15804"/>
                  </a:lnTo>
                  <a:lnTo>
                    <a:pt x="55921" y="15853"/>
                  </a:lnTo>
                  <a:lnTo>
                    <a:pt x="55647" y="15853"/>
                  </a:lnTo>
                  <a:lnTo>
                    <a:pt x="149" y="15853"/>
                  </a:lnTo>
                  <a:lnTo>
                    <a:pt x="149" y="15853"/>
                  </a:lnTo>
                  <a:lnTo>
                    <a:pt x="75" y="15853"/>
                  </a:lnTo>
                  <a:lnTo>
                    <a:pt x="25" y="15829"/>
                  </a:lnTo>
                  <a:lnTo>
                    <a:pt x="0" y="15779"/>
                  </a:lnTo>
                  <a:lnTo>
                    <a:pt x="0" y="15704"/>
                  </a:lnTo>
                  <a:lnTo>
                    <a:pt x="0" y="150"/>
                  </a:lnTo>
                  <a:lnTo>
                    <a:pt x="0" y="150"/>
                  </a:lnTo>
                  <a:lnTo>
                    <a:pt x="0" y="100"/>
                  </a:lnTo>
                  <a:lnTo>
                    <a:pt x="25" y="50"/>
                  </a:lnTo>
                  <a:lnTo>
                    <a:pt x="75" y="25"/>
                  </a:lnTo>
                  <a:lnTo>
                    <a:pt x="14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22;p67">
              <a:extLst>
                <a:ext uri="{FF2B5EF4-FFF2-40B4-BE49-F238E27FC236}">
                  <a16:creationId xmlns:a16="http://schemas.microsoft.com/office/drawing/2014/main" id="{B6B8ABE1-0593-072A-C3BA-054B8EA52A05}"/>
                </a:ext>
              </a:extLst>
            </p:cNvPr>
            <p:cNvSpPr/>
            <p:nvPr/>
          </p:nvSpPr>
          <p:spPr>
            <a:xfrm>
              <a:off x="1082937" y="2934577"/>
              <a:ext cx="256805" cy="871720"/>
            </a:xfrm>
            <a:custGeom>
              <a:avLst/>
              <a:gdLst/>
              <a:ahLst/>
              <a:cxnLst/>
              <a:rect l="l" t="t" r="r" b="b"/>
              <a:pathLst>
                <a:path w="18168" h="61671" extrusionOk="0">
                  <a:moveTo>
                    <a:pt x="8238" y="1"/>
                  </a:moveTo>
                  <a:lnTo>
                    <a:pt x="7790" y="51"/>
                  </a:lnTo>
                  <a:lnTo>
                    <a:pt x="7367" y="100"/>
                  </a:lnTo>
                  <a:lnTo>
                    <a:pt x="6944" y="175"/>
                  </a:lnTo>
                  <a:lnTo>
                    <a:pt x="6521" y="275"/>
                  </a:lnTo>
                  <a:lnTo>
                    <a:pt x="6098" y="399"/>
                  </a:lnTo>
                  <a:lnTo>
                    <a:pt x="5699" y="524"/>
                  </a:lnTo>
                  <a:lnTo>
                    <a:pt x="5301" y="673"/>
                  </a:lnTo>
                  <a:lnTo>
                    <a:pt x="4928" y="847"/>
                  </a:lnTo>
                  <a:lnTo>
                    <a:pt x="4555" y="1046"/>
                  </a:lnTo>
                  <a:lnTo>
                    <a:pt x="4181" y="1245"/>
                  </a:lnTo>
                  <a:lnTo>
                    <a:pt x="3833" y="1469"/>
                  </a:lnTo>
                  <a:lnTo>
                    <a:pt x="3484" y="1718"/>
                  </a:lnTo>
                  <a:lnTo>
                    <a:pt x="3161" y="1992"/>
                  </a:lnTo>
                  <a:lnTo>
                    <a:pt x="2862" y="2266"/>
                  </a:lnTo>
                  <a:lnTo>
                    <a:pt x="2539" y="2539"/>
                  </a:lnTo>
                  <a:lnTo>
                    <a:pt x="2265" y="2838"/>
                  </a:lnTo>
                  <a:lnTo>
                    <a:pt x="1991" y="3162"/>
                  </a:lnTo>
                  <a:lnTo>
                    <a:pt x="1742" y="3485"/>
                  </a:lnTo>
                  <a:lnTo>
                    <a:pt x="1494" y="3833"/>
                  </a:lnTo>
                  <a:lnTo>
                    <a:pt x="1270" y="4182"/>
                  </a:lnTo>
                  <a:lnTo>
                    <a:pt x="1046" y="4530"/>
                  </a:lnTo>
                  <a:lnTo>
                    <a:pt x="871" y="4904"/>
                  </a:lnTo>
                  <a:lnTo>
                    <a:pt x="697" y="5302"/>
                  </a:lnTo>
                  <a:lnTo>
                    <a:pt x="523" y="5700"/>
                  </a:lnTo>
                  <a:lnTo>
                    <a:pt x="398" y="6098"/>
                  </a:lnTo>
                  <a:lnTo>
                    <a:pt x="274" y="6496"/>
                  </a:lnTo>
                  <a:lnTo>
                    <a:pt x="175" y="6919"/>
                  </a:lnTo>
                  <a:lnTo>
                    <a:pt x="100" y="7343"/>
                  </a:lnTo>
                  <a:lnTo>
                    <a:pt x="50" y="7790"/>
                  </a:lnTo>
                  <a:lnTo>
                    <a:pt x="25" y="8238"/>
                  </a:lnTo>
                  <a:lnTo>
                    <a:pt x="0" y="8686"/>
                  </a:lnTo>
                  <a:lnTo>
                    <a:pt x="0" y="52985"/>
                  </a:lnTo>
                  <a:lnTo>
                    <a:pt x="25" y="53433"/>
                  </a:lnTo>
                  <a:lnTo>
                    <a:pt x="50" y="53881"/>
                  </a:lnTo>
                  <a:lnTo>
                    <a:pt x="100" y="54304"/>
                  </a:lnTo>
                  <a:lnTo>
                    <a:pt x="175" y="54752"/>
                  </a:lnTo>
                  <a:lnTo>
                    <a:pt x="274" y="55150"/>
                  </a:lnTo>
                  <a:lnTo>
                    <a:pt x="398" y="55573"/>
                  </a:lnTo>
                  <a:lnTo>
                    <a:pt x="523" y="55971"/>
                  </a:lnTo>
                  <a:lnTo>
                    <a:pt x="697" y="56369"/>
                  </a:lnTo>
                  <a:lnTo>
                    <a:pt x="871" y="56743"/>
                  </a:lnTo>
                  <a:lnTo>
                    <a:pt x="1046" y="57141"/>
                  </a:lnTo>
                  <a:lnTo>
                    <a:pt x="1270" y="57489"/>
                  </a:lnTo>
                  <a:lnTo>
                    <a:pt x="1494" y="57838"/>
                  </a:lnTo>
                  <a:lnTo>
                    <a:pt x="1742" y="58186"/>
                  </a:lnTo>
                  <a:lnTo>
                    <a:pt x="1991" y="58510"/>
                  </a:lnTo>
                  <a:lnTo>
                    <a:pt x="2265" y="58833"/>
                  </a:lnTo>
                  <a:lnTo>
                    <a:pt x="2539" y="59132"/>
                  </a:lnTo>
                  <a:lnTo>
                    <a:pt x="2862" y="59406"/>
                  </a:lnTo>
                  <a:lnTo>
                    <a:pt x="3161" y="59679"/>
                  </a:lnTo>
                  <a:lnTo>
                    <a:pt x="3484" y="59953"/>
                  </a:lnTo>
                  <a:lnTo>
                    <a:pt x="3833" y="60177"/>
                  </a:lnTo>
                  <a:lnTo>
                    <a:pt x="4181" y="60401"/>
                  </a:lnTo>
                  <a:lnTo>
                    <a:pt x="4555" y="60625"/>
                  </a:lnTo>
                  <a:lnTo>
                    <a:pt x="4928" y="60824"/>
                  </a:lnTo>
                  <a:lnTo>
                    <a:pt x="5301" y="60998"/>
                  </a:lnTo>
                  <a:lnTo>
                    <a:pt x="5699" y="61148"/>
                  </a:lnTo>
                  <a:lnTo>
                    <a:pt x="6098" y="61272"/>
                  </a:lnTo>
                  <a:lnTo>
                    <a:pt x="6521" y="61397"/>
                  </a:lnTo>
                  <a:lnTo>
                    <a:pt x="6944" y="61496"/>
                  </a:lnTo>
                  <a:lnTo>
                    <a:pt x="7367" y="61571"/>
                  </a:lnTo>
                  <a:lnTo>
                    <a:pt x="7790" y="61621"/>
                  </a:lnTo>
                  <a:lnTo>
                    <a:pt x="8238" y="61645"/>
                  </a:lnTo>
                  <a:lnTo>
                    <a:pt x="8686" y="61670"/>
                  </a:lnTo>
                  <a:lnTo>
                    <a:pt x="9507" y="61670"/>
                  </a:lnTo>
                  <a:lnTo>
                    <a:pt x="9955" y="61645"/>
                  </a:lnTo>
                  <a:lnTo>
                    <a:pt x="10378" y="61621"/>
                  </a:lnTo>
                  <a:lnTo>
                    <a:pt x="10826" y="61571"/>
                  </a:lnTo>
                  <a:lnTo>
                    <a:pt x="11249" y="61496"/>
                  </a:lnTo>
                  <a:lnTo>
                    <a:pt x="11672" y="61397"/>
                  </a:lnTo>
                  <a:lnTo>
                    <a:pt x="12070" y="61272"/>
                  </a:lnTo>
                  <a:lnTo>
                    <a:pt x="12493" y="61148"/>
                  </a:lnTo>
                  <a:lnTo>
                    <a:pt x="12867" y="60998"/>
                  </a:lnTo>
                  <a:lnTo>
                    <a:pt x="13265" y="60824"/>
                  </a:lnTo>
                  <a:lnTo>
                    <a:pt x="13638" y="60625"/>
                  </a:lnTo>
                  <a:lnTo>
                    <a:pt x="14012" y="60401"/>
                  </a:lnTo>
                  <a:lnTo>
                    <a:pt x="14360" y="60177"/>
                  </a:lnTo>
                  <a:lnTo>
                    <a:pt x="14683" y="59953"/>
                  </a:lnTo>
                  <a:lnTo>
                    <a:pt x="15007" y="59679"/>
                  </a:lnTo>
                  <a:lnTo>
                    <a:pt x="15331" y="59406"/>
                  </a:lnTo>
                  <a:lnTo>
                    <a:pt x="15629" y="59132"/>
                  </a:lnTo>
                  <a:lnTo>
                    <a:pt x="15928" y="58833"/>
                  </a:lnTo>
                  <a:lnTo>
                    <a:pt x="16202" y="58510"/>
                  </a:lnTo>
                  <a:lnTo>
                    <a:pt x="16450" y="58186"/>
                  </a:lnTo>
                  <a:lnTo>
                    <a:pt x="16699" y="57838"/>
                  </a:lnTo>
                  <a:lnTo>
                    <a:pt x="16923" y="57489"/>
                  </a:lnTo>
                  <a:lnTo>
                    <a:pt x="17122" y="57141"/>
                  </a:lnTo>
                  <a:lnTo>
                    <a:pt x="17321" y="56743"/>
                  </a:lnTo>
                  <a:lnTo>
                    <a:pt x="17496" y="56369"/>
                  </a:lnTo>
                  <a:lnTo>
                    <a:pt x="17645" y="55971"/>
                  </a:lnTo>
                  <a:lnTo>
                    <a:pt x="17794" y="55573"/>
                  </a:lnTo>
                  <a:lnTo>
                    <a:pt x="17894" y="55150"/>
                  </a:lnTo>
                  <a:lnTo>
                    <a:pt x="17993" y="54752"/>
                  </a:lnTo>
                  <a:lnTo>
                    <a:pt x="18068" y="54304"/>
                  </a:lnTo>
                  <a:lnTo>
                    <a:pt x="18143" y="53881"/>
                  </a:lnTo>
                  <a:lnTo>
                    <a:pt x="18168" y="53433"/>
                  </a:lnTo>
                  <a:lnTo>
                    <a:pt x="18168" y="52985"/>
                  </a:lnTo>
                  <a:lnTo>
                    <a:pt x="18168" y="8686"/>
                  </a:lnTo>
                  <a:lnTo>
                    <a:pt x="18168" y="8238"/>
                  </a:lnTo>
                  <a:lnTo>
                    <a:pt x="18143" y="7790"/>
                  </a:lnTo>
                  <a:lnTo>
                    <a:pt x="18068" y="7343"/>
                  </a:lnTo>
                  <a:lnTo>
                    <a:pt x="17993" y="6919"/>
                  </a:lnTo>
                  <a:lnTo>
                    <a:pt x="17894" y="6496"/>
                  </a:lnTo>
                  <a:lnTo>
                    <a:pt x="17794" y="6098"/>
                  </a:lnTo>
                  <a:lnTo>
                    <a:pt x="17645" y="5700"/>
                  </a:lnTo>
                  <a:lnTo>
                    <a:pt x="17496" y="5302"/>
                  </a:lnTo>
                  <a:lnTo>
                    <a:pt x="17321" y="4904"/>
                  </a:lnTo>
                  <a:lnTo>
                    <a:pt x="17122" y="4530"/>
                  </a:lnTo>
                  <a:lnTo>
                    <a:pt x="16923" y="4182"/>
                  </a:lnTo>
                  <a:lnTo>
                    <a:pt x="16699" y="3833"/>
                  </a:lnTo>
                  <a:lnTo>
                    <a:pt x="16450" y="3485"/>
                  </a:lnTo>
                  <a:lnTo>
                    <a:pt x="16202" y="3162"/>
                  </a:lnTo>
                  <a:lnTo>
                    <a:pt x="15928" y="2838"/>
                  </a:lnTo>
                  <a:lnTo>
                    <a:pt x="15629" y="2539"/>
                  </a:lnTo>
                  <a:lnTo>
                    <a:pt x="15331" y="2266"/>
                  </a:lnTo>
                  <a:lnTo>
                    <a:pt x="15007" y="1992"/>
                  </a:lnTo>
                  <a:lnTo>
                    <a:pt x="14683" y="1718"/>
                  </a:lnTo>
                  <a:lnTo>
                    <a:pt x="14360" y="1469"/>
                  </a:lnTo>
                  <a:lnTo>
                    <a:pt x="14012" y="1245"/>
                  </a:lnTo>
                  <a:lnTo>
                    <a:pt x="13638" y="1046"/>
                  </a:lnTo>
                  <a:lnTo>
                    <a:pt x="13265" y="847"/>
                  </a:lnTo>
                  <a:lnTo>
                    <a:pt x="12867" y="673"/>
                  </a:lnTo>
                  <a:lnTo>
                    <a:pt x="12493" y="524"/>
                  </a:lnTo>
                  <a:lnTo>
                    <a:pt x="12070" y="399"/>
                  </a:lnTo>
                  <a:lnTo>
                    <a:pt x="11672" y="275"/>
                  </a:lnTo>
                  <a:lnTo>
                    <a:pt x="11249" y="175"/>
                  </a:lnTo>
                  <a:lnTo>
                    <a:pt x="10826" y="100"/>
                  </a:lnTo>
                  <a:lnTo>
                    <a:pt x="10378" y="51"/>
                  </a:lnTo>
                  <a:lnTo>
                    <a:pt x="99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23;p67">
              <a:extLst>
                <a:ext uri="{FF2B5EF4-FFF2-40B4-BE49-F238E27FC236}">
                  <a16:creationId xmlns:a16="http://schemas.microsoft.com/office/drawing/2014/main" id="{712588E8-584E-205B-3403-AAC0778B4D7D}"/>
                </a:ext>
              </a:extLst>
            </p:cNvPr>
            <p:cNvSpPr/>
            <p:nvPr/>
          </p:nvSpPr>
          <p:spPr>
            <a:xfrm>
              <a:off x="1082937" y="2934577"/>
              <a:ext cx="256805" cy="871720"/>
            </a:xfrm>
            <a:custGeom>
              <a:avLst/>
              <a:gdLst/>
              <a:ahLst/>
              <a:cxnLst/>
              <a:rect l="l" t="t" r="r" b="b"/>
              <a:pathLst>
                <a:path w="18168" h="61671" fill="none" extrusionOk="0">
                  <a:moveTo>
                    <a:pt x="9507" y="61670"/>
                  </a:moveTo>
                  <a:lnTo>
                    <a:pt x="8686" y="61670"/>
                  </a:lnTo>
                  <a:lnTo>
                    <a:pt x="8686" y="61670"/>
                  </a:lnTo>
                  <a:lnTo>
                    <a:pt x="8238" y="61645"/>
                  </a:lnTo>
                  <a:lnTo>
                    <a:pt x="7790" y="61621"/>
                  </a:lnTo>
                  <a:lnTo>
                    <a:pt x="7367" y="61571"/>
                  </a:lnTo>
                  <a:lnTo>
                    <a:pt x="6944" y="61496"/>
                  </a:lnTo>
                  <a:lnTo>
                    <a:pt x="6521" y="61397"/>
                  </a:lnTo>
                  <a:lnTo>
                    <a:pt x="6098" y="61272"/>
                  </a:lnTo>
                  <a:lnTo>
                    <a:pt x="5699" y="61148"/>
                  </a:lnTo>
                  <a:lnTo>
                    <a:pt x="5301" y="60998"/>
                  </a:lnTo>
                  <a:lnTo>
                    <a:pt x="4928" y="60824"/>
                  </a:lnTo>
                  <a:lnTo>
                    <a:pt x="4555" y="60625"/>
                  </a:lnTo>
                  <a:lnTo>
                    <a:pt x="4181" y="60401"/>
                  </a:lnTo>
                  <a:lnTo>
                    <a:pt x="3833" y="60177"/>
                  </a:lnTo>
                  <a:lnTo>
                    <a:pt x="3484" y="59953"/>
                  </a:lnTo>
                  <a:lnTo>
                    <a:pt x="3161" y="59679"/>
                  </a:lnTo>
                  <a:lnTo>
                    <a:pt x="2862" y="59406"/>
                  </a:lnTo>
                  <a:lnTo>
                    <a:pt x="2539" y="59132"/>
                  </a:lnTo>
                  <a:lnTo>
                    <a:pt x="2265" y="58833"/>
                  </a:lnTo>
                  <a:lnTo>
                    <a:pt x="1991" y="58510"/>
                  </a:lnTo>
                  <a:lnTo>
                    <a:pt x="1742" y="58186"/>
                  </a:lnTo>
                  <a:lnTo>
                    <a:pt x="1494" y="57838"/>
                  </a:lnTo>
                  <a:lnTo>
                    <a:pt x="1270" y="57489"/>
                  </a:lnTo>
                  <a:lnTo>
                    <a:pt x="1046" y="57141"/>
                  </a:lnTo>
                  <a:lnTo>
                    <a:pt x="871" y="56743"/>
                  </a:lnTo>
                  <a:lnTo>
                    <a:pt x="697" y="56369"/>
                  </a:lnTo>
                  <a:lnTo>
                    <a:pt x="523" y="55971"/>
                  </a:lnTo>
                  <a:lnTo>
                    <a:pt x="398" y="55573"/>
                  </a:lnTo>
                  <a:lnTo>
                    <a:pt x="274" y="55150"/>
                  </a:lnTo>
                  <a:lnTo>
                    <a:pt x="175" y="54752"/>
                  </a:lnTo>
                  <a:lnTo>
                    <a:pt x="100" y="54304"/>
                  </a:lnTo>
                  <a:lnTo>
                    <a:pt x="50" y="53881"/>
                  </a:lnTo>
                  <a:lnTo>
                    <a:pt x="25" y="53433"/>
                  </a:lnTo>
                  <a:lnTo>
                    <a:pt x="0" y="52985"/>
                  </a:lnTo>
                  <a:lnTo>
                    <a:pt x="0" y="8686"/>
                  </a:lnTo>
                  <a:lnTo>
                    <a:pt x="0" y="8686"/>
                  </a:lnTo>
                  <a:lnTo>
                    <a:pt x="25" y="8238"/>
                  </a:lnTo>
                  <a:lnTo>
                    <a:pt x="50" y="7790"/>
                  </a:lnTo>
                  <a:lnTo>
                    <a:pt x="100" y="7343"/>
                  </a:lnTo>
                  <a:lnTo>
                    <a:pt x="175" y="6919"/>
                  </a:lnTo>
                  <a:lnTo>
                    <a:pt x="274" y="6496"/>
                  </a:lnTo>
                  <a:lnTo>
                    <a:pt x="398" y="6098"/>
                  </a:lnTo>
                  <a:lnTo>
                    <a:pt x="523" y="5700"/>
                  </a:lnTo>
                  <a:lnTo>
                    <a:pt x="697" y="5302"/>
                  </a:lnTo>
                  <a:lnTo>
                    <a:pt x="871" y="4904"/>
                  </a:lnTo>
                  <a:lnTo>
                    <a:pt x="1046" y="4530"/>
                  </a:lnTo>
                  <a:lnTo>
                    <a:pt x="1270" y="4182"/>
                  </a:lnTo>
                  <a:lnTo>
                    <a:pt x="1494" y="3833"/>
                  </a:lnTo>
                  <a:lnTo>
                    <a:pt x="1742" y="3485"/>
                  </a:lnTo>
                  <a:lnTo>
                    <a:pt x="1991" y="3162"/>
                  </a:lnTo>
                  <a:lnTo>
                    <a:pt x="2265" y="2838"/>
                  </a:lnTo>
                  <a:lnTo>
                    <a:pt x="2539" y="2539"/>
                  </a:lnTo>
                  <a:lnTo>
                    <a:pt x="2862" y="2266"/>
                  </a:lnTo>
                  <a:lnTo>
                    <a:pt x="3161" y="1992"/>
                  </a:lnTo>
                  <a:lnTo>
                    <a:pt x="3484" y="1718"/>
                  </a:lnTo>
                  <a:lnTo>
                    <a:pt x="3833" y="1469"/>
                  </a:lnTo>
                  <a:lnTo>
                    <a:pt x="4181" y="1245"/>
                  </a:lnTo>
                  <a:lnTo>
                    <a:pt x="4555" y="1046"/>
                  </a:lnTo>
                  <a:lnTo>
                    <a:pt x="4928" y="847"/>
                  </a:lnTo>
                  <a:lnTo>
                    <a:pt x="5301" y="673"/>
                  </a:lnTo>
                  <a:lnTo>
                    <a:pt x="5699" y="524"/>
                  </a:lnTo>
                  <a:lnTo>
                    <a:pt x="6098" y="399"/>
                  </a:lnTo>
                  <a:lnTo>
                    <a:pt x="6521" y="275"/>
                  </a:lnTo>
                  <a:lnTo>
                    <a:pt x="6944" y="175"/>
                  </a:lnTo>
                  <a:lnTo>
                    <a:pt x="7367" y="100"/>
                  </a:lnTo>
                  <a:lnTo>
                    <a:pt x="7790" y="51"/>
                  </a:lnTo>
                  <a:lnTo>
                    <a:pt x="8238" y="1"/>
                  </a:lnTo>
                  <a:lnTo>
                    <a:pt x="8686" y="1"/>
                  </a:lnTo>
                  <a:lnTo>
                    <a:pt x="9507" y="1"/>
                  </a:lnTo>
                  <a:lnTo>
                    <a:pt x="9507" y="1"/>
                  </a:lnTo>
                  <a:lnTo>
                    <a:pt x="9955" y="1"/>
                  </a:lnTo>
                  <a:lnTo>
                    <a:pt x="10378" y="51"/>
                  </a:lnTo>
                  <a:lnTo>
                    <a:pt x="10826" y="100"/>
                  </a:lnTo>
                  <a:lnTo>
                    <a:pt x="11249" y="175"/>
                  </a:lnTo>
                  <a:lnTo>
                    <a:pt x="11672" y="275"/>
                  </a:lnTo>
                  <a:lnTo>
                    <a:pt x="12070" y="399"/>
                  </a:lnTo>
                  <a:lnTo>
                    <a:pt x="12493" y="524"/>
                  </a:lnTo>
                  <a:lnTo>
                    <a:pt x="12867" y="673"/>
                  </a:lnTo>
                  <a:lnTo>
                    <a:pt x="13265" y="847"/>
                  </a:lnTo>
                  <a:lnTo>
                    <a:pt x="13638" y="1046"/>
                  </a:lnTo>
                  <a:lnTo>
                    <a:pt x="14012" y="1245"/>
                  </a:lnTo>
                  <a:lnTo>
                    <a:pt x="14360" y="1469"/>
                  </a:lnTo>
                  <a:lnTo>
                    <a:pt x="14683" y="1718"/>
                  </a:lnTo>
                  <a:lnTo>
                    <a:pt x="15007" y="1992"/>
                  </a:lnTo>
                  <a:lnTo>
                    <a:pt x="15331" y="2266"/>
                  </a:lnTo>
                  <a:lnTo>
                    <a:pt x="15629" y="2539"/>
                  </a:lnTo>
                  <a:lnTo>
                    <a:pt x="15928" y="2838"/>
                  </a:lnTo>
                  <a:lnTo>
                    <a:pt x="16202" y="3162"/>
                  </a:lnTo>
                  <a:lnTo>
                    <a:pt x="16450" y="3485"/>
                  </a:lnTo>
                  <a:lnTo>
                    <a:pt x="16699" y="3833"/>
                  </a:lnTo>
                  <a:lnTo>
                    <a:pt x="16923" y="4182"/>
                  </a:lnTo>
                  <a:lnTo>
                    <a:pt x="17122" y="4530"/>
                  </a:lnTo>
                  <a:lnTo>
                    <a:pt x="17321" y="4904"/>
                  </a:lnTo>
                  <a:lnTo>
                    <a:pt x="17496" y="5302"/>
                  </a:lnTo>
                  <a:lnTo>
                    <a:pt x="17645" y="5700"/>
                  </a:lnTo>
                  <a:lnTo>
                    <a:pt x="17794" y="6098"/>
                  </a:lnTo>
                  <a:lnTo>
                    <a:pt x="17894" y="6496"/>
                  </a:lnTo>
                  <a:lnTo>
                    <a:pt x="17993" y="6919"/>
                  </a:lnTo>
                  <a:lnTo>
                    <a:pt x="18068" y="7343"/>
                  </a:lnTo>
                  <a:lnTo>
                    <a:pt x="18143" y="7790"/>
                  </a:lnTo>
                  <a:lnTo>
                    <a:pt x="18168" y="8238"/>
                  </a:lnTo>
                  <a:lnTo>
                    <a:pt x="18168" y="8686"/>
                  </a:lnTo>
                  <a:lnTo>
                    <a:pt x="18168" y="52985"/>
                  </a:lnTo>
                  <a:lnTo>
                    <a:pt x="18168" y="52985"/>
                  </a:lnTo>
                  <a:lnTo>
                    <a:pt x="18168" y="53433"/>
                  </a:lnTo>
                  <a:lnTo>
                    <a:pt x="18143" y="53881"/>
                  </a:lnTo>
                  <a:lnTo>
                    <a:pt x="18068" y="54304"/>
                  </a:lnTo>
                  <a:lnTo>
                    <a:pt x="17993" y="54752"/>
                  </a:lnTo>
                  <a:lnTo>
                    <a:pt x="17894" y="55150"/>
                  </a:lnTo>
                  <a:lnTo>
                    <a:pt x="17794" y="55573"/>
                  </a:lnTo>
                  <a:lnTo>
                    <a:pt x="17645" y="55971"/>
                  </a:lnTo>
                  <a:lnTo>
                    <a:pt x="17496" y="56369"/>
                  </a:lnTo>
                  <a:lnTo>
                    <a:pt x="17321" y="56743"/>
                  </a:lnTo>
                  <a:lnTo>
                    <a:pt x="17122" y="57141"/>
                  </a:lnTo>
                  <a:lnTo>
                    <a:pt x="16923" y="57489"/>
                  </a:lnTo>
                  <a:lnTo>
                    <a:pt x="16699" y="57838"/>
                  </a:lnTo>
                  <a:lnTo>
                    <a:pt x="16450" y="58186"/>
                  </a:lnTo>
                  <a:lnTo>
                    <a:pt x="16202" y="58510"/>
                  </a:lnTo>
                  <a:lnTo>
                    <a:pt x="15928" y="58833"/>
                  </a:lnTo>
                  <a:lnTo>
                    <a:pt x="15629" y="59132"/>
                  </a:lnTo>
                  <a:lnTo>
                    <a:pt x="15331" y="59406"/>
                  </a:lnTo>
                  <a:lnTo>
                    <a:pt x="15007" y="59679"/>
                  </a:lnTo>
                  <a:lnTo>
                    <a:pt x="14683" y="59953"/>
                  </a:lnTo>
                  <a:lnTo>
                    <a:pt x="14360" y="60177"/>
                  </a:lnTo>
                  <a:lnTo>
                    <a:pt x="14012" y="60401"/>
                  </a:lnTo>
                  <a:lnTo>
                    <a:pt x="13638" y="60625"/>
                  </a:lnTo>
                  <a:lnTo>
                    <a:pt x="13265" y="60824"/>
                  </a:lnTo>
                  <a:lnTo>
                    <a:pt x="12867" y="60998"/>
                  </a:lnTo>
                  <a:lnTo>
                    <a:pt x="12493" y="61148"/>
                  </a:lnTo>
                  <a:lnTo>
                    <a:pt x="12070" y="61272"/>
                  </a:lnTo>
                  <a:lnTo>
                    <a:pt x="11672" y="61397"/>
                  </a:lnTo>
                  <a:lnTo>
                    <a:pt x="11249" y="61496"/>
                  </a:lnTo>
                  <a:lnTo>
                    <a:pt x="10826" y="61571"/>
                  </a:lnTo>
                  <a:lnTo>
                    <a:pt x="10378" y="61621"/>
                  </a:lnTo>
                  <a:lnTo>
                    <a:pt x="9955" y="61645"/>
                  </a:lnTo>
                  <a:lnTo>
                    <a:pt x="9507" y="616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24;p67">
              <a:extLst>
                <a:ext uri="{FF2B5EF4-FFF2-40B4-BE49-F238E27FC236}">
                  <a16:creationId xmlns:a16="http://schemas.microsoft.com/office/drawing/2014/main" id="{2BBB8F08-7E3F-4A86-4660-312DD43F48E3}"/>
                </a:ext>
              </a:extLst>
            </p:cNvPr>
            <p:cNvSpPr/>
            <p:nvPr/>
          </p:nvSpPr>
          <p:spPr>
            <a:xfrm>
              <a:off x="2611044" y="3655363"/>
              <a:ext cx="84796" cy="178370"/>
            </a:xfrm>
            <a:custGeom>
              <a:avLst/>
              <a:gdLst/>
              <a:ahLst/>
              <a:cxnLst/>
              <a:rect l="l" t="t" r="r" b="b"/>
              <a:pathLst>
                <a:path w="5999" h="12619" extrusionOk="0">
                  <a:moveTo>
                    <a:pt x="0" y="1"/>
                  </a:moveTo>
                  <a:lnTo>
                    <a:pt x="0" y="12618"/>
                  </a:lnTo>
                  <a:lnTo>
                    <a:pt x="2937" y="12618"/>
                  </a:lnTo>
                  <a:lnTo>
                    <a:pt x="59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25;p67">
              <a:extLst>
                <a:ext uri="{FF2B5EF4-FFF2-40B4-BE49-F238E27FC236}">
                  <a16:creationId xmlns:a16="http://schemas.microsoft.com/office/drawing/2014/main" id="{8146BDF6-8CCC-36F3-57F9-2180F0605327}"/>
                </a:ext>
              </a:extLst>
            </p:cNvPr>
            <p:cNvSpPr/>
            <p:nvPr/>
          </p:nvSpPr>
          <p:spPr>
            <a:xfrm>
              <a:off x="2611044" y="3655363"/>
              <a:ext cx="84796" cy="178370"/>
            </a:xfrm>
            <a:custGeom>
              <a:avLst/>
              <a:gdLst/>
              <a:ahLst/>
              <a:cxnLst/>
              <a:rect l="l" t="t" r="r" b="b"/>
              <a:pathLst>
                <a:path w="5999" h="12619" fill="none" extrusionOk="0">
                  <a:moveTo>
                    <a:pt x="2937" y="12618"/>
                  </a:moveTo>
                  <a:lnTo>
                    <a:pt x="0" y="12618"/>
                  </a:lnTo>
                  <a:lnTo>
                    <a:pt x="0" y="1"/>
                  </a:lnTo>
                  <a:lnTo>
                    <a:pt x="5998" y="1"/>
                  </a:lnTo>
                  <a:lnTo>
                    <a:pt x="2937" y="126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26;p67">
              <a:extLst>
                <a:ext uri="{FF2B5EF4-FFF2-40B4-BE49-F238E27FC236}">
                  <a16:creationId xmlns:a16="http://schemas.microsoft.com/office/drawing/2014/main" id="{A86B16AF-E4D1-98F6-03A6-146DBAEE43AE}"/>
                </a:ext>
              </a:extLst>
            </p:cNvPr>
            <p:cNvSpPr/>
            <p:nvPr/>
          </p:nvSpPr>
          <p:spPr>
            <a:xfrm>
              <a:off x="362504" y="4015579"/>
              <a:ext cx="3132556" cy="182935"/>
            </a:xfrm>
            <a:custGeom>
              <a:avLst/>
              <a:gdLst/>
              <a:ahLst/>
              <a:cxnLst/>
              <a:rect l="l" t="t" r="r" b="b"/>
              <a:pathLst>
                <a:path w="221617" h="12942" extrusionOk="0">
                  <a:moveTo>
                    <a:pt x="110821" y="1"/>
                  </a:moveTo>
                  <a:lnTo>
                    <a:pt x="105122" y="26"/>
                  </a:lnTo>
                  <a:lnTo>
                    <a:pt x="99498" y="51"/>
                  </a:lnTo>
                  <a:lnTo>
                    <a:pt x="93948" y="76"/>
                  </a:lnTo>
                  <a:lnTo>
                    <a:pt x="88498" y="150"/>
                  </a:lnTo>
                  <a:lnTo>
                    <a:pt x="83122" y="225"/>
                  </a:lnTo>
                  <a:lnTo>
                    <a:pt x="77871" y="300"/>
                  </a:lnTo>
                  <a:lnTo>
                    <a:pt x="72719" y="399"/>
                  </a:lnTo>
                  <a:lnTo>
                    <a:pt x="67692" y="524"/>
                  </a:lnTo>
                  <a:lnTo>
                    <a:pt x="62790" y="648"/>
                  </a:lnTo>
                  <a:lnTo>
                    <a:pt x="58011" y="797"/>
                  </a:lnTo>
                  <a:lnTo>
                    <a:pt x="53357" y="947"/>
                  </a:lnTo>
                  <a:lnTo>
                    <a:pt x="48853" y="1121"/>
                  </a:lnTo>
                  <a:lnTo>
                    <a:pt x="44523" y="1295"/>
                  </a:lnTo>
                  <a:lnTo>
                    <a:pt x="40342" y="1494"/>
                  </a:lnTo>
                  <a:lnTo>
                    <a:pt x="36310" y="1693"/>
                  </a:lnTo>
                  <a:lnTo>
                    <a:pt x="32477" y="1917"/>
                  </a:lnTo>
                  <a:lnTo>
                    <a:pt x="28794" y="2141"/>
                  </a:lnTo>
                  <a:lnTo>
                    <a:pt x="25310" y="2365"/>
                  </a:lnTo>
                  <a:lnTo>
                    <a:pt x="22025" y="2614"/>
                  </a:lnTo>
                  <a:lnTo>
                    <a:pt x="18939" y="2863"/>
                  </a:lnTo>
                  <a:lnTo>
                    <a:pt x="16052" y="3137"/>
                  </a:lnTo>
                  <a:lnTo>
                    <a:pt x="13389" y="3385"/>
                  </a:lnTo>
                  <a:lnTo>
                    <a:pt x="10950" y="3684"/>
                  </a:lnTo>
                  <a:lnTo>
                    <a:pt x="8711" y="3958"/>
                  </a:lnTo>
                  <a:lnTo>
                    <a:pt x="6744" y="4257"/>
                  </a:lnTo>
                  <a:lnTo>
                    <a:pt x="5002" y="4555"/>
                  </a:lnTo>
                  <a:lnTo>
                    <a:pt x="3509" y="4854"/>
                  </a:lnTo>
                  <a:lnTo>
                    <a:pt x="2837" y="5028"/>
                  </a:lnTo>
                  <a:lnTo>
                    <a:pt x="2265" y="5177"/>
                  </a:lnTo>
                  <a:lnTo>
                    <a:pt x="1742" y="5327"/>
                  </a:lnTo>
                  <a:lnTo>
                    <a:pt x="1294" y="5501"/>
                  </a:lnTo>
                  <a:lnTo>
                    <a:pt x="896" y="5650"/>
                  </a:lnTo>
                  <a:lnTo>
                    <a:pt x="573" y="5824"/>
                  </a:lnTo>
                  <a:lnTo>
                    <a:pt x="324" y="5974"/>
                  </a:lnTo>
                  <a:lnTo>
                    <a:pt x="149" y="6148"/>
                  </a:lnTo>
                  <a:lnTo>
                    <a:pt x="100" y="6223"/>
                  </a:lnTo>
                  <a:lnTo>
                    <a:pt x="50" y="6322"/>
                  </a:lnTo>
                  <a:lnTo>
                    <a:pt x="25" y="6397"/>
                  </a:lnTo>
                  <a:lnTo>
                    <a:pt x="0" y="6471"/>
                  </a:lnTo>
                  <a:lnTo>
                    <a:pt x="25" y="6571"/>
                  </a:lnTo>
                  <a:lnTo>
                    <a:pt x="50" y="6646"/>
                  </a:lnTo>
                  <a:lnTo>
                    <a:pt x="100" y="6720"/>
                  </a:lnTo>
                  <a:lnTo>
                    <a:pt x="149" y="6820"/>
                  </a:lnTo>
                  <a:lnTo>
                    <a:pt x="324" y="6969"/>
                  </a:lnTo>
                  <a:lnTo>
                    <a:pt x="573" y="7143"/>
                  </a:lnTo>
                  <a:lnTo>
                    <a:pt x="896" y="7293"/>
                  </a:lnTo>
                  <a:lnTo>
                    <a:pt x="1294" y="7467"/>
                  </a:lnTo>
                  <a:lnTo>
                    <a:pt x="1742" y="7616"/>
                  </a:lnTo>
                  <a:lnTo>
                    <a:pt x="2265" y="7790"/>
                  </a:lnTo>
                  <a:lnTo>
                    <a:pt x="2837" y="7940"/>
                  </a:lnTo>
                  <a:lnTo>
                    <a:pt x="3509" y="8089"/>
                  </a:lnTo>
                  <a:lnTo>
                    <a:pt x="5002" y="8413"/>
                  </a:lnTo>
                  <a:lnTo>
                    <a:pt x="6744" y="8711"/>
                  </a:lnTo>
                  <a:lnTo>
                    <a:pt x="8711" y="8985"/>
                  </a:lnTo>
                  <a:lnTo>
                    <a:pt x="10950" y="9284"/>
                  </a:lnTo>
                  <a:lnTo>
                    <a:pt x="13389" y="9557"/>
                  </a:lnTo>
                  <a:lnTo>
                    <a:pt x="16052" y="9831"/>
                  </a:lnTo>
                  <a:lnTo>
                    <a:pt x="18939" y="10105"/>
                  </a:lnTo>
                  <a:lnTo>
                    <a:pt x="22025" y="10354"/>
                  </a:lnTo>
                  <a:lnTo>
                    <a:pt x="25310" y="10603"/>
                  </a:lnTo>
                  <a:lnTo>
                    <a:pt x="28794" y="10827"/>
                  </a:lnTo>
                  <a:lnTo>
                    <a:pt x="32477" y="11051"/>
                  </a:lnTo>
                  <a:lnTo>
                    <a:pt x="36310" y="11275"/>
                  </a:lnTo>
                  <a:lnTo>
                    <a:pt x="40342" y="11474"/>
                  </a:lnTo>
                  <a:lnTo>
                    <a:pt x="44523" y="11673"/>
                  </a:lnTo>
                  <a:lnTo>
                    <a:pt x="48853" y="11847"/>
                  </a:lnTo>
                  <a:lnTo>
                    <a:pt x="53357" y="12021"/>
                  </a:lnTo>
                  <a:lnTo>
                    <a:pt x="58011" y="12171"/>
                  </a:lnTo>
                  <a:lnTo>
                    <a:pt x="62790" y="12320"/>
                  </a:lnTo>
                  <a:lnTo>
                    <a:pt x="67692" y="12444"/>
                  </a:lnTo>
                  <a:lnTo>
                    <a:pt x="72719" y="12544"/>
                  </a:lnTo>
                  <a:lnTo>
                    <a:pt x="77871" y="12668"/>
                  </a:lnTo>
                  <a:lnTo>
                    <a:pt x="83122" y="12743"/>
                  </a:lnTo>
                  <a:lnTo>
                    <a:pt x="88498" y="12818"/>
                  </a:lnTo>
                  <a:lnTo>
                    <a:pt x="93948" y="12867"/>
                  </a:lnTo>
                  <a:lnTo>
                    <a:pt x="99498" y="12917"/>
                  </a:lnTo>
                  <a:lnTo>
                    <a:pt x="105122" y="12942"/>
                  </a:lnTo>
                  <a:lnTo>
                    <a:pt x="116520" y="12942"/>
                  </a:lnTo>
                  <a:lnTo>
                    <a:pt x="122144" y="12917"/>
                  </a:lnTo>
                  <a:lnTo>
                    <a:pt x="127694" y="12867"/>
                  </a:lnTo>
                  <a:lnTo>
                    <a:pt x="133144" y="12818"/>
                  </a:lnTo>
                  <a:lnTo>
                    <a:pt x="138520" y="12743"/>
                  </a:lnTo>
                  <a:lnTo>
                    <a:pt x="143771" y="12668"/>
                  </a:lnTo>
                  <a:lnTo>
                    <a:pt x="148923" y="12544"/>
                  </a:lnTo>
                  <a:lnTo>
                    <a:pt x="153950" y="12444"/>
                  </a:lnTo>
                  <a:lnTo>
                    <a:pt x="158852" y="12320"/>
                  </a:lnTo>
                  <a:lnTo>
                    <a:pt x="163631" y="12171"/>
                  </a:lnTo>
                  <a:lnTo>
                    <a:pt x="168285" y="12021"/>
                  </a:lnTo>
                  <a:lnTo>
                    <a:pt x="172764" y="11847"/>
                  </a:lnTo>
                  <a:lnTo>
                    <a:pt x="177119" y="11673"/>
                  </a:lnTo>
                  <a:lnTo>
                    <a:pt x="181300" y="11474"/>
                  </a:lnTo>
                  <a:lnTo>
                    <a:pt x="185332" y="11275"/>
                  </a:lnTo>
                  <a:lnTo>
                    <a:pt x="189165" y="11051"/>
                  </a:lnTo>
                  <a:lnTo>
                    <a:pt x="192848" y="10827"/>
                  </a:lnTo>
                  <a:lnTo>
                    <a:pt x="196332" y="10603"/>
                  </a:lnTo>
                  <a:lnTo>
                    <a:pt x="199617" y="10354"/>
                  </a:lnTo>
                  <a:lnTo>
                    <a:pt x="202703" y="10105"/>
                  </a:lnTo>
                  <a:lnTo>
                    <a:pt x="205590" y="9831"/>
                  </a:lnTo>
                  <a:lnTo>
                    <a:pt x="208253" y="9557"/>
                  </a:lnTo>
                  <a:lnTo>
                    <a:pt x="210692" y="9284"/>
                  </a:lnTo>
                  <a:lnTo>
                    <a:pt x="212907" y="8985"/>
                  </a:lnTo>
                  <a:lnTo>
                    <a:pt x="214898" y="8711"/>
                  </a:lnTo>
                  <a:lnTo>
                    <a:pt x="216640" y="8413"/>
                  </a:lnTo>
                  <a:lnTo>
                    <a:pt x="218133" y="8089"/>
                  </a:lnTo>
                  <a:lnTo>
                    <a:pt x="218780" y="7940"/>
                  </a:lnTo>
                  <a:lnTo>
                    <a:pt x="219377" y="7790"/>
                  </a:lnTo>
                  <a:lnTo>
                    <a:pt x="219900" y="7616"/>
                  </a:lnTo>
                  <a:lnTo>
                    <a:pt x="220348" y="7467"/>
                  </a:lnTo>
                  <a:lnTo>
                    <a:pt x="220721" y="7293"/>
                  </a:lnTo>
                  <a:lnTo>
                    <a:pt x="221045" y="7143"/>
                  </a:lnTo>
                  <a:lnTo>
                    <a:pt x="221293" y="6969"/>
                  </a:lnTo>
                  <a:lnTo>
                    <a:pt x="221468" y="6820"/>
                  </a:lnTo>
                  <a:lnTo>
                    <a:pt x="221542" y="6720"/>
                  </a:lnTo>
                  <a:lnTo>
                    <a:pt x="221592" y="6646"/>
                  </a:lnTo>
                  <a:lnTo>
                    <a:pt x="221617" y="6571"/>
                  </a:lnTo>
                  <a:lnTo>
                    <a:pt x="221617" y="6471"/>
                  </a:lnTo>
                  <a:lnTo>
                    <a:pt x="221617" y="6397"/>
                  </a:lnTo>
                  <a:lnTo>
                    <a:pt x="221592" y="6322"/>
                  </a:lnTo>
                  <a:lnTo>
                    <a:pt x="221542" y="6223"/>
                  </a:lnTo>
                  <a:lnTo>
                    <a:pt x="221468" y="6148"/>
                  </a:lnTo>
                  <a:lnTo>
                    <a:pt x="221293" y="5974"/>
                  </a:lnTo>
                  <a:lnTo>
                    <a:pt x="221045" y="5824"/>
                  </a:lnTo>
                  <a:lnTo>
                    <a:pt x="220721" y="5650"/>
                  </a:lnTo>
                  <a:lnTo>
                    <a:pt x="220348" y="5501"/>
                  </a:lnTo>
                  <a:lnTo>
                    <a:pt x="219900" y="5327"/>
                  </a:lnTo>
                  <a:lnTo>
                    <a:pt x="219377" y="5177"/>
                  </a:lnTo>
                  <a:lnTo>
                    <a:pt x="218780" y="5028"/>
                  </a:lnTo>
                  <a:lnTo>
                    <a:pt x="218133" y="4854"/>
                  </a:lnTo>
                  <a:lnTo>
                    <a:pt x="216640" y="4555"/>
                  </a:lnTo>
                  <a:lnTo>
                    <a:pt x="214898" y="4257"/>
                  </a:lnTo>
                  <a:lnTo>
                    <a:pt x="212907" y="3958"/>
                  </a:lnTo>
                  <a:lnTo>
                    <a:pt x="210692" y="3684"/>
                  </a:lnTo>
                  <a:lnTo>
                    <a:pt x="208253" y="3385"/>
                  </a:lnTo>
                  <a:lnTo>
                    <a:pt x="205590" y="3137"/>
                  </a:lnTo>
                  <a:lnTo>
                    <a:pt x="202703" y="2863"/>
                  </a:lnTo>
                  <a:lnTo>
                    <a:pt x="199617" y="2614"/>
                  </a:lnTo>
                  <a:lnTo>
                    <a:pt x="196332" y="2365"/>
                  </a:lnTo>
                  <a:lnTo>
                    <a:pt x="192848" y="2141"/>
                  </a:lnTo>
                  <a:lnTo>
                    <a:pt x="189165" y="1917"/>
                  </a:lnTo>
                  <a:lnTo>
                    <a:pt x="185332" y="1693"/>
                  </a:lnTo>
                  <a:lnTo>
                    <a:pt x="181300" y="1494"/>
                  </a:lnTo>
                  <a:lnTo>
                    <a:pt x="177119" y="1295"/>
                  </a:lnTo>
                  <a:lnTo>
                    <a:pt x="172764" y="1121"/>
                  </a:lnTo>
                  <a:lnTo>
                    <a:pt x="168285" y="947"/>
                  </a:lnTo>
                  <a:lnTo>
                    <a:pt x="163631" y="797"/>
                  </a:lnTo>
                  <a:lnTo>
                    <a:pt x="158852" y="648"/>
                  </a:lnTo>
                  <a:lnTo>
                    <a:pt x="153950" y="524"/>
                  </a:lnTo>
                  <a:lnTo>
                    <a:pt x="148923" y="399"/>
                  </a:lnTo>
                  <a:lnTo>
                    <a:pt x="143771" y="300"/>
                  </a:lnTo>
                  <a:lnTo>
                    <a:pt x="138520" y="225"/>
                  </a:lnTo>
                  <a:lnTo>
                    <a:pt x="133144" y="150"/>
                  </a:lnTo>
                  <a:lnTo>
                    <a:pt x="127694" y="76"/>
                  </a:lnTo>
                  <a:lnTo>
                    <a:pt x="122144" y="51"/>
                  </a:lnTo>
                  <a:lnTo>
                    <a:pt x="116520" y="26"/>
                  </a:lnTo>
                  <a:lnTo>
                    <a:pt x="1108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27;p67">
              <a:extLst>
                <a:ext uri="{FF2B5EF4-FFF2-40B4-BE49-F238E27FC236}">
                  <a16:creationId xmlns:a16="http://schemas.microsoft.com/office/drawing/2014/main" id="{27184803-4CF0-1A0A-40D4-52F65E34CA52}"/>
                </a:ext>
              </a:extLst>
            </p:cNvPr>
            <p:cNvSpPr/>
            <p:nvPr/>
          </p:nvSpPr>
          <p:spPr>
            <a:xfrm>
              <a:off x="362504" y="4015579"/>
              <a:ext cx="3132556" cy="182935"/>
            </a:xfrm>
            <a:custGeom>
              <a:avLst/>
              <a:gdLst/>
              <a:ahLst/>
              <a:cxnLst/>
              <a:rect l="l" t="t" r="r" b="b"/>
              <a:pathLst>
                <a:path w="221617" h="12942" fill="none" extrusionOk="0">
                  <a:moveTo>
                    <a:pt x="110821" y="1"/>
                  </a:moveTo>
                  <a:lnTo>
                    <a:pt x="110821" y="1"/>
                  </a:lnTo>
                  <a:lnTo>
                    <a:pt x="116520" y="26"/>
                  </a:lnTo>
                  <a:lnTo>
                    <a:pt x="122144" y="51"/>
                  </a:lnTo>
                  <a:lnTo>
                    <a:pt x="127694" y="76"/>
                  </a:lnTo>
                  <a:lnTo>
                    <a:pt x="133144" y="150"/>
                  </a:lnTo>
                  <a:lnTo>
                    <a:pt x="138520" y="225"/>
                  </a:lnTo>
                  <a:lnTo>
                    <a:pt x="143771" y="300"/>
                  </a:lnTo>
                  <a:lnTo>
                    <a:pt x="148923" y="399"/>
                  </a:lnTo>
                  <a:lnTo>
                    <a:pt x="153950" y="524"/>
                  </a:lnTo>
                  <a:lnTo>
                    <a:pt x="158852" y="648"/>
                  </a:lnTo>
                  <a:lnTo>
                    <a:pt x="163631" y="797"/>
                  </a:lnTo>
                  <a:lnTo>
                    <a:pt x="168285" y="947"/>
                  </a:lnTo>
                  <a:lnTo>
                    <a:pt x="172764" y="1121"/>
                  </a:lnTo>
                  <a:lnTo>
                    <a:pt x="177119" y="1295"/>
                  </a:lnTo>
                  <a:lnTo>
                    <a:pt x="181300" y="1494"/>
                  </a:lnTo>
                  <a:lnTo>
                    <a:pt x="185332" y="1693"/>
                  </a:lnTo>
                  <a:lnTo>
                    <a:pt x="189165" y="1917"/>
                  </a:lnTo>
                  <a:lnTo>
                    <a:pt x="192848" y="2141"/>
                  </a:lnTo>
                  <a:lnTo>
                    <a:pt x="196332" y="2365"/>
                  </a:lnTo>
                  <a:lnTo>
                    <a:pt x="199617" y="2614"/>
                  </a:lnTo>
                  <a:lnTo>
                    <a:pt x="202703" y="2863"/>
                  </a:lnTo>
                  <a:lnTo>
                    <a:pt x="205590" y="3137"/>
                  </a:lnTo>
                  <a:lnTo>
                    <a:pt x="208253" y="3385"/>
                  </a:lnTo>
                  <a:lnTo>
                    <a:pt x="210692" y="3684"/>
                  </a:lnTo>
                  <a:lnTo>
                    <a:pt x="212907" y="3958"/>
                  </a:lnTo>
                  <a:lnTo>
                    <a:pt x="214898" y="4257"/>
                  </a:lnTo>
                  <a:lnTo>
                    <a:pt x="216640" y="4555"/>
                  </a:lnTo>
                  <a:lnTo>
                    <a:pt x="218133" y="4854"/>
                  </a:lnTo>
                  <a:lnTo>
                    <a:pt x="218780" y="5028"/>
                  </a:lnTo>
                  <a:lnTo>
                    <a:pt x="219377" y="5177"/>
                  </a:lnTo>
                  <a:lnTo>
                    <a:pt x="219900" y="5327"/>
                  </a:lnTo>
                  <a:lnTo>
                    <a:pt x="220348" y="5501"/>
                  </a:lnTo>
                  <a:lnTo>
                    <a:pt x="220721" y="5650"/>
                  </a:lnTo>
                  <a:lnTo>
                    <a:pt x="221045" y="5824"/>
                  </a:lnTo>
                  <a:lnTo>
                    <a:pt x="221293" y="5974"/>
                  </a:lnTo>
                  <a:lnTo>
                    <a:pt x="221468" y="6148"/>
                  </a:lnTo>
                  <a:lnTo>
                    <a:pt x="221542" y="6223"/>
                  </a:lnTo>
                  <a:lnTo>
                    <a:pt x="221592" y="6322"/>
                  </a:lnTo>
                  <a:lnTo>
                    <a:pt x="221617" y="6397"/>
                  </a:lnTo>
                  <a:lnTo>
                    <a:pt x="221617" y="6471"/>
                  </a:lnTo>
                  <a:lnTo>
                    <a:pt x="221617" y="6471"/>
                  </a:lnTo>
                  <a:lnTo>
                    <a:pt x="221617" y="6571"/>
                  </a:lnTo>
                  <a:lnTo>
                    <a:pt x="221592" y="6646"/>
                  </a:lnTo>
                  <a:lnTo>
                    <a:pt x="221542" y="6720"/>
                  </a:lnTo>
                  <a:lnTo>
                    <a:pt x="221468" y="6820"/>
                  </a:lnTo>
                  <a:lnTo>
                    <a:pt x="221293" y="6969"/>
                  </a:lnTo>
                  <a:lnTo>
                    <a:pt x="221045" y="7143"/>
                  </a:lnTo>
                  <a:lnTo>
                    <a:pt x="220721" y="7293"/>
                  </a:lnTo>
                  <a:lnTo>
                    <a:pt x="220348" y="7467"/>
                  </a:lnTo>
                  <a:lnTo>
                    <a:pt x="219900" y="7616"/>
                  </a:lnTo>
                  <a:lnTo>
                    <a:pt x="219377" y="7790"/>
                  </a:lnTo>
                  <a:lnTo>
                    <a:pt x="218780" y="7940"/>
                  </a:lnTo>
                  <a:lnTo>
                    <a:pt x="218133" y="8089"/>
                  </a:lnTo>
                  <a:lnTo>
                    <a:pt x="216640" y="8413"/>
                  </a:lnTo>
                  <a:lnTo>
                    <a:pt x="214898" y="8711"/>
                  </a:lnTo>
                  <a:lnTo>
                    <a:pt x="212907" y="8985"/>
                  </a:lnTo>
                  <a:lnTo>
                    <a:pt x="210692" y="9284"/>
                  </a:lnTo>
                  <a:lnTo>
                    <a:pt x="208253" y="9557"/>
                  </a:lnTo>
                  <a:lnTo>
                    <a:pt x="205590" y="9831"/>
                  </a:lnTo>
                  <a:lnTo>
                    <a:pt x="202703" y="10105"/>
                  </a:lnTo>
                  <a:lnTo>
                    <a:pt x="199617" y="10354"/>
                  </a:lnTo>
                  <a:lnTo>
                    <a:pt x="196332" y="10603"/>
                  </a:lnTo>
                  <a:lnTo>
                    <a:pt x="192848" y="10827"/>
                  </a:lnTo>
                  <a:lnTo>
                    <a:pt x="189165" y="11051"/>
                  </a:lnTo>
                  <a:lnTo>
                    <a:pt x="185332" y="11275"/>
                  </a:lnTo>
                  <a:lnTo>
                    <a:pt x="181300" y="11474"/>
                  </a:lnTo>
                  <a:lnTo>
                    <a:pt x="177119" y="11673"/>
                  </a:lnTo>
                  <a:lnTo>
                    <a:pt x="172764" y="11847"/>
                  </a:lnTo>
                  <a:lnTo>
                    <a:pt x="168285" y="12021"/>
                  </a:lnTo>
                  <a:lnTo>
                    <a:pt x="163631" y="12171"/>
                  </a:lnTo>
                  <a:lnTo>
                    <a:pt x="158852" y="12320"/>
                  </a:lnTo>
                  <a:lnTo>
                    <a:pt x="153950" y="12444"/>
                  </a:lnTo>
                  <a:lnTo>
                    <a:pt x="148923" y="12544"/>
                  </a:lnTo>
                  <a:lnTo>
                    <a:pt x="143771" y="12668"/>
                  </a:lnTo>
                  <a:lnTo>
                    <a:pt x="138520" y="12743"/>
                  </a:lnTo>
                  <a:lnTo>
                    <a:pt x="133144" y="12818"/>
                  </a:lnTo>
                  <a:lnTo>
                    <a:pt x="127694" y="12867"/>
                  </a:lnTo>
                  <a:lnTo>
                    <a:pt x="122144" y="12917"/>
                  </a:lnTo>
                  <a:lnTo>
                    <a:pt x="116520" y="12942"/>
                  </a:lnTo>
                  <a:lnTo>
                    <a:pt x="110821" y="12942"/>
                  </a:lnTo>
                  <a:lnTo>
                    <a:pt x="110821" y="12942"/>
                  </a:lnTo>
                  <a:lnTo>
                    <a:pt x="105122" y="12942"/>
                  </a:lnTo>
                  <a:lnTo>
                    <a:pt x="99498" y="12917"/>
                  </a:lnTo>
                  <a:lnTo>
                    <a:pt x="93948" y="12867"/>
                  </a:lnTo>
                  <a:lnTo>
                    <a:pt x="88498" y="12818"/>
                  </a:lnTo>
                  <a:lnTo>
                    <a:pt x="83122" y="12743"/>
                  </a:lnTo>
                  <a:lnTo>
                    <a:pt x="77871" y="12668"/>
                  </a:lnTo>
                  <a:lnTo>
                    <a:pt x="72719" y="12544"/>
                  </a:lnTo>
                  <a:lnTo>
                    <a:pt x="67692" y="12444"/>
                  </a:lnTo>
                  <a:lnTo>
                    <a:pt x="62790" y="12320"/>
                  </a:lnTo>
                  <a:lnTo>
                    <a:pt x="58011" y="12171"/>
                  </a:lnTo>
                  <a:lnTo>
                    <a:pt x="53357" y="12021"/>
                  </a:lnTo>
                  <a:lnTo>
                    <a:pt x="48853" y="11847"/>
                  </a:lnTo>
                  <a:lnTo>
                    <a:pt x="44523" y="11673"/>
                  </a:lnTo>
                  <a:lnTo>
                    <a:pt x="40342" y="11474"/>
                  </a:lnTo>
                  <a:lnTo>
                    <a:pt x="36310" y="11275"/>
                  </a:lnTo>
                  <a:lnTo>
                    <a:pt x="32477" y="11051"/>
                  </a:lnTo>
                  <a:lnTo>
                    <a:pt x="28794" y="10827"/>
                  </a:lnTo>
                  <a:lnTo>
                    <a:pt x="25310" y="10603"/>
                  </a:lnTo>
                  <a:lnTo>
                    <a:pt x="22025" y="10354"/>
                  </a:lnTo>
                  <a:lnTo>
                    <a:pt x="18939" y="10105"/>
                  </a:lnTo>
                  <a:lnTo>
                    <a:pt x="16052" y="9831"/>
                  </a:lnTo>
                  <a:lnTo>
                    <a:pt x="13389" y="9557"/>
                  </a:lnTo>
                  <a:lnTo>
                    <a:pt x="10950" y="9284"/>
                  </a:lnTo>
                  <a:lnTo>
                    <a:pt x="8711" y="8985"/>
                  </a:lnTo>
                  <a:lnTo>
                    <a:pt x="6744" y="8711"/>
                  </a:lnTo>
                  <a:lnTo>
                    <a:pt x="5002" y="8413"/>
                  </a:lnTo>
                  <a:lnTo>
                    <a:pt x="3509" y="8089"/>
                  </a:lnTo>
                  <a:lnTo>
                    <a:pt x="2837" y="7940"/>
                  </a:lnTo>
                  <a:lnTo>
                    <a:pt x="2265" y="7790"/>
                  </a:lnTo>
                  <a:lnTo>
                    <a:pt x="1742" y="7616"/>
                  </a:lnTo>
                  <a:lnTo>
                    <a:pt x="1294" y="7467"/>
                  </a:lnTo>
                  <a:lnTo>
                    <a:pt x="896" y="7293"/>
                  </a:lnTo>
                  <a:lnTo>
                    <a:pt x="573" y="7143"/>
                  </a:lnTo>
                  <a:lnTo>
                    <a:pt x="324" y="6969"/>
                  </a:lnTo>
                  <a:lnTo>
                    <a:pt x="149" y="6820"/>
                  </a:lnTo>
                  <a:lnTo>
                    <a:pt x="100" y="6720"/>
                  </a:lnTo>
                  <a:lnTo>
                    <a:pt x="50" y="6646"/>
                  </a:lnTo>
                  <a:lnTo>
                    <a:pt x="25" y="6571"/>
                  </a:lnTo>
                  <a:lnTo>
                    <a:pt x="0" y="6471"/>
                  </a:lnTo>
                  <a:lnTo>
                    <a:pt x="0" y="6471"/>
                  </a:lnTo>
                  <a:lnTo>
                    <a:pt x="25" y="6397"/>
                  </a:lnTo>
                  <a:lnTo>
                    <a:pt x="50" y="6322"/>
                  </a:lnTo>
                  <a:lnTo>
                    <a:pt x="100" y="6223"/>
                  </a:lnTo>
                  <a:lnTo>
                    <a:pt x="149" y="6148"/>
                  </a:lnTo>
                  <a:lnTo>
                    <a:pt x="324" y="5974"/>
                  </a:lnTo>
                  <a:lnTo>
                    <a:pt x="573" y="5824"/>
                  </a:lnTo>
                  <a:lnTo>
                    <a:pt x="896" y="5650"/>
                  </a:lnTo>
                  <a:lnTo>
                    <a:pt x="1294" y="5501"/>
                  </a:lnTo>
                  <a:lnTo>
                    <a:pt x="1742" y="5327"/>
                  </a:lnTo>
                  <a:lnTo>
                    <a:pt x="2265" y="5177"/>
                  </a:lnTo>
                  <a:lnTo>
                    <a:pt x="2837" y="5028"/>
                  </a:lnTo>
                  <a:lnTo>
                    <a:pt x="3509" y="4854"/>
                  </a:lnTo>
                  <a:lnTo>
                    <a:pt x="5002" y="4555"/>
                  </a:lnTo>
                  <a:lnTo>
                    <a:pt x="6744" y="4257"/>
                  </a:lnTo>
                  <a:lnTo>
                    <a:pt x="8711" y="3958"/>
                  </a:lnTo>
                  <a:lnTo>
                    <a:pt x="10950" y="3684"/>
                  </a:lnTo>
                  <a:lnTo>
                    <a:pt x="13389" y="3385"/>
                  </a:lnTo>
                  <a:lnTo>
                    <a:pt x="16052" y="3137"/>
                  </a:lnTo>
                  <a:lnTo>
                    <a:pt x="18939" y="2863"/>
                  </a:lnTo>
                  <a:lnTo>
                    <a:pt x="22025" y="2614"/>
                  </a:lnTo>
                  <a:lnTo>
                    <a:pt x="25310" y="2365"/>
                  </a:lnTo>
                  <a:lnTo>
                    <a:pt x="28794" y="2141"/>
                  </a:lnTo>
                  <a:lnTo>
                    <a:pt x="32477" y="1917"/>
                  </a:lnTo>
                  <a:lnTo>
                    <a:pt x="36310" y="1693"/>
                  </a:lnTo>
                  <a:lnTo>
                    <a:pt x="40342" y="1494"/>
                  </a:lnTo>
                  <a:lnTo>
                    <a:pt x="44523" y="1295"/>
                  </a:lnTo>
                  <a:lnTo>
                    <a:pt x="48853" y="1121"/>
                  </a:lnTo>
                  <a:lnTo>
                    <a:pt x="53357" y="947"/>
                  </a:lnTo>
                  <a:lnTo>
                    <a:pt x="58011" y="797"/>
                  </a:lnTo>
                  <a:lnTo>
                    <a:pt x="62790" y="648"/>
                  </a:lnTo>
                  <a:lnTo>
                    <a:pt x="67692" y="524"/>
                  </a:lnTo>
                  <a:lnTo>
                    <a:pt x="72719" y="399"/>
                  </a:lnTo>
                  <a:lnTo>
                    <a:pt x="77871" y="300"/>
                  </a:lnTo>
                  <a:lnTo>
                    <a:pt x="83122" y="225"/>
                  </a:lnTo>
                  <a:lnTo>
                    <a:pt x="88498" y="150"/>
                  </a:lnTo>
                  <a:lnTo>
                    <a:pt x="93948" y="76"/>
                  </a:lnTo>
                  <a:lnTo>
                    <a:pt x="99498" y="51"/>
                  </a:lnTo>
                  <a:lnTo>
                    <a:pt x="105122" y="26"/>
                  </a:lnTo>
                  <a:lnTo>
                    <a:pt x="1108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828;p67">
              <a:extLst>
                <a:ext uri="{FF2B5EF4-FFF2-40B4-BE49-F238E27FC236}">
                  <a16:creationId xmlns:a16="http://schemas.microsoft.com/office/drawing/2014/main" id="{C31BFFAB-4C51-3B06-555D-C3E5288BD315}"/>
                </a:ext>
              </a:extLst>
            </p:cNvPr>
            <p:cNvSpPr/>
            <p:nvPr/>
          </p:nvSpPr>
          <p:spPr>
            <a:xfrm>
              <a:off x="1529335" y="2292240"/>
              <a:ext cx="1085950" cy="1814821"/>
            </a:xfrm>
            <a:custGeom>
              <a:avLst/>
              <a:gdLst/>
              <a:ahLst/>
              <a:cxnLst/>
              <a:rect l="l" t="t" r="r" b="b"/>
              <a:pathLst>
                <a:path w="76827" h="128392" extrusionOk="0">
                  <a:moveTo>
                    <a:pt x="1" y="1"/>
                  </a:moveTo>
                  <a:lnTo>
                    <a:pt x="1" y="128391"/>
                  </a:lnTo>
                  <a:lnTo>
                    <a:pt x="12618" y="128391"/>
                  </a:lnTo>
                  <a:lnTo>
                    <a:pt x="14286" y="128367"/>
                  </a:lnTo>
                  <a:lnTo>
                    <a:pt x="15928" y="128317"/>
                  </a:lnTo>
                  <a:lnTo>
                    <a:pt x="17571" y="128217"/>
                  </a:lnTo>
                  <a:lnTo>
                    <a:pt x="19188" y="128068"/>
                  </a:lnTo>
                  <a:lnTo>
                    <a:pt x="20806" y="127894"/>
                  </a:lnTo>
                  <a:lnTo>
                    <a:pt x="22399" y="127670"/>
                  </a:lnTo>
                  <a:lnTo>
                    <a:pt x="23991" y="127396"/>
                  </a:lnTo>
                  <a:lnTo>
                    <a:pt x="25559" y="127097"/>
                  </a:lnTo>
                  <a:lnTo>
                    <a:pt x="27127" y="126749"/>
                  </a:lnTo>
                  <a:lnTo>
                    <a:pt x="28670" y="126376"/>
                  </a:lnTo>
                  <a:lnTo>
                    <a:pt x="30213" y="125953"/>
                  </a:lnTo>
                  <a:lnTo>
                    <a:pt x="31706" y="125505"/>
                  </a:lnTo>
                  <a:lnTo>
                    <a:pt x="33224" y="125032"/>
                  </a:lnTo>
                  <a:lnTo>
                    <a:pt x="34693" y="124509"/>
                  </a:lnTo>
                  <a:lnTo>
                    <a:pt x="36161" y="123937"/>
                  </a:lnTo>
                  <a:lnTo>
                    <a:pt x="37605" y="123364"/>
                  </a:lnTo>
                  <a:lnTo>
                    <a:pt x="39048" y="122717"/>
                  </a:lnTo>
                  <a:lnTo>
                    <a:pt x="40467" y="122070"/>
                  </a:lnTo>
                  <a:lnTo>
                    <a:pt x="41860" y="121373"/>
                  </a:lnTo>
                  <a:lnTo>
                    <a:pt x="43229" y="120652"/>
                  </a:lnTo>
                  <a:lnTo>
                    <a:pt x="44573" y="119905"/>
                  </a:lnTo>
                  <a:lnTo>
                    <a:pt x="45917" y="119109"/>
                  </a:lnTo>
                  <a:lnTo>
                    <a:pt x="47236" y="118287"/>
                  </a:lnTo>
                  <a:lnTo>
                    <a:pt x="48530" y="117441"/>
                  </a:lnTo>
                  <a:lnTo>
                    <a:pt x="49799" y="116545"/>
                  </a:lnTo>
                  <a:lnTo>
                    <a:pt x="51043" y="115649"/>
                  </a:lnTo>
                  <a:lnTo>
                    <a:pt x="52263" y="114704"/>
                  </a:lnTo>
                  <a:lnTo>
                    <a:pt x="53457" y="113733"/>
                  </a:lnTo>
                  <a:lnTo>
                    <a:pt x="54652" y="112738"/>
                  </a:lnTo>
                  <a:lnTo>
                    <a:pt x="55797" y="111717"/>
                  </a:lnTo>
                  <a:lnTo>
                    <a:pt x="56917" y="110672"/>
                  </a:lnTo>
                  <a:lnTo>
                    <a:pt x="58012" y="109602"/>
                  </a:lnTo>
                  <a:lnTo>
                    <a:pt x="59107" y="108482"/>
                  </a:lnTo>
                  <a:lnTo>
                    <a:pt x="60152" y="107362"/>
                  </a:lnTo>
                  <a:lnTo>
                    <a:pt x="61172" y="106217"/>
                  </a:lnTo>
                  <a:lnTo>
                    <a:pt x="62168" y="105048"/>
                  </a:lnTo>
                  <a:lnTo>
                    <a:pt x="63138" y="103828"/>
                  </a:lnTo>
                  <a:lnTo>
                    <a:pt x="64084" y="102609"/>
                  </a:lnTo>
                  <a:lnTo>
                    <a:pt x="64980" y="101364"/>
                  </a:lnTo>
                  <a:lnTo>
                    <a:pt x="65851" y="100095"/>
                  </a:lnTo>
                  <a:lnTo>
                    <a:pt x="66722" y="98801"/>
                  </a:lnTo>
                  <a:lnTo>
                    <a:pt x="67543" y="97482"/>
                  </a:lnTo>
                  <a:lnTo>
                    <a:pt x="68315" y="96163"/>
                  </a:lnTo>
                  <a:lnTo>
                    <a:pt x="69086" y="94794"/>
                  </a:lnTo>
                  <a:lnTo>
                    <a:pt x="69808" y="93426"/>
                  </a:lnTo>
                  <a:lnTo>
                    <a:pt x="70505" y="92032"/>
                  </a:lnTo>
                  <a:lnTo>
                    <a:pt x="71152" y="90613"/>
                  </a:lnTo>
                  <a:lnTo>
                    <a:pt x="71774" y="89195"/>
                  </a:lnTo>
                  <a:lnTo>
                    <a:pt x="72371" y="87751"/>
                  </a:lnTo>
                  <a:lnTo>
                    <a:pt x="72944" y="86283"/>
                  </a:lnTo>
                  <a:lnTo>
                    <a:pt x="73442" y="84790"/>
                  </a:lnTo>
                  <a:lnTo>
                    <a:pt x="73939" y="83297"/>
                  </a:lnTo>
                  <a:lnTo>
                    <a:pt x="74387" y="81779"/>
                  </a:lnTo>
                  <a:lnTo>
                    <a:pt x="74810" y="80236"/>
                  </a:lnTo>
                  <a:lnTo>
                    <a:pt x="75184" y="78693"/>
                  </a:lnTo>
                  <a:lnTo>
                    <a:pt x="75532" y="77150"/>
                  </a:lnTo>
                  <a:lnTo>
                    <a:pt x="75831" y="75557"/>
                  </a:lnTo>
                  <a:lnTo>
                    <a:pt x="76080" y="73964"/>
                  </a:lnTo>
                  <a:lnTo>
                    <a:pt x="76303" y="72371"/>
                  </a:lnTo>
                  <a:lnTo>
                    <a:pt x="76503" y="70754"/>
                  </a:lnTo>
                  <a:lnTo>
                    <a:pt x="76652" y="69136"/>
                  </a:lnTo>
                  <a:lnTo>
                    <a:pt x="76751" y="67494"/>
                  </a:lnTo>
                  <a:lnTo>
                    <a:pt x="76801" y="65851"/>
                  </a:lnTo>
                  <a:lnTo>
                    <a:pt x="76826" y="64209"/>
                  </a:lnTo>
                  <a:lnTo>
                    <a:pt x="76801" y="62541"/>
                  </a:lnTo>
                  <a:lnTo>
                    <a:pt x="76751" y="60899"/>
                  </a:lnTo>
                  <a:lnTo>
                    <a:pt x="76652" y="59256"/>
                  </a:lnTo>
                  <a:lnTo>
                    <a:pt x="76503" y="57638"/>
                  </a:lnTo>
                  <a:lnTo>
                    <a:pt x="76303" y="56021"/>
                  </a:lnTo>
                  <a:lnTo>
                    <a:pt x="76080" y="54428"/>
                  </a:lnTo>
                  <a:lnTo>
                    <a:pt x="75831" y="52835"/>
                  </a:lnTo>
                  <a:lnTo>
                    <a:pt x="75532" y="51267"/>
                  </a:lnTo>
                  <a:lnTo>
                    <a:pt x="75184" y="49700"/>
                  </a:lnTo>
                  <a:lnTo>
                    <a:pt x="74810" y="48157"/>
                  </a:lnTo>
                  <a:lnTo>
                    <a:pt x="74387" y="46614"/>
                  </a:lnTo>
                  <a:lnTo>
                    <a:pt x="73939" y="45095"/>
                  </a:lnTo>
                  <a:lnTo>
                    <a:pt x="73442" y="43602"/>
                  </a:lnTo>
                  <a:lnTo>
                    <a:pt x="72944" y="42134"/>
                  </a:lnTo>
                  <a:lnTo>
                    <a:pt x="72371" y="40666"/>
                  </a:lnTo>
                  <a:lnTo>
                    <a:pt x="71774" y="39197"/>
                  </a:lnTo>
                  <a:lnTo>
                    <a:pt x="71152" y="37779"/>
                  </a:lnTo>
                  <a:lnTo>
                    <a:pt x="70505" y="36360"/>
                  </a:lnTo>
                  <a:lnTo>
                    <a:pt x="69808" y="34967"/>
                  </a:lnTo>
                  <a:lnTo>
                    <a:pt x="69086" y="33598"/>
                  </a:lnTo>
                  <a:lnTo>
                    <a:pt x="68315" y="32254"/>
                  </a:lnTo>
                  <a:lnTo>
                    <a:pt x="67543" y="30910"/>
                  </a:lnTo>
                  <a:lnTo>
                    <a:pt x="66722" y="29591"/>
                  </a:lnTo>
                  <a:lnTo>
                    <a:pt x="65851" y="28297"/>
                  </a:lnTo>
                  <a:lnTo>
                    <a:pt x="64980" y="27028"/>
                  </a:lnTo>
                  <a:lnTo>
                    <a:pt x="64084" y="25783"/>
                  </a:lnTo>
                  <a:lnTo>
                    <a:pt x="63138" y="24564"/>
                  </a:lnTo>
                  <a:lnTo>
                    <a:pt x="62168" y="23369"/>
                  </a:lnTo>
                  <a:lnTo>
                    <a:pt x="61172" y="22175"/>
                  </a:lnTo>
                  <a:lnTo>
                    <a:pt x="60152" y="21030"/>
                  </a:lnTo>
                  <a:lnTo>
                    <a:pt x="59107" y="19910"/>
                  </a:lnTo>
                  <a:lnTo>
                    <a:pt x="58012" y="18790"/>
                  </a:lnTo>
                  <a:lnTo>
                    <a:pt x="56917" y="17720"/>
                  </a:lnTo>
                  <a:lnTo>
                    <a:pt x="55797" y="16675"/>
                  </a:lnTo>
                  <a:lnTo>
                    <a:pt x="54652" y="15654"/>
                  </a:lnTo>
                  <a:lnTo>
                    <a:pt x="53457" y="14659"/>
                  </a:lnTo>
                  <a:lnTo>
                    <a:pt x="52263" y="13688"/>
                  </a:lnTo>
                  <a:lnTo>
                    <a:pt x="51043" y="12743"/>
                  </a:lnTo>
                  <a:lnTo>
                    <a:pt x="49799" y="11847"/>
                  </a:lnTo>
                  <a:lnTo>
                    <a:pt x="48530" y="10951"/>
                  </a:lnTo>
                  <a:lnTo>
                    <a:pt x="47236" y="10105"/>
                  </a:lnTo>
                  <a:lnTo>
                    <a:pt x="45917" y="9283"/>
                  </a:lnTo>
                  <a:lnTo>
                    <a:pt x="44573" y="8512"/>
                  </a:lnTo>
                  <a:lnTo>
                    <a:pt x="43229" y="7740"/>
                  </a:lnTo>
                  <a:lnTo>
                    <a:pt x="41860" y="7019"/>
                  </a:lnTo>
                  <a:lnTo>
                    <a:pt x="40467" y="6322"/>
                  </a:lnTo>
                  <a:lnTo>
                    <a:pt x="39048" y="5675"/>
                  </a:lnTo>
                  <a:lnTo>
                    <a:pt x="37605" y="5053"/>
                  </a:lnTo>
                  <a:lnTo>
                    <a:pt x="36161" y="4455"/>
                  </a:lnTo>
                  <a:lnTo>
                    <a:pt x="34693" y="3883"/>
                  </a:lnTo>
                  <a:lnTo>
                    <a:pt x="33224" y="3360"/>
                  </a:lnTo>
                  <a:lnTo>
                    <a:pt x="31706" y="2888"/>
                  </a:lnTo>
                  <a:lnTo>
                    <a:pt x="30213" y="2440"/>
                  </a:lnTo>
                  <a:lnTo>
                    <a:pt x="28670" y="2017"/>
                  </a:lnTo>
                  <a:lnTo>
                    <a:pt x="27127" y="1643"/>
                  </a:lnTo>
                  <a:lnTo>
                    <a:pt x="25559" y="1295"/>
                  </a:lnTo>
                  <a:lnTo>
                    <a:pt x="23991" y="996"/>
                  </a:lnTo>
                  <a:lnTo>
                    <a:pt x="22399" y="747"/>
                  </a:lnTo>
                  <a:lnTo>
                    <a:pt x="20806" y="523"/>
                  </a:lnTo>
                  <a:lnTo>
                    <a:pt x="19188" y="324"/>
                  </a:lnTo>
                  <a:lnTo>
                    <a:pt x="17571" y="175"/>
                  </a:lnTo>
                  <a:lnTo>
                    <a:pt x="15928" y="75"/>
                  </a:lnTo>
                  <a:lnTo>
                    <a:pt x="14286" y="26"/>
                  </a:lnTo>
                  <a:lnTo>
                    <a:pt x="126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29;p67">
              <a:extLst>
                <a:ext uri="{FF2B5EF4-FFF2-40B4-BE49-F238E27FC236}">
                  <a16:creationId xmlns:a16="http://schemas.microsoft.com/office/drawing/2014/main" id="{BA049AE1-A1D7-5A69-1687-9041DCBBE220}"/>
                </a:ext>
              </a:extLst>
            </p:cNvPr>
            <p:cNvSpPr/>
            <p:nvPr/>
          </p:nvSpPr>
          <p:spPr>
            <a:xfrm>
              <a:off x="1529335" y="2292240"/>
              <a:ext cx="1085950" cy="1814821"/>
            </a:xfrm>
            <a:custGeom>
              <a:avLst/>
              <a:gdLst/>
              <a:ahLst/>
              <a:cxnLst/>
              <a:rect l="l" t="t" r="r" b="b"/>
              <a:pathLst>
                <a:path w="76827" h="128392" fill="none" extrusionOk="0">
                  <a:moveTo>
                    <a:pt x="12618" y="1"/>
                  </a:moveTo>
                  <a:lnTo>
                    <a:pt x="1" y="1"/>
                  </a:lnTo>
                  <a:lnTo>
                    <a:pt x="1" y="128391"/>
                  </a:lnTo>
                  <a:lnTo>
                    <a:pt x="12618" y="128391"/>
                  </a:lnTo>
                  <a:lnTo>
                    <a:pt x="12618" y="128391"/>
                  </a:lnTo>
                  <a:lnTo>
                    <a:pt x="14286" y="128367"/>
                  </a:lnTo>
                  <a:lnTo>
                    <a:pt x="15928" y="128317"/>
                  </a:lnTo>
                  <a:lnTo>
                    <a:pt x="17571" y="128217"/>
                  </a:lnTo>
                  <a:lnTo>
                    <a:pt x="19188" y="128068"/>
                  </a:lnTo>
                  <a:lnTo>
                    <a:pt x="20806" y="127894"/>
                  </a:lnTo>
                  <a:lnTo>
                    <a:pt x="22399" y="127670"/>
                  </a:lnTo>
                  <a:lnTo>
                    <a:pt x="23991" y="127396"/>
                  </a:lnTo>
                  <a:lnTo>
                    <a:pt x="25559" y="127097"/>
                  </a:lnTo>
                  <a:lnTo>
                    <a:pt x="27127" y="126749"/>
                  </a:lnTo>
                  <a:lnTo>
                    <a:pt x="28670" y="126376"/>
                  </a:lnTo>
                  <a:lnTo>
                    <a:pt x="30213" y="125953"/>
                  </a:lnTo>
                  <a:lnTo>
                    <a:pt x="31706" y="125505"/>
                  </a:lnTo>
                  <a:lnTo>
                    <a:pt x="33224" y="125032"/>
                  </a:lnTo>
                  <a:lnTo>
                    <a:pt x="34693" y="124509"/>
                  </a:lnTo>
                  <a:lnTo>
                    <a:pt x="36161" y="123937"/>
                  </a:lnTo>
                  <a:lnTo>
                    <a:pt x="37605" y="123364"/>
                  </a:lnTo>
                  <a:lnTo>
                    <a:pt x="39048" y="122717"/>
                  </a:lnTo>
                  <a:lnTo>
                    <a:pt x="40467" y="122070"/>
                  </a:lnTo>
                  <a:lnTo>
                    <a:pt x="41860" y="121373"/>
                  </a:lnTo>
                  <a:lnTo>
                    <a:pt x="43229" y="120652"/>
                  </a:lnTo>
                  <a:lnTo>
                    <a:pt x="44573" y="119905"/>
                  </a:lnTo>
                  <a:lnTo>
                    <a:pt x="45917" y="119109"/>
                  </a:lnTo>
                  <a:lnTo>
                    <a:pt x="47236" y="118287"/>
                  </a:lnTo>
                  <a:lnTo>
                    <a:pt x="48530" y="117441"/>
                  </a:lnTo>
                  <a:lnTo>
                    <a:pt x="49799" y="116545"/>
                  </a:lnTo>
                  <a:lnTo>
                    <a:pt x="51043" y="115649"/>
                  </a:lnTo>
                  <a:lnTo>
                    <a:pt x="52263" y="114704"/>
                  </a:lnTo>
                  <a:lnTo>
                    <a:pt x="53457" y="113733"/>
                  </a:lnTo>
                  <a:lnTo>
                    <a:pt x="54652" y="112738"/>
                  </a:lnTo>
                  <a:lnTo>
                    <a:pt x="55797" y="111717"/>
                  </a:lnTo>
                  <a:lnTo>
                    <a:pt x="56917" y="110672"/>
                  </a:lnTo>
                  <a:lnTo>
                    <a:pt x="58012" y="109602"/>
                  </a:lnTo>
                  <a:lnTo>
                    <a:pt x="59107" y="108482"/>
                  </a:lnTo>
                  <a:lnTo>
                    <a:pt x="60152" y="107362"/>
                  </a:lnTo>
                  <a:lnTo>
                    <a:pt x="61172" y="106217"/>
                  </a:lnTo>
                  <a:lnTo>
                    <a:pt x="62168" y="105048"/>
                  </a:lnTo>
                  <a:lnTo>
                    <a:pt x="63138" y="103828"/>
                  </a:lnTo>
                  <a:lnTo>
                    <a:pt x="64084" y="102609"/>
                  </a:lnTo>
                  <a:lnTo>
                    <a:pt x="64980" y="101364"/>
                  </a:lnTo>
                  <a:lnTo>
                    <a:pt x="65851" y="100095"/>
                  </a:lnTo>
                  <a:lnTo>
                    <a:pt x="66722" y="98801"/>
                  </a:lnTo>
                  <a:lnTo>
                    <a:pt x="67543" y="97482"/>
                  </a:lnTo>
                  <a:lnTo>
                    <a:pt x="68315" y="96163"/>
                  </a:lnTo>
                  <a:lnTo>
                    <a:pt x="69086" y="94794"/>
                  </a:lnTo>
                  <a:lnTo>
                    <a:pt x="69808" y="93426"/>
                  </a:lnTo>
                  <a:lnTo>
                    <a:pt x="70505" y="92032"/>
                  </a:lnTo>
                  <a:lnTo>
                    <a:pt x="71152" y="90613"/>
                  </a:lnTo>
                  <a:lnTo>
                    <a:pt x="71774" y="89195"/>
                  </a:lnTo>
                  <a:lnTo>
                    <a:pt x="72371" y="87751"/>
                  </a:lnTo>
                  <a:lnTo>
                    <a:pt x="72944" y="86283"/>
                  </a:lnTo>
                  <a:lnTo>
                    <a:pt x="73442" y="84790"/>
                  </a:lnTo>
                  <a:lnTo>
                    <a:pt x="73939" y="83297"/>
                  </a:lnTo>
                  <a:lnTo>
                    <a:pt x="74387" y="81779"/>
                  </a:lnTo>
                  <a:lnTo>
                    <a:pt x="74810" y="80236"/>
                  </a:lnTo>
                  <a:lnTo>
                    <a:pt x="75184" y="78693"/>
                  </a:lnTo>
                  <a:lnTo>
                    <a:pt x="75532" y="77150"/>
                  </a:lnTo>
                  <a:lnTo>
                    <a:pt x="75831" y="75557"/>
                  </a:lnTo>
                  <a:lnTo>
                    <a:pt x="76080" y="73964"/>
                  </a:lnTo>
                  <a:lnTo>
                    <a:pt x="76303" y="72371"/>
                  </a:lnTo>
                  <a:lnTo>
                    <a:pt x="76503" y="70754"/>
                  </a:lnTo>
                  <a:lnTo>
                    <a:pt x="76652" y="69136"/>
                  </a:lnTo>
                  <a:lnTo>
                    <a:pt x="76751" y="67494"/>
                  </a:lnTo>
                  <a:lnTo>
                    <a:pt x="76801" y="65851"/>
                  </a:lnTo>
                  <a:lnTo>
                    <a:pt x="76826" y="64209"/>
                  </a:lnTo>
                  <a:lnTo>
                    <a:pt x="76826" y="64209"/>
                  </a:lnTo>
                  <a:lnTo>
                    <a:pt x="76801" y="62541"/>
                  </a:lnTo>
                  <a:lnTo>
                    <a:pt x="76751" y="60899"/>
                  </a:lnTo>
                  <a:lnTo>
                    <a:pt x="76652" y="59256"/>
                  </a:lnTo>
                  <a:lnTo>
                    <a:pt x="76503" y="57638"/>
                  </a:lnTo>
                  <a:lnTo>
                    <a:pt x="76303" y="56021"/>
                  </a:lnTo>
                  <a:lnTo>
                    <a:pt x="76080" y="54428"/>
                  </a:lnTo>
                  <a:lnTo>
                    <a:pt x="75831" y="52835"/>
                  </a:lnTo>
                  <a:lnTo>
                    <a:pt x="75532" y="51267"/>
                  </a:lnTo>
                  <a:lnTo>
                    <a:pt x="75184" y="49700"/>
                  </a:lnTo>
                  <a:lnTo>
                    <a:pt x="74810" y="48157"/>
                  </a:lnTo>
                  <a:lnTo>
                    <a:pt x="74387" y="46614"/>
                  </a:lnTo>
                  <a:lnTo>
                    <a:pt x="73939" y="45095"/>
                  </a:lnTo>
                  <a:lnTo>
                    <a:pt x="73442" y="43602"/>
                  </a:lnTo>
                  <a:lnTo>
                    <a:pt x="72944" y="42134"/>
                  </a:lnTo>
                  <a:lnTo>
                    <a:pt x="72371" y="40666"/>
                  </a:lnTo>
                  <a:lnTo>
                    <a:pt x="71774" y="39197"/>
                  </a:lnTo>
                  <a:lnTo>
                    <a:pt x="71152" y="37779"/>
                  </a:lnTo>
                  <a:lnTo>
                    <a:pt x="70505" y="36360"/>
                  </a:lnTo>
                  <a:lnTo>
                    <a:pt x="69808" y="34967"/>
                  </a:lnTo>
                  <a:lnTo>
                    <a:pt x="69086" y="33598"/>
                  </a:lnTo>
                  <a:lnTo>
                    <a:pt x="68315" y="32254"/>
                  </a:lnTo>
                  <a:lnTo>
                    <a:pt x="67543" y="30910"/>
                  </a:lnTo>
                  <a:lnTo>
                    <a:pt x="66722" y="29591"/>
                  </a:lnTo>
                  <a:lnTo>
                    <a:pt x="65851" y="28297"/>
                  </a:lnTo>
                  <a:lnTo>
                    <a:pt x="64980" y="27028"/>
                  </a:lnTo>
                  <a:lnTo>
                    <a:pt x="64084" y="25783"/>
                  </a:lnTo>
                  <a:lnTo>
                    <a:pt x="63138" y="24564"/>
                  </a:lnTo>
                  <a:lnTo>
                    <a:pt x="62168" y="23369"/>
                  </a:lnTo>
                  <a:lnTo>
                    <a:pt x="61172" y="22175"/>
                  </a:lnTo>
                  <a:lnTo>
                    <a:pt x="60152" y="21030"/>
                  </a:lnTo>
                  <a:lnTo>
                    <a:pt x="59107" y="19910"/>
                  </a:lnTo>
                  <a:lnTo>
                    <a:pt x="58012" y="18790"/>
                  </a:lnTo>
                  <a:lnTo>
                    <a:pt x="56917" y="17720"/>
                  </a:lnTo>
                  <a:lnTo>
                    <a:pt x="55797" y="16675"/>
                  </a:lnTo>
                  <a:lnTo>
                    <a:pt x="54652" y="15654"/>
                  </a:lnTo>
                  <a:lnTo>
                    <a:pt x="53457" y="14659"/>
                  </a:lnTo>
                  <a:lnTo>
                    <a:pt x="52263" y="13688"/>
                  </a:lnTo>
                  <a:lnTo>
                    <a:pt x="51043" y="12743"/>
                  </a:lnTo>
                  <a:lnTo>
                    <a:pt x="49799" y="11847"/>
                  </a:lnTo>
                  <a:lnTo>
                    <a:pt x="48530" y="10951"/>
                  </a:lnTo>
                  <a:lnTo>
                    <a:pt x="47236" y="10105"/>
                  </a:lnTo>
                  <a:lnTo>
                    <a:pt x="45917" y="9283"/>
                  </a:lnTo>
                  <a:lnTo>
                    <a:pt x="44573" y="8512"/>
                  </a:lnTo>
                  <a:lnTo>
                    <a:pt x="43229" y="7740"/>
                  </a:lnTo>
                  <a:lnTo>
                    <a:pt x="41860" y="7019"/>
                  </a:lnTo>
                  <a:lnTo>
                    <a:pt x="40467" y="6322"/>
                  </a:lnTo>
                  <a:lnTo>
                    <a:pt x="39048" y="5675"/>
                  </a:lnTo>
                  <a:lnTo>
                    <a:pt x="37605" y="5053"/>
                  </a:lnTo>
                  <a:lnTo>
                    <a:pt x="36161" y="4455"/>
                  </a:lnTo>
                  <a:lnTo>
                    <a:pt x="34693" y="3883"/>
                  </a:lnTo>
                  <a:lnTo>
                    <a:pt x="33224" y="3360"/>
                  </a:lnTo>
                  <a:lnTo>
                    <a:pt x="31706" y="2888"/>
                  </a:lnTo>
                  <a:lnTo>
                    <a:pt x="30213" y="2440"/>
                  </a:lnTo>
                  <a:lnTo>
                    <a:pt x="28670" y="2017"/>
                  </a:lnTo>
                  <a:lnTo>
                    <a:pt x="27127" y="1643"/>
                  </a:lnTo>
                  <a:lnTo>
                    <a:pt x="25559" y="1295"/>
                  </a:lnTo>
                  <a:lnTo>
                    <a:pt x="23991" y="996"/>
                  </a:lnTo>
                  <a:lnTo>
                    <a:pt x="22399" y="747"/>
                  </a:lnTo>
                  <a:lnTo>
                    <a:pt x="20806" y="523"/>
                  </a:lnTo>
                  <a:lnTo>
                    <a:pt x="19188" y="324"/>
                  </a:lnTo>
                  <a:lnTo>
                    <a:pt x="17571" y="175"/>
                  </a:lnTo>
                  <a:lnTo>
                    <a:pt x="15928" y="75"/>
                  </a:lnTo>
                  <a:lnTo>
                    <a:pt x="14286" y="26"/>
                  </a:lnTo>
                  <a:lnTo>
                    <a:pt x="1261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830;p67">
              <a:extLst>
                <a:ext uri="{FF2B5EF4-FFF2-40B4-BE49-F238E27FC236}">
                  <a16:creationId xmlns:a16="http://schemas.microsoft.com/office/drawing/2014/main" id="{105D9189-2468-2F89-D086-984BA9AD4A30}"/>
                </a:ext>
              </a:extLst>
            </p:cNvPr>
            <p:cNvSpPr/>
            <p:nvPr/>
          </p:nvSpPr>
          <p:spPr>
            <a:xfrm>
              <a:off x="1532501" y="2292240"/>
              <a:ext cx="1028604" cy="1814821"/>
            </a:xfrm>
            <a:custGeom>
              <a:avLst/>
              <a:gdLst/>
              <a:ahLst/>
              <a:cxnLst/>
              <a:rect l="l" t="t" r="r" b="b"/>
              <a:pathLst>
                <a:path w="72770" h="128392" extrusionOk="0">
                  <a:moveTo>
                    <a:pt x="1" y="1"/>
                  </a:moveTo>
                  <a:lnTo>
                    <a:pt x="1519" y="26"/>
                  </a:lnTo>
                  <a:lnTo>
                    <a:pt x="3062" y="75"/>
                  </a:lnTo>
                  <a:lnTo>
                    <a:pt x="4580" y="175"/>
                  </a:lnTo>
                  <a:lnTo>
                    <a:pt x="6123" y="299"/>
                  </a:lnTo>
                  <a:lnTo>
                    <a:pt x="7641" y="474"/>
                  </a:lnTo>
                  <a:lnTo>
                    <a:pt x="9159" y="673"/>
                  </a:lnTo>
                  <a:lnTo>
                    <a:pt x="10677" y="922"/>
                  </a:lnTo>
                  <a:lnTo>
                    <a:pt x="12195" y="1195"/>
                  </a:lnTo>
                  <a:lnTo>
                    <a:pt x="13713" y="1519"/>
                  </a:lnTo>
                  <a:lnTo>
                    <a:pt x="15206" y="1867"/>
                  </a:lnTo>
                  <a:lnTo>
                    <a:pt x="16700" y="2265"/>
                  </a:lnTo>
                  <a:lnTo>
                    <a:pt x="18193" y="2688"/>
                  </a:lnTo>
                  <a:lnTo>
                    <a:pt x="19661" y="3136"/>
                  </a:lnTo>
                  <a:lnTo>
                    <a:pt x="21129" y="3634"/>
                  </a:lnTo>
                  <a:lnTo>
                    <a:pt x="22598" y="4157"/>
                  </a:lnTo>
                  <a:lnTo>
                    <a:pt x="24041" y="4729"/>
                  </a:lnTo>
                  <a:lnTo>
                    <a:pt x="25485" y="5351"/>
                  </a:lnTo>
                  <a:lnTo>
                    <a:pt x="26903" y="5998"/>
                  </a:lnTo>
                  <a:lnTo>
                    <a:pt x="28322" y="6670"/>
                  </a:lnTo>
                  <a:lnTo>
                    <a:pt x="29715" y="7392"/>
                  </a:lnTo>
                  <a:lnTo>
                    <a:pt x="31084" y="8139"/>
                  </a:lnTo>
                  <a:lnTo>
                    <a:pt x="32453" y="8910"/>
                  </a:lnTo>
                  <a:lnTo>
                    <a:pt x="33822" y="9731"/>
                  </a:lnTo>
                  <a:lnTo>
                    <a:pt x="35166" y="10602"/>
                  </a:lnTo>
                  <a:lnTo>
                    <a:pt x="36485" y="11498"/>
                  </a:lnTo>
                  <a:lnTo>
                    <a:pt x="37779" y="12444"/>
                  </a:lnTo>
                  <a:lnTo>
                    <a:pt x="39073" y="13415"/>
                  </a:lnTo>
                  <a:lnTo>
                    <a:pt x="40317" y="14410"/>
                  </a:lnTo>
                  <a:lnTo>
                    <a:pt x="41562" y="15455"/>
                  </a:lnTo>
                  <a:lnTo>
                    <a:pt x="42806" y="16526"/>
                  </a:lnTo>
                  <a:lnTo>
                    <a:pt x="44000" y="17645"/>
                  </a:lnTo>
                  <a:lnTo>
                    <a:pt x="45170" y="18790"/>
                  </a:lnTo>
                  <a:lnTo>
                    <a:pt x="46340" y="19985"/>
                  </a:lnTo>
                  <a:lnTo>
                    <a:pt x="47460" y="21204"/>
                  </a:lnTo>
                  <a:lnTo>
                    <a:pt x="48530" y="22424"/>
                  </a:lnTo>
                  <a:lnTo>
                    <a:pt x="49600" y="23668"/>
                  </a:lnTo>
                  <a:lnTo>
                    <a:pt x="50595" y="24937"/>
                  </a:lnTo>
                  <a:lnTo>
                    <a:pt x="51566" y="26231"/>
                  </a:lnTo>
                  <a:lnTo>
                    <a:pt x="52512" y="27550"/>
                  </a:lnTo>
                  <a:lnTo>
                    <a:pt x="53408" y="28869"/>
                  </a:lnTo>
                  <a:lnTo>
                    <a:pt x="54279" y="30213"/>
                  </a:lnTo>
                  <a:lnTo>
                    <a:pt x="55100" y="31582"/>
                  </a:lnTo>
                  <a:lnTo>
                    <a:pt x="55896" y="32951"/>
                  </a:lnTo>
                  <a:lnTo>
                    <a:pt x="56643" y="34344"/>
                  </a:lnTo>
                  <a:lnTo>
                    <a:pt x="57365" y="35738"/>
                  </a:lnTo>
                  <a:lnTo>
                    <a:pt x="58037" y="37157"/>
                  </a:lnTo>
                  <a:lnTo>
                    <a:pt x="58684" y="38600"/>
                  </a:lnTo>
                  <a:lnTo>
                    <a:pt x="59281" y="40043"/>
                  </a:lnTo>
                  <a:lnTo>
                    <a:pt x="59853" y="41487"/>
                  </a:lnTo>
                  <a:lnTo>
                    <a:pt x="60376" y="42955"/>
                  </a:lnTo>
                  <a:lnTo>
                    <a:pt x="60874" y="44424"/>
                  </a:lnTo>
                  <a:lnTo>
                    <a:pt x="61347" y="45917"/>
                  </a:lnTo>
                  <a:lnTo>
                    <a:pt x="61770" y="47410"/>
                  </a:lnTo>
                  <a:lnTo>
                    <a:pt x="62143" y="48903"/>
                  </a:lnTo>
                  <a:lnTo>
                    <a:pt x="62491" y="50421"/>
                  </a:lnTo>
                  <a:lnTo>
                    <a:pt x="62815" y="51939"/>
                  </a:lnTo>
                  <a:lnTo>
                    <a:pt x="63089" y="53457"/>
                  </a:lnTo>
                  <a:lnTo>
                    <a:pt x="63313" y="54976"/>
                  </a:lnTo>
                  <a:lnTo>
                    <a:pt x="63537" y="56519"/>
                  </a:lnTo>
                  <a:lnTo>
                    <a:pt x="63686" y="58037"/>
                  </a:lnTo>
                  <a:lnTo>
                    <a:pt x="63810" y="59580"/>
                  </a:lnTo>
                  <a:lnTo>
                    <a:pt x="63910" y="61123"/>
                  </a:lnTo>
                  <a:lnTo>
                    <a:pt x="63960" y="62666"/>
                  </a:lnTo>
                  <a:lnTo>
                    <a:pt x="63985" y="64209"/>
                  </a:lnTo>
                  <a:lnTo>
                    <a:pt x="63960" y="65727"/>
                  </a:lnTo>
                  <a:lnTo>
                    <a:pt x="63910" y="67270"/>
                  </a:lnTo>
                  <a:lnTo>
                    <a:pt x="63810" y="68813"/>
                  </a:lnTo>
                  <a:lnTo>
                    <a:pt x="63686" y="70356"/>
                  </a:lnTo>
                  <a:lnTo>
                    <a:pt x="63537" y="71874"/>
                  </a:lnTo>
                  <a:lnTo>
                    <a:pt x="63313" y="73417"/>
                  </a:lnTo>
                  <a:lnTo>
                    <a:pt x="63089" y="74935"/>
                  </a:lnTo>
                  <a:lnTo>
                    <a:pt x="62815" y="76453"/>
                  </a:lnTo>
                  <a:lnTo>
                    <a:pt x="62491" y="77971"/>
                  </a:lnTo>
                  <a:lnTo>
                    <a:pt x="62143" y="79489"/>
                  </a:lnTo>
                  <a:lnTo>
                    <a:pt x="61770" y="80982"/>
                  </a:lnTo>
                  <a:lnTo>
                    <a:pt x="61347" y="82475"/>
                  </a:lnTo>
                  <a:lnTo>
                    <a:pt x="60874" y="83969"/>
                  </a:lnTo>
                  <a:lnTo>
                    <a:pt x="60376" y="85437"/>
                  </a:lnTo>
                  <a:lnTo>
                    <a:pt x="59853" y="86905"/>
                  </a:lnTo>
                  <a:lnTo>
                    <a:pt x="59281" y="88349"/>
                  </a:lnTo>
                  <a:lnTo>
                    <a:pt x="58684" y="89792"/>
                  </a:lnTo>
                  <a:lnTo>
                    <a:pt x="58037" y="91236"/>
                  </a:lnTo>
                  <a:lnTo>
                    <a:pt x="57365" y="92654"/>
                  </a:lnTo>
                  <a:lnTo>
                    <a:pt x="56643" y="94048"/>
                  </a:lnTo>
                  <a:lnTo>
                    <a:pt x="55896" y="95441"/>
                  </a:lnTo>
                  <a:lnTo>
                    <a:pt x="55100" y="96810"/>
                  </a:lnTo>
                  <a:lnTo>
                    <a:pt x="54279" y="98179"/>
                  </a:lnTo>
                  <a:lnTo>
                    <a:pt x="53408" y="99523"/>
                  </a:lnTo>
                  <a:lnTo>
                    <a:pt x="52512" y="100842"/>
                  </a:lnTo>
                  <a:lnTo>
                    <a:pt x="51566" y="102161"/>
                  </a:lnTo>
                  <a:lnTo>
                    <a:pt x="50595" y="103455"/>
                  </a:lnTo>
                  <a:lnTo>
                    <a:pt x="49600" y="104724"/>
                  </a:lnTo>
                  <a:lnTo>
                    <a:pt x="48530" y="105968"/>
                  </a:lnTo>
                  <a:lnTo>
                    <a:pt x="47460" y="107188"/>
                  </a:lnTo>
                  <a:lnTo>
                    <a:pt x="46340" y="108407"/>
                  </a:lnTo>
                  <a:lnTo>
                    <a:pt x="45170" y="109602"/>
                  </a:lnTo>
                  <a:lnTo>
                    <a:pt x="44000" y="110747"/>
                  </a:lnTo>
                  <a:lnTo>
                    <a:pt x="42781" y="111867"/>
                  </a:lnTo>
                  <a:lnTo>
                    <a:pt x="41562" y="112962"/>
                  </a:lnTo>
                  <a:lnTo>
                    <a:pt x="40317" y="114007"/>
                  </a:lnTo>
                  <a:lnTo>
                    <a:pt x="39023" y="115002"/>
                  </a:lnTo>
                  <a:lnTo>
                    <a:pt x="37754" y="115998"/>
                  </a:lnTo>
                  <a:lnTo>
                    <a:pt x="36435" y="116919"/>
                  </a:lnTo>
                  <a:lnTo>
                    <a:pt x="35116" y="117815"/>
                  </a:lnTo>
                  <a:lnTo>
                    <a:pt x="33772" y="118686"/>
                  </a:lnTo>
                  <a:lnTo>
                    <a:pt x="32403" y="119507"/>
                  </a:lnTo>
                  <a:lnTo>
                    <a:pt x="31034" y="120303"/>
                  </a:lnTo>
                  <a:lnTo>
                    <a:pt x="29641" y="121050"/>
                  </a:lnTo>
                  <a:lnTo>
                    <a:pt x="28247" y="121772"/>
                  </a:lnTo>
                  <a:lnTo>
                    <a:pt x="26829" y="122444"/>
                  </a:lnTo>
                  <a:lnTo>
                    <a:pt x="25385" y="123091"/>
                  </a:lnTo>
                  <a:lnTo>
                    <a:pt x="23942" y="123688"/>
                  </a:lnTo>
                  <a:lnTo>
                    <a:pt x="22498" y="124260"/>
                  </a:lnTo>
                  <a:lnTo>
                    <a:pt x="21030" y="124808"/>
                  </a:lnTo>
                  <a:lnTo>
                    <a:pt x="19537" y="125305"/>
                  </a:lnTo>
                  <a:lnTo>
                    <a:pt x="18068" y="125753"/>
                  </a:lnTo>
                  <a:lnTo>
                    <a:pt x="16575" y="126177"/>
                  </a:lnTo>
                  <a:lnTo>
                    <a:pt x="15057" y="126575"/>
                  </a:lnTo>
                  <a:lnTo>
                    <a:pt x="13564" y="126923"/>
                  </a:lnTo>
                  <a:lnTo>
                    <a:pt x="12046" y="127222"/>
                  </a:lnTo>
                  <a:lnTo>
                    <a:pt x="10528" y="127496"/>
                  </a:lnTo>
                  <a:lnTo>
                    <a:pt x="9010" y="127744"/>
                  </a:lnTo>
                  <a:lnTo>
                    <a:pt x="7467" y="127943"/>
                  </a:lnTo>
                  <a:lnTo>
                    <a:pt x="5949" y="128093"/>
                  </a:lnTo>
                  <a:lnTo>
                    <a:pt x="4406" y="128242"/>
                  </a:lnTo>
                  <a:lnTo>
                    <a:pt x="2863" y="128317"/>
                  </a:lnTo>
                  <a:lnTo>
                    <a:pt x="1320" y="128391"/>
                  </a:lnTo>
                  <a:lnTo>
                    <a:pt x="13688" y="128391"/>
                  </a:lnTo>
                  <a:lnTo>
                    <a:pt x="14958" y="128342"/>
                  </a:lnTo>
                  <a:lnTo>
                    <a:pt x="16202" y="128292"/>
                  </a:lnTo>
                  <a:lnTo>
                    <a:pt x="17471" y="128192"/>
                  </a:lnTo>
                  <a:lnTo>
                    <a:pt x="18715" y="128093"/>
                  </a:lnTo>
                  <a:lnTo>
                    <a:pt x="19960" y="127968"/>
                  </a:lnTo>
                  <a:lnTo>
                    <a:pt x="21204" y="127794"/>
                  </a:lnTo>
                  <a:lnTo>
                    <a:pt x="22424" y="127620"/>
                  </a:lnTo>
                  <a:lnTo>
                    <a:pt x="23643" y="127421"/>
                  </a:lnTo>
                  <a:lnTo>
                    <a:pt x="24863" y="127197"/>
                  </a:lnTo>
                  <a:lnTo>
                    <a:pt x="26057" y="126948"/>
                  </a:lnTo>
                  <a:lnTo>
                    <a:pt x="27252" y="126674"/>
                  </a:lnTo>
                  <a:lnTo>
                    <a:pt x="28446" y="126376"/>
                  </a:lnTo>
                  <a:lnTo>
                    <a:pt x="29616" y="126052"/>
                  </a:lnTo>
                  <a:lnTo>
                    <a:pt x="30786" y="125729"/>
                  </a:lnTo>
                  <a:lnTo>
                    <a:pt x="31955" y="125380"/>
                  </a:lnTo>
                  <a:lnTo>
                    <a:pt x="33100" y="124982"/>
                  </a:lnTo>
                  <a:lnTo>
                    <a:pt x="34245" y="124584"/>
                  </a:lnTo>
                  <a:lnTo>
                    <a:pt x="35390" y="124161"/>
                  </a:lnTo>
                  <a:lnTo>
                    <a:pt x="36510" y="123713"/>
                  </a:lnTo>
                  <a:lnTo>
                    <a:pt x="37605" y="123265"/>
                  </a:lnTo>
                  <a:lnTo>
                    <a:pt x="38700" y="122792"/>
                  </a:lnTo>
                  <a:lnTo>
                    <a:pt x="39795" y="122269"/>
                  </a:lnTo>
                  <a:lnTo>
                    <a:pt x="40890" y="121747"/>
                  </a:lnTo>
                  <a:lnTo>
                    <a:pt x="41935" y="121224"/>
                  </a:lnTo>
                  <a:lnTo>
                    <a:pt x="43005" y="120652"/>
                  </a:lnTo>
                  <a:lnTo>
                    <a:pt x="44050" y="120079"/>
                  </a:lnTo>
                  <a:lnTo>
                    <a:pt x="45071" y="119482"/>
                  </a:lnTo>
                  <a:lnTo>
                    <a:pt x="46091" y="118860"/>
                  </a:lnTo>
                  <a:lnTo>
                    <a:pt x="47111" y="118213"/>
                  </a:lnTo>
                  <a:lnTo>
                    <a:pt x="48107" y="117566"/>
                  </a:lnTo>
                  <a:lnTo>
                    <a:pt x="49077" y="116894"/>
                  </a:lnTo>
                  <a:lnTo>
                    <a:pt x="50048" y="116222"/>
                  </a:lnTo>
                  <a:lnTo>
                    <a:pt x="50994" y="115500"/>
                  </a:lnTo>
                  <a:lnTo>
                    <a:pt x="51939" y="114778"/>
                  </a:lnTo>
                  <a:lnTo>
                    <a:pt x="52860" y="114057"/>
                  </a:lnTo>
                  <a:lnTo>
                    <a:pt x="53781" y="113285"/>
                  </a:lnTo>
                  <a:lnTo>
                    <a:pt x="54677" y="112514"/>
                  </a:lnTo>
                  <a:lnTo>
                    <a:pt x="55573" y="111717"/>
                  </a:lnTo>
                  <a:lnTo>
                    <a:pt x="56444" y="110921"/>
                  </a:lnTo>
                  <a:lnTo>
                    <a:pt x="57290" y="110100"/>
                  </a:lnTo>
                  <a:lnTo>
                    <a:pt x="58136" y="109278"/>
                  </a:lnTo>
                  <a:lnTo>
                    <a:pt x="58957" y="108407"/>
                  </a:lnTo>
                  <a:lnTo>
                    <a:pt x="59754" y="107561"/>
                  </a:lnTo>
                  <a:lnTo>
                    <a:pt x="60550" y="106665"/>
                  </a:lnTo>
                  <a:lnTo>
                    <a:pt x="61322" y="105769"/>
                  </a:lnTo>
                  <a:lnTo>
                    <a:pt x="62093" y="104873"/>
                  </a:lnTo>
                  <a:lnTo>
                    <a:pt x="62840" y="103928"/>
                  </a:lnTo>
                  <a:lnTo>
                    <a:pt x="63561" y="103007"/>
                  </a:lnTo>
                  <a:lnTo>
                    <a:pt x="64258" y="102036"/>
                  </a:lnTo>
                  <a:lnTo>
                    <a:pt x="64955" y="101091"/>
                  </a:lnTo>
                  <a:lnTo>
                    <a:pt x="65627" y="100095"/>
                  </a:lnTo>
                  <a:lnTo>
                    <a:pt x="66299" y="99125"/>
                  </a:lnTo>
                  <a:lnTo>
                    <a:pt x="66921" y="98104"/>
                  </a:lnTo>
                  <a:lnTo>
                    <a:pt x="67543" y="97084"/>
                  </a:lnTo>
                  <a:lnTo>
                    <a:pt x="68141" y="96064"/>
                  </a:lnTo>
                  <a:lnTo>
                    <a:pt x="68738" y="95018"/>
                  </a:lnTo>
                  <a:lnTo>
                    <a:pt x="69310" y="93973"/>
                  </a:lnTo>
                  <a:lnTo>
                    <a:pt x="69833" y="92903"/>
                  </a:lnTo>
                  <a:lnTo>
                    <a:pt x="70380" y="91833"/>
                  </a:lnTo>
                  <a:lnTo>
                    <a:pt x="70878" y="90738"/>
                  </a:lnTo>
                  <a:lnTo>
                    <a:pt x="71351" y="89643"/>
                  </a:lnTo>
                  <a:lnTo>
                    <a:pt x="71824" y="88548"/>
                  </a:lnTo>
                  <a:lnTo>
                    <a:pt x="72272" y="87428"/>
                  </a:lnTo>
                  <a:lnTo>
                    <a:pt x="72421" y="85362"/>
                  </a:lnTo>
                  <a:lnTo>
                    <a:pt x="72546" y="83322"/>
                  </a:lnTo>
                  <a:lnTo>
                    <a:pt x="72645" y="81331"/>
                  </a:lnTo>
                  <a:lnTo>
                    <a:pt x="72720" y="79414"/>
                  </a:lnTo>
                  <a:lnTo>
                    <a:pt x="72770" y="77573"/>
                  </a:lnTo>
                  <a:lnTo>
                    <a:pt x="72770" y="75806"/>
                  </a:lnTo>
                  <a:lnTo>
                    <a:pt x="72745" y="74113"/>
                  </a:lnTo>
                  <a:lnTo>
                    <a:pt x="72695" y="72570"/>
                  </a:lnTo>
                  <a:lnTo>
                    <a:pt x="72670" y="71127"/>
                  </a:lnTo>
                  <a:lnTo>
                    <a:pt x="72670" y="69559"/>
                  </a:lnTo>
                  <a:lnTo>
                    <a:pt x="72720" y="66175"/>
                  </a:lnTo>
                  <a:lnTo>
                    <a:pt x="72720" y="64358"/>
                  </a:lnTo>
                  <a:lnTo>
                    <a:pt x="72695" y="62442"/>
                  </a:lnTo>
                  <a:lnTo>
                    <a:pt x="72645" y="61471"/>
                  </a:lnTo>
                  <a:lnTo>
                    <a:pt x="72595" y="60500"/>
                  </a:lnTo>
                  <a:lnTo>
                    <a:pt x="72521" y="59505"/>
                  </a:lnTo>
                  <a:lnTo>
                    <a:pt x="72421" y="58485"/>
                  </a:lnTo>
                  <a:lnTo>
                    <a:pt x="72272" y="57215"/>
                  </a:lnTo>
                  <a:lnTo>
                    <a:pt x="72172" y="56419"/>
                  </a:lnTo>
                  <a:lnTo>
                    <a:pt x="72048" y="55647"/>
                  </a:lnTo>
                  <a:lnTo>
                    <a:pt x="71052" y="50222"/>
                  </a:lnTo>
                  <a:lnTo>
                    <a:pt x="70181" y="45519"/>
                  </a:lnTo>
                  <a:lnTo>
                    <a:pt x="69236" y="40417"/>
                  </a:lnTo>
                  <a:lnTo>
                    <a:pt x="68041" y="33797"/>
                  </a:lnTo>
                  <a:lnTo>
                    <a:pt x="67593" y="31383"/>
                  </a:lnTo>
                  <a:lnTo>
                    <a:pt x="66797" y="30089"/>
                  </a:lnTo>
                  <a:lnTo>
                    <a:pt x="65975" y="28820"/>
                  </a:lnTo>
                  <a:lnTo>
                    <a:pt x="65154" y="27575"/>
                  </a:lnTo>
                  <a:lnTo>
                    <a:pt x="64258" y="26356"/>
                  </a:lnTo>
                  <a:lnTo>
                    <a:pt x="63362" y="25161"/>
                  </a:lnTo>
                  <a:lnTo>
                    <a:pt x="62442" y="23967"/>
                  </a:lnTo>
                  <a:lnTo>
                    <a:pt x="61496" y="22822"/>
                  </a:lnTo>
                  <a:lnTo>
                    <a:pt x="60500" y="21677"/>
                  </a:lnTo>
                  <a:lnTo>
                    <a:pt x="57116" y="21926"/>
                  </a:lnTo>
                  <a:lnTo>
                    <a:pt x="57041" y="21254"/>
                  </a:lnTo>
                  <a:lnTo>
                    <a:pt x="57016" y="20358"/>
                  </a:lnTo>
                  <a:lnTo>
                    <a:pt x="56966" y="17969"/>
                  </a:lnTo>
                  <a:lnTo>
                    <a:pt x="55548" y="16650"/>
                  </a:lnTo>
                  <a:lnTo>
                    <a:pt x="54104" y="15381"/>
                  </a:lnTo>
                  <a:lnTo>
                    <a:pt x="52611" y="14136"/>
                  </a:lnTo>
                  <a:lnTo>
                    <a:pt x="51093" y="12942"/>
                  </a:lnTo>
                  <a:lnTo>
                    <a:pt x="49525" y="11822"/>
                  </a:lnTo>
                  <a:lnTo>
                    <a:pt x="47933" y="10702"/>
                  </a:lnTo>
                  <a:lnTo>
                    <a:pt x="46290" y="9657"/>
                  </a:lnTo>
                  <a:lnTo>
                    <a:pt x="44623" y="8661"/>
                  </a:lnTo>
                  <a:lnTo>
                    <a:pt x="42930" y="7716"/>
                  </a:lnTo>
                  <a:lnTo>
                    <a:pt x="41213" y="6795"/>
                  </a:lnTo>
                  <a:lnTo>
                    <a:pt x="40342" y="6372"/>
                  </a:lnTo>
                  <a:lnTo>
                    <a:pt x="39446" y="5949"/>
                  </a:lnTo>
                  <a:lnTo>
                    <a:pt x="38550" y="5550"/>
                  </a:lnTo>
                  <a:lnTo>
                    <a:pt x="37654" y="5152"/>
                  </a:lnTo>
                  <a:lnTo>
                    <a:pt x="36758" y="4779"/>
                  </a:lnTo>
                  <a:lnTo>
                    <a:pt x="35838" y="4406"/>
                  </a:lnTo>
                  <a:lnTo>
                    <a:pt x="34917" y="4057"/>
                  </a:lnTo>
                  <a:lnTo>
                    <a:pt x="33996" y="3734"/>
                  </a:lnTo>
                  <a:lnTo>
                    <a:pt x="33075" y="3385"/>
                  </a:lnTo>
                  <a:lnTo>
                    <a:pt x="32129" y="3087"/>
                  </a:lnTo>
                  <a:lnTo>
                    <a:pt x="31184" y="2788"/>
                  </a:lnTo>
                  <a:lnTo>
                    <a:pt x="30238" y="2514"/>
                  </a:lnTo>
                  <a:lnTo>
                    <a:pt x="29840" y="2390"/>
                  </a:lnTo>
                  <a:lnTo>
                    <a:pt x="28521" y="2041"/>
                  </a:lnTo>
                  <a:lnTo>
                    <a:pt x="27202" y="1718"/>
                  </a:lnTo>
                  <a:lnTo>
                    <a:pt x="25858" y="1419"/>
                  </a:lnTo>
                  <a:lnTo>
                    <a:pt x="24489" y="1145"/>
                  </a:lnTo>
                  <a:lnTo>
                    <a:pt x="24016" y="1046"/>
                  </a:lnTo>
                  <a:lnTo>
                    <a:pt x="22598" y="797"/>
                  </a:lnTo>
                  <a:lnTo>
                    <a:pt x="21154" y="598"/>
                  </a:lnTo>
                  <a:lnTo>
                    <a:pt x="19736" y="424"/>
                  </a:lnTo>
                  <a:lnTo>
                    <a:pt x="18292" y="274"/>
                  </a:lnTo>
                  <a:lnTo>
                    <a:pt x="16824" y="150"/>
                  </a:lnTo>
                  <a:lnTo>
                    <a:pt x="15356" y="75"/>
                  </a:lnTo>
                  <a:lnTo>
                    <a:pt x="13887" y="26"/>
                  </a:lnTo>
                  <a:lnTo>
                    <a:pt x="12394" y="1"/>
                  </a:lnTo>
                  <a:close/>
                </a:path>
              </a:pathLst>
            </a:custGeom>
            <a:solidFill>
              <a:srgbClr val="DA9A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831;p67">
              <a:extLst>
                <a:ext uri="{FF2B5EF4-FFF2-40B4-BE49-F238E27FC236}">
                  <a16:creationId xmlns:a16="http://schemas.microsoft.com/office/drawing/2014/main" id="{ED89F418-336E-E9F5-D528-3F8E562B2B87}"/>
                </a:ext>
              </a:extLst>
            </p:cNvPr>
            <p:cNvSpPr/>
            <p:nvPr/>
          </p:nvSpPr>
          <p:spPr>
            <a:xfrm>
              <a:off x="1529335" y="2292240"/>
              <a:ext cx="1031770" cy="1814821"/>
            </a:xfrm>
            <a:custGeom>
              <a:avLst/>
              <a:gdLst/>
              <a:ahLst/>
              <a:cxnLst/>
              <a:rect l="l" t="t" r="r" b="b"/>
              <a:pathLst>
                <a:path w="72994" h="128392" fill="none" extrusionOk="0">
                  <a:moveTo>
                    <a:pt x="12618" y="1"/>
                  </a:moveTo>
                  <a:lnTo>
                    <a:pt x="12519" y="1"/>
                  </a:lnTo>
                  <a:lnTo>
                    <a:pt x="225" y="1"/>
                  </a:lnTo>
                  <a:lnTo>
                    <a:pt x="225" y="1"/>
                  </a:lnTo>
                  <a:lnTo>
                    <a:pt x="1743" y="26"/>
                  </a:lnTo>
                  <a:lnTo>
                    <a:pt x="3286" y="75"/>
                  </a:lnTo>
                  <a:lnTo>
                    <a:pt x="4804" y="175"/>
                  </a:lnTo>
                  <a:lnTo>
                    <a:pt x="6347" y="299"/>
                  </a:lnTo>
                  <a:lnTo>
                    <a:pt x="7865" y="474"/>
                  </a:lnTo>
                  <a:lnTo>
                    <a:pt x="9383" y="673"/>
                  </a:lnTo>
                  <a:lnTo>
                    <a:pt x="10901" y="922"/>
                  </a:lnTo>
                  <a:lnTo>
                    <a:pt x="12419" y="1195"/>
                  </a:lnTo>
                  <a:lnTo>
                    <a:pt x="13937" y="1519"/>
                  </a:lnTo>
                  <a:lnTo>
                    <a:pt x="15430" y="1867"/>
                  </a:lnTo>
                  <a:lnTo>
                    <a:pt x="16924" y="2265"/>
                  </a:lnTo>
                  <a:lnTo>
                    <a:pt x="18417" y="2688"/>
                  </a:lnTo>
                  <a:lnTo>
                    <a:pt x="19885" y="3136"/>
                  </a:lnTo>
                  <a:lnTo>
                    <a:pt x="21353" y="3634"/>
                  </a:lnTo>
                  <a:lnTo>
                    <a:pt x="22822" y="4157"/>
                  </a:lnTo>
                  <a:lnTo>
                    <a:pt x="24265" y="4729"/>
                  </a:lnTo>
                  <a:lnTo>
                    <a:pt x="25709" y="5351"/>
                  </a:lnTo>
                  <a:lnTo>
                    <a:pt x="27127" y="5998"/>
                  </a:lnTo>
                  <a:lnTo>
                    <a:pt x="28546" y="6670"/>
                  </a:lnTo>
                  <a:lnTo>
                    <a:pt x="29939" y="7392"/>
                  </a:lnTo>
                  <a:lnTo>
                    <a:pt x="31308" y="8139"/>
                  </a:lnTo>
                  <a:lnTo>
                    <a:pt x="32677" y="8910"/>
                  </a:lnTo>
                  <a:lnTo>
                    <a:pt x="34046" y="9731"/>
                  </a:lnTo>
                  <a:lnTo>
                    <a:pt x="35390" y="10602"/>
                  </a:lnTo>
                  <a:lnTo>
                    <a:pt x="36709" y="11498"/>
                  </a:lnTo>
                  <a:lnTo>
                    <a:pt x="38003" y="12444"/>
                  </a:lnTo>
                  <a:lnTo>
                    <a:pt x="39297" y="13415"/>
                  </a:lnTo>
                  <a:lnTo>
                    <a:pt x="40541" y="14410"/>
                  </a:lnTo>
                  <a:lnTo>
                    <a:pt x="41786" y="15455"/>
                  </a:lnTo>
                  <a:lnTo>
                    <a:pt x="43030" y="16526"/>
                  </a:lnTo>
                  <a:lnTo>
                    <a:pt x="44224" y="17645"/>
                  </a:lnTo>
                  <a:lnTo>
                    <a:pt x="45394" y="18790"/>
                  </a:lnTo>
                  <a:lnTo>
                    <a:pt x="45394" y="18790"/>
                  </a:lnTo>
                  <a:lnTo>
                    <a:pt x="46564" y="19985"/>
                  </a:lnTo>
                  <a:lnTo>
                    <a:pt x="47684" y="21204"/>
                  </a:lnTo>
                  <a:lnTo>
                    <a:pt x="48754" y="22424"/>
                  </a:lnTo>
                  <a:lnTo>
                    <a:pt x="49824" y="23668"/>
                  </a:lnTo>
                  <a:lnTo>
                    <a:pt x="50819" y="24937"/>
                  </a:lnTo>
                  <a:lnTo>
                    <a:pt x="51790" y="26231"/>
                  </a:lnTo>
                  <a:lnTo>
                    <a:pt x="52736" y="27550"/>
                  </a:lnTo>
                  <a:lnTo>
                    <a:pt x="53632" y="28869"/>
                  </a:lnTo>
                  <a:lnTo>
                    <a:pt x="54503" y="30213"/>
                  </a:lnTo>
                  <a:lnTo>
                    <a:pt x="55324" y="31582"/>
                  </a:lnTo>
                  <a:lnTo>
                    <a:pt x="56120" y="32951"/>
                  </a:lnTo>
                  <a:lnTo>
                    <a:pt x="56867" y="34344"/>
                  </a:lnTo>
                  <a:lnTo>
                    <a:pt x="57589" y="35738"/>
                  </a:lnTo>
                  <a:lnTo>
                    <a:pt x="58261" y="37157"/>
                  </a:lnTo>
                  <a:lnTo>
                    <a:pt x="58908" y="38600"/>
                  </a:lnTo>
                  <a:lnTo>
                    <a:pt x="59505" y="40043"/>
                  </a:lnTo>
                  <a:lnTo>
                    <a:pt x="60077" y="41487"/>
                  </a:lnTo>
                  <a:lnTo>
                    <a:pt x="60600" y="42955"/>
                  </a:lnTo>
                  <a:lnTo>
                    <a:pt x="61098" y="44424"/>
                  </a:lnTo>
                  <a:lnTo>
                    <a:pt x="61571" y="45917"/>
                  </a:lnTo>
                  <a:lnTo>
                    <a:pt x="61994" y="47410"/>
                  </a:lnTo>
                  <a:lnTo>
                    <a:pt x="62367" y="48903"/>
                  </a:lnTo>
                  <a:lnTo>
                    <a:pt x="62715" y="50421"/>
                  </a:lnTo>
                  <a:lnTo>
                    <a:pt x="63039" y="51939"/>
                  </a:lnTo>
                  <a:lnTo>
                    <a:pt x="63313" y="53457"/>
                  </a:lnTo>
                  <a:lnTo>
                    <a:pt x="63537" y="54976"/>
                  </a:lnTo>
                  <a:lnTo>
                    <a:pt x="63761" y="56519"/>
                  </a:lnTo>
                  <a:lnTo>
                    <a:pt x="63910" y="58037"/>
                  </a:lnTo>
                  <a:lnTo>
                    <a:pt x="64034" y="59580"/>
                  </a:lnTo>
                  <a:lnTo>
                    <a:pt x="64134" y="61123"/>
                  </a:lnTo>
                  <a:lnTo>
                    <a:pt x="64184" y="62666"/>
                  </a:lnTo>
                  <a:lnTo>
                    <a:pt x="64209" y="64209"/>
                  </a:lnTo>
                  <a:lnTo>
                    <a:pt x="64184" y="65727"/>
                  </a:lnTo>
                  <a:lnTo>
                    <a:pt x="64134" y="67270"/>
                  </a:lnTo>
                  <a:lnTo>
                    <a:pt x="64034" y="68813"/>
                  </a:lnTo>
                  <a:lnTo>
                    <a:pt x="63910" y="70356"/>
                  </a:lnTo>
                  <a:lnTo>
                    <a:pt x="63761" y="71874"/>
                  </a:lnTo>
                  <a:lnTo>
                    <a:pt x="63537" y="73417"/>
                  </a:lnTo>
                  <a:lnTo>
                    <a:pt x="63313" y="74935"/>
                  </a:lnTo>
                  <a:lnTo>
                    <a:pt x="63039" y="76453"/>
                  </a:lnTo>
                  <a:lnTo>
                    <a:pt x="62715" y="77971"/>
                  </a:lnTo>
                  <a:lnTo>
                    <a:pt x="62367" y="79489"/>
                  </a:lnTo>
                  <a:lnTo>
                    <a:pt x="61994" y="80982"/>
                  </a:lnTo>
                  <a:lnTo>
                    <a:pt x="61571" y="82475"/>
                  </a:lnTo>
                  <a:lnTo>
                    <a:pt x="61098" y="83969"/>
                  </a:lnTo>
                  <a:lnTo>
                    <a:pt x="60600" y="85437"/>
                  </a:lnTo>
                  <a:lnTo>
                    <a:pt x="60077" y="86905"/>
                  </a:lnTo>
                  <a:lnTo>
                    <a:pt x="59505" y="88349"/>
                  </a:lnTo>
                  <a:lnTo>
                    <a:pt x="58908" y="89792"/>
                  </a:lnTo>
                  <a:lnTo>
                    <a:pt x="58261" y="91236"/>
                  </a:lnTo>
                  <a:lnTo>
                    <a:pt x="57589" y="92654"/>
                  </a:lnTo>
                  <a:lnTo>
                    <a:pt x="56867" y="94048"/>
                  </a:lnTo>
                  <a:lnTo>
                    <a:pt x="56120" y="95441"/>
                  </a:lnTo>
                  <a:lnTo>
                    <a:pt x="55324" y="96810"/>
                  </a:lnTo>
                  <a:lnTo>
                    <a:pt x="54503" y="98179"/>
                  </a:lnTo>
                  <a:lnTo>
                    <a:pt x="53632" y="99523"/>
                  </a:lnTo>
                  <a:lnTo>
                    <a:pt x="52736" y="100842"/>
                  </a:lnTo>
                  <a:lnTo>
                    <a:pt x="51790" y="102161"/>
                  </a:lnTo>
                  <a:lnTo>
                    <a:pt x="50819" y="103455"/>
                  </a:lnTo>
                  <a:lnTo>
                    <a:pt x="49824" y="104724"/>
                  </a:lnTo>
                  <a:lnTo>
                    <a:pt x="48754" y="105968"/>
                  </a:lnTo>
                  <a:lnTo>
                    <a:pt x="47684" y="107188"/>
                  </a:lnTo>
                  <a:lnTo>
                    <a:pt x="46564" y="108407"/>
                  </a:lnTo>
                  <a:lnTo>
                    <a:pt x="45394" y="109602"/>
                  </a:lnTo>
                  <a:lnTo>
                    <a:pt x="45394" y="109602"/>
                  </a:lnTo>
                  <a:lnTo>
                    <a:pt x="44224" y="110747"/>
                  </a:lnTo>
                  <a:lnTo>
                    <a:pt x="43005" y="111867"/>
                  </a:lnTo>
                  <a:lnTo>
                    <a:pt x="41786" y="112962"/>
                  </a:lnTo>
                  <a:lnTo>
                    <a:pt x="40541" y="114007"/>
                  </a:lnTo>
                  <a:lnTo>
                    <a:pt x="39247" y="115002"/>
                  </a:lnTo>
                  <a:lnTo>
                    <a:pt x="37978" y="115998"/>
                  </a:lnTo>
                  <a:lnTo>
                    <a:pt x="36659" y="116919"/>
                  </a:lnTo>
                  <a:lnTo>
                    <a:pt x="35340" y="117815"/>
                  </a:lnTo>
                  <a:lnTo>
                    <a:pt x="33996" y="118686"/>
                  </a:lnTo>
                  <a:lnTo>
                    <a:pt x="32627" y="119507"/>
                  </a:lnTo>
                  <a:lnTo>
                    <a:pt x="31258" y="120303"/>
                  </a:lnTo>
                  <a:lnTo>
                    <a:pt x="29865" y="121050"/>
                  </a:lnTo>
                  <a:lnTo>
                    <a:pt x="28471" y="121772"/>
                  </a:lnTo>
                  <a:lnTo>
                    <a:pt x="27053" y="122444"/>
                  </a:lnTo>
                  <a:lnTo>
                    <a:pt x="25609" y="123091"/>
                  </a:lnTo>
                  <a:lnTo>
                    <a:pt x="24166" y="123688"/>
                  </a:lnTo>
                  <a:lnTo>
                    <a:pt x="22722" y="124260"/>
                  </a:lnTo>
                  <a:lnTo>
                    <a:pt x="21254" y="124808"/>
                  </a:lnTo>
                  <a:lnTo>
                    <a:pt x="19761" y="125305"/>
                  </a:lnTo>
                  <a:lnTo>
                    <a:pt x="18292" y="125753"/>
                  </a:lnTo>
                  <a:lnTo>
                    <a:pt x="16799" y="126177"/>
                  </a:lnTo>
                  <a:lnTo>
                    <a:pt x="15281" y="126575"/>
                  </a:lnTo>
                  <a:lnTo>
                    <a:pt x="13788" y="126923"/>
                  </a:lnTo>
                  <a:lnTo>
                    <a:pt x="12270" y="127222"/>
                  </a:lnTo>
                  <a:lnTo>
                    <a:pt x="10752" y="127496"/>
                  </a:lnTo>
                  <a:lnTo>
                    <a:pt x="9234" y="127744"/>
                  </a:lnTo>
                  <a:lnTo>
                    <a:pt x="7691" y="127943"/>
                  </a:lnTo>
                  <a:lnTo>
                    <a:pt x="6173" y="128093"/>
                  </a:lnTo>
                  <a:lnTo>
                    <a:pt x="4630" y="128242"/>
                  </a:lnTo>
                  <a:lnTo>
                    <a:pt x="3087" y="128317"/>
                  </a:lnTo>
                  <a:lnTo>
                    <a:pt x="1544" y="128391"/>
                  </a:lnTo>
                  <a:lnTo>
                    <a:pt x="1" y="128391"/>
                  </a:lnTo>
                  <a:lnTo>
                    <a:pt x="1" y="128391"/>
                  </a:lnTo>
                  <a:lnTo>
                    <a:pt x="1" y="128391"/>
                  </a:lnTo>
                  <a:lnTo>
                    <a:pt x="12618" y="128391"/>
                  </a:lnTo>
                  <a:lnTo>
                    <a:pt x="12618" y="128391"/>
                  </a:lnTo>
                  <a:lnTo>
                    <a:pt x="13912" y="128391"/>
                  </a:lnTo>
                  <a:lnTo>
                    <a:pt x="15182" y="128342"/>
                  </a:lnTo>
                  <a:lnTo>
                    <a:pt x="16426" y="128292"/>
                  </a:lnTo>
                  <a:lnTo>
                    <a:pt x="17695" y="128192"/>
                  </a:lnTo>
                  <a:lnTo>
                    <a:pt x="18939" y="128093"/>
                  </a:lnTo>
                  <a:lnTo>
                    <a:pt x="20184" y="127968"/>
                  </a:lnTo>
                  <a:lnTo>
                    <a:pt x="21428" y="127794"/>
                  </a:lnTo>
                  <a:lnTo>
                    <a:pt x="22648" y="127620"/>
                  </a:lnTo>
                  <a:lnTo>
                    <a:pt x="23867" y="127421"/>
                  </a:lnTo>
                  <a:lnTo>
                    <a:pt x="25087" y="127197"/>
                  </a:lnTo>
                  <a:lnTo>
                    <a:pt x="26281" y="126948"/>
                  </a:lnTo>
                  <a:lnTo>
                    <a:pt x="27476" y="126674"/>
                  </a:lnTo>
                  <a:lnTo>
                    <a:pt x="28670" y="126376"/>
                  </a:lnTo>
                  <a:lnTo>
                    <a:pt x="29840" y="126052"/>
                  </a:lnTo>
                  <a:lnTo>
                    <a:pt x="31010" y="125729"/>
                  </a:lnTo>
                  <a:lnTo>
                    <a:pt x="32179" y="125380"/>
                  </a:lnTo>
                  <a:lnTo>
                    <a:pt x="33324" y="124982"/>
                  </a:lnTo>
                  <a:lnTo>
                    <a:pt x="34469" y="124584"/>
                  </a:lnTo>
                  <a:lnTo>
                    <a:pt x="35614" y="124161"/>
                  </a:lnTo>
                  <a:lnTo>
                    <a:pt x="36734" y="123713"/>
                  </a:lnTo>
                  <a:lnTo>
                    <a:pt x="37829" y="123265"/>
                  </a:lnTo>
                  <a:lnTo>
                    <a:pt x="38924" y="122792"/>
                  </a:lnTo>
                  <a:lnTo>
                    <a:pt x="40019" y="122269"/>
                  </a:lnTo>
                  <a:lnTo>
                    <a:pt x="41114" y="121747"/>
                  </a:lnTo>
                  <a:lnTo>
                    <a:pt x="42159" y="121224"/>
                  </a:lnTo>
                  <a:lnTo>
                    <a:pt x="43229" y="120652"/>
                  </a:lnTo>
                  <a:lnTo>
                    <a:pt x="44274" y="120079"/>
                  </a:lnTo>
                  <a:lnTo>
                    <a:pt x="45295" y="119482"/>
                  </a:lnTo>
                  <a:lnTo>
                    <a:pt x="46315" y="118860"/>
                  </a:lnTo>
                  <a:lnTo>
                    <a:pt x="47335" y="118213"/>
                  </a:lnTo>
                  <a:lnTo>
                    <a:pt x="48331" y="117566"/>
                  </a:lnTo>
                  <a:lnTo>
                    <a:pt x="49301" y="116894"/>
                  </a:lnTo>
                  <a:lnTo>
                    <a:pt x="50272" y="116222"/>
                  </a:lnTo>
                  <a:lnTo>
                    <a:pt x="51218" y="115500"/>
                  </a:lnTo>
                  <a:lnTo>
                    <a:pt x="52163" y="114778"/>
                  </a:lnTo>
                  <a:lnTo>
                    <a:pt x="53084" y="114057"/>
                  </a:lnTo>
                  <a:lnTo>
                    <a:pt x="54005" y="113285"/>
                  </a:lnTo>
                  <a:lnTo>
                    <a:pt x="54901" y="112514"/>
                  </a:lnTo>
                  <a:lnTo>
                    <a:pt x="55797" y="111717"/>
                  </a:lnTo>
                  <a:lnTo>
                    <a:pt x="56668" y="110921"/>
                  </a:lnTo>
                  <a:lnTo>
                    <a:pt x="57514" y="110100"/>
                  </a:lnTo>
                  <a:lnTo>
                    <a:pt x="58360" y="109278"/>
                  </a:lnTo>
                  <a:lnTo>
                    <a:pt x="59181" y="108407"/>
                  </a:lnTo>
                  <a:lnTo>
                    <a:pt x="59978" y="107561"/>
                  </a:lnTo>
                  <a:lnTo>
                    <a:pt x="60774" y="106665"/>
                  </a:lnTo>
                  <a:lnTo>
                    <a:pt x="61546" y="105769"/>
                  </a:lnTo>
                  <a:lnTo>
                    <a:pt x="62317" y="104873"/>
                  </a:lnTo>
                  <a:lnTo>
                    <a:pt x="63064" y="103928"/>
                  </a:lnTo>
                  <a:lnTo>
                    <a:pt x="63785" y="103007"/>
                  </a:lnTo>
                  <a:lnTo>
                    <a:pt x="64482" y="102036"/>
                  </a:lnTo>
                  <a:lnTo>
                    <a:pt x="65179" y="101091"/>
                  </a:lnTo>
                  <a:lnTo>
                    <a:pt x="65851" y="100095"/>
                  </a:lnTo>
                  <a:lnTo>
                    <a:pt x="66523" y="99125"/>
                  </a:lnTo>
                  <a:lnTo>
                    <a:pt x="67145" y="98104"/>
                  </a:lnTo>
                  <a:lnTo>
                    <a:pt x="67767" y="97084"/>
                  </a:lnTo>
                  <a:lnTo>
                    <a:pt x="68365" y="96064"/>
                  </a:lnTo>
                  <a:lnTo>
                    <a:pt x="68962" y="95018"/>
                  </a:lnTo>
                  <a:lnTo>
                    <a:pt x="69534" y="93973"/>
                  </a:lnTo>
                  <a:lnTo>
                    <a:pt x="70057" y="92903"/>
                  </a:lnTo>
                  <a:lnTo>
                    <a:pt x="70604" y="91833"/>
                  </a:lnTo>
                  <a:lnTo>
                    <a:pt x="71102" y="90738"/>
                  </a:lnTo>
                  <a:lnTo>
                    <a:pt x="71575" y="89643"/>
                  </a:lnTo>
                  <a:lnTo>
                    <a:pt x="72048" y="88548"/>
                  </a:lnTo>
                  <a:lnTo>
                    <a:pt x="72496" y="87428"/>
                  </a:lnTo>
                  <a:lnTo>
                    <a:pt x="72496" y="87428"/>
                  </a:lnTo>
                  <a:lnTo>
                    <a:pt x="72645" y="85362"/>
                  </a:lnTo>
                  <a:lnTo>
                    <a:pt x="72770" y="83322"/>
                  </a:lnTo>
                  <a:lnTo>
                    <a:pt x="72869" y="81331"/>
                  </a:lnTo>
                  <a:lnTo>
                    <a:pt x="72944" y="79414"/>
                  </a:lnTo>
                  <a:lnTo>
                    <a:pt x="72994" y="77573"/>
                  </a:lnTo>
                  <a:lnTo>
                    <a:pt x="72994" y="75806"/>
                  </a:lnTo>
                  <a:lnTo>
                    <a:pt x="72969" y="74113"/>
                  </a:lnTo>
                  <a:lnTo>
                    <a:pt x="72919" y="72570"/>
                  </a:lnTo>
                  <a:lnTo>
                    <a:pt x="72919" y="72570"/>
                  </a:lnTo>
                  <a:lnTo>
                    <a:pt x="72894" y="71127"/>
                  </a:lnTo>
                  <a:lnTo>
                    <a:pt x="72894" y="69559"/>
                  </a:lnTo>
                  <a:lnTo>
                    <a:pt x="72944" y="66175"/>
                  </a:lnTo>
                  <a:lnTo>
                    <a:pt x="72944" y="64358"/>
                  </a:lnTo>
                  <a:lnTo>
                    <a:pt x="72919" y="62442"/>
                  </a:lnTo>
                  <a:lnTo>
                    <a:pt x="72869" y="61471"/>
                  </a:lnTo>
                  <a:lnTo>
                    <a:pt x="72819" y="60500"/>
                  </a:lnTo>
                  <a:lnTo>
                    <a:pt x="72745" y="59505"/>
                  </a:lnTo>
                  <a:lnTo>
                    <a:pt x="72645" y="58485"/>
                  </a:lnTo>
                  <a:lnTo>
                    <a:pt x="72645" y="58485"/>
                  </a:lnTo>
                  <a:lnTo>
                    <a:pt x="72496" y="57215"/>
                  </a:lnTo>
                  <a:lnTo>
                    <a:pt x="72496" y="57215"/>
                  </a:lnTo>
                  <a:lnTo>
                    <a:pt x="72396" y="56419"/>
                  </a:lnTo>
                  <a:lnTo>
                    <a:pt x="72272" y="55647"/>
                  </a:lnTo>
                  <a:lnTo>
                    <a:pt x="72272" y="55647"/>
                  </a:lnTo>
                  <a:lnTo>
                    <a:pt x="71276" y="50222"/>
                  </a:lnTo>
                  <a:lnTo>
                    <a:pt x="70405" y="45519"/>
                  </a:lnTo>
                  <a:lnTo>
                    <a:pt x="69460" y="40417"/>
                  </a:lnTo>
                  <a:lnTo>
                    <a:pt x="68265" y="33797"/>
                  </a:lnTo>
                  <a:lnTo>
                    <a:pt x="68265" y="33797"/>
                  </a:lnTo>
                  <a:lnTo>
                    <a:pt x="67817" y="31383"/>
                  </a:lnTo>
                  <a:lnTo>
                    <a:pt x="67817" y="31383"/>
                  </a:lnTo>
                  <a:lnTo>
                    <a:pt x="67021" y="30089"/>
                  </a:lnTo>
                  <a:lnTo>
                    <a:pt x="66199" y="28820"/>
                  </a:lnTo>
                  <a:lnTo>
                    <a:pt x="65378" y="27575"/>
                  </a:lnTo>
                  <a:lnTo>
                    <a:pt x="64482" y="26356"/>
                  </a:lnTo>
                  <a:lnTo>
                    <a:pt x="63586" y="25161"/>
                  </a:lnTo>
                  <a:lnTo>
                    <a:pt x="62666" y="23967"/>
                  </a:lnTo>
                  <a:lnTo>
                    <a:pt x="61720" y="22822"/>
                  </a:lnTo>
                  <a:lnTo>
                    <a:pt x="60724" y="21677"/>
                  </a:lnTo>
                  <a:lnTo>
                    <a:pt x="60724" y="21677"/>
                  </a:lnTo>
                  <a:lnTo>
                    <a:pt x="57340" y="21926"/>
                  </a:lnTo>
                  <a:lnTo>
                    <a:pt x="57340" y="21926"/>
                  </a:lnTo>
                  <a:lnTo>
                    <a:pt x="57265" y="21254"/>
                  </a:lnTo>
                  <a:lnTo>
                    <a:pt x="57240" y="20358"/>
                  </a:lnTo>
                  <a:lnTo>
                    <a:pt x="57190" y="17969"/>
                  </a:lnTo>
                  <a:lnTo>
                    <a:pt x="57190" y="17969"/>
                  </a:lnTo>
                  <a:lnTo>
                    <a:pt x="55772" y="16650"/>
                  </a:lnTo>
                  <a:lnTo>
                    <a:pt x="54328" y="15381"/>
                  </a:lnTo>
                  <a:lnTo>
                    <a:pt x="52835" y="14136"/>
                  </a:lnTo>
                  <a:lnTo>
                    <a:pt x="51317" y="12942"/>
                  </a:lnTo>
                  <a:lnTo>
                    <a:pt x="49749" y="11822"/>
                  </a:lnTo>
                  <a:lnTo>
                    <a:pt x="48157" y="10702"/>
                  </a:lnTo>
                  <a:lnTo>
                    <a:pt x="46514" y="9657"/>
                  </a:lnTo>
                  <a:lnTo>
                    <a:pt x="44847" y="8661"/>
                  </a:lnTo>
                  <a:lnTo>
                    <a:pt x="43154" y="7716"/>
                  </a:lnTo>
                  <a:lnTo>
                    <a:pt x="41437" y="6795"/>
                  </a:lnTo>
                  <a:lnTo>
                    <a:pt x="40566" y="6372"/>
                  </a:lnTo>
                  <a:lnTo>
                    <a:pt x="39670" y="5949"/>
                  </a:lnTo>
                  <a:lnTo>
                    <a:pt x="38774" y="5550"/>
                  </a:lnTo>
                  <a:lnTo>
                    <a:pt x="37878" y="5152"/>
                  </a:lnTo>
                  <a:lnTo>
                    <a:pt x="36982" y="4779"/>
                  </a:lnTo>
                  <a:lnTo>
                    <a:pt x="36062" y="4406"/>
                  </a:lnTo>
                  <a:lnTo>
                    <a:pt x="35141" y="4057"/>
                  </a:lnTo>
                  <a:lnTo>
                    <a:pt x="34220" y="3734"/>
                  </a:lnTo>
                  <a:lnTo>
                    <a:pt x="33299" y="3385"/>
                  </a:lnTo>
                  <a:lnTo>
                    <a:pt x="32353" y="3087"/>
                  </a:lnTo>
                  <a:lnTo>
                    <a:pt x="31408" y="2788"/>
                  </a:lnTo>
                  <a:lnTo>
                    <a:pt x="30462" y="2514"/>
                  </a:lnTo>
                  <a:lnTo>
                    <a:pt x="30462" y="2514"/>
                  </a:lnTo>
                  <a:lnTo>
                    <a:pt x="30064" y="2390"/>
                  </a:lnTo>
                  <a:lnTo>
                    <a:pt x="30064" y="2390"/>
                  </a:lnTo>
                  <a:lnTo>
                    <a:pt x="28745" y="2041"/>
                  </a:lnTo>
                  <a:lnTo>
                    <a:pt x="27426" y="1718"/>
                  </a:lnTo>
                  <a:lnTo>
                    <a:pt x="26082" y="1419"/>
                  </a:lnTo>
                  <a:lnTo>
                    <a:pt x="24713" y="1145"/>
                  </a:lnTo>
                  <a:lnTo>
                    <a:pt x="24713" y="1145"/>
                  </a:lnTo>
                  <a:lnTo>
                    <a:pt x="24240" y="1046"/>
                  </a:lnTo>
                  <a:lnTo>
                    <a:pt x="24240" y="1046"/>
                  </a:lnTo>
                  <a:lnTo>
                    <a:pt x="22822" y="797"/>
                  </a:lnTo>
                  <a:lnTo>
                    <a:pt x="21378" y="598"/>
                  </a:lnTo>
                  <a:lnTo>
                    <a:pt x="19960" y="424"/>
                  </a:lnTo>
                  <a:lnTo>
                    <a:pt x="18516" y="274"/>
                  </a:lnTo>
                  <a:lnTo>
                    <a:pt x="17048" y="150"/>
                  </a:lnTo>
                  <a:lnTo>
                    <a:pt x="15580" y="75"/>
                  </a:lnTo>
                  <a:lnTo>
                    <a:pt x="14111" y="26"/>
                  </a:lnTo>
                  <a:lnTo>
                    <a:pt x="1261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32;p67">
              <a:extLst>
                <a:ext uri="{FF2B5EF4-FFF2-40B4-BE49-F238E27FC236}">
                  <a16:creationId xmlns:a16="http://schemas.microsoft.com/office/drawing/2014/main" id="{2ECE3454-8838-DB93-4F0C-B98400B410BD}"/>
                </a:ext>
              </a:extLst>
            </p:cNvPr>
            <p:cNvSpPr/>
            <p:nvPr/>
          </p:nvSpPr>
          <p:spPr>
            <a:xfrm>
              <a:off x="622108" y="2292240"/>
              <a:ext cx="1814821" cy="1814821"/>
            </a:xfrm>
            <a:custGeom>
              <a:avLst/>
              <a:gdLst/>
              <a:ahLst/>
              <a:cxnLst/>
              <a:rect l="l" t="t" r="r" b="b"/>
              <a:pathLst>
                <a:path w="128392" h="128392" extrusionOk="0">
                  <a:moveTo>
                    <a:pt x="64184" y="1"/>
                  </a:moveTo>
                  <a:lnTo>
                    <a:pt x="62641" y="26"/>
                  </a:lnTo>
                  <a:lnTo>
                    <a:pt x="61123" y="75"/>
                  </a:lnTo>
                  <a:lnTo>
                    <a:pt x="59580" y="175"/>
                  </a:lnTo>
                  <a:lnTo>
                    <a:pt x="58037" y="299"/>
                  </a:lnTo>
                  <a:lnTo>
                    <a:pt x="56494" y="449"/>
                  </a:lnTo>
                  <a:lnTo>
                    <a:pt x="54976" y="648"/>
                  </a:lnTo>
                  <a:lnTo>
                    <a:pt x="53457" y="897"/>
                  </a:lnTo>
                  <a:lnTo>
                    <a:pt x="51939" y="1170"/>
                  </a:lnTo>
                  <a:lnTo>
                    <a:pt x="50421" y="1494"/>
                  </a:lnTo>
                  <a:lnTo>
                    <a:pt x="48903" y="1842"/>
                  </a:lnTo>
                  <a:lnTo>
                    <a:pt x="47410" y="2216"/>
                  </a:lnTo>
                  <a:lnTo>
                    <a:pt x="45917" y="2639"/>
                  </a:lnTo>
                  <a:lnTo>
                    <a:pt x="44424" y="3112"/>
                  </a:lnTo>
                  <a:lnTo>
                    <a:pt x="42955" y="3609"/>
                  </a:lnTo>
                  <a:lnTo>
                    <a:pt x="41487" y="4132"/>
                  </a:lnTo>
                  <a:lnTo>
                    <a:pt x="40043" y="4704"/>
                  </a:lnTo>
                  <a:lnTo>
                    <a:pt x="38600" y="5302"/>
                  </a:lnTo>
                  <a:lnTo>
                    <a:pt x="37157" y="5949"/>
                  </a:lnTo>
                  <a:lnTo>
                    <a:pt x="35738" y="6621"/>
                  </a:lnTo>
                  <a:lnTo>
                    <a:pt x="34344" y="7342"/>
                  </a:lnTo>
                  <a:lnTo>
                    <a:pt x="32951" y="8089"/>
                  </a:lnTo>
                  <a:lnTo>
                    <a:pt x="31557" y="8885"/>
                  </a:lnTo>
                  <a:lnTo>
                    <a:pt x="30213" y="9707"/>
                  </a:lnTo>
                  <a:lnTo>
                    <a:pt x="28869" y="10578"/>
                  </a:lnTo>
                  <a:lnTo>
                    <a:pt x="27550" y="11473"/>
                  </a:lnTo>
                  <a:lnTo>
                    <a:pt x="26231" y="12419"/>
                  </a:lnTo>
                  <a:lnTo>
                    <a:pt x="24937" y="13390"/>
                  </a:lnTo>
                  <a:lnTo>
                    <a:pt x="23668" y="14385"/>
                  </a:lnTo>
                  <a:lnTo>
                    <a:pt x="22424" y="15430"/>
                  </a:lnTo>
                  <a:lnTo>
                    <a:pt x="21179" y="16526"/>
                  </a:lnTo>
                  <a:lnTo>
                    <a:pt x="19985" y="17645"/>
                  </a:lnTo>
                  <a:lnTo>
                    <a:pt x="18790" y="18790"/>
                  </a:lnTo>
                  <a:lnTo>
                    <a:pt x="17645" y="19985"/>
                  </a:lnTo>
                  <a:lnTo>
                    <a:pt x="16525" y="21204"/>
                  </a:lnTo>
                  <a:lnTo>
                    <a:pt x="15430" y="22424"/>
                  </a:lnTo>
                  <a:lnTo>
                    <a:pt x="14385" y="23668"/>
                  </a:lnTo>
                  <a:lnTo>
                    <a:pt x="13390" y="24937"/>
                  </a:lnTo>
                  <a:lnTo>
                    <a:pt x="12394" y="26231"/>
                  </a:lnTo>
                  <a:lnTo>
                    <a:pt x="11473" y="27550"/>
                  </a:lnTo>
                  <a:lnTo>
                    <a:pt x="10577" y="28869"/>
                  </a:lnTo>
                  <a:lnTo>
                    <a:pt x="9706" y="30213"/>
                  </a:lnTo>
                  <a:lnTo>
                    <a:pt x="8885" y="31582"/>
                  </a:lnTo>
                  <a:lnTo>
                    <a:pt x="8089" y="32951"/>
                  </a:lnTo>
                  <a:lnTo>
                    <a:pt x="7342" y="34344"/>
                  </a:lnTo>
                  <a:lnTo>
                    <a:pt x="6621" y="35738"/>
                  </a:lnTo>
                  <a:lnTo>
                    <a:pt x="5949" y="37157"/>
                  </a:lnTo>
                  <a:lnTo>
                    <a:pt x="5302" y="38600"/>
                  </a:lnTo>
                  <a:lnTo>
                    <a:pt x="4679" y="40043"/>
                  </a:lnTo>
                  <a:lnTo>
                    <a:pt x="4132" y="41487"/>
                  </a:lnTo>
                  <a:lnTo>
                    <a:pt x="3584" y="42955"/>
                  </a:lnTo>
                  <a:lnTo>
                    <a:pt x="3087" y="44424"/>
                  </a:lnTo>
                  <a:lnTo>
                    <a:pt x="2639" y="45917"/>
                  </a:lnTo>
                  <a:lnTo>
                    <a:pt x="2216" y="47410"/>
                  </a:lnTo>
                  <a:lnTo>
                    <a:pt x="1817" y="48903"/>
                  </a:lnTo>
                  <a:lnTo>
                    <a:pt x="1469" y="50421"/>
                  </a:lnTo>
                  <a:lnTo>
                    <a:pt x="1170" y="51939"/>
                  </a:lnTo>
                  <a:lnTo>
                    <a:pt x="897" y="53457"/>
                  </a:lnTo>
                  <a:lnTo>
                    <a:pt x="648" y="54976"/>
                  </a:lnTo>
                  <a:lnTo>
                    <a:pt x="449" y="56519"/>
                  </a:lnTo>
                  <a:lnTo>
                    <a:pt x="274" y="58037"/>
                  </a:lnTo>
                  <a:lnTo>
                    <a:pt x="150" y="59580"/>
                  </a:lnTo>
                  <a:lnTo>
                    <a:pt x="75" y="61123"/>
                  </a:lnTo>
                  <a:lnTo>
                    <a:pt x="1" y="62666"/>
                  </a:lnTo>
                  <a:lnTo>
                    <a:pt x="1" y="64209"/>
                  </a:lnTo>
                  <a:lnTo>
                    <a:pt x="1" y="65727"/>
                  </a:lnTo>
                  <a:lnTo>
                    <a:pt x="75" y="67270"/>
                  </a:lnTo>
                  <a:lnTo>
                    <a:pt x="150" y="68813"/>
                  </a:lnTo>
                  <a:lnTo>
                    <a:pt x="274" y="70356"/>
                  </a:lnTo>
                  <a:lnTo>
                    <a:pt x="449" y="71874"/>
                  </a:lnTo>
                  <a:lnTo>
                    <a:pt x="648" y="73417"/>
                  </a:lnTo>
                  <a:lnTo>
                    <a:pt x="897" y="74935"/>
                  </a:lnTo>
                  <a:lnTo>
                    <a:pt x="1170" y="76453"/>
                  </a:lnTo>
                  <a:lnTo>
                    <a:pt x="1469" y="77971"/>
                  </a:lnTo>
                  <a:lnTo>
                    <a:pt x="1817" y="79489"/>
                  </a:lnTo>
                  <a:lnTo>
                    <a:pt x="2216" y="80982"/>
                  </a:lnTo>
                  <a:lnTo>
                    <a:pt x="2639" y="82475"/>
                  </a:lnTo>
                  <a:lnTo>
                    <a:pt x="3087" y="83969"/>
                  </a:lnTo>
                  <a:lnTo>
                    <a:pt x="3584" y="85437"/>
                  </a:lnTo>
                  <a:lnTo>
                    <a:pt x="4132" y="86905"/>
                  </a:lnTo>
                  <a:lnTo>
                    <a:pt x="4679" y="88349"/>
                  </a:lnTo>
                  <a:lnTo>
                    <a:pt x="5302" y="89792"/>
                  </a:lnTo>
                  <a:lnTo>
                    <a:pt x="5949" y="91236"/>
                  </a:lnTo>
                  <a:lnTo>
                    <a:pt x="6621" y="92654"/>
                  </a:lnTo>
                  <a:lnTo>
                    <a:pt x="7342" y="94048"/>
                  </a:lnTo>
                  <a:lnTo>
                    <a:pt x="8089" y="95441"/>
                  </a:lnTo>
                  <a:lnTo>
                    <a:pt x="8885" y="96810"/>
                  </a:lnTo>
                  <a:lnTo>
                    <a:pt x="9706" y="98179"/>
                  </a:lnTo>
                  <a:lnTo>
                    <a:pt x="10577" y="99523"/>
                  </a:lnTo>
                  <a:lnTo>
                    <a:pt x="11473" y="100842"/>
                  </a:lnTo>
                  <a:lnTo>
                    <a:pt x="12394" y="102161"/>
                  </a:lnTo>
                  <a:lnTo>
                    <a:pt x="13390" y="103455"/>
                  </a:lnTo>
                  <a:lnTo>
                    <a:pt x="14385" y="104724"/>
                  </a:lnTo>
                  <a:lnTo>
                    <a:pt x="15430" y="105968"/>
                  </a:lnTo>
                  <a:lnTo>
                    <a:pt x="16525" y="107188"/>
                  </a:lnTo>
                  <a:lnTo>
                    <a:pt x="17645" y="108407"/>
                  </a:lnTo>
                  <a:lnTo>
                    <a:pt x="18790" y="109602"/>
                  </a:lnTo>
                  <a:lnTo>
                    <a:pt x="19985" y="110747"/>
                  </a:lnTo>
                  <a:lnTo>
                    <a:pt x="21179" y="111867"/>
                  </a:lnTo>
                  <a:lnTo>
                    <a:pt x="22424" y="112962"/>
                  </a:lnTo>
                  <a:lnTo>
                    <a:pt x="23668" y="114007"/>
                  </a:lnTo>
                  <a:lnTo>
                    <a:pt x="24937" y="115002"/>
                  </a:lnTo>
                  <a:lnTo>
                    <a:pt x="26231" y="115998"/>
                  </a:lnTo>
                  <a:lnTo>
                    <a:pt x="27550" y="116919"/>
                  </a:lnTo>
                  <a:lnTo>
                    <a:pt x="28869" y="117815"/>
                  </a:lnTo>
                  <a:lnTo>
                    <a:pt x="30213" y="118686"/>
                  </a:lnTo>
                  <a:lnTo>
                    <a:pt x="31557" y="119507"/>
                  </a:lnTo>
                  <a:lnTo>
                    <a:pt x="32951" y="120303"/>
                  </a:lnTo>
                  <a:lnTo>
                    <a:pt x="34344" y="121050"/>
                  </a:lnTo>
                  <a:lnTo>
                    <a:pt x="35738" y="121772"/>
                  </a:lnTo>
                  <a:lnTo>
                    <a:pt x="37157" y="122444"/>
                  </a:lnTo>
                  <a:lnTo>
                    <a:pt x="38600" y="123091"/>
                  </a:lnTo>
                  <a:lnTo>
                    <a:pt x="40043" y="123688"/>
                  </a:lnTo>
                  <a:lnTo>
                    <a:pt x="41487" y="124260"/>
                  </a:lnTo>
                  <a:lnTo>
                    <a:pt x="42955" y="124808"/>
                  </a:lnTo>
                  <a:lnTo>
                    <a:pt x="44424" y="125305"/>
                  </a:lnTo>
                  <a:lnTo>
                    <a:pt x="45917" y="125753"/>
                  </a:lnTo>
                  <a:lnTo>
                    <a:pt x="47410" y="126177"/>
                  </a:lnTo>
                  <a:lnTo>
                    <a:pt x="48903" y="126575"/>
                  </a:lnTo>
                  <a:lnTo>
                    <a:pt x="50421" y="126923"/>
                  </a:lnTo>
                  <a:lnTo>
                    <a:pt x="51939" y="127222"/>
                  </a:lnTo>
                  <a:lnTo>
                    <a:pt x="53457" y="127496"/>
                  </a:lnTo>
                  <a:lnTo>
                    <a:pt x="54976" y="127744"/>
                  </a:lnTo>
                  <a:lnTo>
                    <a:pt x="56494" y="127943"/>
                  </a:lnTo>
                  <a:lnTo>
                    <a:pt x="58037" y="128093"/>
                  </a:lnTo>
                  <a:lnTo>
                    <a:pt x="59580" y="128242"/>
                  </a:lnTo>
                  <a:lnTo>
                    <a:pt x="61123" y="128317"/>
                  </a:lnTo>
                  <a:lnTo>
                    <a:pt x="62641" y="128391"/>
                  </a:lnTo>
                  <a:lnTo>
                    <a:pt x="65727" y="128391"/>
                  </a:lnTo>
                  <a:lnTo>
                    <a:pt x="67270" y="128317"/>
                  </a:lnTo>
                  <a:lnTo>
                    <a:pt x="68813" y="128242"/>
                  </a:lnTo>
                  <a:lnTo>
                    <a:pt x="70356" y="128093"/>
                  </a:lnTo>
                  <a:lnTo>
                    <a:pt x="71874" y="127943"/>
                  </a:lnTo>
                  <a:lnTo>
                    <a:pt x="73417" y="127744"/>
                  </a:lnTo>
                  <a:lnTo>
                    <a:pt x="74935" y="127496"/>
                  </a:lnTo>
                  <a:lnTo>
                    <a:pt x="76453" y="127222"/>
                  </a:lnTo>
                  <a:lnTo>
                    <a:pt x="77971" y="126923"/>
                  </a:lnTo>
                  <a:lnTo>
                    <a:pt x="79464" y="126575"/>
                  </a:lnTo>
                  <a:lnTo>
                    <a:pt x="80982" y="126177"/>
                  </a:lnTo>
                  <a:lnTo>
                    <a:pt x="82475" y="125753"/>
                  </a:lnTo>
                  <a:lnTo>
                    <a:pt x="83944" y="125305"/>
                  </a:lnTo>
                  <a:lnTo>
                    <a:pt x="85437" y="124808"/>
                  </a:lnTo>
                  <a:lnTo>
                    <a:pt x="86905" y="124260"/>
                  </a:lnTo>
                  <a:lnTo>
                    <a:pt x="88349" y="123688"/>
                  </a:lnTo>
                  <a:lnTo>
                    <a:pt x="89792" y="123091"/>
                  </a:lnTo>
                  <a:lnTo>
                    <a:pt x="91236" y="122444"/>
                  </a:lnTo>
                  <a:lnTo>
                    <a:pt x="92654" y="121772"/>
                  </a:lnTo>
                  <a:lnTo>
                    <a:pt x="94048" y="121050"/>
                  </a:lnTo>
                  <a:lnTo>
                    <a:pt x="95441" y="120303"/>
                  </a:lnTo>
                  <a:lnTo>
                    <a:pt x="96810" y="119507"/>
                  </a:lnTo>
                  <a:lnTo>
                    <a:pt x="98179" y="118686"/>
                  </a:lnTo>
                  <a:lnTo>
                    <a:pt x="99523" y="117815"/>
                  </a:lnTo>
                  <a:lnTo>
                    <a:pt x="100842" y="116919"/>
                  </a:lnTo>
                  <a:lnTo>
                    <a:pt x="102161" y="115998"/>
                  </a:lnTo>
                  <a:lnTo>
                    <a:pt x="103430" y="115002"/>
                  </a:lnTo>
                  <a:lnTo>
                    <a:pt x="104724" y="114007"/>
                  </a:lnTo>
                  <a:lnTo>
                    <a:pt x="105969" y="112962"/>
                  </a:lnTo>
                  <a:lnTo>
                    <a:pt x="107188" y="111867"/>
                  </a:lnTo>
                  <a:lnTo>
                    <a:pt x="108407" y="110747"/>
                  </a:lnTo>
                  <a:lnTo>
                    <a:pt x="109577" y="109602"/>
                  </a:lnTo>
                  <a:lnTo>
                    <a:pt x="110747" y="108407"/>
                  </a:lnTo>
                  <a:lnTo>
                    <a:pt x="111867" y="107188"/>
                  </a:lnTo>
                  <a:lnTo>
                    <a:pt x="112937" y="105968"/>
                  </a:lnTo>
                  <a:lnTo>
                    <a:pt x="114007" y="104724"/>
                  </a:lnTo>
                  <a:lnTo>
                    <a:pt x="115002" y="103455"/>
                  </a:lnTo>
                  <a:lnTo>
                    <a:pt x="115973" y="102161"/>
                  </a:lnTo>
                  <a:lnTo>
                    <a:pt x="116919" y="100842"/>
                  </a:lnTo>
                  <a:lnTo>
                    <a:pt x="117815" y="99523"/>
                  </a:lnTo>
                  <a:lnTo>
                    <a:pt x="118686" y="98179"/>
                  </a:lnTo>
                  <a:lnTo>
                    <a:pt x="119507" y="96810"/>
                  </a:lnTo>
                  <a:lnTo>
                    <a:pt x="120303" y="95441"/>
                  </a:lnTo>
                  <a:lnTo>
                    <a:pt x="121050" y="94048"/>
                  </a:lnTo>
                  <a:lnTo>
                    <a:pt x="121772" y="92654"/>
                  </a:lnTo>
                  <a:lnTo>
                    <a:pt x="122444" y="91236"/>
                  </a:lnTo>
                  <a:lnTo>
                    <a:pt x="123091" y="89792"/>
                  </a:lnTo>
                  <a:lnTo>
                    <a:pt x="123688" y="88349"/>
                  </a:lnTo>
                  <a:lnTo>
                    <a:pt x="124260" y="86905"/>
                  </a:lnTo>
                  <a:lnTo>
                    <a:pt x="124783" y="85437"/>
                  </a:lnTo>
                  <a:lnTo>
                    <a:pt x="125281" y="83969"/>
                  </a:lnTo>
                  <a:lnTo>
                    <a:pt x="125754" y="82475"/>
                  </a:lnTo>
                  <a:lnTo>
                    <a:pt x="126177" y="80982"/>
                  </a:lnTo>
                  <a:lnTo>
                    <a:pt x="126550" y="79489"/>
                  </a:lnTo>
                  <a:lnTo>
                    <a:pt x="126898" y="77971"/>
                  </a:lnTo>
                  <a:lnTo>
                    <a:pt x="127222" y="76453"/>
                  </a:lnTo>
                  <a:lnTo>
                    <a:pt x="127496" y="74935"/>
                  </a:lnTo>
                  <a:lnTo>
                    <a:pt x="127720" y="73417"/>
                  </a:lnTo>
                  <a:lnTo>
                    <a:pt x="127944" y="71874"/>
                  </a:lnTo>
                  <a:lnTo>
                    <a:pt x="128093" y="70356"/>
                  </a:lnTo>
                  <a:lnTo>
                    <a:pt x="128217" y="68813"/>
                  </a:lnTo>
                  <a:lnTo>
                    <a:pt x="128317" y="67270"/>
                  </a:lnTo>
                  <a:lnTo>
                    <a:pt x="128367" y="65727"/>
                  </a:lnTo>
                  <a:lnTo>
                    <a:pt x="128392" y="64209"/>
                  </a:lnTo>
                  <a:lnTo>
                    <a:pt x="128367" y="62666"/>
                  </a:lnTo>
                  <a:lnTo>
                    <a:pt x="128317" y="61123"/>
                  </a:lnTo>
                  <a:lnTo>
                    <a:pt x="128217" y="59580"/>
                  </a:lnTo>
                  <a:lnTo>
                    <a:pt x="128093" y="58037"/>
                  </a:lnTo>
                  <a:lnTo>
                    <a:pt x="127944" y="56519"/>
                  </a:lnTo>
                  <a:lnTo>
                    <a:pt x="127720" y="54976"/>
                  </a:lnTo>
                  <a:lnTo>
                    <a:pt x="127496" y="53457"/>
                  </a:lnTo>
                  <a:lnTo>
                    <a:pt x="127222" y="51939"/>
                  </a:lnTo>
                  <a:lnTo>
                    <a:pt x="126898" y="50421"/>
                  </a:lnTo>
                  <a:lnTo>
                    <a:pt x="126550" y="48903"/>
                  </a:lnTo>
                  <a:lnTo>
                    <a:pt x="126177" y="47410"/>
                  </a:lnTo>
                  <a:lnTo>
                    <a:pt x="125754" y="45917"/>
                  </a:lnTo>
                  <a:lnTo>
                    <a:pt x="125281" y="44424"/>
                  </a:lnTo>
                  <a:lnTo>
                    <a:pt x="124783" y="42955"/>
                  </a:lnTo>
                  <a:lnTo>
                    <a:pt x="124260" y="41487"/>
                  </a:lnTo>
                  <a:lnTo>
                    <a:pt x="123688" y="40043"/>
                  </a:lnTo>
                  <a:lnTo>
                    <a:pt x="123091" y="38600"/>
                  </a:lnTo>
                  <a:lnTo>
                    <a:pt x="122444" y="37157"/>
                  </a:lnTo>
                  <a:lnTo>
                    <a:pt x="121772" y="35738"/>
                  </a:lnTo>
                  <a:lnTo>
                    <a:pt x="121050" y="34344"/>
                  </a:lnTo>
                  <a:lnTo>
                    <a:pt x="120303" y="32951"/>
                  </a:lnTo>
                  <a:lnTo>
                    <a:pt x="119507" y="31582"/>
                  </a:lnTo>
                  <a:lnTo>
                    <a:pt x="118686" y="30213"/>
                  </a:lnTo>
                  <a:lnTo>
                    <a:pt x="117815" y="28869"/>
                  </a:lnTo>
                  <a:lnTo>
                    <a:pt x="116919" y="27550"/>
                  </a:lnTo>
                  <a:lnTo>
                    <a:pt x="115973" y="26231"/>
                  </a:lnTo>
                  <a:lnTo>
                    <a:pt x="115002" y="24937"/>
                  </a:lnTo>
                  <a:lnTo>
                    <a:pt x="114007" y="23668"/>
                  </a:lnTo>
                  <a:lnTo>
                    <a:pt x="112937" y="22424"/>
                  </a:lnTo>
                  <a:lnTo>
                    <a:pt x="111867" y="21204"/>
                  </a:lnTo>
                  <a:lnTo>
                    <a:pt x="110747" y="19985"/>
                  </a:lnTo>
                  <a:lnTo>
                    <a:pt x="109577" y="18790"/>
                  </a:lnTo>
                  <a:lnTo>
                    <a:pt x="108407" y="17645"/>
                  </a:lnTo>
                  <a:lnTo>
                    <a:pt x="107188" y="16526"/>
                  </a:lnTo>
                  <a:lnTo>
                    <a:pt x="105969" y="15430"/>
                  </a:lnTo>
                  <a:lnTo>
                    <a:pt x="104724" y="14385"/>
                  </a:lnTo>
                  <a:lnTo>
                    <a:pt x="103430" y="13390"/>
                  </a:lnTo>
                  <a:lnTo>
                    <a:pt x="102161" y="12419"/>
                  </a:lnTo>
                  <a:lnTo>
                    <a:pt x="100842" y="11473"/>
                  </a:lnTo>
                  <a:lnTo>
                    <a:pt x="99523" y="10578"/>
                  </a:lnTo>
                  <a:lnTo>
                    <a:pt x="98179" y="9707"/>
                  </a:lnTo>
                  <a:lnTo>
                    <a:pt x="96810" y="8885"/>
                  </a:lnTo>
                  <a:lnTo>
                    <a:pt x="95441" y="8089"/>
                  </a:lnTo>
                  <a:lnTo>
                    <a:pt x="94048" y="7342"/>
                  </a:lnTo>
                  <a:lnTo>
                    <a:pt x="92654" y="6621"/>
                  </a:lnTo>
                  <a:lnTo>
                    <a:pt x="91236" y="5949"/>
                  </a:lnTo>
                  <a:lnTo>
                    <a:pt x="89792" y="5302"/>
                  </a:lnTo>
                  <a:lnTo>
                    <a:pt x="88349" y="4704"/>
                  </a:lnTo>
                  <a:lnTo>
                    <a:pt x="86905" y="4132"/>
                  </a:lnTo>
                  <a:lnTo>
                    <a:pt x="85437" y="3609"/>
                  </a:lnTo>
                  <a:lnTo>
                    <a:pt x="83944" y="3112"/>
                  </a:lnTo>
                  <a:lnTo>
                    <a:pt x="82475" y="2639"/>
                  </a:lnTo>
                  <a:lnTo>
                    <a:pt x="80982" y="2216"/>
                  </a:lnTo>
                  <a:lnTo>
                    <a:pt x="79464" y="1842"/>
                  </a:lnTo>
                  <a:lnTo>
                    <a:pt x="77971" y="1494"/>
                  </a:lnTo>
                  <a:lnTo>
                    <a:pt x="76453" y="1170"/>
                  </a:lnTo>
                  <a:lnTo>
                    <a:pt x="74935" y="897"/>
                  </a:lnTo>
                  <a:lnTo>
                    <a:pt x="73417" y="648"/>
                  </a:lnTo>
                  <a:lnTo>
                    <a:pt x="71874" y="449"/>
                  </a:lnTo>
                  <a:lnTo>
                    <a:pt x="70356" y="299"/>
                  </a:lnTo>
                  <a:lnTo>
                    <a:pt x="68813" y="175"/>
                  </a:lnTo>
                  <a:lnTo>
                    <a:pt x="67270" y="75"/>
                  </a:lnTo>
                  <a:lnTo>
                    <a:pt x="65727" y="26"/>
                  </a:lnTo>
                  <a:lnTo>
                    <a:pt x="641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33;p67">
              <a:extLst>
                <a:ext uri="{FF2B5EF4-FFF2-40B4-BE49-F238E27FC236}">
                  <a16:creationId xmlns:a16="http://schemas.microsoft.com/office/drawing/2014/main" id="{528B945B-14F0-7E52-4FD4-BE126240F731}"/>
                </a:ext>
              </a:extLst>
            </p:cNvPr>
            <p:cNvSpPr/>
            <p:nvPr/>
          </p:nvSpPr>
          <p:spPr>
            <a:xfrm>
              <a:off x="622108" y="2292240"/>
              <a:ext cx="1814821" cy="1814821"/>
            </a:xfrm>
            <a:custGeom>
              <a:avLst/>
              <a:gdLst/>
              <a:ahLst/>
              <a:cxnLst/>
              <a:rect l="l" t="t" r="r" b="b"/>
              <a:pathLst>
                <a:path w="128392" h="128392" fill="none" extrusionOk="0">
                  <a:moveTo>
                    <a:pt x="18790" y="18790"/>
                  </a:moveTo>
                  <a:lnTo>
                    <a:pt x="18790" y="18790"/>
                  </a:lnTo>
                  <a:lnTo>
                    <a:pt x="19985" y="17645"/>
                  </a:lnTo>
                  <a:lnTo>
                    <a:pt x="21179" y="16526"/>
                  </a:lnTo>
                  <a:lnTo>
                    <a:pt x="22424" y="15430"/>
                  </a:lnTo>
                  <a:lnTo>
                    <a:pt x="23668" y="14385"/>
                  </a:lnTo>
                  <a:lnTo>
                    <a:pt x="24937" y="13390"/>
                  </a:lnTo>
                  <a:lnTo>
                    <a:pt x="26231" y="12419"/>
                  </a:lnTo>
                  <a:lnTo>
                    <a:pt x="27550" y="11473"/>
                  </a:lnTo>
                  <a:lnTo>
                    <a:pt x="28869" y="10578"/>
                  </a:lnTo>
                  <a:lnTo>
                    <a:pt x="30213" y="9707"/>
                  </a:lnTo>
                  <a:lnTo>
                    <a:pt x="31557" y="8885"/>
                  </a:lnTo>
                  <a:lnTo>
                    <a:pt x="32951" y="8089"/>
                  </a:lnTo>
                  <a:lnTo>
                    <a:pt x="34344" y="7342"/>
                  </a:lnTo>
                  <a:lnTo>
                    <a:pt x="35738" y="6621"/>
                  </a:lnTo>
                  <a:lnTo>
                    <a:pt x="37157" y="5949"/>
                  </a:lnTo>
                  <a:lnTo>
                    <a:pt x="38600" y="5302"/>
                  </a:lnTo>
                  <a:lnTo>
                    <a:pt x="40043" y="4704"/>
                  </a:lnTo>
                  <a:lnTo>
                    <a:pt x="41487" y="4132"/>
                  </a:lnTo>
                  <a:lnTo>
                    <a:pt x="42955" y="3609"/>
                  </a:lnTo>
                  <a:lnTo>
                    <a:pt x="44424" y="3112"/>
                  </a:lnTo>
                  <a:lnTo>
                    <a:pt x="45917" y="2639"/>
                  </a:lnTo>
                  <a:lnTo>
                    <a:pt x="47410" y="2216"/>
                  </a:lnTo>
                  <a:lnTo>
                    <a:pt x="48903" y="1842"/>
                  </a:lnTo>
                  <a:lnTo>
                    <a:pt x="50421" y="1494"/>
                  </a:lnTo>
                  <a:lnTo>
                    <a:pt x="51939" y="1170"/>
                  </a:lnTo>
                  <a:lnTo>
                    <a:pt x="53457" y="897"/>
                  </a:lnTo>
                  <a:lnTo>
                    <a:pt x="54976" y="648"/>
                  </a:lnTo>
                  <a:lnTo>
                    <a:pt x="56494" y="449"/>
                  </a:lnTo>
                  <a:lnTo>
                    <a:pt x="58037" y="299"/>
                  </a:lnTo>
                  <a:lnTo>
                    <a:pt x="59580" y="175"/>
                  </a:lnTo>
                  <a:lnTo>
                    <a:pt x="61123" y="75"/>
                  </a:lnTo>
                  <a:lnTo>
                    <a:pt x="62641" y="26"/>
                  </a:lnTo>
                  <a:lnTo>
                    <a:pt x="64184" y="1"/>
                  </a:lnTo>
                  <a:lnTo>
                    <a:pt x="65727" y="26"/>
                  </a:lnTo>
                  <a:lnTo>
                    <a:pt x="67270" y="75"/>
                  </a:lnTo>
                  <a:lnTo>
                    <a:pt x="68813" y="175"/>
                  </a:lnTo>
                  <a:lnTo>
                    <a:pt x="70356" y="299"/>
                  </a:lnTo>
                  <a:lnTo>
                    <a:pt x="71874" y="449"/>
                  </a:lnTo>
                  <a:lnTo>
                    <a:pt x="73417" y="648"/>
                  </a:lnTo>
                  <a:lnTo>
                    <a:pt x="74935" y="897"/>
                  </a:lnTo>
                  <a:lnTo>
                    <a:pt x="76453" y="1170"/>
                  </a:lnTo>
                  <a:lnTo>
                    <a:pt x="77971" y="1494"/>
                  </a:lnTo>
                  <a:lnTo>
                    <a:pt x="79464" y="1842"/>
                  </a:lnTo>
                  <a:lnTo>
                    <a:pt x="80982" y="2216"/>
                  </a:lnTo>
                  <a:lnTo>
                    <a:pt x="82475" y="2639"/>
                  </a:lnTo>
                  <a:lnTo>
                    <a:pt x="83944" y="3112"/>
                  </a:lnTo>
                  <a:lnTo>
                    <a:pt x="85437" y="3609"/>
                  </a:lnTo>
                  <a:lnTo>
                    <a:pt x="86905" y="4132"/>
                  </a:lnTo>
                  <a:lnTo>
                    <a:pt x="88349" y="4704"/>
                  </a:lnTo>
                  <a:lnTo>
                    <a:pt x="89792" y="5302"/>
                  </a:lnTo>
                  <a:lnTo>
                    <a:pt x="91236" y="5949"/>
                  </a:lnTo>
                  <a:lnTo>
                    <a:pt x="92654" y="6621"/>
                  </a:lnTo>
                  <a:lnTo>
                    <a:pt x="94048" y="7342"/>
                  </a:lnTo>
                  <a:lnTo>
                    <a:pt x="95441" y="8089"/>
                  </a:lnTo>
                  <a:lnTo>
                    <a:pt x="96810" y="8885"/>
                  </a:lnTo>
                  <a:lnTo>
                    <a:pt x="98179" y="9707"/>
                  </a:lnTo>
                  <a:lnTo>
                    <a:pt x="99523" y="10578"/>
                  </a:lnTo>
                  <a:lnTo>
                    <a:pt x="100842" y="11473"/>
                  </a:lnTo>
                  <a:lnTo>
                    <a:pt x="102161" y="12419"/>
                  </a:lnTo>
                  <a:lnTo>
                    <a:pt x="103430" y="13390"/>
                  </a:lnTo>
                  <a:lnTo>
                    <a:pt x="104724" y="14385"/>
                  </a:lnTo>
                  <a:lnTo>
                    <a:pt x="105969" y="15430"/>
                  </a:lnTo>
                  <a:lnTo>
                    <a:pt x="107188" y="16526"/>
                  </a:lnTo>
                  <a:lnTo>
                    <a:pt x="108407" y="17645"/>
                  </a:lnTo>
                  <a:lnTo>
                    <a:pt x="109577" y="18790"/>
                  </a:lnTo>
                  <a:lnTo>
                    <a:pt x="109577" y="18790"/>
                  </a:lnTo>
                  <a:lnTo>
                    <a:pt x="110747" y="19985"/>
                  </a:lnTo>
                  <a:lnTo>
                    <a:pt x="111867" y="21204"/>
                  </a:lnTo>
                  <a:lnTo>
                    <a:pt x="112937" y="22424"/>
                  </a:lnTo>
                  <a:lnTo>
                    <a:pt x="114007" y="23668"/>
                  </a:lnTo>
                  <a:lnTo>
                    <a:pt x="115002" y="24937"/>
                  </a:lnTo>
                  <a:lnTo>
                    <a:pt x="115973" y="26231"/>
                  </a:lnTo>
                  <a:lnTo>
                    <a:pt x="116919" y="27550"/>
                  </a:lnTo>
                  <a:lnTo>
                    <a:pt x="117815" y="28869"/>
                  </a:lnTo>
                  <a:lnTo>
                    <a:pt x="118686" y="30213"/>
                  </a:lnTo>
                  <a:lnTo>
                    <a:pt x="119507" y="31582"/>
                  </a:lnTo>
                  <a:lnTo>
                    <a:pt x="120303" y="32951"/>
                  </a:lnTo>
                  <a:lnTo>
                    <a:pt x="121050" y="34344"/>
                  </a:lnTo>
                  <a:lnTo>
                    <a:pt x="121772" y="35738"/>
                  </a:lnTo>
                  <a:lnTo>
                    <a:pt x="122444" y="37157"/>
                  </a:lnTo>
                  <a:lnTo>
                    <a:pt x="123091" y="38600"/>
                  </a:lnTo>
                  <a:lnTo>
                    <a:pt x="123688" y="40043"/>
                  </a:lnTo>
                  <a:lnTo>
                    <a:pt x="124260" y="41487"/>
                  </a:lnTo>
                  <a:lnTo>
                    <a:pt x="124783" y="42955"/>
                  </a:lnTo>
                  <a:lnTo>
                    <a:pt x="125281" y="44424"/>
                  </a:lnTo>
                  <a:lnTo>
                    <a:pt x="125754" y="45917"/>
                  </a:lnTo>
                  <a:lnTo>
                    <a:pt x="126177" y="47410"/>
                  </a:lnTo>
                  <a:lnTo>
                    <a:pt x="126550" y="48903"/>
                  </a:lnTo>
                  <a:lnTo>
                    <a:pt x="126898" y="50421"/>
                  </a:lnTo>
                  <a:lnTo>
                    <a:pt x="127222" y="51939"/>
                  </a:lnTo>
                  <a:lnTo>
                    <a:pt x="127496" y="53457"/>
                  </a:lnTo>
                  <a:lnTo>
                    <a:pt x="127720" y="54976"/>
                  </a:lnTo>
                  <a:lnTo>
                    <a:pt x="127944" y="56519"/>
                  </a:lnTo>
                  <a:lnTo>
                    <a:pt x="128093" y="58037"/>
                  </a:lnTo>
                  <a:lnTo>
                    <a:pt x="128217" y="59580"/>
                  </a:lnTo>
                  <a:lnTo>
                    <a:pt x="128317" y="61123"/>
                  </a:lnTo>
                  <a:lnTo>
                    <a:pt x="128367" y="62666"/>
                  </a:lnTo>
                  <a:lnTo>
                    <a:pt x="128392" y="64209"/>
                  </a:lnTo>
                  <a:lnTo>
                    <a:pt x="128367" y="65727"/>
                  </a:lnTo>
                  <a:lnTo>
                    <a:pt x="128317" y="67270"/>
                  </a:lnTo>
                  <a:lnTo>
                    <a:pt x="128217" y="68813"/>
                  </a:lnTo>
                  <a:lnTo>
                    <a:pt x="128093" y="70356"/>
                  </a:lnTo>
                  <a:lnTo>
                    <a:pt x="127944" y="71874"/>
                  </a:lnTo>
                  <a:lnTo>
                    <a:pt x="127720" y="73417"/>
                  </a:lnTo>
                  <a:lnTo>
                    <a:pt x="127496" y="74935"/>
                  </a:lnTo>
                  <a:lnTo>
                    <a:pt x="127222" y="76453"/>
                  </a:lnTo>
                  <a:lnTo>
                    <a:pt x="126898" y="77971"/>
                  </a:lnTo>
                  <a:lnTo>
                    <a:pt x="126550" y="79489"/>
                  </a:lnTo>
                  <a:lnTo>
                    <a:pt x="126177" y="80982"/>
                  </a:lnTo>
                  <a:lnTo>
                    <a:pt x="125754" y="82475"/>
                  </a:lnTo>
                  <a:lnTo>
                    <a:pt x="125281" y="83969"/>
                  </a:lnTo>
                  <a:lnTo>
                    <a:pt x="124783" y="85437"/>
                  </a:lnTo>
                  <a:lnTo>
                    <a:pt x="124260" y="86905"/>
                  </a:lnTo>
                  <a:lnTo>
                    <a:pt x="123688" y="88349"/>
                  </a:lnTo>
                  <a:lnTo>
                    <a:pt x="123091" y="89792"/>
                  </a:lnTo>
                  <a:lnTo>
                    <a:pt x="122444" y="91236"/>
                  </a:lnTo>
                  <a:lnTo>
                    <a:pt x="121772" y="92654"/>
                  </a:lnTo>
                  <a:lnTo>
                    <a:pt x="121050" y="94048"/>
                  </a:lnTo>
                  <a:lnTo>
                    <a:pt x="120303" y="95441"/>
                  </a:lnTo>
                  <a:lnTo>
                    <a:pt x="119507" y="96810"/>
                  </a:lnTo>
                  <a:lnTo>
                    <a:pt x="118686" y="98179"/>
                  </a:lnTo>
                  <a:lnTo>
                    <a:pt x="117815" y="99523"/>
                  </a:lnTo>
                  <a:lnTo>
                    <a:pt x="116919" y="100842"/>
                  </a:lnTo>
                  <a:lnTo>
                    <a:pt x="115973" y="102161"/>
                  </a:lnTo>
                  <a:lnTo>
                    <a:pt x="115002" y="103455"/>
                  </a:lnTo>
                  <a:lnTo>
                    <a:pt x="114007" y="104724"/>
                  </a:lnTo>
                  <a:lnTo>
                    <a:pt x="112937" y="105968"/>
                  </a:lnTo>
                  <a:lnTo>
                    <a:pt x="111867" y="107188"/>
                  </a:lnTo>
                  <a:lnTo>
                    <a:pt x="110747" y="108407"/>
                  </a:lnTo>
                  <a:lnTo>
                    <a:pt x="109577" y="109602"/>
                  </a:lnTo>
                  <a:lnTo>
                    <a:pt x="109577" y="109602"/>
                  </a:lnTo>
                  <a:lnTo>
                    <a:pt x="108407" y="110747"/>
                  </a:lnTo>
                  <a:lnTo>
                    <a:pt x="107188" y="111867"/>
                  </a:lnTo>
                  <a:lnTo>
                    <a:pt x="105969" y="112962"/>
                  </a:lnTo>
                  <a:lnTo>
                    <a:pt x="104724" y="114007"/>
                  </a:lnTo>
                  <a:lnTo>
                    <a:pt x="103430" y="115002"/>
                  </a:lnTo>
                  <a:lnTo>
                    <a:pt x="102161" y="115998"/>
                  </a:lnTo>
                  <a:lnTo>
                    <a:pt x="100842" y="116919"/>
                  </a:lnTo>
                  <a:lnTo>
                    <a:pt x="99523" y="117815"/>
                  </a:lnTo>
                  <a:lnTo>
                    <a:pt x="98179" y="118686"/>
                  </a:lnTo>
                  <a:lnTo>
                    <a:pt x="96810" y="119507"/>
                  </a:lnTo>
                  <a:lnTo>
                    <a:pt x="95441" y="120303"/>
                  </a:lnTo>
                  <a:lnTo>
                    <a:pt x="94048" y="121050"/>
                  </a:lnTo>
                  <a:lnTo>
                    <a:pt x="92654" y="121772"/>
                  </a:lnTo>
                  <a:lnTo>
                    <a:pt x="91236" y="122444"/>
                  </a:lnTo>
                  <a:lnTo>
                    <a:pt x="89792" y="123091"/>
                  </a:lnTo>
                  <a:lnTo>
                    <a:pt x="88349" y="123688"/>
                  </a:lnTo>
                  <a:lnTo>
                    <a:pt x="86905" y="124260"/>
                  </a:lnTo>
                  <a:lnTo>
                    <a:pt x="85437" y="124808"/>
                  </a:lnTo>
                  <a:lnTo>
                    <a:pt x="83944" y="125305"/>
                  </a:lnTo>
                  <a:lnTo>
                    <a:pt x="82475" y="125753"/>
                  </a:lnTo>
                  <a:lnTo>
                    <a:pt x="80982" y="126177"/>
                  </a:lnTo>
                  <a:lnTo>
                    <a:pt x="79464" y="126575"/>
                  </a:lnTo>
                  <a:lnTo>
                    <a:pt x="77971" y="126923"/>
                  </a:lnTo>
                  <a:lnTo>
                    <a:pt x="76453" y="127222"/>
                  </a:lnTo>
                  <a:lnTo>
                    <a:pt x="74935" y="127496"/>
                  </a:lnTo>
                  <a:lnTo>
                    <a:pt x="73417" y="127744"/>
                  </a:lnTo>
                  <a:lnTo>
                    <a:pt x="71874" y="127943"/>
                  </a:lnTo>
                  <a:lnTo>
                    <a:pt x="70356" y="128093"/>
                  </a:lnTo>
                  <a:lnTo>
                    <a:pt x="68813" y="128242"/>
                  </a:lnTo>
                  <a:lnTo>
                    <a:pt x="67270" y="128317"/>
                  </a:lnTo>
                  <a:lnTo>
                    <a:pt x="65727" y="128391"/>
                  </a:lnTo>
                  <a:lnTo>
                    <a:pt x="64184" y="128391"/>
                  </a:lnTo>
                  <a:lnTo>
                    <a:pt x="62641" y="128391"/>
                  </a:lnTo>
                  <a:lnTo>
                    <a:pt x="61123" y="128317"/>
                  </a:lnTo>
                  <a:lnTo>
                    <a:pt x="59580" y="128242"/>
                  </a:lnTo>
                  <a:lnTo>
                    <a:pt x="58037" y="128093"/>
                  </a:lnTo>
                  <a:lnTo>
                    <a:pt x="56494" y="127943"/>
                  </a:lnTo>
                  <a:lnTo>
                    <a:pt x="54976" y="127744"/>
                  </a:lnTo>
                  <a:lnTo>
                    <a:pt x="53457" y="127496"/>
                  </a:lnTo>
                  <a:lnTo>
                    <a:pt x="51939" y="127222"/>
                  </a:lnTo>
                  <a:lnTo>
                    <a:pt x="50421" y="126923"/>
                  </a:lnTo>
                  <a:lnTo>
                    <a:pt x="48903" y="126575"/>
                  </a:lnTo>
                  <a:lnTo>
                    <a:pt x="47410" y="126177"/>
                  </a:lnTo>
                  <a:lnTo>
                    <a:pt x="45917" y="125753"/>
                  </a:lnTo>
                  <a:lnTo>
                    <a:pt x="44424" y="125305"/>
                  </a:lnTo>
                  <a:lnTo>
                    <a:pt x="42955" y="124808"/>
                  </a:lnTo>
                  <a:lnTo>
                    <a:pt x="41487" y="124260"/>
                  </a:lnTo>
                  <a:lnTo>
                    <a:pt x="40043" y="123688"/>
                  </a:lnTo>
                  <a:lnTo>
                    <a:pt x="38600" y="123091"/>
                  </a:lnTo>
                  <a:lnTo>
                    <a:pt x="37157" y="122444"/>
                  </a:lnTo>
                  <a:lnTo>
                    <a:pt x="35738" y="121772"/>
                  </a:lnTo>
                  <a:lnTo>
                    <a:pt x="34344" y="121050"/>
                  </a:lnTo>
                  <a:lnTo>
                    <a:pt x="32951" y="120303"/>
                  </a:lnTo>
                  <a:lnTo>
                    <a:pt x="31557" y="119507"/>
                  </a:lnTo>
                  <a:lnTo>
                    <a:pt x="30213" y="118686"/>
                  </a:lnTo>
                  <a:lnTo>
                    <a:pt x="28869" y="117815"/>
                  </a:lnTo>
                  <a:lnTo>
                    <a:pt x="27550" y="116919"/>
                  </a:lnTo>
                  <a:lnTo>
                    <a:pt x="26231" y="115998"/>
                  </a:lnTo>
                  <a:lnTo>
                    <a:pt x="24937" y="115002"/>
                  </a:lnTo>
                  <a:lnTo>
                    <a:pt x="23668" y="114007"/>
                  </a:lnTo>
                  <a:lnTo>
                    <a:pt x="22424" y="112962"/>
                  </a:lnTo>
                  <a:lnTo>
                    <a:pt x="21179" y="111867"/>
                  </a:lnTo>
                  <a:lnTo>
                    <a:pt x="19985" y="110747"/>
                  </a:lnTo>
                  <a:lnTo>
                    <a:pt x="18790" y="109602"/>
                  </a:lnTo>
                  <a:lnTo>
                    <a:pt x="18790" y="109602"/>
                  </a:lnTo>
                  <a:lnTo>
                    <a:pt x="17645" y="108407"/>
                  </a:lnTo>
                  <a:lnTo>
                    <a:pt x="16525" y="107188"/>
                  </a:lnTo>
                  <a:lnTo>
                    <a:pt x="15430" y="105968"/>
                  </a:lnTo>
                  <a:lnTo>
                    <a:pt x="14385" y="104724"/>
                  </a:lnTo>
                  <a:lnTo>
                    <a:pt x="13390" y="103455"/>
                  </a:lnTo>
                  <a:lnTo>
                    <a:pt x="12394" y="102161"/>
                  </a:lnTo>
                  <a:lnTo>
                    <a:pt x="11473" y="100842"/>
                  </a:lnTo>
                  <a:lnTo>
                    <a:pt x="10577" y="99523"/>
                  </a:lnTo>
                  <a:lnTo>
                    <a:pt x="9706" y="98179"/>
                  </a:lnTo>
                  <a:lnTo>
                    <a:pt x="8885" y="96810"/>
                  </a:lnTo>
                  <a:lnTo>
                    <a:pt x="8089" y="95441"/>
                  </a:lnTo>
                  <a:lnTo>
                    <a:pt x="7342" y="94048"/>
                  </a:lnTo>
                  <a:lnTo>
                    <a:pt x="6621" y="92654"/>
                  </a:lnTo>
                  <a:lnTo>
                    <a:pt x="5949" y="91236"/>
                  </a:lnTo>
                  <a:lnTo>
                    <a:pt x="5302" y="89792"/>
                  </a:lnTo>
                  <a:lnTo>
                    <a:pt x="4679" y="88349"/>
                  </a:lnTo>
                  <a:lnTo>
                    <a:pt x="4132" y="86905"/>
                  </a:lnTo>
                  <a:lnTo>
                    <a:pt x="3584" y="85437"/>
                  </a:lnTo>
                  <a:lnTo>
                    <a:pt x="3087" y="83969"/>
                  </a:lnTo>
                  <a:lnTo>
                    <a:pt x="2639" y="82475"/>
                  </a:lnTo>
                  <a:lnTo>
                    <a:pt x="2216" y="80982"/>
                  </a:lnTo>
                  <a:lnTo>
                    <a:pt x="1817" y="79489"/>
                  </a:lnTo>
                  <a:lnTo>
                    <a:pt x="1469" y="77971"/>
                  </a:lnTo>
                  <a:lnTo>
                    <a:pt x="1170" y="76453"/>
                  </a:lnTo>
                  <a:lnTo>
                    <a:pt x="897" y="74935"/>
                  </a:lnTo>
                  <a:lnTo>
                    <a:pt x="648" y="73417"/>
                  </a:lnTo>
                  <a:lnTo>
                    <a:pt x="449" y="71874"/>
                  </a:lnTo>
                  <a:lnTo>
                    <a:pt x="274" y="70356"/>
                  </a:lnTo>
                  <a:lnTo>
                    <a:pt x="150" y="68813"/>
                  </a:lnTo>
                  <a:lnTo>
                    <a:pt x="75" y="67270"/>
                  </a:lnTo>
                  <a:lnTo>
                    <a:pt x="1" y="65727"/>
                  </a:lnTo>
                  <a:lnTo>
                    <a:pt x="1" y="64209"/>
                  </a:lnTo>
                  <a:lnTo>
                    <a:pt x="1" y="62666"/>
                  </a:lnTo>
                  <a:lnTo>
                    <a:pt x="75" y="61123"/>
                  </a:lnTo>
                  <a:lnTo>
                    <a:pt x="150" y="59580"/>
                  </a:lnTo>
                  <a:lnTo>
                    <a:pt x="274" y="58037"/>
                  </a:lnTo>
                  <a:lnTo>
                    <a:pt x="449" y="56519"/>
                  </a:lnTo>
                  <a:lnTo>
                    <a:pt x="648" y="54976"/>
                  </a:lnTo>
                  <a:lnTo>
                    <a:pt x="897" y="53457"/>
                  </a:lnTo>
                  <a:lnTo>
                    <a:pt x="1170" y="51939"/>
                  </a:lnTo>
                  <a:lnTo>
                    <a:pt x="1469" y="50421"/>
                  </a:lnTo>
                  <a:lnTo>
                    <a:pt x="1817" y="48903"/>
                  </a:lnTo>
                  <a:lnTo>
                    <a:pt x="2216" y="47410"/>
                  </a:lnTo>
                  <a:lnTo>
                    <a:pt x="2639" y="45917"/>
                  </a:lnTo>
                  <a:lnTo>
                    <a:pt x="3087" y="44424"/>
                  </a:lnTo>
                  <a:lnTo>
                    <a:pt x="3584" y="42955"/>
                  </a:lnTo>
                  <a:lnTo>
                    <a:pt x="4132" y="41487"/>
                  </a:lnTo>
                  <a:lnTo>
                    <a:pt x="4679" y="40043"/>
                  </a:lnTo>
                  <a:lnTo>
                    <a:pt x="5302" y="38600"/>
                  </a:lnTo>
                  <a:lnTo>
                    <a:pt x="5949" y="37157"/>
                  </a:lnTo>
                  <a:lnTo>
                    <a:pt x="6621" y="35738"/>
                  </a:lnTo>
                  <a:lnTo>
                    <a:pt x="7342" y="34344"/>
                  </a:lnTo>
                  <a:lnTo>
                    <a:pt x="8089" y="32951"/>
                  </a:lnTo>
                  <a:lnTo>
                    <a:pt x="8885" y="31582"/>
                  </a:lnTo>
                  <a:lnTo>
                    <a:pt x="9706" y="30213"/>
                  </a:lnTo>
                  <a:lnTo>
                    <a:pt x="10577" y="28869"/>
                  </a:lnTo>
                  <a:lnTo>
                    <a:pt x="11473" y="27550"/>
                  </a:lnTo>
                  <a:lnTo>
                    <a:pt x="12394" y="26231"/>
                  </a:lnTo>
                  <a:lnTo>
                    <a:pt x="13390" y="24937"/>
                  </a:lnTo>
                  <a:lnTo>
                    <a:pt x="14385" y="23668"/>
                  </a:lnTo>
                  <a:lnTo>
                    <a:pt x="15430" y="22424"/>
                  </a:lnTo>
                  <a:lnTo>
                    <a:pt x="16525" y="21204"/>
                  </a:lnTo>
                  <a:lnTo>
                    <a:pt x="17645" y="19985"/>
                  </a:lnTo>
                  <a:lnTo>
                    <a:pt x="18790" y="187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834;p67">
              <a:extLst>
                <a:ext uri="{FF2B5EF4-FFF2-40B4-BE49-F238E27FC236}">
                  <a16:creationId xmlns:a16="http://schemas.microsoft.com/office/drawing/2014/main" id="{2A8BBA1F-CED2-082B-219B-6C5976DBAD3B}"/>
                </a:ext>
              </a:extLst>
            </p:cNvPr>
            <p:cNvSpPr/>
            <p:nvPr/>
          </p:nvSpPr>
          <p:spPr>
            <a:xfrm>
              <a:off x="790611" y="2460743"/>
              <a:ext cx="1292434" cy="1292434"/>
            </a:xfrm>
            <a:custGeom>
              <a:avLst/>
              <a:gdLst/>
              <a:ahLst/>
              <a:cxnLst/>
              <a:rect l="l" t="t" r="r" b="b"/>
              <a:pathLst>
                <a:path w="91435" h="91435" extrusionOk="0">
                  <a:moveTo>
                    <a:pt x="52312" y="0"/>
                  </a:moveTo>
                  <a:lnTo>
                    <a:pt x="50969" y="25"/>
                  </a:lnTo>
                  <a:lnTo>
                    <a:pt x="49600" y="75"/>
                  </a:lnTo>
                  <a:lnTo>
                    <a:pt x="48256" y="175"/>
                  </a:lnTo>
                  <a:lnTo>
                    <a:pt x="46912" y="299"/>
                  </a:lnTo>
                  <a:lnTo>
                    <a:pt x="45568" y="448"/>
                  </a:lnTo>
                  <a:lnTo>
                    <a:pt x="44224" y="648"/>
                  </a:lnTo>
                  <a:lnTo>
                    <a:pt x="42880" y="871"/>
                  </a:lnTo>
                  <a:lnTo>
                    <a:pt x="41561" y="1120"/>
                  </a:lnTo>
                  <a:lnTo>
                    <a:pt x="40242" y="1419"/>
                  </a:lnTo>
                  <a:lnTo>
                    <a:pt x="38923" y="1743"/>
                  </a:lnTo>
                  <a:lnTo>
                    <a:pt x="37604" y="2116"/>
                  </a:lnTo>
                  <a:lnTo>
                    <a:pt x="36310" y="2514"/>
                  </a:lnTo>
                  <a:lnTo>
                    <a:pt x="35016" y="2937"/>
                  </a:lnTo>
                  <a:lnTo>
                    <a:pt x="33747" y="3410"/>
                  </a:lnTo>
                  <a:lnTo>
                    <a:pt x="32453" y="3908"/>
                  </a:lnTo>
                  <a:lnTo>
                    <a:pt x="31208" y="4430"/>
                  </a:lnTo>
                  <a:lnTo>
                    <a:pt x="29964" y="5003"/>
                  </a:lnTo>
                  <a:lnTo>
                    <a:pt x="28720" y="5625"/>
                  </a:lnTo>
                  <a:lnTo>
                    <a:pt x="27500" y="6247"/>
                  </a:lnTo>
                  <a:lnTo>
                    <a:pt x="26281" y="6919"/>
                  </a:lnTo>
                  <a:lnTo>
                    <a:pt x="25086" y="7616"/>
                  </a:lnTo>
                  <a:lnTo>
                    <a:pt x="23917" y="8362"/>
                  </a:lnTo>
                  <a:lnTo>
                    <a:pt x="22747" y="9134"/>
                  </a:lnTo>
                  <a:lnTo>
                    <a:pt x="21627" y="9955"/>
                  </a:lnTo>
                  <a:lnTo>
                    <a:pt x="20482" y="10776"/>
                  </a:lnTo>
                  <a:lnTo>
                    <a:pt x="19387" y="11672"/>
                  </a:lnTo>
                  <a:lnTo>
                    <a:pt x="18292" y="12568"/>
                  </a:lnTo>
                  <a:lnTo>
                    <a:pt x="17222" y="13514"/>
                  </a:lnTo>
                  <a:lnTo>
                    <a:pt x="16177" y="14485"/>
                  </a:lnTo>
                  <a:lnTo>
                    <a:pt x="15156" y="15505"/>
                  </a:lnTo>
                  <a:lnTo>
                    <a:pt x="14161" y="16525"/>
                  </a:lnTo>
                  <a:lnTo>
                    <a:pt x="13165" y="17620"/>
                  </a:lnTo>
                  <a:lnTo>
                    <a:pt x="12294" y="18641"/>
                  </a:lnTo>
                  <a:lnTo>
                    <a:pt x="11423" y="19661"/>
                  </a:lnTo>
                  <a:lnTo>
                    <a:pt x="10627" y="20731"/>
                  </a:lnTo>
                  <a:lnTo>
                    <a:pt x="9831" y="21801"/>
                  </a:lnTo>
                  <a:lnTo>
                    <a:pt x="9059" y="22871"/>
                  </a:lnTo>
                  <a:lnTo>
                    <a:pt x="8337" y="23966"/>
                  </a:lnTo>
                  <a:lnTo>
                    <a:pt x="7641" y="25086"/>
                  </a:lnTo>
                  <a:lnTo>
                    <a:pt x="6969" y="26206"/>
                  </a:lnTo>
                  <a:lnTo>
                    <a:pt x="6347" y="27326"/>
                  </a:lnTo>
                  <a:lnTo>
                    <a:pt x="5724" y="28496"/>
                  </a:lnTo>
                  <a:lnTo>
                    <a:pt x="5152" y="29641"/>
                  </a:lnTo>
                  <a:lnTo>
                    <a:pt x="4604" y="30810"/>
                  </a:lnTo>
                  <a:lnTo>
                    <a:pt x="4107" y="31980"/>
                  </a:lnTo>
                  <a:lnTo>
                    <a:pt x="3609" y="33174"/>
                  </a:lnTo>
                  <a:lnTo>
                    <a:pt x="3161" y="34369"/>
                  </a:lnTo>
                  <a:lnTo>
                    <a:pt x="2738" y="35564"/>
                  </a:lnTo>
                  <a:lnTo>
                    <a:pt x="2340" y="36783"/>
                  </a:lnTo>
                  <a:lnTo>
                    <a:pt x="1991" y="38003"/>
                  </a:lnTo>
                  <a:lnTo>
                    <a:pt x="1668" y="39222"/>
                  </a:lnTo>
                  <a:lnTo>
                    <a:pt x="1369" y="40441"/>
                  </a:lnTo>
                  <a:lnTo>
                    <a:pt x="1095" y="41686"/>
                  </a:lnTo>
                  <a:lnTo>
                    <a:pt x="847" y="42930"/>
                  </a:lnTo>
                  <a:lnTo>
                    <a:pt x="647" y="44174"/>
                  </a:lnTo>
                  <a:lnTo>
                    <a:pt x="448" y="45419"/>
                  </a:lnTo>
                  <a:lnTo>
                    <a:pt x="299" y="46663"/>
                  </a:lnTo>
                  <a:lnTo>
                    <a:pt x="199" y="47907"/>
                  </a:lnTo>
                  <a:lnTo>
                    <a:pt x="100" y="49177"/>
                  </a:lnTo>
                  <a:lnTo>
                    <a:pt x="50" y="50421"/>
                  </a:lnTo>
                  <a:lnTo>
                    <a:pt x="0" y="51690"/>
                  </a:lnTo>
                  <a:lnTo>
                    <a:pt x="0" y="52935"/>
                  </a:lnTo>
                  <a:lnTo>
                    <a:pt x="50" y="54179"/>
                  </a:lnTo>
                  <a:lnTo>
                    <a:pt x="100" y="55448"/>
                  </a:lnTo>
                  <a:lnTo>
                    <a:pt x="199" y="56692"/>
                  </a:lnTo>
                  <a:lnTo>
                    <a:pt x="324" y="57937"/>
                  </a:lnTo>
                  <a:lnTo>
                    <a:pt x="473" y="59181"/>
                  </a:lnTo>
                  <a:lnTo>
                    <a:pt x="647" y="60425"/>
                  </a:lnTo>
                  <a:lnTo>
                    <a:pt x="847" y="61670"/>
                  </a:lnTo>
                  <a:lnTo>
                    <a:pt x="1095" y="62914"/>
                  </a:lnTo>
                  <a:lnTo>
                    <a:pt x="1369" y="64134"/>
                  </a:lnTo>
                  <a:lnTo>
                    <a:pt x="1668" y="65353"/>
                  </a:lnTo>
                  <a:lnTo>
                    <a:pt x="1991" y="66573"/>
                  </a:lnTo>
                  <a:lnTo>
                    <a:pt x="2340" y="67767"/>
                  </a:lnTo>
                  <a:lnTo>
                    <a:pt x="2738" y="68987"/>
                  </a:lnTo>
                  <a:lnTo>
                    <a:pt x="3136" y="70181"/>
                  </a:lnTo>
                  <a:lnTo>
                    <a:pt x="3584" y="71351"/>
                  </a:lnTo>
                  <a:lnTo>
                    <a:pt x="4057" y="72520"/>
                  </a:lnTo>
                  <a:lnTo>
                    <a:pt x="4580" y="73690"/>
                  </a:lnTo>
                  <a:lnTo>
                    <a:pt x="5102" y="74860"/>
                  </a:lnTo>
                  <a:lnTo>
                    <a:pt x="5675" y="76005"/>
                  </a:lnTo>
                  <a:lnTo>
                    <a:pt x="6272" y="77124"/>
                  </a:lnTo>
                  <a:lnTo>
                    <a:pt x="6894" y="78244"/>
                  </a:lnTo>
                  <a:lnTo>
                    <a:pt x="7541" y="79364"/>
                  </a:lnTo>
                  <a:lnTo>
                    <a:pt x="8213" y="80459"/>
                  </a:lnTo>
                  <a:lnTo>
                    <a:pt x="8935" y="81529"/>
                  </a:lnTo>
                  <a:lnTo>
                    <a:pt x="9656" y="82600"/>
                  </a:lnTo>
                  <a:lnTo>
                    <a:pt x="10428" y="83645"/>
                  </a:lnTo>
                  <a:lnTo>
                    <a:pt x="11224" y="84690"/>
                  </a:lnTo>
                  <a:lnTo>
                    <a:pt x="12046" y="85686"/>
                  </a:lnTo>
                  <a:lnTo>
                    <a:pt x="12917" y="86706"/>
                  </a:lnTo>
                  <a:lnTo>
                    <a:pt x="13788" y="87676"/>
                  </a:lnTo>
                  <a:lnTo>
                    <a:pt x="14708" y="88647"/>
                  </a:lnTo>
                  <a:lnTo>
                    <a:pt x="15629" y="89593"/>
                  </a:lnTo>
                  <a:lnTo>
                    <a:pt x="16600" y="90514"/>
                  </a:lnTo>
                  <a:lnTo>
                    <a:pt x="17620" y="91434"/>
                  </a:lnTo>
                  <a:lnTo>
                    <a:pt x="16799" y="90489"/>
                  </a:lnTo>
                  <a:lnTo>
                    <a:pt x="16027" y="89543"/>
                  </a:lnTo>
                  <a:lnTo>
                    <a:pt x="15256" y="88572"/>
                  </a:lnTo>
                  <a:lnTo>
                    <a:pt x="14534" y="87602"/>
                  </a:lnTo>
                  <a:lnTo>
                    <a:pt x="13813" y="86606"/>
                  </a:lnTo>
                  <a:lnTo>
                    <a:pt x="13141" y="85611"/>
                  </a:lnTo>
                  <a:lnTo>
                    <a:pt x="12494" y="84591"/>
                  </a:lnTo>
                  <a:lnTo>
                    <a:pt x="11846" y="83570"/>
                  </a:lnTo>
                  <a:lnTo>
                    <a:pt x="11249" y="82550"/>
                  </a:lnTo>
                  <a:lnTo>
                    <a:pt x="10677" y="81505"/>
                  </a:lnTo>
                  <a:lnTo>
                    <a:pt x="10129" y="80434"/>
                  </a:lnTo>
                  <a:lnTo>
                    <a:pt x="9607" y="79364"/>
                  </a:lnTo>
                  <a:lnTo>
                    <a:pt x="9109" y="78294"/>
                  </a:lnTo>
                  <a:lnTo>
                    <a:pt x="8611" y="77224"/>
                  </a:lnTo>
                  <a:lnTo>
                    <a:pt x="8163" y="76129"/>
                  </a:lnTo>
                  <a:lnTo>
                    <a:pt x="7740" y="75034"/>
                  </a:lnTo>
                  <a:lnTo>
                    <a:pt x="7342" y="73914"/>
                  </a:lnTo>
                  <a:lnTo>
                    <a:pt x="6969" y="72794"/>
                  </a:lnTo>
                  <a:lnTo>
                    <a:pt x="6620" y="71674"/>
                  </a:lnTo>
                  <a:lnTo>
                    <a:pt x="6322" y="70554"/>
                  </a:lnTo>
                  <a:lnTo>
                    <a:pt x="6023" y="69434"/>
                  </a:lnTo>
                  <a:lnTo>
                    <a:pt x="5749" y="68290"/>
                  </a:lnTo>
                  <a:lnTo>
                    <a:pt x="5500" y="67145"/>
                  </a:lnTo>
                  <a:lnTo>
                    <a:pt x="5276" y="66000"/>
                  </a:lnTo>
                  <a:lnTo>
                    <a:pt x="5102" y="64855"/>
                  </a:lnTo>
                  <a:lnTo>
                    <a:pt x="4928" y="63711"/>
                  </a:lnTo>
                  <a:lnTo>
                    <a:pt x="4779" y="62541"/>
                  </a:lnTo>
                  <a:lnTo>
                    <a:pt x="4679" y="61396"/>
                  </a:lnTo>
                  <a:lnTo>
                    <a:pt x="4580" y="60226"/>
                  </a:lnTo>
                  <a:lnTo>
                    <a:pt x="4505" y="59082"/>
                  </a:lnTo>
                  <a:lnTo>
                    <a:pt x="4480" y="57912"/>
                  </a:lnTo>
                  <a:lnTo>
                    <a:pt x="4455" y="56742"/>
                  </a:lnTo>
                  <a:lnTo>
                    <a:pt x="4480" y="55597"/>
                  </a:lnTo>
                  <a:lnTo>
                    <a:pt x="4530" y="54428"/>
                  </a:lnTo>
                  <a:lnTo>
                    <a:pt x="4580" y="53258"/>
                  </a:lnTo>
                  <a:lnTo>
                    <a:pt x="4679" y="52113"/>
                  </a:lnTo>
                  <a:lnTo>
                    <a:pt x="4779" y="50944"/>
                  </a:lnTo>
                  <a:lnTo>
                    <a:pt x="4928" y="49799"/>
                  </a:lnTo>
                  <a:lnTo>
                    <a:pt x="5102" y="48654"/>
                  </a:lnTo>
                  <a:lnTo>
                    <a:pt x="5301" y="47484"/>
                  </a:lnTo>
                  <a:lnTo>
                    <a:pt x="5500" y="46340"/>
                  </a:lnTo>
                  <a:lnTo>
                    <a:pt x="5749" y="45220"/>
                  </a:lnTo>
                  <a:lnTo>
                    <a:pt x="6023" y="44075"/>
                  </a:lnTo>
                  <a:lnTo>
                    <a:pt x="6322" y="42930"/>
                  </a:lnTo>
                  <a:lnTo>
                    <a:pt x="6645" y="41810"/>
                  </a:lnTo>
                  <a:lnTo>
                    <a:pt x="6994" y="40690"/>
                  </a:lnTo>
                  <a:lnTo>
                    <a:pt x="7367" y="39570"/>
                  </a:lnTo>
                  <a:lnTo>
                    <a:pt x="7765" y="38475"/>
                  </a:lnTo>
                  <a:lnTo>
                    <a:pt x="8188" y="37380"/>
                  </a:lnTo>
                  <a:lnTo>
                    <a:pt x="8636" y="36285"/>
                  </a:lnTo>
                  <a:lnTo>
                    <a:pt x="9109" y="35190"/>
                  </a:lnTo>
                  <a:lnTo>
                    <a:pt x="9607" y="34120"/>
                  </a:lnTo>
                  <a:lnTo>
                    <a:pt x="10129" y="33050"/>
                  </a:lnTo>
                  <a:lnTo>
                    <a:pt x="10702" y="32005"/>
                  </a:lnTo>
                  <a:lnTo>
                    <a:pt x="11274" y="30960"/>
                  </a:lnTo>
                  <a:lnTo>
                    <a:pt x="11871" y="29914"/>
                  </a:lnTo>
                  <a:lnTo>
                    <a:pt x="12494" y="28894"/>
                  </a:lnTo>
                  <a:lnTo>
                    <a:pt x="13165" y="27899"/>
                  </a:lnTo>
                  <a:lnTo>
                    <a:pt x="13837" y="26878"/>
                  </a:lnTo>
                  <a:lnTo>
                    <a:pt x="14534" y="25908"/>
                  </a:lnTo>
                  <a:lnTo>
                    <a:pt x="15281" y="24912"/>
                  </a:lnTo>
                  <a:lnTo>
                    <a:pt x="16027" y="23966"/>
                  </a:lnTo>
                  <a:lnTo>
                    <a:pt x="16824" y="23021"/>
                  </a:lnTo>
                  <a:lnTo>
                    <a:pt x="17620" y="22075"/>
                  </a:lnTo>
                  <a:lnTo>
                    <a:pt x="18616" y="21005"/>
                  </a:lnTo>
                  <a:lnTo>
                    <a:pt x="19611" y="19960"/>
                  </a:lnTo>
                  <a:lnTo>
                    <a:pt x="20632" y="18939"/>
                  </a:lnTo>
                  <a:lnTo>
                    <a:pt x="21677" y="17969"/>
                  </a:lnTo>
                  <a:lnTo>
                    <a:pt x="22747" y="17023"/>
                  </a:lnTo>
                  <a:lnTo>
                    <a:pt x="23842" y="16127"/>
                  </a:lnTo>
                  <a:lnTo>
                    <a:pt x="24937" y="15256"/>
                  </a:lnTo>
                  <a:lnTo>
                    <a:pt x="26082" y="14410"/>
                  </a:lnTo>
                  <a:lnTo>
                    <a:pt x="27227" y="13589"/>
                  </a:lnTo>
                  <a:lnTo>
                    <a:pt x="28371" y="12817"/>
                  </a:lnTo>
                  <a:lnTo>
                    <a:pt x="29566" y="12095"/>
                  </a:lnTo>
                  <a:lnTo>
                    <a:pt x="30760" y="11374"/>
                  </a:lnTo>
                  <a:lnTo>
                    <a:pt x="31955" y="10702"/>
                  </a:lnTo>
                  <a:lnTo>
                    <a:pt x="33174" y="10080"/>
                  </a:lnTo>
                  <a:lnTo>
                    <a:pt x="34419" y="9482"/>
                  </a:lnTo>
                  <a:lnTo>
                    <a:pt x="35663" y="8910"/>
                  </a:lnTo>
                  <a:lnTo>
                    <a:pt x="36932" y="8362"/>
                  </a:lnTo>
                  <a:lnTo>
                    <a:pt x="38202" y="7865"/>
                  </a:lnTo>
                  <a:lnTo>
                    <a:pt x="39471" y="7392"/>
                  </a:lnTo>
                  <a:lnTo>
                    <a:pt x="40765" y="6969"/>
                  </a:lnTo>
                  <a:lnTo>
                    <a:pt x="42059" y="6571"/>
                  </a:lnTo>
                  <a:lnTo>
                    <a:pt x="43378" y="6197"/>
                  </a:lnTo>
                  <a:lnTo>
                    <a:pt x="44697" y="5874"/>
                  </a:lnTo>
                  <a:lnTo>
                    <a:pt x="46016" y="5575"/>
                  </a:lnTo>
                  <a:lnTo>
                    <a:pt x="47360" y="5326"/>
                  </a:lnTo>
                  <a:lnTo>
                    <a:pt x="48679" y="5102"/>
                  </a:lnTo>
                  <a:lnTo>
                    <a:pt x="50023" y="4903"/>
                  </a:lnTo>
                  <a:lnTo>
                    <a:pt x="51367" y="4754"/>
                  </a:lnTo>
                  <a:lnTo>
                    <a:pt x="52711" y="4629"/>
                  </a:lnTo>
                  <a:lnTo>
                    <a:pt x="54079" y="4530"/>
                  </a:lnTo>
                  <a:lnTo>
                    <a:pt x="55423" y="4480"/>
                  </a:lnTo>
                  <a:lnTo>
                    <a:pt x="57937" y="4480"/>
                  </a:lnTo>
                  <a:lnTo>
                    <a:pt x="59082" y="4530"/>
                  </a:lnTo>
                  <a:lnTo>
                    <a:pt x="60251" y="4580"/>
                  </a:lnTo>
                  <a:lnTo>
                    <a:pt x="61396" y="4679"/>
                  </a:lnTo>
                  <a:lnTo>
                    <a:pt x="62541" y="4779"/>
                  </a:lnTo>
                  <a:lnTo>
                    <a:pt x="63711" y="4928"/>
                  </a:lnTo>
                  <a:lnTo>
                    <a:pt x="64855" y="5102"/>
                  </a:lnTo>
                  <a:lnTo>
                    <a:pt x="66000" y="5276"/>
                  </a:lnTo>
                  <a:lnTo>
                    <a:pt x="67145" y="5500"/>
                  </a:lnTo>
                  <a:lnTo>
                    <a:pt x="68265" y="5749"/>
                  </a:lnTo>
                  <a:lnTo>
                    <a:pt x="69410" y="6023"/>
                  </a:lnTo>
                  <a:lnTo>
                    <a:pt x="70530" y="6322"/>
                  </a:lnTo>
                  <a:lnTo>
                    <a:pt x="71674" y="6620"/>
                  </a:lnTo>
                  <a:lnTo>
                    <a:pt x="72794" y="6969"/>
                  </a:lnTo>
                  <a:lnTo>
                    <a:pt x="73889" y="7342"/>
                  </a:lnTo>
                  <a:lnTo>
                    <a:pt x="75009" y="7740"/>
                  </a:lnTo>
                  <a:lnTo>
                    <a:pt x="76104" y="8163"/>
                  </a:lnTo>
                  <a:lnTo>
                    <a:pt x="77199" y="8611"/>
                  </a:lnTo>
                  <a:lnTo>
                    <a:pt x="78269" y="9084"/>
                  </a:lnTo>
                  <a:lnTo>
                    <a:pt x="79364" y="9582"/>
                  </a:lnTo>
                  <a:lnTo>
                    <a:pt x="80410" y="10129"/>
                  </a:lnTo>
                  <a:lnTo>
                    <a:pt x="81480" y="10677"/>
                  </a:lnTo>
                  <a:lnTo>
                    <a:pt x="82525" y="11249"/>
                  </a:lnTo>
                  <a:lnTo>
                    <a:pt x="83570" y="11847"/>
                  </a:lnTo>
                  <a:lnTo>
                    <a:pt x="84591" y="12494"/>
                  </a:lnTo>
                  <a:lnTo>
                    <a:pt x="85611" y="13141"/>
                  </a:lnTo>
                  <a:lnTo>
                    <a:pt x="86606" y="13837"/>
                  </a:lnTo>
                  <a:lnTo>
                    <a:pt x="87602" y="14534"/>
                  </a:lnTo>
                  <a:lnTo>
                    <a:pt x="88572" y="15281"/>
                  </a:lnTo>
                  <a:lnTo>
                    <a:pt x="89543" y="16028"/>
                  </a:lnTo>
                  <a:lnTo>
                    <a:pt x="90514" y="16824"/>
                  </a:lnTo>
                  <a:lnTo>
                    <a:pt x="91434" y="17645"/>
                  </a:lnTo>
                  <a:lnTo>
                    <a:pt x="90389" y="16475"/>
                  </a:lnTo>
                  <a:lnTo>
                    <a:pt x="89294" y="15331"/>
                  </a:lnTo>
                  <a:lnTo>
                    <a:pt x="88149" y="14236"/>
                  </a:lnTo>
                  <a:lnTo>
                    <a:pt x="86980" y="13166"/>
                  </a:lnTo>
                  <a:lnTo>
                    <a:pt x="86059" y="12369"/>
                  </a:lnTo>
                  <a:lnTo>
                    <a:pt x="85088" y="11573"/>
                  </a:lnTo>
                  <a:lnTo>
                    <a:pt x="84118" y="10801"/>
                  </a:lnTo>
                  <a:lnTo>
                    <a:pt x="83147" y="10080"/>
                  </a:lnTo>
                  <a:lnTo>
                    <a:pt x="82152" y="9358"/>
                  </a:lnTo>
                  <a:lnTo>
                    <a:pt x="81156" y="8686"/>
                  </a:lnTo>
                  <a:lnTo>
                    <a:pt x="80136" y="8014"/>
                  </a:lnTo>
                  <a:lnTo>
                    <a:pt x="79115" y="7392"/>
                  </a:lnTo>
                  <a:lnTo>
                    <a:pt x="78070" y="6795"/>
                  </a:lnTo>
                  <a:lnTo>
                    <a:pt x="77025" y="6197"/>
                  </a:lnTo>
                  <a:lnTo>
                    <a:pt x="75955" y="5650"/>
                  </a:lnTo>
                  <a:lnTo>
                    <a:pt x="74885" y="5127"/>
                  </a:lnTo>
                  <a:lnTo>
                    <a:pt x="73815" y="4629"/>
                  </a:lnTo>
                  <a:lnTo>
                    <a:pt x="72744" y="4157"/>
                  </a:lnTo>
                  <a:lnTo>
                    <a:pt x="71649" y="3709"/>
                  </a:lnTo>
                  <a:lnTo>
                    <a:pt x="70554" y="3286"/>
                  </a:lnTo>
                  <a:lnTo>
                    <a:pt x="69435" y="2887"/>
                  </a:lnTo>
                  <a:lnTo>
                    <a:pt x="68315" y="2514"/>
                  </a:lnTo>
                  <a:lnTo>
                    <a:pt x="67195" y="2166"/>
                  </a:lnTo>
                  <a:lnTo>
                    <a:pt x="66075" y="1842"/>
                  </a:lnTo>
                  <a:lnTo>
                    <a:pt x="64955" y="1543"/>
                  </a:lnTo>
                  <a:lnTo>
                    <a:pt x="63810" y="1295"/>
                  </a:lnTo>
                  <a:lnTo>
                    <a:pt x="62690" y="1046"/>
                  </a:lnTo>
                  <a:lnTo>
                    <a:pt x="61545" y="822"/>
                  </a:lnTo>
                  <a:lnTo>
                    <a:pt x="60401" y="623"/>
                  </a:lnTo>
                  <a:lnTo>
                    <a:pt x="59256" y="473"/>
                  </a:lnTo>
                  <a:lnTo>
                    <a:pt x="58086" y="324"/>
                  </a:lnTo>
                  <a:lnTo>
                    <a:pt x="56941" y="224"/>
                  </a:lnTo>
                  <a:lnTo>
                    <a:pt x="55797" y="125"/>
                  </a:lnTo>
                  <a:lnTo>
                    <a:pt x="54627" y="50"/>
                  </a:lnTo>
                  <a:lnTo>
                    <a:pt x="53482" y="25"/>
                  </a:lnTo>
                  <a:lnTo>
                    <a:pt x="52312" y="0"/>
                  </a:lnTo>
                  <a:close/>
                </a:path>
              </a:pathLst>
            </a:custGeom>
            <a:solidFill>
              <a:srgbClr val="DA9A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835;p67">
              <a:extLst>
                <a:ext uri="{FF2B5EF4-FFF2-40B4-BE49-F238E27FC236}">
                  <a16:creationId xmlns:a16="http://schemas.microsoft.com/office/drawing/2014/main" id="{55D40C57-BEB5-2ECF-C96D-D7DF076E871A}"/>
                </a:ext>
              </a:extLst>
            </p:cNvPr>
            <p:cNvSpPr/>
            <p:nvPr/>
          </p:nvSpPr>
          <p:spPr>
            <a:xfrm>
              <a:off x="790611" y="2460743"/>
              <a:ext cx="1292434" cy="1292434"/>
            </a:xfrm>
            <a:custGeom>
              <a:avLst/>
              <a:gdLst/>
              <a:ahLst/>
              <a:cxnLst/>
              <a:rect l="l" t="t" r="r" b="b"/>
              <a:pathLst>
                <a:path w="91435" h="91435" fill="none" extrusionOk="0">
                  <a:moveTo>
                    <a:pt x="52312" y="0"/>
                  </a:moveTo>
                  <a:lnTo>
                    <a:pt x="52312" y="0"/>
                  </a:lnTo>
                  <a:lnTo>
                    <a:pt x="50969" y="25"/>
                  </a:lnTo>
                  <a:lnTo>
                    <a:pt x="49600" y="75"/>
                  </a:lnTo>
                  <a:lnTo>
                    <a:pt x="48256" y="175"/>
                  </a:lnTo>
                  <a:lnTo>
                    <a:pt x="46912" y="299"/>
                  </a:lnTo>
                  <a:lnTo>
                    <a:pt x="45568" y="448"/>
                  </a:lnTo>
                  <a:lnTo>
                    <a:pt x="44224" y="648"/>
                  </a:lnTo>
                  <a:lnTo>
                    <a:pt x="42880" y="871"/>
                  </a:lnTo>
                  <a:lnTo>
                    <a:pt x="41561" y="1120"/>
                  </a:lnTo>
                  <a:lnTo>
                    <a:pt x="40242" y="1419"/>
                  </a:lnTo>
                  <a:lnTo>
                    <a:pt x="38923" y="1743"/>
                  </a:lnTo>
                  <a:lnTo>
                    <a:pt x="37604" y="2116"/>
                  </a:lnTo>
                  <a:lnTo>
                    <a:pt x="36310" y="2514"/>
                  </a:lnTo>
                  <a:lnTo>
                    <a:pt x="35016" y="2937"/>
                  </a:lnTo>
                  <a:lnTo>
                    <a:pt x="33747" y="3410"/>
                  </a:lnTo>
                  <a:lnTo>
                    <a:pt x="32453" y="3908"/>
                  </a:lnTo>
                  <a:lnTo>
                    <a:pt x="31208" y="4430"/>
                  </a:lnTo>
                  <a:lnTo>
                    <a:pt x="29964" y="5003"/>
                  </a:lnTo>
                  <a:lnTo>
                    <a:pt x="28720" y="5625"/>
                  </a:lnTo>
                  <a:lnTo>
                    <a:pt x="27500" y="6247"/>
                  </a:lnTo>
                  <a:lnTo>
                    <a:pt x="26281" y="6919"/>
                  </a:lnTo>
                  <a:lnTo>
                    <a:pt x="25086" y="7616"/>
                  </a:lnTo>
                  <a:lnTo>
                    <a:pt x="23917" y="8362"/>
                  </a:lnTo>
                  <a:lnTo>
                    <a:pt x="22747" y="9134"/>
                  </a:lnTo>
                  <a:lnTo>
                    <a:pt x="21627" y="9955"/>
                  </a:lnTo>
                  <a:lnTo>
                    <a:pt x="20482" y="10776"/>
                  </a:lnTo>
                  <a:lnTo>
                    <a:pt x="19387" y="11672"/>
                  </a:lnTo>
                  <a:lnTo>
                    <a:pt x="18292" y="12568"/>
                  </a:lnTo>
                  <a:lnTo>
                    <a:pt x="17222" y="13514"/>
                  </a:lnTo>
                  <a:lnTo>
                    <a:pt x="16177" y="14485"/>
                  </a:lnTo>
                  <a:lnTo>
                    <a:pt x="15156" y="15505"/>
                  </a:lnTo>
                  <a:lnTo>
                    <a:pt x="14161" y="16525"/>
                  </a:lnTo>
                  <a:lnTo>
                    <a:pt x="13165" y="17620"/>
                  </a:lnTo>
                  <a:lnTo>
                    <a:pt x="13165" y="17620"/>
                  </a:lnTo>
                  <a:lnTo>
                    <a:pt x="12294" y="18641"/>
                  </a:lnTo>
                  <a:lnTo>
                    <a:pt x="11423" y="19661"/>
                  </a:lnTo>
                  <a:lnTo>
                    <a:pt x="10627" y="20731"/>
                  </a:lnTo>
                  <a:lnTo>
                    <a:pt x="9831" y="21801"/>
                  </a:lnTo>
                  <a:lnTo>
                    <a:pt x="9059" y="22871"/>
                  </a:lnTo>
                  <a:lnTo>
                    <a:pt x="8337" y="23966"/>
                  </a:lnTo>
                  <a:lnTo>
                    <a:pt x="7641" y="25086"/>
                  </a:lnTo>
                  <a:lnTo>
                    <a:pt x="6969" y="26206"/>
                  </a:lnTo>
                  <a:lnTo>
                    <a:pt x="6347" y="27326"/>
                  </a:lnTo>
                  <a:lnTo>
                    <a:pt x="5724" y="28496"/>
                  </a:lnTo>
                  <a:lnTo>
                    <a:pt x="5152" y="29641"/>
                  </a:lnTo>
                  <a:lnTo>
                    <a:pt x="4604" y="30810"/>
                  </a:lnTo>
                  <a:lnTo>
                    <a:pt x="4107" y="31980"/>
                  </a:lnTo>
                  <a:lnTo>
                    <a:pt x="3609" y="33174"/>
                  </a:lnTo>
                  <a:lnTo>
                    <a:pt x="3161" y="34369"/>
                  </a:lnTo>
                  <a:lnTo>
                    <a:pt x="2738" y="35564"/>
                  </a:lnTo>
                  <a:lnTo>
                    <a:pt x="2340" y="36783"/>
                  </a:lnTo>
                  <a:lnTo>
                    <a:pt x="1991" y="38003"/>
                  </a:lnTo>
                  <a:lnTo>
                    <a:pt x="1668" y="39222"/>
                  </a:lnTo>
                  <a:lnTo>
                    <a:pt x="1369" y="40441"/>
                  </a:lnTo>
                  <a:lnTo>
                    <a:pt x="1095" y="41686"/>
                  </a:lnTo>
                  <a:lnTo>
                    <a:pt x="847" y="42930"/>
                  </a:lnTo>
                  <a:lnTo>
                    <a:pt x="647" y="44174"/>
                  </a:lnTo>
                  <a:lnTo>
                    <a:pt x="448" y="45419"/>
                  </a:lnTo>
                  <a:lnTo>
                    <a:pt x="299" y="46663"/>
                  </a:lnTo>
                  <a:lnTo>
                    <a:pt x="199" y="47907"/>
                  </a:lnTo>
                  <a:lnTo>
                    <a:pt x="100" y="49177"/>
                  </a:lnTo>
                  <a:lnTo>
                    <a:pt x="50" y="50421"/>
                  </a:lnTo>
                  <a:lnTo>
                    <a:pt x="0" y="51690"/>
                  </a:lnTo>
                  <a:lnTo>
                    <a:pt x="0" y="52935"/>
                  </a:lnTo>
                  <a:lnTo>
                    <a:pt x="50" y="54179"/>
                  </a:lnTo>
                  <a:lnTo>
                    <a:pt x="100" y="55448"/>
                  </a:lnTo>
                  <a:lnTo>
                    <a:pt x="199" y="56692"/>
                  </a:lnTo>
                  <a:lnTo>
                    <a:pt x="324" y="57937"/>
                  </a:lnTo>
                  <a:lnTo>
                    <a:pt x="473" y="59181"/>
                  </a:lnTo>
                  <a:lnTo>
                    <a:pt x="647" y="60425"/>
                  </a:lnTo>
                  <a:lnTo>
                    <a:pt x="847" y="61670"/>
                  </a:lnTo>
                  <a:lnTo>
                    <a:pt x="1095" y="62914"/>
                  </a:lnTo>
                  <a:lnTo>
                    <a:pt x="1369" y="64134"/>
                  </a:lnTo>
                  <a:lnTo>
                    <a:pt x="1668" y="65353"/>
                  </a:lnTo>
                  <a:lnTo>
                    <a:pt x="1991" y="66573"/>
                  </a:lnTo>
                  <a:lnTo>
                    <a:pt x="2340" y="67767"/>
                  </a:lnTo>
                  <a:lnTo>
                    <a:pt x="2738" y="68987"/>
                  </a:lnTo>
                  <a:lnTo>
                    <a:pt x="3136" y="70181"/>
                  </a:lnTo>
                  <a:lnTo>
                    <a:pt x="3584" y="71351"/>
                  </a:lnTo>
                  <a:lnTo>
                    <a:pt x="4057" y="72520"/>
                  </a:lnTo>
                  <a:lnTo>
                    <a:pt x="4580" y="73690"/>
                  </a:lnTo>
                  <a:lnTo>
                    <a:pt x="5102" y="74860"/>
                  </a:lnTo>
                  <a:lnTo>
                    <a:pt x="5675" y="76005"/>
                  </a:lnTo>
                  <a:lnTo>
                    <a:pt x="6272" y="77124"/>
                  </a:lnTo>
                  <a:lnTo>
                    <a:pt x="6894" y="78244"/>
                  </a:lnTo>
                  <a:lnTo>
                    <a:pt x="7541" y="79364"/>
                  </a:lnTo>
                  <a:lnTo>
                    <a:pt x="8213" y="80459"/>
                  </a:lnTo>
                  <a:lnTo>
                    <a:pt x="8935" y="81529"/>
                  </a:lnTo>
                  <a:lnTo>
                    <a:pt x="9656" y="82600"/>
                  </a:lnTo>
                  <a:lnTo>
                    <a:pt x="10428" y="83645"/>
                  </a:lnTo>
                  <a:lnTo>
                    <a:pt x="11224" y="84690"/>
                  </a:lnTo>
                  <a:lnTo>
                    <a:pt x="12046" y="85686"/>
                  </a:lnTo>
                  <a:lnTo>
                    <a:pt x="12917" y="86706"/>
                  </a:lnTo>
                  <a:lnTo>
                    <a:pt x="13788" y="87676"/>
                  </a:lnTo>
                  <a:lnTo>
                    <a:pt x="14708" y="88647"/>
                  </a:lnTo>
                  <a:lnTo>
                    <a:pt x="15629" y="89593"/>
                  </a:lnTo>
                  <a:lnTo>
                    <a:pt x="16600" y="90514"/>
                  </a:lnTo>
                  <a:lnTo>
                    <a:pt x="17620" y="91434"/>
                  </a:lnTo>
                  <a:lnTo>
                    <a:pt x="17620" y="91434"/>
                  </a:lnTo>
                  <a:lnTo>
                    <a:pt x="16799" y="90489"/>
                  </a:lnTo>
                  <a:lnTo>
                    <a:pt x="16027" y="89543"/>
                  </a:lnTo>
                  <a:lnTo>
                    <a:pt x="15256" y="88572"/>
                  </a:lnTo>
                  <a:lnTo>
                    <a:pt x="14534" y="87602"/>
                  </a:lnTo>
                  <a:lnTo>
                    <a:pt x="13813" y="86606"/>
                  </a:lnTo>
                  <a:lnTo>
                    <a:pt x="13141" y="85611"/>
                  </a:lnTo>
                  <a:lnTo>
                    <a:pt x="12494" y="84591"/>
                  </a:lnTo>
                  <a:lnTo>
                    <a:pt x="11846" y="83570"/>
                  </a:lnTo>
                  <a:lnTo>
                    <a:pt x="11249" y="82550"/>
                  </a:lnTo>
                  <a:lnTo>
                    <a:pt x="10677" y="81505"/>
                  </a:lnTo>
                  <a:lnTo>
                    <a:pt x="10129" y="80434"/>
                  </a:lnTo>
                  <a:lnTo>
                    <a:pt x="9607" y="79364"/>
                  </a:lnTo>
                  <a:lnTo>
                    <a:pt x="9109" y="78294"/>
                  </a:lnTo>
                  <a:lnTo>
                    <a:pt x="8611" y="77224"/>
                  </a:lnTo>
                  <a:lnTo>
                    <a:pt x="8163" y="76129"/>
                  </a:lnTo>
                  <a:lnTo>
                    <a:pt x="7740" y="75034"/>
                  </a:lnTo>
                  <a:lnTo>
                    <a:pt x="7342" y="73914"/>
                  </a:lnTo>
                  <a:lnTo>
                    <a:pt x="6969" y="72794"/>
                  </a:lnTo>
                  <a:lnTo>
                    <a:pt x="6620" y="71674"/>
                  </a:lnTo>
                  <a:lnTo>
                    <a:pt x="6322" y="70554"/>
                  </a:lnTo>
                  <a:lnTo>
                    <a:pt x="6023" y="69434"/>
                  </a:lnTo>
                  <a:lnTo>
                    <a:pt x="5749" y="68290"/>
                  </a:lnTo>
                  <a:lnTo>
                    <a:pt x="5500" y="67145"/>
                  </a:lnTo>
                  <a:lnTo>
                    <a:pt x="5276" y="66000"/>
                  </a:lnTo>
                  <a:lnTo>
                    <a:pt x="5102" y="64855"/>
                  </a:lnTo>
                  <a:lnTo>
                    <a:pt x="4928" y="63711"/>
                  </a:lnTo>
                  <a:lnTo>
                    <a:pt x="4779" y="62541"/>
                  </a:lnTo>
                  <a:lnTo>
                    <a:pt x="4679" y="61396"/>
                  </a:lnTo>
                  <a:lnTo>
                    <a:pt x="4580" y="60226"/>
                  </a:lnTo>
                  <a:lnTo>
                    <a:pt x="4505" y="59082"/>
                  </a:lnTo>
                  <a:lnTo>
                    <a:pt x="4480" y="57912"/>
                  </a:lnTo>
                  <a:lnTo>
                    <a:pt x="4455" y="56742"/>
                  </a:lnTo>
                  <a:lnTo>
                    <a:pt x="4480" y="55597"/>
                  </a:lnTo>
                  <a:lnTo>
                    <a:pt x="4530" y="54428"/>
                  </a:lnTo>
                  <a:lnTo>
                    <a:pt x="4580" y="53258"/>
                  </a:lnTo>
                  <a:lnTo>
                    <a:pt x="4679" y="52113"/>
                  </a:lnTo>
                  <a:lnTo>
                    <a:pt x="4779" y="50944"/>
                  </a:lnTo>
                  <a:lnTo>
                    <a:pt x="4928" y="49799"/>
                  </a:lnTo>
                  <a:lnTo>
                    <a:pt x="5102" y="48654"/>
                  </a:lnTo>
                  <a:lnTo>
                    <a:pt x="5301" y="47484"/>
                  </a:lnTo>
                  <a:lnTo>
                    <a:pt x="5500" y="46340"/>
                  </a:lnTo>
                  <a:lnTo>
                    <a:pt x="5749" y="45220"/>
                  </a:lnTo>
                  <a:lnTo>
                    <a:pt x="6023" y="44075"/>
                  </a:lnTo>
                  <a:lnTo>
                    <a:pt x="6322" y="42930"/>
                  </a:lnTo>
                  <a:lnTo>
                    <a:pt x="6645" y="41810"/>
                  </a:lnTo>
                  <a:lnTo>
                    <a:pt x="6994" y="40690"/>
                  </a:lnTo>
                  <a:lnTo>
                    <a:pt x="7367" y="39570"/>
                  </a:lnTo>
                  <a:lnTo>
                    <a:pt x="7765" y="38475"/>
                  </a:lnTo>
                  <a:lnTo>
                    <a:pt x="8188" y="37380"/>
                  </a:lnTo>
                  <a:lnTo>
                    <a:pt x="8636" y="36285"/>
                  </a:lnTo>
                  <a:lnTo>
                    <a:pt x="9109" y="35190"/>
                  </a:lnTo>
                  <a:lnTo>
                    <a:pt x="9607" y="34120"/>
                  </a:lnTo>
                  <a:lnTo>
                    <a:pt x="10129" y="33050"/>
                  </a:lnTo>
                  <a:lnTo>
                    <a:pt x="10702" y="32005"/>
                  </a:lnTo>
                  <a:lnTo>
                    <a:pt x="11274" y="30960"/>
                  </a:lnTo>
                  <a:lnTo>
                    <a:pt x="11871" y="29914"/>
                  </a:lnTo>
                  <a:lnTo>
                    <a:pt x="12494" y="28894"/>
                  </a:lnTo>
                  <a:lnTo>
                    <a:pt x="13165" y="27899"/>
                  </a:lnTo>
                  <a:lnTo>
                    <a:pt x="13837" y="26878"/>
                  </a:lnTo>
                  <a:lnTo>
                    <a:pt x="14534" y="25908"/>
                  </a:lnTo>
                  <a:lnTo>
                    <a:pt x="15281" y="24912"/>
                  </a:lnTo>
                  <a:lnTo>
                    <a:pt x="16027" y="23966"/>
                  </a:lnTo>
                  <a:lnTo>
                    <a:pt x="16824" y="23021"/>
                  </a:lnTo>
                  <a:lnTo>
                    <a:pt x="17620" y="22075"/>
                  </a:lnTo>
                  <a:lnTo>
                    <a:pt x="17620" y="22075"/>
                  </a:lnTo>
                  <a:lnTo>
                    <a:pt x="18616" y="21005"/>
                  </a:lnTo>
                  <a:lnTo>
                    <a:pt x="19611" y="19960"/>
                  </a:lnTo>
                  <a:lnTo>
                    <a:pt x="20632" y="18939"/>
                  </a:lnTo>
                  <a:lnTo>
                    <a:pt x="21677" y="17969"/>
                  </a:lnTo>
                  <a:lnTo>
                    <a:pt x="22747" y="17023"/>
                  </a:lnTo>
                  <a:lnTo>
                    <a:pt x="23842" y="16127"/>
                  </a:lnTo>
                  <a:lnTo>
                    <a:pt x="24937" y="15256"/>
                  </a:lnTo>
                  <a:lnTo>
                    <a:pt x="26082" y="14410"/>
                  </a:lnTo>
                  <a:lnTo>
                    <a:pt x="27227" y="13589"/>
                  </a:lnTo>
                  <a:lnTo>
                    <a:pt x="28371" y="12817"/>
                  </a:lnTo>
                  <a:lnTo>
                    <a:pt x="29566" y="12095"/>
                  </a:lnTo>
                  <a:lnTo>
                    <a:pt x="30760" y="11374"/>
                  </a:lnTo>
                  <a:lnTo>
                    <a:pt x="31955" y="10702"/>
                  </a:lnTo>
                  <a:lnTo>
                    <a:pt x="33174" y="10080"/>
                  </a:lnTo>
                  <a:lnTo>
                    <a:pt x="34419" y="9482"/>
                  </a:lnTo>
                  <a:lnTo>
                    <a:pt x="35663" y="8910"/>
                  </a:lnTo>
                  <a:lnTo>
                    <a:pt x="36932" y="8362"/>
                  </a:lnTo>
                  <a:lnTo>
                    <a:pt x="38202" y="7865"/>
                  </a:lnTo>
                  <a:lnTo>
                    <a:pt x="39471" y="7392"/>
                  </a:lnTo>
                  <a:lnTo>
                    <a:pt x="40765" y="6969"/>
                  </a:lnTo>
                  <a:lnTo>
                    <a:pt x="42059" y="6571"/>
                  </a:lnTo>
                  <a:lnTo>
                    <a:pt x="43378" y="6197"/>
                  </a:lnTo>
                  <a:lnTo>
                    <a:pt x="44697" y="5874"/>
                  </a:lnTo>
                  <a:lnTo>
                    <a:pt x="46016" y="5575"/>
                  </a:lnTo>
                  <a:lnTo>
                    <a:pt x="47360" y="5326"/>
                  </a:lnTo>
                  <a:lnTo>
                    <a:pt x="48679" y="5102"/>
                  </a:lnTo>
                  <a:lnTo>
                    <a:pt x="50023" y="4903"/>
                  </a:lnTo>
                  <a:lnTo>
                    <a:pt x="51367" y="4754"/>
                  </a:lnTo>
                  <a:lnTo>
                    <a:pt x="52711" y="4629"/>
                  </a:lnTo>
                  <a:lnTo>
                    <a:pt x="54079" y="4530"/>
                  </a:lnTo>
                  <a:lnTo>
                    <a:pt x="55423" y="4480"/>
                  </a:lnTo>
                  <a:lnTo>
                    <a:pt x="56767" y="4480"/>
                  </a:lnTo>
                  <a:lnTo>
                    <a:pt x="56767" y="4480"/>
                  </a:lnTo>
                  <a:lnTo>
                    <a:pt x="57937" y="4480"/>
                  </a:lnTo>
                  <a:lnTo>
                    <a:pt x="59082" y="4530"/>
                  </a:lnTo>
                  <a:lnTo>
                    <a:pt x="60251" y="4580"/>
                  </a:lnTo>
                  <a:lnTo>
                    <a:pt x="61396" y="4679"/>
                  </a:lnTo>
                  <a:lnTo>
                    <a:pt x="62541" y="4779"/>
                  </a:lnTo>
                  <a:lnTo>
                    <a:pt x="63711" y="4928"/>
                  </a:lnTo>
                  <a:lnTo>
                    <a:pt x="64855" y="5102"/>
                  </a:lnTo>
                  <a:lnTo>
                    <a:pt x="66000" y="5276"/>
                  </a:lnTo>
                  <a:lnTo>
                    <a:pt x="67145" y="5500"/>
                  </a:lnTo>
                  <a:lnTo>
                    <a:pt x="68265" y="5749"/>
                  </a:lnTo>
                  <a:lnTo>
                    <a:pt x="69410" y="6023"/>
                  </a:lnTo>
                  <a:lnTo>
                    <a:pt x="70530" y="6322"/>
                  </a:lnTo>
                  <a:lnTo>
                    <a:pt x="71674" y="6620"/>
                  </a:lnTo>
                  <a:lnTo>
                    <a:pt x="72794" y="6969"/>
                  </a:lnTo>
                  <a:lnTo>
                    <a:pt x="73889" y="7342"/>
                  </a:lnTo>
                  <a:lnTo>
                    <a:pt x="75009" y="7740"/>
                  </a:lnTo>
                  <a:lnTo>
                    <a:pt x="76104" y="8163"/>
                  </a:lnTo>
                  <a:lnTo>
                    <a:pt x="77199" y="8611"/>
                  </a:lnTo>
                  <a:lnTo>
                    <a:pt x="78269" y="9084"/>
                  </a:lnTo>
                  <a:lnTo>
                    <a:pt x="79364" y="9582"/>
                  </a:lnTo>
                  <a:lnTo>
                    <a:pt x="80410" y="10129"/>
                  </a:lnTo>
                  <a:lnTo>
                    <a:pt x="81480" y="10677"/>
                  </a:lnTo>
                  <a:lnTo>
                    <a:pt x="82525" y="11249"/>
                  </a:lnTo>
                  <a:lnTo>
                    <a:pt x="83570" y="11847"/>
                  </a:lnTo>
                  <a:lnTo>
                    <a:pt x="84591" y="12494"/>
                  </a:lnTo>
                  <a:lnTo>
                    <a:pt x="85611" y="13141"/>
                  </a:lnTo>
                  <a:lnTo>
                    <a:pt x="86606" y="13837"/>
                  </a:lnTo>
                  <a:lnTo>
                    <a:pt x="87602" y="14534"/>
                  </a:lnTo>
                  <a:lnTo>
                    <a:pt x="88572" y="15281"/>
                  </a:lnTo>
                  <a:lnTo>
                    <a:pt x="89543" y="16028"/>
                  </a:lnTo>
                  <a:lnTo>
                    <a:pt x="90514" y="16824"/>
                  </a:lnTo>
                  <a:lnTo>
                    <a:pt x="91434" y="17645"/>
                  </a:lnTo>
                  <a:lnTo>
                    <a:pt x="91434" y="17645"/>
                  </a:lnTo>
                  <a:lnTo>
                    <a:pt x="90389" y="16475"/>
                  </a:lnTo>
                  <a:lnTo>
                    <a:pt x="89294" y="15331"/>
                  </a:lnTo>
                  <a:lnTo>
                    <a:pt x="88149" y="14236"/>
                  </a:lnTo>
                  <a:lnTo>
                    <a:pt x="86980" y="13166"/>
                  </a:lnTo>
                  <a:lnTo>
                    <a:pt x="86980" y="13166"/>
                  </a:lnTo>
                  <a:lnTo>
                    <a:pt x="86059" y="12369"/>
                  </a:lnTo>
                  <a:lnTo>
                    <a:pt x="85088" y="11573"/>
                  </a:lnTo>
                  <a:lnTo>
                    <a:pt x="84118" y="10801"/>
                  </a:lnTo>
                  <a:lnTo>
                    <a:pt x="83147" y="10080"/>
                  </a:lnTo>
                  <a:lnTo>
                    <a:pt x="82152" y="9358"/>
                  </a:lnTo>
                  <a:lnTo>
                    <a:pt x="81156" y="8686"/>
                  </a:lnTo>
                  <a:lnTo>
                    <a:pt x="80136" y="8014"/>
                  </a:lnTo>
                  <a:lnTo>
                    <a:pt x="79115" y="7392"/>
                  </a:lnTo>
                  <a:lnTo>
                    <a:pt x="78070" y="6795"/>
                  </a:lnTo>
                  <a:lnTo>
                    <a:pt x="77025" y="6197"/>
                  </a:lnTo>
                  <a:lnTo>
                    <a:pt x="75955" y="5650"/>
                  </a:lnTo>
                  <a:lnTo>
                    <a:pt x="74885" y="5127"/>
                  </a:lnTo>
                  <a:lnTo>
                    <a:pt x="73815" y="4629"/>
                  </a:lnTo>
                  <a:lnTo>
                    <a:pt x="72744" y="4157"/>
                  </a:lnTo>
                  <a:lnTo>
                    <a:pt x="71649" y="3709"/>
                  </a:lnTo>
                  <a:lnTo>
                    <a:pt x="70554" y="3286"/>
                  </a:lnTo>
                  <a:lnTo>
                    <a:pt x="69435" y="2887"/>
                  </a:lnTo>
                  <a:lnTo>
                    <a:pt x="68315" y="2514"/>
                  </a:lnTo>
                  <a:lnTo>
                    <a:pt x="67195" y="2166"/>
                  </a:lnTo>
                  <a:lnTo>
                    <a:pt x="66075" y="1842"/>
                  </a:lnTo>
                  <a:lnTo>
                    <a:pt x="64955" y="1543"/>
                  </a:lnTo>
                  <a:lnTo>
                    <a:pt x="63810" y="1295"/>
                  </a:lnTo>
                  <a:lnTo>
                    <a:pt x="62690" y="1046"/>
                  </a:lnTo>
                  <a:lnTo>
                    <a:pt x="61545" y="822"/>
                  </a:lnTo>
                  <a:lnTo>
                    <a:pt x="60401" y="623"/>
                  </a:lnTo>
                  <a:lnTo>
                    <a:pt x="59256" y="473"/>
                  </a:lnTo>
                  <a:lnTo>
                    <a:pt x="58086" y="324"/>
                  </a:lnTo>
                  <a:lnTo>
                    <a:pt x="56941" y="224"/>
                  </a:lnTo>
                  <a:lnTo>
                    <a:pt x="55797" y="125"/>
                  </a:lnTo>
                  <a:lnTo>
                    <a:pt x="54627" y="50"/>
                  </a:lnTo>
                  <a:lnTo>
                    <a:pt x="53482" y="25"/>
                  </a:lnTo>
                  <a:lnTo>
                    <a:pt x="523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836;p67">
              <a:extLst>
                <a:ext uri="{FF2B5EF4-FFF2-40B4-BE49-F238E27FC236}">
                  <a16:creationId xmlns:a16="http://schemas.microsoft.com/office/drawing/2014/main" id="{5DC20FA2-2EF7-7F4F-8848-961C2B49CD2C}"/>
                </a:ext>
              </a:extLst>
            </p:cNvPr>
            <p:cNvSpPr/>
            <p:nvPr/>
          </p:nvSpPr>
          <p:spPr>
            <a:xfrm>
              <a:off x="1233136" y="2771713"/>
              <a:ext cx="689152" cy="910407"/>
            </a:xfrm>
            <a:custGeom>
              <a:avLst/>
              <a:gdLst/>
              <a:ahLst/>
              <a:cxnLst/>
              <a:rect l="l" t="t" r="r" b="b"/>
              <a:pathLst>
                <a:path w="48755" h="64408" extrusionOk="0">
                  <a:moveTo>
                    <a:pt x="25833" y="17869"/>
                  </a:moveTo>
                  <a:lnTo>
                    <a:pt x="26655" y="17894"/>
                  </a:lnTo>
                  <a:lnTo>
                    <a:pt x="27401" y="17944"/>
                  </a:lnTo>
                  <a:lnTo>
                    <a:pt x="28098" y="18043"/>
                  </a:lnTo>
                  <a:lnTo>
                    <a:pt x="28720" y="18168"/>
                  </a:lnTo>
                  <a:lnTo>
                    <a:pt x="29268" y="18342"/>
                  </a:lnTo>
                  <a:lnTo>
                    <a:pt x="29766" y="18541"/>
                  </a:lnTo>
                  <a:lnTo>
                    <a:pt x="29990" y="18665"/>
                  </a:lnTo>
                  <a:lnTo>
                    <a:pt x="30214" y="18790"/>
                  </a:lnTo>
                  <a:lnTo>
                    <a:pt x="30413" y="18914"/>
                  </a:lnTo>
                  <a:lnTo>
                    <a:pt x="30587" y="19064"/>
                  </a:lnTo>
                  <a:lnTo>
                    <a:pt x="30910" y="19387"/>
                  </a:lnTo>
                  <a:lnTo>
                    <a:pt x="31184" y="19760"/>
                  </a:lnTo>
                  <a:lnTo>
                    <a:pt x="31433" y="20134"/>
                  </a:lnTo>
                  <a:lnTo>
                    <a:pt x="31632" y="20557"/>
                  </a:lnTo>
                  <a:lnTo>
                    <a:pt x="31781" y="20980"/>
                  </a:lnTo>
                  <a:lnTo>
                    <a:pt x="31881" y="21428"/>
                  </a:lnTo>
                  <a:lnTo>
                    <a:pt x="31956" y="21876"/>
                  </a:lnTo>
                  <a:lnTo>
                    <a:pt x="31956" y="22349"/>
                  </a:lnTo>
                  <a:lnTo>
                    <a:pt x="31956" y="22846"/>
                  </a:lnTo>
                  <a:lnTo>
                    <a:pt x="31906" y="23319"/>
                  </a:lnTo>
                  <a:lnTo>
                    <a:pt x="31806" y="23792"/>
                  </a:lnTo>
                  <a:lnTo>
                    <a:pt x="31657" y="24240"/>
                  </a:lnTo>
                  <a:lnTo>
                    <a:pt x="31458" y="24663"/>
                  </a:lnTo>
                  <a:lnTo>
                    <a:pt x="31209" y="25086"/>
                  </a:lnTo>
                  <a:lnTo>
                    <a:pt x="30910" y="25459"/>
                  </a:lnTo>
                  <a:lnTo>
                    <a:pt x="30587" y="25808"/>
                  </a:lnTo>
                  <a:lnTo>
                    <a:pt x="30413" y="25957"/>
                  </a:lnTo>
                  <a:lnTo>
                    <a:pt x="30214" y="26107"/>
                  </a:lnTo>
                  <a:lnTo>
                    <a:pt x="29990" y="26231"/>
                  </a:lnTo>
                  <a:lnTo>
                    <a:pt x="29766" y="26355"/>
                  </a:lnTo>
                  <a:lnTo>
                    <a:pt x="29517" y="26455"/>
                  </a:lnTo>
                  <a:lnTo>
                    <a:pt x="29268" y="26555"/>
                  </a:lnTo>
                  <a:lnTo>
                    <a:pt x="28695" y="26729"/>
                  </a:lnTo>
                  <a:lnTo>
                    <a:pt x="28048" y="26853"/>
                  </a:lnTo>
                  <a:lnTo>
                    <a:pt x="27352" y="26953"/>
                  </a:lnTo>
                  <a:lnTo>
                    <a:pt x="26580" y="27002"/>
                  </a:lnTo>
                  <a:lnTo>
                    <a:pt x="25734" y="27027"/>
                  </a:lnTo>
                  <a:lnTo>
                    <a:pt x="19263" y="27027"/>
                  </a:lnTo>
                  <a:lnTo>
                    <a:pt x="19263" y="17869"/>
                  </a:lnTo>
                  <a:close/>
                  <a:moveTo>
                    <a:pt x="26804" y="36186"/>
                  </a:moveTo>
                  <a:lnTo>
                    <a:pt x="27750" y="36211"/>
                  </a:lnTo>
                  <a:lnTo>
                    <a:pt x="28621" y="36285"/>
                  </a:lnTo>
                  <a:lnTo>
                    <a:pt x="29417" y="36385"/>
                  </a:lnTo>
                  <a:lnTo>
                    <a:pt x="30139" y="36509"/>
                  </a:lnTo>
                  <a:lnTo>
                    <a:pt x="30786" y="36708"/>
                  </a:lnTo>
                  <a:lnTo>
                    <a:pt x="31085" y="36808"/>
                  </a:lnTo>
                  <a:lnTo>
                    <a:pt x="31358" y="36932"/>
                  </a:lnTo>
                  <a:lnTo>
                    <a:pt x="31632" y="37057"/>
                  </a:lnTo>
                  <a:lnTo>
                    <a:pt x="31856" y="37181"/>
                  </a:lnTo>
                  <a:lnTo>
                    <a:pt x="32080" y="37330"/>
                  </a:lnTo>
                  <a:lnTo>
                    <a:pt x="32279" y="37480"/>
                  </a:lnTo>
                  <a:lnTo>
                    <a:pt x="32652" y="37828"/>
                  </a:lnTo>
                  <a:lnTo>
                    <a:pt x="32976" y="38202"/>
                  </a:lnTo>
                  <a:lnTo>
                    <a:pt x="33250" y="38600"/>
                  </a:lnTo>
                  <a:lnTo>
                    <a:pt x="33474" y="39023"/>
                  </a:lnTo>
                  <a:lnTo>
                    <a:pt x="33648" y="39471"/>
                  </a:lnTo>
                  <a:lnTo>
                    <a:pt x="33772" y="39944"/>
                  </a:lnTo>
                  <a:lnTo>
                    <a:pt x="33847" y="40416"/>
                  </a:lnTo>
                  <a:lnTo>
                    <a:pt x="33847" y="40914"/>
                  </a:lnTo>
                  <a:lnTo>
                    <a:pt x="33872" y="41188"/>
                  </a:lnTo>
                  <a:lnTo>
                    <a:pt x="33847" y="41437"/>
                  </a:lnTo>
                  <a:lnTo>
                    <a:pt x="33822" y="41711"/>
                  </a:lnTo>
                  <a:lnTo>
                    <a:pt x="33797" y="41959"/>
                  </a:lnTo>
                  <a:lnTo>
                    <a:pt x="33673" y="42457"/>
                  </a:lnTo>
                  <a:lnTo>
                    <a:pt x="33499" y="42955"/>
                  </a:lnTo>
                  <a:lnTo>
                    <a:pt x="33275" y="43428"/>
                  </a:lnTo>
                  <a:lnTo>
                    <a:pt x="32976" y="43851"/>
                  </a:lnTo>
                  <a:lnTo>
                    <a:pt x="32827" y="44050"/>
                  </a:lnTo>
                  <a:lnTo>
                    <a:pt x="32652" y="44249"/>
                  </a:lnTo>
                  <a:lnTo>
                    <a:pt x="32478" y="44448"/>
                  </a:lnTo>
                  <a:lnTo>
                    <a:pt x="32279" y="44622"/>
                  </a:lnTo>
                  <a:lnTo>
                    <a:pt x="32055" y="44796"/>
                  </a:lnTo>
                  <a:lnTo>
                    <a:pt x="31831" y="44946"/>
                  </a:lnTo>
                  <a:lnTo>
                    <a:pt x="31607" y="45095"/>
                  </a:lnTo>
                  <a:lnTo>
                    <a:pt x="31333" y="45220"/>
                  </a:lnTo>
                  <a:lnTo>
                    <a:pt x="31060" y="45344"/>
                  </a:lnTo>
                  <a:lnTo>
                    <a:pt x="30761" y="45444"/>
                  </a:lnTo>
                  <a:lnTo>
                    <a:pt x="30462" y="45568"/>
                  </a:lnTo>
                  <a:lnTo>
                    <a:pt x="30139" y="45643"/>
                  </a:lnTo>
                  <a:lnTo>
                    <a:pt x="29417" y="45792"/>
                  </a:lnTo>
                  <a:lnTo>
                    <a:pt x="28621" y="45892"/>
                  </a:lnTo>
                  <a:lnTo>
                    <a:pt x="27775" y="45966"/>
                  </a:lnTo>
                  <a:lnTo>
                    <a:pt x="26854" y="45991"/>
                  </a:lnTo>
                  <a:lnTo>
                    <a:pt x="19263" y="45991"/>
                  </a:lnTo>
                  <a:lnTo>
                    <a:pt x="19263" y="36186"/>
                  </a:lnTo>
                  <a:close/>
                  <a:moveTo>
                    <a:pt x="11748" y="0"/>
                  </a:moveTo>
                  <a:lnTo>
                    <a:pt x="11748" y="8113"/>
                  </a:lnTo>
                  <a:lnTo>
                    <a:pt x="1" y="8113"/>
                  </a:lnTo>
                  <a:lnTo>
                    <a:pt x="1" y="17869"/>
                  </a:lnTo>
                  <a:lnTo>
                    <a:pt x="4232" y="17869"/>
                  </a:lnTo>
                  <a:lnTo>
                    <a:pt x="4232" y="46539"/>
                  </a:lnTo>
                  <a:lnTo>
                    <a:pt x="1" y="46539"/>
                  </a:lnTo>
                  <a:lnTo>
                    <a:pt x="1" y="56319"/>
                  </a:lnTo>
                  <a:lnTo>
                    <a:pt x="11748" y="56319"/>
                  </a:lnTo>
                  <a:lnTo>
                    <a:pt x="11748" y="64407"/>
                  </a:lnTo>
                  <a:lnTo>
                    <a:pt x="17148" y="64407"/>
                  </a:lnTo>
                  <a:lnTo>
                    <a:pt x="17148" y="56319"/>
                  </a:lnTo>
                  <a:lnTo>
                    <a:pt x="23842" y="56319"/>
                  </a:lnTo>
                  <a:lnTo>
                    <a:pt x="23842" y="64407"/>
                  </a:lnTo>
                  <a:lnTo>
                    <a:pt x="29268" y="64407"/>
                  </a:lnTo>
                  <a:lnTo>
                    <a:pt x="29268" y="56319"/>
                  </a:lnTo>
                  <a:lnTo>
                    <a:pt x="29940" y="56319"/>
                  </a:lnTo>
                  <a:lnTo>
                    <a:pt x="31607" y="56220"/>
                  </a:lnTo>
                  <a:lnTo>
                    <a:pt x="33299" y="56070"/>
                  </a:lnTo>
                  <a:lnTo>
                    <a:pt x="34942" y="55896"/>
                  </a:lnTo>
                  <a:lnTo>
                    <a:pt x="36609" y="55647"/>
                  </a:lnTo>
                  <a:lnTo>
                    <a:pt x="37530" y="55523"/>
                  </a:lnTo>
                  <a:lnTo>
                    <a:pt x="38376" y="55373"/>
                  </a:lnTo>
                  <a:lnTo>
                    <a:pt x="39173" y="55199"/>
                  </a:lnTo>
                  <a:lnTo>
                    <a:pt x="39919" y="55025"/>
                  </a:lnTo>
                  <a:lnTo>
                    <a:pt x="40591" y="54826"/>
                  </a:lnTo>
                  <a:lnTo>
                    <a:pt x="41213" y="54577"/>
                  </a:lnTo>
                  <a:lnTo>
                    <a:pt x="41786" y="54353"/>
                  </a:lnTo>
                  <a:lnTo>
                    <a:pt x="42284" y="54079"/>
                  </a:lnTo>
                  <a:lnTo>
                    <a:pt x="43005" y="53631"/>
                  </a:lnTo>
                  <a:lnTo>
                    <a:pt x="43702" y="53134"/>
                  </a:lnTo>
                  <a:lnTo>
                    <a:pt x="44349" y="52611"/>
                  </a:lnTo>
                  <a:lnTo>
                    <a:pt x="44971" y="52039"/>
                  </a:lnTo>
                  <a:lnTo>
                    <a:pt x="45544" y="51416"/>
                  </a:lnTo>
                  <a:lnTo>
                    <a:pt x="46091" y="50769"/>
                  </a:lnTo>
                  <a:lnTo>
                    <a:pt x="46589" y="50072"/>
                  </a:lnTo>
                  <a:lnTo>
                    <a:pt x="47037" y="49351"/>
                  </a:lnTo>
                  <a:lnTo>
                    <a:pt x="47460" y="48554"/>
                  </a:lnTo>
                  <a:lnTo>
                    <a:pt x="47808" y="47758"/>
                  </a:lnTo>
                  <a:lnTo>
                    <a:pt x="48107" y="46937"/>
                  </a:lnTo>
                  <a:lnTo>
                    <a:pt x="48356" y="46091"/>
                  </a:lnTo>
                  <a:lnTo>
                    <a:pt x="48530" y="45244"/>
                  </a:lnTo>
                  <a:lnTo>
                    <a:pt x="48679" y="44373"/>
                  </a:lnTo>
                  <a:lnTo>
                    <a:pt x="48729" y="43477"/>
                  </a:lnTo>
                  <a:lnTo>
                    <a:pt x="48754" y="42606"/>
                  </a:lnTo>
                  <a:lnTo>
                    <a:pt x="48754" y="42034"/>
                  </a:lnTo>
                  <a:lnTo>
                    <a:pt x="48729" y="41487"/>
                  </a:lnTo>
                  <a:lnTo>
                    <a:pt x="48679" y="40939"/>
                  </a:lnTo>
                  <a:lnTo>
                    <a:pt x="48605" y="40392"/>
                  </a:lnTo>
                  <a:lnTo>
                    <a:pt x="48530" y="39869"/>
                  </a:lnTo>
                  <a:lnTo>
                    <a:pt x="48431" y="39371"/>
                  </a:lnTo>
                  <a:lnTo>
                    <a:pt x="48306" y="38873"/>
                  </a:lnTo>
                  <a:lnTo>
                    <a:pt x="48157" y="38401"/>
                  </a:lnTo>
                  <a:lnTo>
                    <a:pt x="48008" y="37928"/>
                  </a:lnTo>
                  <a:lnTo>
                    <a:pt x="47833" y="37455"/>
                  </a:lnTo>
                  <a:lnTo>
                    <a:pt x="47609" y="37007"/>
                  </a:lnTo>
                  <a:lnTo>
                    <a:pt x="47410" y="36584"/>
                  </a:lnTo>
                  <a:lnTo>
                    <a:pt x="47161" y="36161"/>
                  </a:lnTo>
                  <a:lnTo>
                    <a:pt x="46913" y="35738"/>
                  </a:lnTo>
                  <a:lnTo>
                    <a:pt x="46639" y="35340"/>
                  </a:lnTo>
                  <a:lnTo>
                    <a:pt x="46340" y="34966"/>
                  </a:lnTo>
                  <a:lnTo>
                    <a:pt x="46017" y="34593"/>
                  </a:lnTo>
                  <a:lnTo>
                    <a:pt x="45668" y="34220"/>
                  </a:lnTo>
                  <a:lnTo>
                    <a:pt x="45320" y="33871"/>
                  </a:lnTo>
                  <a:lnTo>
                    <a:pt x="44946" y="33548"/>
                  </a:lnTo>
                  <a:lnTo>
                    <a:pt x="44523" y="33224"/>
                  </a:lnTo>
                  <a:lnTo>
                    <a:pt x="44100" y="32926"/>
                  </a:lnTo>
                  <a:lnTo>
                    <a:pt x="43652" y="32652"/>
                  </a:lnTo>
                  <a:lnTo>
                    <a:pt x="43204" y="32353"/>
                  </a:lnTo>
                  <a:lnTo>
                    <a:pt x="42707" y="32104"/>
                  </a:lnTo>
                  <a:lnTo>
                    <a:pt x="42184" y="31855"/>
                  </a:lnTo>
                  <a:lnTo>
                    <a:pt x="41661" y="31631"/>
                  </a:lnTo>
                  <a:lnTo>
                    <a:pt x="41114" y="31407"/>
                  </a:lnTo>
                  <a:lnTo>
                    <a:pt x="40542" y="31208"/>
                  </a:lnTo>
                  <a:lnTo>
                    <a:pt x="39944" y="31009"/>
                  </a:lnTo>
                  <a:lnTo>
                    <a:pt x="39322" y="30835"/>
                  </a:lnTo>
                  <a:lnTo>
                    <a:pt x="38675" y="30661"/>
                  </a:lnTo>
                  <a:lnTo>
                    <a:pt x="39422" y="30412"/>
                  </a:lnTo>
                  <a:lnTo>
                    <a:pt x="40143" y="30113"/>
                  </a:lnTo>
                  <a:lnTo>
                    <a:pt x="40815" y="29790"/>
                  </a:lnTo>
                  <a:lnTo>
                    <a:pt x="41487" y="29392"/>
                  </a:lnTo>
                  <a:lnTo>
                    <a:pt x="42134" y="28969"/>
                  </a:lnTo>
                  <a:lnTo>
                    <a:pt x="42756" y="28496"/>
                  </a:lnTo>
                  <a:lnTo>
                    <a:pt x="43329" y="27998"/>
                  </a:lnTo>
                  <a:lnTo>
                    <a:pt x="43876" y="27450"/>
                  </a:lnTo>
                  <a:lnTo>
                    <a:pt x="44200" y="27052"/>
                  </a:lnTo>
                  <a:lnTo>
                    <a:pt x="44499" y="26654"/>
                  </a:lnTo>
                  <a:lnTo>
                    <a:pt x="44797" y="26256"/>
                  </a:lnTo>
                  <a:lnTo>
                    <a:pt x="45046" y="25833"/>
                  </a:lnTo>
                  <a:lnTo>
                    <a:pt x="45295" y="25385"/>
                  </a:lnTo>
                  <a:lnTo>
                    <a:pt x="45519" y="24937"/>
                  </a:lnTo>
                  <a:lnTo>
                    <a:pt x="45718" y="24489"/>
                  </a:lnTo>
                  <a:lnTo>
                    <a:pt x="45892" y="24016"/>
                  </a:lnTo>
                  <a:lnTo>
                    <a:pt x="46066" y="23568"/>
                  </a:lnTo>
                  <a:lnTo>
                    <a:pt x="46191" y="23070"/>
                  </a:lnTo>
                  <a:lnTo>
                    <a:pt x="46315" y="22598"/>
                  </a:lnTo>
                  <a:lnTo>
                    <a:pt x="46415" y="22100"/>
                  </a:lnTo>
                  <a:lnTo>
                    <a:pt x="46465" y="21602"/>
                  </a:lnTo>
                  <a:lnTo>
                    <a:pt x="46514" y="21104"/>
                  </a:lnTo>
                  <a:lnTo>
                    <a:pt x="46539" y="20607"/>
                  </a:lnTo>
                  <a:lnTo>
                    <a:pt x="46539" y="20109"/>
                  </a:lnTo>
                  <a:lnTo>
                    <a:pt x="46539" y="19512"/>
                  </a:lnTo>
                  <a:lnTo>
                    <a:pt x="46514" y="18889"/>
                  </a:lnTo>
                  <a:lnTo>
                    <a:pt x="46440" y="18292"/>
                  </a:lnTo>
                  <a:lnTo>
                    <a:pt x="46340" y="17695"/>
                  </a:lnTo>
                  <a:lnTo>
                    <a:pt x="46191" y="17122"/>
                  </a:lnTo>
                  <a:lnTo>
                    <a:pt x="46042" y="16550"/>
                  </a:lnTo>
                  <a:lnTo>
                    <a:pt x="45842" y="15978"/>
                  </a:lnTo>
                  <a:lnTo>
                    <a:pt x="45618" y="15405"/>
                  </a:lnTo>
                  <a:lnTo>
                    <a:pt x="45370" y="14883"/>
                  </a:lnTo>
                  <a:lnTo>
                    <a:pt x="45096" y="14335"/>
                  </a:lnTo>
                  <a:lnTo>
                    <a:pt x="44772" y="13837"/>
                  </a:lnTo>
                  <a:lnTo>
                    <a:pt x="44424" y="13340"/>
                  </a:lnTo>
                  <a:lnTo>
                    <a:pt x="44075" y="12867"/>
                  </a:lnTo>
                  <a:lnTo>
                    <a:pt x="43677" y="12394"/>
                  </a:lnTo>
                  <a:lnTo>
                    <a:pt x="43254" y="11946"/>
                  </a:lnTo>
                  <a:lnTo>
                    <a:pt x="42806" y="11548"/>
                  </a:lnTo>
                  <a:lnTo>
                    <a:pt x="42333" y="11125"/>
                  </a:lnTo>
                  <a:lnTo>
                    <a:pt x="41836" y="10727"/>
                  </a:lnTo>
                  <a:lnTo>
                    <a:pt x="41313" y="10378"/>
                  </a:lnTo>
                  <a:lnTo>
                    <a:pt x="40741" y="10030"/>
                  </a:lnTo>
                  <a:lnTo>
                    <a:pt x="40168" y="9731"/>
                  </a:lnTo>
                  <a:lnTo>
                    <a:pt x="39571" y="9457"/>
                  </a:lnTo>
                  <a:lnTo>
                    <a:pt x="38924" y="9184"/>
                  </a:lnTo>
                  <a:lnTo>
                    <a:pt x="38277" y="8960"/>
                  </a:lnTo>
                  <a:lnTo>
                    <a:pt x="37580" y="8760"/>
                  </a:lnTo>
                  <a:lnTo>
                    <a:pt x="36883" y="8586"/>
                  </a:lnTo>
                  <a:lnTo>
                    <a:pt x="36161" y="8437"/>
                  </a:lnTo>
                  <a:lnTo>
                    <a:pt x="35390" y="8313"/>
                  </a:lnTo>
                  <a:lnTo>
                    <a:pt x="34618" y="8238"/>
                  </a:lnTo>
                  <a:lnTo>
                    <a:pt x="33797" y="8163"/>
                  </a:lnTo>
                  <a:lnTo>
                    <a:pt x="32976" y="8113"/>
                  </a:lnTo>
                  <a:lnTo>
                    <a:pt x="29268" y="8113"/>
                  </a:lnTo>
                  <a:lnTo>
                    <a:pt x="29268" y="0"/>
                  </a:lnTo>
                  <a:lnTo>
                    <a:pt x="23842" y="0"/>
                  </a:lnTo>
                  <a:lnTo>
                    <a:pt x="23842" y="8113"/>
                  </a:lnTo>
                  <a:lnTo>
                    <a:pt x="17148" y="8113"/>
                  </a:lnTo>
                  <a:lnTo>
                    <a:pt x="17148" y="0"/>
                  </a:lnTo>
                  <a:close/>
                </a:path>
              </a:pathLst>
            </a:custGeom>
            <a:solidFill>
              <a:srgbClr val="DA9A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837;p67">
              <a:extLst>
                <a:ext uri="{FF2B5EF4-FFF2-40B4-BE49-F238E27FC236}">
                  <a16:creationId xmlns:a16="http://schemas.microsoft.com/office/drawing/2014/main" id="{2A3A8497-629F-BF39-89E3-351ABAC900F7}"/>
                </a:ext>
              </a:extLst>
            </p:cNvPr>
            <p:cNvSpPr/>
            <p:nvPr/>
          </p:nvSpPr>
          <p:spPr>
            <a:xfrm>
              <a:off x="1505418" y="3283188"/>
              <a:ext cx="206498" cy="138622"/>
            </a:xfrm>
            <a:custGeom>
              <a:avLst/>
              <a:gdLst/>
              <a:ahLst/>
              <a:cxnLst/>
              <a:rect l="l" t="t" r="r" b="b"/>
              <a:pathLst>
                <a:path w="14609" h="9807" fill="none" extrusionOk="0">
                  <a:moveTo>
                    <a:pt x="0" y="9806"/>
                  </a:moveTo>
                  <a:lnTo>
                    <a:pt x="0" y="1"/>
                  </a:lnTo>
                  <a:lnTo>
                    <a:pt x="7541" y="1"/>
                  </a:lnTo>
                  <a:lnTo>
                    <a:pt x="7541" y="1"/>
                  </a:lnTo>
                  <a:lnTo>
                    <a:pt x="8487" y="26"/>
                  </a:lnTo>
                  <a:lnTo>
                    <a:pt x="9358" y="100"/>
                  </a:lnTo>
                  <a:lnTo>
                    <a:pt x="10154" y="200"/>
                  </a:lnTo>
                  <a:lnTo>
                    <a:pt x="10876" y="324"/>
                  </a:lnTo>
                  <a:lnTo>
                    <a:pt x="11523" y="523"/>
                  </a:lnTo>
                  <a:lnTo>
                    <a:pt x="11822" y="623"/>
                  </a:lnTo>
                  <a:lnTo>
                    <a:pt x="12095" y="747"/>
                  </a:lnTo>
                  <a:lnTo>
                    <a:pt x="12369" y="872"/>
                  </a:lnTo>
                  <a:lnTo>
                    <a:pt x="12593" y="996"/>
                  </a:lnTo>
                  <a:lnTo>
                    <a:pt x="12817" y="1145"/>
                  </a:lnTo>
                  <a:lnTo>
                    <a:pt x="13016" y="1295"/>
                  </a:lnTo>
                  <a:lnTo>
                    <a:pt x="13016" y="1295"/>
                  </a:lnTo>
                  <a:lnTo>
                    <a:pt x="13389" y="1643"/>
                  </a:lnTo>
                  <a:lnTo>
                    <a:pt x="13713" y="2017"/>
                  </a:lnTo>
                  <a:lnTo>
                    <a:pt x="13987" y="2415"/>
                  </a:lnTo>
                  <a:lnTo>
                    <a:pt x="14211" y="2838"/>
                  </a:lnTo>
                  <a:lnTo>
                    <a:pt x="14385" y="3286"/>
                  </a:lnTo>
                  <a:lnTo>
                    <a:pt x="14509" y="3759"/>
                  </a:lnTo>
                  <a:lnTo>
                    <a:pt x="14584" y="4231"/>
                  </a:lnTo>
                  <a:lnTo>
                    <a:pt x="14584" y="4729"/>
                  </a:lnTo>
                  <a:lnTo>
                    <a:pt x="14584" y="4729"/>
                  </a:lnTo>
                  <a:lnTo>
                    <a:pt x="14609" y="5003"/>
                  </a:lnTo>
                  <a:lnTo>
                    <a:pt x="14584" y="5252"/>
                  </a:lnTo>
                  <a:lnTo>
                    <a:pt x="14559" y="5526"/>
                  </a:lnTo>
                  <a:lnTo>
                    <a:pt x="14534" y="5774"/>
                  </a:lnTo>
                  <a:lnTo>
                    <a:pt x="14410" y="6272"/>
                  </a:lnTo>
                  <a:lnTo>
                    <a:pt x="14236" y="6770"/>
                  </a:lnTo>
                  <a:lnTo>
                    <a:pt x="14012" y="7243"/>
                  </a:lnTo>
                  <a:lnTo>
                    <a:pt x="13713" y="7666"/>
                  </a:lnTo>
                  <a:lnTo>
                    <a:pt x="13564" y="7865"/>
                  </a:lnTo>
                  <a:lnTo>
                    <a:pt x="13389" y="8064"/>
                  </a:lnTo>
                  <a:lnTo>
                    <a:pt x="13215" y="8263"/>
                  </a:lnTo>
                  <a:lnTo>
                    <a:pt x="13016" y="8437"/>
                  </a:lnTo>
                  <a:lnTo>
                    <a:pt x="13016" y="8437"/>
                  </a:lnTo>
                  <a:lnTo>
                    <a:pt x="12792" y="8611"/>
                  </a:lnTo>
                  <a:lnTo>
                    <a:pt x="12568" y="8761"/>
                  </a:lnTo>
                  <a:lnTo>
                    <a:pt x="12344" y="8910"/>
                  </a:lnTo>
                  <a:lnTo>
                    <a:pt x="12070" y="9035"/>
                  </a:lnTo>
                  <a:lnTo>
                    <a:pt x="11797" y="9159"/>
                  </a:lnTo>
                  <a:lnTo>
                    <a:pt x="11498" y="9259"/>
                  </a:lnTo>
                  <a:lnTo>
                    <a:pt x="11199" y="9383"/>
                  </a:lnTo>
                  <a:lnTo>
                    <a:pt x="10876" y="9458"/>
                  </a:lnTo>
                  <a:lnTo>
                    <a:pt x="10154" y="9607"/>
                  </a:lnTo>
                  <a:lnTo>
                    <a:pt x="9358" y="9707"/>
                  </a:lnTo>
                  <a:lnTo>
                    <a:pt x="8512" y="9781"/>
                  </a:lnTo>
                  <a:lnTo>
                    <a:pt x="7591" y="9806"/>
                  </a:lnTo>
                  <a:lnTo>
                    <a:pt x="0" y="98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838;p67">
              <a:extLst>
                <a:ext uri="{FF2B5EF4-FFF2-40B4-BE49-F238E27FC236}">
                  <a16:creationId xmlns:a16="http://schemas.microsoft.com/office/drawing/2014/main" id="{8CF5919A-5736-B12C-942C-73536B6B3575}"/>
                </a:ext>
              </a:extLst>
            </p:cNvPr>
            <p:cNvSpPr/>
            <p:nvPr/>
          </p:nvSpPr>
          <p:spPr>
            <a:xfrm>
              <a:off x="1505418" y="3024291"/>
              <a:ext cx="179416" cy="129462"/>
            </a:xfrm>
            <a:custGeom>
              <a:avLst/>
              <a:gdLst/>
              <a:ahLst/>
              <a:cxnLst/>
              <a:rect l="l" t="t" r="r" b="b"/>
              <a:pathLst>
                <a:path w="12693" h="9159" fill="none" extrusionOk="0">
                  <a:moveTo>
                    <a:pt x="0" y="9158"/>
                  </a:moveTo>
                  <a:lnTo>
                    <a:pt x="0" y="0"/>
                  </a:lnTo>
                  <a:lnTo>
                    <a:pt x="6570" y="0"/>
                  </a:lnTo>
                  <a:lnTo>
                    <a:pt x="6570" y="0"/>
                  </a:lnTo>
                  <a:lnTo>
                    <a:pt x="7392" y="25"/>
                  </a:lnTo>
                  <a:lnTo>
                    <a:pt x="8138" y="75"/>
                  </a:lnTo>
                  <a:lnTo>
                    <a:pt x="8835" y="174"/>
                  </a:lnTo>
                  <a:lnTo>
                    <a:pt x="9457" y="299"/>
                  </a:lnTo>
                  <a:lnTo>
                    <a:pt x="10005" y="473"/>
                  </a:lnTo>
                  <a:lnTo>
                    <a:pt x="10503" y="672"/>
                  </a:lnTo>
                  <a:lnTo>
                    <a:pt x="10727" y="796"/>
                  </a:lnTo>
                  <a:lnTo>
                    <a:pt x="10951" y="921"/>
                  </a:lnTo>
                  <a:lnTo>
                    <a:pt x="11150" y="1045"/>
                  </a:lnTo>
                  <a:lnTo>
                    <a:pt x="11324" y="1195"/>
                  </a:lnTo>
                  <a:lnTo>
                    <a:pt x="11324" y="1195"/>
                  </a:lnTo>
                  <a:lnTo>
                    <a:pt x="11647" y="1518"/>
                  </a:lnTo>
                  <a:lnTo>
                    <a:pt x="11921" y="1891"/>
                  </a:lnTo>
                  <a:lnTo>
                    <a:pt x="12170" y="2265"/>
                  </a:lnTo>
                  <a:lnTo>
                    <a:pt x="12369" y="2688"/>
                  </a:lnTo>
                  <a:lnTo>
                    <a:pt x="12518" y="3111"/>
                  </a:lnTo>
                  <a:lnTo>
                    <a:pt x="12618" y="3559"/>
                  </a:lnTo>
                  <a:lnTo>
                    <a:pt x="12693" y="4007"/>
                  </a:lnTo>
                  <a:lnTo>
                    <a:pt x="12693" y="4480"/>
                  </a:lnTo>
                  <a:lnTo>
                    <a:pt x="12693" y="4480"/>
                  </a:lnTo>
                  <a:lnTo>
                    <a:pt x="12693" y="4977"/>
                  </a:lnTo>
                  <a:lnTo>
                    <a:pt x="12643" y="5450"/>
                  </a:lnTo>
                  <a:lnTo>
                    <a:pt x="12543" y="5923"/>
                  </a:lnTo>
                  <a:lnTo>
                    <a:pt x="12394" y="6371"/>
                  </a:lnTo>
                  <a:lnTo>
                    <a:pt x="12195" y="6794"/>
                  </a:lnTo>
                  <a:lnTo>
                    <a:pt x="11946" y="7217"/>
                  </a:lnTo>
                  <a:lnTo>
                    <a:pt x="11647" y="7590"/>
                  </a:lnTo>
                  <a:lnTo>
                    <a:pt x="11324" y="7939"/>
                  </a:lnTo>
                  <a:lnTo>
                    <a:pt x="11324" y="7939"/>
                  </a:lnTo>
                  <a:lnTo>
                    <a:pt x="11150" y="8088"/>
                  </a:lnTo>
                  <a:lnTo>
                    <a:pt x="10951" y="8238"/>
                  </a:lnTo>
                  <a:lnTo>
                    <a:pt x="10727" y="8362"/>
                  </a:lnTo>
                  <a:lnTo>
                    <a:pt x="10503" y="8486"/>
                  </a:lnTo>
                  <a:lnTo>
                    <a:pt x="10254" y="8586"/>
                  </a:lnTo>
                  <a:lnTo>
                    <a:pt x="10005" y="8686"/>
                  </a:lnTo>
                  <a:lnTo>
                    <a:pt x="9432" y="8860"/>
                  </a:lnTo>
                  <a:lnTo>
                    <a:pt x="8785" y="8984"/>
                  </a:lnTo>
                  <a:lnTo>
                    <a:pt x="8089" y="9084"/>
                  </a:lnTo>
                  <a:lnTo>
                    <a:pt x="7317" y="9133"/>
                  </a:lnTo>
                  <a:lnTo>
                    <a:pt x="6471" y="9158"/>
                  </a:lnTo>
                  <a:lnTo>
                    <a:pt x="0" y="91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839;p67">
              <a:extLst>
                <a:ext uri="{FF2B5EF4-FFF2-40B4-BE49-F238E27FC236}">
                  <a16:creationId xmlns:a16="http://schemas.microsoft.com/office/drawing/2014/main" id="{3E2E60EE-C926-0457-ABC4-92DBC606CAEC}"/>
                </a:ext>
              </a:extLst>
            </p:cNvPr>
            <p:cNvSpPr/>
            <p:nvPr/>
          </p:nvSpPr>
          <p:spPr>
            <a:xfrm>
              <a:off x="1233136" y="2771713"/>
              <a:ext cx="689152" cy="910407"/>
            </a:xfrm>
            <a:custGeom>
              <a:avLst/>
              <a:gdLst/>
              <a:ahLst/>
              <a:cxnLst/>
              <a:rect l="l" t="t" r="r" b="b"/>
              <a:pathLst>
                <a:path w="48755" h="64408" fill="none" extrusionOk="0">
                  <a:moveTo>
                    <a:pt x="29268" y="0"/>
                  </a:moveTo>
                  <a:lnTo>
                    <a:pt x="23842" y="0"/>
                  </a:lnTo>
                  <a:lnTo>
                    <a:pt x="23842" y="8113"/>
                  </a:lnTo>
                  <a:lnTo>
                    <a:pt x="17148" y="8113"/>
                  </a:lnTo>
                  <a:lnTo>
                    <a:pt x="17148" y="0"/>
                  </a:lnTo>
                  <a:lnTo>
                    <a:pt x="11748" y="0"/>
                  </a:lnTo>
                  <a:lnTo>
                    <a:pt x="11748" y="8113"/>
                  </a:lnTo>
                  <a:lnTo>
                    <a:pt x="1" y="8113"/>
                  </a:lnTo>
                  <a:lnTo>
                    <a:pt x="1" y="17869"/>
                  </a:lnTo>
                  <a:lnTo>
                    <a:pt x="4232" y="17869"/>
                  </a:lnTo>
                  <a:lnTo>
                    <a:pt x="4232" y="46539"/>
                  </a:lnTo>
                  <a:lnTo>
                    <a:pt x="1" y="46539"/>
                  </a:lnTo>
                  <a:lnTo>
                    <a:pt x="1" y="56319"/>
                  </a:lnTo>
                  <a:lnTo>
                    <a:pt x="11748" y="56319"/>
                  </a:lnTo>
                  <a:lnTo>
                    <a:pt x="11748" y="64407"/>
                  </a:lnTo>
                  <a:lnTo>
                    <a:pt x="17148" y="64407"/>
                  </a:lnTo>
                  <a:lnTo>
                    <a:pt x="17148" y="56319"/>
                  </a:lnTo>
                  <a:lnTo>
                    <a:pt x="23842" y="56319"/>
                  </a:lnTo>
                  <a:lnTo>
                    <a:pt x="23842" y="64407"/>
                  </a:lnTo>
                  <a:lnTo>
                    <a:pt x="29268" y="64407"/>
                  </a:lnTo>
                  <a:lnTo>
                    <a:pt x="29268" y="56319"/>
                  </a:lnTo>
                  <a:lnTo>
                    <a:pt x="29940" y="56319"/>
                  </a:lnTo>
                  <a:lnTo>
                    <a:pt x="29940" y="56319"/>
                  </a:lnTo>
                  <a:lnTo>
                    <a:pt x="31607" y="56220"/>
                  </a:lnTo>
                  <a:lnTo>
                    <a:pt x="33299" y="56070"/>
                  </a:lnTo>
                  <a:lnTo>
                    <a:pt x="34942" y="55896"/>
                  </a:lnTo>
                  <a:lnTo>
                    <a:pt x="36609" y="55647"/>
                  </a:lnTo>
                  <a:lnTo>
                    <a:pt x="36609" y="55647"/>
                  </a:lnTo>
                  <a:lnTo>
                    <a:pt x="37530" y="55523"/>
                  </a:lnTo>
                  <a:lnTo>
                    <a:pt x="38376" y="55373"/>
                  </a:lnTo>
                  <a:lnTo>
                    <a:pt x="39173" y="55199"/>
                  </a:lnTo>
                  <a:lnTo>
                    <a:pt x="39919" y="55025"/>
                  </a:lnTo>
                  <a:lnTo>
                    <a:pt x="40591" y="54826"/>
                  </a:lnTo>
                  <a:lnTo>
                    <a:pt x="41213" y="54577"/>
                  </a:lnTo>
                  <a:lnTo>
                    <a:pt x="41786" y="54353"/>
                  </a:lnTo>
                  <a:lnTo>
                    <a:pt x="42284" y="54079"/>
                  </a:lnTo>
                  <a:lnTo>
                    <a:pt x="42284" y="54079"/>
                  </a:lnTo>
                  <a:lnTo>
                    <a:pt x="43005" y="53631"/>
                  </a:lnTo>
                  <a:lnTo>
                    <a:pt x="43702" y="53134"/>
                  </a:lnTo>
                  <a:lnTo>
                    <a:pt x="44349" y="52611"/>
                  </a:lnTo>
                  <a:lnTo>
                    <a:pt x="44971" y="52039"/>
                  </a:lnTo>
                  <a:lnTo>
                    <a:pt x="45544" y="51416"/>
                  </a:lnTo>
                  <a:lnTo>
                    <a:pt x="46091" y="50769"/>
                  </a:lnTo>
                  <a:lnTo>
                    <a:pt x="46589" y="50072"/>
                  </a:lnTo>
                  <a:lnTo>
                    <a:pt x="47037" y="49351"/>
                  </a:lnTo>
                  <a:lnTo>
                    <a:pt x="47037" y="49351"/>
                  </a:lnTo>
                  <a:lnTo>
                    <a:pt x="47460" y="48554"/>
                  </a:lnTo>
                  <a:lnTo>
                    <a:pt x="47808" y="47758"/>
                  </a:lnTo>
                  <a:lnTo>
                    <a:pt x="48107" y="46937"/>
                  </a:lnTo>
                  <a:lnTo>
                    <a:pt x="48356" y="46091"/>
                  </a:lnTo>
                  <a:lnTo>
                    <a:pt x="48530" y="45244"/>
                  </a:lnTo>
                  <a:lnTo>
                    <a:pt x="48679" y="44373"/>
                  </a:lnTo>
                  <a:lnTo>
                    <a:pt x="48729" y="43477"/>
                  </a:lnTo>
                  <a:lnTo>
                    <a:pt x="48754" y="42606"/>
                  </a:lnTo>
                  <a:lnTo>
                    <a:pt x="48754" y="42606"/>
                  </a:lnTo>
                  <a:lnTo>
                    <a:pt x="48754" y="42034"/>
                  </a:lnTo>
                  <a:lnTo>
                    <a:pt x="48729" y="41487"/>
                  </a:lnTo>
                  <a:lnTo>
                    <a:pt x="48679" y="40939"/>
                  </a:lnTo>
                  <a:lnTo>
                    <a:pt x="48605" y="40392"/>
                  </a:lnTo>
                  <a:lnTo>
                    <a:pt x="48530" y="39869"/>
                  </a:lnTo>
                  <a:lnTo>
                    <a:pt x="48431" y="39371"/>
                  </a:lnTo>
                  <a:lnTo>
                    <a:pt x="48306" y="38873"/>
                  </a:lnTo>
                  <a:lnTo>
                    <a:pt x="48157" y="38401"/>
                  </a:lnTo>
                  <a:lnTo>
                    <a:pt x="48008" y="37928"/>
                  </a:lnTo>
                  <a:lnTo>
                    <a:pt x="47833" y="37455"/>
                  </a:lnTo>
                  <a:lnTo>
                    <a:pt x="47609" y="37007"/>
                  </a:lnTo>
                  <a:lnTo>
                    <a:pt x="47410" y="36584"/>
                  </a:lnTo>
                  <a:lnTo>
                    <a:pt x="47161" y="36161"/>
                  </a:lnTo>
                  <a:lnTo>
                    <a:pt x="46913" y="35738"/>
                  </a:lnTo>
                  <a:lnTo>
                    <a:pt x="46639" y="35340"/>
                  </a:lnTo>
                  <a:lnTo>
                    <a:pt x="46340" y="34966"/>
                  </a:lnTo>
                  <a:lnTo>
                    <a:pt x="46340" y="34966"/>
                  </a:lnTo>
                  <a:lnTo>
                    <a:pt x="46017" y="34593"/>
                  </a:lnTo>
                  <a:lnTo>
                    <a:pt x="45668" y="34220"/>
                  </a:lnTo>
                  <a:lnTo>
                    <a:pt x="45320" y="33871"/>
                  </a:lnTo>
                  <a:lnTo>
                    <a:pt x="44946" y="33548"/>
                  </a:lnTo>
                  <a:lnTo>
                    <a:pt x="44523" y="33224"/>
                  </a:lnTo>
                  <a:lnTo>
                    <a:pt x="44100" y="32926"/>
                  </a:lnTo>
                  <a:lnTo>
                    <a:pt x="43652" y="32652"/>
                  </a:lnTo>
                  <a:lnTo>
                    <a:pt x="43204" y="32353"/>
                  </a:lnTo>
                  <a:lnTo>
                    <a:pt x="42707" y="32104"/>
                  </a:lnTo>
                  <a:lnTo>
                    <a:pt x="42184" y="31855"/>
                  </a:lnTo>
                  <a:lnTo>
                    <a:pt x="41661" y="31631"/>
                  </a:lnTo>
                  <a:lnTo>
                    <a:pt x="41114" y="31407"/>
                  </a:lnTo>
                  <a:lnTo>
                    <a:pt x="40542" y="31208"/>
                  </a:lnTo>
                  <a:lnTo>
                    <a:pt x="39944" y="31009"/>
                  </a:lnTo>
                  <a:lnTo>
                    <a:pt x="39322" y="30835"/>
                  </a:lnTo>
                  <a:lnTo>
                    <a:pt x="38675" y="30661"/>
                  </a:lnTo>
                  <a:lnTo>
                    <a:pt x="38675" y="30661"/>
                  </a:lnTo>
                  <a:lnTo>
                    <a:pt x="39422" y="30412"/>
                  </a:lnTo>
                  <a:lnTo>
                    <a:pt x="40143" y="30113"/>
                  </a:lnTo>
                  <a:lnTo>
                    <a:pt x="40815" y="29790"/>
                  </a:lnTo>
                  <a:lnTo>
                    <a:pt x="41487" y="29392"/>
                  </a:lnTo>
                  <a:lnTo>
                    <a:pt x="42134" y="28969"/>
                  </a:lnTo>
                  <a:lnTo>
                    <a:pt x="42756" y="28496"/>
                  </a:lnTo>
                  <a:lnTo>
                    <a:pt x="43329" y="27998"/>
                  </a:lnTo>
                  <a:lnTo>
                    <a:pt x="43876" y="27450"/>
                  </a:lnTo>
                  <a:lnTo>
                    <a:pt x="43876" y="27450"/>
                  </a:lnTo>
                  <a:lnTo>
                    <a:pt x="44200" y="27052"/>
                  </a:lnTo>
                  <a:lnTo>
                    <a:pt x="44499" y="26654"/>
                  </a:lnTo>
                  <a:lnTo>
                    <a:pt x="44797" y="26256"/>
                  </a:lnTo>
                  <a:lnTo>
                    <a:pt x="45046" y="25833"/>
                  </a:lnTo>
                  <a:lnTo>
                    <a:pt x="45295" y="25385"/>
                  </a:lnTo>
                  <a:lnTo>
                    <a:pt x="45519" y="24937"/>
                  </a:lnTo>
                  <a:lnTo>
                    <a:pt x="45718" y="24489"/>
                  </a:lnTo>
                  <a:lnTo>
                    <a:pt x="45892" y="24016"/>
                  </a:lnTo>
                  <a:lnTo>
                    <a:pt x="46066" y="23568"/>
                  </a:lnTo>
                  <a:lnTo>
                    <a:pt x="46191" y="23070"/>
                  </a:lnTo>
                  <a:lnTo>
                    <a:pt x="46315" y="22598"/>
                  </a:lnTo>
                  <a:lnTo>
                    <a:pt x="46415" y="22100"/>
                  </a:lnTo>
                  <a:lnTo>
                    <a:pt x="46465" y="21602"/>
                  </a:lnTo>
                  <a:lnTo>
                    <a:pt x="46514" y="21104"/>
                  </a:lnTo>
                  <a:lnTo>
                    <a:pt x="46539" y="20607"/>
                  </a:lnTo>
                  <a:lnTo>
                    <a:pt x="46539" y="20109"/>
                  </a:lnTo>
                  <a:lnTo>
                    <a:pt x="46539" y="20109"/>
                  </a:lnTo>
                  <a:lnTo>
                    <a:pt x="46539" y="19512"/>
                  </a:lnTo>
                  <a:lnTo>
                    <a:pt x="46514" y="18889"/>
                  </a:lnTo>
                  <a:lnTo>
                    <a:pt x="46440" y="18292"/>
                  </a:lnTo>
                  <a:lnTo>
                    <a:pt x="46340" y="17695"/>
                  </a:lnTo>
                  <a:lnTo>
                    <a:pt x="46191" y="17122"/>
                  </a:lnTo>
                  <a:lnTo>
                    <a:pt x="46042" y="16550"/>
                  </a:lnTo>
                  <a:lnTo>
                    <a:pt x="45842" y="15978"/>
                  </a:lnTo>
                  <a:lnTo>
                    <a:pt x="45618" y="15405"/>
                  </a:lnTo>
                  <a:lnTo>
                    <a:pt x="45370" y="14883"/>
                  </a:lnTo>
                  <a:lnTo>
                    <a:pt x="45096" y="14335"/>
                  </a:lnTo>
                  <a:lnTo>
                    <a:pt x="44772" y="13837"/>
                  </a:lnTo>
                  <a:lnTo>
                    <a:pt x="44424" y="13340"/>
                  </a:lnTo>
                  <a:lnTo>
                    <a:pt x="44075" y="12867"/>
                  </a:lnTo>
                  <a:lnTo>
                    <a:pt x="43677" y="12394"/>
                  </a:lnTo>
                  <a:lnTo>
                    <a:pt x="43254" y="11946"/>
                  </a:lnTo>
                  <a:lnTo>
                    <a:pt x="42806" y="11548"/>
                  </a:lnTo>
                  <a:lnTo>
                    <a:pt x="42806" y="11548"/>
                  </a:lnTo>
                  <a:lnTo>
                    <a:pt x="42333" y="11125"/>
                  </a:lnTo>
                  <a:lnTo>
                    <a:pt x="41836" y="10727"/>
                  </a:lnTo>
                  <a:lnTo>
                    <a:pt x="41313" y="10378"/>
                  </a:lnTo>
                  <a:lnTo>
                    <a:pt x="40741" y="10030"/>
                  </a:lnTo>
                  <a:lnTo>
                    <a:pt x="40168" y="9731"/>
                  </a:lnTo>
                  <a:lnTo>
                    <a:pt x="39571" y="9457"/>
                  </a:lnTo>
                  <a:lnTo>
                    <a:pt x="38924" y="9184"/>
                  </a:lnTo>
                  <a:lnTo>
                    <a:pt x="38277" y="8960"/>
                  </a:lnTo>
                  <a:lnTo>
                    <a:pt x="37580" y="8760"/>
                  </a:lnTo>
                  <a:lnTo>
                    <a:pt x="36883" y="8586"/>
                  </a:lnTo>
                  <a:lnTo>
                    <a:pt x="36161" y="8437"/>
                  </a:lnTo>
                  <a:lnTo>
                    <a:pt x="35390" y="8313"/>
                  </a:lnTo>
                  <a:lnTo>
                    <a:pt x="34618" y="8238"/>
                  </a:lnTo>
                  <a:lnTo>
                    <a:pt x="33797" y="8163"/>
                  </a:lnTo>
                  <a:lnTo>
                    <a:pt x="32976" y="8113"/>
                  </a:lnTo>
                  <a:lnTo>
                    <a:pt x="32105" y="8113"/>
                  </a:lnTo>
                  <a:lnTo>
                    <a:pt x="29268" y="8113"/>
                  </a:lnTo>
                  <a:lnTo>
                    <a:pt x="2926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840;p67">
              <a:extLst>
                <a:ext uri="{FF2B5EF4-FFF2-40B4-BE49-F238E27FC236}">
                  <a16:creationId xmlns:a16="http://schemas.microsoft.com/office/drawing/2014/main" id="{3EB9E1A9-669D-428B-780A-266DDEDD79E7}"/>
                </a:ext>
              </a:extLst>
            </p:cNvPr>
            <p:cNvSpPr/>
            <p:nvPr/>
          </p:nvSpPr>
          <p:spPr>
            <a:xfrm>
              <a:off x="1207466" y="2771713"/>
              <a:ext cx="689138" cy="910407"/>
            </a:xfrm>
            <a:custGeom>
              <a:avLst/>
              <a:gdLst/>
              <a:ahLst/>
              <a:cxnLst/>
              <a:rect l="l" t="t" r="r" b="b"/>
              <a:pathLst>
                <a:path w="48754" h="64408" extrusionOk="0">
                  <a:moveTo>
                    <a:pt x="25833" y="17869"/>
                  </a:moveTo>
                  <a:lnTo>
                    <a:pt x="26654" y="17894"/>
                  </a:lnTo>
                  <a:lnTo>
                    <a:pt x="27401" y="17944"/>
                  </a:lnTo>
                  <a:lnTo>
                    <a:pt x="28097" y="18043"/>
                  </a:lnTo>
                  <a:lnTo>
                    <a:pt x="28720" y="18168"/>
                  </a:lnTo>
                  <a:lnTo>
                    <a:pt x="29292" y="18342"/>
                  </a:lnTo>
                  <a:lnTo>
                    <a:pt x="29790" y="18541"/>
                  </a:lnTo>
                  <a:lnTo>
                    <a:pt x="30014" y="18665"/>
                  </a:lnTo>
                  <a:lnTo>
                    <a:pt x="30213" y="18790"/>
                  </a:lnTo>
                  <a:lnTo>
                    <a:pt x="30412" y="18914"/>
                  </a:lnTo>
                  <a:lnTo>
                    <a:pt x="30586" y="19064"/>
                  </a:lnTo>
                  <a:lnTo>
                    <a:pt x="30910" y="19387"/>
                  </a:lnTo>
                  <a:lnTo>
                    <a:pt x="31208" y="19760"/>
                  </a:lnTo>
                  <a:lnTo>
                    <a:pt x="31457" y="20134"/>
                  </a:lnTo>
                  <a:lnTo>
                    <a:pt x="31656" y="20557"/>
                  </a:lnTo>
                  <a:lnTo>
                    <a:pt x="31806" y="20980"/>
                  </a:lnTo>
                  <a:lnTo>
                    <a:pt x="31905" y="21428"/>
                  </a:lnTo>
                  <a:lnTo>
                    <a:pt x="31955" y="21876"/>
                  </a:lnTo>
                  <a:lnTo>
                    <a:pt x="31955" y="22349"/>
                  </a:lnTo>
                  <a:lnTo>
                    <a:pt x="31955" y="22846"/>
                  </a:lnTo>
                  <a:lnTo>
                    <a:pt x="31905" y="23319"/>
                  </a:lnTo>
                  <a:lnTo>
                    <a:pt x="31806" y="23792"/>
                  </a:lnTo>
                  <a:lnTo>
                    <a:pt x="31656" y="24240"/>
                  </a:lnTo>
                  <a:lnTo>
                    <a:pt x="31457" y="24663"/>
                  </a:lnTo>
                  <a:lnTo>
                    <a:pt x="31208" y="25086"/>
                  </a:lnTo>
                  <a:lnTo>
                    <a:pt x="30934" y="25459"/>
                  </a:lnTo>
                  <a:lnTo>
                    <a:pt x="30586" y="25808"/>
                  </a:lnTo>
                  <a:lnTo>
                    <a:pt x="30412" y="25957"/>
                  </a:lnTo>
                  <a:lnTo>
                    <a:pt x="30213" y="26107"/>
                  </a:lnTo>
                  <a:lnTo>
                    <a:pt x="30014" y="26231"/>
                  </a:lnTo>
                  <a:lnTo>
                    <a:pt x="29765" y="26355"/>
                  </a:lnTo>
                  <a:lnTo>
                    <a:pt x="29267" y="26555"/>
                  </a:lnTo>
                  <a:lnTo>
                    <a:pt x="28695" y="26729"/>
                  </a:lnTo>
                  <a:lnTo>
                    <a:pt x="28048" y="26853"/>
                  </a:lnTo>
                  <a:lnTo>
                    <a:pt x="27351" y="26953"/>
                  </a:lnTo>
                  <a:lnTo>
                    <a:pt x="26579" y="27002"/>
                  </a:lnTo>
                  <a:lnTo>
                    <a:pt x="25733" y="27027"/>
                  </a:lnTo>
                  <a:lnTo>
                    <a:pt x="19263" y="27027"/>
                  </a:lnTo>
                  <a:lnTo>
                    <a:pt x="19263" y="17869"/>
                  </a:lnTo>
                  <a:close/>
                  <a:moveTo>
                    <a:pt x="26828" y="36186"/>
                  </a:moveTo>
                  <a:lnTo>
                    <a:pt x="27774" y="36211"/>
                  </a:lnTo>
                  <a:lnTo>
                    <a:pt x="28645" y="36285"/>
                  </a:lnTo>
                  <a:lnTo>
                    <a:pt x="29441" y="36385"/>
                  </a:lnTo>
                  <a:lnTo>
                    <a:pt x="30163" y="36509"/>
                  </a:lnTo>
                  <a:lnTo>
                    <a:pt x="30810" y="36708"/>
                  </a:lnTo>
                  <a:lnTo>
                    <a:pt x="31084" y="36808"/>
                  </a:lnTo>
                  <a:lnTo>
                    <a:pt x="31382" y="36932"/>
                  </a:lnTo>
                  <a:lnTo>
                    <a:pt x="31631" y="37057"/>
                  </a:lnTo>
                  <a:lnTo>
                    <a:pt x="31880" y="37181"/>
                  </a:lnTo>
                  <a:lnTo>
                    <a:pt x="32104" y="37330"/>
                  </a:lnTo>
                  <a:lnTo>
                    <a:pt x="32303" y="37480"/>
                  </a:lnTo>
                  <a:lnTo>
                    <a:pt x="32677" y="37828"/>
                  </a:lnTo>
                  <a:lnTo>
                    <a:pt x="32975" y="38202"/>
                  </a:lnTo>
                  <a:lnTo>
                    <a:pt x="33249" y="38600"/>
                  </a:lnTo>
                  <a:lnTo>
                    <a:pt x="33473" y="39023"/>
                  </a:lnTo>
                  <a:lnTo>
                    <a:pt x="33672" y="39471"/>
                  </a:lnTo>
                  <a:lnTo>
                    <a:pt x="33772" y="39944"/>
                  </a:lnTo>
                  <a:lnTo>
                    <a:pt x="33846" y="40416"/>
                  </a:lnTo>
                  <a:lnTo>
                    <a:pt x="33871" y="40914"/>
                  </a:lnTo>
                  <a:lnTo>
                    <a:pt x="33871" y="41188"/>
                  </a:lnTo>
                  <a:lnTo>
                    <a:pt x="33871" y="41437"/>
                  </a:lnTo>
                  <a:lnTo>
                    <a:pt x="33846" y="41711"/>
                  </a:lnTo>
                  <a:lnTo>
                    <a:pt x="33796" y="41959"/>
                  </a:lnTo>
                  <a:lnTo>
                    <a:pt x="33672" y="42457"/>
                  </a:lnTo>
                  <a:lnTo>
                    <a:pt x="33498" y="42955"/>
                  </a:lnTo>
                  <a:lnTo>
                    <a:pt x="33274" y="43428"/>
                  </a:lnTo>
                  <a:lnTo>
                    <a:pt x="33000" y="43851"/>
                  </a:lnTo>
                  <a:lnTo>
                    <a:pt x="32826" y="44050"/>
                  </a:lnTo>
                  <a:lnTo>
                    <a:pt x="32652" y="44249"/>
                  </a:lnTo>
                  <a:lnTo>
                    <a:pt x="32477" y="44448"/>
                  </a:lnTo>
                  <a:lnTo>
                    <a:pt x="32278" y="44622"/>
                  </a:lnTo>
                  <a:lnTo>
                    <a:pt x="32079" y="44796"/>
                  </a:lnTo>
                  <a:lnTo>
                    <a:pt x="31855" y="44946"/>
                  </a:lnTo>
                  <a:lnTo>
                    <a:pt x="31606" y="45095"/>
                  </a:lnTo>
                  <a:lnTo>
                    <a:pt x="31358" y="45220"/>
                  </a:lnTo>
                  <a:lnTo>
                    <a:pt x="31084" y="45344"/>
                  </a:lnTo>
                  <a:lnTo>
                    <a:pt x="30785" y="45444"/>
                  </a:lnTo>
                  <a:lnTo>
                    <a:pt x="30462" y="45568"/>
                  </a:lnTo>
                  <a:lnTo>
                    <a:pt x="30138" y="45643"/>
                  </a:lnTo>
                  <a:lnTo>
                    <a:pt x="29416" y="45792"/>
                  </a:lnTo>
                  <a:lnTo>
                    <a:pt x="28645" y="45892"/>
                  </a:lnTo>
                  <a:lnTo>
                    <a:pt x="27774" y="45966"/>
                  </a:lnTo>
                  <a:lnTo>
                    <a:pt x="26853" y="45991"/>
                  </a:lnTo>
                  <a:lnTo>
                    <a:pt x="19263" y="45991"/>
                  </a:lnTo>
                  <a:lnTo>
                    <a:pt x="19263" y="36186"/>
                  </a:lnTo>
                  <a:close/>
                  <a:moveTo>
                    <a:pt x="11747" y="0"/>
                  </a:moveTo>
                  <a:lnTo>
                    <a:pt x="11747" y="8113"/>
                  </a:lnTo>
                  <a:lnTo>
                    <a:pt x="0" y="8113"/>
                  </a:lnTo>
                  <a:lnTo>
                    <a:pt x="0" y="17869"/>
                  </a:lnTo>
                  <a:lnTo>
                    <a:pt x="4231" y="17869"/>
                  </a:lnTo>
                  <a:lnTo>
                    <a:pt x="4231" y="46539"/>
                  </a:lnTo>
                  <a:lnTo>
                    <a:pt x="0" y="46539"/>
                  </a:lnTo>
                  <a:lnTo>
                    <a:pt x="0" y="56319"/>
                  </a:lnTo>
                  <a:lnTo>
                    <a:pt x="11747" y="56319"/>
                  </a:lnTo>
                  <a:lnTo>
                    <a:pt x="11747" y="64407"/>
                  </a:lnTo>
                  <a:lnTo>
                    <a:pt x="17147" y="64407"/>
                  </a:lnTo>
                  <a:lnTo>
                    <a:pt x="17147" y="56319"/>
                  </a:lnTo>
                  <a:lnTo>
                    <a:pt x="23867" y="56319"/>
                  </a:lnTo>
                  <a:lnTo>
                    <a:pt x="23867" y="64407"/>
                  </a:lnTo>
                  <a:lnTo>
                    <a:pt x="29267" y="64407"/>
                  </a:lnTo>
                  <a:lnTo>
                    <a:pt x="29267" y="56319"/>
                  </a:lnTo>
                  <a:lnTo>
                    <a:pt x="29939" y="56319"/>
                  </a:lnTo>
                  <a:lnTo>
                    <a:pt x="31631" y="56220"/>
                  </a:lnTo>
                  <a:lnTo>
                    <a:pt x="33299" y="56070"/>
                  </a:lnTo>
                  <a:lnTo>
                    <a:pt x="34966" y="55896"/>
                  </a:lnTo>
                  <a:lnTo>
                    <a:pt x="36634" y="55647"/>
                  </a:lnTo>
                  <a:lnTo>
                    <a:pt x="37529" y="55523"/>
                  </a:lnTo>
                  <a:lnTo>
                    <a:pt x="38401" y="55373"/>
                  </a:lnTo>
                  <a:lnTo>
                    <a:pt x="39197" y="55199"/>
                  </a:lnTo>
                  <a:lnTo>
                    <a:pt x="39919" y="55025"/>
                  </a:lnTo>
                  <a:lnTo>
                    <a:pt x="40615" y="54826"/>
                  </a:lnTo>
                  <a:lnTo>
                    <a:pt x="41238" y="54577"/>
                  </a:lnTo>
                  <a:lnTo>
                    <a:pt x="41785" y="54353"/>
                  </a:lnTo>
                  <a:lnTo>
                    <a:pt x="42283" y="54079"/>
                  </a:lnTo>
                  <a:lnTo>
                    <a:pt x="43005" y="53631"/>
                  </a:lnTo>
                  <a:lnTo>
                    <a:pt x="43701" y="53134"/>
                  </a:lnTo>
                  <a:lnTo>
                    <a:pt x="44373" y="52611"/>
                  </a:lnTo>
                  <a:lnTo>
                    <a:pt x="44971" y="52039"/>
                  </a:lnTo>
                  <a:lnTo>
                    <a:pt x="45568" y="51416"/>
                  </a:lnTo>
                  <a:lnTo>
                    <a:pt x="46115" y="50769"/>
                  </a:lnTo>
                  <a:lnTo>
                    <a:pt x="46588" y="50072"/>
                  </a:lnTo>
                  <a:lnTo>
                    <a:pt x="47061" y="49351"/>
                  </a:lnTo>
                  <a:lnTo>
                    <a:pt x="47459" y="48554"/>
                  </a:lnTo>
                  <a:lnTo>
                    <a:pt x="47808" y="47758"/>
                  </a:lnTo>
                  <a:lnTo>
                    <a:pt x="48106" y="46937"/>
                  </a:lnTo>
                  <a:lnTo>
                    <a:pt x="48355" y="46091"/>
                  </a:lnTo>
                  <a:lnTo>
                    <a:pt x="48554" y="45244"/>
                  </a:lnTo>
                  <a:lnTo>
                    <a:pt x="48679" y="44373"/>
                  </a:lnTo>
                  <a:lnTo>
                    <a:pt x="48753" y="43477"/>
                  </a:lnTo>
                  <a:lnTo>
                    <a:pt x="48753" y="42606"/>
                  </a:lnTo>
                  <a:lnTo>
                    <a:pt x="48753" y="42034"/>
                  </a:lnTo>
                  <a:lnTo>
                    <a:pt x="48729" y="41487"/>
                  </a:lnTo>
                  <a:lnTo>
                    <a:pt x="48679" y="40939"/>
                  </a:lnTo>
                  <a:lnTo>
                    <a:pt x="48629" y="40392"/>
                  </a:lnTo>
                  <a:lnTo>
                    <a:pt x="48529" y="39869"/>
                  </a:lnTo>
                  <a:lnTo>
                    <a:pt x="48430" y="39371"/>
                  </a:lnTo>
                  <a:lnTo>
                    <a:pt x="48305" y="38873"/>
                  </a:lnTo>
                  <a:lnTo>
                    <a:pt x="48181" y="38401"/>
                  </a:lnTo>
                  <a:lnTo>
                    <a:pt x="48007" y="37928"/>
                  </a:lnTo>
                  <a:lnTo>
                    <a:pt x="47833" y="37455"/>
                  </a:lnTo>
                  <a:lnTo>
                    <a:pt x="47634" y="37007"/>
                  </a:lnTo>
                  <a:lnTo>
                    <a:pt x="47410" y="36584"/>
                  </a:lnTo>
                  <a:lnTo>
                    <a:pt x="47186" y="36161"/>
                  </a:lnTo>
                  <a:lnTo>
                    <a:pt x="46912" y="35738"/>
                  </a:lnTo>
                  <a:lnTo>
                    <a:pt x="46638" y="35340"/>
                  </a:lnTo>
                  <a:lnTo>
                    <a:pt x="46339" y="34966"/>
                  </a:lnTo>
                  <a:lnTo>
                    <a:pt x="46016" y="34593"/>
                  </a:lnTo>
                  <a:lnTo>
                    <a:pt x="45692" y="34220"/>
                  </a:lnTo>
                  <a:lnTo>
                    <a:pt x="45319" y="33871"/>
                  </a:lnTo>
                  <a:lnTo>
                    <a:pt x="44946" y="33548"/>
                  </a:lnTo>
                  <a:lnTo>
                    <a:pt x="44548" y="33224"/>
                  </a:lnTo>
                  <a:lnTo>
                    <a:pt x="44124" y="32926"/>
                  </a:lnTo>
                  <a:lnTo>
                    <a:pt x="43677" y="32652"/>
                  </a:lnTo>
                  <a:lnTo>
                    <a:pt x="43204" y="32353"/>
                  </a:lnTo>
                  <a:lnTo>
                    <a:pt x="42706" y="32104"/>
                  </a:lnTo>
                  <a:lnTo>
                    <a:pt x="42208" y="31855"/>
                  </a:lnTo>
                  <a:lnTo>
                    <a:pt x="41686" y="31631"/>
                  </a:lnTo>
                  <a:lnTo>
                    <a:pt x="41113" y="31407"/>
                  </a:lnTo>
                  <a:lnTo>
                    <a:pt x="40541" y="31208"/>
                  </a:lnTo>
                  <a:lnTo>
                    <a:pt x="39944" y="31009"/>
                  </a:lnTo>
                  <a:lnTo>
                    <a:pt x="39321" y="30835"/>
                  </a:lnTo>
                  <a:lnTo>
                    <a:pt x="38699" y="30661"/>
                  </a:lnTo>
                  <a:lnTo>
                    <a:pt x="39421" y="30412"/>
                  </a:lnTo>
                  <a:lnTo>
                    <a:pt x="40143" y="30113"/>
                  </a:lnTo>
                  <a:lnTo>
                    <a:pt x="40839" y="29790"/>
                  </a:lnTo>
                  <a:lnTo>
                    <a:pt x="41511" y="29392"/>
                  </a:lnTo>
                  <a:lnTo>
                    <a:pt x="42158" y="28969"/>
                  </a:lnTo>
                  <a:lnTo>
                    <a:pt x="42756" y="28496"/>
                  </a:lnTo>
                  <a:lnTo>
                    <a:pt x="43353" y="27998"/>
                  </a:lnTo>
                  <a:lnTo>
                    <a:pt x="43901" y="27450"/>
                  </a:lnTo>
                  <a:lnTo>
                    <a:pt x="44224" y="27052"/>
                  </a:lnTo>
                  <a:lnTo>
                    <a:pt x="44523" y="26654"/>
                  </a:lnTo>
                  <a:lnTo>
                    <a:pt x="44796" y="26256"/>
                  </a:lnTo>
                  <a:lnTo>
                    <a:pt x="45070" y="25833"/>
                  </a:lnTo>
                  <a:lnTo>
                    <a:pt x="45319" y="25385"/>
                  </a:lnTo>
                  <a:lnTo>
                    <a:pt x="45543" y="24937"/>
                  </a:lnTo>
                  <a:lnTo>
                    <a:pt x="45742" y="24489"/>
                  </a:lnTo>
                  <a:lnTo>
                    <a:pt x="45916" y="24016"/>
                  </a:lnTo>
                  <a:lnTo>
                    <a:pt x="46066" y="23568"/>
                  </a:lnTo>
                  <a:lnTo>
                    <a:pt x="46215" y="23070"/>
                  </a:lnTo>
                  <a:lnTo>
                    <a:pt x="46315" y="22598"/>
                  </a:lnTo>
                  <a:lnTo>
                    <a:pt x="46414" y="22100"/>
                  </a:lnTo>
                  <a:lnTo>
                    <a:pt x="46489" y="21602"/>
                  </a:lnTo>
                  <a:lnTo>
                    <a:pt x="46539" y="21104"/>
                  </a:lnTo>
                  <a:lnTo>
                    <a:pt x="46563" y="20607"/>
                  </a:lnTo>
                  <a:lnTo>
                    <a:pt x="46563" y="20109"/>
                  </a:lnTo>
                  <a:lnTo>
                    <a:pt x="46563" y="19512"/>
                  </a:lnTo>
                  <a:lnTo>
                    <a:pt x="46514" y="18889"/>
                  </a:lnTo>
                  <a:lnTo>
                    <a:pt x="46439" y="18292"/>
                  </a:lnTo>
                  <a:lnTo>
                    <a:pt x="46339" y="17695"/>
                  </a:lnTo>
                  <a:lnTo>
                    <a:pt x="46215" y="17122"/>
                  </a:lnTo>
                  <a:lnTo>
                    <a:pt x="46041" y="16550"/>
                  </a:lnTo>
                  <a:lnTo>
                    <a:pt x="45867" y="15978"/>
                  </a:lnTo>
                  <a:lnTo>
                    <a:pt x="45643" y="15405"/>
                  </a:lnTo>
                  <a:lnTo>
                    <a:pt x="45369" y="14883"/>
                  </a:lnTo>
                  <a:lnTo>
                    <a:pt x="45095" y="14335"/>
                  </a:lnTo>
                  <a:lnTo>
                    <a:pt x="44796" y="13837"/>
                  </a:lnTo>
                  <a:lnTo>
                    <a:pt x="44448" y="13340"/>
                  </a:lnTo>
                  <a:lnTo>
                    <a:pt x="44075" y="12867"/>
                  </a:lnTo>
                  <a:lnTo>
                    <a:pt x="43677" y="12394"/>
                  </a:lnTo>
                  <a:lnTo>
                    <a:pt x="43278" y="11946"/>
                  </a:lnTo>
                  <a:lnTo>
                    <a:pt x="42830" y="11548"/>
                  </a:lnTo>
                  <a:lnTo>
                    <a:pt x="42358" y="11125"/>
                  </a:lnTo>
                  <a:lnTo>
                    <a:pt x="41835" y="10727"/>
                  </a:lnTo>
                  <a:lnTo>
                    <a:pt x="41312" y="10378"/>
                  </a:lnTo>
                  <a:lnTo>
                    <a:pt x="40765" y="10030"/>
                  </a:lnTo>
                  <a:lnTo>
                    <a:pt x="40167" y="9731"/>
                  </a:lnTo>
                  <a:lnTo>
                    <a:pt x="39570" y="9457"/>
                  </a:lnTo>
                  <a:lnTo>
                    <a:pt x="38948" y="9184"/>
                  </a:lnTo>
                  <a:lnTo>
                    <a:pt x="38276" y="8960"/>
                  </a:lnTo>
                  <a:lnTo>
                    <a:pt x="37604" y="8760"/>
                  </a:lnTo>
                  <a:lnTo>
                    <a:pt x="36882" y="8586"/>
                  </a:lnTo>
                  <a:lnTo>
                    <a:pt x="36161" y="8437"/>
                  </a:lnTo>
                  <a:lnTo>
                    <a:pt x="35414" y="8313"/>
                  </a:lnTo>
                  <a:lnTo>
                    <a:pt x="34618" y="8238"/>
                  </a:lnTo>
                  <a:lnTo>
                    <a:pt x="33821" y="8163"/>
                  </a:lnTo>
                  <a:lnTo>
                    <a:pt x="32975" y="8113"/>
                  </a:lnTo>
                  <a:lnTo>
                    <a:pt x="29267" y="8113"/>
                  </a:lnTo>
                  <a:lnTo>
                    <a:pt x="29267" y="0"/>
                  </a:lnTo>
                  <a:lnTo>
                    <a:pt x="23867" y="0"/>
                  </a:lnTo>
                  <a:lnTo>
                    <a:pt x="23867" y="8113"/>
                  </a:lnTo>
                  <a:lnTo>
                    <a:pt x="17147" y="8113"/>
                  </a:lnTo>
                  <a:lnTo>
                    <a:pt x="171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841;p67">
              <a:extLst>
                <a:ext uri="{FF2B5EF4-FFF2-40B4-BE49-F238E27FC236}">
                  <a16:creationId xmlns:a16="http://schemas.microsoft.com/office/drawing/2014/main" id="{218DD0EE-6421-52CA-894B-06FBC1BADFC1}"/>
                </a:ext>
              </a:extLst>
            </p:cNvPr>
            <p:cNvSpPr/>
            <p:nvPr/>
          </p:nvSpPr>
          <p:spPr>
            <a:xfrm>
              <a:off x="2319071" y="1743477"/>
              <a:ext cx="157959" cy="155853"/>
            </a:xfrm>
            <a:custGeom>
              <a:avLst/>
              <a:gdLst/>
              <a:ahLst/>
              <a:cxnLst/>
              <a:rect l="l" t="t" r="r" b="b"/>
              <a:pathLst>
                <a:path w="11175" h="11026" extrusionOk="0">
                  <a:moveTo>
                    <a:pt x="5575" y="0"/>
                  </a:moveTo>
                  <a:lnTo>
                    <a:pt x="5003" y="25"/>
                  </a:lnTo>
                  <a:lnTo>
                    <a:pt x="4455" y="125"/>
                  </a:lnTo>
                  <a:lnTo>
                    <a:pt x="3908" y="249"/>
                  </a:lnTo>
                  <a:lnTo>
                    <a:pt x="3410" y="448"/>
                  </a:lnTo>
                  <a:lnTo>
                    <a:pt x="2912" y="672"/>
                  </a:lnTo>
                  <a:lnTo>
                    <a:pt x="2464" y="946"/>
                  </a:lnTo>
                  <a:lnTo>
                    <a:pt x="2016" y="1270"/>
                  </a:lnTo>
                  <a:lnTo>
                    <a:pt x="1618" y="1618"/>
                  </a:lnTo>
                  <a:lnTo>
                    <a:pt x="1270" y="2016"/>
                  </a:lnTo>
                  <a:lnTo>
                    <a:pt x="946" y="2439"/>
                  </a:lnTo>
                  <a:lnTo>
                    <a:pt x="672" y="2887"/>
                  </a:lnTo>
                  <a:lnTo>
                    <a:pt x="424" y="3360"/>
                  </a:lnTo>
                  <a:lnTo>
                    <a:pt x="249" y="3883"/>
                  </a:lnTo>
                  <a:lnTo>
                    <a:pt x="100" y="4405"/>
                  </a:lnTo>
                  <a:lnTo>
                    <a:pt x="25" y="4953"/>
                  </a:lnTo>
                  <a:lnTo>
                    <a:pt x="0" y="5525"/>
                  </a:lnTo>
                  <a:lnTo>
                    <a:pt x="25" y="6073"/>
                  </a:lnTo>
                  <a:lnTo>
                    <a:pt x="100" y="6620"/>
                  </a:lnTo>
                  <a:lnTo>
                    <a:pt x="249" y="7143"/>
                  </a:lnTo>
                  <a:lnTo>
                    <a:pt x="424" y="7665"/>
                  </a:lnTo>
                  <a:lnTo>
                    <a:pt x="672" y="8138"/>
                  </a:lnTo>
                  <a:lnTo>
                    <a:pt x="946" y="8586"/>
                  </a:lnTo>
                  <a:lnTo>
                    <a:pt x="1270" y="9009"/>
                  </a:lnTo>
                  <a:lnTo>
                    <a:pt x="1618" y="9408"/>
                  </a:lnTo>
                  <a:lnTo>
                    <a:pt x="2016" y="9756"/>
                  </a:lnTo>
                  <a:lnTo>
                    <a:pt x="2464" y="10080"/>
                  </a:lnTo>
                  <a:lnTo>
                    <a:pt x="2912" y="10353"/>
                  </a:lnTo>
                  <a:lnTo>
                    <a:pt x="3410" y="10602"/>
                  </a:lnTo>
                  <a:lnTo>
                    <a:pt x="3908" y="10776"/>
                  </a:lnTo>
                  <a:lnTo>
                    <a:pt x="4455" y="10901"/>
                  </a:lnTo>
                  <a:lnTo>
                    <a:pt x="5003" y="11000"/>
                  </a:lnTo>
                  <a:lnTo>
                    <a:pt x="5575" y="11025"/>
                  </a:lnTo>
                  <a:lnTo>
                    <a:pt x="6147" y="11000"/>
                  </a:lnTo>
                  <a:lnTo>
                    <a:pt x="6720" y="10901"/>
                  </a:lnTo>
                  <a:lnTo>
                    <a:pt x="7242" y="10776"/>
                  </a:lnTo>
                  <a:lnTo>
                    <a:pt x="7765" y="10602"/>
                  </a:lnTo>
                  <a:lnTo>
                    <a:pt x="8238" y="10353"/>
                  </a:lnTo>
                  <a:lnTo>
                    <a:pt x="8711" y="10080"/>
                  </a:lnTo>
                  <a:lnTo>
                    <a:pt x="9134" y="9756"/>
                  </a:lnTo>
                  <a:lnTo>
                    <a:pt x="9532" y="9408"/>
                  </a:lnTo>
                  <a:lnTo>
                    <a:pt x="9905" y="9009"/>
                  </a:lnTo>
                  <a:lnTo>
                    <a:pt x="10229" y="8586"/>
                  </a:lnTo>
                  <a:lnTo>
                    <a:pt x="10503" y="8138"/>
                  </a:lnTo>
                  <a:lnTo>
                    <a:pt x="10727" y="7665"/>
                  </a:lnTo>
                  <a:lnTo>
                    <a:pt x="10926" y="7143"/>
                  </a:lnTo>
                  <a:lnTo>
                    <a:pt x="11075" y="6620"/>
                  </a:lnTo>
                  <a:lnTo>
                    <a:pt x="11150" y="6073"/>
                  </a:lnTo>
                  <a:lnTo>
                    <a:pt x="11175" y="5525"/>
                  </a:lnTo>
                  <a:lnTo>
                    <a:pt x="11150" y="4953"/>
                  </a:lnTo>
                  <a:lnTo>
                    <a:pt x="11075" y="4405"/>
                  </a:lnTo>
                  <a:lnTo>
                    <a:pt x="10926" y="3883"/>
                  </a:lnTo>
                  <a:lnTo>
                    <a:pt x="10727" y="3360"/>
                  </a:lnTo>
                  <a:lnTo>
                    <a:pt x="10503" y="2887"/>
                  </a:lnTo>
                  <a:lnTo>
                    <a:pt x="10229" y="2439"/>
                  </a:lnTo>
                  <a:lnTo>
                    <a:pt x="9905" y="2016"/>
                  </a:lnTo>
                  <a:lnTo>
                    <a:pt x="9532" y="1618"/>
                  </a:lnTo>
                  <a:lnTo>
                    <a:pt x="9134" y="1270"/>
                  </a:lnTo>
                  <a:lnTo>
                    <a:pt x="8711" y="946"/>
                  </a:lnTo>
                  <a:lnTo>
                    <a:pt x="8238" y="672"/>
                  </a:lnTo>
                  <a:lnTo>
                    <a:pt x="7765" y="448"/>
                  </a:lnTo>
                  <a:lnTo>
                    <a:pt x="7242" y="249"/>
                  </a:lnTo>
                  <a:lnTo>
                    <a:pt x="6720" y="125"/>
                  </a:lnTo>
                  <a:lnTo>
                    <a:pt x="6147" y="25"/>
                  </a:lnTo>
                  <a:lnTo>
                    <a:pt x="55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842;p67">
              <a:extLst>
                <a:ext uri="{FF2B5EF4-FFF2-40B4-BE49-F238E27FC236}">
                  <a16:creationId xmlns:a16="http://schemas.microsoft.com/office/drawing/2014/main" id="{98242C17-B2AF-BEB1-B7CC-51E4CFE05E49}"/>
                </a:ext>
              </a:extLst>
            </p:cNvPr>
            <p:cNvSpPr/>
            <p:nvPr/>
          </p:nvSpPr>
          <p:spPr>
            <a:xfrm>
              <a:off x="2319071" y="1743477"/>
              <a:ext cx="157959" cy="155853"/>
            </a:xfrm>
            <a:custGeom>
              <a:avLst/>
              <a:gdLst/>
              <a:ahLst/>
              <a:cxnLst/>
              <a:rect l="l" t="t" r="r" b="b"/>
              <a:pathLst>
                <a:path w="11175" h="11026" fill="none" extrusionOk="0">
                  <a:moveTo>
                    <a:pt x="5575" y="0"/>
                  </a:moveTo>
                  <a:lnTo>
                    <a:pt x="5575" y="0"/>
                  </a:lnTo>
                  <a:lnTo>
                    <a:pt x="6147" y="25"/>
                  </a:lnTo>
                  <a:lnTo>
                    <a:pt x="6720" y="125"/>
                  </a:lnTo>
                  <a:lnTo>
                    <a:pt x="7242" y="249"/>
                  </a:lnTo>
                  <a:lnTo>
                    <a:pt x="7765" y="448"/>
                  </a:lnTo>
                  <a:lnTo>
                    <a:pt x="8238" y="672"/>
                  </a:lnTo>
                  <a:lnTo>
                    <a:pt x="8711" y="946"/>
                  </a:lnTo>
                  <a:lnTo>
                    <a:pt x="9134" y="1270"/>
                  </a:lnTo>
                  <a:lnTo>
                    <a:pt x="9532" y="1618"/>
                  </a:lnTo>
                  <a:lnTo>
                    <a:pt x="9905" y="2016"/>
                  </a:lnTo>
                  <a:lnTo>
                    <a:pt x="10229" y="2439"/>
                  </a:lnTo>
                  <a:lnTo>
                    <a:pt x="10503" y="2887"/>
                  </a:lnTo>
                  <a:lnTo>
                    <a:pt x="10727" y="3360"/>
                  </a:lnTo>
                  <a:lnTo>
                    <a:pt x="10926" y="3883"/>
                  </a:lnTo>
                  <a:lnTo>
                    <a:pt x="11075" y="4405"/>
                  </a:lnTo>
                  <a:lnTo>
                    <a:pt x="11150" y="4953"/>
                  </a:lnTo>
                  <a:lnTo>
                    <a:pt x="11175" y="5525"/>
                  </a:lnTo>
                  <a:lnTo>
                    <a:pt x="11175" y="5525"/>
                  </a:lnTo>
                  <a:lnTo>
                    <a:pt x="11150" y="6073"/>
                  </a:lnTo>
                  <a:lnTo>
                    <a:pt x="11075" y="6620"/>
                  </a:lnTo>
                  <a:lnTo>
                    <a:pt x="10926" y="7143"/>
                  </a:lnTo>
                  <a:lnTo>
                    <a:pt x="10727" y="7665"/>
                  </a:lnTo>
                  <a:lnTo>
                    <a:pt x="10503" y="8138"/>
                  </a:lnTo>
                  <a:lnTo>
                    <a:pt x="10229" y="8586"/>
                  </a:lnTo>
                  <a:lnTo>
                    <a:pt x="9905" y="9009"/>
                  </a:lnTo>
                  <a:lnTo>
                    <a:pt x="9532" y="9408"/>
                  </a:lnTo>
                  <a:lnTo>
                    <a:pt x="9134" y="9756"/>
                  </a:lnTo>
                  <a:lnTo>
                    <a:pt x="8711" y="10080"/>
                  </a:lnTo>
                  <a:lnTo>
                    <a:pt x="8238" y="10353"/>
                  </a:lnTo>
                  <a:lnTo>
                    <a:pt x="7765" y="10602"/>
                  </a:lnTo>
                  <a:lnTo>
                    <a:pt x="7242" y="10776"/>
                  </a:lnTo>
                  <a:lnTo>
                    <a:pt x="6720" y="10901"/>
                  </a:lnTo>
                  <a:lnTo>
                    <a:pt x="6147" y="11000"/>
                  </a:lnTo>
                  <a:lnTo>
                    <a:pt x="5575" y="11025"/>
                  </a:lnTo>
                  <a:lnTo>
                    <a:pt x="5575" y="11025"/>
                  </a:lnTo>
                  <a:lnTo>
                    <a:pt x="5003" y="11000"/>
                  </a:lnTo>
                  <a:lnTo>
                    <a:pt x="4455" y="10901"/>
                  </a:lnTo>
                  <a:lnTo>
                    <a:pt x="3908" y="10776"/>
                  </a:lnTo>
                  <a:lnTo>
                    <a:pt x="3410" y="10602"/>
                  </a:lnTo>
                  <a:lnTo>
                    <a:pt x="2912" y="10353"/>
                  </a:lnTo>
                  <a:lnTo>
                    <a:pt x="2464" y="10080"/>
                  </a:lnTo>
                  <a:lnTo>
                    <a:pt x="2016" y="9756"/>
                  </a:lnTo>
                  <a:lnTo>
                    <a:pt x="1618" y="9408"/>
                  </a:lnTo>
                  <a:lnTo>
                    <a:pt x="1270" y="9009"/>
                  </a:lnTo>
                  <a:lnTo>
                    <a:pt x="946" y="8586"/>
                  </a:lnTo>
                  <a:lnTo>
                    <a:pt x="672" y="8138"/>
                  </a:lnTo>
                  <a:lnTo>
                    <a:pt x="424" y="7665"/>
                  </a:lnTo>
                  <a:lnTo>
                    <a:pt x="249" y="7143"/>
                  </a:lnTo>
                  <a:lnTo>
                    <a:pt x="100" y="6620"/>
                  </a:lnTo>
                  <a:lnTo>
                    <a:pt x="25" y="6073"/>
                  </a:lnTo>
                  <a:lnTo>
                    <a:pt x="0" y="5525"/>
                  </a:lnTo>
                  <a:lnTo>
                    <a:pt x="0" y="5525"/>
                  </a:lnTo>
                  <a:lnTo>
                    <a:pt x="25" y="4953"/>
                  </a:lnTo>
                  <a:lnTo>
                    <a:pt x="100" y="4405"/>
                  </a:lnTo>
                  <a:lnTo>
                    <a:pt x="249" y="3883"/>
                  </a:lnTo>
                  <a:lnTo>
                    <a:pt x="424" y="3360"/>
                  </a:lnTo>
                  <a:lnTo>
                    <a:pt x="672" y="2887"/>
                  </a:lnTo>
                  <a:lnTo>
                    <a:pt x="946" y="2439"/>
                  </a:lnTo>
                  <a:lnTo>
                    <a:pt x="1270" y="2016"/>
                  </a:lnTo>
                  <a:lnTo>
                    <a:pt x="1618" y="1618"/>
                  </a:lnTo>
                  <a:lnTo>
                    <a:pt x="2016" y="1270"/>
                  </a:lnTo>
                  <a:lnTo>
                    <a:pt x="2464" y="946"/>
                  </a:lnTo>
                  <a:lnTo>
                    <a:pt x="2912" y="672"/>
                  </a:lnTo>
                  <a:lnTo>
                    <a:pt x="3410" y="448"/>
                  </a:lnTo>
                  <a:lnTo>
                    <a:pt x="3908" y="249"/>
                  </a:lnTo>
                  <a:lnTo>
                    <a:pt x="4455" y="125"/>
                  </a:lnTo>
                  <a:lnTo>
                    <a:pt x="5003" y="25"/>
                  </a:lnTo>
                  <a:lnTo>
                    <a:pt x="557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843;p67">
              <a:extLst>
                <a:ext uri="{FF2B5EF4-FFF2-40B4-BE49-F238E27FC236}">
                  <a16:creationId xmlns:a16="http://schemas.microsoft.com/office/drawing/2014/main" id="{91FCC4D9-B418-0D5A-115E-44E0CBA27B5E}"/>
                </a:ext>
              </a:extLst>
            </p:cNvPr>
            <p:cNvSpPr/>
            <p:nvPr/>
          </p:nvSpPr>
          <p:spPr>
            <a:xfrm>
              <a:off x="2379922" y="1843383"/>
              <a:ext cx="88315" cy="87948"/>
            </a:xfrm>
            <a:custGeom>
              <a:avLst/>
              <a:gdLst/>
              <a:ahLst/>
              <a:cxnLst/>
              <a:rect l="l" t="t" r="r" b="b"/>
              <a:pathLst>
                <a:path w="6248" h="6222" extrusionOk="0">
                  <a:moveTo>
                    <a:pt x="3087" y="0"/>
                  </a:moveTo>
                  <a:lnTo>
                    <a:pt x="2763" y="25"/>
                  </a:lnTo>
                  <a:lnTo>
                    <a:pt x="2465" y="75"/>
                  </a:lnTo>
                  <a:lnTo>
                    <a:pt x="2166" y="150"/>
                  </a:lnTo>
                  <a:lnTo>
                    <a:pt x="1867" y="274"/>
                  </a:lnTo>
                  <a:lnTo>
                    <a:pt x="1594" y="398"/>
                  </a:lnTo>
                  <a:lnTo>
                    <a:pt x="1345" y="548"/>
                  </a:lnTo>
                  <a:lnTo>
                    <a:pt x="1121" y="747"/>
                  </a:lnTo>
                  <a:lnTo>
                    <a:pt x="897" y="946"/>
                  </a:lnTo>
                  <a:lnTo>
                    <a:pt x="698" y="1170"/>
                  </a:lnTo>
                  <a:lnTo>
                    <a:pt x="523" y="1419"/>
                  </a:lnTo>
                  <a:lnTo>
                    <a:pt x="374" y="1668"/>
                  </a:lnTo>
                  <a:lnTo>
                    <a:pt x="250" y="1941"/>
                  </a:lnTo>
                  <a:lnTo>
                    <a:pt x="150" y="2240"/>
                  </a:lnTo>
                  <a:lnTo>
                    <a:pt x="76" y="2539"/>
                  </a:lnTo>
                  <a:lnTo>
                    <a:pt x="26" y="2837"/>
                  </a:lnTo>
                  <a:lnTo>
                    <a:pt x="1" y="3161"/>
                  </a:lnTo>
                  <a:lnTo>
                    <a:pt x="26" y="3484"/>
                  </a:lnTo>
                  <a:lnTo>
                    <a:pt x="76" y="3783"/>
                  </a:lnTo>
                  <a:lnTo>
                    <a:pt x="150" y="4082"/>
                  </a:lnTo>
                  <a:lnTo>
                    <a:pt x="275" y="4355"/>
                  </a:lnTo>
                  <a:lnTo>
                    <a:pt x="399" y="4629"/>
                  </a:lnTo>
                  <a:lnTo>
                    <a:pt x="573" y="4903"/>
                  </a:lnTo>
                  <a:lnTo>
                    <a:pt x="747" y="5127"/>
                  </a:lnTo>
                  <a:lnTo>
                    <a:pt x="947" y="5351"/>
                  </a:lnTo>
                  <a:lnTo>
                    <a:pt x="1171" y="5550"/>
                  </a:lnTo>
                  <a:lnTo>
                    <a:pt x="1419" y="5724"/>
                  </a:lnTo>
                  <a:lnTo>
                    <a:pt x="1668" y="5873"/>
                  </a:lnTo>
                  <a:lnTo>
                    <a:pt x="1942" y="5998"/>
                  </a:lnTo>
                  <a:lnTo>
                    <a:pt x="2241" y="6097"/>
                  </a:lnTo>
                  <a:lnTo>
                    <a:pt x="2539" y="6172"/>
                  </a:lnTo>
                  <a:lnTo>
                    <a:pt x="2838" y="6222"/>
                  </a:lnTo>
                  <a:lnTo>
                    <a:pt x="3485" y="6222"/>
                  </a:lnTo>
                  <a:lnTo>
                    <a:pt x="3784" y="6147"/>
                  </a:lnTo>
                  <a:lnTo>
                    <a:pt x="4082" y="6073"/>
                  </a:lnTo>
                  <a:lnTo>
                    <a:pt x="4381" y="5973"/>
                  </a:lnTo>
                  <a:lnTo>
                    <a:pt x="4655" y="5824"/>
                  </a:lnTo>
                  <a:lnTo>
                    <a:pt x="4904" y="5674"/>
                  </a:lnTo>
                  <a:lnTo>
                    <a:pt x="5128" y="5500"/>
                  </a:lnTo>
                  <a:lnTo>
                    <a:pt x="5352" y="5301"/>
                  </a:lnTo>
                  <a:lnTo>
                    <a:pt x="5551" y="5077"/>
                  </a:lnTo>
                  <a:lnTo>
                    <a:pt x="5725" y="4828"/>
                  </a:lnTo>
                  <a:lnTo>
                    <a:pt x="5874" y="4554"/>
                  </a:lnTo>
                  <a:lnTo>
                    <a:pt x="5999" y="4281"/>
                  </a:lnTo>
                  <a:lnTo>
                    <a:pt x="6123" y="4007"/>
                  </a:lnTo>
                  <a:lnTo>
                    <a:pt x="6173" y="3708"/>
                  </a:lnTo>
                  <a:lnTo>
                    <a:pt x="6223" y="3385"/>
                  </a:lnTo>
                  <a:lnTo>
                    <a:pt x="6247" y="3086"/>
                  </a:lnTo>
                  <a:lnTo>
                    <a:pt x="6247" y="3061"/>
                  </a:lnTo>
                  <a:lnTo>
                    <a:pt x="6223" y="2763"/>
                  </a:lnTo>
                  <a:lnTo>
                    <a:pt x="6173" y="2439"/>
                  </a:lnTo>
                  <a:lnTo>
                    <a:pt x="6098" y="2140"/>
                  </a:lnTo>
                  <a:lnTo>
                    <a:pt x="5999" y="1867"/>
                  </a:lnTo>
                  <a:lnTo>
                    <a:pt x="5849" y="1593"/>
                  </a:lnTo>
                  <a:lnTo>
                    <a:pt x="5700" y="1344"/>
                  </a:lnTo>
                  <a:lnTo>
                    <a:pt x="5526" y="1120"/>
                  </a:lnTo>
                  <a:lnTo>
                    <a:pt x="5327" y="896"/>
                  </a:lnTo>
                  <a:lnTo>
                    <a:pt x="5103" y="697"/>
                  </a:lnTo>
                  <a:lnTo>
                    <a:pt x="4854" y="523"/>
                  </a:lnTo>
                  <a:lnTo>
                    <a:pt x="4605" y="374"/>
                  </a:lnTo>
                  <a:lnTo>
                    <a:pt x="4331" y="224"/>
                  </a:lnTo>
                  <a:lnTo>
                    <a:pt x="4033" y="125"/>
                  </a:lnTo>
                  <a:lnTo>
                    <a:pt x="3759" y="50"/>
                  </a:lnTo>
                  <a:lnTo>
                    <a:pt x="3435" y="25"/>
                  </a:lnTo>
                  <a:lnTo>
                    <a:pt x="31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844;p67">
              <a:extLst>
                <a:ext uri="{FF2B5EF4-FFF2-40B4-BE49-F238E27FC236}">
                  <a16:creationId xmlns:a16="http://schemas.microsoft.com/office/drawing/2014/main" id="{BD3E14C0-D4F9-FFBD-47F2-D1FC20A3C119}"/>
                </a:ext>
              </a:extLst>
            </p:cNvPr>
            <p:cNvSpPr/>
            <p:nvPr/>
          </p:nvSpPr>
          <p:spPr>
            <a:xfrm>
              <a:off x="2379922" y="1843383"/>
              <a:ext cx="88315" cy="87948"/>
            </a:xfrm>
            <a:custGeom>
              <a:avLst/>
              <a:gdLst/>
              <a:ahLst/>
              <a:cxnLst/>
              <a:rect l="l" t="t" r="r" b="b"/>
              <a:pathLst>
                <a:path w="6248" h="6222" fill="none" extrusionOk="0">
                  <a:moveTo>
                    <a:pt x="6247" y="3086"/>
                  </a:moveTo>
                  <a:lnTo>
                    <a:pt x="6247" y="3086"/>
                  </a:lnTo>
                  <a:lnTo>
                    <a:pt x="6223" y="3385"/>
                  </a:lnTo>
                  <a:lnTo>
                    <a:pt x="6173" y="3708"/>
                  </a:lnTo>
                  <a:lnTo>
                    <a:pt x="6123" y="4007"/>
                  </a:lnTo>
                  <a:lnTo>
                    <a:pt x="5999" y="4281"/>
                  </a:lnTo>
                  <a:lnTo>
                    <a:pt x="5874" y="4554"/>
                  </a:lnTo>
                  <a:lnTo>
                    <a:pt x="5725" y="4828"/>
                  </a:lnTo>
                  <a:lnTo>
                    <a:pt x="5551" y="5077"/>
                  </a:lnTo>
                  <a:lnTo>
                    <a:pt x="5352" y="5301"/>
                  </a:lnTo>
                  <a:lnTo>
                    <a:pt x="5128" y="5500"/>
                  </a:lnTo>
                  <a:lnTo>
                    <a:pt x="4904" y="5674"/>
                  </a:lnTo>
                  <a:lnTo>
                    <a:pt x="4655" y="5824"/>
                  </a:lnTo>
                  <a:lnTo>
                    <a:pt x="4381" y="5973"/>
                  </a:lnTo>
                  <a:lnTo>
                    <a:pt x="4082" y="6073"/>
                  </a:lnTo>
                  <a:lnTo>
                    <a:pt x="3784" y="6147"/>
                  </a:lnTo>
                  <a:lnTo>
                    <a:pt x="3485" y="6222"/>
                  </a:lnTo>
                  <a:lnTo>
                    <a:pt x="3161" y="6222"/>
                  </a:lnTo>
                  <a:lnTo>
                    <a:pt x="3161" y="6222"/>
                  </a:lnTo>
                  <a:lnTo>
                    <a:pt x="2838" y="6222"/>
                  </a:lnTo>
                  <a:lnTo>
                    <a:pt x="2539" y="6172"/>
                  </a:lnTo>
                  <a:lnTo>
                    <a:pt x="2241" y="6097"/>
                  </a:lnTo>
                  <a:lnTo>
                    <a:pt x="1942" y="5998"/>
                  </a:lnTo>
                  <a:lnTo>
                    <a:pt x="1668" y="5873"/>
                  </a:lnTo>
                  <a:lnTo>
                    <a:pt x="1419" y="5724"/>
                  </a:lnTo>
                  <a:lnTo>
                    <a:pt x="1171" y="5550"/>
                  </a:lnTo>
                  <a:lnTo>
                    <a:pt x="947" y="5351"/>
                  </a:lnTo>
                  <a:lnTo>
                    <a:pt x="747" y="5127"/>
                  </a:lnTo>
                  <a:lnTo>
                    <a:pt x="573" y="4903"/>
                  </a:lnTo>
                  <a:lnTo>
                    <a:pt x="399" y="4629"/>
                  </a:lnTo>
                  <a:lnTo>
                    <a:pt x="275" y="4355"/>
                  </a:lnTo>
                  <a:lnTo>
                    <a:pt x="150" y="4082"/>
                  </a:lnTo>
                  <a:lnTo>
                    <a:pt x="76" y="3783"/>
                  </a:lnTo>
                  <a:lnTo>
                    <a:pt x="26" y="3484"/>
                  </a:lnTo>
                  <a:lnTo>
                    <a:pt x="1" y="3161"/>
                  </a:lnTo>
                  <a:lnTo>
                    <a:pt x="1" y="3161"/>
                  </a:lnTo>
                  <a:lnTo>
                    <a:pt x="26" y="2837"/>
                  </a:lnTo>
                  <a:lnTo>
                    <a:pt x="76" y="2539"/>
                  </a:lnTo>
                  <a:lnTo>
                    <a:pt x="150" y="2240"/>
                  </a:lnTo>
                  <a:lnTo>
                    <a:pt x="250" y="1941"/>
                  </a:lnTo>
                  <a:lnTo>
                    <a:pt x="374" y="1668"/>
                  </a:lnTo>
                  <a:lnTo>
                    <a:pt x="523" y="1419"/>
                  </a:lnTo>
                  <a:lnTo>
                    <a:pt x="698" y="1170"/>
                  </a:lnTo>
                  <a:lnTo>
                    <a:pt x="897" y="946"/>
                  </a:lnTo>
                  <a:lnTo>
                    <a:pt x="1121" y="747"/>
                  </a:lnTo>
                  <a:lnTo>
                    <a:pt x="1345" y="548"/>
                  </a:lnTo>
                  <a:lnTo>
                    <a:pt x="1594" y="398"/>
                  </a:lnTo>
                  <a:lnTo>
                    <a:pt x="1867" y="274"/>
                  </a:lnTo>
                  <a:lnTo>
                    <a:pt x="2166" y="150"/>
                  </a:lnTo>
                  <a:lnTo>
                    <a:pt x="2465" y="75"/>
                  </a:lnTo>
                  <a:lnTo>
                    <a:pt x="2763" y="25"/>
                  </a:lnTo>
                  <a:lnTo>
                    <a:pt x="3087" y="0"/>
                  </a:lnTo>
                  <a:lnTo>
                    <a:pt x="3087" y="0"/>
                  </a:lnTo>
                  <a:lnTo>
                    <a:pt x="3112" y="0"/>
                  </a:lnTo>
                  <a:lnTo>
                    <a:pt x="3112" y="0"/>
                  </a:lnTo>
                  <a:lnTo>
                    <a:pt x="3435" y="25"/>
                  </a:lnTo>
                  <a:lnTo>
                    <a:pt x="3759" y="50"/>
                  </a:lnTo>
                  <a:lnTo>
                    <a:pt x="4033" y="125"/>
                  </a:lnTo>
                  <a:lnTo>
                    <a:pt x="4331" y="224"/>
                  </a:lnTo>
                  <a:lnTo>
                    <a:pt x="4605" y="374"/>
                  </a:lnTo>
                  <a:lnTo>
                    <a:pt x="4854" y="523"/>
                  </a:lnTo>
                  <a:lnTo>
                    <a:pt x="5103" y="697"/>
                  </a:lnTo>
                  <a:lnTo>
                    <a:pt x="5327" y="896"/>
                  </a:lnTo>
                  <a:lnTo>
                    <a:pt x="5526" y="1120"/>
                  </a:lnTo>
                  <a:lnTo>
                    <a:pt x="5700" y="1344"/>
                  </a:lnTo>
                  <a:lnTo>
                    <a:pt x="5849" y="1593"/>
                  </a:lnTo>
                  <a:lnTo>
                    <a:pt x="5999" y="1867"/>
                  </a:lnTo>
                  <a:lnTo>
                    <a:pt x="6098" y="2140"/>
                  </a:lnTo>
                  <a:lnTo>
                    <a:pt x="6173" y="2439"/>
                  </a:lnTo>
                  <a:lnTo>
                    <a:pt x="6223" y="2763"/>
                  </a:lnTo>
                  <a:lnTo>
                    <a:pt x="6247" y="3061"/>
                  </a:lnTo>
                  <a:lnTo>
                    <a:pt x="6247" y="308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845;p67">
              <a:extLst>
                <a:ext uri="{FF2B5EF4-FFF2-40B4-BE49-F238E27FC236}">
                  <a16:creationId xmlns:a16="http://schemas.microsoft.com/office/drawing/2014/main" id="{1315DAFB-32EF-92E2-8EE3-D92D8D64B738}"/>
                </a:ext>
              </a:extLst>
            </p:cNvPr>
            <p:cNvSpPr/>
            <p:nvPr/>
          </p:nvSpPr>
          <p:spPr>
            <a:xfrm>
              <a:off x="2427769" y="1729059"/>
              <a:ext cx="157959" cy="155838"/>
            </a:xfrm>
            <a:custGeom>
              <a:avLst/>
              <a:gdLst/>
              <a:ahLst/>
              <a:cxnLst/>
              <a:rect l="l" t="t" r="r" b="b"/>
              <a:pathLst>
                <a:path w="11175" h="11025" extrusionOk="0">
                  <a:moveTo>
                    <a:pt x="5575" y="0"/>
                  </a:moveTo>
                  <a:lnTo>
                    <a:pt x="5003" y="25"/>
                  </a:lnTo>
                  <a:lnTo>
                    <a:pt x="4455" y="124"/>
                  </a:lnTo>
                  <a:lnTo>
                    <a:pt x="3933" y="249"/>
                  </a:lnTo>
                  <a:lnTo>
                    <a:pt x="3410" y="448"/>
                  </a:lnTo>
                  <a:lnTo>
                    <a:pt x="2912" y="672"/>
                  </a:lnTo>
                  <a:lnTo>
                    <a:pt x="2464" y="946"/>
                  </a:lnTo>
                  <a:lnTo>
                    <a:pt x="2016" y="1269"/>
                  </a:lnTo>
                  <a:lnTo>
                    <a:pt x="1618" y="1618"/>
                  </a:lnTo>
                  <a:lnTo>
                    <a:pt x="1270" y="2016"/>
                  </a:lnTo>
                  <a:lnTo>
                    <a:pt x="946" y="2439"/>
                  </a:lnTo>
                  <a:lnTo>
                    <a:pt x="672" y="2887"/>
                  </a:lnTo>
                  <a:lnTo>
                    <a:pt x="424" y="3360"/>
                  </a:lnTo>
                  <a:lnTo>
                    <a:pt x="249" y="3882"/>
                  </a:lnTo>
                  <a:lnTo>
                    <a:pt x="100" y="4405"/>
                  </a:lnTo>
                  <a:lnTo>
                    <a:pt x="25" y="4952"/>
                  </a:lnTo>
                  <a:lnTo>
                    <a:pt x="0" y="5500"/>
                  </a:lnTo>
                  <a:lnTo>
                    <a:pt x="25" y="6072"/>
                  </a:lnTo>
                  <a:lnTo>
                    <a:pt x="100" y="6620"/>
                  </a:lnTo>
                  <a:lnTo>
                    <a:pt x="249" y="7143"/>
                  </a:lnTo>
                  <a:lnTo>
                    <a:pt x="424" y="7665"/>
                  </a:lnTo>
                  <a:lnTo>
                    <a:pt x="672" y="8138"/>
                  </a:lnTo>
                  <a:lnTo>
                    <a:pt x="946" y="8586"/>
                  </a:lnTo>
                  <a:lnTo>
                    <a:pt x="1270" y="9009"/>
                  </a:lnTo>
                  <a:lnTo>
                    <a:pt x="1618" y="9407"/>
                  </a:lnTo>
                  <a:lnTo>
                    <a:pt x="2016" y="9756"/>
                  </a:lnTo>
                  <a:lnTo>
                    <a:pt x="2464" y="10079"/>
                  </a:lnTo>
                  <a:lnTo>
                    <a:pt x="2912" y="10353"/>
                  </a:lnTo>
                  <a:lnTo>
                    <a:pt x="3410" y="10577"/>
                  </a:lnTo>
                  <a:lnTo>
                    <a:pt x="3933" y="10776"/>
                  </a:lnTo>
                  <a:lnTo>
                    <a:pt x="4455" y="10900"/>
                  </a:lnTo>
                  <a:lnTo>
                    <a:pt x="5003" y="11000"/>
                  </a:lnTo>
                  <a:lnTo>
                    <a:pt x="5575" y="11025"/>
                  </a:lnTo>
                  <a:lnTo>
                    <a:pt x="6147" y="11000"/>
                  </a:lnTo>
                  <a:lnTo>
                    <a:pt x="6720" y="10900"/>
                  </a:lnTo>
                  <a:lnTo>
                    <a:pt x="7243" y="10776"/>
                  </a:lnTo>
                  <a:lnTo>
                    <a:pt x="7765" y="10577"/>
                  </a:lnTo>
                  <a:lnTo>
                    <a:pt x="8263" y="10353"/>
                  </a:lnTo>
                  <a:lnTo>
                    <a:pt x="8711" y="10079"/>
                  </a:lnTo>
                  <a:lnTo>
                    <a:pt x="9134" y="9756"/>
                  </a:lnTo>
                  <a:lnTo>
                    <a:pt x="9532" y="9407"/>
                  </a:lnTo>
                  <a:lnTo>
                    <a:pt x="9905" y="9009"/>
                  </a:lnTo>
                  <a:lnTo>
                    <a:pt x="10229" y="8586"/>
                  </a:lnTo>
                  <a:lnTo>
                    <a:pt x="10503" y="8138"/>
                  </a:lnTo>
                  <a:lnTo>
                    <a:pt x="10752" y="7665"/>
                  </a:lnTo>
                  <a:lnTo>
                    <a:pt x="10926" y="7143"/>
                  </a:lnTo>
                  <a:lnTo>
                    <a:pt x="11075" y="6620"/>
                  </a:lnTo>
                  <a:lnTo>
                    <a:pt x="11150" y="6072"/>
                  </a:lnTo>
                  <a:lnTo>
                    <a:pt x="11175" y="5500"/>
                  </a:lnTo>
                  <a:lnTo>
                    <a:pt x="11150" y="4952"/>
                  </a:lnTo>
                  <a:lnTo>
                    <a:pt x="11075" y="4405"/>
                  </a:lnTo>
                  <a:lnTo>
                    <a:pt x="10926" y="3882"/>
                  </a:lnTo>
                  <a:lnTo>
                    <a:pt x="10752" y="3360"/>
                  </a:lnTo>
                  <a:lnTo>
                    <a:pt x="10503" y="2887"/>
                  </a:lnTo>
                  <a:lnTo>
                    <a:pt x="10229" y="2439"/>
                  </a:lnTo>
                  <a:lnTo>
                    <a:pt x="9905" y="2016"/>
                  </a:lnTo>
                  <a:lnTo>
                    <a:pt x="9532" y="1618"/>
                  </a:lnTo>
                  <a:lnTo>
                    <a:pt x="9134" y="1269"/>
                  </a:lnTo>
                  <a:lnTo>
                    <a:pt x="8711" y="946"/>
                  </a:lnTo>
                  <a:lnTo>
                    <a:pt x="8263" y="672"/>
                  </a:lnTo>
                  <a:lnTo>
                    <a:pt x="7765" y="448"/>
                  </a:lnTo>
                  <a:lnTo>
                    <a:pt x="7243" y="249"/>
                  </a:lnTo>
                  <a:lnTo>
                    <a:pt x="6720" y="124"/>
                  </a:lnTo>
                  <a:lnTo>
                    <a:pt x="6147" y="25"/>
                  </a:lnTo>
                  <a:lnTo>
                    <a:pt x="55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846;p67">
              <a:extLst>
                <a:ext uri="{FF2B5EF4-FFF2-40B4-BE49-F238E27FC236}">
                  <a16:creationId xmlns:a16="http://schemas.microsoft.com/office/drawing/2014/main" id="{CE9E8E11-7410-98B3-DFEB-45A3342D0E8C}"/>
                </a:ext>
              </a:extLst>
            </p:cNvPr>
            <p:cNvSpPr/>
            <p:nvPr/>
          </p:nvSpPr>
          <p:spPr>
            <a:xfrm>
              <a:off x="2518177" y="3889297"/>
              <a:ext cx="83736" cy="151273"/>
            </a:xfrm>
            <a:custGeom>
              <a:avLst/>
              <a:gdLst/>
              <a:ahLst/>
              <a:cxnLst/>
              <a:rect l="l" t="t" r="r" b="b"/>
              <a:pathLst>
                <a:path w="5924" h="10702" extrusionOk="0">
                  <a:moveTo>
                    <a:pt x="5923" y="1"/>
                  </a:moveTo>
                  <a:lnTo>
                    <a:pt x="1344" y="75"/>
                  </a:lnTo>
                  <a:lnTo>
                    <a:pt x="0" y="10702"/>
                  </a:lnTo>
                  <a:lnTo>
                    <a:pt x="4604" y="10652"/>
                  </a:lnTo>
                  <a:lnTo>
                    <a:pt x="5923" y="1"/>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847;p67">
              <a:extLst>
                <a:ext uri="{FF2B5EF4-FFF2-40B4-BE49-F238E27FC236}">
                  <a16:creationId xmlns:a16="http://schemas.microsoft.com/office/drawing/2014/main" id="{EF2E328C-F4B0-90C1-4E92-056893A302AB}"/>
                </a:ext>
              </a:extLst>
            </p:cNvPr>
            <p:cNvSpPr/>
            <p:nvPr/>
          </p:nvSpPr>
          <p:spPr>
            <a:xfrm>
              <a:off x="2518177" y="3889297"/>
              <a:ext cx="83736" cy="151273"/>
            </a:xfrm>
            <a:custGeom>
              <a:avLst/>
              <a:gdLst/>
              <a:ahLst/>
              <a:cxnLst/>
              <a:rect l="l" t="t" r="r" b="b"/>
              <a:pathLst>
                <a:path w="5924" h="10702" fill="none" extrusionOk="0">
                  <a:moveTo>
                    <a:pt x="0" y="10702"/>
                  </a:moveTo>
                  <a:lnTo>
                    <a:pt x="4604" y="10652"/>
                  </a:lnTo>
                  <a:lnTo>
                    <a:pt x="5923" y="1"/>
                  </a:lnTo>
                  <a:lnTo>
                    <a:pt x="1344" y="75"/>
                  </a:lnTo>
                  <a:lnTo>
                    <a:pt x="0" y="1070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848;p67">
              <a:extLst>
                <a:ext uri="{FF2B5EF4-FFF2-40B4-BE49-F238E27FC236}">
                  <a16:creationId xmlns:a16="http://schemas.microsoft.com/office/drawing/2014/main" id="{A0416F7D-2F30-E486-9A8C-85107CE8BCEF}"/>
                </a:ext>
              </a:extLst>
            </p:cNvPr>
            <p:cNvSpPr/>
            <p:nvPr/>
          </p:nvSpPr>
          <p:spPr>
            <a:xfrm>
              <a:off x="2866435" y="3864320"/>
              <a:ext cx="105546" cy="172730"/>
            </a:xfrm>
            <a:custGeom>
              <a:avLst/>
              <a:gdLst/>
              <a:ahLst/>
              <a:cxnLst/>
              <a:rect l="l" t="t" r="r" b="b"/>
              <a:pathLst>
                <a:path w="7467" h="12220" extrusionOk="0">
                  <a:moveTo>
                    <a:pt x="4131" y="1"/>
                  </a:moveTo>
                  <a:lnTo>
                    <a:pt x="0" y="2415"/>
                  </a:lnTo>
                  <a:lnTo>
                    <a:pt x="3310" y="12220"/>
                  </a:lnTo>
                  <a:lnTo>
                    <a:pt x="7466" y="9806"/>
                  </a:lnTo>
                  <a:lnTo>
                    <a:pt x="4131" y="1"/>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849;p67">
              <a:extLst>
                <a:ext uri="{FF2B5EF4-FFF2-40B4-BE49-F238E27FC236}">
                  <a16:creationId xmlns:a16="http://schemas.microsoft.com/office/drawing/2014/main" id="{A6225B51-BDFC-D41D-5B00-2F8891A2BBD0}"/>
                </a:ext>
              </a:extLst>
            </p:cNvPr>
            <p:cNvSpPr/>
            <p:nvPr/>
          </p:nvSpPr>
          <p:spPr>
            <a:xfrm>
              <a:off x="2866435" y="3864320"/>
              <a:ext cx="105546" cy="172730"/>
            </a:xfrm>
            <a:custGeom>
              <a:avLst/>
              <a:gdLst/>
              <a:ahLst/>
              <a:cxnLst/>
              <a:rect l="l" t="t" r="r" b="b"/>
              <a:pathLst>
                <a:path w="7467" h="12220" fill="none" extrusionOk="0">
                  <a:moveTo>
                    <a:pt x="3310" y="12220"/>
                  </a:moveTo>
                  <a:lnTo>
                    <a:pt x="7466" y="9806"/>
                  </a:lnTo>
                  <a:lnTo>
                    <a:pt x="4131" y="1"/>
                  </a:lnTo>
                  <a:lnTo>
                    <a:pt x="0" y="2415"/>
                  </a:lnTo>
                  <a:lnTo>
                    <a:pt x="3310" y="122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850;p67">
              <a:extLst>
                <a:ext uri="{FF2B5EF4-FFF2-40B4-BE49-F238E27FC236}">
                  <a16:creationId xmlns:a16="http://schemas.microsoft.com/office/drawing/2014/main" id="{23CD7A67-B6CA-D88B-5E11-B423801219D6}"/>
                </a:ext>
              </a:extLst>
            </p:cNvPr>
            <p:cNvSpPr/>
            <p:nvPr/>
          </p:nvSpPr>
          <p:spPr>
            <a:xfrm>
              <a:off x="2906536" y="3980411"/>
              <a:ext cx="204745" cy="126650"/>
            </a:xfrm>
            <a:custGeom>
              <a:avLst/>
              <a:gdLst/>
              <a:ahLst/>
              <a:cxnLst/>
              <a:rect l="l" t="t" r="r" b="b"/>
              <a:pathLst>
                <a:path w="14485" h="8960" extrusionOk="0">
                  <a:moveTo>
                    <a:pt x="13788" y="0"/>
                  </a:moveTo>
                  <a:lnTo>
                    <a:pt x="13638" y="25"/>
                  </a:lnTo>
                  <a:lnTo>
                    <a:pt x="12369" y="398"/>
                  </a:lnTo>
                  <a:lnTo>
                    <a:pt x="11175" y="697"/>
                  </a:lnTo>
                  <a:lnTo>
                    <a:pt x="10055" y="946"/>
                  </a:lnTo>
                  <a:lnTo>
                    <a:pt x="9009" y="1120"/>
                  </a:lnTo>
                  <a:lnTo>
                    <a:pt x="8064" y="1220"/>
                  </a:lnTo>
                  <a:lnTo>
                    <a:pt x="7616" y="1245"/>
                  </a:lnTo>
                  <a:lnTo>
                    <a:pt x="7218" y="1269"/>
                  </a:lnTo>
                  <a:lnTo>
                    <a:pt x="6844" y="1269"/>
                  </a:lnTo>
                  <a:lnTo>
                    <a:pt x="6471" y="1245"/>
                  </a:lnTo>
                  <a:lnTo>
                    <a:pt x="6147" y="1220"/>
                  </a:lnTo>
                  <a:lnTo>
                    <a:pt x="5849" y="1170"/>
                  </a:lnTo>
                  <a:lnTo>
                    <a:pt x="5650" y="1145"/>
                  </a:lnTo>
                  <a:lnTo>
                    <a:pt x="5451" y="1145"/>
                  </a:lnTo>
                  <a:lnTo>
                    <a:pt x="5251" y="1195"/>
                  </a:lnTo>
                  <a:lnTo>
                    <a:pt x="5077" y="1269"/>
                  </a:lnTo>
                  <a:lnTo>
                    <a:pt x="199" y="4032"/>
                  </a:lnTo>
                  <a:lnTo>
                    <a:pt x="100" y="4107"/>
                  </a:lnTo>
                  <a:lnTo>
                    <a:pt x="25" y="4231"/>
                  </a:lnTo>
                  <a:lnTo>
                    <a:pt x="0" y="4355"/>
                  </a:lnTo>
                  <a:lnTo>
                    <a:pt x="25" y="4505"/>
                  </a:lnTo>
                  <a:lnTo>
                    <a:pt x="1245" y="8487"/>
                  </a:lnTo>
                  <a:lnTo>
                    <a:pt x="1294" y="8611"/>
                  </a:lnTo>
                  <a:lnTo>
                    <a:pt x="1369" y="8735"/>
                  </a:lnTo>
                  <a:lnTo>
                    <a:pt x="1469" y="8810"/>
                  </a:lnTo>
                  <a:lnTo>
                    <a:pt x="1568" y="8885"/>
                  </a:lnTo>
                  <a:lnTo>
                    <a:pt x="1693" y="8935"/>
                  </a:lnTo>
                  <a:lnTo>
                    <a:pt x="1817" y="8959"/>
                  </a:lnTo>
                  <a:lnTo>
                    <a:pt x="1966" y="8959"/>
                  </a:lnTo>
                  <a:lnTo>
                    <a:pt x="2091" y="8935"/>
                  </a:lnTo>
                  <a:lnTo>
                    <a:pt x="2215" y="8860"/>
                  </a:lnTo>
                  <a:lnTo>
                    <a:pt x="3310" y="8213"/>
                  </a:lnTo>
                  <a:lnTo>
                    <a:pt x="4380" y="7566"/>
                  </a:lnTo>
                  <a:lnTo>
                    <a:pt x="5500" y="6869"/>
                  </a:lnTo>
                  <a:lnTo>
                    <a:pt x="6844" y="6097"/>
                  </a:lnTo>
                  <a:lnTo>
                    <a:pt x="8138" y="5376"/>
                  </a:lnTo>
                  <a:lnTo>
                    <a:pt x="9980" y="4405"/>
                  </a:lnTo>
                  <a:lnTo>
                    <a:pt x="11896" y="3385"/>
                  </a:lnTo>
                  <a:lnTo>
                    <a:pt x="13464" y="2514"/>
                  </a:lnTo>
                  <a:lnTo>
                    <a:pt x="13738" y="2315"/>
                  </a:lnTo>
                  <a:lnTo>
                    <a:pt x="13987" y="2116"/>
                  </a:lnTo>
                  <a:lnTo>
                    <a:pt x="14161" y="1917"/>
                  </a:lnTo>
                  <a:lnTo>
                    <a:pt x="14310" y="1693"/>
                  </a:lnTo>
                  <a:lnTo>
                    <a:pt x="14385" y="1469"/>
                  </a:lnTo>
                  <a:lnTo>
                    <a:pt x="14460" y="1245"/>
                  </a:lnTo>
                  <a:lnTo>
                    <a:pt x="14484" y="1021"/>
                  </a:lnTo>
                  <a:lnTo>
                    <a:pt x="14460" y="821"/>
                  </a:lnTo>
                  <a:lnTo>
                    <a:pt x="14435" y="622"/>
                  </a:lnTo>
                  <a:lnTo>
                    <a:pt x="14360" y="448"/>
                  </a:lnTo>
                  <a:lnTo>
                    <a:pt x="14285" y="299"/>
                  </a:lnTo>
                  <a:lnTo>
                    <a:pt x="14161" y="174"/>
                  </a:lnTo>
                  <a:lnTo>
                    <a:pt x="14061" y="75"/>
                  </a:lnTo>
                  <a:lnTo>
                    <a:pt x="13912" y="25"/>
                  </a:lnTo>
                  <a:lnTo>
                    <a:pt x="1378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851;p67">
              <a:extLst>
                <a:ext uri="{FF2B5EF4-FFF2-40B4-BE49-F238E27FC236}">
                  <a16:creationId xmlns:a16="http://schemas.microsoft.com/office/drawing/2014/main" id="{4366B943-F1B3-6297-A6D8-159E203AC6DE}"/>
                </a:ext>
              </a:extLst>
            </p:cNvPr>
            <p:cNvSpPr/>
            <p:nvPr/>
          </p:nvSpPr>
          <p:spPr>
            <a:xfrm>
              <a:off x="2496013" y="4032470"/>
              <a:ext cx="245907" cy="74944"/>
            </a:xfrm>
            <a:custGeom>
              <a:avLst/>
              <a:gdLst/>
              <a:ahLst/>
              <a:cxnLst/>
              <a:rect l="l" t="t" r="r" b="b"/>
              <a:pathLst>
                <a:path w="17397" h="5302" extrusionOk="0">
                  <a:moveTo>
                    <a:pt x="6272" y="0"/>
                  </a:moveTo>
                  <a:lnTo>
                    <a:pt x="1245" y="75"/>
                  </a:lnTo>
                  <a:lnTo>
                    <a:pt x="1120" y="100"/>
                  </a:lnTo>
                  <a:lnTo>
                    <a:pt x="996" y="175"/>
                  </a:lnTo>
                  <a:lnTo>
                    <a:pt x="921" y="274"/>
                  </a:lnTo>
                  <a:lnTo>
                    <a:pt x="872" y="399"/>
                  </a:lnTo>
                  <a:lnTo>
                    <a:pt x="25" y="4480"/>
                  </a:lnTo>
                  <a:lnTo>
                    <a:pt x="0" y="4629"/>
                  </a:lnTo>
                  <a:lnTo>
                    <a:pt x="25" y="4754"/>
                  </a:lnTo>
                  <a:lnTo>
                    <a:pt x="50" y="4878"/>
                  </a:lnTo>
                  <a:lnTo>
                    <a:pt x="125" y="4978"/>
                  </a:lnTo>
                  <a:lnTo>
                    <a:pt x="200" y="5102"/>
                  </a:lnTo>
                  <a:lnTo>
                    <a:pt x="299" y="5177"/>
                  </a:lnTo>
                  <a:lnTo>
                    <a:pt x="399" y="5227"/>
                  </a:lnTo>
                  <a:lnTo>
                    <a:pt x="523" y="5276"/>
                  </a:lnTo>
                  <a:lnTo>
                    <a:pt x="697" y="5301"/>
                  </a:lnTo>
                  <a:lnTo>
                    <a:pt x="3858" y="5177"/>
                  </a:lnTo>
                  <a:lnTo>
                    <a:pt x="5625" y="5102"/>
                  </a:lnTo>
                  <a:lnTo>
                    <a:pt x="7392" y="5052"/>
                  </a:lnTo>
                  <a:lnTo>
                    <a:pt x="9333" y="5052"/>
                  </a:lnTo>
                  <a:lnTo>
                    <a:pt x="11249" y="5077"/>
                  </a:lnTo>
                  <a:lnTo>
                    <a:pt x="13240" y="5077"/>
                  </a:lnTo>
                  <a:lnTo>
                    <a:pt x="15455" y="5052"/>
                  </a:lnTo>
                  <a:lnTo>
                    <a:pt x="15779" y="5028"/>
                  </a:lnTo>
                  <a:lnTo>
                    <a:pt x="16102" y="4953"/>
                  </a:lnTo>
                  <a:lnTo>
                    <a:pt x="16351" y="4853"/>
                  </a:lnTo>
                  <a:lnTo>
                    <a:pt x="16600" y="4729"/>
                  </a:lnTo>
                  <a:lnTo>
                    <a:pt x="16799" y="4580"/>
                  </a:lnTo>
                  <a:lnTo>
                    <a:pt x="16973" y="4430"/>
                  </a:lnTo>
                  <a:lnTo>
                    <a:pt x="17123" y="4231"/>
                  </a:lnTo>
                  <a:lnTo>
                    <a:pt x="17247" y="4057"/>
                  </a:lnTo>
                  <a:lnTo>
                    <a:pt x="17322" y="3858"/>
                  </a:lnTo>
                  <a:lnTo>
                    <a:pt x="17371" y="3684"/>
                  </a:lnTo>
                  <a:lnTo>
                    <a:pt x="17396" y="3509"/>
                  </a:lnTo>
                  <a:lnTo>
                    <a:pt x="17371" y="3360"/>
                  </a:lnTo>
                  <a:lnTo>
                    <a:pt x="17347" y="3211"/>
                  </a:lnTo>
                  <a:lnTo>
                    <a:pt x="17272" y="3086"/>
                  </a:lnTo>
                  <a:lnTo>
                    <a:pt x="17172" y="3012"/>
                  </a:lnTo>
                  <a:lnTo>
                    <a:pt x="17023" y="2962"/>
                  </a:lnTo>
                  <a:lnTo>
                    <a:pt x="15704" y="2713"/>
                  </a:lnTo>
                  <a:lnTo>
                    <a:pt x="14435" y="2489"/>
                  </a:lnTo>
                  <a:lnTo>
                    <a:pt x="13215" y="2290"/>
                  </a:lnTo>
                  <a:lnTo>
                    <a:pt x="12021" y="2066"/>
                  </a:lnTo>
                  <a:lnTo>
                    <a:pt x="11448" y="1942"/>
                  </a:lnTo>
                  <a:lnTo>
                    <a:pt x="10851" y="1792"/>
                  </a:lnTo>
                  <a:lnTo>
                    <a:pt x="10279" y="1618"/>
                  </a:lnTo>
                  <a:lnTo>
                    <a:pt x="9706" y="1419"/>
                  </a:lnTo>
                  <a:lnTo>
                    <a:pt x="9109" y="1195"/>
                  </a:lnTo>
                  <a:lnTo>
                    <a:pt x="8537" y="946"/>
                  </a:lnTo>
                  <a:lnTo>
                    <a:pt x="7964" y="648"/>
                  </a:lnTo>
                  <a:lnTo>
                    <a:pt x="7367" y="324"/>
                  </a:lnTo>
                  <a:lnTo>
                    <a:pt x="7118" y="200"/>
                  </a:lnTo>
                  <a:lnTo>
                    <a:pt x="6844" y="100"/>
                  </a:lnTo>
                  <a:lnTo>
                    <a:pt x="6546" y="25"/>
                  </a:lnTo>
                  <a:lnTo>
                    <a:pt x="62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852;p67">
              <a:extLst>
                <a:ext uri="{FF2B5EF4-FFF2-40B4-BE49-F238E27FC236}">
                  <a16:creationId xmlns:a16="http://schemas.microsoft.com/office/drawing/2014/main" id="{291A1808-4C1C-51C3-C6F2-1BD3BACFF2BD}"/>
                </a:ext>
              </a:extLst>
            </p:cNvPr>
            <p:cNvSpPr/>
            <p:nvPr/>
          </p:nvSpPr>
          <p:spPr>
            <a:xfrm>
              <a:off x="2593460" y="2068511"/>
              <a:ext cx="367256" cy="318377"/>
            </a:xfrm>
            <a:custGeom>
              <a:avLst/>
              <a:gdLst/>
              <a:ahLst/>
              <a:cxnLst/>
              <a:rect l="l" t="t" r="r" b="b"/>
              <a:pathLst>
                <a:path w="25982" h="22524" extrusionOk="0">
                  <a:moveTo>
                    <a:pt x="15079" y="16480"/>
                  </a:moveTo>
                  <a:lnTo>
                    <a:pt x="15032" y="16501"/>
                  </a:lnTo>
                  <a:lnTo>
                    <a:pt x="14858" y="16575"/>
                  </a:lnTo>
                  <a:lnTo>
                    <a:pt x="14882" y="16526"/>
                  </a:lnTo>
                  <a:lnTo>
                    <a:pt x="14957" y="16501"/>
                  </a:lnTo>
                  <a:lnTo>
                    <a:pt x="15079" y="16480"/>
                  </a:lnTo>
                  <a:close/>
                  <a:moveTo>
                    <a:pt x="6371" y="1"/>
                  </a:moveTo>
                  <a:lnTo>
                    <a:pt x="0" y="2713"/>
                  </a:lnTo>
                  <a:lnTo>
                    <a:pt x="523" y="3908"/>
                  </a:lnTo>
                  <a:lnTo>
                    <a:pt x="1045" y="5053"/>
                  </a:lnTo>
                  <a:lnTo>
                    <a:pt x="1593" y="6173"/>
                  </a:lnTo>
                  <a:lnTo>
                    <a:pt x="2140" y="7268"/>
                  </a:lnTo>
                  <a:lnTo>
                    <a:pt x="2738" y="8388"/>
                  </a:lnTo>
                  <a:lnTo>
                    <a:pt x="3310" y="9483"/>
                  </a:lnTo>
                  <a:lnTo>
                    <a:pt x="3932" y="10578"/>
                  </a:lnTo>
                  <a:lnTo>
                    <a:pt x="4554" y="11648"/>
                  </a:lnTo>
                  <a:lnTo>
                    <a:pt x="5201" y="12718"/>
                  </a:lnTo>
                  <a:lnTo>
                    <a:pt x="5873" y="13788"/>
                  </a:lnTo>
                  <a:lnTo>
                    <a:pt x="6570" y="14858"/>
                  </a:lnTo>
                  <a:lnTo>
                    <a:pt x="7267" y="15903"/>
                  </a:lnTo>
                  <a:lnTo>
                    <a:pt x="8014" y="16973"/>
                  </a:lnTo>
                  <a:lnTo>
                    <a:pt x="8785" y="17994"/>
                  </a:lnTo>
                  <a:lnTo>
                    <a:pt x="9582" y="19014"/>
                  </a:lnTo>
                  <a:lnTo>
                    <a:pt x="10428" y="20010"/>
                  </a:lnTo>
                  <a:lnTo>
                    <a:pt x="10851" y="20507"/>
                  </a:lnTo>
                  <a:lnTo>
                    <a:pt x="11224" y="20906"/>
                  </a:lnTo>
                  <a:lnTo>
                    <a:pt x="11647" y="21279"/>
                  </a:lnTo>
                  <a:lnTo>
                    <a:pt x="11921" y="21503"/>
                  </a:lnTo>
                  <a:lnTo>
                    <a:pt x="12220" y="21702"/>
                  </a:lnTo>
                  <a:lnTo>
                    <a:pt x="12543" y="21901"/>
                  </a:lnTo>
                  <a:lnTo>
                    <a:pt x="12867" y="22050"/>
                  </a:lnTo>
                  <a:lnTo>
                    <a:pt x="13190" y="22200"/>
                  </a:lnTo>
                  <a:lnTo>
                    <a:pt x="13539" y="22299"/>
                  </a:lnTo>
                  <a:lnTo>
                    <a:pt x="13887" y="22399"/>
                  </a:lnTo>
                  <a:lnTo>
                    <a:pt x="14235" y="22473"/>
                  </a:lnTo>
                  <a:lnTo>
                    <a:pt x="14584" y="22523"/>
                  </a:lnTo>
                  <a:lnTo>
                    <a:pt x="15306" y="22523"/>
                  </a:lnTo>
                  <a:lnTo>
                    <a:pt x="15654" y="22473"/>
                  </a:lnTo>
                  <a:lnTo>
                    <a:pt x="16002" y="22424"/>
                  </a:lnTo>
                  <a:lnTo>
                    <a:pt x="16351" y="22349"/>
                  </a:lnTo>
                  <a:lnTo>
                    <a:pt x="16674" y="22249"/>
                  </a:lnTo>
                  <a:lnTo>
                    <a:pt x="17023" y="22100"/>
                  </a:lnTo>
                  <a:lnTo>
                    <a:pt x="17471" y="21901"/>
                  </a:lnTo>
                  <a:lnTo>
                    <a:pt x="17919" y="21652"/>
                  </a:lnTo>
                  <a:lnTo>
                    <a:pt x="18367" y="21354"/>
                  </a:lnTo>
                  <a:lnTo>
                    <a:pt x="18765" y="21055"/>
                  </a:lnTo>
                  <a:lnTo>
                    <a:pt x="19337" y="20532"/>
                  </a:lnTo>
                  <a:lnTo>
                    <a:pt x="19885" y="19960"/>
                  </a:lnTo>
                  <a:lnTo>
                    <a:pt x="20382" y="19388"/>
                  </a:lnTo>
                  <a:lnTo>
                    <a:pt x="20855" y="18765"/>
                  </a:lnTo>
                  <a:lnTo>
                    <a:pt x="21229" y="18193"/>
                  </a:lnTo>
                  <a:lnTo>
                    <a:pt x="21602" y="17645"/>
                  </a:lnTo>
                  <a:lnTo>
                    <a:pt x="21950" y="17048"/>
                  </a:lnTo>
                  <a:lnTo>
                    <a:pt x="22299" y="16476"/>
                  </a:lnTo>
                  <a:lnTo>
                    <a:pt x="22871" y="15331"/>
                  </a:lnTo>
                  <a:lnTo>
                    <a:pt x="23419" y="14186"/>
                  </a:lnTo>
                  <a:lnTo>
                    <a:pt x="23916" y="13041"/>
                  </a:lnTo>
                  <a:lnTo>
                    <a:pt x="24414" y="11847"/>
                  </a:lnTo>
                  <a:lnTo>
                    <a:pt x="24862" y="10677"/>
                  </a:lnTo>
                  <a:lnTo>
                    <a:pt x="25260" y="9458"/>
                  </a:lnTo>
                  <a:lnTo>
                    <a:pt x="25634" y="8263"/>
                  </a:lnTo>
                  <a:lnTo>
                    <a:pt x="25982" y="7019"/>
                  </a:lnTo>
                  <a:lnTo>
                    <a:pt x="22772" y="5774"/>
                  </a:lnTo>
                  <a:lnTo>
                    <a:pt x="21602" y="7815"/>
                  </a:lnTo>
                  <a:lnTo>
                    <a:pt x="21005" y="8836"/>
                  </a:lnTo>
                  <a:lnTo>
                    <a:pt x="20382" y="9831"/>
                  </a:lnTo>
                  <a:lnTo>
                    <a:pt x="19760" y="10826"/>
                  </a:lnTo>
                  <a:lnTo>
                    <a:pt x="19138" y="11797"/>
                  </a:lnTo>
                  <a:lnTo>
                    <a:pt x="18491" y="12743"/>
                  </a:lnTo>
                  <a:lnTo>
                    <a:pt x="17844" y="13639"/>
                  </a:lnTo>
                  <a:lnTo>
                    <a:pt x="17197" y="14485"/>
                  </a:lnTo>
                  <a:lnTo>
                    <a:pt x="16500" y="15281"/>
                  </a:lnTo>
                  <a:lnTo>
                    <a:pt x="16201" y="15580"/>
                  </a:lnTo>
                  <a:lnTo>
                    <a:pt x="15878" y="15878"/>
                  </a:lnTo>
                  <a:lnTo>
                    <a:pt x="15554" y="16152"/>
                  </a:lnTo>
                  <a:lnTo>
                    <a:pt x="15462" y="16225"/>
                  </a:lnTo>
                  <a:lnTo>
                    <a:pt x="15355" y="16078"/>
                  </a:lnTo>
                  <a:lnTo>
                    <a:pt x="14708" y="15132"/>
                  </a:lnTo>
                  <a:lnTo>
                    <a:pt x="14061" y="14186"/>
                  </a:lnTo>
                  <a:lnTo>
                    <a:pt x="13439" y="13240"/>
                  </a:lnTo>
                  <a:lnTo>
                    <a:pt x="12842" y="12270"/>
                  </a:lnTo>
                  <a:lnTo>
                    <a:pt x="12244" y="11299"/>
                  </a:lnTo>
                  <a:lnTo>
                    <a:pt x="11672" y="10304"/>
                  </a:lnTo>
                  <a:lnTo>
                    <a:pt x="11100" y="9308"/>
                  </a:lnTo>
                  <a:lnTo>
                    <a:pt x="10552" y="8313"/>
                  </a:lnTo>
                  <a:lnTo>
                    <a:pt x="9457" y="6247"/>
                  </a:lnTo>
                  <a:lnTo>
                    <a:pt x="8387" y="4157"/>
                  </a:lnTo>
                  <a:lnTo>
                    <a:pt x="7367" y="2066"/>
                  </a:lnTo>
                  <a:lnTo>
                    <a:pt x="6371" y="1"/>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853;p67">
              <a:extLst>
                <a:ext uri="{FF2B5EF4-FFF2-40B4-BE49-F238E27FC236}">
                  <a16:creationId xmlns:a16="http://schemas.microsoft.com/office/drawing/2014/main" id="{64E22D27-F411-E70E-AC41-7514427A11E4}"/>
                </a:ext>
              </a:extLst>
            </p:cNvPr>
            <p:cNvSpPr/>
            <p:nvPr/>
          </p:nvSpPr>
          <p:spPr>
            <a:xfrm>
              <a:off x="2593460" y="2068511"/>
              <a:ext cx="367256" cy="318377"/>
            </a:xfrm>
            <a:custGeom>
              <a:avLst/>
              <a:gdLst/>
              <a:ahLst/>
              <a:cxnLst/>
              <a:rect l="l" t="t" r="r" b="b"/>
              <a:pathLst>
                <a:path w="25982" h="22524" fill="none" extrusionOk="0">
                  <a:moveTo>
                    <a:pt x="6371" y="1"/>
                  </a:moveTo>
                  <a:lnTo>
                    <a:pt x="6371" y="1"/>
                  </a:lnTo>
                  <a:lnTo>
                    <a:pt x="7367" y="2066"/>
                  </a:lnTo>
                  <a:lnTo>
                    <a:pt x="8387" y="4157"/>
                  </a:lnTo>
                  <a:lnTo>
                    <a:pt x="8387" y="4157"/>
                  </a:lnTo>
                  <a:lnTo>
                    <a:pt x="9457" y="6247"/>
                  </a:lnTo>
                  <a:lnTo>
                    <a:pt x="10552" y="8313"/>
                  </a:lnTo>
                  <a:lnTo>
                    <a:pt x="10552" y="8313"/>
                  </a:lnTo>
                  <a:lnTo>
                    <a:pt x="11100" y="9308"/>
                  </a:lnTo>
                  <a:lnTo>
                    <a:pt x="11672" y="10304"/>
                  </a:lnTo>
                  <a:lnTo>
                    <a:pt x="12244" y="11299"/>
                  </a:lnTo>
                  <a:lnTo>
                    <a:pt x="12842" y="12270"/>
                  </a:lnTo>
                  <a:lnTo>
                    <a:pt x="13439" y="13240"/>
                  </a:lnTo>
                  <a:lnTo>
                    <a:pt x="14061" y="14186"/>
                  </a:lnTo>
                  <a:lnTo>
                    <a:pt x="14708" y="15132"/>
                  </a:lnTo>
                  <a:lnTo>
                    <a:pt x="15355" y="16078"/>
                  </a:lnTo>
                  <a:lnTo>
                    <a:pt x="15679" y="16526"/>
                  </a:lnTo>
                  <a:lnTo>
                    <a:pt x="15679" y="16526"/>
                  </a:lnTo>
                  <a:lnTo>
                    <a:pt x="15729" y="16600"/>
                  </a:lnTo>
                  <a:lnTo>
                    <a:pt x="15729" y="16625"/>
                  </a:lnTo>
                  <a:lnTo>
                    <a:pt x="15729" y="16625"/>
                  </a:lnTo>
                  <a:lnTo>
                    <a:pt x="15505" y="16526"/>
                  </a:lnTo>
                  <a:lnTo>
                    <a:pt x="15281" y="16476"/>
                  </a:lnTo>
                  <a:lnTo>
                    <a:pt x="15281" y="16476"/>
                  </a:lnTo>
                  <a:lnTo>
                    <a:pt x="15106" y="16476"/>
                  </a:lnTo>
                  <a:lnTo>
                    <a:pt x="14957" y="16501"/>
                  </a:lnTo>
                  <a:lnTo>
                    <a:pt x="14882" y="16526"/>
                  </a:lnTo>
                  <a:lnTo>
                    <a:pt x="14858" y="16575"/>
                  </a:lnTo>
                  <a:lnTo>
                    <a:pt x="14858" y="16575"/>
                  </a:lnTo>
                  <a:lnTo>
                    <a:pt x="15032" y="16501"/>
                  </a:lnTo>
                  <a:lnTo>
                    <a:pt x="15206" y="16426"/>
                  </a:lnTo>
                  <a:lnTo>
                    <a:pt x="15206" y="16426"/>
                  </a:lnTo>
                  <a:lnTo>
                    <a:pt x="15554" y="16152"/>
                  </a:lnTo>
                  <a:lnTo>
                    <a:pt x="15878" y="15878"/>
                  </a:lnTo>
                  <a:lnTo>
                    <a:pt x="16201" y="15580"/>
                  </a:lnTo>
                  <a:lnTo>
                    <a:pt x="16500" y="15281"/>
                  </a:lnTo>
                  <a:lnTo>
                    <a:pt x="16500" y="15281"/>
                  </a:lnTo>
                  <a:lnTo>
                    <a:pt x="17197" y="14485"/>
                  </a:lnTo>
                  <a:lnTo>
                    <a:pt x="17844" y="13639"/>
                  </a:lnTo>
                  <a:lnTo>
                    <a:pt x="17844" y="13639"/>
                  </a:lnTo>
                  <a:lnTo>
                    <a:pt x="18491" y="12743"/>
                  </a:lnTo>
                  <a:lnTo>
                    <a:pt x="19138" y="11797"/>
                  </a:lnTo>
                  <a:lnTo>
                    <a:pt x="19760" y="10826"/>
                  </a:lnTo>
                  <a:lnTo>
                    <a:pt x="20382" y="9831"/>
                  </a:lnTo>
                  <a:lnTo>
                    <a:pt x="20382" y="9831"/>
                  </a:lnTo>
                  <a:lnTo>
                    <a:pt x="21005" y="8836"/>
                  </a:lnTo>
                  <a:lnTo>
                    <a:pt x="21602" y="7815"/>
                  </a:lnTo>
                  <a:lnTo>
                    <a:pt x="22772" y="5774"/>
                  </a:lnTo>
                  <a:lnTo>
                    <a:pt x="25982" y="7019"/>
                  </a:lnTo>
                  <a:lnTo>
                    <a:pt x="25982" y="7019"/>
                  </a:lnTo>
                  <a:lnTo>
                    <a:pt x="25634" y="8263"/>
                  </a:lnTo>
                  <a:lnTo>
                    <a:pt x="25260" y="9458"/>
                  </a:lnTo>
                  <a:lnTo>
                    <a:pt x="24862" y="10677"/>
                  </a:lnTo>
                  <a:lnTo>
                    <a:pt x="24414" y="11847"/>
                  </a:lnTo>
                  <a:lnTo>
                    <a:pt x="23916" y="13041"/>
                  </a:lnTo>
                  <a:lnTo>
                    <a:pt x="23419" y="14186"/>
                  </a:lnTo>
                  <a:lnTo>
                    <a:pt x="22871" y="15331"/>
                  </a:lnTo>
                  <a:lnTo>
                    <a:pt x="22299" y="16476"/>
                  </a:lnTo>
                  <a:lnTo>
                    <a:pt x="22299" y="16476"/>
                  </a:lnTo>
                  <a:lnTo>
                    <a:pt x="21950" y="17048"/>
                  </a:lnTo>
                  <a:lnTo>
                    <a:pt x="21602" y="17645"/>
                  </a:lnTo>
                  <a:lnTo>
                    <a:pt x="21229" y="18193"/>
                  </a:lnTo>
                  <a:lnTo>
                    <a:pt x="20855" y="18765"/>
                  </a:lnTo>
                  <a:lnTo>
                    <a:pt x="20855" y="18765"/>
                  </a:lnTo>
                  <a:lnTo>
                    <a:pt x="20382" y="19388"/>
                  </a:lnTo>
                  <a:lnTo>
                    <a:pt x="19885" y="19960"/>
                  </a:lnTo>
                  <a:lnTo>
                    <a:pt x="19337" y="20532"/>
                  </a:lnTo>
                  <a:lnTo>
                    <a:pt x="18765" y="21055"/>
                  </a:lnTo>
                  <a:lnTo>
                    <a:pt x="18765" y="21055"/>
                  </a:lnTo>
                  <a:lnTo>
                    <a:pt x="18367" y="21354"/>
                  </a:lnTo>
                  <a:lnTo>
                    <a:pt x="17919" y="21652"/>
                  </a:lnTo>
                  <a:lnTo>
                    <a:pt x="17471" y="21901"/>
                  </a:lnTo>
                  <a:lnTo>
                    <a:pt x="17023" y="22100"/>
                  </a:lnTo>
                  <a:lnTo>
                    <a:pt x="17023" y="22100"/>
                  </a:lnTo>
                  <a:lnTo>
                    <a:pt x="16674" y="22249"/>
                  </a:lnTo>
                  <a:lnTo>
                    <a:pt x="16351" y="22349"/>
                  </a:lnTo>
                  <a:lnTo>
                    <a:pt x="16002" y="22424"/>
                  </a:lnTo>
                  <a:lnTo>
                    <a:pt x="15654" y="22473"/>
                  </a:lnTo>
                  <a:lnTo>
                    <a:pt x="15306" y="22523"/>
                  </a:lnTo>
                  <a:lnTo>
                    <a:pt x="14932" y="22523"/>
                  </a:lnTo>
                  <a:lnTo>
                    <a:pt x="14584" y="22523"/>
                  </a:lnTo>
                  <a:lnTo>
                    <a:pt x="14235" y="22473"/>
                  </a:lnTo>
                  <a:lnTo>
                    <a:pt x="14235" y="22473"/>
                  </a:lnTo>
                  <a:lnTo>
                    <a:pt x="13887" y="22399"/>
                  </a:lnTo>
                  <a:lnTo>
                    <a:pt x="13539" y="22299"/>
                  </a:lnTo>
                  <a:lnTo>
                    <a:pt x="13190" y="22200"/>
                  </a:lnTo>
                  <a:lnTo>
                    <a:pt x="12867" y="22050"/>
                  </a:lnTo>
                  <a:lnTo>
                    <a:pt x="12543" y="21901"/>
                  </a:lnTo>
                  <a:lnTo>
                    <a:pt x="12220" y="21702"/>
                  </a:lnTo>
                  <a:lnTo>
                    <a:pt x="11921" y="21503"/>
                  </a:lnTo>
                  <a:lnTo>
                    <a:pt x="11647" y="21279"/>
                  </a:lnTo>
                  <a:lnTo>
                    <a:pt x="11647" y="21279"/>
                  </a:lnTo>
                  <a:lnTo>
                    <a:pt x="11224" y="20906"/>
                  </a:lnTo>
                  <a:lnTo>
                    <a:pt x="10851" y="20507"/>
                  </a:lnTo>
                  <a:lnTo>
                    <a:pt x="10428" y="20010"/>
                  </a:lnTo>
                  <a:lnTo>
                    <a:pt x="10428" y="20010"/>
                  </a:lnTo>
                  <a:lnTo>
                    <a:pt x="9582" y="19014"/>
                  </a:lnTo>
                  <a:lnTo>
                    <a:pt x="8785" y="17994"/>
                  </a:lnTo>
                  <a:lnTo>
                    <a:pt x="8014" y="16973"/>
                  </a:lnTo>
                  <a:lnTo>
                    <a:pt x="7267" y="15903"/>
                  </a:lnTo>
                  <a:lnTo>
                    <a:pt x="7267" y="15903"/>
                  </a:lnTo>
                  <a:lnTo>
                    <a:pt x="6570" y="14858"/>
                  </a:lnTo>
                  <a:lnTo>
                    <a:pt x="5873" y="13788"/>
                  </a:lnTo>
                  <a:lnTo>
                    <a:pt x="5201" y="12718"/>
                  </a:lnTo>
                  <a:lnTo>
                    <a:pt x="4554" y="11648"/>
                  </a:lnTo>
                  <a:lnTo>
                    <a:pt x="4554" y="11648"/>
                  </a:lnTo>
                  <a:lnTo>
                    <a:pt x="3932" y="10578"/>
                  </a:lnTo>
                  <a:lnTo>
                    <a:pt x="3310" y="9483"/>
                  </a:lnTo>
                  <a:lnTo>
                    <a:pt x="2738" y="8388"/>
                  </a:lnTo>
                  <a:lnTo>
                    <a:pt x="2140" y="7268"/>
                  </a:lnTo>
                  <a:lnTo>
                    <a:pt x="2140" y="7268"/>
                  </a:lnTo>
                  <a:lnTo>
                    <a:pt x="1593" y="6173"/>
                  </a:lnTo>
                  <a:lnTo>
                    <a:pt x="1045" y="5053"/>
                  </a:lnTo>
                  <a:lnTo>
                    <a:pt x="523" y="3908"/>
                  </a:lnTo>
                  <a:lnTo>
                    <a:pt x="0" y="2713"/>
                  </a:lnTo>
                  <a:lnTo>
                    <a:pt x="637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854;p67">
              <a:extLst>
                <a:ext uri="{FF2B5EF4-FFF2-40B4-BE49-F238E27FC236}">
                  <a16:creationId xmlns:a16="http://schemas.microsoft.com/office/drawing/2014/main" id="{75F4291E-A114-B9A8-28C9-63E0F61AAC09}"/>
                </a:ext>
              </a:extLst>
            </p:cNvPr>
            <p:cNvSpPr/>
            <p:nvPr/>
          </p:nvSpPr>
          <p:spPr>
            <a:xfrm>
              <a:off x="2565317" y="2017159"/>
              <a:ext cx="231475" cy="272283"/>
            </a:xfrm>
            <a:custGeom>
              <a:avLst/>
              <a:gdLst/>
              <a:ahLst/>
              <a:cxnLst/>
              <a:rect l="l" t="t" r="r" b="b"/>
              <a:pathLst>
                <a:path w="16376" h="19263" extrusionOk="0">
                  <a:moveTo>
                    <a:pt x="4355" y="0"/>
                  </a:moveTo>
                  <a:lnTo>
                    <a:pt x="3982" y="25"/>
                  </a:lnTo>
                  <a:lnTo>
                    <a:pt x="3634" y="75"/>
                  </a:lnTo>
                  <a:lnTo>
                    <a:pt x="3310" y="174"/>
                  </a:lnTo>
                  <a:lnTo>
                    <a:pt x="2962" y="274"/>
                  </a:lnTo>
                  <a:lnTo>
                    <a:pt x="2638" y="398"/>
                  </a:lnTo>
                  <a:lnTo>
                    <a:pt x="2340" y="573"/>
                  </a:lnTo>
                  <a:lnTo>
                    <a:pt x="2041" y="747"/>
                  </a:lnTo>
                  <a:lnTo>
                    <a:pt x="1767" y="946"/>
                  </a:lnTo>
                  <a:lnTo>
                    <a:pt x="1493" y="1195"/>
                  </a:lnTo>
                  <a:lnTo>
                    <a:pt x="1245" y="1469"/>
                  </a:lnTo>
                  <a:lnTo>
                    <a:pt x="1021" y="1742"/>
                  </a:lnTo>
                  <a:lnTo>
                    <a:pt x="797" y="2066"/>
                  </a:lnTo>
                  <a:lnTo>
                    <a:pt x="597" y="2414"/>
                  </a:lnTo>
                  <a:lnTo>
                    <a:pt x="423" y="2788"/>
                  </a:lnTo>
                  <a:lnTo>
                    <a:pt x="249" y="3186"/>
                  </a:lnTo>
                  <a:lnTo>
                    <a:pt x="125" y="3584"/>
                  </a:lnTo>
                  <a:lnTo>
                    <a:pt x="75" y="3808"/>
                  </a:lnTo>
                  <a:lnTo>
                    <a:pt x="25" y="4007"/>
                  </a:lnTo>
                  <a:lnTo>
                    <a:pt x="0" y="4455"/>
                  </a:lnTo>
                  <a:lnTo>
                    <a:pt x="25" y="4953"/>
                  </a:lnTo>
                  <a:lnTo>
                    <a:pt x="100" y="5475"/>
                  </a:lnTo>
                  <a:lnTo>
                    <a:pt x="199" y="6023"/>
                  </a:lnTo>
                  <a:lnTo>
                    <a:pt x="349" y="6595"/>
                  </a:lnTo>
                  <a:lnTo>
                    <a:pt x="548" y="7193"/>
                  </a:lnTo>
                  <a:lnTo>
                    <a:pt x="772" y="7815"/>
                  </a:lnTo>
                  <a:lnTo>
                    <a:pt x="1021" y="8462"/>
                  </a:lnTo>
                  <a:lnTo>
                    <a:pt x="1319" y="9084"/>
                  </a:lnTo>
                  <a:lnTo>
                    <a:pt x="1618" y="9756"/>
                  </a:lnTo>
                  <a:lnTo>
                    <a:pt x="1941" y="10403"/>
                  </a:lnTo>
                  <a:lnTo>
                    <a:pt x="2663" y="11722"/>
                  </a:lnTo>
                  <a:lnTo>
                    <a:pt x="3410" y="13016"/>
                  </a:lnTo>
                  <a:lnTo>
                    <a:pt x="4156" y="14260"/>
                  </a:lnTo>
                  <a:lnTo>
                    <a:pt x="4903" y="15430"/>
                  </a:lnTo>
                  <a:lnTo>
                    <a:pt x="5625" y="16475"/>
                  </a:lnTo>
                  <a:lnTo>
                    <a:pt x="6247" y="17421"/>
                  </a:lnTo>
                  <a:lnTo>
                    <a:pt x="7217" y="18765"/>
                  </a:lnTo>
                  <a:lnTo>
                    <a:pt x="7591" y="19263"/>
                  </a:lnTo>
                  <a:lnTo>
                    <a:pt x="16376" y="13613"/>
                  </a:lnTo>
                  <a:lnTo>
                    <a:pt x="15729" y="12269"/>
                  </a:lnTo>
                  <a:lnTo>
                    <a:pt x="15057" y="10926"/>
                  </a:lnTo>
                  <a:lnTo>
                    <a:pt x="14360" y="9607"/>
                  </a:lnTo>
                  <a:lnTo>
                    <a:pt x="13613" y="8312"/>
                  </a:lnTo>
                  <a:lnTo>
                    <a:pt x="12842" y="7043"/>
                  </a:lnTo>
                  <a:lnTo>
                    <a:pt x="12021" y="5774"/>
                  </a:lnTo>
                  <a:lnTo>
                    <a:pt x="11174" y="4555"/>
                  </a:lnTo>
                  <a:lnTo>
                    <a:pt x="10278" y="3335"/>
                  </a:lnTo>
                  <a:lnTo>
                    <a:pt x="9955" y="2912"/>
                  </a:lnTo>
                  <a:lnTo>
                    <a:pt x="9582" y="2539"/>
                  </a:lnTo>
                  <a:lnTo>
                    <a:pt x="9233" y="2165"/>
                  </a:lnTo>
                  <a:lnTo>
                    <a:pt x="8860" y="1842"/>
                  </a:lnTo>
                  <a:lnTo>
                    <a:pt x="8487" y="1518"/>
                  </a:lnTo>
                  <a:lnTo>
                    <a:pt x="8113" y="1245"/>
                  </a:lnTo>
                  <a:lnTo>
                    <a:pt x="7740" y="996"/>
                  </a:lnTo>
                  <a:lnTo>
                    <a:pt x="7367" y="772"/>
                  </a:lnTo>
                  <a:lnTo>
                    <a:pt x="6968" y="598"/>
                  </a:lnTo>
                  <a:lnTo>
                    <a:pt x="6595" y="423"/>
                  </a:lnTo>
                  <a:lnTo>
                    <a:pt x="6222" y="274"/>
                  </a:lnTo>
                  <a:lnTo>
                    <a:pt x="5824" y="174"/>
                  </a:lnTo>
                  <a:lnTo>
                    <a:pt x="5450" y="100"/>
                  </a:lnTo>
                  <a:lnTo>
                    <a:pt x="5077" y="25"/>
                  </a:lnTo>
                  <a:lnTo>
                    <a:pt x="47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855;p67">
              <a:extLst>
                <a:ext uri="{FF2B5EF4-FFF2-40B4-BE49-F238E27FC236}">
                  <a16:creationId xmlns:a16="http://schemas.microsoft.com/office/drawing/2014/main" id="{30206A00-168C-8D43-E3FE-AC16AC2AE1E1}"/>
                </a:ext>
              </a:extLst>
            </p:cNvPr>
            <p:cNvSpPr/>
            <p:nvPr/>
          </p:nvSpPr>
          <p:spPr>
            <a:xfrm>
              <a:off x="2565317" y="2017159"/>
              <a:ext cx="231475" cy="272283"/>
            </a:xfrm>
            <a:custGeom>
              <a:avLst/>
              <a:gdLst/>
              <a:ahLst/>
              <a:cxnLst/>
              <a:rect l="l" t="t" r="r" b="b"/>
              <a:pathLst>
                <a:path w="16376" h="19263" fill="none" extrusionOk="0">
                  <a:moveTo>
                    <a:pt x="125" y="3584"/>
                  </a:moveTo>
                  <a:lnTo>
                    <a:pt x="125" y="3584"/>
                  </a:lnTo>
                  <a:lnTo>
                    <a:pt x="75" y="3808"/>
                  </a:lnTo>
                  <a:lnTo>
                    <a:pt x="25" y="4007"/>
                  </a:lnTo>
                  <a:lnTo>
                    <a:pt x="0" y="4455"/>
                  </a:lnTo>
                  <a:lnTo>
                    <a:pt x="25" y="4953"/>
                  </a:lnTo>
                  <a:lnTo>
                    <a:pt x="100" y="5475"/>
                  </a:lnTo>
                  <a:lnTo>
                    <a:pt x="199" y="6023"/>
                  </a:lnTo>
                  <a:lnTo>
                    <a:pt x="349" y="6595"/>
                  </a:lnTo>
                  <a:lnTo>
                    <a:pt x="548" y="7193"/>
                  </a:lnTo>
                  <a:lnTo>
                    <a:pt x="772" y="7815"/>
                  </a:lnTo>
                  <a:lnTo>
                    <a:pt x="1021" y="8462"/>
                  </a:lnTo>
                  <a:lnTo>
                    <a:pt x="1319" y="9084"/>
                  </a:lnTo>
                  <a:lnTo>
                    <a:pt x="1618" y="9756"/>
                  </a:lnTo>
                  <a:lnTo>
                    <a:pt x="1941" y="10403"/>
                  </a:lnTo>
                  <a:lnTo>
                    <a:pt x="2663" y="11722"/>
                  </a:lnTo>
                  <a:lnTo>
                    <a:pt x="3410" y="13016"/>
                  </a:lnTo>
                  <a:lnTo>
                    <a:pt x="4156" y="14260"/>
                  </a:lnTo>
                  <a:lnTo>
                    <a:pt x="4903" y="15430"/>
                  </a:lnTo>
                  <a:lnTo>
                    <a:pt x="5625" y="16475"/>
                  </a:lnTo>
                  <a:lnTo>
                    <a:pt x="6247" y="17421"/>
                  </a:lnTo>
                  <a:lnTo>
                    <a:pt x="7217" y="18765"/>
                  </a:lnTo>
                  <a:lnTo>
                    <a:pt x="7591" y="19263"/>
                  </a:lnTo>
                  <a:lnTo>
                    <a:pt x="16376" y="13613"/>
                  </a:lnTo>
                  <a:lnTo>
                    <a:pt x="16376" y="13613"/>
                  </a:lnTo>
                  <a:lnTo>
                    <a:pt x="15729" y="12269"/>
                  </a:lnTo>
                  <a:lnTo>
                    <a:pt x="15057" y="10926"/>
                  </a:lnTo>
                  <a:lnTo>
                    <a:pt x="14360" y="9607"/>
                  </a:lnTo>
                  <a:lnTo>
                    <a:pt x="13613" y="8312"/>
                  </a:lnTo>
                  <a:lnTo>
                    <a:pt x="12842" y="7043"/>
                  </a:lnTo>
                  <a:lnTo>
                    <a:pt x="12021" y="5774"/>
                  </a:lnTo>
                  <a:lnTo>
                    <a:pt x="11174" y="4555"/>
                  </a:lnTo>
                  <a:lnTo>
                    <a:pt x="10278" y="3335"/>
                  </a:lnTo>
                  <a:lnTo>
                    <a:pt x="10278" y="3335"/>
                  </a:lnTo>
                  <a:lnTo>
                    <a:pt x="9955" y="2912"/>
                  </a:lnTo>
                  <a:lnTo>
                    <a:pt x="9582" y="2539"/>
                  </a:lnTo>
                  <a:lnTo>
                    <a:pt x="9233" y="2165"/>
                  </a:lnTo>
                  <a:lnTo>
                    <a:pt x="8860" y="1842"/>
                  </a:lnTo>
                  <a:lnTo>
                    <a:pt x="8487" y="1518"/>
                  </a:lnTo>
                  <a:lnTo>
                    <a:pt x="8113" y="1245"/>
                  </a:lnTo>
                  <a:lnTo>
                    <a:pt x="7740" y="996"/>
                  </a:lnTo>
                  <a:lnTo>
                    <a:pt x="7367" y="772"/>
                  </a:lnTo>
                  <a:lnTo>
                    <a:pt x="6968" y="598"/>
                  </a:lnTo>
                  <a:lnTo>
                    <a:pt x="6595" y="423"/>
                  </a:lnTo>
                  <a:lnTo>
                    <a:pt x="6222" y="274"/>
                  </a:lnTo>
                  <a:lnTo>
                    <a:pt x="5824" y="174"/>
                  </a:lnTo>
                  <a:lnTo>
                    <a:pt x="5450" y="100"/>
                  </a:lnTo>
                  <a:lnTo>
                    <a:pt x="5077" y="25"/>
                  </a:lnTo>
                  <a:lnTo>
                    <a:pt x="4704" y="0"/>
                  </a:lnTo>
                  <a:lnTo>
                    <a:pt x="4355" y="0"/>
                  </a:lnTo>
                  <a:lnTo>
                    <a:pt x="3982" y="25"/>
                  </a:lnTo>
                  <a:lnTo>
                    <a:pt x="3634" y="75"/>
                  </a:lnTo>
                  <a:lnTo>
                    <a:pt x="3310" y="174"/>
                  </a:lnTo>
                  <a:lnTo>
                    <a:pt x="2962" y="274"/>
                  </a:lnTo>
                  <a:lnTo>
                    <a:pt x="2638" y="398"/>
                  </a:lnTo>
                  <a:lnTo>
                    <a:pt x="2340" y="573"/>
                  </a:lnTo>
                  <a:lnTo>
                    <a:pt x="2041" y="747"/>
                  </a:lnTo>
                  <a:lnTo>
                    <a:pt x="1767" y="946"/>
                  </a:lnTo>
                  <a:lnTo>
                    <a:pt x="1493" y="1195"/>
                  </a:lnTo>
                  <a:lnTo>
                    <a:pt x="1245" y="1469"/>
                  </a:lnTo>
                  <a:lnTo>
                    <a:pt x="1021" y="1742"/>
                  </a:lnTo>
                  <a:lnTo>
                    <a:pt x="797" y="2066"/>
                  </a:lnTo>
                  <a:lnTo>
                    <a:pt x="597" y="2414"/>
                  </a:lnTo>
                  <a:lnTo>
                    <a:pt x="423" y="2788"/>
                  </a:lnTo>
                  <a:lnTo>
                    <a:pt x="249" y="3186"/>
                  </a:lnTo>
                  <a:lnTo>
                    <a:pt x="125" y="35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856;p67">
              <a:extLst>
                <a:ext uri="{FF2B5EF4-FFF2-40B4-BE49-F238E27FC236}">
                  <a16:creationId xmlns:a16="http://schemas.microsoft.com/office/drawing/2014/main" id="{BD10FB27-EAC6-EB7B-2E6B-77F9CD899C86}"/>
                </a:ext>
              </a:extLst>
            </p:cNvPr>
            <p:cNvSpPr/>
            <p:nvPr/>
          </p:nvSpPr>
          <p:spPr>
            <a:xfrm>
              <a:off x="2677535" y="2171937"/>
              <a:ext cx="47494" cy="106606"/>
            </a:xfrm>
            <a:custGeom>
              <a:avLst/>
              <a:gdLst/>
              <a:ahLst/>
              <a:cxnLst/>
              <a:rect l="l" t="t" r="r" b="b"/>
              <a:pathLst>
                <a:path w="3360" h="7542" extrusionOk="0">
                  <a:moveTo>
                    <a:pt x="0" y="0"/>
                  </a:moveTo>
                  <a:lnTo>
                    <a:pt x="249" y="1693"/>
                  </a:lnTo>
                  <a:lnTo>
                    <a:pt x="473" y="3509"/>
                  </a:lnTo>
                  <a:lnTo>
                    <a:pt x="672" y="5476"/>
                  </a:lnTo>
                  <a:lnTo>
                    <a:pt x="846" y="7541"/>
                  </a:lnTo>
                  <a:lnTo>
                    <a:pt x="3360" y="5923"/>
                  </a:lnTo>
                  <a:lnTo>
                    <a:pt x="3036" y="5202"/>
                  </a:lnTo>
                  <a:lnTo>
                    <a:pt x="2663" y="4430"/>
                  </a:lnTo>
                  <a:lnTo>
                    <a:pt x="2265" y="3659"/>
                  </a:lnTo>
                  <a:lnTo>
                    <a:pt x="1842" y="2887"/>
                  </a:lnTo>
                  <a:lnTo>
                    <a:pt x="1394" y="2141"/>
                  </a:lnTo>
                  <a:lnTo>
                    <a:pt x="946" y="1394"/>
                  </a:lnTo>
                  <a:lnTo>
                    <a:pt x="473" y="672"/>
                  </a:lnTo>
                  <a:lnTo>
                    <a:pt x="0" y="0"/>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857;p67">
              <a:extLst>
                <a:ext uri="{FF2B5EF4-FFF2-40B4-BE49-F238E27FC236}">
                  <a16:creationId xmlns:a16="http://schemas.microsoft.com/office/drawing/2014/main" id="{906088A7-3008-A643-30EE-FAF0713DB2F1}"/>
                </a:ext>
              </a:extLst>
            </p:cNvPr>
            <p:cNvSpPr/>
            <p:nvPr/>
          </p:nvSpPr>
          <p:spPr>
            <a:xfrm>
              <a:off x="2677535" y="2171937"/>
              <a:ext cx="47494" cy="106606"/>
            </a:xfrm>
            <a:custGeom>
              <a:avLst/>
              <a:gdLst/>
              <a:ahLst/>
              <a:cxnLst/>
              <a:rect l="l" t="t" r="r" b="b"/>
              <a:pathLst>
                <a:path w="3360" h="7542" fill="none" extrusionOk="0">
                  <a:moveTo>
                    <a:pt x="0" y="0"/>
                  </a:moveTo>
                  <a:lnTo>
                    <a:pt x="0" y="0"/>
                  </a:lnTo>
                  <a:lnTo>
                    <a:pt x="249" y="1693"/>
                  </a:lnTo>
                  <a:lnTo>
                    <a:pt x="473" y="3509"/>
                  </a:lnTo>
                  <a:lnTo>
                    <a:pt x="672" y="5476"/>
                  </a:lnTo>
                  <a:lnTo>
                    <a:pt x="846" y="7541"/>
                  </a:lnTo>
                  <a:lnTo>
                    <a:pt x="3360" y="5923"/>
                  </a:lnTo>
                  <a:lnTo>
                    <a:pt x="3360" y="5923"/>
                  </a:lnTo>
                  <a:lnTo>
                    <a:pt x="3036" y="5202"/>
                  </a:lnTo>
                  <a:lnTo>
                    <a:pt x="2663" y="4430"/>
                  </a:lnTo>
                  <a:lnTo>
                    <a:pt x="2265" y="3659"/>
                  </a:lnTo>
                  <a:lnTo>
                    <a:pt x="1842" y="2887"/>
                  </a:lnTo>
                  <a:lnTo>
                    <a:pt x="1394" y="2141"/>
                  </a:lnTo>
                  <a:lnTo>
                    <a:pt x="946" y="1394"/>
                  </a:lnTo>
                  <a:lnTo>
                    <a:pt x="473" y="672"/>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858;p67">
              <a:extLst>
                <a:ext uri="{FF2B5EF4-FFF2-40B4-BE49-F238E27FC236}">
                  <a16:creationId xmlns:a16="http://schemas.microsoft.com/office/drawing/2014/main" id="{B94C1A35-095C-571E-1463-A05B8F7084A0}"/>
                </a:ext>
              </a:extLst>
            </p:cNvPr>
            <p:cNvSpPr/>
            <p:nvPr/>
          </p:nvSpPr>
          <p:spPr>
            <a:xfrm>
              <a:off x="2899850" y="2101587"/>
              <a:ext cx="78463" cy="80923"/>
            </a:xfrm>
            <a:custGeom>
              <a:avLst/>
              <a:gdLst/>
              <a:ahLst/>
              <a:cxnLst/>
              <a:rect l="l" t="t" r="r" b="b"/>
              <a:pathLst>
                <a:path w="5551" h="5725" extrusionOk="0">
                  <a:moveTo>
                    <a:pt x="5202" y="0"/>
                  </a:moveTo>
                  <a:lnTo>
                    <a:pt x="1" y="50"/>
                  </a:lnTo>
                  <a:lnTo>
                    <a:pt x="1145" y="5226"/>
                  </a:lnTo>
                  <a:lnTo>
                    <a:pt x="3808" y="5724"/>
                  </a:lnTo>
                  <a:lnTo>
                    <a:pt x="4057" y="5550"/>
                  </a:lnTo>
                  <a:lnTo>
                    <a:pt x="4281" y="5351"/>
                  </a:lnTo>
                  <a:lnTo>
                    <a:pt x="4480" y="5152"/>
                  </a:lnTo>
                  <a:lnTo>
                    <a:pt x="4679" y="4953"/>
                  </a:lnTo>
                  <a:lnTo>
                    <a:pt x="4829" y="4729"/>
                  </a:lnTo>
                  <a:lnTo>
                    <a:pt x="4978" y="4505"/>
                  </a:lnTo>
                  <a:lnTo>
                    <a:pt x="5102" y="4281"/>
                  </a:lnTo>
                  <a:lnTo>
                    <a:pt x="5202" y="4057"/>
                  </a:lnTo>
                  <a:lnTo>
                    <a:pt x="5301" y="3833"/>
                  </a:lnTo>
                  <a:lnTo>
                    <a:pt x="5376" y="3584"/>
                  </a:lnTo>
                  <a:lnTo>
                    <a:pt x="5476" y="3111"/>
                  </a:lnTo>
                  <a:lnTo>
                    <a:pt x="5550" y="2638"/>
                  </a:lnTo>
                  <a:lnTo>
                    <a:pt x="5550" y="2165"/>
                  </a:lnTo>
                  <a:lnTo>
                    <a:pt x="5550" y="1742"/>
                  </a:lnTo>
                  <a:lnTo>
                    <a:pt x="5500" y="1319"/>
                  </a:lnTo>
                  <a:lnTo>
                    <a:pt x="5451" y="971"/>
                  </a:lnTo>
                  <a:lnTo>
                    <a:pt x="5376" y="647"/>
                  </a:lnTo>
                  <a:lnTo>
                    <a:pt x="5277" y="174"/>
                  </a:lnTo>
                  <a:lnTo>
                    <a:pt x="5202"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59;p67">
              <a:extLst>
                <a:ext uri="{FF2B5EF4-FFF2-40B4-BE49-F238E27FC236}">
                  <a16:creationId xmlns:a16="http://schemas.microsoft.com/office/drawing/2014/main" id="{88DD3837-1E8A-E6C7-421D-3A7ED6B8F7AC}"/>
                </a:ext>
              </a:extLst>
            </p:cNvPr>
            <p:cNvSpPr/>
            <p:nvPr/>
          </p:nvSpPr>
          <p:spPr>
            <a:xfrm>
              <a:off x="2900203" y="2033682"/>
              <a:ext cx="73530" cy="68611"/>
            </a:xfrm>
            <a:custGeom>
              <a:avLst/>
              <a:gdLst/>
              <a:ahLst/>
              <a:cxnLst/>
              <a:rect l="l" t="t" r="r" b="b"/>
              <a:pathLst>
                <a:path w="5202" h="4854" extrusionOk="0">
                  <a:moveTo>
                    <a:pt x="573" y="1"/>
                  </a:moveTo>
                  <a:lnTo>
                    <a:pt x="0" y="4854"/>
                  </a:lnTo>
                  <a:lnTo>
                    <a:pt x="5202" y="4804"/>
                  </a:lnTo>
                  <a:lnTo>
                    <a:pt x="4754" y="1494"/>
                  </a:lnTo>
                  <a:lnTo>
                    <a:pt x="573" y="1"/>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60;p67">
              <a:extLst>
                <a:ext uri="{FF2B5EF4-FFF2-40B4-BE49-F238E27FC236}">
                  <a16:creationId xmlns:a16="http://schemas.microsoft.com/office/drawing/2014/main" id="{E3FB125F-B10B-583D-2809-76A7CF27EBE2}"/>
                </a:ext>
              </a:extLst>
            </p:cNvPr>
            <p:cNvSpPr/>
            <p:nvPr/>
          </p:nvSpPr>
          <p:spPr>
            <a:xfrm>
              <a:off x="2527322" y="3951915"/>
              <a:ext cx="66844" cy="15845"/>
            </a:xfrm>
            <a:custGeom>
              <a:avLst/>
              <a:gdLst/>
              <a:ahLst/>
              <a:cxnLst/>
              <a:rect l="l" t="t" r="r" b="b"/>
              <a:pathLst>
                <a:path w="4729" h="1121" extrusionOk="0">
                  <a:moveTo>
                    <a:pt x="125" y="75"/>
                  </a:moveTo>
                  <a:lnTo>
                    <a:pt x="125" y="75"/>
                  </a:lnTo>
                  <a:lnTo>
                    <a:pt x="0" y="1120"/>
                  </a:lnTo>
                  <a:lnTo>
                    <a:pt x="0" y="1120"/>
                  </a:lnTo>
                  <a:lnTo>
                    <a:pt x="125" y="75"/>
                  </a:lnTo>
                  <a:close/>
                  <a:moveTo>
                    <a:pt x="4729" y="0"/>
                  </a:moveTo>
                  <a:lnTo>
                    <a:pt x="4729" y="0"/>
                  </a:lnTo>
                  <a:lnTo>
                    <a:pt x="4604" y="1046"/>
                  </a:lnTo>
                  <a:lnTo>
                    <a:pt x="4604" y="1046"/>
                  </a:lnTo>
                  <a:lnTo>
                    <a:pt x="47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61;p67">
              <a:extLst>
                <a:ext uri="{FF2B5EF4-FFF2-40B4-BE49-F238E27FC236}">
                  <a16:creationId xmlns:a16="http://schemas.microsoft.com/office/drawing/2014/main" id="{1BCE5AE9-C4EB-CF7C-C263-E97ACAED7871}"/>
                </a:ext>
              </a:extLst>
            </p:cNvPr>
            <p:cNvSpPr/>
            <p:nvPr/>
          </p:nvSpPr>
          <p:spPr>
            <a:xfrm>
              <a:off x="2527322" y="3952975"/>
              <a:ext cx="1767" cy="14785"/>
            </a:xfrm>
            <a:custGeom>
              <a:avLst/>
              <a:gdLst/>
              <a:ahLst/>
              <a:cxnLst/>
              <a:rect l="l" t="t" r="r" b="b"/>
              <a:pathLst>
                <a:path w="125" h="1046" fill="none" extrusionOk="0">
                  <a:moveTo>
                    <a:pt x="125" y="0"/>
                  </a:moveTo>
                  <a:lnTo>
                    <a:pt x="125" y="0"/>
                  </a:lnTo>
                  <a:lnTo>
                    <a:pt x="0" y="1045"/>
                  </a:lnTo>
                  <a:lnTo>
                    <a:pt x="0" y="1045"/>
                  </a:lnTo>
                  <a:lnTo>
                    <a:pt x="12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862;p67">
              <a:extLst>
                <a:ext uri="{FF2B5EF4-FFF2-40B4-BE49-F238E27FC236}">
                  <a16:creationId xmlns:a16="http://schemas.microsoft.com/office/drawing/2014/main" id="{5FEE1397-6311-77AF-7D9C-70B51D8949E1}"/>
                </a:ext>
              </a:extLst>
            </p:cNvPr>
            <p:cNvSpPr/>
            <p:nvPr/>
          </p:nvSpPr>
          <p:spPr>
            <a:xfrm>
              <a:off x="2592400" y="3951915"/>
              <a:ext cx="1767" cy="14785"/>
            </a:xfrm>
            <a:custGeom>
              <a:avLst/>
              <a:gdLst/>
              <a:ahLst/>
              <a:cxnLst/>
              <a:rect l="l" t="t" r="r" b="b"/>
              <a:pathLst>
                <a:path w="125" h="1046" fill="none" extrusionOk="0">
                  <a:moveTo>
                    <a:pt x="125" y="0"/>
                  </a:moveTo>
                  <a:lnTo>
                    <a:pt x="125" y="0"/>
                  </a:lnTo>
                  <a:lnTo>
                    <a:pt x="0" y="1046"/>
                  </a:lnTo>
                  <a:lnTo>
                    <a:pt x="0" y="1046"/>
                  </a:lnTo>
                  <a:lnTo>
                    <a:pt x="12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863;p67">
              <a:extLst>
                <a:ext uri="{FF2B5EF4-FFF2-40B4-BE49-F238E27FC236}">
                  <a16:creationId xmlns:a16="http://schemas.microsoft.com/office/drawing/2014/main" id="{FA8261B7-D5E9-664C-A648-8504359D503F}"/>
                </a:ext>
              </a:extLst>
            </p:cNvPr>
            <p:cNvSpPr/>
            <p:nvPr/>
          </p:nvSpPr>
          <p:spPr>
            <a:xfrm>
              <a:off x="2527322" y="3951915"/>
              <a:ext cx="66844" cy="15845"/>
            </a:xfrm>
            <a:custGeom>
              <a:avLst/>
              <a:gdLst/>
              <a:ahLst/>
              <a:cxnLst/>
              <a:rect l="l" t="t" r="r" b="b"/>
              <a:pathLst>
                <a:path w="4729" h="1121" extrusionOk="0">
                  <a:moveTo>
                    <a:pt x="4729" y="0"/>
                  </a:moveTo>
                  <a:lnTo>
                    <a:pt x="125" y="75"/>
                  </a:lnTo>
                  <a:lnTo>
                    <a:pt x="0" y="1120"/>
                  </a:lnTo>
                  <a:lnTo>
                    <a:pt x="4604" y="1046"/>
                  </a:lnTo>
                  <a:lnTo>
                    <a:pt x="4729" y="0"/>
                  </a:lnTo>
                  <a:close/>
                </a:path>
              </a:pathLst>
            </a:custGeom>
            <a:solidFill>
              <a:srgbClr val="CC6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864;p67">
              <a:extLst>
                <a:ext uri="{FF2B5EF4-FFF2-40B4-BE49-F238E27FC236}">
                  <a16:creationId xmlns:a16="http://schemas.microsoft.com/office/drawing/2014/main" id="{58326125-A27F-057D-52BD-15CEDFD5FB20}"/>
                </a:ext>
              </a:extLst>
            </p:cNvPr>
            <p:cNvSpPr/>
            <p:nvPr/>
          </p:nvSpPr>
          <p:spPr>
            <a:xfrm>
              <a:off x="2527322" y="3951915"/>
              <a:ext cx="66844" cy="15845"/>
            </a:xfrm>
            <a:custGeom>
              <a:avLst/>
              <a:gdLst/>
              <a:ahLst/>
              <a:cxnLst/>
              <a:rect l="l" t="t" r="r" b="b"/>
              <a:pathLst>
                <a:path w="4729" h="1121" fill="none" extrusionOk="0">
                  <a:moveTo>
                    <a:pt x="4729" y="0"/>
                  </a:moveTo>
                  <a:lnTo>
                    <a:pt x="125" y="75"/>
                  </a:lnTo>
                  <a:lnTo>
                    <a:pt x="0" y="1120"/>
                  </a:lnTo>
                  <a:lnTo>
                    <a:pt x="4604" y="1046"/>
                  </a:lnTo>
                  <a:lnTo>
                    <a:pt x="47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865;p67">
              <a:extLst>
                <a:ext uri="{FF2B5EF4-FFF2-40B4-BE49-F238E27FC236}">
                  <a16:creationId xmlns:a16="http://schemas.microsoft.com/office/drawing/2014/main" id="{C5927F13-2F15-79F6-501F-C883DACCEB32}"/>
                </a:ext>
              </a:extLst>
            </p:cNvPr>
            <p:cNvSpPr/>
            <p:nvPr/>
          </p:nvSpPr>
          <p:spPr>
            <a:xfrm>
              <a:off x="2866435" y="3864320"/>
              <a:ext cx="74944" cy="105546"/>
            </a:xfrm>
            <a:custGeom>
              <a:avLst/>
              <a:gdLst/>
              <a:ahLst/>
              <a:cxnLst/>
              <a:rect l="l" t="t" r="r" b="b"/>
              <a:pathLst>
                <a:path w="5302" h="7467" extrusionOk="0">
                  <a:moveTo>
                    <a:pt x="1593" y="7168"/>
                  </a:moveTo>
                  <a:lnTo>
                    <a:pt x="1593" y="7168"/>
                  </a:lnTo>
                  <a:lnTo>
                    <a:pt x="1693" y="7467"/>
                  </a:lnTo>
                  <a:lnTo>
                    <a:pt x="1693" y="7467"/>
                  </a:lnTo>
                  <a:lnTo>
                    <a:pt x="1593" y="7168"/>
                  </a:lnTo>
                  <a:close/>
                  <a:moveTo>
                    <a:pt x="0" y="2415"/>
                  </a:moveTo>
                  <a:lnTo>
                    <a:pt x="1543" y="7044"/>
                  </a:lnTo>
                  <a:lnTo>
                    <a:pt x="1543" y="7044"/>
                  </a:lnTo>
                  <a:lnTo>
                    <a:pt x="0" y="2415"/>
                  </a:lnTo>
                  <a:close/>
                  <a:moveTo>
                    <a:pt x="4131" y="1"/>
                  </a:moveTo>
                  <a:lnTo>
                    <a:pt x="4131" y="1"/>
                  </a:lnTo>
                  <a:lnTo>
                    <a:pt x="5301" y="3410"/>
                  </a:lnTo>
                  <a:lnTo>
                    <a:pt x="41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866;p67">
              <a:extLst>
                <a:ext uri="{FF2B5EF4-FFF2-40B4-BE49-F238E27FC236}">
                  <a16:creationId xmlns:a16="http://schemas.microsoft.com/office/drawing/2014/main" id="{FEC98962-8D5C-86C4-A3D9-079D80F08F6A}"/>
                </a:ext>
              </a:extLst>
            </p:cNvPr>
            <p:cNvSpPr/>
            <p:nvPr/>
          </p:nvSpPr>
          <p:spPr>
            <a:xfrm>
              <a:off x="2888952" y="3965626"/>
              <a:ext cx="1413" cy="4240"/>
            </a:xfrm>
            <a:custGeom>
              <a:avLst/>
              <a:gdLst/>
              <a:ahLst/>
              <a:cxnLst/>
              <a:rect l="l" t="t" r="r" b="b"/>
              <a:pathLst>
                <a:path w="100" h="300" fill="none" extrusionOk="0">
                  <a:moveTo>
                    <a:pt x="0" y="1"/>
                  </a:moveTo>
                  <a:lnTo>
                    <a:pt x="0" y="1"/>
                  </a:lnTo>
                  <a:lnTo>
                    <a:pt x="100" y="300"/>
                  </a:lnTo>
                  <a:lnTo>
                    <a:pt x="100" y="300"/>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867;p67">
              <a:extLst>
                <a:ext uri="{FF2B5EF4-FFF2-40B4-BE49-F238E27FC236}">
                  <a16:creationId xmlns:a16="http://schemas.microsoft.com/office/drawing/2014/main" id="{C8CFA20D-6E8C-0430-07B1-1222DFC5CE8A}"/>
                </a:ext>
              </a:extLst>
            </p:cNvPr>
            <p:cNvSpPr/>
            <p:nvPr/>
          </p:nvSpPr>
          <p:spPr>
            <a:xfrm>
              <a:off x="2866435" y="3898442"/>
              <a:ext cx="21824" cy="65445"/>
            </a:xfrm>
            <a:custGeom>
              <a:avLst/>
              <a:gdLst/>
              <a:ahLst/>
              <a:cxnLst/>
              <a:rect l="l" t="t" r="r" b="b"/>
              <a:pathLst>
                <a:path w="1544" h="4630" fill="none" extrusionOk="0">
                  <a:moveTo>
                    <a:pt x="0" y="1"/>
                  </a:moveTo>
                  <a:lnTo>
                    <a:pt x="1543" y="4630"/>
                  </a:lnTo>
                  <a:lnTo>
                    <a:pt x="1543" y="4630"/>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868;p67">
              <a:extLst>
                <a:ext uri="{FF2B5EF4-FFF2-40B4-BE49-F238E27FC236}">
                  <a16:creationId xmlns:a16="http://schemas.microsoft.com/office/drawing/2014/main" id="{205F5CF7-9B1C-AF60-6DC7-BAB602A76E61}"/>
                </a:ext>
              </a:extLst>
            </p:cNvPr>
            <p:cNvSpPr/>
            <p:nvPr/>
          </p:nvSpPr>
          <p:spPr>
            <a:xfrm>
              <a:off x="2924827" y="3864320"/>
              <a:ext cx="16552" cy="48214"/>
            </a:xfrm>
            <a:custGeom>
              <a:avLst/>
              <a:gdLst/>
              <a:ahLst/>
              <a:cxnLst/>
              <a:rect l="l" t="t" r="r" b="b"/>
              <a:pathLst>
                <a:path w="1171" h="3411" fill="none" extrusionOk="0">
                  <a:moveTo>
                    <a:pt x="0" y="1"/>
                  </a:moveTo>
                  <a:lnTo>
                    <a:pt x="0" y="1"/>
                  </a:lnTo>
                  <a:lnTo>
                    <a:pt x="1170" y="3410"/>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869;p67">
              <a:extLst>
                <a:ext uri="{FF2B5EF4-FFF2-40B4-BE49-F238E27FC236}">
                  <a16:creationId xmlns:a16="http://schemas.microsoft.com/office/drawing/2014/main" id="{ECE2E722-53D2-0A4C-A71B-3118140E6C34}"/>
                </a:ext>
              </a:extLst>
            </p:cNvPr>
            <p:cNvSpPr/>
            <p:nvPr/>
          </p:nvSpPr>
          <p:spPr>
            <a:xfrm>
              <a:off x="2888245" y="3963873"/>
              <a:ext cx="721" cy="1767"/>
            </a:xfrm>
            <a:custGeom>
              <a:avLst/>
              <a:gdLst/>
              <a:ahLst/>
              <a:cxnLst/>
              <a:rect l="l" t="t" r="r" b="b"/>
              <a:pathLst>
                <a:path w="51" h="125" extrusionOk="0">
                  <a:moveTo>
                    <a:pt x="0" y="1"/>
                  </a:moveTo>
                  <a:lnTo>
                    <a:pt x="0" y="1"/>
                  </a:lnTo>
                  <a:lnTo>
                    <a:pt x="50" y="125"/>
                  </a:lnTo>
                  <a:lnTo>
                    <a:pt x="50" y="125"/>
                  </a:lnTo>
                  <a:lnTo>
                    <a:pt x="0" y="1"/>
                  </a:ln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870;p67">
              <a:extLst>
                <a:ext uri="{FF2B5EF4-FFF2-40B4-BE49-F238E27FC236}">
                  <a16:creationId xmlns:a16="http://schemas.microsoft.com/office/drawing/2014/main" id="{A80A5CFC-B2F4-181C-87C4-0FDA71073FD4}"/>
                </a:ext>
              </a:extLst>
            </p:cNvPr>
            <p:cNvSpPr/>
            <p:nvPr/>
          </p:nvSpPr>
          <p:spPr>
            <a:xfrm>
              <a:off x="2888245" y="3963873"/>
              <a:ext cx="721" cy="1767"/>
            </a:xfrm>
            <a:custGeom>
              <a:avLst/>
              <a:gdLst/>
              <a:ahLst/>
              <a:cxnLst/>
              <a:rect l="l" t="t" r="r" b="b"/>
              <a:pathLst>
                <a:path w="51" h="125" fill="none" extrusionOk="0">
                  <a:moveTo>
                    <a:pt x="0" y="1"/>
                  </a:moveTo>
                  <a:lnTo>
                    <a:pt x="0" y="1"/>
                  </a:lnTo>
                  <a:lnTo>
                    <a:pt x="50" y="125"/>
                  </a:lnTo>
                  <a:lnTo>
                    <a:pt x="50" y="12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871;p67">
              <a:extLst>
                <a:ext uri="{FF2B5EF4-FFF2-40B4-BE49-F238E27FC236}">
                  <a16:creationId xmlns:a16="http://schemas.microsoft.com/office/drawing/2014/main" id="{E721352D-BF60-3C83-FB32-BEE80AD41BB5}"/>
                </a:ext>
              </a:extLst>
            </p:cNvPr>
            <p:cNvSpPr/>
            <p:nvPr/>
          </p:nvSpPr>
          <p:spPr>
            <a:xfrm>
              <a:off x="2866435" y="3864320"/>
              <a:ext cx="82676" cy="105546"/>
            </a:xfrm>
            <a:custGeom>
              <a:avLst/>
              <a:gdLst/>
              <a:ahLst/>
              <a:cxnLst/>
              <a:rect l="l" t="t" r="r" b="b"/>
              <a:pathLst>
                <a:path w="5849" h="7467" extrusionOk="0">
                  <a:moveTo>
                    <a:pt x="4131" y="1"/>
                  </a:moveTo>
                  <a:lnTo>
                    <a:pt x="0" y="2415"/>
                  </a:lnTo>
                  <a:lnTo>
                    <a:pt x="1543" y="7044"/>
                  </a:lnTo>
                  <a:lnTo>
                    <a:pt x="1593" y="7168"/>
                  </a:lnTo>
                  <a:lnTo>
                    <a:pt x="1693" y="7467"/>
                  </a:lnTo>
                  <a:lnTo>
                    <a:pt x="5849" y="5053"/>
                  </a:lnTo>
                  <a:lnTo>
                    <a:pt x="5301" y="3410"/>
                  </a:lnTo>
                  <a:lnTo>
                    <a:pt x="4131" y="1"/>
                  </a:lnTo>
                  <a:close/>
                </a:path>
              </a:pathLst>
            </a:custGeom>
            <a:solidFill>
              <a:srgbClr val="CC6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872;p67">
              <a:extLst>
                <a:ext uri="{FF2B5EF4-FFF2-40B4-BE49-F238E27FC236}">
                  <a16:creationId xmlns:a16="http://schemas.microsoft.com/office/drawing/2014/main" id="{C5BE75E3-A7B2-2D2A-78E8-FB804F7AA132}"/>
                </a:ext>
              </a:extLst>
            </p:cNvPr>
            <p:cNvSpPr/>
            <p:nvPr/>
          </p:nvSpPr>
          <p:spPr>
            <a:xfrm>
              <a:off x="2866435" y="3864320"/>
              <a:ext cx="82676" cy="105546"/>
            </a:xfrm>
            <a:custGeom>
              <a:avLst/>
              <a:gdLst/>
              <a:ahLst/>
              <a:cxnLst/>
              <a:rect l="l" t="t" r="r" b="b"/>
              <a:pathLst>
                <a:path w="5849" h="7467" fill="none" extrusionOk="0">
                  <a:moveTo>
                    <a:pt x="4131" y="1"/>
                  </a:moveTo>
                  <a:lnTo>
                    <a:pt x="0" y="2415"/>
                  </a:lnTo>
                  <a:lnTo>
                    <a:pt x="1543" y="7044"/>
                  </a:lnTo>
                  <a:lnTo>
                    <a:pt x="1593" y="7168"/>
                  </a:lnTo>
                  <a:lnTo>
                    <a:pt x="1693" y="7467"/>
                  </a:lnTo>
                  <a:lnTo>
                    <a:pt x="5849" y="5053"/>
                  </a:lnTo>
                  <a:lnTo>
                    <a:pt x="5301" y="3410"/>
                  </a:lnTo>
                  <a:lnTo>
                    <a:pt x="413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873;p67">
              <a:extLst>
                <a:ext uri="{FF2B5EF4-FFF2-40B4-BE49-F238E27FC236}">
                  <a16:creationId xmlns:a16="http://schemas.microsoft.com/office/drawing/2014/main" id="{879D0DE2-9C02-D11B-529C-01DF9646C809}"/>
                </a:ext>
              </a:extLst>
            </p:cNvPr>
            <p:cNvSpPr/>
            <p:nvPr/>
          </p:nvSpPr>
          <p:spPr>
            <a:xfrm>
              <a:off x="2277557" y="2007306"/>
              <a:ext cx="416163" cy="594857"/>
            </a:xfrm>
            <a:custGeom>
              <a:avLst/>
              <a:gdLst/>
              <a:ahLst/>
              <a:cxnLst/>
              <a:rect l="l" t="t" r="r" b="b"/>
              <a:pathLst>
                <a:path w="29442" h="42084" extrusionOk="0">
                  <a:moveTo>
                    <a:pt x="18517" y="0"/>
                  </a:moveTo>
                  <a:lnTo>
                    <a:pt x="17222" y="50"/>
                  </a:lnTo>
                  <a:lnTo>
                    <a:pt x="15903" y="100"/>
                  </a:lnTo>
                  <a:lnTo>
                    <a:pt x="14609" y="150"/>
                  </a:lnTo>
                  <a:lnTo>
                    <a:pt x="13315" y="249"/>
                  </a:lnTo>
                  <a:lnTo>
                    <a:pt x="12021" y="349"/>
                  </a:lnTo>
                  <a:lnTo>
                    <a:pt x="10702" y="473"/>
                  </a:lnTo>
                  <a:lnTo>
                    <a:pt x="9408" y="623"/>
                  </a:lnTo>
                  <a:lnTo>
                    <a:pt x="8114" y="772"/>
                  </a:lnTo>
                  <a:lnTo>
                    <a:pt x="7143" y="921"/>
                  </a:lnTo>
                  <a:lnTo>
                    <a:pt x="6148" y="1071"/>
                  </a:lnTo>
                  <a:lnTo>
                    <a:pt x="5252" y="1220"/>
                  </a:lnTo>
                  <a:lnTo>
                    <a:pt x="4456" y="1394"/>
                  </a:lnTo>
                  <a:lnTo>
                    <a:pt x="2689" y="1767"/>
                  </a:lnTo>
                  <a:lnTo>
                    <a:pt x="1295" y="2091"/>
                  </a:lnTo>
                  <a:lnTo>
                    <a:pt x="1" y="2439"/>
                  </a:lnTo>
                  <a:lnTo>
                    <a:pt x="449" y="4057"/>
                  </a:lnTo>
                  <a:lnTo>
                    <a:pt x="872" y="5699"/>
                  </a:lnTo>
                  <a:lnTo>
                    <a:pt x="1245" y="7342"/>
                  </a:lnTo>
                  <a:lnTo>
                    <a:pt x="1594" y="8985"/>
                  </a:lnTo>
                  <a:lnTo>
                    <a:pt x="1917" y="10602"/>
                  </a:lnTo>
                  <a:lnTo>
                    <a:pt x="2216" y="12245"/>
                  </a:lnTo>
                  <a:lnTo>
                    <a:pt x="2465" y="13862"/>
                  </a:lnTo>
                  <a:lnTo>
                    <a:pt x="2713" y="15455"/>
                  </a:lnTo>
                  <a:lnTo>
                    <a:pt x="2937" y="17023"/>
                  </a:lnTo>
                  <a:lnTo>
                    <a:pt x="3137" y="18591"/>
                  </a:lnTo>
                  <a:lnTo>
                    <a:pt x="3286" y="20134"/>
                  </a:lnTo>
                  <a:lnTo>
                    <a:pt x="3460" y="21652"/>
                  </a:lnTo>
                  <a:lnTo>
                    <a:pt x="3585" y="23145"/>
                  </a:lnTo>
                  <a:lnTo>
                    <a:pt x="3709" y="24589"/>
                  </a:lnTo>
                  <a:lnTo>
                    <a:pt x="3883" y="27401"/>
                  </a:lnTo>
                  <a:lnTo>
                    <a:pt x="4032" y="30039"/>
                  </a:lnTo>
                  <a:lnTo>
                    <a:pt x="4107" y="32503"/>
                  </a:lnTo>
                  <a:lnTo>
                    <a:pt x="4182" y="34742"/>
                  </a:lnTo>
                  <a:lnTo>
                    <a:pt x="4232" y="36758"/>
                  </a:lnTo>
                  <a:lnTo>
                    <a:pt x="4281" y="40018"/>
                  </a:lnTo>
                  <a:lnTo>
                    <a:pt x="4331" y="41213"/>
                  </a:lnTo>
                  <a:lnTo>
                    <a:pt x="4406" y="42084"/>
                  </a:lnTo>
                  <a:lnTo>
                    <a:pt x="28869" y="40267"/>
                  </a:lnTo>
                  <a:lnTo>
                    <a:pt x="29069" y="37853"/>
                  </a:lnTo>
                  <a:lnTo>
                    <a:pt x="29218" y="35514"/>
                  </a:lnTo>
                  <a:lnTo>
                    <a:pt x="29317" y="33249"/>
                  </a:lnTo>
                  <a:lnTo>
                    <a:pt x="29392" y="31059"/>
                  </a:lnTo>
                  <a:lnTo>
                    <a:pt x="29442" y="28944"/>
                  </a:lnTo>
                  <a:lnTo>
                    <a:pt x="29442" y="26903"/>
                  </a:lnTo>
                  <a:lnTo>
                    <a:pt x="29417" y="24937"/>
                  </a:lnTo>
                  <a:lnTo>
                    <a:pt x="29342" y="23046"/>
                  </a:lnTo>
                  <a:lnTo>
                    <a:pt x="29268" y="21229"/>
                  </a:lnTo>
                  <a:lnTo>
                    <a:pt x="29168" y="19487"/>
                  </a:lnTo>
                  <a:lnTo>
                    <a:pt x="29019" y="17819"/>
                  </a:lnTo>
                  <a:lnTo>
                    <a:pt x="28869" y="16251"/>
                  </a:lnTo>
                  <a:lnTo>
                    <a:pt x="28720" y="14733"/>
                  </a:lnTo>
                  <a:lnTo>
                    <a:pt x="28546" y="13315"/>
                  </a:lnTo>
                  <a:lnTo>
                    <a:pt x="28347" y="11946"/>
                  </a:lnTo>
                  <a:lnTo>
                    <a:pt x="28148" y="10677"/>
                  </a:lnTo>
                  <a:lnTo>
                    <a:pt x="27924" y="9482"/>
                  </a:lnTo>
                  <a:lnTo>
                    <a:pt x="27725" y="8362"/>
                  </a:lnTo>
                  <a:lnTo>
                    <a:pt x="27501" y="7317"/>
                  </a:lnTo>
                  <a:lnTo>
                    <a:pt x="27277" y="6347"/>
                  </a:lnTo>
                  <a:lnTo>
                    <a:pt x="26879" y="4629"/>
                  </a:lnTo>
                  <a:lnTo>
                    <a:pt x="26480" y="3236"/>
                  </a:lnTo>
                  <a:lnTo>
                    <a:pt x="26157" y="2141"/>
                  </a:lnTo>
                  <a:lnTo>
                    <a:pt x="25883" y="1369"/>
                  </a:lnTo>
                  <a:lnTo>
                    <a:pt x="25659" y="747"/>
                  </a:lnTo>
                  <a:lnTo>
                    <a:pt x="24589" y="573"/>
                  </a:lnTo>
                  <a:lnTo>
                    <a:pt x="23419" y="399"/>
                  </a:lnTo>
                  <a:lnTo>
                    <a:pt x="21951" y="224"/>
                  </a:lnTo>
                  <a:lnTo>
                    <a:pt x="20906" y="125"/>
                  </a:lnTo>
                  <a:lnTo>
                    <a:pt x="19786" y="50"/>
                  </a:lnTo>
                  <a:lnTo>
                    <a:pt x="19164" y="25"/>
                  </a:lnTo>
                  <a:lnTo>
                    <a:pt x="185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874;p67">
              <a:extLst>
                <a:ext uri="{FF2B5EF4-FFF2-40B4-BE49-F238E27FC236}">
                  <a16:creationId xmlns:a16="http://schemas.microsoft.com/office/drawing/2014/main" id="{B76A130E-1E38-E0FE-5B98-C624D502FD31}"/>
                </a:ext>
              </a:extLst>
            </p:cNvPr>
            <p:cNvSpPr/>
            <p:nvPr/>
          </p:nvSpPr>
          <p:spPr>
            <a:xfrm>
              <a:off x="2277557" y="2007306"/>
              <a:ext cx="416163" cy="594857"/>
            </a:xfrm>
            <a:custGeom>
              <a:avLst/>
              <a:gdLst/>
              <a:ahLst/>
              <a:cxnLst/>
              <a:rect l="l" t="t" r="r" b="b"/>
              <a:pathLst>
                <a:path w="29442" h="42084" fill="none" extrusionOk="0">
                  <a:moveTo>
                    <a:pt x="1" y="2439"/>
                  </a:moveTo>
                  <a:lnTo>
                    <a:pt x="1" y="2439"/>
                  </a:lnTo>
                  <a:lnTo>
                    <a:pt x="449" y="4057"/>
                  </a:lnTo>
                  <a:lnTo>
                    <a:pt x="872" y="5699"/>
                  </a:lnTo>
                  <a:lnTo>
                    <a:pt x="1245" y="7342"/>
                  </a:lnTo>
                  <a:lnTo>
                    <a:pt x="1594" y="8985"/>
                  </a:lnTo>
                  <a:lnTo>
                    <a:pt x="1917" y="10602"/>
                  </a:lnTo>
                  <a:lnTo>
                    <a:pt x="2216" y="12245"/>
                  </a:lnTo>
                  <a:lnTo>
                    <a:pt x="2465" y="13862"/>
                  </a:lnTo>
                  <a:lnTo>
                    <a:pt x="2713" y="15455"/>
                  </a:lnTo>
                  <a:lnTo>
                    <a:pt x="2937" y="17023"/>
                  </a:lnTo>
                  <a:lnTo>
                    <a:pt x="3137" y="18591"/>
                  </a:lnTo>
                  <a:lnTo>
                    <a:pt x="3286" y="20134"/>
                  </a:lnTo>
                  <a:lnTo>
                    <a:pt x="3460" y="21652"/>
                  </a:lnTo>
                  <a:lnTo>
                    <a:pt x="3585" y="23145"/>
                  </a:lnTo>
                  <a:lnTo>
                    <a:pt x="3709" y="24589"/>
                  </a:lnTo>
                  <a:lnTo>
                    <a:pt x="3883" y="27401"/>
                  </a:lnTo>
                  <a:lnTo>
                    <a:pt x="4032" y="30039"/>
                  </a:lnTo>
                  <a:lnTo>
                    <a:pt x="4107" y="32503"/>
                  </a:lnTo>
                  <a:lnTo>
                    <a:pt x="4182" y="34742"/>
                  </a:lnTo>
                  <a:lnTo>
                    <a:pt x="4232" y="36758"/>
                  </a:lnTo>
                  <a:lnTo>
                    <a:pt x="4281" y="40018"/>
                  </a:lnTo>
                  <a:lnTo>
                    <a:pt x="4331" y="41213"/>
                  </a:lnTo>
                  <a:lnTo>
                    <a:pt x="4406" y="42084"/>
                  </a:lnTo>
                  <a:lnTo>
                    <a:pt x="4406" y="42084"/>
                  </a:lnTo>
                  <a:lnTo>
                    <a:pt x="28869" y="40267"/>
                  </a:lnTo>
                  <a:lnTo>
                    <a:pt x="28869" y="40267"/>
                  </a:lnTo>
                  <a:lnTo>
                    <a:pt x="29069" y="37853"/>
                  </a:lnTo>
                  <a:lnTo>
                    <a:pt x="29218" y="35514"/>
                  </a:lnTo>
                  <a:lnTo>
                    <a:pt x="29317" y="33249"/>
                  </a:lnTo>
                  <a:lnTo>
                    <a:pt x="29392" y="31059"/>
                  </a:lnTo>
                  <a:lnTo>
                    <a:pt x="29442" y="28944"/>
                  </a:lnTo>
                  <a:lnTo>
                    <a:pt x="29442" y="26903"/>
                  </a:lnTo>
                  <a:lnTo>
                    <a:pt x="29417" y="24937"/>
                  </a:lnTo>
                  <a:lnTo>
                    <a:pt x="29342" y="23046"/>
                  </a:lnTo>
                  <a:lnTo>
                    <a:pt x="29268" y="21229"/>
                  </a:lnTo>
                  <a:lnTo>
                    <a:pt x="29168" y="19487"/>
                  </a:lnTo>
                  <a:lnTo>
                    <a:pt x="29019" y="17819"/>
                  </a:lnTo>
                  <a:lnTo>
                    <a:pt x="28869" y="16251"/>
                  </a:lnTo>
                  <a:lnTo>
                    <a:pt x="28720" y="14733"/>
                  </a:lnTo>
                  <a:lnTo>
                    <a:pt x="28546" y="13315"/>
                  </a:lnTo>
                  <a:lnTo>
                    <a:pt x="28347" y="11946"/>
                  </a:lnTo>
                  <a:lnTo>
                    <a:pt x="28148" y="10677"/>
                  </a:lnTo>
                  <a:lnTo>
                    <a:pt x="27924" y="9482"/>
                  </a:lnTo>
                  <a:lnTo>
                    <a:pt x="27725" y="8362"/>
                  </a:lnTo>
                  <a:lnTo>
                    <a:pt x="27501" y="7317"/>
                  </a:lnTo>
                  <a:lnTo>
                    <a:pt x="27277" y="6347"/>
                  </a:lnTo>
                  <a:lnTo>
                    <a:pt x="26879" y="4629"/>
                  </a:lnTo>
                  <a:lnTo>
                    <a:pt x="26480" y="3236"/>
                  </a:lnTo>
                  <a:lnTo>
                    <a:pt x="26157" y="2141"/>
                  </a:lnTo>
                  <a:lnTo>
                    <a:pt x="25883" y="1369"/>
                  </a:lnTo>
                  <a:lnTo>
                    <a:pt x="25659" y="747"/>
                  </a:lnTo>
                  <a:lnTo>
                    <a:pt x="25659" y="747"/>
                  </a:lnTo>
                  <a:lnTo>
                    <a:pt x="24589" y="573"/>
                  </a:lnTo>
                  <a:lnTo>
                    <a:pt x="23419" y="399"/>
                  </a:lnTo>
                  <a:lnTo>
                    <a:pt x="21951" y="224"/>
                  </a:lnTo>
                  <a:lnTo>
                    <a:pt x="21951" y="224"/>
                  </a:lnTo>
                  <a:lnTo>
                    <a:pt x="20906" y="125"/>
                  </a:lnTo>
                  <a:lnTo>
                    <a:pt x="19786" y="50"/>
                  </a:lnTo>
                  <a:lnTo>
                    <a:pt x="19786" y="50"/>
                  </a:lnTo>
                  <a:lnTo>
                    <a:pt x="19164" y="25"/>
                  </a:lnTo>
                  <a:lnTo>
                    <a:pt x="18517" y="0"/>
                  </a:lnTo>
                  <a:lnTo>
                    <a:pt x="18517" y="0"/>
                  </a:lnTo>
                  <a:lnTo>
                    <a:pt x="17222" y="50"/>
                  </a:lnTo>
                  <a:lnTo>
                    <a:pt x="15903" y="100"/>
                  </a:lnTo>
                  <a:lnTo>
                    <a:pt x="14609" y="150"/>
                  </a:lnTo>
                  <a:lnTo>
                    <a:pt x="13315" y="249"/>
                  </a:lnTo>
                  <a:lnTo>
                    <a:pt x="12021" y="349"/>
                  </a:lnTo>
                  <a:lnTo>
                    <a:pt x="10702" y="473"/>
                  </a:lnTo>
                  <a:lnTo>
                    <a:pt x="9408" y="623"/>
                  </a:lnTo>
                  <a:lnTo>
                    <a:pt x="8114" y="772"/>
                  </a:lnTo>
                  <a:lnTo>
                    <a:pt x="8114" y="772"/>
                  </a:lnTo>
                  <a:lnTo>
                    <a:pt x="7143" y="921"/>
                  </a:lnTo>
                  <a:lnTo>
                    <a:pt x="6148" y="1071"/>
                  </a:lnTo>
                  <a:lnTo>
                    <a:pt x="6148" y="1071"/>
                  </a:lnTo>
                  <a:lnTo>
                    <a:pt x="5252" y="1220"/>
                  </a:lnTo>
                  <a:lnTo>
                    <a:pt x="4456" y="1394"/>
                  </a:lnTo>
                  <a:lnTo>
                    <a:pt x="4456" y="1394"/>
                  </a:lnTo>
                  <a:lnTo>
                    <a:pt x="2689" y="1767"/>
                  </a:lnTo>
                  <a:lnTo>
                    <a:pt x="1295" y="2091"/>
                  </a:lnTo>
                  <a:lnTo>
                    <a:pt x="1" y="243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875;p67">
              <a:extLst>
                <a:ext uri="{FF2B5EF4-FFF2-40B4-BE49-F238E27FC236}">
                  <a16:creationId xmlns:a16="http://schemas.microsoft.com/office/drawing/2014/main" id="{19C6AE80-BAA8-979E-F4D8-77207D5CA05F}"/>
                </a:ext>
              </a:extLst>
            </p:cNvPr>
            <p:cNvSpPr/>
            <p:nvPr/>
          </p:nvSpPr>
          <p:spPr>
            <a:xfrm>
              <a:off x="2399980" y="2169831"/>
              <a:ext cx="123483" cy="122423"/>
            </a:xfrm>
            <a:custGeom>
              <a:avLst/>
              <a:gdLst/>
              <a:ahLst/>
              <a:cxnLst/>
              <a:rect l="l" t="t" r="r" b="b"/>
              <a:pathLst>
                <a:path w="8736" h="8661" extrusionOk="0">
                  <a:moveTo>
                    <a:pt x="8064" y="0"/>
                  </a:moveTo>
                  <a:lnTo>
                    <a:pt x="0" y="324"/>
                  </a:lnTo>
                  <a:lnTo>
                    <a:pt x="672" y="7093"/>
                  </a:lnTo>
                  <a:lnTo>
                    <a:pt x="4878" y="8661"/>
                  </a:lnTo>
                  <a:lnTo>
                    <a:pt x="8736" y="6769"/>
                  </a:lnTo>
                  <a:lnTo>
                    <a:pt x="8064" y="0"/>
                  </a:lnTo>
                  <a:close/>
                </a:path>
              </a:pathLst>
            </a:custGeom>
            <a:solidFill>
              <a:srgbClr val="F4B4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876;p67">
              <a:extLst>
                <a:ext uri="{FF2B5EF4-FFF2-40B4-BE49-F238E27FC236}">
                  <a16:creationId xmlns:a16="http://schemas.microsoft.com/office/drawing/2014/main" id="{421DFBAA-9C2F-A621-0125-4707DEECCBCB}"/>
                </a:ext>
              </a:extLst>
            </p:cNvPr>
            <p:cNvSpPr/>
            <p:nvPr/>
          </p:nvSpPr>
          <p:spPr>
            <a:xfrm>
              <a:off x="2399980" y="2169831"/>
              <a:ext cx="123483" cy="122423"/>
            </a:xfrm>
            <a:custGeom>
              <a:avLst/>
              <a:gdLst/>
              <a:ahLst/>
              <a:cxnLst/>
              <a:rect l="l" t="t" r="r" b="b"/>
              <a:pathLst>
                <a:path w="8736" h="8661" fill="none" extrusionOk="0">
                  <a:moveTo>
                    <a:pt x="8064" y="0"/>
                  </a:moveTo>
                  <a:lnTo>
                    <a:pt x="0" y="324"/>
                  </a:lnTo>
                  <a:lnTo>
                    <a:pt x="672" y="7093"/>
                  </a:lnTo>
                  <a:lnTo>
                    <a:pt x="4878" y="8661"/>
                  </a:lnTo>
                  <a:lnTo>
                    <a:pt x="8736" y="6769"/>
                  </a:lnTo>
                  <a:lnTo>
                    <a:pt x="806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877;p67">
              <a:extLst>
                <a:ext uri="{FF2B5EF4-FFF2-40B4-BE49-F238E27FC236}">
                  <a16:creationId xmlns:a16="http://schemas.microsoft.com/office/drawing/2014/main" id="{A29D1E6C-F013-E176-23B8-AA91DA6A365F}"/>
                </a:ext>
              </a:extLst>
            </p:cNvPr>
            <p:cNvSpPr/>
            <p:nvPr/>
          </p:nvSpPr>
          <p:spPr>
            <a:xfrm>
              <a:off x="2313092" y="2206059"/>
              <a:ext cx="8806" cy="65092"/>
            </a:xfrm>
            <a:custGeom>
              <a:avLst/>
              <a:gdLst/>
              <a:ahLst/>
              <a:cxnLst/>
              <a:rect l="l" t="t" r="r" b="b"/>
              <a:pathLst>
                <a:path w="623" h="4605" extrusionOk="0">
                  <a:moveTo>
                    <a:pt x="0" y="0"/>
                  </a:moveTo>
                  <a:lnTo>
                    <a:pt x="0" y="0"/>
                  </a:lnTo>
                  <a:lnTo>
                    <a:pt x="324" y="2315"/>
                  </a:lnTo>
                  <a:lnTo>
                    <a:pt x="623" y="4604"/>
                  </a:lnTo>
                  <a:lnTo>
                    <a:pt x="623" y="4604"/>
                  </a:lnTo>
                  <a:lnTo>
                    <a:pt x="324" y="2315"/>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878;p67">
              <a:extLst>
                <a:ext uri="{FF2B5EF4-FFF2-40B4-BE49-F238E27FC236}">
                  <a16:creationId xmlns:a16="http://schemas.microsoft.com/office/drawing/2014/main" id="{1AEA8029-A801-F6BE-9126-929AC880C81D}"/>
                </a:ext>
              </a:extLst>
            </p:cNvPr>
            <p:cNvSpPr/>
            <p:nvPr/>
          </p:nvSpPr>
          <p:spPr>
            <a:xfrm>
              <a:off x="2313092" y="2206059"/>
              <a:ext cx="8806" cy="65092"/>
            </a:xfrm>
            <a:custGeom>
              <a:avLst/>
              <a:gdLst/>
              <a:ahLst/>
              <a:cxnLst/>
              <a:rect l="l" t="t" r="r" b="b"/>
              <a:pathLst>
                <a:path w="623" h="4605" fill="none" extrusionOk="0">
                  <a:moveTo>
                    <a:pt x="0" y="0"/>
                  </a:moveTo>
                  <a:lnTo>
                    <a:pt x="0" y="0"/>
                  </a:lnTo>
                  <a:lnTo>
                    <a:pt x="324" y="2315"/>
                  </a:lnTo>
                  <a:lnTo>
                    <a:pt x="623" y="4604"/>
                  </a:lnTo>
                  <a:lnTo>
                    <a:pt x="623" y="4604"/>
                  </a:lnTo>
                  <a:lnTo>
                    <a:pt x="324" y="231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879;p67">
              <a:extLst>
                <a:ext uri="{FF2B5EF4-FFF2-40B4-BE49-F238E27FC236}">
                  <a16:creationId xmlns:a16="http://schemas.microsoft.com/office/drawing/2014/main" id="{62A54AFF-91F9-5D2F-2B72-CC78F7E7B4F6}"/>
                </a:ext>
              </a:extLst>
            </p:cNvPr>
            <p:cNvSpPr/>
            <p:nvPr/>
          </p:nvSpPr>
          <p:spPr>
            <a:xfrm>
              <a:off x="2311679" y="2147314"/>
              <a:ext cx="41882" cy="159372"/>
            </a:xfrm>
            <a:custGeom>
              <a:avLst/>
              <a:gdLst/>
              <a:ahLst/>
              <a:cxnLst/>
              <a:rect l="l" t="t" r="r" b="b"/>
              <a:pathLst>
                <a:path w="2963" h="11275" extrusionOk="0">
                  <a:moveTo>
                    <a:pt x="2813" y="0"/>
                  </a:moveTo>
                  <a:lnTo>
                    <a:pt x="1" y="3609"/>
                  </a:lnTo>
                  <a:lnTo>
                    <a:pt x="100" y="4156"/>
                  </a:lnTo>
                  <a:lnTo>
                    <a:pt x="424" y="6471"/>
                  </a:lnTo>
                  <a:lnTo>
                    <a:pt x="723" y="8760"/>
                  </a:lnTo>
                  <a:lnTo>
                    <a:pt x="996" y="11274"/>
                  </a:lnTo>
                  <a:lnTo>
                    <a:pt x="1146" y="11075"/>
                  </a:lnTo>
                  <a:lnTo>
                    <a:pt x="1295" y="10851"/>
                  </a:lnTo>
                  <a:lnTo>
                    <a:pt x="1444" y="10602"/>
                  </a:lnTo>
                  <a:lnTo>
                    <a:pt x="1594" y="10303"/>
                  </a:lnTo>
                  <a:lnTo>
                    <a:pt x="1718" y="10005"/>
                  </a:lnTo>
                  <a:lnTo>
                    <a:pt x="1842" y="9681"/>
                  </a:lnTo>
                  <a:lnTo>
                    <a:pt x="2091" y="8960"/>
                  </a:lnTo>
                  <a:lnTo>
                    <a:pt x="2290" y="8163"/>
                  </a:lnTo>
                  <a:lnTo>
                    <a:pt x="2465" y="7317"/>
                  </a:lnTo>
                  <a:lnTo>
                    <a:pt x="2614" y="6446"/>
                  </a:lnTo>
                  <a:lnTo>
                    <a:pt x="2738" y="5550"/>
                  </a:lnTo>
                  <a:lnTo>
                    <a:pt x="2813" y="4679"/>
                  </a:lnTo>
                  <a:lnTo>
                    <a:pt x="2888" y="3808"/>
                  </a:lnTo>
                  <a:lnTo>
                    <a:pt x="2937" y="2987"/>
                  </a:lnTo>
                  <a:lnTo>
                    <a:pt x="2962" y="2215"/>
                  </a:lnTo>
                  <a:lnTo>
                    <a:pt x="2962" y="1494"/>
                  </a:lnTo>
                  <a:lnTo>
                    <a:pt x="2937" y="896"/>
                  </a:lnTo>
                  <a:lnTo>
                    <a:pt x="2888" y="374"/>
                  </a:lnTo>
                  <a:lnTo>
                    <a:pt x="2813" y="0"/>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880;p67">
              <a:extLst>
                <a:ext uri="{FF2B5EF4-FFF2-40B4-BE49-F238E27FC236}">
                  <a16:creationId xmlns:a16="http://schemas.microsoft.com/office/drawing/2014/main" id="{6DF8C14D-3BBB-742A-1886-DA58AD1AAD15}"/>
                </a:ext>
              </a:extLst>
            </p:cNvPr>
            <p:cNvSpPr/>
            <p:nvPr/>
          </p:nvSpPr>
          <p:spPr>
            <a:xfrm>
              <a:off x="2311679" y="2147314"/>
              <a:ext cx="41882" cy="159372"/>
            </a:xfrm>
            <a:custGeom>
              <a:avLst/>
              <a:gdLst/>
              <a:ahLst/>
              <a:cxnLst/>
              <a:rect l="l" t="t" r="r" b="b"/>
              <a:pathLst>
                <a:path w="2963" h="11275" fill="none" extrusionOk="0">
                  <a:moveTo>
                    <a:pt x="2813" y="0"/>
                  </a:moveTo>
                  <a:lnTo>
                    <a:pt x="1" y="3609"/>
                  </a:lnTo>
                  <a:lnTo>
                    <a:pt x="1" y="3609"/>
                  </a:lnTo>
                  <a:lnTo>
                    <a:pt x="100" y="4156"/>
                  </a:lnTo>
                  <a:lnTo>
                    <a:pt x="100" y="4156"/>
                  </a:lnTo>
                  <a:lnTo>
                    <a:pt x="424" y="6471"/>
                  </a:lnTo>
                  <a:lnTo>
                    <a:pt x="723" y="8760"/>
                  </a:lnTo>
                  <a:lnTo>
                    <a:pt x="723" y="8760"/>
                  </a:lnTo>
                  <a:lnTo>
                    <a:pt x="996" y="11274"/>
                  </a:lnTo>
                  <a:lnTo>
                    <a:pt x="996" y="11274"/>
                  </a:lnTo>
                  <a:lnTo>
                    <a:pt x="1146" y="11075"/>
                  </a:lnTo>
                  <a:lnTo>
                    <a:pt x="1295" y="10851"/>
                  </a:lnTo>
                  <a:lnTo>
                    <a:pt x="1444" y="10602"/>
                  </a:lnTo>
                  <a:lnTo>
                    <a:pt x="1594" y="10303"/>
                  </a:lnTo>
                  <a:lnTo>
                    <a:pt x="1718" y="10005"/>
                  </a:lnTo>
                  <a:lnTo>
                    <a:pt x="1842" y="9681"/>
                  </a:lnTo>
                  <a:lnTo>
                    <a:pt x="2091" y="8960"/>
                  </a:lnTo>
                  <a:lnTo>
                    <a:pt x="2290" y="8163"/>
                  </a:lnTo>
                  <a:lnTo>
                    <a:pt x="2465" y="7317"/>
                  </a:lnTo>
                  <a:lnTo>
                    <a:pt x="2614" y="6446"/>
                  </a:lnTo>
                  <a:lnTo>
                    <a:pt x="2738" y="5550"/>
                  </a:lnTo>
                  <a:lnTo>
                    <a:pt x="2813" y="4679"/>
                  </a:lnTo>
                  <a:lnTo>
                    <a:pt x="2888" y="3808"/>
                  </a:lnTo>
                  <a:lnTo>
                    <a:pt x="2937" y="2987"/>
                  </a:lnTo>
                  <a:lnTo>
                    <a:pt x="2962" y="2215"/>
                  </a:lnTo>
                  <a:lnTo>
                    <a:pt x="2962" y="1494"/>
                  </a:lnTo>
                  <a:lnTo>
                    <a:pt x="2937" y="896"/>
                  </a:lnTo>
                  <a:lnTo>
                    <a:pt x="2888" y="374"/>
                  </a:lnTo>
                  <a:lnTo>
                    <a:pt x="281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881;p67">
              <a:extLst>
                <a:ext uri="{FF2B5EF4-FFF2-40B4-BE49-F238E27FC236}">
                  <a16:creationId xmlns:a16="http://schemas.microsoft.com/office/drawing/2014/main" id="{339CB5B7-F1CD-DA7C-645C-A728528CED5C}"/>
                </a:ext>
              </a:extLst>
            </p:cNvPr>
            <p:cNvSpPr/>
            <p:nvPr/>
          </p:nvSpPr>
          <p:spPr>
            <a:xfrm>
              <a:off x="2392234" y="1851468"/>
              <a:ext cx="161139" cy="215304"/>
            </a:xfrm>
            <a:custGeom>
              <a:avLst/>
              <a:gdLst/>
              <a:ahLst/>
              <a:cxnLst/>
              <a:rect l="l" t="t" r="r" b="b"/>
              <a:pathLst>
                <a:path w="11400" h="15232" extrusionOk="0">
                  <a:moveTo>
                    <a:pt x="175" y="1"/>
                  </a:moveTo>
                  <a:lnTo>
                    <a:pt x="349" y="648"/>
                  </a:lnTo>
                  <a:lnTo>
                    <a:pt x="499" y="1344"/>
                  </a:lnTo>
                  <a:lnTo>
                    <a:pt x="673" y="2116"/>
                  </a:lnTo>
                  <a:lnTo>
                    <a:pt x="822" y="2887"/>
                  </a:lnTo>
                  <a:lnTo>
                    <a:pt x="971" y="3709"/>
                  </a:lnTo>
                  <a:lnTo>
                    <a:pt x="1096" y="4555"/>
                  </a:lnTo>
                  <a:lnTo>
                    <a:pt x="1171" y="5401"/>
                  </a:lnTo>
                  <a:lnTo>
                    <a:pt x="1245" y="6222"/>
                  </a:lnTo>
                  <a:lnTo>
                    <a:pt x="1270" y="7068"/>
                  </a:lnTo>
                  <a:lnTo>
                    <a:pt x="1245" y="7865"/>
                  </a:lnTo>
                  <a:lnTo>
                    <a:pt x="1195" y="8661"/>
                  </a:lnTo>
                  <a:lnTo>
                    <a:pt x="1146" y="9034"/>
                  </a:lnTo>
                  <a:lnTo>
                    <a:pt x="1071" y="9408"/>
                  </a:lnTo>
                  <a:lnTo>
                    <a:pt x="996" y="9756"/>
                  </a:lnTo>
                  <a:lnTo>
                    <a:pt x="897" y="10080"/>
                  </a:lnTo>
                  <a:lnTo>
                    <a:pt x="797" y="10428"/>
                  </a:lnTo>
                  <a:lnTo>
                    <a:pt x="673" y="10727"/>
                  </a:lnTo>
                  <a:lnTo>
                    <a:pt x="524" y="11025"/>
                  </a:lnTo>
                  <a:lnTo>
                    <a:pt x="374" y="11299"/>
                  </a:lnTo>
                  <a:lnTo>
                    <a:pt x="200" y="11548"/>
                  </a:lnTo>
                  <a:lnTo>
                    <a:pt x="1" y="11797"/>
                  </a:lnTo>
                  <a:lnTo>
                    <a:pt x="772" y="12419"/>
                  </a:lnTo>
                  <a:lnTo>
                    <a:pt x="1171" y="12743"/>
                  </a:lnTo>
                  <a:lnTo>
                    <a:pt x="1594" y="13066"/>
                  </a:lnTo>
                  <a:lnTo>
                    <a:pt x="2042" y="13365"/>
                  </a:lnTo>
                  <a:lnTo>
                    <a:pt x="2490" y="13663"/>
                  </a:lnTo>
                  <a:lnTo>
                    <a:pt x="2987" y="13937"/>
                  </a:lnTo>
                  <a:lnTo>
                    <a:pt x="3485" y="14186"/>
                  </a:lnTo>
                  <a:lnTo>
                    <a:pt x="4008" y="14435"/>
                  </a:lnTo>
                  <a:lnTo>
                    <a:pt x="4555" y="14634"/>
                  </a:lnTo>
                  <a:lnTo>
                    <a:pt x="5152" y="14833"/>
                  </a:lnTo>
                  <a:lnTo>
                    <a:pt x="5750" y="14982"/>
                  </a:lnTo>
                  <a:lnTo>
                    <a:pt x="6397" y="15107"/>
                  </a:lnTo>
                  <a:lnTo>
                    <a:pt x="7044" y="15182"/>
                  </a:lnTo>
                  <a:lnTo>
                    <a:pt x="7741" y="15231"/>
                  </a:lnTo>
                  <a:lnTo>
                    <a:pt x="8487" y="15231"/>
                  </a:lnTo>
                  <a:lnTo>
                    <a:pt x="8836" y="15206"/>
                  </a:lnTo>
                  <a:lnTo>
                    <a:pt x="9184" y="15157"/>
                  </a:lnTo>
                  <a:lnTo>
                    <a:pt x="9483" y="15107"/>
                  </a:lnTo>
                  <a:lnTo>
                    <a:pt x="9757" y="15057"/>
                  </a:lnTo>
                  <a:lnTo>
                    <a:pt x="10005" y="14982"/>
                  </a:lnTo>
                  <a:lnTo>
                    <a:pt x="10229" y="14883"/>
                  </a:lnTo>
                  <a:lnTo>
                    <a:pt x="10453" y="14783"/>
                  </a:lnTo>
                  <a:lnTo>
                    <a:pt x="10628" y="14684"/>
                  </a:lnTo>
                  <a:lnTo>
                    <a:pt x="10802" y="14559"/>
                  </a:lnTo>
                  <a:lnTo>
                    <a:pt x="10926" y="14460"/>
                  </a:lnTo>
                  <a:lnTo>
                    <a:pt x="11051" y="14310"/>
                  </a:lnTo>
                  <a:lnTo>
                    <a:pt x="11150" y="14186"/>
                  </a:lnTo>
                  <a:lnTo>
                    <a:pt x="11225" y="14037"/>
                  </a:lnTo>
                  <a:lnTo>
                    <a:pt x="11299" y="13887"/>
                  </a:lnTo>
                  <a:lnTo>
                    <a:pt x="11349" y="13713"/>
                  </a:lnTo>
                  <a:lnTo>
                    <a:pt x="11374" y="13564"/>
                  </a:lnTo>
                  <a:lnTo>
                    <a:pt x="11399" y="13240"/>
                  </a:lnTo>
                  <a:lnTo>
                    <a:pt x="11349" y="12892"/>
                  </a:lnTo>
                  <a:lnTo>
                    <a:pt x="11275" y="12568"/>
                  </a:lnTo>
                  <a:lnTo>
                    <a:pt x="11150" y="12220"/>
                  </a:lnTo>
                  <a:lnTo>
                    <a:pt x="11001" y="11896"/>
                  </a:lnTo>
                  <a:lnTo>
                    <a:pt x="10827" y="11573"/>
                  </a:lnTo>
                  <a:lnTo>
                    <a:pt x="10628" y="11274"/>
                  </a:lnTo>
                  <a:lnTo>
                    <a:pt x="10404" y="11025"/>
                  </a:lnTo>
                  <a:lnTo>
                    <a:pt x="10055" y="10951"/>
                  </a:lnTo>
                  <a:lnTo>
                    <a:pt x="9732" y="10876"/>
                  </a:lnTo>
                  <a:lnTo>
                    <a:pt x="9433" y="10801"/>
                  </a:lnTo>
                  <a:lnTo>
                    <a:pt x="9159" y="10702"/>
                  </a:lnTo>
                  <a:lnTo>
                    <a:pt x="8885" y="10577"/>
                  </a:lnTo>
                  <a:lnTo>
                    <a:pt x="8637" y="10453"/>
                  </a:lnTo>
                  <a:lnTo>
                    <a:pt x="8413" y="10329"/>
                  </a:lnTo>
                  <a:lnTo>
                    <a:pt x="8214" y="10179"/>
                  </a:lnTo>
                  <a:lnTo>
                    <a:pt x="8014" y="10030"/>
                  </a:lnTo>
                  <a:lnTo>
                    <a:pt x="7840" y="9881"/>
                  </a:lnTo>
                  <a:lnTo>
                    <a:pt x="7666" y="9706"/>
                  </a:lnTo>
                  <a:lnTo>
                    <a:pt x="7517" y="9532"/>
                  </a:lnTo>
                  <a:lnTo>
                    <a:pt x="7392" y="9358"/>
                  </a:lnTo>
                  <a:lnTo>
                    <a:pt x="7293" y="9159"/>
                  </a:lnTo>
                  <a:lnTo>
                    <a:pt x="7094" y="8761"/>
                  </a:lnTo>
                  <a:lnTo>
                    <a:pt x="6944" y="8338"/>
                  </a:lnTo>
                  <a:lnTo>
                    <a:pt x="6845" y="7890"/>
                  </a:lnTo>
                  <a:lnTo>
                    <a:pt x="6795" y="7417"/>
                  </a:lnTo>
                  <a:lnTo>
                    <a:pt x="6770" y="6944"/>
                  </a:lnTo>
                  <a:lnTo>
                    <a:pt x="6795" y="6471"/>
                  </a:lnTo>
                  <a:lnTo>
                    <a:pt x="6845" y="5973"/>
                  </a:lnTo>
                  <a:lnTo>
                    <a:pt x="6895" y="5476"/>
                  </a:lnTo>
                  <a:lnTo>
                    <a:pt x="6969" y="4978"/>
                  </a:lnTo>
                  <a:lnTo>
                    <a:pt x="175" y="1"/>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882;p67">
              <a:extLst>
                <a:ext uri="{FF2B5EF4-FFF2-40B4-BE49-F238E27FC236}">
                  <a16:creationId xmlns:a16="http://schemas.microsoft.com/office/drawing/2014/main" id="{ED376D33-4349-62D7-1498-415FB5CC05A8}"/>
                </a:ext>
              </a:extLst>
            </p:cNvPr>
            <p:cNvSpPr/>
            <p:nvPr/>
          </p:nvSpPr>
          <p:spPr>
            <a:xfrm>
              <a:off x="2392234" y="1851468"/>
              <a:ext cx="161139" cy="215304"/>
            </a:xfrm>
            <a:custGeom>
              <a:avLst/>
              <a:gdLst/>
              <a:ahLst/>
              <a:cxnLst/>
              <a:rect l="l" t="t" r="r" b="b"/>
              <a:pathLst>
                <a:path w="11400" h="15232" fill="none" extrusionOk="0">
                  <a:moveTo>
                    <a:pt x="175" y="1"/>
                  </a:moveTo>
                  <a:lnTo>
                    <a:pt x="175" y="1"/>
                  </a:lnTo>
                  <a:lnTo>
                    <a:pt x="349" y="648"/>
                  </a:lnTo>
                  <a:lnTo>
                    <a:pt x="499" y="1344"/>
                  </a:lnTo>
                  <a:lnTo>
                    <a:pt x="673" y="2116"/>
                  </a:lnTo>
                  <a:lnTo>
                    <a:pt x="822" y="2887"/>
                  </a:lnTo>
                  <a:lnTo>
                    <a:pt x="971" y="3709"/>
                  </a:lnTo>
                  <a:lnTo>
                    <a:pt x="1096" y="4555"/>
                  </a:lnTo>
                  <a:lnTo>
                    <a:pt x="1171" y="5401"/>
                  </a:lnTo>
                  <a:lnTo>
                    <a:pt x="1245" y="6222"/>
                  </a:lnTo>
                  <a:lnTo>
                    <a:pt x="1270" y="7068"/>
                  </a:lnTo>
                  <a:lnTo>
                    <a:pt x="1245" y="7865"/>
                  </a:lnTo>
                  <a:lnTo>
                    <a:pt x="1195" y="8661"/>
                  </a:lnTo>
                  <a:lnTo>
                    <a:pt x="1146" y="9034"/>
                  </a:lnTo>
                  <a:lnTo>
                    <a:pt x="1071" y="9408"/>
                  </a:lnTo>
                  <a:lnTo>
                    <a:pt x="996" y="9756"/>
                  </a:lnTo>
                  <a:lnTo>
                    <a:pt x="897" y="10080"/>
                  </a:lnTo>
                  <a:lnTo>
                    <a:pt x="797" y="10428"/>
                  </a:lnTo>
                  <a:lnTo>
                    <a:pt x="673" y="10727"/>
                  </a:lnTo>
                  <a:lnTo>
                    <a:pt x="524" y="11025"/>
                  </a:lnTo>
                  <a:lnTo>
                    <a:pt x="374" y="11299"/>
                  </a:lnTo>
                  <a:lnTo>
                    <a:pt x="200" y="11548"/>
                  </a:lnTo>
                  <a:lnTo>
                    <a:pt x="1" y="11797"/>
                  </a:lnTo>
                  <a:lnTo>
                    <a:pt x="1" y="11797"/>
                  </a:lnTo>
                  <a:lnTo>
                    <a:pt x="772" y="12419"/>
                  </a:lnTo>
                  <a:lnTo>
                    <a:pt x="1171" y="12743"/>
                  </a:lnTo>
                  <a:lnTo>
                    <a:pt x="1594" y="13066"/>
                  </a:lnTo>
                  <a:lnTo>
                    <a:pt x="2042" y="13365"/>
                  </a:lnTo>
                  <a:lnTo>
                    <a:pt x="2490" y="13663"/>
                  </a:lnTo>
                  <a:lnTo>
                    <a:pt x="2987" y="13937"/>
                  </a:lnTo>
                  <a:lnTo>
                    <a:pt x="3485" y="14186"/>
                  </a:lnTo>
                  <a:lnTo>
                    <a:pt x="4008" y="14435"/>
                  </a:lnTo>
                  <a:lnTo>
                    <a:pt x="4555" y="14634"/>
                  </a:lnTo>
                  <a:lnTo>
                    <a:pt x="5152" y="14833"/>
                  </a:lnTo>
                  <a:lnTo>
                    <a:pt x="5750" y="14982"/>
                  </a:lnTo>
                  <a:lnTo>
                    <a:pt x="6397" y="15107"/>
                  </a:lnTo>
                  <a:lnTo>
                    <a:pt x="7044" y="15182"/>
                  </a:lnTo>
                  <a:lnTo>
                    <a:pt x="7741" y="15231"/>
                  </a:lnTo>
                  <a:lnTo>
                    <a:pt x="8487" y="15231"/>
                  </a:lnTo>
                  <a:lnTo>
                    <a:pt x="8487" y="15231"/>
                  </a:lnTo>
                  <a:lnTo>
                    <a:pt x="8836" y="15206"/>
                  </a:lnTo>
                  <a:lnTo>
                    <a:pt x="9184" y="15157"/>
                  </a:lnTo>
                  <a:lnTo>
                    <a:pt x="9483" y="15107"/>
                  </a:lnTo>
                  <a:lnTo>
                    <a:pt x="9757" y="15057"/>
                  </a:lnTo>
                  <a:lnTo>
                    <a:pt x="10005" y="14982"/>
                  </a:lnTo>
                  <a:lnTo>
                    <a:pt x="10229" y="14883"/>
                  </a:lnTo>
                  <a:lnTo>
                    <a:pt x="10453" y="14783"/>
                  </a:lnTo>
                  <a:lnTo>
                    <a:pt x="10628" y="14684"/>
                  </a:lnTo>
                  <a:lnTo>
                    <a:pt x="10802" y="14559"/>
                  </a:lnTo>
                  <a:lnTo>
                    <a:pt x="10926" y="14460"/>
                  </a:lnTo>
                  <a:lnTo>
                    <a:pt x="11051" y="14310"/>
                  </a:lnTo>
                  <a:lnTo>
                    <a:pt x="11150" y="14186"/>
                  </a:lnTo>
                  <a:lnTo>
                    <a:pt x="11225" y="14037"/>
                  </a:lnTo>
                  <a:lnTo>
                    <a:pt x="11299" y="13887"/>
                  </a:lnTo>
                  <a:lnTo>
                    <a:pt x="11349" y="13713"/>
                  </a:lnTo>
                  <a:lnTo>
                    <a:pt x="11374" y="13564"/>
                  </a:lnTo>
                  <a:lnTo>
                    <a:pt x="11399" y="13240"/>
                  </a:lnTo>
                  <a:lnTo>
                    <a:pt x="11349" y="12892"/>
                  </a:lnTo>
                  <a:lnTo>
                    <a:pt x="11275" y="12568"/>
                  </a:lnTo>
                  <a:lnTo>
                    <a:pt x="11150" y="12220"/>
                  </a:lnTo>
                  <a:lnTo>
                    <a:pt x="11001" y="11896"/>
                  </a:lnTo>
                  <a:lnTo>
                    <a:pt x="10827" y="11573"/>
                  </a:lnTo>
                  <a:lnTo>
                    <a:pt x="10628" y="11274"/>
                  </a:lnTo>
                  <a:lnTo>
                    <a:pt x="10404" y="11025"/>
                  </a:lnTo>
                  <a:lnTo>
                    <a:pt x="10404" y="11025"/>
                  </a:lnTo>
                  <a:lnTo>
                    <a:pt x="10055" y="10951"/>
                  </a:lnTo>
                  <a:lnTo>
                    <a:pt x="9732" y="10876"/>
                  </a:lnTo>
                  <a:lnTo>
                    <a:pt x="9433" y="10801"/>
                  </a:lnTo>
                  <a:lnTo>
                    <a:pt x="9159" y="10702"/>
                  </a:lnTo>
                  <a:lnTo>
                    <a:pt x="8885" y="10577"/>
                  </a:lnTo>
                  <a:lnTo>
                    <a:pt x="8637" y="10453"/>
                  </a:lnTo>
                  <a:lnTo>
                    <a:pt x="8413" y="10329"/>
                  </a:lnTo>
                  <a:lnTo>
                    <a:pt x="8214" y="10179"/>
                  </a:lnTo>
                  <a:lnTo>
                    <a:pt x="8014" y="10030"/>
                  </a:lnTo>
                  <a:lnTo>
                    <a:pt x="7840" y="9881"/>
                  </a:lnTo>
                  <a:lnTo>
                    <a:pt x="7666" y="9706"/>
                  </a:lnTo>
                  <a:lnTo>
                    <a:pt x="7517" y="9532"/>
                  </a:lnTo>
                  <a:lnTo>
                    <a:pt x="7392" y="9358"/>
                  </a:lnTo>
                  <a:lnTo>
                    <a:pt x="7293" y="9159"/>
                  </a:lnTo>
                  <a:lnTo>
                    <a:pt x="7094" y="8761"/>
                  </a:lnTo>
                  <a:lnTo>
                    <a:pt x="6944" y="8338"/>
                  </a:lnTo>
                  <a:lnTo>
                    <a:pt x="6845" y="7890"/>
                  </a:lnTo>
                  <a:lnTo>
                    <a:pt x="6795" y="7417"/>
                  </a:lnTo>
                  <a:lnTo>
                    <a:pt x="6770" y="6944"/>
                  </a:lnTo>
                  <a:lnTo>
                    <a:pt x="6795" y="6471"/>
                  </a:lnTo>
                  <a:lnTo>
                    <a:pt x="6845" y="5973"/>
                  </a:lnTo>
                  <a:lnTo>
                    <a:pt x="6895" y="5476"/>
                  </a:lnTo>
                  <a:lnTo>
                    <a:pt x="6969" y="4978"/>
                  </a:lnTo>
                  <a:lnTo>
                    <a:pt x="17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883;p67">
              <a:extLst>
                <a:ext uri="{FF2B5EF4-FFF2-40B4-BE49-F238E27FC236}">
                  <a16:creationId xmlns:a16="http://schemas.microsoft.com/office/drawing/2014/main" id="{8240D573-F6F8-EC1E-6B8E-10BD11E012DE}"/>
                </a:ext>
              </a:extLst>
            </p:cNvPr>
            <p:cNvSpPr/>
            <p:nvPr/>
          </p:nvSpPr>
          <p:spPr>
            <a:xfrm>
              <a:off x="2347214" y="2007306"/>
              <a:ext cx="177309" cy="107652"/>
            </a:xfrm>
            <a:custGeom>
              <a:avLst/>
              <a:gdLst/>
              <a:ahLst/>
              <a:cxnLst/>
              <a:rect l="l" t="t" r="r" b="b"/>
              <a:pathLst>
                <a:path w="12544" h="7616" extrusionOk="0">
                  <a:moveTo>
                    <a:pt x="3186" y="0"/>
                  </a:moveTo>
                  <a:lnTo>
                    <a:pt x="2763" y="100"/>
                  </a:lnTo>
                  <a:lnTo>
                    <a:pt x="1817" y="299"/>
                  </a:lnTo>
                  <a:lnTo>
                    <a:pt x="1270" y="448"/>
                  </a:lnTo>
                  <a:lnTo>
                    <a:pt x="747" y="623"/>
                  </a:lnTo>
                  <a:lnTo>
                    <a:pt x="324" y="772"/>
                  </a:lnTo>
                  <a:lnTo>
                    <a:pt x="150" y="871"/>
                  </a:lnTo>
                  <a:lnTo>
                    <a:pt x="25" y="946"/>
                  </a:lnTo>
                  <a:lnTo>
                    <a:pt x="0" y="1170"/>
                  </a:lnTo>
                  <a:lnTo>
                    <a:pt x="25" y="1394"/>
                  </a:lnTo>
                  <a:lnTo>
                    <a:pt x="50" y="1618"/>
                  </a:lnTo>
                  <a:lnTo>
                    <a:pt x="75" y="1817"/>
                  </a:lnTo>
                  <a:lnTo>
                    <a:pt x="199" y="2240"/>
                  </a:lnTo>
                  <a:lnTo>
                    <a:pt x="374" y="2638"/>
                  </a:lnTo>
                  <a:lnTo>
                    <a:pt x="598" y="3012"/>
                  </a:lnTo>
                  <a:lnTo>
                    <a:pt x="871" y="3360"/>
                  </a:lnTo>
                  <a:lnTo>
                    <a:pt x="1170" y="3709"/>
                  </a:lnTo>
                  <a:lnTo>
                    <a:pt x="1518" y="4032"/>
                  </a:lnTo>
                  <a:lnTo>
                    <a:pt x="1892" y="4356"/>
                  </a:lnTo>
                  <a:lnTo>
                    <a:pt x="2315" y="4629"/>
                  </a:lnTo>
                  <a:lnTo>
                    <a:pt x="2738" y="4928"/>
                  </a:lnTo>
                  <a:lnTo>
                    <a:pt x="3211" y="5177"/>
                  </a:lnTo>
                  <a:lnTo>
                    <a:pt x="3684" y="5426"/>
                  </a:lnTo>
                  <a:lnTo>
                    <a:pt x="4156" y="5675"/>
                  </a:lnTo>
                  <a:lnTo>
                    <a:pt x="4654" y="5899"/>
                  </a:lnTo>
                  <a:lnTo>
                    <a:pt x="5152" y="6098"/>
                  </a:lnTo>
                  <a:lnTo>
                    <a:pt x="6147" y="6471"/>
                  </a:lnTo>
                  <a:lnTo>
                    <a:pt x="7118" y="6770"/>
                  </a:lnTo>
                  <a:lnTo>
                    <a:pt x="8039" y="7043"/>
                  </a:lnTo>
                  <a:lnTo>
                    <a:pt x="8860" y="7242"/>
                  </a:lnTo>
                  <a:lnTo>
                    <a:pt x="9532" y="7417"/>
                  </a:lnTo>
                  <a:lnTo>
                    <a:pt x="10080" y="7516"/>
                  </a:lnTo>
                  <a:lnTo>
                    <a:pt x="10552" y="7616"/>
                  </a:lnTo>
                  <a:lnTo>
                    <a:pt x="10652" y="7218"/>
                  </a:lnTo>
                  <a:lnTo>
                    <a:pt x="10801" y="6770"/>
                  </a:lnTo>
                  <a:lnTo>
                    <a:pt x="11025" y="6247"/>
                  </a:lnTo>
                  <a:lnTo>
                    <a:pt x="11299" y="5675"/>
                  </a:lnTo>
                  <a:lnTo>
                    <a:pt x="11473" y="5376"/>
                  </a:lnTo>
                  <a:lnTo>
                    <a:pt x="11647" y="5102"/>
                  </a:lnTo>
                  <a:lnTo>
                    <a:pt x="11846" y="4828"/>
                  </a:lnTo>
                  <a:lnTo>
                    <a:pt x="12070" y="4555"/>
                  </a:lnTo>
                  <a:lnTo>
                    <a:pt x="12294" y="4331"/>
                  </a:lnTo>
                  <a:lnTo>
                    <a:pt x="12543" y="4132"/>
                  </a:lnTo>
                  <a:lnTo>
                    <a:pt x="11075" y="3808"/>
                  </a:lnTo>
                  <a:lnTo>
                    <a:pt x="9756" y="3485"/>
                  </a:lnTo>
                  <a:lnTo>
                    <a:pt x="8586" y="3136"/>
                  </a:lnTo>
                  <a:lnTo>
                    <a:pt x="7566" y="2788"/>
                  </a:lnTo>
                  <a:lnTo>
                    <a:pt x="6695" y="2439"/>
                  </a:lnTo>
                  <a:lnTo>
                    <a:pt x="5923" y="2091"/>
                  </a:lnTo>
                  <a:lnTo>
                    <a:pt x="5301" y="1767"/>
                  </a:lnTo>
                  <a:lnTo>
                    <a:pt x="4754" y="1444"/>
                  </a:lnTo>
                  <a:lnTo>
                    <a:pt x="4306" y="1145"/>
                  </a:lnTo>
                  <a:lnTo>
                    <a:pt x="3957" y="871"/>
                  </a:lnTo>
                  <a:lnTo>
                    <a:pt x="3684" y="623"/>
                  </a:lnTo>
                  <a:lnTo>
                    <a:pt x="3485" y="424"/>
                  </a:lnTo>
                  <a:lnTo>
                    <a:pt x="3335" y="249"/>
                  </a:lnTo>
                  <a:lnTo>
                    <a:pt x="3261" y="125"/>
                  </a:lnTo>
                  <a:lnTo>
                    <a:pt x="3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884;p67">
              <a:extLst>
                <a:ext uri="{FF2B5EF4-FFF2-40B4-BE49-F238E27FC236}">
                  <a16:creationId xmlns:a16="http://schemas.microsoft.com/office/drawing/2014/main" id="{FE78BB57-A9C7-69DF-DBE1-B1F82199E587}"/>
                </a:ext>
              </a:extLst>
            </p:cNvPr>
            <p:cNvSpPr/>
            <p:nvPr/>
          </p:nvSpPr>
          <p:spPr>
            <a:xfrm>
              <a:off x="2524509" y="2003080"/>
              <a:ext cx="72824" cy="98860"/>
            </a:xfrm>
            <a:custGeom>
              <a:avLst/>
              <a:gdLst/>
              <a:ahLst/>
              <a:cxnLst/>
              <a:rect l="l" t="t" r="r" b="b"/>
              <a:pathLst>
                <a:path w="5152" h="6994" extrusionOk="0">
                  <a:moveTo>
                    <a:pt x="1494" y="1"/>
                  </a:moveTo>
                  <a:lnTo>
                    <a:pt x="871" y="26"/>
                  </a:lnTo>
                  <a:lnTo>
                    <a:pt x="971" y="299"/>
                  </a:lnTo>
                  <a:lnTo>
                    <a:pt x="1046" y="598"/>
                  </a:lnTo>
                  <a:lnTo>
                    <a:pt x="1120" y="872"/>
                  </a:lnTo>
                  <a:lnTo>
                    <a:pt x="1145" y="1170"/>
                  </a:lnTo>
                  <a:lnTo>
                    <a:pt x="1170" y="1469"/>
                  </a:lnTo>
                  <a:lnTo>
                    <a:pt x="1170" y="1768"/>
                  </a:lnTo>
                  <a:lnTo>
                    <a:pt x="1145" y="2066"/>
                  </a:lnTo>
                  <a:lnTo>
                    <a:pt x="1095" y="2340"/>
                  </a:lnTo>
                  <a:lnTo>
                    <a:pt x="1046" y="2639"/>
                  </a:lnTo>
                  <a:lnTo>
                    <a:pt x="946" y="2913"/>
                  </a:lnTo>
                  <a:lnTo>
                    <a:pt x="846" y="3186"/>
                  </a:lnTo>
                  <a:lnTo>
                    <a:pt x="722" y="3460"/>
                  </a:lnTo>
                  <a:lnTo>
                    <a:pt x="573" y="3709"/>
                  </a:lnTo>
                  <a:lnTo>
                    <a:pt x="399" y="3958"/>
                  </a:lnTo>
                  <a:lnTo>
                    <a:pt x="224" y="4182"/>
                  </a:lnTo>
                  <a:lnTo>
                    <a:pt x="0" y="4406"/>
                  </a:lnTo>
                  <a:lnTo>
                    <a:pt x="498" y="4655"/>
                  </a:lnTo>
                  <a:lnTo>
                    <a:pt x="996" y="4928"/>
                  </a:lnTo>
                  <a:lnTo>
                    <a:pt x="1469" y="5202"/>
                  </a:lnTo>
                  <a:lnTo>
                    <a:pt x="1917" y="5526"/>
                  </a:lnTo>
                  <a:lnTo>
                    <a:pt x="2365" y="5849"/>
                  </a:lnTo>
                  <a:lnTo>
                    <a:pt x="2788" y="6222"/>
                  </a:lnTo>
                  <a:lnTo>
                    <a:pt x="3186" y="6596"/>
                  </a:lnTo>
                  <a:lnTo>
                    <a:pt x="3584" y="6994"/>
                  </a:lnTo>
                  <a:lnTo>
                    <a:pt x="3908" y="6621"/>
                  </a:lnTo>
                  <a:lnTo>
                    <a:pt x="4181" y="6272"/>
                  </a:lnTo>
                  <a:lnTo>
                    <a:pt x="4430" y="5924"/>
                  </a:lnTo>
                  <a:lnTo>
                    <a:pt x="4629" y="5575"/>
                  </a:lnTo>
                  <a:lnTo>
                    <a:pt x="4779" y="5252"/>
                  </a:lnTo>
                  <a:lnTo>
                    <a:pt x="4928" y="4928"/>
                  </a:lnTo>
                  <a:lnTo>
                    <a:pt x="5027" y="4605"/>
                  </a:lnTo>
                  <a:lnTo>
                    <a:pt x="5077" y="4281"/>
                  </a:lnTo>
                  <a:lnTo>
                    <a:pt x="5127" y="3983"/>
                  </a:lnTo>
                  <a:lnTo>
                    <a:pt x="5152" y="3684"/>
                  </a:lnTo>
                  <a:lnTo>
                    <a:pt x="5152" y="3410"/>
                  </a:lnTo>
                  <a:lnTo>
                    <a:pt x="5127" y="3112"/>
                  </a:lnTo>
                  <a:lnTo>
                    <a:pt x="5077" y="2863"/>
                  </a:lnTo>
                  <a:lnTo>
                    <a:pt x="5003" y="2589"/>
                  </a:lnTo>
                  <a:lnTo>
                    <a:pt x="4928" y="2340"/>
                  </a:lnTo>
                  <a:lnTo>
                    <a:pt x="4828" y="2116"/>
                  </a:lnTo>
                  <a:lnTo>
                    <a:pt x="4629" y="1668"/>
                  </a:lnTo>
                  <a:lnTo>
                    <a:pt x="4405" y="1270"/>
                  </a:lnTo>
                  <a:lnTo>
                    <a:pt x="4156" y="946"/>
                  </a:lnTo>
                  <a:lnTo>
                    <a:pt x="3908" y="648"/>
                  </a:lnTo>
                  <a:lnTo>
                    <a:pt x="3708" y="424"/>
                  </a:lnTo>
                  <a:lnTo>
                    <a:pt x="3534" y="250"/>
                  </a:lnTo>
                  <a:lnTo>
                    <a:pt x="3360" y="125"/>
                  </a:lnTo>
                  <a:lnTo>
                    <a:pt x="2738" y="51"/>
                  </a:lnTo>
                  <a:lnTo>
                    <a:pt x="2116" y="26"/>
                  </a:lnTo>
                  <a:lnTo>
                    <a:pt x="14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885;p67">
              <a:extLst>
                <a:ext uri="{FF2B5EF4-FFF2-40B4-BE49-F238E27FC236}">
                  <a16:creationId xmlns:a16="http://schemas.microsoft.com/office/drawing/2014/main" id="{3682AA7B-E76B-1E31-1D79-5FDAE002216D}"/>
                </a:ext>
              </a:extLst>
            </p:cNvPr>
            <p:cNvSpPr/>
            <p:nvPr/>
          </p:nvSpPr>
          <p:spPr>
            <a:xfrm>
              <a:off x="2530135" y="2100880"/>
              <a:ext cx="14432" cy="25697"/>
            </a:xfrm>
            <a:custGeom>
              <a:avLst/>
              <a:gdLst/>
              <a:ahLst/>
              <a:cxnLst/>
              <a:rect l="l" t="t" r="r" b="b"/>
              <a:pathLst>
                <a:path w="1021" h="1818" extrusionOk="0">
                  <a:moveTo>
                    <a:pt x="374" y="0"/>
                  </a:moveTo>
                  <a:lnTo>
                    <a:pt x="274" y="25"/>
                  </a:lnTo>
                  <a:lnTo>
                    <a:pt x="200" y="100"/>
                  </a:lnTo>
                  <a:lnTo>
                    <a:pt x="125" y="199"/>
                  </a:lnTo>
                  <a:lnTo>
                    <a:pt x="75" y="324"/>
                  </a:lnTo>
                  <a:lnTo>
                    <a:pt x="25" y="448"/>
                  </a:lnTo>
                  <a:lnTo>
                    <a:pt x="1" y="622"/>
                  </a:lnTo>
                  <a:lnTo>
                    <a:pt x="1" y="797"/>
                  </a:lnTo>
                  <a:lnTo>
                    <a:pt x="1" y="996"/>
                  </a:lnTo>
                  <a:lnTo>
                    <a:pt x="50" y="1170"/>
                  </a:lnTo>
                  <a:lnTo>
                    <a:pt x="100" y="1319"/>
                  </a:lnTo>
                  <a:lnTo>
                    <a:pt x="150" y="1469"/>
                  </a:lnTo>
                  <a:lnTo>
                    <a:pt x="224" y="1593"/>
                  </a:lnTo>
                  <a:lnTo>
                    <a:pt x="324" y="1693"/>
                  </a:lnTo>
                  <a:lnTo>
                    <a:pt x="399" y="1767"/>
                  </a:lnTo>
                  <a:lnTo>
                    <a:pt x="498" y="1817"/>
                  </a:lnTo>
                  <a:lnTo>
                    <a:pt x="648" y="1817"/>
                  </a:lnTo>
                  <a:lnTo>
                    <a:pt x="747" y="1792"/>
                  </a:lnTo>
                  <a:lnTo>
                    <a:pt x="822" y="1717"/>
                  </a:lnTo>
                  <a:lnTo>
                    <a:pt x="896" y="1618"/>
                  </a:lnTo>
                  <a:lnTo>
                    <a:pt x="946" y="1494"/>
                  </a:lnTo>
                  <a:lnTo>
                    <a:pt x="996" y="1369"/>
                  </a:lnTo>
                  <a:lnTo>
                    <a:pt x="1021" y="1195"/>
                  </a:lnTo>
                  <a:lnTo>
                    <a:pt x="1021" y="1021"/>
                  </a:lnTo>
                  <a:lnTo>
                    <a:pt x="996" y="846"/>
                  </a:lnTo>
                  <a:lnTo>
                    <a:pt x="971" y="672"/>
                  </a:lnTo>
                  <a:lnTo>
                    <a:pt x="921" y="498"/>
                  </a:lnTo>
                  <a:lnTo>
                    <a:pt x="847" y="349"/>
                  </a:lnTo>
                  <a:lnTo>
                    <a:pt x="772" y="249"/>
                  </a:lnTo>
                  <a:lnTo>
                    <a:pt x="697" y="125"/>
                  </a:lnTo>
                  <a:lnTo>
                    <a:pt x="598" y="50"/>
                  </a:lnTo>
                  <a:lnTo>
                    <a:pt x="498" y="0"/>
                  </a:lnTo>
                  <a:close/>
                </a:path>
              </a:pathLst>
            </a:custGeom>
            <a:solidFill>
              <a:srgbClr val="A17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886;p67">
              <a:extLst>
                <a:ext uri="{FF2B5EF4-FFF2-40B4-BE49-F238E27FC236}">
                  <a16:creationId xmlns:a16="http://schemas.microsoft.com/office/drawing/2014/main" id="{44C33D64-7B76-FE52-880A-492444E99A4F}"/>
                </a:ext>
              </a:extLst>
            </p:cNvPr>
            <p:cNvSpPr/>
            <p:nvPr/>
          </p:nvSpPr>
          <p:spPr>
            <a:xfrm>
              <a:off x="2530135" y="2100880"/>
              <a:ext cx="14432" cy="25697"/>
            </a:xfrm>
            <a:custGeom>
              <a:avLst/>
              <a:gdLst/>
              <a:ahLst/>
              <a:cxnLst/>
              <a:rect l="l" t="t" r="r" b="b"/>
              <a:pathLst>
                <a:path w="1021" h="1818" fill="none" extrusionOk="0">
                  <a:moveTo>
                    <a:pt x="424" y="0"/>
                  </a:moveTo>
                  <a:lnTo>
                    <a:pt x="424" y="0"/>
                  </a:lnTo>
                  <a:lnTo>
                    <a:pt x="374" y="0"/>
                  </a:lnTo>
                  <a:lnTo>
                    <a:pt x="374" y="0"/>
                  </a:lnTo>
                  <a:lnTo>
                    <a:pt x="274" y="25"/>
                  </a:lnTo>
                  <a:lnTo>
                    <a:pt x="200" y="100"/>
                  </a:lnTo>
                  <a:lnTo>
                    <a:pt x="125" y="199"/>
                  </a:lnTo>
                  <a:lnTo>
                    <a:pt x="75" y="324"/>
                  </a:lnTo>
                  <a:lnTo>
                    <a:pt x="25" y="448"/>
                  </a:lnTo>
                  <a:lnTo>
                    <a:pt x="1" y="622"/>
                  </a:lnTo>
                  <a:lnTo>
                    <a:pt x="1" y="797"/>
                  </a:lnTo>
                  <a:lnTo>
                    <a:pt x="1" y="996"/>
                  </a:lnTo>
                  <a:lnTo>
                    <a:pt x="1" y="996"/>
                  </a:lnTo>
                  <a:lnTo>
                    <a:pt x="50" y="1170"/>
                  </a:lnTo>
                  <a:lnTo>
                    <a:pt x="100" y="1319"/>
                  </a:lnTo>
                  <a:lnTo>
                    <a:pt x="150" y="1469"/>
                  </a:lnTo>
                  <a:lnTo>
                    <a:pt x="224" y="1593"/>
                  </a:lnTo>
                  <a:lnTo>
                    <a:pt x="324" y="1693"/>
                  </a:lnTo>
                  <a:lnTo>
                    <a:pt x="399" y="1767"/>
                  </a:lnTo>
                  <a:lnTo>
                    <a:pt x="498" y="1817"/>
                  </a:lnTo>
                  <a:lnTo>
                    <a:pt x="598" y="1817"/>
                  </a:lnTo>
                  <a:lnTo>
                    <a:pt x="598" y="1817"/>
                  </a:lnTo>
                  <a:lnTo>
                    <a:pt x="648" y="1817"/>
                  </a:lnTo>
                  <a:lnTo>
                    <a:pt x="648" y="1817"/>
                  </a:lnTo>
                  <a:lnTo>
                    <a:pt x="747" y="1792"/>
                  </a:lnTo>
                  <a:lnTo>
                    <a:pt x="822" y="1717"/>
                  </a:lnTo>
                  <a:lnTo>
                    <a:pt x="896" y="1618"/>
                  </a:lnTo>
                  <a:lnTo>
                    <a:pt x="946" y="1494"/>
                  </a:lnTo>
                  <a:lnTo>
                    <a:pt x="996" y="1369"/>
                  </a:lnTo>
                  <a:lnTo>
                    <a:pt x="1021" y="1195"/>
                  </a:lnTo>
                  <a:lnTo>
                    <a:pt x="1021" y="1021"/>
                  </a:lnTo>
                  <a:lnTo>
                    <a:pt x="996" y="846"/>
                  </a:lnTo>
                  <a:lnTo>
                    <a:pt x="996" y="846"/>
                  </a:lnTo>
                  <a:lnTo>
                    <a:pt x="971" y="672"/>
                  </a:lnTo>
                  <a:lnTo>
                    <a:pt x="921" y="498"/>
                  </a:lnTo>
                  <a:lnTo>
                    <a:pt x="847" y="349"/>
                  </a:lnTo>
                  <a:lnTo>
                    <a:pt x="772" y="249"/>
                  </a:lnTo>
                  <a:lnTo>
                    <a:pt x="697" y="125"/>
                  </a:lnTo>
                  <a:lnTo>
                    <a:pt x="598" y="50"/>
                  </a:lnTo>
                  <a:lnTo>
                    <a:pt x="498" y="0"/>
                  </a:lnTo>
                  <a:lnTo>
                    <a:pt x="4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887;p67">
              <a:extLst>
                <a:ext uri="{FF2B5EF4-FFF2-40B4-BE49-F238E27FC236}">
                  <a16:creationId xmlns:a16="http://schemas.microsoft.com/office/drawing/2014/main" id="{3FCE0306-4F77-1660-917E-F57D62A11B7B}"/>
                </a:ext>
              </a:extLst>
            </p:cNvPr>
            <p:cNvSpPr/>
            <p:nvPr/>
          </p:nvSpPr>
          <p:spPr>
            <a:xfrm>
              <a:off x="2433042" y="1880318"/>
              <a:ext cx="57360" cy="68258"/>
            </a:xfrm>
            <a:custGeom>
              <a:avLst/>
              <a:gdLst/>
              <a:ahLst/>
              <a:cxnLst/>
              <a:rect l="l" t="t" r="r" b="b"/>
              <a:pathLst>
                <a:path w="4058" h="4829" extrusionOk="0">
                  <a:moveTo>
                    <a:pt x="51" y="0"/>
                  </a:moveTo>
                  <a:lnTo>
                    <a:pt x="1" y="473"/>
                  </a:lnTo>
                  <a:lnTo>
                    <a:pt x="1" y="921"/>
                  </a:lnTo>
                  <a:lnTo>
                    <a:pt x="26" y="1369"/>
                  </a:lnTo>
                  <a:lnTo>
                    <a:pt x="100" y="1817"/>
                  </a:lnTo>
                  <a:lnTo>
                    <a:pt x="150" y="2091"/>
                  </a:lnTo>
                  <a:lnTo>
                    <a:pt x="275" y="2365"/>
                  </a:lnTo>
                  <a:lnTo>
                    <a:pt x="424" y="2638"/>
                  </a:lnTo>
                  <a:lnTo>
                    <a:pt x="598" y="2912"/>
                  </a:lnTo>
                  <a:lnTo>
                    <a:pt x="797" y="3161"/>
                  </a:lnTo>
                  <a:lnTo>
                    <a:pt x="1021" y="3385"/>
                  </a:lnTo>
                  <a:lnTo>
                    <a:pt x="1270" y="3634"/>
                  </a:lnTo>
                  <a:lnTo>
                    <a:pt x="1544" y="3833"/>
                  </a:lnTo>
                  <a:lnTo>
                    <a:pt x="1817" y="4032"/>
                  </a:lnTo>
                  <a:lnTo>
                    <a:pt x="2116" y="4231"/>
                  </a:lnTo>
                  <a:lnTo>
                    <a:pt x="2415" y="4380"/>
                  </a:lnTo>
                  <a:lnTo>
                    <a:pt x="2713" y="4530"/>
                  </a:lnTo>
                  <a:lnTo>
                    <a:pt x="3012" y="4629"/>
                  </a:lnTo>
                  <a:lnTo>
                    <a:pt x="3311" y="4729"/>
                  </a:lnTo>
                  <a:lnTo>
                    <a:pt x="3584" y="4779"/>
                  </a:lnTo>
                  <a:lnTo>
                    <a:pt x="3858" y="4828"/>
                  </a:lnTo>
                  <a:lnTo>
                    <a:pt x="3883" y="4355"/>
                  </a:lnTo>
                  <a:lnTo>
                    <a:pt x="3908" y="3883"/>
                  </a:lnTo>
                  <a:lnTo>
                    <a:pt x="3983" y="3410"/>
                  </a:lnTo>
                  <a:lnTo>
                    <a:pt x="4057" y="2962"/>
                  </a:lnTo>
                  <a:lnTo>
                    <a:pt x="51" y="0"/>
                  </a:lnTo>
                  <a:close/>
                </a:path>
              </a:pathLst>
            </a:custGeom>
            <a:solidFill>
              <a:srgbClr val="CC6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888;p67">
              <a:extLst>
                <a:ext uri="{FF2B5EF4-FFF2-40B4-BE49-F238E27FC236}">
                  <a16:creationId xmlns:a16="http://schemas.microsoft.com/office/drawing/2014/main" id="{B6E102A0-3EA5-E897-803E-F38AF9503036}"/>
                </a:ext>
              </a:extLst>
            </p:cNvPr>
            <p:cNvSpPr/>
            <p:nvPr/>
          </p:nvSpPr>
          <p:spPr>
            <a:xfrm>
              <a:off x="2433042" y="1880318"/>
              <a:ext cx="57360" cy="68258"/>
            </a:xfrm>
            <a:custGeom>
              <a:avLst/>
              <a:gdLst/>
              <a:ahLst/>
              <a:cxnLst/>
              <a:rect l="l" t="t" r="r" b="b"/>
              <a:pathLst>
                <a:path w="4058" h="4829" fill="none" extrusionOk="0">
                  <a:moveTo>
                    <a:pt x="51" y="0"/>
                  </a:moveTo>
                  <a:lnTo>
                    <a:pt x="51" y="0"/>
                  </a:lnTo>
                  <a:lnTo>
                    <a:pt x="1" y="473"/>
                  </a:lnTo>
                  <a:lnTo>
                    <a:pt x="1" y="921"/>
                  </a:lnTo>
                  <a:lnTo>
                    <a:pt x="26" y="1369"/>
                  </a:lnTo>
                  <a:lnTo>
                    <a:pt x="100" y="1817"/>
                  </a:lnTo>
                  <a:lnTo>
                    <a:pt x="100" y="1817"/>
                  </a:lnTo>
                  <a:lnTo>
                    <a:pt x="150" y="2091"/>
                  </a:lnTo>
                  <a:lnTo>
                    <a:pt x="275" y="2365"/>
                  </a:lnTo>
                  <a:lnTo>
                    <a:pt x="424" y="2638"/>
                  </a:lnTo>
                  <a:lnTo>
                    <a:pt x="598" y="2912"/>
                  </a:lnTo>
                  <a:lnTo>
                    <a:pt x="797" y="3161"/>
                  </a:lnTo>
                  <a:lnTo>
                    <a:pt x="1021" y="3385"/>
                  </a:lnTo>
                  <a:lnTo>
                    <a:pt x="1270" y="3634"/>
                  </a:lnTo>
                  <a:lnTo>
                    <a:pt x="1544" y="3833"/>
                  </a:lnTo>
                  <a:lnTo>
                    <a:pt x="1817" y="4032"/>
                  </a:lnTo>
                  <a:lnTo>
                    <a:pt x="2116" y="4231"/>
                  </a:lnTo>
                  <a:lnTo>
                    <a:pt x="2415" y="4380"/>
                  </a:lnTo>
                  <a:lnTo>
                    <a:pt x="2713" y="4530"/>
                  </a:lnTo>
                  <a:lnTo>
                    <a:pt x="3012" y="4629"/>
                  </a:lnTo>
                  <a:lnTo>
                    <a:pt x="3311" y="4729"/>
                  </a:lnTo>
                  <a:lnTo>
                    <a:pt x="3584" y="4779"/>
                  </a:lnTo>
                  <a:lnTo>
                    <a:pt x="3858" y="4828"/>
                  </a:lnTo>
                  <a:lnTo>
                    <a:pt x="3858" y="4828"/>
                  </a:lnTo>
                  <a:lnTo>
                    <a:pt x="3883" y="4355"/>
                  </a:lnTo>
                  <a:lnTo>
                    <a:pt x="3908" y="3883"/>
                  </a:lnTo>
                  <a:lnTo>
                    <a:pt x="3983" y="3410"/>
                  </a:lnTo>
                  <a:lnTo>
                    <a:pt x="4057" y="2962"/>
                  </a:lnTo>
                  <a:lnTo>
                    <a:pt x="5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889;p67">
              <a:extLst>
                <a:ext uri="{FF2B5EF4-FFF2-40B4-BE49-F238E27FC236}">
                  <a16:creationId xmlns:a16="http://schemas.microsoft.com/office/drawing/2014/main" id="{F48FFA40-B7CA-EDF7-29AE-CBE3777D1535}"/>
                </a:ext>
              </a:extLst>
            </p:cNvPr>
            <p:cNvSpPr/>
            <p:nvPr/>
          </p:nvSpPr>
          <p:spPr>
            <a:xfrm>
              <a:off x="2370084" y="1616488"/>
              <a:ext cx="180122" cy="176956"/>
            </a:xfrm>
            <a:custGeom>
              <a:avLst/>
              <a:gdLst/>
              <a:ahLst/>
              <a:cxnLst/>
              <a:rect l="l" t="t" r="r" b="b"/>
              <a:pathLst>
                <a:path w="12743" h="12519" extrusionOk="0">
                  <a:moveTo>
                    <a:pt x="6048" y="0"/>
                  </a:moveTo>
                  <a:lnTo>
                    <a:pt x="5724" y="25"/>
                  </a:lnTo>
                  <a:lnTo>
                    <a:pt x="5400" y="50"/>
                  </a:lnTo>
                  <a:lnTo>
                    <a:pt x="5077" y="125"/>
                  </a:lnTo>
                  <a:lnTo>
                    <a:pt x="4778" y="174"/>
                  </a:lnTo>
                  <a:lnTo>
                    <a:pt x="4480" y="274"/>
                  </a:lnTo>
                  <a:lnTo>
                    <a:pt x="4181" y="374"/>
                  </a:lnTo>
                  <a:lnTo>
                    <a:pt x="3882" y="473"/>
                  </a:lnTo>
                  <a:lnTo>
                    <a:pt x="3335" y="747"/>
                  </a:lnTo>
                  <a:lnTo>
                    <a:pt x="2812" y="1070"/>
                  </a:lnTo>
                  <a:lnTo>
                    <a:pt x="2314" y="1419"/>
                  </a:lnTo>
                  <a:lnTo>
                    <a:pt x="1867" y="1817"/>
                  </a:lnTo>
                  <a:lnTo>
                    <a:pt x="1468" y="2265"/>
                  </a:lnTo>
                  <a:lnTo>
                    <a:pt x="1095" y="2763"/>
                  </a:lnTo>
                  <a:lnTo>
                    <a:pt x="772" y="3260"/>
                  </a:lnTo>
                  <a:lnTo>
                    <a:pt x="622" y="3534"/>
                  </a:lnTo>
                  <a:lnTo>
                    <a:pt x="498" y="3808"/>
                  </a:lnTo>
                  <a:lnTo>
                    <a:pt x="398" y="4107"/>
                  </a:lnTo>
                  <a:lnTo>
                    <a:pt x="299" y="4405"/>
                  </a:lnTo>
                  <a:lnTo>
                    <a:pt x="199" y="4704"/>
                  </a:lnTo>
                  <a:lnTo>
                    <a:pt x="124" y="5002"/>
                  </a:lnTo>
                  <a:lnTo>
                    <a:pt x="75" y="5301"/>
                  </a:lnTo>
                  <a:lnTo>
                    <a:pt x="25" y="5625"/>
                  </a:lnTo>
                  <a:lnTo>
                    <a:pt x="0" y="5948"/>
                  </a:lnTo>
                  <a:lnTo>
                    <a:pt x="0" y="6247"/>
                  </a:lnTo>
                  <a:lnTo>
                    <a:pt x="0" y="6570"/>
                  </a:lnTo>
                  <a:lnTo>
                    <a:pt x="25" y="6894"/>
                  </a:lnTo>
                  <a:lnTo>
                    <a:pt x="75" y="7217"/>
                  </a:lnTo>
                  <a:lnTo>
                    <a:pt x="124" y="7516"/>
                  </a:lnTo>
                  <a:lnTo>
                    <a:pt x="199" y="7815"/>
                  </a:lnTo>
                  <a:lnTo>
                    <a:pt x="299" y="8113"/>
                  </a:lnTo>
                  <a:lnTo>
                    <a:pt x="398" y="8412"/>
                  </a:lnTo>
                  <a:lnTo>
                    <a:pt x="498" y="8711"/>
                  </a:lnTo>
                  <a:lnTo>
                    <a:pt x="622" y="8984"/>
                  </a:lnTo>
                  <a:lnTo>
                    <a:pt x="772" y="9258"/>
                  </a:lnTo>
                  <a:lnTo>
                    <a:pt x="1095" y="9756"/>
                  </a:lnTo>
                  <a:lnTo>
                    <a:pt x="1468" y="10254"/>
                  </a:lnTo>
                  <a:lnTo>
                    <a:pt x="1867" y="10702"/>
                  </a:lnTo>
                  <a:lnTo>
                    <a:pt x="2314" y="11100"/>
                  </a:lnTo>
                  <a:lnTo>
                    <a:pt x="2812" y="11448"/>
                  </a:lnTo>
                  <a:lnTo>
                    <a:pt x="3335" y="11772"/>
                  </a:lnTo>
                  <a:lnTo>
                    <a:pt x="3882" y="12045"/>
                  </a:lnTo>
                  <a:lnTo>
                    <a:pt x="4181" y="12145"/>
                  </a:lnTo>
                  <a:lnTo>
                    <a:pt x="4480" y="12245"/>
                  </a:lnTo>
                  <a:lnTo>
                    <a:pt x="4778" y="12319"/>
                  </a:lnTo>
                  <a:lnTo>
                    <a:pt x="5077" y="12394"/>
                  </a:lnTo>
                  <a:lnTo>
                    <a:pt x="5400" y="12444"/>
                  </a:lnTo>
                  <a:lnTo>
                    <a:pt x="5724" y="12493"/>
                  </a:lnTo>
                  <a:lnTo>
                    <a:pt x="6048" y="12518"/>
                  </a:lnTo>
                  <a:lnTo>
                    <a:pt x="6695" y="12518"/>
                  </a:lnTo>
                  <a:lnTo>
                    <a:pt x="7018" y="12493"/>
                  </a:lnTo>
                  <a:lnTo>
                    <a:pt x="7342" y="12444"/>
                  </a:lnTo>
                  <a:lnTo>
                    <a:pt x="7640" y="12394"/>
                  </a:lnTo>
                  <a:lnTo>
                    <a:pt x="7964" y="12319"/>
                  </a:lnTo>
                  <a:lnTo>
                    <a:pt x="8262" y="12245"/>
                  </a:lnTo>
                  <a:lnTo>
                    <a:pt x="8561" y="12145"/>
                  </a:lnTo>
                  <a:lnTo>
                    <a:pt x="8835" y="12045"/>
                  </a:lnTo>
                  <a:lnTo>
                    <a:pt x="9407" y="11772"/>
                  </a:lnTo>
                  <a:lnTo>
                    <a:pt x="9930" y="11448"/>
                  </a:lnTo>
                  <a:lnTo>
                    <a:pt x="10428" y="11100"/>
                  </a:lnTo>
                  <a:lnTo>
                    <a:pt x="10876" y="10702"/>
                  </a:lnTo>
                  <a:lnTo>
                    <a:pt x="11274" y="10254"/>
                  </a:lnTo>
                  <a:lnTo>
                    <a:pt x="11647" y="9756"/>
                  </a:lnTo>
                  <a:lnTo>
                    <a:pt x="11971" y="9258"/>
                  </a:lnTo>
                  <a:lnTo>
                    <a:pt x="12120" y="8984"/>
                  </a:lnTo>
                  <a:lnTo>
                    <a:pt x="12244" y="8711"/>
                  </a:lnTo>
                  <a:lnTo>
                    <a:pt x="12344" y="8412"/>
                  </a:lnTo>
                  <a:lnTo>
                    <a:pt x="12443" y="8113"/>
                  </a:lnTo>
                  <a:lnTo>
                    <a:pt x="12543" y="7815"/>
                  </a:lnTo>
                  <a:lnTo>
                    <a:pt x="12618" y="7516"/>
                  </a:lnTo>
                  <a:lnTo>
                    <a:pt x="12667" y="7217"/>
                  </a:lnTo>
                  <a:lnTo>
                    <a:pt x="12692" y="6894"/>
                  </a:lnTo>
                  <a:lnTo>
                    <a:pt x="12717" y="6570"/>
                  </a:lnTo>
                  <a:lnTo>
                    <a:pt x="12742" y="6247"/>
                  </a:lnTo>
                  <a:lnTo>
                    <a:pt x="12717" y="5948"/>
                  </a:lnTo>
                  <a:lnTo>
                    <a:pt x="12692" y="5625"/>
                  </a:lnTo>
                  <a:lnTo>
                    <a:pt x="12667" y="5301"/>
                  </a:lnTo>
                  <a:lnTo>
                    <a:pt x="12618" y="5002"/>
                  </a:lnTo>
                  <a:lnTo>
                    <a:pt x="12543" y="4704"/>
                  </a:lnTo>
                  <a:lnTo>
                    <a:pt x="12443" y="4405"/>
                  </a:lnTo>
                  <a:lnTo>
                    <a:pt x="12344" y="4107"/>
                  </a:lnTo>
                  <a:lnTo>
                    <a:pt x="12244" y="3808"/>
                  </a:lnTo>
                  <a:lnTo>
                    <a:pt x="12120" y="3534"/>
                  </a:lnTo>
                  <a:lnTo>
                    <a:pt x="11971" y="3260"/>
                  </a:lnTo>
                  <a:lnTo>
                    <a:pt x="11647" y="2763"/>
                  </a:lnTo>
                  <a:lnTo>
                    <a:pt x="11274" y="2265"/>
                  </a:lnTo>
                  <a:lnTo>
                    <a:pt x="10876" y="1817"/>
                  </a:lnTo>
                  <a:lnTo>
                    <a:pt x="10428" y="1419"/>
                  </a:lnTo>
                  <a:lnTo>
                    <a:pt x="9930" y="1070"/>
                  </a:lnTo>
                  <a:lnTo>
                    <a:pt x="9407" y="747"/>
                  </a:lnTo>
                  <a:lnTo>
                    <a:pt x="8835" y="473"/>
                  </a:lnTo>
                  <a:lnTo>
                    <a:pt x="8561" y="374"/>
                  </a:lnTo>
                  <a:lnTo>
                    <a:pt x="8262" y="274"/>
                  </a:lnTo>
                  <a:lnTo>
                    <a:pt x="7964" y="174"/>
                  </a:lnTo>
                  <a:lnTo>
                    <a:pt x="7640" y="125"/>
                  </a:lnTo>
                  <a:lnTo>
                    <a:pt x="7342" y="50"/>
                  </a:lnTo>
                  <a:lnTo>
                    <a:pt x="7018" y="25"/>
                  </a:lnTo>
                  <a:lnTo>
                    <a:pt x="66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890;p67">
              <a:extLst>
                <a:ext uri="{FF2B5EF4-FFF2-40B4-BE49-F238E27FC236}">
                  <a16:creationId xmlns:a16="http://schemas.microsoft.com/office/drawing/2014/main" id="{0B192C49-53EC-37C3-7D3B-86FDA05BB052}"/>
                </a:ext>
              </a:extLst>
            </p:cNvPr>
            <p:cNvSpPr/>
            <p:nvPr/>
          </p:nvSpPr>
          <p:spPr>
            <a:xfrm>
              <a:off x="2480535" y="1604869"/>
              <a:ext cx="68258" cy="111539"/>
            </a:xfrm>
            <a:custGeom>
              <a:avLst/>
              <a:gdLst/>
              <a:ahLst/>
              <a:cxnLst/>
              <a:rect l="l" t="t" r="r" b="b"/>
              <a:pathLst>
                <a:path w="4829" h="7891" extrusionOk="0">
                  <a:moveTo>
                    <a:pt x="25" y="1"/>
                  </a:moveTo>
                  <a:lnTo>
                    <a:pt x="0" y="51"/>
                  </a:lnTo>
                  <a:lnTo>
                    <a:pt x="0" y="101"/>
                  </a:lnTo>
                  <a:lnTo>
                    <a:pt x="50" y="125"/>
                  </a:lnTo>
                  <a:lnTo>
                    <a:pt x="349" y="225"/>
                  </a:lnTo>
                  <a:lnTo>
                    <a:pt x="648" y="325"/>
                  </a:lnTo>
                  <a:lnTo>
                    <a:pt x="921" y="449"/>
                  </a:lnTo>
                  <a:lnTo>
                    <a:pt x="1195" y="573"/>
                  </a:lnTo>
                  <a:lnTo>
                    <a:pt x="1469" y="723"/>
                  </a:lnTo>
                  <a:lnTo>
                    <a:pt x="1743" y="872"/>
                  </a:lnTo>
                  <a:lnTo>
                    <a:pt x="2240" y="1245"/>
                  </a:lnTo>
                  <a:lnTo>
                    <a:pt x="2713" y="1644"/>
                  </a:lnTo>
                  <a:lnTo>
                    <a:pt x="2937" y="1843"/>
                  </a:lnTo>
                  <a:lnTo>
                    <a:pt x="3136" y="2067"/>
                  </a:lnTo>
                  <a:lnTo>
                    <a:pt x="3335" y="2315"/>
                  </a:lnTo>
                  <a:lnTo>
                    <a:pt x="3510" y="2564"/>
                  </a:lnTo>
                  <a:lnTo>
                    <a:pt x="3684" y="2813"/>
                  </a:lnTo>
                  <a:lnTo>
                    <a:pt x="3858" y="3087"/>
                  </a:lnTo>
                  <a:lnTo>
                    <a:pt x="4007" y="3361"/>
                  </a:lnTo>
                  <a:lnTo>
                    <a:pt x="4132" y="3634"/>
                  </a:lnTo>
                  <a:lnTo>
                    <a:pt x="4256" y="3908"/>
                  </a:lnTo>
                  <a:lnTo>
                    <a:pt x="4356" y="4207"/>
                  </a:lnTo>
                  <a:lnTo>
                    <a:pt x="4455" y="4481"/>
                  </a:lnTo>
                  <a:lnTo>
                    <a:pt x="4530" y="4779"/>
                  </a:lnTo>
                  <a:lnTo>
                    <a:pt x="4580" y="5078"/>
                  </a:lnTo>
                  <a:lnTo>
                    <a:pt x="4629" y="5377"/>
                  </a:lnTo>
                  <a:lnTo>
                    <a:pt x="4654" y="5675"/>
                  </a:lnTo>
                  <a:lnTo>
                    <a:pt x="4679" y="5974"/>
                  </a:lnTo>
                  <a:lnTo>
                    <a:pt x="4679" y="6272"/>
                  </a:lnTo>
                  <a:lnTo>
                    <a:pt x="4654" y="6596"/>
                  </a:lnTo>
                  <a:lnTo>
                    <a:pt x="4629" y="6895"/>
                  </a:lnTo>
                  <a:lnTo>
                    <a:pt x="4580" y="7193"/>
                  </a:lnTo>
                  <a:lnTo>
                    <a:pt x="4530" y="7492"/>
                  </a:lnTo>
                  <a:lnTo>
                    <a:pt x="4455" y="7791"/>
                  </a:lnTo>
                  <a:lnTo>
                    <a:pt x="4455" y="7840"/>
                  </a:lnTo>
                  <a:lnTo>
                    <a:pt x="4505" y="7890"/>
                  </a:lnTo>
                  <a:lnTo>
                    <a:pt x="4555" y="7865"/>
                  </a:lnTo>
                  <a:lnTo>
                    <a:pt x="4580" y="7840"/>
                  </a:lnTo>
                  <a:lnTo>
                    <a:pt x="4654" y="7517"/>
                  </a:lnTo>
                  <a:lnTo>
                    <a:pt x="4729" y="7218"/>
                  </a:lnTo>
                  <a:lnTo>
                    <a:pt x="4779" y="6920"/>
                  </a:lnTo>
                  <a:lnTo>
                    <a:pt x="4804" y="6596"/>
                  </a:lnTo>
                  <a:lnTo>
                    <a:pt x="4829" y="6297"/>
                  </a:lnTo>
                  <a:lnTo>
                    <a:pt x="4804" y="5974"/>
                  </a:lnTo>
                  <a:lnTo>
                    <a:pt x="4804" y="5675"/>
                  </a:lnTo>
                  <a:lnTo>
                    <a:pt x="4779" y="5352"/>
                  </a:lnTo>
                  <a:lnTo>
                    <a:pt x="4729" y="5053"/>
                  </a:lnTo>
                  <a:lnTo>
                    <a:pt x="4654" y="4754"/>
                  </a:lnTo>
                  <a:lnTo>
                    <a:pt x="4580" y="4456"/>
                  </a:lnTo>
                  <a:lnTo>
                    <a:pt x="4480" y="4157"/>
                  </a:lnTo>
                  <a:lnTo>
                    <a:pt x="4381" y="3858"/>
                  </a:lnTo>
                  <a:lnTo>
                    <a:pt x="4256" y="3560"/>
                  </a:lnTo>
                  <a:lnTo>
                    <a:pt x="4132" y="3286"/>
                  </a:lnTo>
                  <a:lnTo>
                    <a:pt x="3982" y="3012"/>
                  </a:lnTo>
                  <a:lnTo>
                    <a:pt x="3808" y="2739"/>
                  </a:lnTo>
                  <a:lnTo>
                    <a:pt x="3634" y="2465"/>
                  </a:lnTo>
                  <a:lnTo>
                    <a:pt x="3435" y="2216"/>
                  </a:lnTo>
                  <a:lnTo>
                    <a:pt x="3236" y="1967"/>
                  </a:lnTo>
                  <a:lnTo>
                    <a:pt x="3037" y="1743"/>
                  </a:lnTo>
                  <a:lnTo>
                    <a:pt x="2813" y="1519"/>
                  </a:lnTo>
                  <a:lnTo>
                    <a:pt x="2564" y="1320"/>
                  </a:lnTo>
                  <a:lnTo>
                    <a:pt x="2340" y="1121"/>
                  </a:lnTo>
                  <a:lnTo>
                    <a:pt x="2066" y="922"/>
                  </a:lnTo>
                  <a:lnTo>
                    <a:pt x="1817" y="748"/>
                  </a:lnTo>
                  <a:lnTo>
                    <a:pt x="1543" y="598"/>
                  </a:lnTo>
                  <a:lnTo>
                    <a:pt x="1270" y="449"/>
                  </a:lnTo>
                  <a:lnTo>
                    <a:pt x="971" y="325"/>
                  </a:lnTo>
                  <a:lnTo>
                    <a:pt x="697" y="200"/>
                  </a:lnTo>
                  <a:lnTo>
                    <a:pt x="399" y="101"/>
                  </a:lnTo>
                  <a:lnTo>
                    <a:pt x="7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891;p67">
              <a:extLst>
                <a:ext uri="{FF2B5EF4-FFF2-40B4-BE49-F238E27FC236}">
                  <a16:creationId xmlns:a16="http://schemas.microsoft.com/office/drawing/2014/main" id="{C1796557-8B97-3081-C136-3A8224960EBB}"/>
                </a:ext>
              </a:extLst>
            </p:cNvPr>
            <p:cNvSpPr/>
            <p:nvPr/>
          </p:nvSpPr>
          <p:spPr>
            <a:xfrm>
              <a:off x="2466118" y="1678046"/>
              <a:ext cx="136148" cy="133689"/>
            </a:xfrm>
            <a:custGeom>
              <a:avLst/>
              <a:gdLst/>
              <a:ahLst/>
              <a:cxnLst/>
              <a:rect l="l" t="t" r="r" b="b"/>
              <a:pathLst>
                <a:path w="9632" h="9458" extrusionOk="0">
                  <a:moveTo>
                    <a:pt x="4803" y="0"/>
                  </a:moveTo>
                  <a:lnTo>
                    <a:pt x="4330" y="25"/>
                  </a:lnTo>
                  <a:lnTo>
                    <a:pt x="3858" y="75"/>
                  </a:lnTo>
                  <a:lnTo>
                    <a:pt x="3385" y="200"/>
                  </a:lnTo>
                  <a:lnTo>
                    <a:pt x="2937" y="349"/>
                  </a:lnTo>
                  <a:lnTo>
                    <a:pt x="2514" y="573"/>
                  </a:lnTo>
                  <a:lnTo>
                    <a:pt x="2115" y="797"/>
                  </a:lnTo>
                  <a:lnTo>
                    <a:pt x="1742" y="1071"/>
                  </a:lnTo>
                  <a:lnTo>
                    <a:pt x="1419" y="1369"/>
                  </a:lnTo>
                  <a:lnTo>
                    <a:pt x="1095" y="1718"/>
                  </a:lnTo>
                  <a:lnTo>
                    <a:pt x="821" y="2066"/>
                  </a:lnTo>
                  <a:lnTo>
                    <a:pt x="573" y="2464"/>
                  </a:lnTo>
                  <a:lnTo>
                    <a:pt x="373" y="2887"/>
                  </a:lnTo>
                  <a:lnTo>
                    <a:pt x="224" y="3310"/>
                  </a:lnTo>
                  <a:lnTo>
                    <a:pt x="100" y="3783"/>
                  </a:lnTo>
                  <a:lnTo>
                    <a:pt x="25" y="4231"/>
                  </a:lnTo>
                  <a:lnTo>
                    <a:pt x="0" y="4729"/>
                  </a:lnTo>
                  <a:lnTo>
                    <a:pt x="25" y="5202"/>
                  </a:lnTo>
                  <a:lnTo>
                    <a:pt x="100" y="5675"/>
                  </a:lnTo>
                  <a:lnTo>
                    <a:pt x="224" y="6147"/>
                  </a:lnTo>
                  <a:lnTo>
                    <a:pt x="373" y="6571"/>
                  </a:lnTo>
                  <a:lnTo>
                    <a:pt x="573" y="6994"/>
                  </a:lnTo>
                  <a:lnTo>
                    <a:pt x="821" y="7367"/>
                  </a:lnTo>
                  <a:lnTo>
                    <a:pt x="1095" y="7740"/>
                  </a:lnTo>
                  <a:lnTo>
                    <a:pt x="1419" y="8089"/>
                  </a:lnTo>
                  <a:lnTo>
                    <a:pt x="1742" y="8387"/>
                  </a:lnTo>
                  <a:lnTo>
                    <a:pt x="2115" y="8661"/>
                  </a:lnTo>
                  <a:lnTo>
                    <a:pt x="2514" y="8885"/>
                  </a:lnTo>
                  <a:lnTo>
                    <a:pt x="2937" y="9084"/>
                  </a:lnTo>
                  <a:lnTo>
                    <a:pt x="3385" y="9258"/>
                  </a:lnTo>
                  <a:lnTo>
                    <a:pt x="3858" y="9358"/>
                  </a:lnTo>
                  <a:lnTo>
                    <a:pt x="4330" y="9433"/>
                  </a:lnTo>
                  <a:lnTo>
                    <a:pt x="4803" y="9457"/>
                  </a:lnTo>
                  <a:lnTo>
                    <a:pt x="5301" y="9433"/>
                  </a:lnTo>
                  <a:lnTo>
                    <a:pt x="5774" y="9358"/>
                  </a:lnTo>
                  <a:lnTo>
                    <a:pt x="6247" y="9258"/>
                  </a:lnTo>
                  <a:lnTo>
                    <a:pt x="6695" y="9084"/>
                  </a:lnTo>
                  <a:lnTo>
                    <a:pt x="7118" y="8885"/>
                  </a:lnTo>
                  <a:lnTo>
                    <a:pt x="7516" y="8661"/>
                  </a:lnTo>
                  <a:lnTo>
                    <a:pt x="7864" y="8387"/>
                  </a:lnTo>
                  <a:lnTo>
                    <a:pt x="8213" y="8089"/>
                  </a:lnTo>
                  <a:lnTo>
                    <a:pt x="8536" y="7740"/>
                  </a:lnTo>
                  <a:lnTo>
                    <a:pt x="8810" y="7367"/>
                  </a:lnTo>
                  <a:lnTo>
                    <a:pt x="9059" y="6994"/>
                  </a:lnTo>
                  <a:lnTo>
                    <a:pt x="9258" y="6571"/>
                  </a:lnTo>
                  <a:lnTo>
                    <a:pt x="9407" y="6147"/>
                  </a:lnTo>
                  <a:lnTo>
                    <a:pt x="9532" y="5675"/>
                  </a:lnTo>
                  <a:lnTo>
                    <a:pt x="9606" y="5202"/>
                  </a:lnTo>
                  <a:lnTo>
                    <a:pt x="9631" y="4729"/>
                  </a:lnTo>
                  <a:lnTo>
                    <a:pt x="9606" y="4231"/>
                  </a:lnTo>
                  <a:lnTo>
                    <a:pt x="9532" y="3783"/>
                  </a:lnTo>
                  <a:lnTo>
                    <a:pt x="9407" y="3310"/>
                  </a:lnTo>
                  <a:lnTo>
                    <a:pt x="9258" y="2887"/>
                  </a:lnTo>
                  <a:lnTo>
                    <a:pt x="9059" y="2464"/>
                  </a:lnTo>
                  <a:lnTo>
                    <a:pt x="8810" y="2066"/>
                  </a:lnTo>
                  <a:lnTo>
                    <a:pt x="8536" y="1718"/>
                  </a:lnTo>
                  <a:lnTo>
                    <a:pt x="8213" y="1369"/>
                  </a:lnTo>
                  <a:lnTo>
                    <a:pt x="7864" y="1071"/>
                  </a:lnTo>
                  <a:lnTo>
                    <a:pt x="7516" y="797"/>
                  </a:lnTo>
                  <a:lnTo>
                    <a:pt x="7118" y="573"/>
                  </a:lnTo>
                  <a:lnTo>
                    <a:pt x="6695" y="349"/>
                  </a:lnTo>
                  <a:lnTo>
                    <a:pt x="6247" y="200"/>
                  </a:lnTo>
                  <a:lnTo>
                    <a:pt x="5774" y="75"/>
                  </a:lnTo>
                  <a:lnTo>
                    <a:pt x="5301" y="25"/>
                  </a:lnTo>
                  <a:lnTo>
                    <a:pt x="48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892;p67">
              <a:extLst>
                <a:ext uri="{FF2B5EF4-FFF2-40B4-BE49-F238E27FC236}">
                  <a16:creationId xmlns:a16="http://schemas.microsoft.com/office/drawing/2014/main" id="{FAFF6F4D-D022-A157-7073-D298479E214A}"/>
                </a:ext>
              </a:extLst>
            </p:cNvPr>
            <p:cNvSpPr/>
            <p:nvPr/>
          </p:nvSpPr>
          <p:spPr>
            <a:xfrm>
              <a:off x="2299014" y="1669607"/>
              <a:ext cx="158312" cy="155838"/>
            </a:xfrm>
            <a:custGeom>
              <a:avLst/>
              <a:gdLst/>
              <a:ahLst/>
              <a:cxnLst/>
              <a:rect l="l" t="t" r="r" b="b"/>
              <a:pathLst>
                <a:path w="11200" h="11025" extrusionOk="0">
                  <a:moveTo>
                    <a:pt x="5600" y="0"/>
                  </a:moveTo>
                  <a:lnTo>
                    <a:pt x="5028" y="25"/>
                  </a:lnTo>
                  <a:lnTo>
                    <a:pt x="4481" y="125"/>
                  </a:lnTo>
                  <a:lnTo>
                    <a:pt x="3933" y="249"/>
                  </a:lnTo>
                  <a:lnTo>
                    <a:pt x="3435" y="448"/>
                  </a:lnTo>
                  <a:lnTo>
                    <a:pt x="2938" y="672"/>
                  </a:lnTo>
                  <a:lnTo>
                    <a:pt x="2465" y="946"/>
                  </a:lnTo>
                  <a:lnTo>
                    <a:pt x="2042" y="1269"/>
                  </a:lnTo>
                  <a:lnTo>
                    <a:pt x="1643" y="1618"/>
                  </a:lnTo>
                  <a:lnTo>
                    <a:pt x="1295" y="2016"/>
                  </a:lnTo>
                  <a:lnTo>
                    <a:pt x="971" y="2439"/>
                  </a:lnTo>
                  <a:lnTo>
                    <a:pt x="673" y="2887"/>
                  </a:lnTo>
                  <a:lnTo>
                    <a:pt x="449" y="3385"/>
                  </a:lnTo>
                  <a:lnTo>
                    <a:pt x="250" y="3882"/>
                  </a:lnTo>
                  <a:lnTo>
                    <a:pt x="125" y="4405"/>
                  </a:lnTo>
                  <a:lnTo>
                    <a:pt x="26" y="4953"/>
                  </a:lnTo>
                  <a:lnTo>
                    <a:pt x="1" y="5525"/>
                  </a:lnTo>
                  <a:lnTo>
                    <a:pt x="26" y="6073"/>
                  </a:lnTo>
                  <a:lnTo>
                    <a:pt x="125" y="6620"/>
                  </a:lnTo>
                  <a:lnTo>
                    <a:pt x="250" y="7168"/>
                  </a:lnTo>
                  <a:lnTo>
                    <a:pt x="449" y="7665"/>
                  </a:lnTo>
                  <a:lnTo>
                    <a:pt x="673" y="8138"/>
                  </a:lnTo>
                  <a:lnTo>
                    <a:pt x="971" y="8586"/>
                  </a:lnTo>
                  <a:lnTo>
                    <a:pt x="1295" y="9034"/>
                  </a:lnTo>
                  <a:lnTo>
                    <a:pt x="1643" y="9407"/>
                  </a:lnTo>
                  <a:lnTo>
                    <a:pt x="2042" y="9781"/>
                  </a:lnTo>
                  <a:lnTo>
                    <a:pt x="2465" y="10079"/>
                  </a:lnTo>
                  <a:lnTo>
                    <a:pt x="2938" y="10353"/>
                  </a:lnTo>
                  <a:lnTo>
                    <a:pt x="3435" y="10602"/>
                  </a:lnTo>
                  <a:lnTo>
                    <a:pt x="3933" y="10776"/>
                  </a:lnTo>
                  <a:lnTo>
                    <a:pt x="4481" y="10925"/>
                  </a:lnTo>
                  <a:lnTo>
                    <a:pt x="5028" y="11000"/>
                  </a:lnTo>
                  <a:lnTo>
                    <a:pt x="5600" y="11025"/>
                  </a:lnTo>
                  <a:lnTo>
                    <a:pt x="6173" y="11000"/>
                  </a:lnTo>
                  <a:lnTo>
                    <a:pt x="6720" y="10925"/>
                  </a:lnTo>
                  <a:lnTo>
                    <a:pt x="7268" y="10776"/>
                  </a:lnTo>
                  <a:lnTo>
                    <a:pt x="7790" y="10602"/>
                  </a:lnTo>
                  <a:lnTo>
                    <a:pt x="8263" y="10353"/>
                  </a:lnTo>
                  <a:lnTo>
                    <a:pt x="8736" y="10079"/>
                  </a:lnTo>
                  <a:lnTo>
                    <a:pt x="9159" y="9781"/>
                  </a:lnTo>
                  <a:lnTo>
                    <a:pt x="9557" y="9407"/>
                  </a:lnTo>
                  <a:lnTo>
                    <a:pt x="9931" y="9034"/>
                  </a:lnTo>
                  <a:lnTo>
                    <a:pt x="10229" y="8586"/>
                  </a:lnTo>
                  <a:lnTo>
                    <a:pt x="10528" y="8138"/>
                  </a:lnTo>
                  <a:lnTo>
                    <a:pt x="10752" y="7665"/>
                  </a:lnTo>
                  <a:lnTo>
                    <a:pt x="10951" y="7168"/>
                  </a:lnTo>
                  <a:lnTo>
                    <a:pt x="11076" y="6620"/>
                  </a:lnTo>
                  <a:lnTo>
                    <a:pt x="11175" y="6073"/>
                  </a:lnTo>
                  <a:lnTo>
                    <a:pt x="11200" y="5525"/>
                  </a:lnTo>
                  <a:lnTo>
                    <a:pt x="11175" y="4953"/>
                  </a:lnTo>
                  <a:lnTo>
                    <a:pt x="11076" y="4405"/>
                  </a:lnTo>
                  <a:lnTo>
                    <a:pt x="10951" y="3882"/>
                  </a:lnTo>
                  <a:lnTo>
                    <a:pt x="10752" y="3385"/>
                  </a:lnTo>
                  <a:lnTo>
                    <a:pt x="10528" y="2887"/>
                  </a:lnTo>
                  <a:lnTo>
                    <a:pt x="10229" y="2439"/>
                  </a:lnTo>
                  <a:lnTo>
                    <a:pt x="9931" y="2016"/>
                  </a:lnTo>
                  <a:lnTo>
                    <a:pt x="9557" y="1618"/>
                  </a:lnTo>
                  <a:lnTo>
                    <a:pt x="9159" y="1269"/>
                  </a:lnTo>
                  <a:lnTo>
                    <a:pt x="8736" y="946"/>
                  </a:lnTo>
                  <a:lnTo>
                    <a:pt x="8263" y="672"/>
                  </a:lnTo>
                  <a:lnTo>
                    <a:pt x="7790" y="448"/>
                  </a:lnTo>
                  <a:lnTo>
                    <a:pt x="7268" y="249"/>
                  </a:lnTo>
                  <a:lnTo>
                    <a:pt x="6720" y="125"/>
                  </a:lnTo>
                  <a:lnTo>
                    <a:pt x="6173" y="25"/>
                  </a:lnTo>
                  <a:lnTo>
                    <a:pt x="56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893;p67">
              <a:extLst>
                <a:ext uri="{FF2B5EF4-FFF2-40B4-BE49-F238E27FC236}">
                  <a16:creationId xmlns:a16="http://schemas.microsoft.com/office/drawing/2014/main" id="{00FEFCD4-6EC6-F9EF-D817-FC06BA10B841}"/>
                </a:ext>
              </a:extLst>
            </p:cNvPr>
            <p:cNvSpPr/>
            <p:nvPr/>
          </p:nvSpPr>
          <p:spPr>
            <a:xfrm>
              <a:off x="2382735" y="1680152"/>
              <a:ext cx="188575" cy="253653"/>
            </a:xfrm>
            <a:custGeom>
              <a:avLst/>
              <a:gdLst/>
              <a:ahLst/>
              <a:cxnLst/>
              <a:rect l="l" t="t" r="r" b="b"/>
              <a:pathLst>
                <a:path w="13341" h="17945" extrusionOk="0">
                  <a:moveTo>
                    <a:pt x="5999" y="1"/>
                  </a:moveTo>
                  <a:lnTo>
                    <a:pt x="5700" y="26"/>
                  </a:lnTo>
                  <a:lnTo>
                    <a:pt x="5103" y="100"/>
                  </a:lnTo>
                  <a:lnTo>
                    <a:pt x="4505" y="250"/>
                  </a:lnTo>
                  <a:lnTo>
                    <a:pt x="3958" y="424"/>
                  </a:lnTo>
                  <a:lnTo>
                    <a:pt x="3410" y="673"/>
                  </a:lnTo>
                  <a:lnTo>
                    <a:pt x="2888" y="971"/>
                  </a:lnTo>
                  <a:lnTo>
                    <a:pt x="2390" y="1320"/>
                  </a:lnTo>
                  <a:lnTo>
                    <a:pt x="1942" y="1693"/>
                  </a:lnTo>
                  <a:lnTo>
                    <a:pt x="1519" y="2141"/>
                  </a:lnTo>
                  <a:lnTo>
                    <a:pt x="1345" y="2365"/>
                  </a:lnTo>
                  <a:lnTo>
                    <a:pt x="1146" y="2614"/>
                  </a:lnTo>
                  <a:lnTo>
                    <a:pt x="972" y="2863"/>
                  </a:lnTo>
                  <a:lnTo>
                    <a:pt x="822" y="3136"/>
                  </a:lnTo>
                  <a:lnTo>
                    <a:pt x="673" y="3410"/>
                  </a:lnTo>
                  <a:lnTo>
                    <a:pt x="548" y="3684"/>
                  </a:lnTo>
                  <a:lnTo>
                    <a:pt x="424" y="3983"/>
                  </a:lnTo>
                  <a:lnTo>
                    <a:pt x="300" y="4281"/>
                  </a:lnTo>
                  <a:lnTo>
                    <a:pt x="200" y="4630"/>
                  </a:lnTo>
                  <a:lnTo>
                    <a:pt x="125" y="4978"/>
                  </a:lnTo>
                  <a:lnTo>
                    <a:pt x="51" y="5327"/>
                  </a:lnTo>
                  <a:lnTo>
                    <a:pt x="26" y="5700"/>
                  </a:lnTo>
                  <a:lnTo>
                    <a:pt x="1" y="6048"/>
                  </a:lnTo>
                  <a:lnTo>
                    <a:pt x="1" y="6422"/>
                  </a:lnTo>
                  <a:lnTo>
                    <a:pt x="26" y="6770"/>
                  </a:lnTo>
                  <a:lnTo>
                    <a:pt x="76" y="7143"/>
                  </a:lnTo>
                  <a:lnTo>
                    <a:pt x="275" y="8736"/>
                  </a:lnTo>
                  <a:lnTo>
                    <a:pt x="474" y="10179"/>
                  </a:lnTo>
                  <a:lnTo>
                    <a:pt x="598" y="10851"/>
                  </a:lnTo>
                  <a:lnTo>
                    <a:pt x="698" y="11498"/>
                  </a:lnTo>
                  <a:lnTo>
                    <a:pt x="822" y="12096"/>
                  </a:lnTo>
                  <a:lnTo>
                    <a:pt x="972" y="12693"/>
                  </a:lnTo>
                  <a:lnTo>
                    <a:pt x="1146" y="13241"/>
                  </a:lnTo>
                  <a:lnTo>
                    <a:pt x="1345" y="13763"/>
                  </a:lnTo>
                  <a:lnTo>
                    <a:pt x="1569" y="14261"/>
                  </a:lnTo>
                  <a:lnTo>
                    <a:pt x="1818" y="14734"/>
                  </a:lnTo>
                  <a:lnTo>
                    <a:pt x="2116" y="15207"/>
                  </a:lnTo>
                  <a:lnTo>
                    <a:pt x="2465" y="15630"/>
                  </a:lnTo>
                  <a:lnTo>
                    <a:pt x="2838" y="16053"/>
                  </a:lnTo>
                  <a:lnTo>
                    <a:pt x="3286" y="16476"/>
                  </a:lnTo>
                  <a:lnTo>
                    <a:pt x="3634" y="16750"/>
                  </a:lnTo>
                  <a:lnTo>
                    <a:pt x="3983" y="17023"/>
                  </a:lnTo>
                  <a:lnTo>
                    <a:pt x="4356" y="17222"/>
                  </a:lnTo>
                  <a:lnTo>
                    <a:pt x="4729" y="17421"/>
                  </a:lnTo>
                  <a:lnTo>
                    <a:pt x="5103" y="17571"/>
                  </a:lnTo>
                  <a:lnTo>
                    <a:pt x="5501" y="17720"/>
                  </a:lnTo>
                  <a:lnTo>
                    <a:pt x="5874" y="17820"/>
                  </a:lnTo>
                  <a:lnTo>
                    <a:pt x="6272" y="17894"/>
                  </a:lnTo>
                  <a:lnTo>
                    <a:pt x="6671" y="17919"/>
                  </a:lnTo>
                  <a:lnTo>
                    <a:pt x="7069" y="17944"/>
                  </a:lnTo>
                  <a:lnTo>
                    <a:pt x="7442" y="17919"/>
                  </a:lnTo>
                  <a:lnTo>
                    <a:pt x="7840" y="17894"/>
                  </a:lnTo>
                  <a:lnTo>
                    <a:pt x="8214" y="17820"/>
                  </a:lnTo>
                  <a:lnTo>
                    <a:pt x="8587" y="17745"/>
                  </a:lnTo>
                  <a:lnTo>
                    <a:pt x="8960" y="17621"/>
                  </a:lnTo>
                  <a:lnTo>
                    <a:pt x="9333" y="17496"/>
                  </a:lnTo>
                  <a:lnTo>
                    <a:pt x="9682" y="17322"/>
                  </a:lnTo>
                  <a:lnTo>
                    <a:pt x="10030" y="17148"/>
                  </a:lnTo>
                  <a:lnTo>
                    <a:pt x="10354" y="16949"/>
                  </a:lnTo>
                  <a:lnTo>
                    <a:pt x="10677" y="16725"/>
                  </a:lnTo>
                  <a:lnTo>
                    <a:pt x="11001" y="16476"/>
                  </a:lnTo>
                  <a:lnTo>
                    <a:pt x="11275" y="16202"/>
                  </a:lnTo>
                  <a:lnTo>
                    <a:pt x="11573" y="15928"/>
                  </a:lnTo>
                  <a:lnTo>
                    <a:pt x="11822" y="15605"/>
                  </a:lnTo>
                  <a:lnTo>
                    <a:pt x="12071" y="15306"/>
                  </a:lnTo>
                  <a:lnTo>
                    <a:pt x="12295" y="14958"/>
                  </a:lnTo>
                  <a:lnTo>
                    <a:pt x="12494" y="14609"/>
                  </a:lnTo>
                  <a:lnTo>
                    <a:pt x="12668" y="14236"/>
                  </a:lnTo>
                  <a:lnTo>
                    <a:pt x="12843" y="13863"/>
                  </a:lnTo>
                  <a:lnTo>
                    <a:pt x="12967" y="13464"/>
                  </a:lnTo>
                  <a:lnTo>
                    <a:pt x="13067" y="13041"/>
                  </a:lnTo>
                  <a:lnTo>
                    <a:pt x="13166" y="12618"/>
                  </a:lnTo>
                  <a:lnTo>
                    <a:pt x="13266" y="11822"/>
                  </a:lnTo>
                  <a:lnTo>
                    <a:pt x="13315" y="10951"/>
                  </a:lnTo>
                  <a:lnTo>
                    <a:pt x="13340" y="10080"/>
                  </a:lnTo>
                  <a:lnTo>
                    <a:pt x="13315" y="9159"/>
                  </a:lnTo>
                  <a:lnTo>
                    <a:pt x="13216" y="8238"/>
                  </a:lnTo>
                  <a:lnTo>
                    <a:pt x="13067" y="7293"/>
                  </a:lnTo>
                  <a:lnTo>
                    <a:pt x="12992" y="6820"/>
                  </a:lnTo>
                  <a:lnTo>
                    <a:pt x="12867" y="6372"/>
                  </a:lnTo>
                  <a:lnTo>
                    <a:pt x="12743" y="5924"/>
                  </a:lnTo>
                  <a:lnTo>
                    <a:pt x="12619" y="5476"/>
                  </a:lnTo>
                  <a:lnTo>
                    <a:pt x="12469" y="5028"/>
                  </a:lnTo>
                  <a:lnTo>
                    <a:pt x="12295" y="4605"/>
                  </a:lnTo>
                  <a:lnTo>
                    <a:pt x="12121" y="4182"/>
                  </a:lnTo>
                  <a:lnTo>
                    <a:pt x="11922" y="3759"/>
                  </a:lnTo>
                  <a:lnTo>
                    <a:pt x="11698" y="3360"/>
                  </a:lnTo>
                  <a:lnTo>
                    <a:pt x="11474" y="2987"/>
                  </a:lnTo>
                  <a:lnTo>
                    <a:pt x="11225" y="2639"/>
                  </a:lnTo>
                  <a:lnTo>
                    <a:pt x="10951" y="2290"/>
                  </a:lnTo>
                  <a:lnTo>
                    <a:pt x="10652" y="1942"/>
                  </a:lnTo>
                  <a:lnTo>
                    <a:pt x="10354" y="1643"/>
                  </a:lnTo>
                  <a:lnTo>
                    <a:pt x="10030" y="1370"/>
                  </a:lnTo>
                  <a:lnTo>
                    <a:pt x="9707" y="1096"/>
                  </a:lnTo>
                  <a:lnTo>
                    <a:pt x="9333" y="872"/>
                  </a:lnTo>
                  <a:lnTo>
                    <a:pt x="8960" y="648"/>
                  </a:lnTo>
                  <a:lnTo>
                    <a:pt x="8562" y="474"/>
                  </a:lnTo>
                  <a:lnTo>
                    <a:pt x="8139" y="324"/>
                  </a:lnTo>
                  <a:lnTo>
                    <a:pt x="7840" y="225"/>
                  </a:lnTo>
                  <a:lnTo>
                    <a:pt x="7542" y="150"/>
                  </a:lnTo>
                  <a:lnTo>
                    <a:pt x="7218" y="100"/>
                  </a:lnTo>
                  <a:lnTo>
                    <a:pt x="6919" y="51"/>
                  </a:lnTo>
                  <a:lnTo>
                    <a:pt x="6596" y="26"/>
                  </a:lnTo>
                  <a:lnTo>
                    <a:pt x="6297" y="1"/>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894;p67">
              <a:extLst>
                <a:ext uri="{FF2B5EF4-FFF2-40B4-BE49-F238E27FC236}">
                  <a16:creationId xmlns:a16="http://schemas.microsoft.com/office/drawing/2014/main" id="{5AB4E979-BE11-CDA3-BF0C-8A28227AA43F}"/>
                </a:ext>
              </a:extLst>
            </p:cNvPr>
            <p:cNvSpPr/>
            <p:nvPr/>
          </p:nvSpPr>
          <p:spPr>
            <a:xfrm>
              <a:off x="2347214" y="1641111"/>
              <a:ext cx="168871" cy="139668"/>
            </a:xfrm>
            <a:custGeom>
              <a:avLst/>
              <a:gdLst/>
              <a:ahLst/>
              <a:cxnLst/>
              <a:rect l="l" t="t" r="r" b="b"/>
              <a:pathLst>
                <a:path w="11947" h="9881" extrusionOk="0">
                  <a:moveTo>
                    <a:pt x="7740" y="0"/>
                  </a:moveTo>
                  <a:lnTo>
                    <a:pt x="7392" y="25"/>
                  </a:lnTo>
                  <a:lnTo>
                    <a:pt x="7068" y="50"/>
                  </a:lnTo>
                  <a:lnTo>
                    <a:pt x="6745" y="100"/>
                  </a:lnTo>
                  <a:lnTo>
                    <a:pt x="6421" y="150"/>
                  </a:lnTo>
                  <a:lnTo>
                    <a:pt x="5774" y="324"/>
                  </a:lnTo>
                  <a:lnTo>
                    <a:pt x="5152" y="523"/>
                  </a:lnTo>
                  <a:lnTo>
                    <a:pt x="4580" y="772"/>
                  </a:lnTo>
                  <a:lnTo>
                    <a:pt x="4032" y="1070"/>
                  </a:lnTo>
                  <a:lnTo>
                    <a:pt x="3509" y="1369"/>
                  </a:lnTo>
                  <a:lnTo>
                    <a:pt x="3061" y="1668"/>
                  </a:lnTo>
                  <a:lnTo>
                    <a:pt x="2638" y="1966"/>
                  </a:lnTo>
                  <a:lnTo>
                    <a:pt x="2315" y="2265"/>
                  </a:lnTo>
                  <a:lnTo>
                    <a:pt x="1942" y="2613"/>
                  </a:lnTo>
                  <a:lnTo>
                    <a:pt x="1618" y="2987"/>
                  </a:lnTo>
                  <a:lnTo>
                    <a:pt x="1319" y="3335"/>
                  </a:lnTo>
                  <a:lnTo>
                    <a:pt x="1071" y="3684"/>
                  </a:lnTo>
                  <a:lnTo>
                    <a:pt x="847" y="4032"/>
                  </a:lnTo>
                  <a:lnTo>
                    <a:pt x="647" y="4405"/>
                  </a:lnTo>
                  <a:lnTo>
                    <a:pt x="473" y="4754"/>
                  </a:lnTo>
                  <a:lnTo>
                    <a:pt x="349" y="5077"/>
                  </a:lnTo>
                  <a:lnTo>
                    <a:pt x="224" y="5426"/>
                  </a:lnTo>
                  <a:lnTo>
                    <a:pt x="150" y="5774"/>
                  </a:lnTo>
                  <a:lnTo>
                    <a:pt x="75" y="6098"/>
                  </a:lnTo>
                  <a:lnTo>
                    <a:pt x="50" y="6421"/>
                  </a:lnTo>
                  <a:lnTo>
                    <a:pt x="0" y="6745"/>
                  </a:lnTo>
                  <a:lnTo>
                    <a:pt x="0" y="7043"/>
                  </a:lnTo>
                  <a:lnTo>
                    <a:pt x="25" y="7641"/>
                  </a:lnTo>
                  <a:lnTo>
                    <a:pt x="50" y="7939"/>
                  </a:lnTo>
                  <a:lnTo>
                    <a:pt x="100" y="8188"/>
                  </a:lnTo>
                  <a:lnTo>
                    <a:pt x="175" y="8437"/>
                  </a:lnTo>
                  <a:lnTo>
                    <a:pt x="249" y="8661"/>
                  </a:lnTo>
                  <a:lnTo>
                    <a:pt x="374" y="8860"/>
                  </a:lnTo>
                  <a:lnTo>
                    <a:pt x="473" y="9059"/>
                  </a:lnTo>
                  <a:lnTo>
                    <a:pt x="623" y="9208"/>
                  </a:lnTo>
                  <a:lnTo>
                    <a:pt x="772" y="9358"/>
                  </a:lnTo>
                  <a:lnTo>
                    <a:pt x="946" y="9482"/>
                  </a:lnTo>
                  <a:lnTo>
                    <a:pt x="1120" y="9582"/>
                  </a:lnTo>
                  <a:lnTo>
                    <a:pt x="1319" y="9681"/>
                  </a:lnTo>
                  <a:lnTo>
                    <a:pt x="1518" y="9756"/>
                  </a:lnTo>
                  <a:lnTo>
                    <a:pt x="1718" y="9806"/>
                  </a:lnTo>
                  <a:lnTo>
                    <a:pt x="1942" y="9855"/>
                  </a:lnTo>
                  <a:lnTo>
                    <a:pt x="2190" y="9855"/>
                  </a:lnTo>
                  <a:lnTo>
                    <a:pt x="2439" y="9880"/>
                  </a:lnTo>
                  <a:lnTo>
                    <a:pt x="2962" y="9855"/>
                  </a:lnTo>
                  <a:lnTo>
                    <a:pt x="3485" y="9781"/>
                  </a:lnTo>
                  <a:lnTo>
                    <a:pt x="4057" y="9631"/>
                  </a:lnTo>
                  <a:lnTo>
                    <a:pt x="4654" y="9457"/>
                  </a:lnTo>
                  <a:lnTo>
                    <a:pt x="5251" y="9233"/>
                  </a:lnTo>
                  <a:lnTo>
                    <a:pt x="5849" y="8960"/>
                  </a:lnTo>
                  <a:lnTo>
                    <a:pt x="6471" y="8661"/>
                  </a:lnTo>
                  <a:lnTo>
                    <a:pt x="7068" y="8337"/>
                  </a:lnTo>
                  <a:lnTo>
                    <a:pt x="7666" y="7989"/>
                  </a:lnTo>
                  <a:lnTo>
                    <a:pt x="8238" y="7591"/>
                  </a:lnTo>
                  <a:lnTo>
                    <a:pt x="8785" y="7193"/>
                  </a:lnTo>
                  <a:lnTo>
                    <a:pt x="9308" y="6770"/>
                  </a:lnTo>
                  <a:lnTo>
                    <a:pt x="9806" y="6322"/>
                  </a:lnTo>
                  <a:lnTo>
                    <a:pt x="10279" y="5874"/>
                  </a:lnTo>
                  <a:lnTo>
                    <a:pt x="10677" y="5426"/>
                  </a:lnTo>
                  <a:lnTo>
                    <a:pt x="11050" y="4978"/>
                  </a:lnTo>
                  <a:lnTo>
                    <a:pt x="11349" y="4530"/>
                  </a:lnTo>
                  <a:lnTo>
                    <a:pt x="11598" y="4082"/>
                  </a:lnTo>
                  <a:lnTo>
                    <a:pt x="11797" y="3634"/>
                  </a:lnTo>
                  <a:lnTo>
                    <a:pt x="11846" y="3435"/>
                  </a:lnTo>
                  <a:lnTo>
                    <a:pt x="11896" y="3211"/>
                  </a:lnTo>
                  <a:lnTo>
                    <a:pt x="11921" y="3012"/>
                  </a:lnTo>
                  <a:lnTo>
                    <a:pt x="11946" y="2813"/>
                  </a:lnTo>
                  <a:lnTo>
                    <a:pt x="11921" y="2613"/>
                  </a:lnTo>
                  <a:lnTo>
                    <a:pt x="11896" y="2439"/>
                  </a:lnTo>
                  <a:lnTo>
                    <a:pt x="11822" y="2240"/>
                  </a:lnTo>
                  <a:lnTo>
                    <a:pt x="11747" y="2066"/>
                  </a:lnTo>
                  <a:lnTo>
                    <a:pt x="11647" y="1892"/>
                  </a:lnTo>
                  <a:lnTo>
                    <a:pt x="11523" y="1742"/>
                  </a:lnTo>
                  <a:lnTo>
                    <a:pt x="11224" y="1444"/>
                  </a:lnTo>
                  <a:lnTo>
                    <a:pt x="10951" y="1170"/>
                  </a:lnTo>
                  <a:lnTo>
                    <a:pt x="10652" y="921"/>
                  </a:lnTo>
                  <a:lnTo>
                    <a:pt x="10328" y="722"/>
                  </a:lnTo>
                  <a:lnTo>
                    <a:pt x="10030" y="548"/>
                  </a:lnTo>
                  <a:lnTo>
                    <a:pt x="9706" y="399"/>
                  </a:lnTo>
                  <a:lnTo>
                    <a:pt x="9383" y="274"/>
                  </a:lnTo>
                  <a:lnTo>
                    <a:pt x="9059" y="175"/>
                  </a:lnTo>
                  <a:lnTo>
                    <a:pt x="8736" y="100"/>
                  </a:lnTo>
                  <a:lnTo>
                    <a:pt x="8387" y="50"/>
                  </a:lnTo>
                  <a:lnTo>
                    <a:pt x="8064" y="25"/>
                  </a:lnTo>
                  <a:lnTo>
                    <a:pt x="77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895;p67">
              <a:extLst>
                <a:ext uri="{FF2B5EF4-FFF2-40B4-BE49-F238E27FC236}">
                  <a16:creationId xmlns:a16="http://schemas.microsoft.com/office/drawing/2014/main" id="{2127D084-4AE6-9221-A0F7-6D8EDFFFE3A7}"/>
                </a:ext>
              </a:extLst>
            </p:cNvPr>
            <p:cNvSpPr/>
            <p:nvPr/>
          </p:nvSpPr>
          <p:spPr>
            <a:xfrm>
              <a:off x="2481595" y="1668194"/>
              <a:ext cx="85488" cy="48907"/>
            </a:xfrm>
            <a:custGeom>
              <a:avLst/>
              <a:gdLst/>
              <a:ahLst/>
              <a:cxnLst/>
              <a:rect l="l" t="t" r="r" b="b"/>
              <a:pathLst>
                <a:path w="6048" h="3460" extrusionOk="0">
                  <a:moveTo>
                    <a:pt x="1916" y="1"/>
                  </a:moveTo>
                  <a:lnTo>
                    <a:pt x="1668" y="25"/>
                  </a:lnTo>
                  <a:lnTo>
                    <a:pt x="1419" y="75"/>
                  </a:lnTo>
                  <a:lnTo>
                    <a:pt x="1145" y="175"/>
                  </a:lnTo>
                  <a:lnTo>
                    <a:pt x="921" y="274"/>
                  </a:lnTo>
                  <a:lnTo>
                    <a:pt x="697" y="374"/>
                  </a:lnTo>
                  <a:lnTo>
                    <a:pt x="523" y="473"/>
                  </a:lnTo>
                  <a:lnTo>
                    <a:pt x="373" y="573"/>
                  </a:lnTo>
                  <a:lnTo>
                    <a:pt x="249" y="697"/>
                  </a:lnTo>
                  <a:lnTo>
                    <a:pt x="149" y="822"/>
                  </a:lnTo>
                  <a:lnTo>
                    <a:pt x="75" y="921"/>
                  </a:lnTo>
                  <a:lnTo>
                    <a:pt x="25" y="1046"/>
                  </a:lnTo>
                  <a:lnTo>
                    <a:pt x="0" y="1170"/>
                  </a:lnTo>
                  <a:lnTo>
                    <a:pt x="0" y="1295"/>
                  </a:lnTo>
                  <a:lnTo>
                    <a:pt x="0" y="1419"/>
                  </a:lnTo>
                  <a:lnTo>
                    <a:pt x="50" y="1544"/>
                  </a:lnTo>
                  <a:lnTo>
                    <a:pt x="125" y="1693"/>
                  </a:lnTo>
                  <a:lnTo>
                    <a:pt x="224" y="1817"/>
                  </a:lnTo>
                  <a:lnTo>
                    <a:pt x="324" y="1942"/>
                  </a:lnTo>
                  <a:lnTo>
                    <a:pt x="597" y="2191"/>
                  </a:lnTo>
                  <a:lnTo>
                    <a:pt x="971" y="2415"/>
                  </a:lnTo>
                  <a:lnTo>
                    <a:pt x="1394" y="2639"/>
                  </a:lnTo>
                  <a:lnTo>
                    <a:pt x="1892" y="2838"/>
                  </a:lnTo>
                  <a:lnTo>
                    <a:pt x="2464" y="3037"/>
                  </a:lnTo>
                  <a:lnTo>
                    <a:pt x="3061" y="3186"/>
                  </a:lnTo>
                  <a:lnTo>
                    <a:pt x="3733" y="3335"/>
                  </a:lnTo>
                  <a:lnTo>
                    <a:pt x="4455" y="3435"/>
                  </a:lnTo>
                  <a:lnTo>
                    <a:pt x="4803" y="3460"/>
                  </a:lnTo>
                  <a:lnTo>
                    <a:pt x="5102" y="3460"/>
                  </a:lnTo>
                  <a:lnTo>
                    <a:pt x="5376" y="3435"/>
                  </a:lnTo>
                  <a:lnTo>
                    <a:pt x="5575" y="3385"/>
                  </a:lnTo>
                  <a:lnTo>
                    <a:pt x="5749" y="3311"/>
                  </a:lnTo>
                  <a:lnTo>
                    <a:pt x="5873" y="3236"/>
                  </a:lnTo>
                  <a:lnTo>
                    <a:pt x="5973" y="3111"/>
                  </a:lnTo>
                  <a:lnTo>
                    <a:pt x="6023" y="2987"/>
                  </a:lnTo>
                  <a:lnTo>
                    <a:pt x="6048" y="2863"/>
                  </a:lnTo>
                  <a:lnTo>
                    <a:pt x="6023" y="2713"/>
                  </a:lnTo>
                  <a:lnTo>
                    <a:pt x="5998" y="2539"/>
                  </a:lnTo>
                  <a:lnTo>
                    <a:pt x="5923" y="2365"/>
                  </a:lnTo>
                  <a:lnTo>
                    <a:pt x="5824" y="2191"/>
                  </a:lnTo>
                  <a:lnTo>
                    <a:pt x="5699" y="2016"/>
                  </a:lnTo>
                  <a:lnTo>
                    <a:pt x="5550" y="1817"/>
                  </a:lnTo>
                  <a:lnTo>
                    <a:pt x="5401" y="1643"/>
                  </a:lnTo>
                  <a:lnTo>
                    <a:pt x="5002" y="1270"/>
                  </a:lnTo>
                  <a:lnTo>
                    <a:pt x="4554" y="921"/>
                  </a:lnTo>
                  <a:lnTo>
                    <a:pt x="4082" y="598"/>
                  </a:lnTo>
                  <a:lnTo>
                    <a:pt x="3808" y="473"/>
                  </a:lnTo>
                  <a:lnTo>
                    <a:pt x="3534" y="349"/>
                  </a:lnTo>
                  <a:lnTo>
                    <a:pt x="3285" y="225"/>
                  </a:lnTo>
                  <a:lnTo>
                    <a:pt x="3011" y="125"/>
                  </a:lnTo>
                  <a:lnTo>
                    <a:pt x="2738" y="75"/>
                  </a:lnTo>
                  <a:lnTo>
                    <a:pt x="2464" y="25"/>
                  </a:lnTo>
                  <a:lnTo>
                    <a:pt x="21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896;p67">
              <a:extLst>
                <a:ext uri="{FF2B5EF4-FFF2-40B4-BE49-F238E27FC236}">
                  <a16:creationId xmlns:a16="http://schemas.microsoft.com/office/drawing/2014/main" id="{EA07F73F-D7F2-7486-95B7-A85695D3F2FB}"/>
                </a:ext>
              </a:extLst>
            </p:cNvPr>
            <p:cNvSpPr/>
            <p:nvPr/>
          </p:nvSpPr>
          <p:spPr>
            <a:xfrm>
              <a:off x="2353900" y="1808908"/>
              <a:ext cx="70011" cy="69304"/>
            </a:xfrm>
            <a:custGeom>
              <a:avLst/>
              <a:gdLst/>
              <a:ahLst/>
              <a:cxnLst/>
              <a:rect l="l" t="t" r="r" b="b"/>
              <a:pathLst>
                <a:path w="4953" h="4903" extrusionOk="0">
                  <a:moveTo>
                    <a:pt x="1643" y="0"/>
                  </a:moveTo>
                  <a:lnTo>
                    <a:pt x="1369" y="75"/>
                  </a:lnTo>
                  <a:lnTo>
                    <a:pt x="1120" y="150"/>
                  </a:lnTo>
                  <a:lnTo>
                    <a:pt x="896" y="274"/>
                  </a:lnTo>
                  <a:lnTo>
                    <a:pt x="672" y="398"/>
                  </a:lnTo>
                  <a:lnTo>
                    <a:pt x="498" y="548"/>
                  </a:lnTo>
                  <a:lnTo>
                    <a:pt x="349" y="722"/>
                  </a:lnTo>
                  <a:lnTo>
                    <a:pt x="224" y="921"/>
                  </a:lnTo>
                  <a:lnTo>
                    <a:pt x="125" y="1120"/>
                  </a:lnTo>
                  <a:lnTo>
                    <a:pt x="50" y="1344"/>
                  </a:lnTo>
                  <a:lnTo>
                    <a:pt x="0" y="1568"/>
                  </a:lnTo>
                  <a:lnTo>
                    <a:pt x="0" y="1792"/>
                  </a:lnTo>
                  <a:lnTo>
                    <a:pt x="0" y="2016"/>
                  </a:lnTo>
                  <a:lnTo>
                    <a:pt x="25" y="2265"/>
                  </a:lnTo>
                  <a:lnTo>
                    <a:pt x="100" y="2489"/>
                  </a:lnTo>
                  <a:lnTo>
                    <a:pt x="174" y="2738"/>
                  </a:lnTo>
                  <a:lnTo>
                    <a:pt x="299" y="2962"/>
                  </a:lnTo>
                  <a:lnTo>
                    <a:pt x="423" y="3161"/>
                  </a:lnTo>
                  <a:lnTo>
                    <a:pt x="697" y="3509"/>
                  </a:lnTo>
                  <a:lnTo>
                    <a:pt x="996" y="3808"/>
                  </a:lnTo>
                  <a:lnTo>
                    <a:pt x="1319" y="4082"/>
                  </a:lnTo>
                  <a:lnTo>
                    <a:pt x="1668" y="4306"/>
                  </a:lnTo>
                  <a:lnTo>
                    <a:pt x="2041" y="4505"/>
                  </a:lnTo>
                  <a:lnTo>
                    <a:pt x="2439" y="4679"/>
                  </a:lnTo>
                  <a:lnTo>
                    <a:pt x="2837" y="4803"/>
                  </a:lnTo>
                  <a:lnTo>
                    <a:pt x="3260" y="4878"/>
                  </a:lnTo>
                  <a:lnTo>
                    <a:pt x="3534" y="4903"/>
                  </a:lnTo>
                  <a:lnTo>
                    <a:pt x="3783" y="4903"/>
                  </a:lnTo>
                  <a:lnTo>
                    <a:pt x="4007" y="4853"/>
                  </a:lnTo>
                  <a:lnTo>
                    <a:pt x="4206" y="4779"/>
                  </a:lnTo>
                  <a:lnTo>
                    <a:pt x="4380" y="4679"/>
                  </a:lnTo>
                  <a:lnTo>
                    <a:pt x="4555" y="4530"/>
                  </a:lnTo>
                  <a:lnTo>
                    <a:pt x="4679" y="4380"/>
                  </a:lnTo>
                  <a:lnTo>
                    <a:pt x="4778" y="4206"/>
                  </a:lnTo>
                  <a:lnTo>
                    <a:pt x="4853" y="4032"/>
                  </a:lnTo>
                  <a:lnTo>
                    <a:pt x="4928" y="3808"/>
                  </a:lnTo>
                  <a:lnTo>
                    <a:pt x="4953" y="3609"/>
                  </a:lnTo>
                  <a:lnTo>
                    <a:pt x="4953" y="3360"/>
                  </a:lnTo>
                  <a:lnTo>
                    <a:pt x="4953" y="3136"/>
                  </a:lnTo>
                  <a:lnTo>
                    <a:pt x="4903" y="2887"/>
                  </a:lnTo>
                  <a:lnTo>
                    <a:pt x="4828" y="2638"/>
                  </a:lnTo>
                  <a:lnTo>
                    <a:pt x="4729" y="2389"/>
                  </a:lnTo>
                  <a:lnTo>
                    <a:pt x="4629" y="2165"/>
                  </a:lnTo>
                  <a:lnTo>
                    <a:pt x="4505" y="1941"/>
                  </a:lnTo>
                  <a:lnTo>
                    <a:pt x="4355" y="1717"/>
                  </a:lnTo>
                  <a:lnTo>
                    <a:pt x="4181" y="1469"/>
                  </a:lnTo>
                  <a:lnTo>
                    <a:pt x="4007" y="1245"/>
                  </a:lnTo>
                  <a:lnTo>
                    <a:pt x="3808" y="1046"/>
                  </a:lnTo>
                  <a:lnTo>
                    <a:pt x="3609" y="822"/>
                  </a:lnTo>
                  <a:lnTo>
                    <a:pt x="3385" y="647"/>
                  </a:lnTo>
                  <a:lnTo>
                    <a:pt x="3161" y="473"/>
                  </a:lnTo>
                  <a:lnTo>
                    <a:pt x="2937" y="324"/>
                  </a:lnTo>
                  <a:lnTo>
                    <a:pt x="2688" y="199"/>
                  </a:lnTo>
                  <a:lnTo>
                    <a:pt x="2414" y="100"/>
                  </a:lnTo>
                  <a:lnTo>
                    <a:pt x="2165" y="25"/>
                  </a:lnTo>
                  <a:lnTo>
                    <a:pt x="1892"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897;p67">
              <a:extLst>
                <a:ext uri="{FF2B5EF4-FFF2-40B4-BE49-F238E27FC236}">
                  <a16:creationId xmlns:a16="http://schemas.microsoft.com/office/drawing/2014/main" id="{2740294A-53DA-C5AC-3097-D12CFDD4F232}"/>
                </a:ext>
              </a:extLst>
            </p:cNvPr>
            <p:cNvSpPr/>
            <p:nvPr/>
          </p:nvSpPr>
          <p:spPr>
            <a:xfrm>
              <a:off x="2458725" y="2576834"/>
              <a:ext cx="299379" cy="1376495"/>
            </a:xfrm>
            <a:custGeom>
              <a:avLst/>
              <a:gdLst/>
              <a:ahLst/>
              <a:cxnLst/>
              <a:rect l="l" t="t" r="r" b="b"/>
              <a:pathLst>
                <a:path w="21180" h="97382" extrusionOk="0">
                  <a:moveTo>
                    <a:pt x="16077" y="0"/>
                  </a:moveTo>
                  <a:lnTo>
                    <a:pt x="0" y="1195"/>
                  </a:lnTo>
                  <a:lnTo>
                    <a:pt x="200" y="2115"/>
                  </a:lnTo>
                  <a:lnTo>
                    <a:pt x="747" y="4654"/>
                  </a:lnTo>
                  <a:lnTo>
                    <a:pt x="1120" y="6471"/>
                  </a:lnTo>
                  <a:lnTo>
                    <a:pt x="1543" y="8586"/>
                  </a:lnTo>
                  <a:lnTo>
                    <a:pt x="2016" y="11000"/>
                  </a:lnTo>
                  <a:lnTo>
                    <a:pt x="2514" y="13663"/>
                  </a:lnTo>
                  <a:lnTo>
                    <a:pt x="3709" y="20283"/>
                  </a:lnTo>
                  <a:lnTo>
                    <a:pt x="4654" y="25385"/>
                  </a:lnTo>
                  <a:lnTo>
                    <a:pt x="5525" y="30088"/>
                  </a:lnTo>
                  <a:lnTo>
                    <a:pt x="6521" y="35513"/>
                  </a:lnTo>
                  <a:lnTo>
                    <a:pt x="6695" y="36708"/>
                  </a:lnTo>
                  <a:lnTo>
                    <a:pt x="6869" y="37927"/>
                  </a:lnTo>
                  <a:lnTo>
                    <a:pt x="6969" y="39122"/>
                  </a:lnTo>
                  <a:lnTo>
                    <a:pt x="7068" y="40292"/>
                  </a:lnTo>
                  <a:lnTo>
                    <a:pt x="7118" y="41437"/>
                  </a:lnTo>
                  <a:lnTo>
                    <a:pt x="7168" y="42581"/>
                  </a:lnTo>
                  <a:lnTo>
                    <a:pt x="7193" y="43701"/>
                  </a:lnTo>
                  <a:lnTo>
                    <a:pt x="7193" y="44771"/>
                  </a:lnTo>
                  <a:lnTo>
                    <a:pt x="7168" y="46887"/>
                  </a:lnTo>
                  <a:lnTo>
                    <a:pt x="7143" y="48878"/>
                  </a:lnTo>
                  <a:lnTo>
                    <a:pt x="7143" y="50719"/>
                  </a:lnTo>
                  <a:lnTo>
                    <a:pt x="7143" y="51590"/>
                  </a:lnTo>
                  <a:lnTo>
                    <a:pt x="7168" y="52436"/>
                  </a:lnTo>
                  <a:lnTo>
                    <a:pt x="7218" y="53805"/>
                  </a:lnTo>
                  <a:lnTo>
                    <a:pt x="7243" y="55298"/>
                  </a:lnTo>
                  <a:lnTo>
                    <a:pt x="7243" y="56841"/>
                  </a:lnTo>
                  <a:lnTo>
                    <a:pt x="7218" y="58459"/>
                  </a:lnTo>
                  <a:lnTo>
                    <a:pt x="7168" y="60151"/>
                  </a:lnTo>
                  <a:lnTo>
                    <a:pt x="7093" y="61893"/>
                  </a:lnTo>
                  <a:lnTo>
                    <a:pt x="6994" y="63660"/>
                  </a:lnTo>
                  <a:lnTo>
                    <a:pt x="6869" y="65477"/>
                  </a:lnTo>
                  <a:lnTo>
                    <a:pt x="6595" y="69185"/>
                  </a:lnTo>
                  <a:lnTo>
                    <a:pt x="6272" y="72918"/>
                  </a:lnTo>
                  <a:lnTo>
                    <a:pt x="5924" y="76651"/>
                  </a:lnTo>
                  <a:lnTo>
                    <a:pt x="5550" y="80260"/>
                  </a:lnTo>
                  <a:lnTo>
                    <a:pt x="5152" y="83719"/>
                  </a:lnTo>
                  <a:lnTo>
                    <a:pt x="4779" y="86930"/>
                  </a:lnTo>
                  <a:lnTo>
                    <a:pt x="4405" y="89841"/>
                  </a:lnTo>
                  <a:lnTo>
                    <a:pt x="4082" y="92380"/>
                  </a:lnTo>
                  <a:lnTo>
                    <a:pt x="3584" y="96038"/>
                  </a:lnTo>
                  <a:lnTo>
                    <a:pt x="3385" y="97382"/>
                  </a:lnTo>
                  <a:lnTo>
                    <a:pt x="11150" y="97282"/>
                  </a:lnTo>
                  <a:lnTo>
                    <a:pt x="11573" y="95889"/>
                  </a:lnTo>
                  <a:lnTo>
                    <a:pt x="12693" y="92081"/>
                  </a:lnTo>
                  <a:lnTo>
                    <a:pt x="13439" y="89468"/>
                  </a:lnTo>
                  <a:lnTo>
                    <a:pt x="14261" y="86457"/>
                  </a:lnTo>
                  <a:lnTo>
                    <a:pt x="15157" y="83147"/>
                  </a:lnTo>
                  <a:lnTo>
                    <a:pt x="16102" y="79563"/>
                  </a:lnTo>
                  <a:lnTo>
                    <a:pt x="17023" y="75830"/>
                  </a:lnTo>
                  <a:lnTo>
                    <a:pt x="17919" y="72022"/>
                  </a:lnTo>
                  <a:lnTo>
                    <a:pt x="18342" y="70081"/>
                  </a:lnTo>
                  <a:lnTo>
                    <a:pt x="18765" y="68165"/>
                  </a:lnTo>
                  <a:lnTo>
                    <a:pt x="19163" y="66249"/>
                  </a:lnTo>
                  <a:lnTo>
                    <a:pt x="19537" y="64332"/>
                  </a:lnTo>
                  <a:lnTo>
                    <a:pt x="19860" y="62466"/>
                  </a:lnTo>
                  <a:lnTo>
                    <a:pt x="20184" y="60649"/>
                  </a:lnTo>
                  <a:lnTo>
                    <a:pt x="20457" y="58857"/>
                  </a:lnTo>
                  <a:lnTo>
                    <a:pt x="20681" y="57140"/>
                  </a:lnTo>
                  <a:lnTo>
                    <a:pt x="20881" y="55473"/>
                  </a:lnTo>
                  <a:lnTo>
                    <a:pt x="21030" y="53880"/>
                  </a:lnTo>
                  <a:lnTo>
                    <a:pt x="21129" y="52387"/>
                  </a:lnTo>
                  <a:lnTo>
                    <a:pt x="21179" y="50968"/>
                  </a:lnTo>
                  <a:lnTo>
                    <a:pt x="21179" y="49599"/>
                  </a:lnTo>
                  <a:lnTo>
                    <a:pt x="21129" y="48106"/>
                  </a:lnTo>
                  <a:lnTo>
                    <a:pt x="21080" y="46489"/>
                  </a:lnTo>
                  <a:lnTo>
                    <a:pt x="21005" y="44771"/>
                  </a:lnTo>
                  <a:lnTo>
                    <a:pt x="20881" y="42955"/>
                  </a:lnTo>
                  <a:lnTo>
                    <a:pt x="20756" y="41063"/>
                  </a:lnTo>
                  <a:lnTo>
                    <a:pt x="20433" y="37106"/>
                  </a:lnTo>
                  <a:lnTo>
                    <a:pt x="20059" y="32950"/>
                  </a:lnTo>
                  <a:lnTo>
                    <a:pt x="19611" y="28695"/>
                  </a:lnTo>
                  <a:lnTo>
                    <a:pt x="19163" y="24439"/>
                  </a:lnTo>
                  <a:lnTo>
                    <a:pt x="18666" y="20233"/>
                  </a:lnTo>
                  <a:lnTo>
                    <a:pt x="18193" y="16201"/>
                  </a:lnTo>
                  <a:lnTo>
                    <a:pt x="17720" y="12443"/>
                  </a:lnTo>
                  <a:lnTo>
                    <a:pt x="16899" y="5998"/>
                  </a:lnTo>
                  <a:lnTo>
                    <a:pt x="16301" y="1618"/>
                  </a:lnTo>
                  <a:lnTo>
                    <a:pt x="160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898;p67">
              <a:extLst>
                <a:ext uri="{FF2B5EF4-FFF2-40B4-BE49-F238E27FC236}">
                  <a16:creationId xmlns:a16="http://schemas.microsoft.com/office/drawing/2014/main" id="{8C1CB357-62B8-241D-8718-F1C2ACCE1784}"/>
                </a:ext>
              </a:extLst>
            </p:cNvPr>
            <p:cNvSpPr/>
            <p:nvPr/>
          </p:nvSpPr>
          <p:spPr>
            <a:xfrm>
              <a:off x="2458725" y="2576834"/>
              <a:ext cx="299379" cy="1376495"/>
            </a:xfrm>
            <a:custGeom>
              <a:avLst/>
              <a:gdLst/>
              <a:ahLst/>
              <a:cxnLst/>
              <a:rect l="l" t="t" r="r" b="b"/>
              <a:pathLst>
                <a:path w="21180" h="97382" fill="none" extrusionOk="0">
                  <a:moveTo>
                    <a:pt x="11150" y="97282"/>
                  </a:moveTo>
                  <a:lnTo>
                    <a:pt x="3385" y="97382"/>
                  </a:lnTo>
                  <a:lnTo>
                    <a:pt x="3385" y="97382"/>
                  </a:lnTo>
                  <a:lnTo>
                    <a:pt x="3584" y="96038"/>
                  </a:lnTo>
                  <a:lnTo>
                    <a:pt x="4082" y="92380"/>
                  </a:lnTo>
                  <a:lnTo>
                    <a:pt x="4405" y="89841"/>
                  </a:lnTo>
                  <a:lnTo>
                    <a:pt x="4779" y="86930"/>
                  </a:lnTo>
                  <a:lnTo>
                    <a:pt x="5152" y="83719"/>
                  </a:lnTo>
                  <a:lnTo>
                    <a:pt x="5550" y="80260"/>
                  </a:lnTo>
                  <a:lnTo>
                    <a:pt x="5924" y="76651"/>
                  </a:lnTo>
                  <a:lnTo>
                    <a:pt x="6272" y="72918"/>
                  </a:lnTo>
                  <a:lnTo>
                    <a:pt x="6595" y="69185"/>
                  </a:lnTo>
                  <a:lnTo>
                    <a:pt x="6869" y="65477"/>
                  </a:lnTo>
                  <a:lnTo>
                    <a:pt x="6994" y="63660"/>
                  </a:lnTo>
                  <a:lnTo>
                    <a:pt x="7093" y="61893"/>
                  </a:lnTo>
                  <a:lnTo>
                    <a:pt x="7168" y="60151"/>
                  </a:lnTo>
                  <a:lnTo>
                    <a:pt x="7218" y="58459"/>
                  </a:lnTo>
                  <a:lnTo>
                    <a:pt x="7243" y="56841"/>
                  </a:lnTo>
                  <a:lnTo>
                    <a:pt x="7243" y="55298"/>
                  </a:lnTo>
                  <a:lnTo>
                    <a:pt x="7218" y="53805"/>
                  </a:lnTo>
                  <a:lnTo>
                    <a:pt x="7168" y="52436"/>
                  </a:lnTo>
                  <a:lnTo>
                    <a:pt x="7168" y="52436"/>
                  </a:lnTo>
                  <a:lnTo>
                    <a:pt x="7143" y="51590"/>
                  </a:lnTo>
                  <a:lnTo>
                    <a:pt x="7143" y="50719"/>
                  </a:lnTo>
                  <a:lnTo>
                    <a:pt x="7143" y="48878"/>
                  </a:lnTo>
                  <a:lnTo>
                    <a:pt x="7168" y="46887"/>
                  </a:lnTo>
                  <a:lnTo>
                    <a:pt x="7193" y="44771"/>
                  </a:lnTo>
                  <a:lnTo>
                    <a:pt x="7193" y="43701"/>
                  </a:lnTo>
                  <a:lnTo>
                    <a:pt x="7168" y="42581"/>
                  </a:lnTo>
                  <a:lnTo>
                    <a:pt x="7118" y="41437"/>
                  </a:lnTo>
                  <a:lnTo>
                    <a:pt x="7068" y="40292"/>
                  </a:lnTo>
                  <a:lnTo>
                    <a:pt x="6969" y="39122"/>
                  </a:lnTo>
                  <a:lnTo>
                    <a:pt x="6869" y="37927"/>
                  </a:lnTo>
                  <a:lnTo>
                    <a:pt x="6695" y="36708"/>
                  </a:lnTo>
                  <a:lnTo>
                    <a:pt x="6521" y="35513"/>
                  </a:lnTo>
                  <a:lnTo>
                    <a:pt x="6521" y="35513"/>
                  </a:lnTo>
                  <a:lnTo>
                    <a:pt x="5525" y="30088"/>
                  </a:lnTo>
                  <a:lnTo>
                    <a:pt x="4654" y="25385"/>
                  </a:lnTo>
                  <a:lnTo>
                    <a:pt x="3709" y="20283"/>
                  </a:lnTo>
                  <a:lnTo>
                    <a:pt x="2514" y="13663"/>
                  </a:lnTo>
                  <a:lnTo>
                    <a:pt x="2514" y="13663"/>
                  </a:lnTo>
                  <a:lnTo>
                    <a:pt x="2016" y="11000"/>
                  </a:lnTo>
                  <a:lnTo>
                    <a:pt x="1543" y="8586"/>
                  </a:lnTo>
                  <a:lnTo>
                    <a:pt x="1120" y="6471"/>
                  </a:lnTo>
                  <a:lnTo>
                    <a:pt x="747" y="4654"/>
                  </a:lnTo>
                  <a:lnTo>
                    <a:pt x="200" y="2115"/>
                  </a:lnTo>
                  <a:lnTo>
                    <a:pt x="0" y="1195"/>
                  </a:lnTo>
                  <a:lnTo>
                    <a:pt x="16077" y="0"/>
                  </a:lnTo>
                  <a:lnTo>
                    <a:pt x="16077" y="0"/>
                  </a:lnTo>
                  <a:lnTo>
                    <a:pt x="16301" y="1618"/>
                  </a:lnTo>
                  <a:lnTo>
                    <a:pt x="16899" y="5998"/>
                  </a:lnTo>
                  <a:lnTo>
                    <a:pt x="17720" y="12443"/>
                  </a:lnTo>
                  <a:lnTo>
                    <a:pt x="18193" y="16201"/>
                  </a:lnTo>
                  <a:lnTo>
                    <a:pt x="18666" y="20233"/>
                  </a:lnTo>
                  <a:lnTo>
                    <a:pt x="19163" y="24439"/>
                  </a:lnTo>
                  <a:lnTo>
                    <a:pt x="19611" y="28695"/>
                  </a:lnTo>
                  <a:lnTo>
                    <a:pt x="20059" y="32950"/>
                  </a:lnTo>
                  <a:lnTo>
                    <a:pt x="20433" y="37106"/>
                  </a:lnTo>
                  <a:lnTo>
                    <a:pt x="20756" y="41063"/>
                  </a:lnTo>
                  <a:lnTo>
                    <a:pt x="20881" y="42955"/>
                  </a:lnTo>
                  <a:lnTo>
                    <a:pt x="21005" y="44771"/>
                  </a:lnTo>
                  <a:lnTo>
                    <a:pt x="21080" y="46489"/>
                  </a:lnTo>
                  <a:lnTo>
                    <a:pt x="21129" y="48106"/>
                  </a:lnTo>
                  <a:lnTo>
                    <a:pt x="21179" y="49599"/>
                  </a:lnTo>
                  <a:lnTo>
                    <a:pt x="21179" y="50968"/>
                  </a:lnTo>
                  <a:lnTo>
                    <a:pt x="21179" y="50968"/>
                  </a:lnTo>
                  <a:lnTo>
                    <a:pt x="21129" y="52387"/>
                  </a:lnTo>
                  <a:lnTo>
                    <a:pt x="21030" y="53880"/>
                  </a:lnTo>
                  <a:lnTo>
                    <a:pt x="20881" y="55473"/>
                  </a:lnTo>
                  <a:lnTo>
                    <a:pt x="20681" y="57140"/>
                  </a:lnTo>
                  <a:lnTo>
                    <a:pt x="20457" y="58857"/>
                  </a:lnTo>
                  <a:lnTo>
                    <a:pt x="20184" y="60649"/>
                  </a:lnTo>
                  <a:lnTo>
                    <a:pt x="19860" y="62466"/>
                  </a:lnTo>
                  <a:lnTo>
                    <a:pt x="19537" y="64332"/>
                  </a:lnTo>
                  <a:lnTo>
                    <a:pt x="19163" y="66249"/>
                  </a:lnTo>
                  <a:lnTo>
                    <a:pt x="18765" y="68165"/>
                  </a:lnTo>
                  <a:lnTo>
                    <a:pt x="18342" y="70081"/>
                  </a:lnTo>
                  <a:lnTo>
                    <a:pt x="17919" y="72022"/>
                  </a:lnTo>
                  <a:lnTo>
                    <a:pt x="17023" y="75830"/>
                  </a:lnTo>
                  <a:lnTo>
                    <a:pt x="16102" y="79563"/>
                  </a:lnTo>
                  <a:lnTo>
                    <a:pt x="15157" y="83147"/>
                  </a:lnTo>
                  <a:lnTo>
                    <a:pt x="14261" y="86457"/>
                  </a:lnTo>
                  <a:lnTo>
                    <a:pt x="13439" y="89468"/>
                  </a:lnTo>
                  <a:lnTo>
                    <a:pt x="12693" y="92081"/>
                  </a:lnTo>
                  <a:lnTo>
                    <a:pt x="11573" y="95889"/>
                  </a:lnTo>
                  <a:lnTo>
                    <a:pt x="11150" y="9728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899;p67">
              <a:extLst>
                <a:ext uri="{FF2B5EF4-FFF2-40B4-BE49-F238E27FC236}">
                  <a16:creationId xmlns:a16="http://schemas.microsoft.com/office/drawing/2014/main" id="{CFFE15EF-6E5D-A732-F1E5-640388D60489}"/>
                </a:ext>
              </a:extLst>
            </p:cNvPr>
            <p:cNvSpPr/>
            <p:nvPr/>
          </p:nvSpPr>
          <p:spPr>
            <a:xfrm>
              <a:off x="2346507" y="1755788"/>
              <a:ext cx="63692" cy="73884"/>
            </a:xfrm>
            <a:custGeom>
              <a:avLst/>
              <a:gdLst/>
              <a:ahLst/>
              <a:cxnLst/>
              <a:rect l="l" t="t" r="r" b="b"/>
              <a:pathLst>
                <a:path w="4506" h="5227" extrusionOk="0">
                  <a:moveTo>
                    <a:pt x="822" y="0"/>
                  </a:moveTo>
                  <a:lnTo>
                    <a:pt x="648" y="25"/>
                  </a:lnTo>
                  <a:lnTo>
                    <a:pt x="498" y="75"/>
                  </a:lnTo>
                  <a:lnTo>
                    <a:pt x="374" y="125"/>
                  </a:lnTo>
                  <a:lnTo>
                    <a:pt x="249" y="199"/>
                  </a:lnTo>
                  <a:lnTo>
                    <a:pt x="175" y="299"/>
                  </a:lnTo>
                  <a:lnTo>
                    <a:pt x="100" y="399"/>
                  </a:lnTo>
                  <a:lnTo>
                    <a:pt x="50" y="498"/>
                  </a:lnTo>
                  <a:lnTo>
                    <a:pt x="26" y="647"/>
                  </a:lnTo>
                  <a:lnTo>
                    <a:pt x="1" y="772"/>
                  </a:lnTo>
                  <a:lnTo>
                    <a:pt x="1" y="946"/>
                  </a:lnTo>
                  <a:lnTo>
                    <a:pt x="26" y="1095"/>
                  </a:lnTo>
                  <a:lnTo>
                    <a:pt x="125" y="1469"/>
                  </a:lnTo>
                  <a:lnTo>
                    <a:pt x="299" y="1867"/>
                  </a:lnTo>
                  <a:lnTo>
                    <a:pt x="548" y="2290"/>
                  </a:lnTo>
                  <a:lnTo>
                    <a:pt x="847" y="2713"/>
                  </a:lnTo>
                  <a:lnTo>
                    <a:pt x="1220" y="3186"/>
                  </a:lnTo>
                  <a:lnTo>
                    <a:pt x="1643" y="3659"/>
                  </a:lnTo>
                  <a:lnTo>
                    <a:pt x="2141" y="4132"/>
                  </a:lnTo>
                  <a:lnTo>
                    <a:pt x="2688" y="4629"/>
                  </a:lnTo>
                  <a:lnTo>
                    <a:pt x="2962" y="4828"/>
                  </a:lnTo>
                  <a:lnTo>
                    <a:pt x="3211" y="5003"/>
                  </a:lnTo>
                  <a:lnTo>
                    <a:pt x="3435" y="5127"/>
                  </a:lnTo>
                  <a:lnTo>
                    <a:pt x="3634" y="5202"/>
                  </a:lnTo>
                  <a:lnTo>
                    <a:pt x="3808" y="5227"/>
                  </a:lnTo>
                  <a:lnTo>
                    <a:pt x="3982" y="5227"/>
                  </a:lnTo>
                  <a:lnTo>
                    <a:pt x="4107" y="5177"/>
                  </a:lnTo>
                  <a:lnTo>
                    <a:pt x="4231" y="5102"/>
                  </a:lnTo>
                  <a:lnTo>
                    <a:pt x="4331" y="5003"/>
                  </a:lnTo>
                  <a:lnTo>
                    <a:pt x="4406" y="4853"/>
                  </a:lnTo>
                  <a:lnTo>
                    <a:pt x="4455" y="4704"/>
                  </a:lnTo>
                  <a:lnTo>
                    <a:pt x="4480" y="4530"/>
                  </a:lnTo>
                  <a:lnTo>
                    <a:pt x="4505" y="4331"/>
                  </a:lnTo>
                  <a:lnTo>
                    <a:pt x="4505" y="4107"/>
                  </a:lnTo>
                  <a:lnTo>
                    <a:pt x="4480" y="3858"/>
                  </a:lnTo>
                  <a:lnTo>
                    <a:pt x="4455" y="3634"/>
                  </a:lnTo>
                  <a:lnTo>
                    <a:pt x="4331" y="3111"/>
                  </a:lnTo>
                  <a:lnTo>
                    <a:pt x="4132" y="2564"/>
                  </a:lnTo>
                  <a:lnTo>
                    <a:pt x="3908" y="2041"/>
                  </a:lnTo>
                  <a:lnTo>
                    <a:pt x="3759" y="1767"/>
                  </a:lnTo>
                  <a:lnTo>
                    <a:pt x="3609" y="1518"/>
                  </a:lnTo>
                  <a:lnTo>
                    <a:pt x="3435" y="1295"/>
                  </a:lnTo>
                  <a:lnTo>
                    <a:pt x="3261" y="1071"/>
                  </a:lnTo>
                  <a:lnTo>
                    <a:pt x="3062" y="847"/>
                  </a:lnTo>
                  <a:lnTo>
                    <a:pt x="2863" y="672"/>
                  </a:lnTo>
                  <a:lnTo>
                    <a:pt x="2664" y="498"/>
                  </a:lnTo>
                  <a:lnTo>
                    <a:pt x="2440" y="349"/>
                  </a:lnTo>
                  <a:lnTo>
                    <a:pt x="2216" y="249"/>
                  </a:lnTo>
                  <a:lnTo>
                    <a:pt x="1967" y="150"/>
                  </a:lnTo>
                  <a:lnTo>
                    <a:pt x="1693" y="75"/>
                  </a:lnTo>
                  <a:lnTo>
                    <a:pt x="1444" y="25"/>
                  </a:lnTo>
                  <a:lnTo>
                    <a:pt x="12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900;p67">
              <a:extLst>
                <a:ext uri="{FF2B5EF4-FFF2-40B4-BE49-F238E27FC236}">
                  <a16:creationId xmlns:a16="http://schemas.microsoft.com/office/drawing/2014/main" id="{17D76697-9E42-A2EF-CDEE-166CDE8CCC32}"/>
                </a:ext>
              </a:extLst>
            </p:cNvPr>
            <p:cNvSpPr/>
            <p:nvPr/>
          </p:nvSpPr>
          <p:spPr>
            <a:xfrm>
              <a:off x="2554051" y="3100974"/>
              <a:ext cx="2134" cy="17951"/>
            </a:xfrm>
            <a:custGeom>
              <a:avLst/>
              <a:gdLst/>
              <a:ahLst/>
              <a:cxnLst/>
              <a:rect l="l" t="t" r="r" b="b"/>
              <a:pathLst>
                <a:path w="151" h="1270" extrusionOk="0">
                  <a:moveTo>
                    <a:pt x="1" y="0"/>
                  </a:moveTo>
                  <a:lnTo>
                    <a:pt x="1" y="0"/>
                  </a:lnTo>
                  <a:lnTo>
                    <a:pt x="150" y="1270"/>
                  </a:lnTo>
                  <a:lnTo>
                    <a:pt x="150" y="1270"/>
                  </a:lnTo>
                  <a:lnTo>
                    <a:pt x="1" y="0"/>
                  </a:lnTo>
                  <a:close/>
                </a:path>
              </a:pathLst>
            </a:custGeom>
            <a:solidFill>
              <a:srgbClr val="AE7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901;p67">
              <a:extLst>
                <a:ext uri="{FF2B5EF4-FFF2-40B4-BE49-F238E27FC236}">
                  <a16:creationId xmlns:a16="http://schemas.microsoft.com/office/drawing/2014/main" id="{CF73D736-B22B-F1D8-9903-0E1E1D591CC6}"/>
                </a:ext>
              </a:extLst>
            </p:cNvPr>
            <p:cNvSpPr/>
            <p:nvPr/>
          </p:nvSpPr>
          <p:spPr>
            <a:xfrm>
              <a:off x="2554051" y="3100974"/>
              <a:ext cx="2134" cy="17951"/>
            </a:xfrm>
            <a:custGeom>
              <a:avLst/>
              <a:gdLst/>
              <a:ahLst/>
              <a:cxnLst/>
              <a:rect l="l" t="t" r="r" b="b"/>
              <a:pathLst>
                <a:path w="151" h="1270" fill="none" extrusionOk="0">
                  <a:moveTo>
                    <a:pt x="1" y="0"/>
                  </a:moveTo>
                  <a:lnTo>
                    <a:pt x="1" y="0"/>
                  </a:lnTo>
                  <a:lnTo>
                    <a:pt x="150" y="1270"/>
                  </a:lnTo>
                  <a:lnTo>
                    <a:pt x="150" y="127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902;p67">
              <a:extLst>
                <a:ext uri="{FF2B5EF4-FFF2-40B4-BE49-F238E27FC236}">
                  <a16:creationId xmlns:a16="http://schemas.microsoft.com/office/drawing/2014/main" id="{DCDFD4F0-DFB6-8695-1DBB-25FB322D4F5B}"/>
                </a:ext>
              </a:extLst>
            </p:cNvPr>
            <p:cNvSpPr/>
            <p:nvPr/>
          </p:nvSpPr>
          <p:spPr>
            <a:xfrm>
              <a:off x="2690186" y="3660649"/>
              <a:ext cx="6347" cy="24991"/>
            </a:xfrm>
            <a:custGeom>
              <a:avLst/>
              <a:gdLst/>
              <a:ahLst/>
              <a:cxnLst/>
              <a:rect l="l" t="t" r="r" b="b"/>
              <a:pathLst>
                <a:path w="449" h="1768" extrusionOk="0">
                  <a:moveTo>
                    <a:pt x="449" y="0"/>
                  </a:moveTo>
                  <a:lnTo>
                    <a:pt x="449" y="0"/>
                  </a:lnTo>
                  <a:lnTo>
                    <a:pt x="449" y="0"/>
                  </a:lnTo>
                  <a:lnTo>
                    <a:pt x="1" y="1767"/>
                  </a:lnTo>
                  <a:lnTo>
                    <a:pt x="1" y="1767"/>
                  </a:lnTo>
                  <a:lnTo>
                    <a:pt x="1" y="1767"/>
                  </a:lnTo>
                  <a:lnTo>
                    <a:pt x="1" y="1767"/>
                  </a:lnTo>
                  <a:lnTo>
                    <a:pt x="4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03;p67">
              <a:extLst>
                <a:ext uri="{FF2B5EF4-FFF2-40B4-BE49-F238E27FC236}">
                  <a16:creationId xmlns:a16="http://schemas.microsoft.com/office/drawing/2014/main" id="{B92EB34B-F47B-EE28-FE9D-00ED1C57705A}"/>
                </a:ext>
              </a:extLst>
            </p:cNvPr>
            <p:cNvSpPr/>
            <p:nvPr/>
          </p:nvSpPr>
          <p:spPr>
            <a:xfrm>
              <a:off x="2690186" y="3660649"/>
              <a:ext cx="6347" cy="24991"/>
            </a:xfrm>
            <a:custGeom>
              <a:avLst/>
              <a:gdLst/>
              <a:ahLst/>
              <a:cxnLst/>
              <a:rect l="l" t="t" r="r" b="b"/>
              <a:pathLst>
                <a:path w="449" h="1768" fill="none" extrusionOk="0">
                  <a:moveTo>
                    <a:pt x="449" y="0"/>
                  </a:moveTo>
                  <a:lnTo>
                    <a:pt x="449" y="0"/>
                  </a:lnTo>
                  <a:lnTo>
                    <a:pt x="449" y="0"/>
                  </a:lnTo>
                  <a:lnTo>
                    <a:pt x="1" y="1767"/>
                  </a:lnTo>
                  <a:lnTo>
                    <a:pt x="1" y="1767"/>
                  </a:lnTo>
                  <a:lnTo>
                    <a:pt x="1" y="1767"/>
                  </a:lnTo>
                  <a:lnTo>
                    <a:pt x="1" y="1767"/>
                  </a:lnTo>
                  <a:lnTo>
                    <a:pt x="44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904;p67">
              <a:extLst>
                <a:ext uri="{FF2B5EF4-FFF2-40B4-BE49-F238E27FC236}">
                  <a16:creationId xmlns:a16="http://schemas.microsoft.com/office/drawing/2014/main" id="{5844386B-3E8F-18EC-902C-205712C9B02D}"/>
                </a:ext>
              </a:extLst>
            </p:cNvPr>
            <p:cNvSpPr/>
            <p:nvPr/>
          </p:nvSpPr>
          <p:spPr>
            <a:xfrm>
              <a:off x="2696518" y="3494959"/>
              <a:ext cx="36610" cy="165705"/>
            </a:xfrm>
            <a:custGeom>
              <a:avLst/>
              <a:gdLst/>
              <a:ahLst/>
              <a:cxnLst/>
              <a:rect l="l" t="t" r="r" b="b"/>
              <a:pathLst>
                <a:path w="2590" h="11723" extrusionOk="0">
                  <a:moveTo>
                    <a:pt x="2589" y="1"/>
                  </a:moveTo>
                  <a:lnTo>
                    <a:pt x="2589" y="1"/>
                  </a:lnTo>
                  <a:lnTo>
                    <a:pt x="1992" y="2937"/>
                  </a:lnTo>
                  <a:lnTo>
                    <a:pt x="1370" y="5874"/>
                  </a:lnTo>
                  <a:lnTo>
                    <a:pt x="698" y="8810"/>
                  </a:lnTo>
                  <a:lnTo>
                    <a:pt x="1" y="11722"/>
                  </a:lnTo>
                  <a:lnTo>
                    <a:pt x="1" y="11722"/>
                  </a:lnTo>
                  <a:lnTo>
                    <a:pt x="1" y="11722"/>
                  </a:lnTo>
                  <a:lnTo>
                    <a:pt x="698" y="8810"/>
                  </a:lnTo>
                  <a:lnTo>
                    <a:pt x="1370" y="5874"/>
                  </a:lnTo>
                  <a:lnTo>
                    <a:pt x="1992" y="2937"/>
                  </a:lnTo>
                  <a:lnTo>
                    <a:pt x="2589" y="1"/>
                  </a:lnTo>
                  <a:close/>
                </a:path>
              </a:pathLst>
            </a:custGeom>
            <a:solidFill>
              <a:srgbClr val="B8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905;p67">
              <a:extLst>
                <a:ext uri="{FF2B5EF4-FFF2-40B4-BE49-F238E27FC236}">
                  <a16:creationId xmlns:a16="http://schemas.microsoft.com/office/drawing/2014/main" id="{97446D13-45CA-240F-049D-6536EAEF83ED}"/>
                </a:ext>
              </a:extLst>
            </p:cNvPr>
            <p:cNvSpPr/>
            <p:nvPr/>
          </p:nvSpPr>
          <p:spPr>
            <a:xfrm>
              <a:off x="2696518" y="3494959"/>
              <a:ext cx="36610" cy="165705"/>
            </a:xfrm>
            <a:custGeom>
              <a:avLst/>
              <a:gdLst/>
              <a:ahLst/>
              <a:cxnLst/>
              <a:rect l="l" t="t" r="r" b="b"/>
              <a:pathLst>
                <a:path w="2590" h="11723" fill="none" extrusionOk="0">
                  <a:moveTo>
                    <a:pt x="2589" y="1"/>
                  </a:moveTo>
                  <a:lnTo>
                    <a:pt x="2589" y="1"/>
                  </a:lnTo>
                  <a:lnTo>
                    <a:pt x="1992" y="2937"/>
                  </a:lnTo>
                  <a:lnTo>
                    <a:pt x="1370" y="5874"/>
                  </a:lnTo>
                  <a:lnTo>
                    <a:pt x="698" y="8810"/>
                  </a:lnTo>
                  <a:lnTo>
                    <a:pt x="1" y="11722"/>
                  </a:lnTo>
                  <a:lnTo>
                    <a:pt x="1" y="11722"/>
                  </a:lnTo>
                  <a:lnTo>
                    <a:pt x="1" y="11722"/>
                  </a:lnTo>
                  <a:lnTo>
                    <a:pt x="698" y="8810"/>
                  </a:lnTo>
                  <a:lnTo>
                    <a:pt x="1370" y="5874"/>
                  </a:lnTo>
                  <a:lnTo>
                    <a:pt x="1992" y="2937"/>
                  </a:lnTo>
                  <a:lnTo>
                    <a:pt x="258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906;p67">
              <a:extLst>
                <a:ext uri="{FF2B5EF4-FFF2-40B4-BE49-F238E27FC236}">
                  <a16:creationId xmlns:a16="http://schemas.microsoft.com/office/drawing/2014/main" id="{6E14C2C0-DAA1-7278-DC5F-2A8D1BEF7740}"/>
                </a:ext>
              </a:extLst>
            </p:cNvPr>
            <p:cNvSpPr/>
            <p:nvPr/>
          </p:nvSpPr>
          <p:spPr>
            <a:xfrm>
              <a:off x="2550885" y="3078457"/>
              <a:ext cx="206866" cy="607183"/>
            </a:xfrm>
            <a:custGeom>
              <a:avLst/>
              <a:gdLst/>
              <a:ahLst/>
              <a:cxnLst/>
              <a:rect l="l" t="t" r="r" b="b"/>
              <a:pathLst>
                <a:path w="14635" h="42956" extrusionOk="0">
                  <a:moveTo>
                    <a:pt x="1" y="1"/>
                  </a:moveTo>
                  <a:lnTo>
                    <a:pt x="225" y="1593"/>
                  </a:lnTo>
                  <a:lnTo>
                    <a:pt x="374" y="2863"/>
                  </a:lnTo>
                  <a:lnTo>
                    <a:pt x="474" y="3783"/>
                  </a:lnTo>
                  <a:lnTo>
                    <a:pt x="548" y="4729"/>
                  </a:lnTo>
                  <a:lnTo>
                    <a:pt x="623" y="5650"/>
                  </a:lnTo>
                  <a:lnTo>
                    <a:pt x="648" y="6571"/>
                  </a:lnTo>
                  <a:lnTo>
                    <a:pt x="673" y="7492"/>
                  </a:lnTo>
                  <a:lnTo>
                    <a:pt x="698" y="8437"/>
                  </a:lnTo>
                  <a:lnTo>
                    <a:pt x="698" y="9358"/>
                  </a:lnTo>
                  <a:lnTo>
                    <a:pt x="673" y="10279"/>
                  </a:lnTo>
                  <a:lnTo>
                    <a:pt x="1643" y="13066"/>
                  </a:lnTo>
                  <a:lnTo>
                    <a:pt x="2539" y="15779"/>
                  </a:lnTo>
                  <a:lnTo>
                    <a:pt x="2937" y="17098"/>
                  </a:lnTo>
                  <a:lnTo>
                    <a:pt x="3311" y="18367"/>
                  </a:lnTo>
                  <a:lnTo>
                    <a:pt x="3659" y="19611"/>
                  </a:lnTo>
                  <a:lnTo>
                    <a:pt x="3983" y="20831"/>
                  </a:lnTo>
                  <a:lnTo>
                    <a:pt x="5202" y="25485"/>
                  </a:lnTo>
                  <a:lnTo>
                    <a:pt x="6646" y="30935"/>
                  </a:lnTo>
                  <a:lnTo>
                    <a:pt x="9856" y="42955"/>
                  </a:lnTo>
                  <a:lnTo>
                    <a:pt x="10304" y="41188"/>
                  </a:lnTo>
                  <a:lnTo>
                    <a:pt x="11001" y="38276"/>
                  </a:lnTo>
                  <a:lnTo>
                    <a:pt x="11673" y="35340"/>
                  </a:lnTo>
                  <a:lnTo>
                    <a:pt x="12295" y="32403"/>
                  </a:lnTo>
                  <a:lnTo>
                    <a:pt x="12892" y="29467"/>
                  </a:lnTo>
                  <a:lnTo>
                    <a:pt x="13241" y="27525"/>
                  </a:lnTo>
                  <a:lnTo>
                    <a:pt x="13589" y="25609"/>
                  </a:lnTo>
                  <a:lnTo>
                    <a:pt x="13863" y="23718"/>
                  </a:lnTo>
                  <a:lnTo>
                    <a:pt x="14137" y="21926"/>
                  </a:lnTo>
                  <a:lnTo>
                    <a:pt x="14336" y="20184"/>
                  </a:lnTo>
                  <a:lnTo>
                    <a:pt x="14485" y="18516"/>
                  </a:lnTo>
                  <a:lnTo>
                    <a:pt x="14584" y="16924"/>
                  </a:lnTo>
                  <a:lnTo>
                    <a:pt x="14634" y="15455"/>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907;p67">
              <a:extLst>
                <a:ext uri="{FF2B5EF4-FFF2-40B4-BE49-F238E27FC236}">
                  <a16:creationId xmlns:a16="http://schemas.microsoft.com/office/drawing/2014/main" id="{76D785A9-00BE-48C1-DA42-F8B02DD58ECD}"/>
                </a:ext>
              </a:extLst>
            </p:cNvPr>
            <p:cNvSpPr/>
            <p:nvPr/>
          </p:nvSpPr>
          <p:spPr>
            <a:xfrm>
              <a:off x="2550885" y="3078457"/>
              <a:ext cx="206866" cy="607183"/>
            </a:xfrm>
            <a:custGeom>
              <a:avLst/>
              <a:gdLst/>
              <a:ahLst/>
              <a:cxnLst/>
              <a:rect l="l" t="t" r="r" b="b"/>
              <a:pathLst>
                <a:path w="14635" h="42956" fill="none" extrusionOk="0">
                  <a:moveTo>
                    <a:pt x="1" y="1"/>
                  </a:moveTo>
                  <a:lnTo>
                    <a:pt x="1" y="1"/>
                  </a:lnTo>
                  <a:lnTo>
                    <a:pt x="225" y="1593"/>
                  </a:lnTo>
                  <a:lnTo>
                    <a:pt x="225" y="1593"/>
                  </a:lnTo>
                  <a:lnTo>
                    <a:pt x="374" y="2863"/>
                  </a:lnTo>
                  <a:lnTo>
                    <a:pt x="374" y="2863"/>
                  </a:lnTo>
                  <a:lnTo>
                    <a:pt x="474" y="3783"/>
                  </a:lnTo>
                  <a:lnTo>
                    <a:pt x="548" y="4729"/>
                  </a:lnTo>
                  <a:lnTo>
                    <a:pt x="623" y="5650"/>
                  </a:lnTo>
                  <a:lnTo>
                    <a:pt x="648" y="6571"/>
                  </a:lnTo>
                  <a:lnTo>
                    <a:pt x="673" y="7492"/>
                  </a:lnTo>
                  <a:lnTo>
                    <a:pt x="698" y="8437"/>
                  </a:lnTo>
                  <a:lnTo>
                    <a:pt x="698" y="9358"/>
                  </a:lnTo>
                  <a:lnTo>
                    <a:pt x="673" y="10279"/>
                  </a:lnTo>
                  <a:lnTo>
                    <a:pt x="673" y="10279"/>
                  </a:lnTo>
                  <a:lnTo>
                    <a:pt x="1643" y="13066"/>
                  </a:lnTo>
                  <a:lnTo>
                    <a:pt x="2539" y="15779"/>
                  </a:lnTo>
                  <a:lnTo>
                    <a:pt x="2937" y="17098"/>
                  </a:lnTo>
                  <a:lnTo>
                    <a:pt x="3311" y="18367"/>
                  </a:lnTo>
                  <a:lnTo>
                    <a:pt x="3659" y="19611"/>
                  </a:lnTo>
                  <a:lnTo>
                    <a:pt x="3983" y="20831"/>
                  </a:lnTo>
                  <a:lnTo>
                    <a:pt x="3983" y="20831"/>
                  </a:lnTo>
                  <a:lnTo>
                    <a:pt x="5202" y="25485"/>
                  </a:lnTo>
                  <a:lnTo>
                    <a:pt x="6646" y="30935"/>
                  </a:lnTo>
                  <a:lnTo>
                    <a:pt x="9856" y="42955"/>
                  </a:lnTo>
                  <a:lnTo>
                    <a:pt x="9856" y="42955"/>
                  </a:lnTo>
                  <a:lnTo>
                    <a:pt x="10304" y="41188"/>
                  </a:lnTo>
                  <a:lnTo>
                    <a:pt x="10304" y="41188"/>
                  </a:lnTo>
                  <a:lnTo>
                    <a:pt x="11001" y="38276"/>
                  </a:lnTo>
                  <a:lnTo>
                    <a:pt x="11673" y="35340"/>
                  </a:lnTo>
                  <a:lnTo>
                    <a:pt x="12295" y="32403"/>
                  </a:lnTo>
                  <a:lnTo>
                    <a:pt x="12892" y="29467"/>
                  </a:lnTo>
                  <a:lnTo>
                    <a:pt x="12892" y="29467"/>
                  </a:lnTo>
                  <a:lnTo>
                    <a:pt x="13241" y="27525"/>
                  </a:lnTo>
                  <a:lnTo>
                    <a:pt x="13589" y="25609"/>
                  </a:lnTo>
                  <a:lnTo>
                    <a:pt x="13863" y="23718"/>
                  </a:lnTo>
                  <a:lnTo>
                    <a:pt x="14137" y="21926"/>
                  </a:lnTo>
                  <a:lnTo>
                    <a:pt x="14336" y="20184"/>
                  </a:lnTo>
                  <a:lnTo>
                    <a:pt x="14485" y="18516"/>
                  </a:lnTo>
                  <a:lnTo>
                    <a:pt x="14584" y="16924"/>
                  </a:lnTo>
                  <a:lnTo>
                    <a:pt x="14634" y="15455"/>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908;p67">
              <a:extLst>
                <a:ext uri="{FF2B5EF4-FFF2-40B4-BE49-F238E27FC236}">
                  <a16:creationId xmlns:a16="http://schemas.microsoft.com/office/drawing/2014/main" id="{F339C1DD-1540-EB4D-C387-7DE2F2EFDC90}"/>
                </a:ext>
              </a:extLst>
            </p:cNvPr>
            <p:cNvSpPr/>
            <p:nvPr/>
          </p:nvSpPr>
          <p:spPr>
            <a:xfrm>
              <a:off x="2339821" y="2585626"/>
              <a:ext cx="625827" cy="1378615"/>
            </a:xfrm>
            <a:custGeom>
              <a:avLst/>
              <a:gdLst/>
              <a:ahLst/>
              <a:cxnLst/>
              <a:rect l="l" t="t" r="r" b="b"/>
              <a:pathLst>
                <a:path w="44275" h="97532" extrusionOk="0">
                  <a:moveTo>
                    <a:pt x="15779" y="0"/>
                  </a:moveTo>
                  <a:lnTo>
                    <a:pt x="1" y="1170"/>
                  </a:lnTo>
                  <a:lnTo>
                    <a:pt x="26" y="1742"/>
                  </a:lnTo>
                  <a:lnTo>
                    <a:pt x="100" y="2340"/>
                  </a:lnTo>
                  <a:lnTo>
                    <a:pt x="175" y="2937"/>
                  </a:lnTo>
                  <a:lnTo>
                    <a:pt x="275" y="3559"/>
                  </a:lnTo>
                  <a:lnTo>
                    <a:pt x="548" y="4853"/>
                  </a:lnTo>
                  <a:lnTo>
                    <a:pt x="872" y="6222"/>
                  </a:lnTo>
                  <a:lnTo>
                    <a:pt x="1270" y="7640"/>
                  </a:lnTo>
                  <a:lnTo>
                    <a:pt x="1718" y="9109"/>
                  </a:lnTo>
                  <a:lnTo>
                    <a:pt x="2216" y="10602"/>
                  </a:lnTo>
                  <a:lnTo>
                    <a:pt x="2788" y="12170"/>
                  </a:lnTo>
                  <a:lnTo>
                    <a:pt x="3410" y="13763"/>
                  </a:lnTo>
                  <a:lnTo>
                    <a:pt x="4057" y="15405"/>
                  </a:lnTo>
                  <a:lnTo>
                    <a:pt x="4754" y="17073"/>
                  </a:lnTo>
                  <a:lnTo>
                    <a:pt x="5476" y="18790"/>
                  </a:lnTo>
                  <a:lnTo>
                    <a:pt x="6247" y="20507"/>
                  </a:lnTo>
                  <a:lnTo>
                    <a:pt x="7019" y="22274"/>
                  </a:lnTo>
                  <a:lnTo>
                    <a:pt x="8661" y="25808"/>
                  </a:lnTo>
                  <a:lnTo>
                    <a:pt x="10354" y="29392"/>
                  </a:lnTo>
                  <a:lnTo>
                    <a:pt x="12071" y="33000"/>
                  </a:lnTo>
                  <a:lnTo>
                    <a:pt x="13763" y="36584"/>
                  </a:lnTo>
                  <a:lnTo>
                    <a:pt x="15431" y="40093"/>
                  </a:lnTo>
                  <a:lnTo>
                    <a:pt x="16998" y="43527"/>
                  </a:lnTo>
                  <a:lnTo>
                    <a:pt x="17745" y="45195"/>
                  </a:lnTo>
                  <a:lnTo>
                    <a:pt x="18442" y="46862"/>
                  </a:lnTo>
                  <a:lnTo>
                    <a:pt x="19114" y="48455"/>
                  </a:lnTo>
                  <a:lnTo>
                    <a:pt x="19736" y="50023"/>
                  </a:lnTo>
                  <a:lnTo>
                    <a:pt x="20333" y="51541"/>
                  </a:lnTo>
                  <a:lnTo>
                    <a:pt x="20856" y="53009"/>
                  </a:lnTo>
                  <a:lnTo>
                    <a:pt x="22897" y="58833"/>
                  </a:lnTo>
                  <a:lnTo>
                    <a:pt x="25360" y="65701"/>
                  </a:lnTo>
                  <a:lnTo>
                    <a:pt x="28023" y="73068"/>
                  </a:lnTo>
                  <a:lnTo>
                    <a:pt x="30686" y="80360"/>
                  </a:lnTo>
                  <a:lnTo>
                    <a:pt x="35116" y="92479"/>
                  </a:lnTo>
                  <a:lnTo>
                    <a:pt x="36958" y="97531"/>
                  </a:lnTo>
                  <a:lnTo>
                    <a:pt x="44274" y="93400"/>
                  </a:lnTo>
                  <a:lnTo>
                    <a:pt x="43926" y="91758"/>
                  </a:lnTo>
                  <a:lnTo>
                    <a:pt x="42980" y="87303"/>
                  </a:lnTo>
                  <a:lnTo>
                    <a:pt x="41562" y="80783"/>
                  </a:lnTo>
                  <a:lnTo>
                    <a:pt x="40716" y="76950"/>
                  </a:lnTo>
                  <a:lnTo>
                    <a:pt x="39795" y="72869"/>
                  </a:lnTo>
                  <a:lnTo>
                    <a:pt x="38824" y="68638"/>
                  </a:lnTo>
                  <a:lnTo>
                    <a:pt x="37804" y="64308"/>
                  </a:lnTo>
                  <a:lnTo>
                    <a:pt x="36759" y="60027"/>
                  </a:lnTo>
                  <a:lnTo>
                    <a:pt x="35713" y="55821"/>
                  </a:lnTo>
                  <a:lnTo>
                    <a:pt x="34668" y="51839"/>
                  </a:lnTo>
                  <a:lnTo>
                    <a:pt x="34145" y="49923"/>
                  </a:lnTo>
                  <a:lnTo>
                    <a:pt x="33623" y="48106"/>
                  </a:lnTo>
                  <a:lnTo>
                    <a:pt x="33125" y="46389"/>
                  </a:lnTo>
                  <a:lnTo>
                    <a:pt x="32652" y="44772"/>
                  </a:lnTo>
                  <a:lnTo>
                    <a:pt x="32179" y="43278"/>
                  </a:lnTo>
                  <a:lnTo>
                    <a:pt x="31707" y="41910"/>
                  </a:lnTo>
                  <a:lnTo>
                    <a:pt x="30811" y="39346"/>
                  </a:lnTo>
                  <a:lnTo>
                    <a:pt x="29765" y="36459"/>
                  </a:lnTo>
                  <a:lnTo>
                    <a:pt x="28621" y="33324"/>
                  </a:lnTo>
                  <a:lnTo>
                    <a:pt x="27376" y="30014"/>
                  </a:lnTo>
                  <a:lnTo>
                    <a:pt x="24763" y="23070"/>
                  </a:lnTo>
                  <a:lnTo>
                    <a:pt x="22100" y="16202"/>
                  </a:lnTo>
                  <a:lnTo>
                    <a:pt x="19661" y="9905"/>
                  </a:lnTo>
                  <a:lnTo>
                    <a:pt x="17670" y="4754"/>
                  </a:lnTo>
                  <a:lnTo>
                    <a:pt x="157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909;p67">
              <a:extLst>
                <a:ext uri="{FF2B5EF4-FFF2-40B4-BE49-F238E27FC236}">
                  <a16:creationId xmlns:a16="http://schemas.microsoft.com/office/drawing/2014/main" id="{CAFA3FA3-E6E6-2741-9076-C606DA5C2CDA}"/>
                </a:ext>
              </a:extLst>
            </p:cNvPr>
            <p:cNvSpPr/>
            <p:nvPr/>
          </p:nvSpPr>
          <p:spPr>
            <a:xfrm>
              <a:off x="2836879" y="3854115"/>
              <a:ext cx="142142" cy="115752"/>
            </a:xfrm>
            <a:custGeom>
              <a:avLst/>
              <a:gdLst/>
              <a:ahLst/>
              <a:cxnLst/>
              <a:rect l="l" t="t" r="r" b="b"/>
              <a:pathLst>
                <a:path w="10056" h="8189" extrusionOk="0">
                  <a:moveTo>
                    <a:pt x="9532" y="1"/>
                  </a:moveTo>
                  <a:lnTo>
                    <a:pt x="1" y="5625"/>
                  </a:lnTo>
                  <a:lnTo>
                    <a:pt x="1444" y="8189"/>
                  </a:lnTo>
                  <a:lnTo>
                    <a:pt x="10055" y="3311"/>
                  </a:lnTo>
                  <a:lnTo>
                    <a:pt x="95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910;p67">
              <a:extLst>
                <a:ext uri="{FF2B5EF4-FFF2-40B4-BE49-F238E27FC236}">
                  <a16:creationId xmlns:a16="http://schemas.microsoft.com/office/drawing/2014/main" id="{FAFBDBD6-2B2A-4C5C-6875-8753019DFFCC}"/>
                </a:ext>
              </a:extLst>
            </p:cNvPr>
            <p:cNvSpPr/>
            <p:nvPr/>
          </p:nvSpPr>
          <p:spPr>
            <a:xfrm>
              <a:off x="2498826" y="3909001"/>
              <a:ext cx="146000" cy="46801"/>
            </a:xfrm>
            <a:custGeom>
              <a:avLst/>
              <a:gdLst/>
              <a:ahLst/>
              <a:cxnLst/>
              <a:rect l="l" t="t" r="r" b="b"/>
              <a:pathLst>
                <a:path w="10329" h="3311" extrusionOk="0">
                  <a:moveTo>
                    <a:pt x="10329" y="0"/>
                  </a:moveTo>
                  <a:lnTo>
                    <a:pt x="1" y="324"/>
                  </a:lnTo>
                  <a:lnTo>
                    <a:pt x="50" y="3310"/>
                  </a:lnTo>
                  <a:lnTo>
                    <a:pt x="9283" y="3161"/>
                  </a:lnTo>
                  <a:lnTo>
                    <a:pt x="103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911;p67">
              <a:extLst>
                <a:ext uri="{FF2B5EF4-FFF2-40B4-BE49-F238E27FC236}">
                  <a16:creationId xmlns:a16="http://schemas.microsoft.com/office/drawing/2014/main" id="{3E433EBD-1DBE-2E0A-272B-66A2264D8F34}"/>
                </a:ext>
              </a:extLst>
            </p:cNvPr>
            <p:cNvSpPr/>
            <p:nvPr/>
          </p:nvSpPr>
          <p:spPr>
            <a:xfrm>
              <a:off x="2468930" y="1781825"/>
              <a:ext cx="12679" cy="18658"/>
            </a:xfrm>
            <a:custGeom>
              <a:avLst/>
              <a:gdLst/>
              <a:ahLst/>
              <a:cxnLst/>
              <a:rect l="l" t="t" r="r" b="b"/>
              <a:pathLst>
                <a:path w="897" h="1320" extrusionOk="0">
                  <a:moveTo>
                    <a:pt x="398" y="0"/>
                  </a:moveTo>
                  <a:lnTo>
                    <a:pt x="324" y="25"/>
                  </a:lnTo>
                  <a:lnTo>
                    <a:pt x="224" y="75"/>
                  </a:lnTo>
                  <a:lnTo>
                    <a:pt x="174" y="124"/>
                  </a:lnTo>
                  <a:lnTo>
                    <a:pt x="100" y="224"/>
                  </a:lnTo>
                  <a:lnTo>
                    <a:pt x="50" y="324"/>
                  </a:lnTo>
                  <a:lnTo>
                    <a:pt x="25" y="448"/>
                  </a:lnTo>
                  <a:lnTo>
                    <a:pt x="0" y="572"/>
                  </a:lnTo>
                  <a:lnTo>
                    <a:pt x="0" y="697"/>
                  </a:lnTo>
                  <a:lnTo>
                    <a:pt x="25" y="821"/>
                  </a:lnTo>
                  <a:lnTo>
                    <a:pt x="75" y="946"/>
                  </a:lnTo>
                  <a:lnTo>
                    <a:pt x="125" y="1070"/>
                  </a:lnTo>
                  <a:lnTo>
                    <a:pt x="174" y="1170"/>
                  </a:lnTo>
                  <a:lnTo>
                    <a:pt x="249" y="1244"/>
                  </a:lnTo>
                  <a:lnTo>
                    <a:pt x="324" y="1294"/>
                  </a:lnTo>
                  <a:lnTo>
                    <a:pt x="398" y="1319"/>
                  </a:lnTo>
                  <a:lnTo>
                    <a:pt x="498" y="1319"/>
                  </a:lnTo>
                  <a:lnTo>
                    <a:pt x="573" y="1294"/>
                  </a:lnTo>
                  <a:lnTo>
                    <a:pt x="672" y="1269"/>
                  </a:lnTo>
                  <a:lnTo>
                    <a:pt x="722" y="1195"/>
                  </a:lnTo>
                  <a:lnTo>
                    <a:pt x="797" y="1120"/>
                  </a:lnTo>
                  <a:lnTo>
                    <a:pt x="846" y="995"/>
                  </a:lnTo>
                  <a:lnTo>
                    <a:pt x="871" y="896"/>
                  </a:lnTo>
                  <a:lnTo>
                    <a:pt x="896" y="772"/>
                  </a:lnTo>
                  <a:lnTo>
                    <a:pt x="896" y="622"/>
                  </a:lnTo>
                  <a:lnTo>
                    <a:pt x="871" y="498"/>
                  </a:lnTo>
                  <a:lnTo>
                    <a:pt x="821" y="373"/>
                  </a:lnTo>
                  <a:lnTo>
                    <a:pt x="797" y="274"/>
                  </a:lnTo>
                  <a:lnTo>
                    <a:pt x="722" y="174"/>
                  </a:lnTo>
                  <a:lnTo>
                    <a:pt x="647" y="100"/>
                  </a:lnTo>
                  <a:lnTo>
                    <a:pt x="573" y="25"/>
                  </a:lnTo>
                  <a:lnTo>
                    <a:pt x="4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912;p67">
              <a:extLst>
                <a:ext uri="{FF2B5EF4-FFF2-40B4-BE49-F238E27FC236}">
                  <a16:creationId xmlns:a16="http://schemas.microsoft.com/office/drawing/2014/main" id="{4F5428C1-6D62-A028-9E99-87B24ABB8281}"/>
                </a:ext>
              </a:extLst>
            </p:cNvPr>
            <p:cNvSpPr/>
            <p:nvPr/>
          </p:nvSpPr>
          <p:spPr>
            <a:xfrm>
              <a:off x="2541047" y="1777245"/>
              <a:ext cx="12326" cy="19012"/>
            </a:xfrm>
            <a:custGeom>
              <a:avLst/>
              <a:gdLst/>
              <a:ahLst/>
              <a:cxnLst/>
              <a:rect l="l" t="t" r="r" b="b"/>
              <a:pathLst>
                <a:path w="872" h="1345" extrusionOk="0">
                  <a:moveTo>
                    <a:pt x="398" y="0"/>
                  </a:moveTo>
                  <a:lnTo>
                    <a:pt x="299" y="25"/>
                  </a:lnTo>
                  <a:lnTo>
                    <a:pt x="224" y="75"/>
                  </a:lnTo>
                  <a:lnTo>
                    <a:pt x="149" y="150"/>
                  </a:lnTo>
                  <a:lnTo>
                    <a:pt x="100" y="224"/>
                  </a:lnTo>
                  <a:lnTo>
                    <a:pt x="50" y="324"/>
                  </a:lnTo>
                  <a:lnTo>
                    <a:pt x="25" y="448"/>
                  </a:lnTo>
                  <a:lnTo>
                    <a:pt x="0" y="573"/>
                  </a:lnTo>
                  <a:lnTo>
                    <a:pt x="0" y="697"/>
                  </a:lnTo>
                  <a:lnTo>
                    <a:pt x="25" y="847"/>
                  </a:lnTo>
                  <a:lnTo>
                    <a:pt x="50" y="971"/>
                  </a:lnTo>
                  <a:lnTo>
                    <a:pt x="100" y="1071"/>
                  </a:lnTo>
                  <a:lnTo>
                    <a:pt x="149" y="1170"/>
                  </a:lnTo>
                  <a:lnTo>
                    <a:pt x="224" y="1245"/>
                  </a:lnTo>
                  <a:lnTo>
                    <a:pt x="324" y="1295"/>
                  </a:lnTo>
                  <a:lnTo>
                    <a:pt x="398" y="1344"/>
                  </a:lnTo>
                  <a:lnTo>
                    <a:pt x="498" y="1344"/>
                  </a:lnTo>
                  <a:lnTo>
                    <a:pt x="572" y="1319"/>
                  </a:lnTo>
                  <a:lnTo>
                    <a:pt x="647" y="1270"/>
                  </a:lnTo>
                  <a:lnTo>
                    <a:pt x="722" y="1220"/>
                  </a:lnTo>
                  <a:lnTo>
                    <a:pt x="796" y="1120"/>
                  </a:lnTo>
                  <a:lnTo>
                    <a:pt x="821" y="1021"/>
                  </a:lnTo>
                  <a:lnTo>
                    <a:pt x="871" y="896"/>
                  </a:lnTo>
                  <a:lnTo>
                    <a:pt x="871" y="772"/>
                  </a:lnTo>
                  <a:lnTo>
                    <a:pt x="871" y="648"/>
                  </a:lnTo>
                  <a:lnTo>
                    <a:pt x="871" y="523"/>
                  </a:lnTo>
                  <a:lnTo>
                    <a:pt x="821" y="399"/>
                  </a:lnTo>
                  <a:lnTo>
                    <a:pt x="771" y="274"/>
                  </a:lnTo>
                  <a:lnTo>
                    <a:pt x="722" y="175"/>
                  </a:lnTo>
                  <a:lnTo>
                    <a:pt x="647" y="100"/>
                  </a:lnTo>
                  <a:lnTo>
                    <a:pt x="572" y="50"/>
                  </a:lnTo>
                  <a:lnTo>
                    <a:pt x="473" y="25"/>
                  </a:lnTo>
                  <a:lnTo>
                    <a:pt x="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913;p67">
              <a:extLst>
                <a:ext uri="{FF2B5EF4-FFF2-40B4-BE49-F238E27FC236}">
                  <a16:creationId xmlns:a16="http://schemas.microsoft.com/office/drawing/2014/main" id="{31461091-E23F-58C7-140B-49E5287FBEE7}"/>
                </a:ext>
              </a:extLst>
            </p:cNvPr>
            <p:cNvSpPr/>
            <p:nvPr/>
          </p:nvSpPr>
          <p:spPr>
            <a:xfrm>
              <a:off x="2522403" y="1791310"/>
              <a:ext cx="28496" cy="49614"/>
            </a:xfrm>
            <a:custGeom>
              <a:avLst/>
              <a:gdLst/>
              <a:ahLst/>
              <a:cxnLst/>
              <a:rect l="l" t="t" r="r" b="b"/>
              <a:pathLst>
                <a:path w="2016" h="3510" extrusionOk="0">
                  <a:moveTo>
                    <a:pt x="0" y="1"/>
                  </a:moveTo>
                  <a:lnTo>
                    <a:pt x="299" y="3485"/>
                  </a:lnTo>
                  <a:lnTo>
                    <a:pt x="523" y="3510"/>
                  </a:lnTo>
                  <a:lnTo>
                    <a:pt x="747" y="3510"/>
                  </a:lnTo>
                  <a:lnTo>
                    <a:pt x="971" y="3485"/>
                  </a:lnTo>
                  <a:lnTo>
                    <a:pt x="1195" y="3435"/>
                  </a:lnTo>
                  <a:lnTo>
                    <a:pt x="1419" y="3361"/>
                  </a:lnTo>
                  <a:lnTo>
                    <a:pt x="1618" y="3286"/>
                  </a:lnTo>
                  <a:lnTo>
                    <a:pt x="1817" y="3162"/>
                  </a:lnTo>
                  <a:lnTo>
                    <a:pt x="2016" y="3012"/>
                  </a:lnTo>
                  <a:lnTo>
                    <a:pt x="1717" y="2664"/>
                  </a:lnTo>
                  <a:lnTo>
                    <a:pt x="1443" y="2315"/>
                  </a:lnTo>
                  <a:lnTo>
                    <a:pt x="1170" y="1942"/>
                  </a:lnTo>
                  <a:lnTo>
                    <a:pt x="896" y="1569"/>
                  </a:lnTo>
                  <a:lnTo>
                    <a:pt x="672" y="1196"/>
                  </a:lnTo>
                  <a:lnTo>
                    <a:pt x="423" y="797"/>
                  </a:lnTo>
                  <a:lnTo>
                    <a:pt x="224" y="399"/>
                  </a:lnTo>
                  <a:lnTo>
                    <a:pt x="0" y="1"/>
                  </a:lnTo>
                  <a:close/>
                </a:path>
              </a:pathLst>
            </a:custGeom>
            <a:solidFill>
              <a:srgbClr val="FF56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914;p67">
              <a:extLst>
                <a:ext uri="{FF2B5EF4-FFF2-40B4-BE49-F238E27FC236}">
                  <a16:creationId xmlns:a16="http://schemas.microsoft.com/office/drawing/2014/main" id="{63644116-2832-3871-41AC-029DB8630C40}"/>
                </a:ext>
              </a:extLst>
            </p:cNvPr>
            <p:cNvSpPr/>
            <p:nvPr/>
          </p:nvSpPr>
          <p:spPr>
            <a:xfrm>
              <a:off x="2474203" y="1838803"/>
              <a:ext cx="39408" cy="17259"/>
            </a:xfrm>
            <a:custGeom>
              <a:avLst/>
              <a:gdLst/>
              <a:ahLst/>
              <a:cxnLst/>
              <a:rect l="l" t="t" r="r" b="b"/>
              <a:pathLst>
                <a:path w="2788" h="1221" extrusionOk="0">
                  <a:moveTo>
                    <a:pt x="75" y="1"/>
                  </a:moveTo>
                  <a:lnTo>
                    <a:pt x="25" y="26"/>
                  </a:lnTo>
                  <a:lnTo>
                    <a:pt x="1" y="50"/>
                  </a:lnTo>
                  <a:lnTo>
                    <a:pt x="1" y="100"/>
                  </a:lnTo>
                  <a:lnTo>
                    <a:pt x="1" y="125"/>
                  </a:lnTo>
                  <a:lnTo>
                    <a:pt x="25" y="175"/>
                  </a:lnTo>
                  <a:lnTo>
                    <a:pt x="249" y="399"/>
                  </a:lnTo>
                  <a:lnTo>
                    <a:pt x="473" y="598"/>
                  </a:lnTo>
                  <a:lnTo>
                    <a:pt x="722" y="772"/>
                  </a:lnTo>
                  <a:lnTo>
                    <a:pt x="996" y="921"/>
                  </a:lnTo>
                  <a:lnTo>
                    <a:pt x="1295" y="1046"/>
                  </a:lnTo>
                  <a:lnTo>
                    <a:pt x="1593" y="1145"/>
                  </a:lnTo>
                  <a:lnTo>
                    <a:pt x="1892" y="1195"/>
                  </a:lnTo>
                  <a:lnTo>
                    <a:pt x="2191" y="1220"/>
                  </a:lnTo>
                  <a:lnTo>
                    <a:pt x="2713" y="1220"/>
                  </a:lnTo>
                  <a:lnTo>
                    <a:pt x="2763" y="1170"/>
                  </a:lnTo>
                  <a:lnTo>
                    <a:pt x="2788" y="1145"/>
                  </a:lnTo>
                  <a:lnTo>
                    <a:pt x="2788" y="1096"/>
                  </a:lnTo>
                  <a:lnTo>
                    <a:pt x="2763" y="1046"/>
                  </a:lnTo>
                  <a:lnTo>
                    <a:pt x="2738" y="1021"/>
                  </a:lnTo>
                  <a:lnTo>
                    <a:pt x="2713" y="1021"/>
                  </a:lnTo>
                  <a:lnTo>
                    <a:pt x="2663" y="996"/>
                  </a:lnTo>
                  <a:lnTo>
                    <a:pt x="2315" y="1021"/>
                  </a:lnTo>
                  <a:lnTo>
                    <a:pt x="1967" y="996"/>
                  </a:lnTo>
                  <a:lnTo>
                    <a:pt x="1643" y="921"/>
                  </a:lnTo>
                  <a:lnTo>
                    <a:pt x="1320" y="822"/>
                  </a:lnTo>
                  <a:lnTo>
                    <a:pt x="996" y="673"/>
                  </a:lnTo>
                  <a:lnTo>
                    <a:pt x="722" y="498"/>
                  </a:lnTo>
                  <a:lnTo>
                    <a:pt x="448" y="274"/>
                  </a:lnTo>
                  <a:lnTo>
                    <a:pt x="200" y="50"/>
                  </a:lnTo>
                  <a:lnTo>
                    <a:pt x="175" y="26"/>
                  </a:lnTo>
                  <a:lnTo>
                    <a:pt x="1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915;p67">
              <a:extLst>
                <a:ext uri="{FF2B5EF4-FFF2-40B4-BE49-F238E27FC236}">
                  <a16:creationId xmlns:a16="http://schemas.microsoft.com/office/drawing/2014/main" id="{066AE22D-63DB-9BF2-7C49-B577D9F191F5}"/>
                </a:ext>
              </a:extLst>
            </p:cNvPr>
            <p:cNvSpPr/>
            <p:nvPr/>
          </p:nvSpPr>
          <p:spPr>
            <a:xfrm>
              <a:off x="2455205" y="1754728"/>
              <a:ext cx="27804" cy="19365"/>
            </a:xfrm>
            <a:custGeom>
              <a:avLst/>
              <a:gdLst/>
              <a:ahLst/>
              <a:cxnLst/>
              <a:rect l="l" t="t" r="r" b="b"/>
              <a:pathLst>
                <a:path w="1967" h="1370" extrusionOk="0">
                  <a:moveTo>
                    <a:pt x="1743" y="1"/>
                  </a:moveTo>
                  <a:lnTo>
                    <a:pt x="1494" y="26"/>
                  </a:lnTo>
                  <a:lnTo>
                    <a:pt x="1245" y="100"/>
                  </a:lnTo>
                  <a:lnTo>
                    <a:pt x="996" y="175"/>
                  </a:lnTo>
                  <a:lnTo>
                    <a:pt x="772" y="299"/>
                  </a:lnTo>
                  <a:lnTo>
                    <a:pt x="548" y="449"/>
                  </a:lnTo>
                  <a:lnTo>
                    <a:pt x="374" y="623"/>
                  </a:lnTo>
                  <a:lnTo>
                    <a:pt x="200" y="822"/>
                  </a:lnTo>
                  <a:lnTo>
                    <a:pt x="50" y="1021"/>
                  </a:lnTo>
                  <a:lnTo>
                    <a:pt x="26" y="1021"/>
                  </a:lnTo>
                  <a:lnTo>
                    <a:pt x="1" y="1121"/>
                  </a:lnTo>
                  <a:lnTo>
                    <a:pt x="1" y="1195"/>
                  </a:lnTo>
                  <a:lnTo>
                    <a:pt x="50" y="1270"/>
                  </a:lnTo>
                  <a:lnTo>
                    <a:pt x="100" y="1320"/>
                  </a:lnTo>
                  <a:lnTo>
                    <a:pt x="150" y="1345"/>
                  </a:lnTo>
                  <a:lnTo>
                    <a:pt x="200" y="1370"/>
                  </a:lnTo>
                  <a:lnTo>
                    <a:pt x="274" y="1370"/>
                  </a:lnTo>
                  <a:lnTo>
                    <a:pt x="324" y="1345"/>
                  </a:lnTo>
                  <a:lnTo>
                    <a:pt x="374" y="1320"/>
                  </a:lnTo>
                  <a:lnTo>
                    <a:pt x="424" y="1270"/>
                  </a:lnTo>
                  <a:lnTo>
                    <a:pt x="548" y="1096"/>
                  </a:lnTo>
                  <a:lnTo>
                    <a:pt x="673" y="946"/>
                  </a:lnTo>
                  <a:lnTo>
                    <a:pt x="822" y="797"/>
                  </a:lnTo>
                  <a:lnTo>
                    <a:pt x="996" y="698"/>
                  </a:lnTo>
                  <a:lnTo>
                    <a:pt x="1170" y="598"/>
                  </a:lnTo>
                  <a:lnTo>
                    <a:pt x="1345" y="523"/>
                  </a:lnTo>
                  <a:lnTo>
                    <a:pt x="1544" y="474"/>
                  </a:lnTo>
                  <a:lnTo>
                    <a:pt x="1743" y="424"/>
                  </a:lnTo>
                  <a:lnTo>
                    <a:pt x="1842" y="424"/>
                  </a:lnTo>
                  <a:lnTo>
                    <a:pt x="1917" y="374"/>
                  </a:lnTo>
                  <a:lnTo>
                    <a:pt x="1942" y="299"/>
                  </a:lnTo>
                  <a:lnTo>
                    <a:pt x="1967" y="225"/>
                  </a:lnTo>
                  <a:lnTo>
                    <a:pt x="1942" y="125"/>
                  </a:lnTo>
                  <a:lnTo>
                    <a:pt x="1917" y="51"/>
                  </a:lnTo>
                  <a:lnTo>
                    <a:pt x="1842" y="26"/>
                  </a:lnTo>
                  <a:lnTo>
                    <a:pt x="17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916;p67">
              <a:extLst>
                <a:ext uri="{FF2B5EF4-FFF2-40B4-BE49-F238E27FC236}">
                  <a16:creationId xmlns:a16="http://schemas.microsoft.com/office/drawing/2014/main" id="{6CAC04F8-CFEF-2178-826F-6061F15B95F5}"/>
                </a:ext>
              </a:extLst>
            </p:cNvPr>
            <p:cNvSpPr/>
            <p:nvPr/>
          </p:nvSpPr>
          <p:spPr>
            <a:xfrm>
              <a:off x="2541386" y="1734685"/>
              <a:ext cx="26758" cy="20411"/>
            </a:xfrm>
            <a:custGeom>
              <a:avLst/>
              <a:gdLst/>
              <a:ahLst/>
              <a:cxnLst/>
              <a:rect l="l" t="t" r="r" b="b"/>
              <a:pathLst>
                <a:path w="1893" h="1444" extrusionOk="0">
                  <a:moveTo>
                    <a:pt x="225" y="0"/>
                  </a:moveTo>
                  <a:lnTo>
                    <a:pt x="150" y="25"/>
                  </a:lnTo>
                  <a:lnTo>
                    <a:pt x="76" y="75"/>
                  </a:lnTo>
                  <a:lnTo>
                    <a:pt x="26" y="125"/>
                  </a:lnTo>
                  <a:lnTo>
                    <a:pt x="1" y="199"/>
                  </a:lnTo>
                  <a:lnTo>
                    <a:pt x="1" y="224"/>
                  </a:lnTo>
                  <a:lnTo>
                    <a:pt x="1" y="299"/>
                  </a:lnTo>
                  <a:lnTo>
                    <a:pt x="51" y="373"/>
                  </a:lnTo>
                  <a:lnTo>
                    <a:pt x="125" y="423"/>
                  </a:lnTo>
                  <a:lnTo>
                    <a:pt x="200" y="448"/>
                  </a:lnTo>
                  <a:lnTo>
                    <a:pt x="399" y="473"/>
                  </a:lnTo>
                  <a:lnTo>
                    <a:pt x="598" y="548"/>
                  </a:lnTo>
                  <a:lnTo>
                    <a:pt x="772" y="622"/>
                  </a:lnTo>
                  <a:lnTo>
                    <a:pt x="947" y="722"/>
                  </a:lnTo>
                  <a:lnTo>
                    <a:pt x="1121" y="846"/>
                  </a:lnTo>
                  <a:lnTo>
                    <a:pt x="1270" y="996"/>
                  </a:lnTo>
                  <a:lnTo>
                    <a:pt x="1395" y="1145"/>
                  </a:lnTo>
                  <a:lnTo>
                    <a:pt x="1494" y="1319"/>
                  </a:lnTo>
                  <a:lnTo>
                    <a:pt x="1519" y="1369"/>
                  </a:lnTo>
                  <a:lnTo>
                    <a:pt x="1569" y="1394"/>
                  </a:lnTo>
                  <a:lnTo>
                    <a:pt x="1619" y="1419"/>
                  </a:lnTo>
                  <a:lnTo>
                    <a:pt x="1668" y="1444"/>
                  </a:lnTo>
                  <a:lnTo>
                    <a:pt x="1743" y="1419"/>
                  </a:lnTo>
                  <a:lnTo>
                    <a:pt x="1793" y="1394"/>
                  </a:lnTo>
                  <a:lnTo>
                    <a:pt x="1867" y="1344"/>
                  </a:lnTo>
                  <a:lnTo>
                    <a:pt x="1892" y="1269"/>
                  </a:lnTo>
                  <a:lnTo>
                    <a:pt x="1892" y="1195"/>
                  </a:lnTo>
                  <a:lnTo>
                    <a:pt x="1867" y="1120"/>
                  </a:lnTo>
                  <a:lnTo>
                    <a:pt x="1743" y="896"/>
                  </a:lnTo>
                  <a:lnTo>
                    <a:pt x="1569" y="697"/>
                  </a:lnTo>
                  <a:lnTo>
                    <a:pt x="1395" y="523"/>
                  </a:lnTo>
                  <a:lnTo>
                    <a:pt x="1171" y="349"/>
                  </a:lnTo>
                  <a:lnTo>
                    <a:pt x="971" y="224"/>
                  </a:lnTo>
                  <a:lnTo>
                    <a:pt x="723" y="125"/>
                  </a:lnTo>
                  <a:lnTo>
                    <a:pt x="474" y="50"/>
                  </a:lnTo>
                  <a:lnTo>
                    <a:pt x="2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917;p67">
              <a:extLst>
                <a:ext uri="{FF2B5EF4-FFF2-40B4-BE49-F238E27FC236}">
                  <a16:creationId xmlns:a16="http://schemas.microsoft.com/office/drawing/2014/main" id="{4BD6559F-A933-9EF3-F585-943B1F8FA7CA}"/>
                </a:ext>
              </a:extLst>
            </p:cNvPr>
            <p:cNvSpPr/>
            <p:nvPr/>
          </p:nvSpPr>
          <p:spPr>
            <a:xfrm>
              <a:off x="2984278" y="3977598"/>
              <a:ext cx="27804" cy="26390"/>
            </a:xfrm>
            <a:custGeom>
              <a:avLst/>
              <a:gdLst/>
              <a:ahLst/>
              <a:cxnLst/>
              <a:rect l="l" t="t" r="r" b="b"/>
              <a:pathLst>
                <a:path w="1967" h="1867" extrusionOk="0">
                  <a:moveTo>
                    <a:pt x="1543" y="199"/>
                  </a:moveTo>
                  <a:lnTo>
                    <a:pt x="1593" y="224"/>
                  </a:lnTo>
                  <a:lnTo>
                    <a:pt x="1668" y="274"/>
                  </a:lnTo>
                  <a:lnTo>
                    <a:pt x="1718" y="373"/>
                  </a:lnTo>
                  <a:lnTo>
                    <a:pt x="1742" y="473"/>
                  </a:lnTo>
                  <a:lnTo>
                    <a:pt x="1767" y="597"/>
                  </a:lnTo>
                  <a:lnTo>
                    <a:pt x="1742" y="697"/>
                  </a:lnTo>
                  <a:lnTo>
                    <a:pt x="1668" y="821"/>
                  </a:lnTo>
                  <a:lnTo>
                    <a:pt x="1568" y="921"/>
                  </a:lnTo>
                  <a:lnTo>
                    <a:pt x="1444" y="1045"/>
                  </a:lnTo>
                  <a:lnTo>
                    <a:pt x="1294" y="1170"/>
                  </a:lnTo>
                  <a:lnTo>
                    <a:pt x="1095" y="1269"/>
                  </a:lnTo>
                  <a:lnTo>
                    <a:pt x="871" y="1369"/>
                  </a:lnTo>
                  <a:lnTo>
                    <a:pt x="369" y="1560"/>
                  </a:lnTo>
                  <a:lnTo>
                    <a:pt x="369" y="1560"/>
                  </a:lnTo>
                  <a:lnTo>
                    <a:pt x="647" y="1120"/>
                  </a:lnTo>
                  <a:lnTo>
                    <a:pt x="971" y="672"/>
                  </a:lnTo>
                  <a:lnTo>
                    <a:pt x="1120" y="498"/>
                  </a:lnTo>
                  <a:lnTo>
                    <a:pt x="1294" y="349"/>
                  </a:lnTo>
                  <a:lnTo>
                    <a:pt x="1419" y="249"/>
                  </a:lnTo>
                  <a:lnTo>
                    <a:pt x="1543" y="199"/>
                  </a:lnTo>
                  <a:close/>
                  <a:moveTo>
                    <a:pt x="1419" y="0"/>
                  </a:moveTo>
                  <a:lnTo>
                    <a:pt x="1294" y="50"/>
                  </a:lnTo>
                  <a:lnTo>
                    <a:pt x="1195" y="149"/>
                  </a:lnTo>
                  <a:lnTo>
                    <a:pt x="1070" y="249"/>
                  </a:lnTo>
                  <a:lnTo>
                    <a:pt x="822" y="498"/>
                  </a:lnTo>
                  <a:lnTo>
                    <a:pt x="598" y="797"/>
                  </a:lnTo>
                  <a:lnTo>
                    <a:pt x="399" y="1095"/>
                  </a:lnTo>
                  <a:lnTo>
                    <a:pt x="224" y="1369"/>
                  </a:lnTo>
                  <a:lnTo>
                    <a:pt x="25" y="1717"/>
                  </a:lnTo>
                  <a:lnTo>
                    <a:pt x="0" y="1767"/>
                  </a:lnTo>
                  <a:lnTo>
                    <a:pt x="25" y="1817"/>
                  </a:lnTo>
                  <a:lnTo>
                    <a:pt x="75" y="1867"/>
                  </a:lnTo>
                  <a:lnTo>
                    <a:pt x="150" y="1867"/>
                  </a:lnTo>
                  <a:lnTo>
                    <a:pt x="423" y="1767"/>
                  </a:lnTo>
                  <a:lnTo>
                    <a:pt x="722" y="1668"/>
                  </a:lnTo>
                  <a:lnTo>
                    <a:pt x="996" y="1543"/>
                  </a:lnTo>
                  <a:lnTo>
                    <a:pt x="1270" y="1419"/>
                  </a:lnTo>
                  <a:lnTo>
                    <a:pt x="1469" y="1294"/>
                  </a:lnTo>
                  <a:lnTo>
                    <a:pt x="1668" y="1145"/>
                  </a:lnTo>
                  <a:lnTo>
                    <a:pt x="1817" y="971"/>
                  </a:lnTo>
                  <a:lnTo>
                    <a:pt x="1917" y="772"/>
                  </a:lnTo>
                  <a:lnTo>
                    <a:pt x="1966" y="622"/>
                  </a:lnTo>
                  <a:lnTo>
                    <a:pt x="1966" y="473"/>
                  </a:lnTo>
                  <a:lnTo>
                    <a:pt x="1917" y="324"/>
                  </a:lnTo>
                  <a:lnTo>
                    <a:pt x="1842" y="174"/>
                  </a:lnTo>
                  <a:lnTo>
                    <a:pt x="1792" y="100"/>
                  </a:lnTo>
                  <a:lnTo>
                    <a:pt x="1718" y="50"/>
                  </a:lnTo>
                  <a:lnTo>
                    <a:pt x="16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918;p67">
              <a:extLst>
                <a:ext uri="{FF2B5EF4-FFF2-40B4-BE49-F238E27FC236}">
                  <a16:creationId xmlns:a16="http://schemas.microsoft.com/office/drawing/2014/main" id="{9D459907-1ECF-A5CD-E209-F27449DDD8CE}"/>
                </a:ext>
              </a:extLst>
            </p:cNvPr>
            <p:cNvSpPr/>
            <p:nvPr/>
          </p:nvSpPr>
          <p:spPr>
            <a:xfrm>
              <a:off x="2979699" y="3970559"/>
              <a:ext cx="13739" cy="33429"/>
            </a:xfrm>
            <a:custGeom>
              <a:avLst/>
              <a:gdLst/>
              <a:ahLst/>
              <a:cxnLst/>
              <a:rect l="l" t="t" r="r" b="b"/>
              <a:pathLst>
                <a:path w="972" h="2365" extrusionOk="0">
                  <a:moveTo>
                    <a:pt x="598" y="249"/>
                  </a:moveTo>
                  <a:lnTo>
                    <a:pt x="648" y="274"/>
                  </a:lnTo>
                  <a:lnTo>
                    <a:pt x="723" y="399"/>
                  </a:lnTo>
                  <a:lnTo>
                    <a:pt x="747" y="573"/>
                  </a:lnTo>
                  <a:lnTo>
                    <a:pt x="747" y="772"/>
                  </a:lnTo>
                  <a:lnTo>
                    <a:pt x="723" y="1021"/>
                  </a:lnTo>
                  <a:lnTo>
                    <a:pt x="698" y="1270"/>
                  </a:lnTo>
                  <a:lnTo>
                    <a:pt x="648" y="1543"/>
                  </a:lnTo>
                  <a:lnTo>
                    <a:pt x="573" y="1792"/>
                  </a:lnTo>
                  <a:lnTo>
                    <a:pt x="474" y="1991"/>
                  </a:lnTo>
                  <a:lnTo>
                    <a:pt x="349" y="1643"/>
                  </a:lnTo>
                  <a:lnTo>
                    <a:pt x="250" y="1270"/>
                  </a:lnTo>
                  <a:lnTo>
                    <a:pt x="225" y="871"/>
                  </a:lnTo>
                  <a:lnTo>
                    <a:pt x="250" y="498"/>
                  </a:lnTo>
                  <a:lnTo>
                    <a:pt x="299" y="374"/>
                  </a:lnTo>
                  <a:lnTo>
                    <a:pt x="424" y="274"/>
                  </a:lnTo>
                  <a:lnTo>
                    <a:pt x="474" y="274"/>
                  </a:lnTo>
                  <a:lnTo>
                    <a:pt x="548" y="249"/>
                  </a:lnTo>
                  <a:close/>
                  <a:moveTo>
                    <a:pt x="499" y="0"/>
                  </a:moveTo>
                  <a:lnTo>
                    <a:pt x="374" y="50"/>
                  </a:lnTo>
                  <a:lnTo>
                    <a:pt x="275" y="100"/>
                  </a:lnTo>
                  <a:lnTo>
                    <a:pt x="175" y="175"/>
                  </a:lnTo>
                  <a:lnTo>
                    <a:pt x="100" y="274"/>
                  </a:lnTo>
                  <a:lnTo>
                    <a:pt x="51" y="399"/>
                  </a:lnTo>
                  <a:lnTo>
                    <a:pt x="1" y="523"/>
                  </a:lnTo>
                  <a:lnTo>
                    <a:pt x="1" y="647"/>
                  </a:lnTo>
                  <a:lnTo>
                    <a:pt x="1" y="946"/>
                  </a:lnTo>
                  <a:lnTo>
                    <a:pt x="51" y="1270"/>
                  </a:lnTo>
                  <a:lnTo>
                    <a:pt x="125" y="1568"/>
                  </a:lnTo>
                  <a:lnTo>
                    <a:pt x="299" y="2066"/>
                  </a:lnTo>
                  <a:lnTo>
                    <a:pt x="374" y="2290"/>
                  </a:lnTo>
                  <a:lnTo>
                    <a:pt x="424" y="2340"/>
                  </a:lnTo>
                  <a:lnTo>
                    <a:pt x="474" y="2365"/>
                  </a:lnTo>
                  <a:lnTo>
                    <a:pt x="523" y="2365"/>
                  </a:lnTo>
                  <a:lnTo>
                    <a:pt x="573" y="2315"/>
                  </a:lnTo>
                  <a:lnTo>
                    <a:pt x="673" y="2091"/>
                  </a:lnTo>
                  <a:lnTo>
                    <a:pt x="772" y="1817"/>
                  </a:lnTo>
                  <a:lnTo>
                    <a:pt x="847" y="1518"/>
                  </a:lnTo>
                  <a:lnTo>
                    <a:pt x="922" y="1195"/>
                  </a:lnTo>
                  <a:lnTo>
                    <a:pt x="971" y="871"/>
                  </a:lnTo>
                  <a:lnTo>
                    <a:pt x="971" y="573"/>
                  </a:lnTo>
                  <a:lnTo>
                    <a:pt x="922" y="299"/>
                  </a:lnTo>
                  <a:lnTo>
                    <a:pt x="872" y="199"/>
                  </a:lnTo>
                  <a:lnTo>
                    <a:pt x="822" y="125"/>
                  </a:lnTo>
                  <a:lnTo>
                    <a:pt x="723" y="50"/>
                  </a:lnTo>
                  <a:lnTo>
                    <a:pt x="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919;p67">
              <a:extLst>
                <a:ext uri="{FF2B5EF4-FFF2-40B4-BE49-F238E27FC236}">
                  <a16:creationId xmlns:a16="http://schemas.microsoft.com/office/drawing/2014/main" id="{0E437392-2BAF-7092-A29C-6CE3C8D7813C}"/>
                </a:ext>
              </a:extLst>
            </p:cNvPr>
            <p:cNvSpPr/>
            <p:nvPr/>
          </p:nvSpPr>
          <p:spPr>
            <a:xfrm>
              <a:off x="2590293" y="4026491"/>
              <a:ext cx="40115" cy="16552"/>
            </a:xfrm>
            <a:custGeom>
              <a:avLst/>
              <a:gdLst/>
              <a:ahLst/>
              <a:cxnLst/>
              <a:rect l="l" t="t" r="r" b="b"/>
              <a:pathLst>
                <a:path w="2838" h="1171" extrusionOk="0">
                  <a:moveTo>
                    <a:pt x="2514" y="224"/>
                  </a:moveTo>
                  <a:lnTo>
                    <a:pt x="2539" y="249"/>
                  </a:lnTo>
                  <a:lnTo>
                    <a:pt x="2588" y="299"/>
                  </a:lnTo>
                  <a:lnTo>
                    <a:pt x="2613" y="374"/>
                  </a:lnTo>
                  <a:lnTo>
                    <a:pt x="2613" y="473"/>
                  </a:lnTo>
                  <a:lnTo>
                    <a:pt x="2588" y="548"/>
                  </a:lnTo>
                  <a:lnTo>
                    <a:pt x="2563" y="647"/>
                  </a:lnTo>
                  <a:lnTo>
                    <a:pt x="2489" y="722"/>
                  </a:lnTo>
                  <a:lnTo>
                    <a:pt x="2364" y="797"/>
                  </a:lnTo>
                  <a:lnTo>
                    <a:pt x="2190" y="871"/>
                  </a:lnTo>
                  <a:lnTo>
                    <a:pt x="1991" y="921"/>
                  </a:lnTo>
                  <a:lnTo>
                    <a:pt x="1742" y="946"/>
                  </a:lnTo>
                  <a:lnTo>
                    <a:pt x="1145" y="946"/>
                  </a:lnTo>
                  <a:lnTo>
                    <a:pt x="821" y="921"/>
                  </a:lnTo>
                  <a:lnTo>
                    <a:pt x="448" y="871"/>
                  </a:lnTo>
                  <a:lnTo>
                    <a:pt x="1021" y="598"/>
                  </a:lnTo>
                  <a:lnTo>
                    <a:pt x="1618" y="374"/>
                  </a:lnTo>
                  <a:lnTo>
                    <a:pt x="1892" y="299"/>
                  </a:lnTo>
                  <a:lnTo>
                    <a:pt x="2140" y="224"/>
                  </a:lnTo>
                  <a:close/>
                  <a:moveTo>
                    <a:pt x="2215" y="0"/>
                  </a:moveTo>
                  <a:lnTo>
                    <a:pt x="2041" y="25"/>
                  </a:lnTo>
                  <a:lnTo>
                    <a:pt x="1643" y="150"/>
                  </a:lnTo>
                  <a:lnTo>
                    <a:pt x="1220" y="299"/>
                  </a:lnTo>
                  <a:lnTo>
                    <a:pt x="821" y="448"/>
                  </a:lnTo>
                  <a:lnTo>
                    <a:pt x="473" y="623"/>
                  </a:lnTo>
                  <a:lnTo>
                    <a:pt x="50" y="822"/>
                  </a:lnTo>
                  <a:lnTo>
                    <a:pt x="0" y="871"/>
                  </a:lnTo>
                  <a:lnTo>
                    <a:pt x="0" y="946"/>
                  </a:lnTo>
                  <a:lnTo>
                    <a:pt x="25" y="996"/>
                  </a:lnTo>
                  <a:lnTo>
                    <a:pt x="75" y="1021"/>
                  </a:lnTo>
                  <a:lnTo>
                    <a:pt x="722" y="1120"/>
                  </a:lnTo>
                  <a:lnTo>
                    <a:pt x="1095" y="1170"/>
                  </a:lnTo>
                  <a:lnTo>
                    <a:pt x="1817" y="1170"/>
                  </a:lnTo>
                  <a:lnTo>
                    <a:pt x="2140" y="1120"/>
                  </a:lnTo>
                  <a:lnTo>
                    <a:pt x="2290" y="1071"/>
                  </a:lnTo>
                  <a:lnTo>
                    <a:pt x="2414" y="1021"/>
                  </a:lnTo>
                  <a:lnTo>
                    <a:pt x="2539" y="946"/>
                  </a:lnTo>
                  <a:lnTo>
                    <a:pt x="2638" y="871"/>
                  </a:lnTo>
                  <a:lnTo>
                    <a:pt x="2738" y="772"/>
                  </a:lnTo>
                  <a:lnTo>
                    <a:pt x="2787" y="647"/>
                  </a:lnTo>
                  <a:lnTo>
                    <a:pt x="2837" y="498"/>
                  </a:lnTo>
                  <a:lnTo>
                    <a:pt x="2837" y="349"/>
                  </a:lnTo>
                  <a:lnTo>
                    <a:pt x="2812" y="249"/>
                  </a:lnTo>
                  <a:lnTo>
                    <a:pt x="2787" y="175"/>
                  </a:lnTo>
                  <a:lnTo>
                    <a:pt x="2713" y="100"/>
                  </a:lnTo>
                  <a:lnTo>
                    <a:pt x="2638" y="50"/>
                  </a:lnTo>
                  <a:lnTo>
                    <a:pt x="2539" y="25"/>
                  </a:lnTo>
                  <a:lnTo>
                    <a:pt x="23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920;p67">
              <a:extLst>
                <a:ext uri="{FF2B5EF4-FFF2-40B4-BE49-F238E27FC236}">
                  <a16:creationId xmlns:a16="http://schemas.microsoft.com/office/drawing/2014/main" id="{42DA450C-BB86-49F2-D382-7299FF7FF4B9}"/>
                </a:ext>
              </a:extLst>
            </p:cNvPr>
            <p:cNvSpPr/>
            <p:nvPr/>
          </p:nvSpPr>
          <p:spPr>
            <a:xfrm>
              <a:off x="2590293" y="4011720"/>
              <a:ext cx="23931" cy="29556"/>
            </a:xfrm>
            <a:custGeom>
              <a:avLst/>
              <a:gdLst/>
              <a:ahLst/>
              <a:cxnLst/>
              <a:rect l="l" t="t" r="r" b="b"/>
              <a:pathLst>
                <a:path w="1693" h="2091" extrusionOk="0">
                  <a:moveTo>
                    <a:pt x="1394" y="224"/>
                  </a:moveTo>
                  <a:lnTo>
                    <a:pt x="1444" y="274"/>
                  </a:lnTo>
                  <a:lnTo>
                    <a:pt x="1468" y="299"/>
                  </a:lnTo>
                  <a:lnTo>
                    <a:pt x="1493" y="349"/>
                  </a:lnTo>
                  <a:lnTo>
                    <a:pt x="1493" y="398"/>
                  </a:lnTo>
                  <a:lnTo>
                    <a:pt x="1468" y="473"/>
                  </a:lnTo>
                  <a:lnTo>
                    <a:pt x="1394" y="647"/>
                  </a:lnTo>
                  <a:lnTo>
                    <a:pt x="1269" y="846"/>
                  </a:lnTo>
                  <a:lnTo>
                    <a:pt x="1095" y="1045"/>
                  </a:lnTo>
                  <a:lnTo>
                    <a:pt x="896" y="1269"/>
                  </a:lnTo>
                  <a:lnTo>
                    <a:pt x="697" y="1468"/>
                  </a:lnTo>
                  <a:lnTo>
                    <a:pt x="473" y="1643"/>
                  </a:lnTo>
                  <a:lnTo>
                    <a:pt x="249" y="1792"/>
                  </a:lnTo>
                  <a:lnTo>
                    <a:pt x="249" y="1792"/>
                  </a:lnTo>
                  <a:lnTo>
                    <a:pt x="274" y="1593"/>
                  </a:lnTo>
                  <a:lnTo>
                    <a:pt x="299" y="1419"/>
                  </a:lnTo>
                  <a:lnTo>
                    <a:pt x="423" y="1045"/>
                  </a:lnTo>
                  <a:lnTo>
                    <a:pt x="597" y="697"/>
                  </a:lnTo>
                  <a:lnTo>
                    <a:pt x="697" y="523"/>
                  </a:lnTo>
                  <a:lnTo>
                    <a:pt x="821" y="373"/>
                  </a:lnTo>
                  <a:lnTo>
                    <a:pt x="921" y="299"/>
                  </a:lnTo>
                  <a:lnTo>
                    <a:pt x="1021" y="249"/>
                  </a:lnTo>
                  <a:lnTo>
                    <a:pt x="1145" y="224"/>
                  </a:lnTo>
                  <a:close/>
                  <a:moveTo>
                    <a:pt x="1120" y="0"/>
                  </a:moveTo>
                  <a:lnTo>
                    <a:pt x="946" y="50"/>
                  </a:lnTo>
                  <a:lnTo>
                    <a:pt x="797" y="100"/>
                  </a:lnTo>
                  <a:lnTo>
                    <a:pt x="672" y="199"/>
                  </a:lnTo>
                  <a:lnTo>
                    <a:pt x="573" y="299"/>
                  </a:lnTo>
                  <a:lnTo>
                    <a:pt x="473" y="423"/>
                  </a:lnTo>
                  <a:lnTo>
                    <a:pt x="324" y="672"/>
                  </a:lnTo>
                  <a:lnTo>
                    <a:pt x="199" y="971"/>
                  </a:lnTo>
                  <a:lnTo>
                    <a:pt x="125" y="1244"/>
                  </a:lnTo>
                  <a:lnTo>
                    <a:pt x="50" y="1518"/>
                  </a:lnTo>
                  <a:lnTo>
                    <a:pt x="25" y="1742"/>
                  </a:lnTo>
                  <a:lnTo>
                    <a:pt x="0" y="1991"/>
                  </a:lnTo>
                  <a:lnTo>
                    <a:pt x="0" y="2041"/>
                  </a:lnTo>
                  <a:lnTo>
                    <a:pt x="50" y="2066"/>
                  </a:lnTo>
                  <a:lnTo>
                    <a:pt x="75" y="2066"/>
                  </a:lnTo>
                  <a:lnTo>
                    <a:pt x="149" y="2091"/>
                  </a:lnTo>
                  <a:lnTo>
                    <a:pt x="373" y="1966"/>
                  </a:lnTo>
                  <a:lnTo>
                    <a:pt x="647" y="1767"/>
                  </a:lnTo>
                  <a:lnTo>
                    <a:pt x="896" y="1543"/>
                  </a:lnTo>
                  <a:lnTo>
                    <a:pt x="1170" y="1294"/>
                  </a:lnTo>
                  <a:lnTo>
                    <a:pt x="1394" y="1020"/>
                  </a:lnTo>
                  <a:lnTo>
                    <a:pt x="1568" y="772"/>
                  </a:lnTo>
                  <a:lnTo>
                    <a:pt x="1618" y="647"/>
                  </a:lnTo>
                  <a:lnTo>
                    <a:pt x="1668" y="523"/>
                  </a:lnTo>
                  <a:lnTo>
                    <a:pt x="1692" y="398"/>
                  </a:lnTo>
                  <a:lnTo>
                    <a:pt x="1692" y="299"/>
                  </a:lnTo>
                  <a:lnTo>
                    <a:pt x="1668" y="199"/>
                  </a:lnTo>
                  <a:lnTo>
                    <a:pt x="1593" y="100"/>
                  </a:lnTo>
                  <a:lnTo>
                    <a:pt x="1543" y="75"/>
                  </a:lnTo>
                  <a:lnTo>
                    <a:pt x="1468" y="50"/>
                  </a:lnTo>
                  <a:lnTo>
                    <a:pt x="1369" y="25"/>
                  </a:lnTo>
                  <a:lnTo>
                    <a:pt x="12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921;p67">
              <a:extLst>
                <a:ext uri="{FF2B5EF4-FFF2-40B4-BE49-F238E27FC236}">
                  <a16:creationId xmlns:a16="http://schemas.microsoft.com/office/drawing/2014/main" id="{6B42ECA6-AB6D-282A-443A-7DC1F4F9E9EB}"/>
                </a:ext>
              </a:extLst>
            </p:cNvPr>
            <p:cNvSpPr/>
            <p:nvPr/>
          </p:nvSpPr>
          <p:spPr>
            <a:xfrm>
              <a:off x="2138963" y="2081176"/>
              <a:ext cx="210018" cy="473155"/>
            </a:xfrm>
            <a:custGeom>
              <a:avLst/>
              <a:gdLst/>
              <a:ahLst/>
              <a:cxnLst/>
              <a:rect l="l" t="t" r="r" b="b"/>
              <a:pathLst>
                <a:path w="14858" h="33474" extrusionOk="0">
                  <a:moveTo>
                    <a:pt x="8686" y="1"/>
                  </a:moveTo>
                  <a:lnTo>
                    <a:pt x="7616" y="2091"/>
                  </a:lnTo>
                  <a:lnTo>
                    <a:pt x="6595" y="4182"/>
                  </a:lnTo>
                  <a:lnTo>
                    <a:pt x="5625" y="6297"/>
                  </a:lnTo>
                  <a:lnTo>
                    <a:pt x="4679" y="8412"/>
                  </a:lnTo>
                  <a:lnTo>
                    <a:pt x="3783" y="10578"/>
                  </a:lnTo>
                  <a:lnTo>
                    <a:pt x="2912" y="12743"/>
                  </a:lnTo>
                  <a:lnTo>
                    <a:pt x="2091" y="14933"/>
                  </a:lnTo>
                  <a:lnTo>
                    <a:pt x="1295" y="17173"/>
                  </a:lnTo>
                  <a:lnTo>
                    <a:pt x="921" y="18317"/>
                  </a:lnTo>
                  <a:lnTo>
                    <a:pt x="598" y="19462"/>
                  </a:lnTo>
                  <a:lnTo>
                    <a:pt x="249" y="20632"/>
                  </a:lnTo>
                  <a:lnTo>
                    <a:pt x="125" y="21130"/>
                  </a:lnTo>
                  <a:lnTo>
                    <a:pt x="50" y="21602"/>
                  </a:lnTo>
                  <a:lnTo>
                    <a:pt x="0" y="22100"/>
                  </a:lnTo>
                  <a:lnTo>
                    <a:pt x="0" y="22623"/>
                  </a:lnTo>
                  <a:lnTo>
                    <a:pt x="25" y="23071"/>
                  </a:lnTo>
                  <a:lnTo>
                    <a:pt x="75" y="23544"/>
                  </a:lnTo>
                  <a:lnTo>
                    <a:pt x="150" y="23991"/>
                  </a:lnTo>
                  <a:lnTo>
                    <a:pt x="249" y="24439"/>
                  </a:lnTo>
                  <a:lnTo>
                    <a:pt x="399" y="24887"/>
                  </a:lnTo>
                  <a:lnTo>
                    <a:pt x="548" y="25335"/>
                  </a:lnTo>
                  <a:lnTo>
                    <a:pt x="747" y="25758"/>
                  </a:lnTo>
                  <a:lnTo>
                    <a:pt x="946" y="26157"/>
                  </a:lnTo>
                  <a:lnTo>
                    <a:pt x="1344" y="26829"/>
                  </a:lnTo>
                  <a:lnTo>
                    <a:pt x="1792" y="27451"/>
                  </a:lnTo>
                  <a:lnTo>
                    <a:pt x="2290" y="28048"/>
                  </a:lnTo>
                  <a:lnTo>
                    <a:pt x="2813" y="28596"/>
                  </a:lnTo>
                  <a:lnTo>
                    <a:pt x="3310" y="29043"/>
                  </a:lnTo>
                  <a:lnTo>
                    <a:pt x="3808" y="29467"/>
                  </a:lnTo>
                  <a:lnTo>
                    <a:pt x="4331" y="29865"/>
                  </a:lnTo>
                  <a:lnTo>
                    <a:pt x="4853" y="30263"/>
                  </a:lnTo>
                  <a:lnTo>
                    <a:pt x="5401" y="30636"/>
                  </a:lnTo>
                  <a:lnTo>
                    <a:pt x="5948" y="30985"/>
                  </a:lnTo>
                  <a:lnTo>
                    <a:pt x="6521" y="31308"/>
                  </a:lnTo>
                  <a:lnTo>
                    <a:pt x="7093" y="31607"/>
                  </a:lnTo>
                  <a:lnTo>
                    <a:pt x="7641" y="31905"/>
                  </a:lnTo>
                  <a:lnTo>
                    <a:pt x="8213" y="32154"/>
                  </a:lnTo>
                  <a:lnTo>
                    <a:pt x="8761" y="32403"/>
                  </a:lnTo>
                  <a:lnTo>
                    <a:pt x="9333" y="32652"/>
                  </a:lnTo>
                  <a:lnTo>
                    <a:pt x="9930" y="32876"/>
                  </a:lnTo>
                  <a:lnTo>
                    <a:pt x="10503" y="33100"/>
                  </a:lnTo>
                  <a:lnTo>
                    <a:pt x="11100" y="33299"/>
                  </a:lnTo>
                  <a:lnTo>
                    <a:pt x="11672" y="33473"/>
                  </a:lnTo>
                  <a:lnTo>
                    <a:pt x="13066" y="30338"/>
                  </a:lnTo>
                  <a:lnTo>
                    <a:pt x="12195" y="29715"/>
                  </a:lnTo>
                  <a:lnTo>
                    <a:pt x="11324" y="29068"/>
                  </a:lnTo>
                  <a:lnTo>
                    <a:pt x="10478" y="28421"/>
                  </a:lnTo>
                  <a:lnTo>
                    <a:pt x="9656" y="27749"/>
                  </a:lnTo>
                  <a:lnTo>
                    <a:pt x="8885" y="27053"/>
                  </a:lnTo>
                  <a:lnTo>
                    <a:pt x="8163" y="26356"/>
                  </a:lnTo>
                  <a:lnTo>
                    <a:pt x="7815" y="26007"/>
                  </a:lnTo>
                  <a:lnTo>
                    <a:pt x="7516" y="25659"/>
                  </a:lnTo>
                  <a:lnTo>
                    <a:pt x="7218" y="25286"/>
                  </a:lnTo>
                  <a:lnTo>
                    <a:pt x="6944" y="24937"/>
                  </a:lnTo>
                  <a:lnTo>
                    <a:pt x="6720" y="24614"/>
                  </a:lnTo>
                  <a:lnTo>
                    <a:pt x="6521" y="24290"/>
                  </a:lnTo>
                  <a:lnTo>
                    <a:pt x="6347" y="23967"/>
                  </a:lnTo>
                  <a:lnTo>
                    <a:pt x="6222" y="23593"/>
                  </a:lnTo>
                  <a:lnTo>
                    <a:pt x="6147" y="23394"/>
                  </a:lnTo>
                  <a:lnTo>
                    <a:pt x="6098" y="23195"/>
                  </a:lnTo>
                  <a:lnTo>
                    <a:pt x="6098" y="22971"/>
                  </a:lnTo>
                  <a:lnTo>
                    <a:pt x="6123" y="22747"/>
                  </a:lnTo>
                  <a:lnTo>
                    <a:pt x="6172" y="22598"/>
                  </a:lnTo>
                  <a:lnTo>
                    <a:pt x="6222" y="22473"/>
                  </a:lnTo>
                  <a:lnTo>
                    <a:pt x="6595" y="21478"/>
                  </a:lnTo>
                  <a:lnTo>
                    <a:pt x="6770" y="20980"/>
                  </a:lnTo>
                  <a:lnTo>
                    <a:pt x="6969" y="20458"/>
                  </a:lnTo>
                  <a:lnTo>
                    <a:pt x="7392" y="19437"/>
                  </a:lnTo>
                  <a:lnTo>
                    <a:pt x="8263" y="17396"/>
                  </a:lnTo>
                  <a:lnTo>
                    <a:pt x="9134" y="15356"/>
                  </a:lnTo>
                  <a:lnTo>
                    <a:pt x="10055" y="13315"/>
                  </a:lnTo>
                  <a:lnTo>
                    <a:pt x="11000" y="11299"/>
                  </a:lnTo>
                  <a:lnTo>
                    <a:pt x="12917" y="7218"/>
                  </a:lnTo>
                  <a:lnTo>
                    <a:pt x="14858" y="3186"/>
                  </a:lnTo>
                  <a:lnTo>
                    <a:pt x="8686" y="1"/>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922;p67">
              <a:extLst>
                <a:ext uri="{FF2B5EF4-FFF2-40B4-BE49-F238E27FC236}">
                  <a16:creationId xmlns:a16="http://schemas.microsoft.com/office/drawing/2014/main" id="{03DEE917-423F-56B8-F997-6AEFF906ACB0}"/>
                </a:ext>
              </a:extLst>
            </p:cNvPr>
            <p:cNvSpPr/>
            <p:nvPr/>
          </p:nvSpPr>
          <p:spPr>
            <a:xfrm>
              <a:off x="2160420" y="2036156"/>
              <a:ext cx="214598" cy="284594"/>
            </a:xfrm>
            <a:custGeom>
              <a:avLst/>
              <a:gdLst/>
              <a:ahLst/>
              <a:cxnLst/>
              <a:rect l="l" t="t" r="r" b="b"/>
              <a:pathLst>
                <a:path w="15182" h="20134" extrusionOk="0">
                  <a:moveTo>
                    <a:pt x="10528" y="0"/>
                  </a:moveTo>
                  <a:lnTo>
                    <a:pt x="10105" y="25"/>
                  </a:lnTo>
                  <a:lnTo>
                    <a:pt x="9681" y="75"/>
                  </a:lnTo>
                  <a:lnTo>
                    <a:pt x="9234" y="149"/>
                  </a:lnTo>
                  <a:lnTo>
                    <a:pt x="8761" y="249"/>
                  </a:lnTo>
                  <a:lnTo>
                    <a:pt x="8288" y="398"/>
                  </a:lnTo>
                  <a:lnTo>
                    <a:pt x="8114" y="448"/>
                  </a:lnTo>
                  <a:lnTo>
                    <a:pt x="7915" y="548"/>
                  </a:lnTo>
                  <a:lnTo>
                    <a:pt x="7715" y="647"/>
                  </a:lnTo>
                  <a:lnTo>
                    <a:pt x="7516" y="772"/>
                  </a:lnTo>
                  <a:lnTo>
                    <a:pt x="7118" y="1070"/>
                  </a:lnTo>
                  <a:lnTo>
                    <a:pt x="6745" y="1444"/>
                  </a:lnTo>
                  <a:lnTo>
                    <a:pt x="6347" y="1842"/>
                  </a:lnTo>
                  <a:lnTo>
                    <a:pt x="5973" y="2315"/>
                  </a:lnTo>
                  <a:lnTo>
                    <a:pt x="5600" y="2812"/>
                  </a:lnTo>
                  <a:lnTo>
                    <a:pt x="5227" y="3360"/>
                  </a:lnTo>
                  <a:lnTo>
                    <a:pt x="4878" y="3957"/>
                  </a:lnTo>
                  <a:lnTo>
                    <a:pt x="4505" y="4554"/>
                  </a:lnTo>
                  <a:lnTo>
                    <a:pt x="4157" y="5201"/>
                  </a:lnTo>
                  <a:lnTo>
                    <a:pt x="3833" y="5873"/>
                  </a:lnTo>
                  <a:lnTo>
                    <a:pt x="3186" y="7242"/>
                  </a:lnTo>
                  <a:lnTo>
                    <a:pt x="2564" y="8636"/>
                  </a:lnTo>
                  <a:lnTo>
                    <a:pt x="2016" y="10005"/>
                  </a:lnTo>
                  <a:lnTo>
                    <a:pt x="1519" y="11324"/>
                  </a:lnTo>
                  <a:lnTo>
                    <a:pt x="1071" y="12568"/>
                  </a:lnTo>
                  <a:lnTo>
                    <a:pt x="697" y="13663"/>
                  </a:lnTo>
                  <a:lnTo>
                    <a:pt x="175" y="15281"/>
                  </a:lnTo>
                  <a:lnTo>
                    <a:pt x="1" y="15903"/>
                  </a:lnTo>
                  <a:lnTo>
                    <a:pt x="9681" y="20134"/>
                  </a:lnTo>
                  <a:lnTo>
                    <a:pt x="10204" y="18964"/>
                  </a:lnTo>
                  <a:lnTo>
                    <a:pt x="10752" y="17670"/>
                  </a:lnTo>
                  <a:lnTo>
                    <a:pt x="11473" y="16027"/>
                  </a:lnTo>
                  <a:lnTo>
                    <a:pt x="12270" y="14136"/>
                  </a:lnTo>
                  <a:lnTo>
                    <a:pt x="13091" y="12070"/>
                  </a:lnTo>
                  <a:lnTo>
                    <a:pt x="13887" y="9955"/>
                  </a:lnTo>
                  <a:lnTo>
                    <a:pt x="14261" y="8910"/>
                  </a:lnTo>
                  <a:lnTo>
                    <a:pt x="14609" y="7889"/>
                  </a:lnTo>
                  <a:lnTo>
                    <a:pt x="14783" y="7367"/>
                  </a:lnTo>
                  <a:lnTo>
                    <a:pt x="14933" y="6819"/>
                  </a:lnTo>
                  <a:lnTo>
                    <a:pt x="15032" y="6321"/>
                  </a:lnTo>
                  <a:lnTo>
                    <a:pt x="15107" y="5824"/>
                  </a:lnTo>
                  <a:lnTo>
                    <a:pt x="15157" y="5351"/>
                  </a:lnTo>
                  <a:lnTo>
                    <a:pt x="15181" y="4903"/>
                  </a:lnTo>
                  <a:lnTo>
                    <a:pt x="15181" y="4455"/>
                  </a:lnTo>
                  <a:lnTo>
                    <a:pt x="15157" y="4032"/>
                  </a:lnTo>
                  <a:lnTo>
                    <a:pt x="15107" y="3634"/>
                  </a:lnTo>
                  <a:lnTo>
                    <a:pt x="15032" y="3235"/>
                  </a:lnTo>
                  <a:lnTo>
                    <a:pt x="14933" y="2862"/>
                  </a:lnTo>
                  <a:lnTo>
                    <a:pt x="14808" y="2539"/>
                  </a:lnTo>
                  <a:lnTo>
                    <a:pt x="14659" y="2190"/>
                  </a:lnTo>
                  <a:lnTo>
                    <a:pt x="14485" y="1892"/>
                  </a:lnTo>
                  <a:lnTo>
                    <a:pt x="14310" y="1618"/>
                  </a:lnTo>
                  <a:lnTo>
                    <a:pt x="14086" y="1344"/>
                  </a:lnTo>
                  <a:lnTo>
                    <a:pt x="13862" y="1120"/>
                  </a:lnTo>
                  <a:lnTo>
                    <a:pt x="13614" y="896"/>
                  </a:lnTo>
                  <a:lnTo>
                    <a:pt x="13340" y="697"/>
                  </a:lnTo>
                  <a:lnTo>
                    <a:pt x="13041" y="523"/>
                  </a:lnTo>
                  <a:lnTo>
                    <a:pt x="12743" y="373"/>
                  </a:lnTo>
                  <a:lnTo>
                    <a:pt x="12394" y="249"/>
                  </a:lnTo>
                  <a:lnTo>
                    <a:pt x="12071" y="149"/>
                  </a:lnTo>
                  <a:lnTo>
                    <a:pt x="11697" y="75"/>
                  </a:lnTo>
                  <a:lnTo>
                    <a:pt x="11324" y="25"/>
                  </a:lnTo>
                  <a:lnTo>
                    <a:pt x="109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923;p67">
              <a:extLst>
                <a:ext uri="{FF2B5EF4-FFF2-40B4-BE49-F238E27FC236}">
                  <a16:creationId xmlns:a16="http://schemas.microsoft.com/office/drawing/2014/main" id="{E74659AA-B07F-73EC-EBB1-E4E7152BDDEC}"/>
                </a:ext>
              </a:extLst>
            </p:cNvPr>
            <p:cNvSpPr/>
            <p:nvPr/>
          </p:nvSpPr>
          <p:spPr>
            <a:xfrm>
              <a:off x="2281076" y="2504364"/>
              <a:ext cx="85149" cy="79156"/>
            </a:xfrm>
            <a:custGeom>
              <a:avLst/>
              <a:gdLst/>
              <a:ahLst/>
              <a:cxnLst/>
              <a:rect l="l" t="t" r="r" b="b"/>
              <a:pathLst>
                <a:path w="6024" h="5600" extrusionOk="0">
                  <a:moveTo>
                    <a:pt x="1369" y="0"/>
                  </a:moveTo>
                  <a:lnTo>
                    <a:pt x="1" y="2414"/>
                  </a:lnTo>
                  <a:lnTo>
                    <a:pt x="26" y="2614"/>
                  </a:lnTo>
                  <a:lnTo>
                    <a:pt x="50" y="2813"/>
                  </a:lnTo>
                  <a:lnTo>
                    <a:pt x="100" y="3012"/>
                  </a:lnTo>
                  <a:lnTo>
                    <a:pt x="175" y="3211"/>
                  </a:lnTo>
                  <a:lnTo>
                    <a:pt x="250" y="3385"/>
                  </a:lnTo>
                  <a:lnTo>
                    <a:pt x="374" y="3559"/>
                  </a:lnTo>
                  <a:lnTo>
                    <a:pt x="498" y="3709"/>
                  </a:lnTo>
                  <a:lnTo>
                    <a:pt x="623" y="3858"/>
                  </a:lnTo>
                  <a:lnTo>
                    <a:pt x="946" y="4156"/>
                  </a:lnTo>
                  <a:lnTo>
                    <a:pt x="1295" y="4430"/>
                  </a:lnTo>
                  <a:lnTo>
                    <a:pt x="1668" y="4654"/>
                  </a:lnTo>
                  <a:lnTo>
                    <a:pt x="2041" y="4853"/>
                  </a:lnTo>
                  <a:lnTo>
                    <a:pt x="2440" y="5052"/>
                  </a:lnTo>
                  <a:lnTo>
                    <a:pt x="2813" y="5202"/>
                  </a:lnTo>
                  <a:lnTo>
                    <a:pt x="3485" y="5426"/>
                  </a:lnTo>
                  <a:lnTo>
                    <a:pt x="3958" y="5575"/>
                  </a:lnTo>
                  <a:lnTo>
                    <a:pt x="4132" y="5600"/>
                  </a:lnTo>
                  <a:lnTo>
                    <a:pt x="6023" y="473"/>
                  </a:lnTo>
                  <a:lnTo>
                    <a:pt x="1369"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924;p67">
              <a:extLst>
                <a:ext uri="{FF2B5EF4-FFF2-40B4-BE49-F238E27FC236}">
                  <a16:creationId xmlns:a16="http://schemas.microsoft.com/office/drawing/2014/main" id="{144CFFB3-95CD-0355-6C6B-69527D4DC2F1}"/>
                </a:ext>
              </a:extLst>
            </p:cNvPr>
            <p:cNvSpPr/>
            <p:nvPr/>
          </p:nvSpPr>
          <p:spPr>
            <a:xfrm>
              <a:off x="2338775" y="2511050"/>
              <a:ext cx="83736" cy="92528"/>
            </a:xfrm>
            <a:custGeom>
              <a:avLst/>
              <a:gdLst/>
              <a:ahLst/>
              <a:cxnLst/>
              <a:rect l="l" t="t" r="r" b="b"/>
              <a:pathLst>
                <a:path w="5924" h="6546" extrusionOk="0">
                  <a:moveTo>
                    <a:pt x="1892" y="0"/>
                  </a:moveTo>
                  <a:lnTo>
                    <a:pt x="0" y="5152"/>
                  </a:lnTo>
                  <a:lnTo>
                    <a:pt x="3484" y="6545"/>
                  </a:lnTo>
                  <a:lnTo>
                    <a:pt x="5923" y="2315"/>
                  </a:lnTo>
                  <a:lnTo>
                    <a:pt x="1892"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925;p67">
              <a:extLst>
                <a:ext uri="{FF2B5EF4-FFF2-40B4-BE49-F238E27FC236}">
                  <a16:creationId xmlns:a16="http://schemas.microsoft.com/office/drawing/2014/main" id="{F34E63D6-ED0D-7A52-DDF9-D85C48C256D3}"/>
                </a:ext>
              </a:extLst>
            </p:cNvPr>
            <p:cNvSpPr/>
            <p:nvPr/>
          </p:nvSpPr>
          <p:spPr>
            <a:xfrm>
              <a:off x="2429183" y="1733978"/>
              <a:ext cx="89361" cy="89361"/>
            </a:xfrm>
            <a:custGeom>
              <a:avLst/>
              <a:gdLst/>
              <a:ahLst/>
              <a:cxnLst/>
              <a:rect l="l" t="t" r="r" b="b"/>
              <a:pathLst>
                <a:path w="6322" h="6322" extrusionOk="0">
                  <a:moveTo>
                    <a:pt x="3186" y="299"/>
                  </a:moveTo>
                  <a:lnTo>
                    <a:pt x="3186" y="324"/>
                  </a:lnTo>
                  <a:lnTo>
                    <a:pt x="3484" y="324"/>
                  </a:lnTo>
                  <a:lnTo>
                    <a:pt x="3758" y="374"/>
                  </a:lnTo>
                  <a:lnTo>
                    <a:pt x="4032" y="448"/>
                  </a:lnTo>
                  <a:lnTo>
                    <a:pt x="4305" y="523"/>
                  </a:lnTo>
                  <a:lnTo>
                    <a:pt x="4554" y="647"/>
                  </a:lnTo>
                  <a:lnTo>
                    <a:pt x="4778" y="797"/>
                  </a:lnTo>
                  <a:lnTo>
                    <a:pt x="5002" y="971"/>
                  </a:lnTo>
                  <a:lnTo>
                    <a:pt x="5201" y="1145"/>
                  </a:lnTo>
                  <a:lnTo>
                    <a:pt x="5376" y="1344"/>
                  </a:lnTo>
                  <a:lnTo>
                    <a:pt x="5550" y="1568"/>
                  </a:lnTo>
                  <a:lnTo>
                    <a:pt x="5699" y="1792"/>
                  </a:lnTo>
                  <a:lnTo>
                    <a:pt x="5824" y="2041"/>
                  </a:lnTo>
                  <a:lnTo>
                    <a:pt x="5923" y="2315"/>
                  </a:lnTo>
                  <a:lnTo>
                    <a:pt x="5973" y="2589"/>
                  </a:lnTo>
                  <a:lnTo>
                    <a:pt x="6023" y="2862"/>
                  </a:lnTo>
                  <a:lnTo>
                    <a:pt x="6047" y="3161"/>
                  </a:lnTo>
                  <a:lnTo>
                    <a:pt x="6023" y="3435"/>
                  </a:lnTo>
                  <a:lnTo>
                    <a:pt x="5998" y="3733"/>
                  </a:lnTo>
                  <a:lnTo>
                    <a:pt x="5923" y="4007"/>
                  </a:lnTo>
                  <a:lnTo>
                    <a:pt x="5824" y="4256"/>
                  </a:lnTo>
                  <a:lnTo>
                    <a:pt x="5699" y="4505"/>
                  </a:lnTo>
                  <a:lnTo>
                    <a:pt x="5550" y="4754"/>
                  </a:lnTo>
                  <a:lnTo>
                    <a:pt x="5400" y="4978"/>
                  </a:lnTo>
                  <a:lnTo>
                    <a:pt x="5201" y="5177"/>
                  </a:lnTo>
                  <a:lnTo>
                    <a:pt x="5002" y="5351"/>
                  </a:lnTo>
                  <a:lnTo>
                    <a:pt x="4778" y="5525"/>
                  </a:lnTo>
                  <a:lnTo>
                    <a:pt x="4554" y="5675"/>
                  </a:lnTo>
                  <a:lnTo>
                    <a:pt x="4305" y="5774"/>
                  </a:lnTo>
                  <a:lnTo>
                    <a:pt x="4032" y="5874"/>
                  </a:lnTo>
                  <a:lnTo>
                    <a:pt x="3758" y="5948"/>
                  </a:lnTo>
                  <a:lnTo>
                    <a:pt x="3484" y="5998"/>
                  </a:lnTo>
                  <a:lnTo>
                    <a:pt x="2887" y="5998"/>
                  </a:lnTo>
                  <a:lnTo>
                    <a:pt x="2613" y="5948"/>
                  </a:lnTo>
                  <a:lnTo>
                    <a:pt x="2339" y="5874"/>
                  </a:lnTo>
                  <a:lnTo>
                    <a:pt x="2066" y="5774"/>
                  </a:lnTo>
                  <a:lnTo>
                    <a:pt x="1817" y="5675"/>
                  </a:lnTo>
                  <a:lnTo>
                    <a:pt x="1593" y="5525"/>
                  </a:lnTo>
                  <a:lnTo>
                    <a:pt x="1369" y="5351"/>
                  </a:lnTo>
                  <a:lnTo>
                    <a:pt x="1170" y="5177"/>
                  </a:lnTo>
                  <a:lnTo>
                    <a:pt x="995" y="4978"/>
                  </a:lnTo>
                  <a:lnTo>
                    <a:pt x="821" y="4754"/>
                  </a:lnTo>
                  <a:lnTo>
                    <a:pt x="672" y="4505"/>
                  </a:lnTo>
                  <a:lnTo>
                    <a:pt x="548" y="4256"/>
                  </a:lnTo>
                  <a:lnTo>
                    <a:pt x="448" y="4007"/>
                  </a:lnTo>
                  <a:lnTo>
                    <a:pt x="398" y="3733"/>
                  </a:lnTo>
                  <a:lnTo>
                    <a:pt x="348" y="3435"/>
                  </a:lnTo>
                  <a:lnTo>
                    <a:pt x="324" y="3161"/>
                  </a:lnTo>
                  <a:lnTo>
                    <a:pt x="348" y="2862"/>
                  </a:lnTo>
                  <a:lnTo>
                    <a:pt x="398" y="2589"/>
                  </a:lnTo>
                  <a:lnTo>
                    <a:pt x="448" y="2315"/>
                  </a:lnTo>
                  <a:lnTo>
                    <a:pt x="548" y="2041"/>
                  </a:lnTo>
                  <a:lnTo>
                    <a:pt x="672" y="1792"/>
                  </a:lnTo>
                  <a:lnTo>
                    <a:pt x="821" y="1543"/>
                  </a:lnTo>
                  <a:lnTo>
                    <a:pt x="995" y="1344"/>
                  </a:lnTo>
                  <a:lnTo>
                    <a:pt x="1170" y="1120"/>
                  </a:lnTo>
                  <a:lnTo>
                    <a:pt x="1369" y="946"/>
                  </a:lnTo>
                  <a:lnTo>
                    <a:pt x="1593" y="772"/>
                  </a:lnTo>
                  <a:lnTo>
                    <a:pt x="1817" y="647"/>
                  </a:lnTo>
                  <a:lnTo>
                    <a:pt x="2066" y="523"/>
                  </a:lnTo>
                  <a:lnTo>
                    <a:pt x="2339" y="423"/>
                  </a:lnTo>
                  <a:lnTo>
                    <a:pt x="2613" y="349"/>
                  </a:lnTo>
                  <a:lnTo>
                    <a:pt x="2887" y="299"/>
                  </a:lnTo>
                  <a:close/>
                  <a:moveTo>
                    <a:pt x="3136" y="0"/>
                  </a:moveTo>
                  <a:lnTo>
                    <a:pt x="2812" y="25"/>
                  </a:lnTo>
                  <a:lnTo>
                    <a:pt x="2514" y="75"/>
                  </a:lnTo>
                  <a:lnTo>
                    <a:pt x="2215" y="150"/>
                  </a:lnTo>
                  <a:lnTo>
                    <a:pt x="1916" y="274"/>
                  </a:lnTo>
                  <a:lnTo>
                    <a:pt x="1643" y="399"/>
                  </a:lnTo>
                  <a:lnTo>
                    <a:pt x="1369" y="573"/>
                  </a:lnTo>
                  <a:lnTo>
                    <a:pt x="1145" y="747"/>
                  </a:lnTo>
                  <a:lnTo>
                    <a:pt x="921" y="946"/>
                  </a:lnTo>
                  <a:lnTo>
                    <a:pt x="722" y="1170"/>
                  </a:lnTo>
                  <a:lnTo>
                    <a:pt x="523" y="1419"/>
                  </a:lnTo>
                  <a:lnTo>
                    <a:pt x="373" y="1693"/>
                  </a:lnTo>
                  <a:lnTo>
                    <a:pt x="249" y="1966"/>
                  </a:lnTo>
                  <a:lnTo>
                    <a:pt x="149" y="2240"/>
                  </a:lnTo>
                  <a:lnTo>
                    <a:pt x="75" y="2564"/>
                  </a:lnTo>
                  <a:lnTo>
                    <a:pt x="25" y="2862"/>
                  </a:lnTo>
                  <a:lnTo>
                    <a:pt x="0" y="3186"/>
                  </a:lnTo>
                  <a:lnTo>
                    <a:pt x="25" y="3509"/>
                  </a:lnTo>
                  <a:lnTo>
                    <a:pt x="75" y="3833"/>
                  </a:lnTo>
                  <a:lnTo>
                    <a:pt x="149" y="4132"/>
                  </a:lnTo>
                  <a:lnTo>
                    <a:pt x="274" y="4430"/>
                  </a:lnTo>
                  <a:lnTo>
                    <a:pt x="398" y="4704"/>
                  </a:lnTo>
                  <a:lnTo>
                    <a:pt x="548" y="4953"/>
                  </a:lnTo>
                  <a:lnTo>
                    <a:pt x="747" y="5202"/>
                  </a:lnTo>
                  <a:lnTo>
                    <a:pt x="946" y="5426"/>
                  </a:lnTo>
                  <a:lnTo>
                    <a:pt x="1170" y="5625"/>
                  </a:lnTo>
                  <a:lnTo>
                    <a:pt x="1419" y="5799"/>
                  </a:lnTo>
                  <a:lnTo>
                    <a:pt x="1667" y="5948"/>
                  </a:lnTo>
                  <a:lnTo>
                    <a:pt x="1966" y="6098"/>
                  </a:lnTo>
                  <a:lnTo>
                    <a:pt x="2240" y="6197"/>
                  </a:lnTo>
                  <a:lnTo>
                    <a:pt x="2538" y="6272"/>
                  </a:lnTo>
                  <a:lnTo>
                    <a:pt x="2862" y="6322"/>
                  </a:lnTo>
                  <a:lnTo>
                    <a:pt x="3509" y="6322"/>
                  </a:lnTo>
                  <a:lnTo>
                    <a:pt x="3833" y="6272"/>
                  </a:lnTo>
                  <a:lnTo>
                    <a:pt x="4131" y="6172"/>
                  </a:lnTo>
                  <a:lnTo>
                    <a:pt x="4405" y="6073"/>
                  </a:lnTo>
                  <a:lnTo>
                    <a:pt x="4679" y="5948"/>
                  </a:lnTo>
                  <a:lnTo>
                    <a:pt x="4952" y="5774"/>
                  </a:lnTo>
                  <a:lnTo>
                    <a:pt x="5176" y="5600"/>
                  </a:lnTo>
                  <a:lnTo>
                    <a:pt x="5400" y="5401"/>
                  </a:lnTo>
                  <a:lnTo>
                    <a:pt x="5600" y="5177"/>
                  </a:lnTo>
                  <a:lnTo>
                    <a:pt x="5799" y="4928"/>
                  </a:lnTo>
                  <a:lnTo>
                    <a:pt x="5948" y="4679"/>
                  </a:lnTo>
                  <a:lnTo>
                    <a:pt x="6072" y="4405"/>
                  </a:lnTo>
                  <a:lnTo>
                    <a:pt x="6172" y="4107"/>
                  </a:lnTo>
                  <a:lnTo>
                    <a:pt x="6271" y="3808"/>
                  </a:lnTo>
                  <a:lnTo>
                    <a:pt x="6321" y="3485"/>
                  </a:lnTo>
                  <a:lnTo>
                    <a:pt x="6321" y="3161"/>
                  </a:lnTo>
                  <a:lnTo>
                    <a:pt x="6321" y="3136"/>
                  </a:lnTo>
                  <a:lnTo>
                    <a:pt x="6296" y="2813"/>
                  </a:lnTo>
                  <a:lnTo>
                    <a:pt x="6247" y="2514"/>
                  </a:lnTo>
                  <a:lnTo>
                    <a:pt x="6172" y="2215"/>
                  </a:lnTo>
                  <a:lnTo>
                    <a:pt x="6072" y="1917"/>
                  </a:lnTo>
                  <a:lnTo>
                    <a:pt x="5923" y="1643"/>
                  </a:lnTo>
                  <a:lnTo>
                    <a:pt x="5774" y="1394"/>
                  </a:lnTo>
                  <a:lnTo>
                    <a:pt x="5600" y="1145"/>
                  </a:lnTo>
                  <a:lnTo>
                    <a:pt x="5376" y="921"/>
                  </a:lnTo>
                  <a:lnTo>
                    <a:pt x="5152" y="722"/>
                  </a:lnTo>
                  <a:lnTo>
                    <a:pt x="4903" y="548"/>
                  </a:lnTo>
                  <a:lnTo>
                    <a:pt x="4654" y="374"/>
                  </a:lnTo>
                  <a:lnTo>
                    <a:pt x="4380" y="249"/>
                  </a:lnTo>
                  <a:lnTo>
                    <a:pt x="4081" y="150"/>
                  </a:lnTo>
                  <a:lnTo>
                    <a:pt x="3783" y="75"/>
                  </a:lnTo>
                  <a:lnTo>
                    <a:pt x="3459" y="25"/>
                  </a:lnTo>
                  <a:lnTo>
                    <a:pt x="31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926;p67">
              <a:extLst>
                <a:ext uri="{FF2B5EF4-FFF2-40B4-BE49-F238E27FC236}">
                  <a16:creationId xmlns:a16="http://schemas.microsoft.com/office/drawing/2014/main" id="{A4817C6F-A62F-C043-7DF2-5BBD3B8F8024}"/>
                </a:ext>
              </a:extLst>
            </p:cNvPr>
            <p:cNvSpPr/>
            <p:nvPr/>
          </p:nvSpPr>
          <p:spPr>
            <a:xfrm>
              <a:off x="2526615" y="1733978"/>
              <a:ext cx="89361" cy="89361"/>
            </a:xfrm>
            <a:custGeom>
              <a:avLst/>
              <a:gdLst/>
              <a:ahLst/>
              <a:cxnLst/>
              <a:rect l="l" t="t" r="r" b="b"/>
              <a:pathLst>
                <a:path w="6322" h="6322" extrusionOk="0">
                  <a:moveTo>
                    <a:pt x="3161" y="299"/>
                  </a:moveTo>
                  <a:lnTo>
                    <a:pt x="3161" y="324"/>
                  </a:lnTo>
                  <a:lnTo>
                    <a:pt x="3460" y="324"/>
                  </a:lnTo>
                  <a:lnTo>
                    <a:pt x="3734" y="374"/>
                  </a:lnTo>
                  <a:lnTo>
                    <a:pt x="4007" y="448"/>
                  </a:lnTo>
                  <a:lnTo>
                    <a:pt x="4281" y="523"/>
                  </a:lnTo>
                  <a:lnTo>
                    <a:pt x="4530" y="647"/>
                  </a:lnTo>
                  <a:lnTo>
                    <a:pt x="4754" y="797"/>
                  </a:lnTo>
                  <a:lnTo>
                    <a:pt x="4978" y="971"/>
                  </a:lnTo>
                  <a:lnTo>
                    <a:pt x="5177" y="1145"/>
                  </a:lnTo>
                  <a:lnTo>
                    <a:pt x="5351" y="1344"/>
                  </a:lnTo>
                  <a:lnTo>
                    <a:pt x="5526" y="1568"/>
                  </a:lnTo>
                  <a:lnTo>
                    <a:pt x="5675" y="1792"/>
                  </a:lnTo>
                  <a:lnTo>
                    <a:pt x="5799" y="2041"/>
                  </a:lnTo>
                  <a:lnTo>
                    <a:pt x="5899" y="2315"/>
                  </a:lnTo>
                  <a:lnTo>
                    <a:pt x="5949" y="2589"/>
                  </a:lnTo>
                  <a:lnTo>
                    <a:pt x="5998" y="2862"/>
                  </a:lnTo>
                  <a:lnTo>
                    <a:pt x="6023" y="3161"/>
                  </a:lnTo>
                  <a:lnTo>
                    <a:pt x="5998" y="3435"/>
                  </a:lnTo>
                  <a:lnTo>
                    <a:pt x="5973" y="3733"/>
                  </a:lnTo>
                  <a:lnTo>
                    <a:pt x="5899" y="4007"/>
                  </a:lnTo>
                  <a:lnTo>
                    <a:pt x="5799" y="4256"/>
                  </a:lnTo>
                  <a:lnTo>
                    <a:pt x="5675" y="4505"/>
                  </a:lnTo>
                  <a:lnTo>
                    <a:pt x="5526" y="4754"/>
                  </a:lnTo>
                  <a:lnTo>
                    <a:pt x="5376" y="4978"/>
                  </a:lnTo>
                  <a:lnTo>
                    <a:pt x="5177" y="5177"/>
                  </a:lnTo>
                  <a:lnTo>
                    <a:pt x="4978" y="5351"/>
                  </a:lnTo>
                  <a:lnTo>
                    <a:pt x="4754" y="5525"/>
                  </a:lnTo>
                  <a:lnTo>
                    <a:pt x="4530" y="5675"/>
                  </a:lnTo>
                  <a:lnTo>
                    <a:pt x="4281" y="5774"/>
                  </a:lnTo>
                  <a:lnTo>
                    <a:pt x="4007" y="5874"/>
                  </a:lnTo>
                  <a:lnTo>
                    <a:pt x="3734" y="5948"/>
                  </a:lnTo>
                  <a:lnTo>
                    <a:pt x="3460" y="5998"/>
                  </a:lnTo>
                  <a:lnTo>
                    <a:pt x="2863" y="5998"/>
                  </a:lnTo>
                  <a:lnTo>
                    <a:pt x="2589" y="5948"/>
                  </a:lnTo>
                  <a:lnTo>
                    <a:pt x="2315" y="5874"/>
                  </a:lnTo>
                  <a:lnTo>
                    <a:pt x="2041" y="5774"/>
                  </a:lnTo>
                  <a:lnTo>
                    <a:pt x="1792" y="5675"/>
                  </a:lnTo>
                  <a:lnTo>
                    <a:pt x="1569" y="5525"/>
                  </a:lnTo>
                  <a:lnTo>
                    <a:pt x="1345" y="5351"/>
                  </a:lnTo>
                  <a:lnTo>
                    <a:pt x="1145" y="5177"/>
                  </a:lnTo>
                  <a:lnTo>
                    <a:pt x="971" y="4978"/>
                  </a:lnTo>
                  <a:lnTo>
                    <a:pt x="797" y="4754"/>
                  </a:lnTo>
                  <a:lnTo>
                    <a:pt x="648" y="4505"/>
                  </a:lnTo>
                  <a:lnTo>
                    <a:pt x="523" y="4256"/>
                  </a:lnTo>
                  <a:lnTo>
                    <a:pt x="424" y="4007"/>
                  </a:lnTo>
                  <a:lnTo>
                    <a:pt x="374" y="3733"/>
                  </a:lnTo>
                  <a:lnTo>
                    <a:pt x="324" y="3435"/>
                  </a:lnTo>
                  <a:lnTo>
                    <a:pt x="299" y="3161"/>
                  </a:lnTo>
                  <a:lnTo>
                    <a:pt x="324" y="2862"/>
                  </a:lnTo>
                  <a:lnTo>
                    <a:pt x="374" y="2589"/>
                  </a:lnTo>
                  <a:lnTo>
                    <a:pt x="424" y="2315"/>
                  </a:lnTo>
                  <a:lnTo>
                    <a:pt x="523" y="2041"/>
                  </a:lnTo>
                  <a:lnTo>
                    <a:pt x="648" y="1792"/>
                  </a:lnTo>
                  <a:lnTo>
                    <a:pt x="797" y="1543"/>
                  </a:lnTo>
                  <a:lnTo>
                    <a:pt x="971" y="1344"/>
                  </a:lnTo>
                  <a:lnTo>
                    <a:pt x="1145" y="1120"/>
                  </a:lnTo>
                  <a:lnTo>
                    <a:pt x="1345" y="946"/>
                  </a:lnTo>
                  <a:lnTo>
                    <a:pt x="1569" y="772"/>
                  </a:lnTo>
                  <a:lnTo>
                    <a:pt x="1792" y="647"/>
                  </a:lnTo>
                  <a:lnTo>
                    <a:pt x="2041" y="523"/>
                  </a:lnTo>
                  <a:lnTo>
                    <a:pt x="2315" y="423"/>
                  </a:lnTo>
                  <a:lnTo>
                    <a:pt x="2589" y="349"/>
                  </a:lnTo>
                  <a:lnTo>
                    <a:pt x="2863" y="299"/>
                  </a:lnTo>
                  <a:close/>
                  <a:moveTo>
                    <a:pt x="3161" y="0"/>
                  </a:moveTo>
                  <a:lnTo>
                    <a:pt x="2838" y="25"/>
                  </a:lnTo>
                  <a:lnTo>
                    <a:pt x="2539" y="75"/>
                  </a:lnTo>
                  <a:lnTo>
                    <a:pt x="2216" y="150"/>
                  </a:lnTo>
                  <a:lnTo>
                    <a:pt x="1942" y="249"/>
                  </a:lnTo>
                  <a:lnTo>
                    <a:pt x="1668" y="399"/>
                  </a:lnTo>
                  <a:lnTo>
                    <a:pt x="1394" y="548"/>
                  </a:lnTo>
                  <a:lnTo>
                    <a:pt x="1145" y="722"/>
                  </a:lnTo>
                  <a:lnTo>
                    <a:pt x="921" y="946"/>
                  </a:lnTo>
                  <a:lnTo>
                    <a:pt x="722" y="1170"/>
                  </a:lnTo>
                  <a:lnTo>
                    <a:pt x="548" y="1394"/>
                  </a:lnTo>
                  <a:lnTo>
                    <a:pt x="374" y="1668"/>
                  </a:lnTo>
                  <a:lnTo>
                    <a:pt x="250" y="1942"/>
                  </a:lnTo>
                  <a:lnTo>
                    <a:pt x="150" y="2240"/>
                  </a:lnTo>
                  <a:lnTo>
                    <a:pt x="75" y="2539"/>
                  </a:lnTo>
                  <a:lnTo>
                    <a:pt x="26" y="2838"/>
                  </a:lnTo>
                  <a:lnTo>
                    <a:pt x="1" y="3161"/>
                  </a:lnTo>
                  <a:lnTo>
                    <a:pt x="26" y="3485"/>
                  </a:lnTo>
                  <a:lnTo>
                    <a:pt x="75" y="3808"/>
                  </a:lnTo>
                  <a:lnTo>
                    <a:pt x="150" y="4107"/>
                  </a:lnTo>
                  <a:lnTo>
                    <a:pt x="250" y="4405"/>
                  </a:lnTo>
                  <a:lnTo>
                    <a:pt x="374" y="4679"/>
                  </a:lnTo>
                  <a:lnTo>
                    <a:pt x="548" y="4928"/>
                  </a:lnTo>
                  <a:lnTo>
                    <a:pt x="722" y="5177"/>
                  </a:lnTo>
                  <a:lnTo>
                    <a:pt x="921" y="5401"/>
                  </a:lnTo>
                  <a:lnTo>
                    <a:pt x="1145" y="5600"/>
                  </a:lnTo>
                  <a:lnTo>
                    <a:pt x="1394" y="5799"/>
                  </a:lnTo>
                  <a:lnTo>
                    <a:pt x="1668" y="5948"/>
                  </a:lnTo>
                  <a:lnTo>
                    <a:pt x="1942" y="6073"/>
                  </a:lnTo>
                  <a:lnTo>
                    <a:pt x="2216" y="6197"/>
                  </a:lnTo>
                  <a:lnTo>
                    <a:pt x="2539" y="6272"/>
                  </a:lnTo>
                  <a:lnTo>
                    <a:pt x="2838" y="6322"/>
                  </a:lnTo>
                  <a:lnTo>
                    <a:pt x="3485" y="6322"/>
                  </a:lnTo>
                  <a:lnTo>
                    <a:pt x="3808" y="6272"/>
                  </a:lnTo>
                  <a:lnTo>
                    <a:pt x="4107" y="6197"/>
                  </a:lnTo>
                  <a:lnTo>
                    <a:pt x="4406" y="6073"/>
                  </a:lnTo>
                  <a:lnTo>
                    <a:pt x="4679" y="5948"/>
                  </a:lnTo>
                  <a:lnTo>
                    <a:pt x="4928" y="5799"/>
                  </a:lnTo>
                  <a:lnTo>
                    <a:pt x="5177" y="5600"/>
                  </a:lnTo>
                  <a:lnTo>
                    <a:pt x="5401" y="5401"/>
                  </a:lnTo>
                  <a:lnTo>
                    <a:pt x="5600" y="5177"/>
                  </a:lnTo>
                  <a:lnTo>
                    <a:pt x="5774" y="4928"/>
                  </a:lnTo>
                  <a:lnTo>
                    <a:pt x="5949" y="4679"/>
                  </a:lnTo>
                  <a:lnTo>
                    <a:pt x="6073" y="4405"/>
                  </a:lnTo>
                  <a:lnTo>
                    <a:pt x="6173" y="4107"/>
                  </a:lnTo>
                  <a:lnTo>
                    <a:pt x="6247" y="3808"/>
                  </a:lnTo>
                  <a:lnTo>
                    <a:pt x="6297" y="3485"/>
                  </a:lnTo>
                  <a:lnTo>
                    <a:pt x="6322" y="3161"/>
                  </a:lnTo>
                  <a:lnTo>
                    <a:pt x="6297" y="2838"/>
                  </a:lnTo>
                  <a:lnTo>
                    <a:pt x="6272" y="2539"/>
                  </a:lnTo>
                  <a:lnTo>
                    <a:pt x="6173" y="2240"/>
                  </a:lnTo>
                  <a:lnTo>
                    <a:pt x="6073" y="1942"/>
                  </a:lnTo>
                  <a:lnTo>
                    <a:pt x="5949" y="1668"/>
                  </a:lnTo>
                  <a:lnTo>
                    <a:pt x="5774" y="1394"/>
                  </a:lnTo>
                  <a:lnTo>
                    <a:pt x="5600" y="1170"/>
                  </a:lnTo>
                  <a:lnTo>
                    <a:pt x="5401" y="946"/>
                  </a:lnTo>
                  <a:lnTo>
                    <a:pt x="5177" y="722"/>
                  </a:lnTo>
                  <a:lnTo>
                    <a:pt x="4928" y="548"/>
                  </a:lnTo>
                  <a:lnTo>
                    <a:pt x="4679" y="399"/>
                  </a:lnTo>
                  <a:lnTo>
                    <a:pt x="4406" y="249"/>
                  </a:lnTo>
                  <a:lnTo>
                    <a:pt x="4107" y="150"/>
                  </a:lnTo>
                  <a:lnTo>
                    <a:pt x="3808" y="75"/>
                  </a:lnTo>
                  <a:lnTo>
                    <a:pt x="3485" y="25"/>
                  </a:lnTo>
                  <a:lnTo>
                    <a:pt x="31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6" name="Imagen 125">
            <a:extLst>
              <a:ext uri="{FF2B5EF4-FFF2-40B4-BE49-F238E27FC236}">
                <a16:creationId xmlns:a16="http://schemas.microsoft.com/office/drawing/2014/main" id="{1CF51B8E-570D-62C2-2C0D-6D1909D9831B}"/>
              </a:ext>
            </a:extLst>
          </p:cNvPr>
          <p:cNvPicPr>
            <a:picLocks noChangeAspect="1"/>
          </p:cNvPicPr>
          <p:nvPr/>
        </p:nvPicPr>
        <p:blipFill>
          <a:blip r:embed="rId3"/>
          <a:stretch>
            <a:fillRect/>
          </a:stretch>
        </p:blipFill>
        <p:spPr>
          <a:xfrm>
            <a:off x="361583" y="4445326"/>
            <a:ext cx="2103914" cy="523273"/>
          </a:xfrm>
          <a:prstGeom prst="rect">
            <a:avLst/>
          </a:prstGeom>
        </p:spPr>
      </p:pic>
      <p:pic>
        <p:nvPicPr>
          <p:cNvPr id="4" name="Picture 2">
            <a:extLst>
              <a:ext uri="{FF2B5EF4-FFF2-40B4-BE49-F238E27FC236}">
                <a16:creationId xmlns:a16="http://schemas.microsoft.com/office/drawing/2014/main" id="{1583C0A0-36BC-9C4C-64F2-261602AC97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1241" y="1006548"/>
            <a:ext cx="4832844" cy="3690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343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976"/>
        <p:cNvGrpSpPr/>
        <p:nvPr/>
      </p:nvGrpSpPr>
      <p:grpSpPr>
        <a:xfrm>
          <a:off x="0" y="0"/>
          <a:ext cx="0" cy="0"/>
          <a:chOff x="0" y="0"/>
          <a:chExt cx="0" cy="0"/>
        </a:xfrm>
      </p:grpSpPr>
      <p:sp>
        <p:nvSpPr>
          <p:cNvPr id="2978" name="Google Shape;2978;p69"/>
          <p:cNvSpPr/>
          <p:nvPr/>
        </p:nvSpPr>
        <p:spPr>
          <a:xfrm>
            <a:off x="2836928" y="1354917"/>
            <a:ext cx="132696" cy="138020"/>
          </a:xfrm>
          <a:prstGeom prst="roundRect">
            <a:avLst>
              <a:gd name="adj" fmla="val 16667"/>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69"/>
          <p:cNvSpPr txBox="1">
            <a:spLocks noGrp="1"/>
          </p:cNvSpPr>
          <p:nvPr>
            <p:ph type="title" idx="6"/>
          </p:nvPr>
        </p:nvSpPr>
        <p:spPr>
          <a:xfrm>
            <a:off x="2367642" y="532925"/>
            <a:ext cx="6056357"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Business results</a:t>
            </a:r>
            <a:endParaRPr dirty="0"/>
          </a:p>
        </p:txBody>
      </p:sp>
      <p:sp>
        <p:nvSpPr>
          <p:cNvPr id="2981" name="Google Shape;2981;p69"/>
          <p:cNvSpPr txBox="1">
            <a:spLocks noGrp="1"/>
          </p:cNvSpPr>
          <p:nvPr>
            <p:ph type="title"/>
          </p:nvPr>
        </p:nvSpPr>
        <p:spPr>
          <a:xfrm>
            <a:off x="3447010" y="2218212"/>
            <a:ext cx="1020838" cy="292641"/>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400" dirty="0"/>
              <a:t>Blocking</a:t>
            </a:r>
            <a:endParaRPr sz="1400" dirty="0"/>
          </a:p>
        </p:txBody>
      </p:sp>
      <p:sp>
        <p:nvSpPr>
          <p:cNvPr id="2982" name="Google Shape;2982;p69"/>
          <p:cNvSpPr txBox="1">
            <a:spLocks noGrp="1"/>
          </p:cNvSpPr>
          <p:nvPr>
            <p:ph type="subTitle" idx="1"/>
          </p:nvPr>
        </p:nvSpPr>
        <p:spPr>
          <a:xfrm>
            <a:off x="1573833" y="2492707"/>
            <a:ext cx="2901746" cy="608429"/>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1000" dirty="0"/>
              <a:t>Clients whose </a:t>
            </a:r>
            <a:r>
              <a:rPr lang="en-US" sz="1000" b="1" dirty="0"/>
              <a:t>payback time is less than 1 year </a:t>
            </a:r>
            <a:r>
              <a:rPr lang="en-US" sz="1000" dirty="0"/>
              <a:t>and considered as 'default’ in September and October</a:t>
            </a:r>
            <a:endParaRPr sz="1000" dirty="0"/>
          </a:p>
        </p:txBody>
      </p:sp>
      <p:sp>
        <p:nvSpPr>
          <p:cNvPr id="2983" name="Google Shape;2983;p69"/>
          <p:cNvSpPr txBox="1">
            <a:spLocks noGrp="1"/>
          </p:cNvSpPr>
          <p:nvPr>
            <p:ph type="title" idx="2"/>
          </p:nvPr>
        </p:nvSpPr>
        <p:spPr>
          <a:xfrm>
            <a:off x="2674275" y="1268944"/>
            <a:ext cx="1793573" cy="329092"/>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ES" sz="1400" dirty="0" err="1"/>
              <a:t>Restructuring</a:t>
            </a:r>
            <a:endParaRPr lang="es-ES" sz="1400" dirty="0"/>
          </a:p>
        </p:txBody>
      </p:sp>
      <p:sp>
        <p:nvSpPr>
          <p:cNvPr id="2984" name="Google Shape;2984;p69"/>
          <p:cNvSpPr txBox="1">
            <a:spLocks noGrp="1"/>
          </p:cNvSpPr>
          <p:nvPr>
            <p:ph type="subTitle" idx="3"/>
          </p:nvPr>
        </p:nvSpPr>
        <p:spPr>
          <a:xfrm>
            <a:off x="1822482" y="1626477"/>
            <a:ext cx="2628470" cy="513922"/>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1000" dirty="0"/>
              <a:t>Clients who are considered in September as 'not default' and in October as 'default</a:t>
            </a:r>
            <a:endParaRPr sz="1000" dirty="0"/>
          </a:p>
        </p:txBody>
      </p:sp>
      <p:sp>
        <p:nvSpPr>
          <p:cNvPr id="2985" name="Google Shape;2985;p69"/>
          <p:cNvSpPr txBox="1">
            <a:spLocks noGrp="1"/>
          </p:cNvSpPr>
          <p:nvPr>
            <p:ph type="title" idx="4"/>
          </p:nvPr>
        </p:nvSpPr>
        <p:spPr>
          <a:xfrm>
            <a:off x="1737848" y="3131030"/>
            <a:ext cx="2713104" cy="302763"/>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400" dirty="0"/>
              <a:t>Selling</a:t>
            </a:r>
            <a:endParaRPr sz="1400" dirty="0"/>
          </a:p>
        </p:txBody>
      </p:sp>
      <p:sp>
        <p:nvSpPr>
          <p:cNvPr id="2986" name="Google Shape;2986;p69"/>
          <p:cNvSpPr txBox="1">
            <a:spLocks noGrp="1"/>
          </p:cNvSpPr>
          <p:nvPr>
            <p:ph type="subTitle" idx="5"/>
          </p:nvPr>
        </p:nvSpPr>
        <p:spPr>
          <a:xfrm>
            <a:off x="1881820" y="3481057"/>
            <a:ext cx="2642630" cy="413206"/>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1000" dirty="0"/>
              <a:t>Clients whose </a:t>
            </a:r>
            <a:r>
              <a:rPr lang="en-US" sz="1000" b="1" dirty="0"/>
              <a:t>payback time is more than 1 year </a:t>
            </a:r>
            <a:r>
              <a:rPr lang="en-US" sz="1000" dirty="0"/>
              <a:t>and considered as 'default’ in September and October</a:t>
            </a:r>
            <a:endParaRPr sz="1000" dirty="0"/>
          </a:p>
        </p:txBody>
      </p:sp>
      <p:grpSp>
        <p:nvGrpSpPr>
          <p:cNvPr id="2987" name="Google Shape;2987;p69"/>
          <p:cNvGrpSpPr/>
          <p:nvPr/>
        </p:nvGrpSpPr>
        <p:grpSpPr>
          <a:xfrm>
            <a:off x="7776363" y="3018693"/>
            <a:ext cx="453100" cy="441075"/>
            <a:chOff x="4728138" y="2705000"/>
            <a:chExt cx="453100" cy="441075"/>
          </a:xfrm>
        </p:grpSpPr>
        <p:sp>
          <p:nvSpPr>
            <p:cNvPr id="2988" name="Google Shape;2988;p69"/>
            <p:cNvSpPr/>
            <p:nvPr/>
          </p:nvSpPr>
          <p:spPr>
            <a:xfrm>
              <a:off x="4728138" y="2705000"/>
              <a:ext cx="451725" cy="190150"/>
            </a:xfrm>
            <a:custGeom>
              <a:avLst/>
              <a:gdLst/>
              <a:ahLst/>
              <a:cxnLst/>
              <a:rect l="l" t="t" r="r" b="b"/>
              <a:pathLst>
                <a:path w="18069" h="7606" extrusionOk="0">
                  <a:moveTo>
                    <a:pt x="9072" y="0"/>
                  </a:moveTo>
                  <a:cubicBezTo>
                    <a:pt x="8956" y="0"/>
                    <a:pt x="8840" y="45"/>
                    <a:pt x="8752" y="134"/>
                  </a:cubicBezTo>
                  <a:lnTo>
                    <a:pt x="461" y="6681"/>
                  </a:lnTo>
                  <a:cubicBezTo>
                    <a:pt x="0" y="7026"/>
                    <a:pt x="332" y="7605"/>
                    <a:pt x="778" y="7605"/>
                  </a:cubicBezTo>
                  <a:cubicBezTo>
                    <a:pt x="882" y="7605"/>
                    <a:pt x="993" y="7573"/>
                    <a:pt x="1102" y="7499"/>
                  </a:cubicBezTo>
                  <a:lnTo>
                    <a:pt x="9107" y="1201"/>
                  </a:lnTo>
                  <a:lnTo>
                    <a:pt x="17077" y="7499"/>
                  </a:lnTo>
                  <a:cubicBezTo>
                    <a:pt x="17145" y="7566"/>
                    <a:pt x="17276" y="7602"/>
                    <a:pt x="17381" y="7605"/>
                  </a:cubicBezTo>
                  <a:lnTo>
                    <a:pt x="17381" y="7605"/>
                  </a:lnTo>
                  <a:cubicBezTo>
                    <a:pt x="17865" y="7590"/>
                    <a:pt x="18069" y="6962"/>
                    <a:pt x="17682" y="6681"/>
                  </a:cubicBezTo>
                  <a:lnTo>
                    <a:pt x="9392" y="134"/>
                  </a:lnTo>
                  <a:cubicBezTo>
                    <a:pt x="9303" y="45"/>
                    <a:pt x="9187" y="0"/>
                    <a:pt x="9072" y="0"/>
                  </a:cubicBezTo>
                  <a:close/>
                  <a:moveTo>
                    <a:pt x="17381" y="7605"/>
                  </a:moveTo>
                  <a:cubicBezTo>
                    <a:pt x="17374" y="7606"/>
                    <a:pt x="17368" y="7606"/>
                    <a:pt x="17362" y="7606"/>
                  </a:cubicBezTo>
                  <a:lnTo>
                    <a:pt x="17398" y="7606"/>
                  </a:lnTo>
                  <a:cubicBezTo>
                    <a:pt x="17392" y="7606"/>
                    <a:pt x="17386" y="7606"/>
                    <a:pt x="17381" y="760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69"/>
            <p:cNvSpPr/>
            <p:nvPr/>
          </p:nvSpPr>
          <p:spPr>
            <a:xfrm>
              <a:off x="4731638" y="3120100"/>
              <a:ext cx="449600" cy="25975"/>
            </a:xfrm>
            <a:custGeom>
              <a:avLst/>
              <a:gdLst/>
              <a:ahLst/>
              <a:cxnLst/>
              <a:rect l="l" t="t" r="r" b="b"/>
              <a:pathLst>
                <a:path w="17984" h="1039" extrusionOk="0">
                  <a:moveTo>
                    <a:pt x="17322" y="0"/>
                  </a:moveTo>
                  <a:cubicBezTo>
                    <a:pt x="17301" y="0"/>
                    <a:pt x="17280" y="1"/>
                    <a:pt x="17258" y="4"/>
                  </a:cubicBezTo>
                  <a:lnTo>
                    <a:pt x="641" y="4"/>
                  </a:lnTo>
                  <a:cubicBezTo>
                    <a:pt x="1" y="75"/>
                    <a:pt x="1" y="964"/>
                    <a:pt x="641" y="1035"/>
                  </a:cubicBezTo>
                  <a:lnTo>
                    <a:pt x="17258" y="1035"/>
                  </a:lnTo>
                  <a:cubicBezTo>
                    <a:pt x="17280" y="1037"/>
                    <a:pt x="17301" y="1038"/>
                    <a:pt x="17322" y="1038"/>
                  </a:cubicBezTo>
                  <a:cubicBezTo>
                    <a:pt x="17984" y="1038"/>
                    <a:pt x="17984" y="0"/>
                    <a:pt x="17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69"/>
            <p:cNvSpPr/>
            <p:nvPr/>
          </p:nvSpPr>
          <p:spPr>
            <a:xfrm>
              <a:off x="4761013" y="2767925"/>
              <a:ext cx="389625" cy="327375"/>
            </a:xfrm>
            <a:custGeom>
              <a:avLst/>
              <a:gdLst/>
              <a:ahLst/>
              <a:cxnLst/>
              <a:rect l="l" t="t" r="r" b="b"/>
              <a:pathLst>
                <a:path w="15585" h="13095" extrusionOk="0">
                  <a:moveTo>
                    <a:pt x="9874" y="4715"/>
                  </a:moveTo>
                  <a:cubicBezTo>
                    <a:pt x="10150" y="4715"/>
                    <a:pt x="10425" y="4911"/>
                    <a:pt x="10390" y="5302"/>
                  </a:cubicBezTo>
                  <a:lnTo>
                    <a:pt x="10390" y="5480"/>
                  </a:lnTo>
                  <a:lnTo>
                    <a:pt x="10888" y="5480"/>
                  </a:lnTo>
                  <a:cubicBezTo>
                    <a:pt x="11528" y="5516"/>
                    <a:pt x="11528" y="6441"/>
                    <a:pt x="10888" y="6512"/>
                  </a:cubicBezTo>
                  <a:lnTo>
                    <a:pt x="9856" y="6512"/>
                  </a:lnTo>
                  <a:cubicBezTo>
                    <a:pt x="9180" y="6512"/>
                    <a:pt x="9180" y="7544"/>
                    <a:pt x="9856" y="7544"/>
                  </a:cubicBezTo>
                  <a:cubicBezTo>
                    <a:pt x="11599" y="7544"/>
                    <a:pt x="12026" y="9963"/>
                    <a:pt x="10390" y="10532"/>
                  </a:cubicBezTo>
                  <a:lnTo>
                    <a:pt x="10390" y="10817"/>
                  </a:lnTo>
                  <a:cubicBezTo>
                    <a:pt x="10354" y="11120"/>
                    <a:pt x="10105" y="11271"/>
                    <a:pt x="9860" y="11271"/>
                  </a:cubicBezTo>
                  <a:cubicBezTo>
                    <a:pt x="9616" y="11271"/>
                    <a:pt x="9376" y="11120"/>
                    <a:pt x="9358" y="10817"/>
                  </a:cubicBezTo>
                  <a:lnTo>
                    <a:pt x="9358" y="10639"/>
                  </a:lnTo>
                  <a:lnTo>
                    <a:pt x="8824" y="10639"/>
                  </a:lnTo>
                  <a:cubicBezTo>
                    <a:pt x="8184" y="10568"/>
                    <a:pt x="8184" y="9643"/>
                    <a:pt x="8824" y="9607"/>
                  </a:cubicBezTo>
                  <a:lnTo>
                    <a:pt x="9856" y="9607"/>
                  </a:lnTo>
                  <a:cubicBezTo>
                    <a:pt x="10568" y="9607"/>
                    <a:pt x="10568" y="8576"/>
                    <a:pt x="9856" y="8576"/>
                  </a:cubicBezTo>
                  <a:cubicBezTo>
                    <a:pt x="8113" y="8576"/>
                    <a:pt x="7686" y="6120"/>
                    <a:pt x="9358" y="5551"/>
                  </a:cubicBezTo>
                  <a:lnTo>
                    <a:pt x="9358" y="5302"/>
                  </a:lnTo>
                  <a:cubicBezTo>
                    <a:pt x="9322" y="4911"/>
                    <a:pt x="9598" y="4715"/>
                    <a:pt x="9874" y="4715"/>
                  </a:cubicBezTo>
                  <a:close/>
                  <a:moveTo>
                    <a:pt x="5715" y="4768"/>
                  </a:moveTo>
                  <a:cubicBezTo>
                    <a:pt x="5969" y="4768"/>
                    <a:pt x="6227" y="4946"/>
                    <a:pt x="6227" y="5302"/>
                  </a:cubicBezTo>
                  <a:lnTo>
                    <a:pt x="6227" y="5480"/>
                  </a:lnTo>
                  <a:lnTo>
                    <a:pt x="6761" y="5480"/>
                  </a:lnTo>
                  <a:cubicBezTo>
                    <a:pt x="6782" y="5478"/>
                    <a:pt x="6804" y="5477"/>
                    <a:pt x="6825" y="5477"/>
                  </a:cubicBezTo>
                  <a:cubicBezTo>
                    <a:pt x="7486" y="5477"/>
                    <a:pt x="7486" y="6515"/>
                    <a:pt x="6825" y="6515"/>
                  </a:cubicBezTo>
                  <a:cubicBezTo>
                    <a:pt x="6804" y="6515"/>
                    <a:pt x="6782" y="6514"/>
                    <a:pt x="6761" y="6512"/>
                  </a:cubicBezTo>
                  <a:lnTo>
                    <a:pt x="5729" y="6512"/>
                  </a:lnTo>
                  <a:cubicBezTo>
                    <a:pt x="5053" y="6512"/>
                    <a:pt x="5053" y="7544"/>
                    <a:pt x="5729" y="7544"/>
                  </a:cubicBezTo>
                  <a:cubicBezTo>
                    <a:pt x="7472" y="7544"/>
                    <a:pt x="7899" y="9963"/>
                    <a:pt x="6262" y="10532"/>
                  </a:cubicBezTo>
                  <a:lnTo>
                    <a:pt x="6262" y="10817"/>
                  </a:lnTo>
                  <a:cubicBezTo>
                    <a:pt x="6262" y="11155"/>
                    <a:pt x="6004" y="11324"/>
                    <a:pt x="5746" y="11324"/>
                  </a:cubicBezTo>
                  <a:cubicBezTo>
                    <a:pt x="5488" y="11324"/>
                    <a:pt x="5231" y="11155"/>
                    <a:pt x="5231" y="10817"/>
                  </a:cubicBezTo>
                  <a:lnTo>
                    <a:pt x="5231" y="10639"/>
                  </a:lnTo>
                  <a:lnTo>
                    <a:pt x="4697" y="10639"/>
                  </a:lnTo>
                  <a:cubicBezTo>
                    <a:pt x="4056" y="10568"/>
                    <a:pt x="4056" y="9643"/>
                    <a:pt x="4697" y="9607"/>
                  </a:cubicBezTo>
                  <a:lnTo>
                    <a:pt x="5729" y="9607"/>
                  </a:lnTo>
                  <a:cubicBezTo>
                    <a:pt x="6405" y="9607"/>
                    <a:pt x="6405" y="8576"/>
                    <a:pt x="5729" y="8576"/>
                  </a:cubicBezTo>
                  <a:cubicBezTo>
                    <a:pt x="3985" y="8576"/>
                    <a:pt x="3558" y="6120"/>
                    <a:pt x="5231" y="5551"/>
                  </a:cubicBezTo>
                  <a:lnTo>
                    <a:pt x="5231" y="5302"/>
                  </a:lnTo>
                  <a:cubicBezTo>
                    <a:pt x="5213" y="4946"/>
                    <a:pt x="5462" y="4768"/>
                    <a:pt x="5715" y="4768"/>
                  </a:cubicBezTo>
                  <a:close/>
                  <a:moveTo>
                    <a:pt x="7792" y="1"/>
                  </a:moveTo>
                  <a:lnTo>
                    <a:pt x="4128" y="2918"/>
                  </a:lnTo>
                  <a:lnTo>
                    <a:pt x="0" y="6156"/>
                  </a:lnTo>
                  <a:lnTo>
                    <a:pt x="0" y="13094"/>
                  </a:lnTo>
                  <a:lnTo>
                    <a:pt x="15585" y="13094"/>
                  </a:lnTo>
                  <a:lnTo>
                    <a:pt x="15585" y="6120"/>
                  </a:lnTo>
                  <a:lnTo>
                    <a:pt x="15158" y="5800"/>
                  </a:lnTo>
                  <a:lnTo>
                    <a:pt x="77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1" name="Google Shape;3001;p69"/>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69">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69">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04" name="Google Shape;3004;p69"/>
          <p:cNvGrpSpPr/>
          <p:nvPr/>
        </p:nvGrpSpPr>
        <p:grpSpPr>
          <a:xfrm>
            <a:off x="4736475" y="4873138"/>
            <a:ext cx="204457" cy="190123"/>
            <a:chOff x="4426425" y="4796938"/>
            <a:chExt cx="204457" cy="190123"/>
          </a:xfrm>
        </p:grpSpPr>
        <p:sp>
          <p:nvSpPr>
            <p:cNvPr id="3005" name="Google Shape;3005;p69"/>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69"/>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7" name="Google Shape;3007;p69"/>
          <p:cNvGrpSpPr/>
          <p:nvPr/>
        </p:nvGrpSpPr>
        <p:grpSpPr>
          <a:xfrm flipH="1">
            <a:off x="4203075" y="4873138"/>
            <a:ext cx="204457" cy="190123"/>
            <a:chOff x="4426425" y="4796938"/>
            <a:chExt cx="204457" cy="190123"/>
          </a:xfrm>
        </p:grpSpPr>
        <p:sp>
          <p:nvSpPr>
            <p:cNvPr id="3008" name="Google Shape;3008;p69"/>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69"/>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Imagen 3">
            <a:extLst>
              <a:ext uri="{FF2B5EF4-FFF2-40B4-BE49-F238E27FC236}">
                <a16:creationId xmlns:a16="http://schemas.microsoft.com/office/drawing/2014/main" id="{929B8601-D249-9F13-AAEB-F9F9BDA1502D}"/>
              </a:ext>
            </a:extLst>
          </p:cNvPr>
          <p:cNvPicPr>
            <a:picLocks noChangeAspect="1"/>
          </p:cNvPicPr>
          <p:nvPr/>
        </p:nvPicPr>
        <p:blipFill>
          <a:blip r:embed="rId3"/>
          <a:stretch>
            <a:fillRect/>
          </a:stretch>
        </p:blipFill>
        <p:spPr>
          <a:xfrm>
            <a:off x="6737832" y="4539988"/>
            <a:ext cx="2103914" cy="523273"/>
          </a:xfrm>
          <a:prstGeom prst="rect">
            <a:avLst/>
          </a:prstGeom>
        </p:spPr>
      </p:pic>
      <p:sp>
        <p:nvSpPr>
          <p:cNvPr id="5" name="CuadroTexto 4">
            <a:extLst>
              <a:ext uri="{FF2B5EF4-FFF2-40B4-BE49-F238E27FC236}">
                <a16:creationId xmlns:a16="http://schemas.microsoft.com/office/drawing/2014/main" id="{E5E1D7D2-8E4E-9CFC-E2AE-E613F7AC4CB6}"/>
              </a:ext>
            </a:extLst>
          </p:cNvPr>
          <p:cNvSpPr txBox="1"/>
          <p:nvPr/>
        </p:nvSpPr>
        <p:spPr>
          <a:xfrm>
            <a:off x="980063" y="4146583"/>
            <a:ext cx="7248025" cy="430887"/>
          </a:xfrm>
          <a:prstGeom prst="rect">
            <a:avLst/>
          </a:prstGeom>
          <a:noFill/>
        </p:spPr>
        <p:txBody>
          <a:bodyPr wrap="square">
            <a:spAutoFit/>
          </a:bodyPr>
          <a:lstStyle/>
          <a:p>
            <a:r>
              <a:rPr lang="en-US" sz="1100" dirty="0">
                <a:solidFill>
                  <a:srgbClr val="002060"/>
                </a:solidFill>
                <a:latin typeface="Poppins" panose="00000500000000000000" pitchFamily="2" charset="0"/>
                <a:cs typeface="Poppins" panose="00000500000000000000" pitchFamily="2" charset="0"/>
              </a:rPr>
              <a:t>These are our assumptions for this project, but it is possible to modify them if necessary (for example, increase payback time or add another one indicator (for example, average delay time)</a:t>
            </a:r>
            <a:endParaRPr lang="es-ES" sz="1100" dirty="0">
              <a:solidFill>
                <a:srgbClr val="002060"/>
              </a:solidFill>
              <a:latin typeface="Poppins" panose="00000500000000000000" pitchFamily="2" charset="0"/>
              <a:cs typeface="Poppins" panose="00000500000000000000" pitchFamily="2" charset="0"/>
            </a:endParaRPr>
          </a:p>
        </p:txBody>
      </p:sp>
      <p:sp>
        <p:nvSpPr>
          <p:cNvPr id="6" name="Google Shape;2978;p69">
            <a:extLst>
              <a:ext uri="{FF2B5EF4-FFF2-40B4-BE49-F238E27FC236}">
                <a16:creationId xmlns:a16="http://schemas.microsoft.com/office/drawing/2014/main" id="{F59AB0B2-A9EE-A479-2322-297BC7864FB5}"/>
              </a:ext>
            </a:extLst>
          </p:cNvPr>
          <p:cNvSpPr/>
          <p:nvPr/>
        </p:nvSpPr>
        <p:spPr>
          <a:xfrm>
            <a:off x="3330456" y="2281261"/>
            <a:ext cx="132696" cy="138020"/>
          </a:xfrm>
          <a:prstGeom prst="roundRect">
            <a:avLst>
              <a:gd name="adj" fmla="val 16667"/>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978;p69">
            <a:extLst>
              <a:ext uri="{FF2B5EF4-FFF2-40B4-BE49-F238E27FC236}">
                <a16:creationId xmlns:a16="http://schemas.microsoft.com/office/drawing/2014/main" id="{A3F9048D-ECE2-737C-7331-EE111BA3A181}"/>
              </a:ext>
            </a:extLst>
          </p:cNvPr>
          <p:cNvSpPr/>
          <p:nvPr/>
        </p:nvSpPr>
        <p:spPr>
          <a:xfrm>
            <a:off x="3504713" y="3216793"/>
            <a:ext cx="132696" cy="13802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124" name="Picture 4">
            <a:extLst>
              <a:ext uri="{FF2B5EF4-FFF2-40B4-BE49-F238E27FC236}">
                <a16:creationId xmlns:a16="http://schemas.microsoft.com/office/drawing/2014/main" id="{40FEC29B-8783-4BCC-A7C4-8D405C120B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7368" y="1268943"/>
            <a:ext cx="4203068" cy="28776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82"/>
        <p:cNvGrpSpPr/>
        <p:nvPr/>
      </p:nvGrpSpPr>
      <p:grpSpPr>
        <a:xfrm>
          <a:off x="0" y="0"/>
          <a:ext cx="0" cy="0"/>
          <a:chOff x="0" y="0"/>
          <a:chExt cx="0" cy="0"/>
        </a:xfrm>
      </p:grpSpPr>
      <p:sp>
        <p:nvSpPr>
          <p:cNvPr id="2738" name="Google Shape;2738;p65"/>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65">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65">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1" name="Google Shape;2741;p65"/>
          <p:cNvGrpSpPr/>
          <p:nvPr/>
        </p:nvGrpSpPr>
        <p:grpSpPr>
          <a:xfrm>
            <a:off x="4736475" y="4873138"/>
            <a:ext cx="204457" cy="190123"/>
            <a:chOff x="4426425" y="4796938"/>
            <a:chExt cx="204457" cy="190123"/>
          </a:xfrm>
        </p:grpSpPr>
        <p:sp>
          <p:nvSpPr>
            <p:cNvPr id="2742" name="Google Shape;2742;p65"/>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65"/>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4" name="Google Shape;2744;p65"/>
          <p:cNvGrpSpPr/>
          <p:nvPr/>
        </p:nvGrpSpPr>
        <p:grpSpPr>
          <a:xfrm flipH="1">
            <a:off x="4203075" y="4873138"/>
            <a:ext cx="204457" cy="190123"/>
            <a:chOff x="4426425" y="4796938"/>
            <a:chExt cx="204457" cy="190123"/>
          </a:xfrm>
        </p:grpSpPr>
        <p:sp>
          <p:nvSpPr>
            <p:cNvPr id="2745" name="Google Shape;2745;p65"/>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65"/>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ítulo 6">
            <a:extLst>
              <a:ext uri="{FF2B5EF4-FFF2-40B4-BE49-F238E27FC236}">
                <a16:creationId xmlns:a16="http://schemas.microsoft.com/office/drawing/2014/main" id="{70F01F80-2848-7368-EC72-86D033098E93}"/>
              </a:ext>
            </a:extLst>
          </p:cNvPr>
          <p:cNvSpPr txBox="1">
            <a:spLocks/>
          </p:cNvSpPr>
          <p:nvPr/>
        </p:nvSpPr>
        <p:spPr>
          <a:xfrm>
            <a:off x="720000" y="532925"/>
            <a:ext cx="7044236" cy="46311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200"/>
              <a:buFont typeface="Montserrat ExtraBold"/>
              <a:buNone/>
              <a:defRPr sz="5000" b="0" i="0" u="none" strike="noStrike" cap="none">
                <a:solidFill>
                  <a:schemeClr val="dk2"/>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dk1"/>
              </a:buClr>
              <a:buSzPts val="6200"/>
              <a:buFont typeface="Bebas Neue"/>
              <a:buNone/>
              <a:defRPr sz="62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6200"/>
              <a:buFont typeface="Bebas Neue"/>
              <a:buNone/>
              <a:defRPr sz="62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6200"/>
              <a:buFont typeface="Bebas Neue"/>
              <a:buNone/>
              <a:defRPr sz="62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6200"/>
              <a:buFont typeface="Bebas Neue"/>
              <a:buNone/>
              <a:defRPr sz="62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6200"/>
              <a:buFont typeface="Bebas Neue"/>
              <a:buNone/>
              <a:defRPr sz="62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6200"/>
              <a:buFont typeface="Bebas Neue"/>
              <a:buNone/>
              <a:defRPr sz="62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6200"/>
              <a:buFont typeface="Bebas Neue"/>
              <a:buNone/>
              <a:defRPr sz="62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6200"/>
              <a:buFont typeface="Bebas Neue"/>
              <a:buNone/>
              <a:defRPr sz="6200" b="0" i="0" u="none" strike="noStrike" cap="none">
                <a:solidFill>
                  <a:schemeClr val="dk1"/>
                </a:solidFill>
                <a:latin typeface="Bebas Neue"/>
                <a:ea typeface="Bebas Neue"/>
                <a:cs typeface="Bebas Neue"/>
                <a:sym typeface="Bebas Neue"/>
              </a:defRPr>
            </a:lvl9pPr>
          </a:lstStyle>
          <a:p>
            <a:r>
              <a:rPr lang="es-ES" sz="3600" dirty="0" err="1"/>
              <a:t>Debts</a:t>
            </a:r>
            <a:r>
              <a:rPr lang="es-ES" sz="3600" dirty="0"/>
              <a:t> </a:t>
            </a:r>
            <a:r>
              <a:rPr lang="es-ES" sz="3600" dirty="0" err="1"/>
              <a:t>to</a:t>
            </a:r>
            <a:r>
              <a:rPr lang="es-ES" sz="3600" dirty="0"/>
              <a:t> </a:t>
            </a:r>
            <a:r>
              <a:rPr lang="es-ES" sz="3600" dirty="0" err="1"/>
              <a:t>restruct</a:t>
            </a:r>
            <a:endParaRPr lang="es-ES" sz="3600" dirty="0"/>
          </a:p>
        </p:txBody>
      </p:sp>
      <p:sp>
        <p:nvSpPr>
          <p:cNvPr id="14" name="CuadroTexto 13">
            <a:extLst>
              <a:ext uri="{FF2B5EF4-FFF2-40B4-BE49-F238E27FC236}">
                <a16:creationId xmlns:a16="http://schemas.microsoft.com/office/drawing/2014/main" id="{4951CEB4-1364-F744-63E9-26A6D1B7C663}"/>
              </a:ext>
            </a:extLst>
          </p:cNvPr>
          <p:cNvSpPr txBox="1"/>
          <p:nvPr/>
        </p:nvSpPr>
        <p:spPr>
          <a:xfrm>
            <a:off x="6744936" y="2860827"/>
            <a:ext cx="2038599" cy="1077218"/>
          </a:xfrm>
          <a:prstGeom prst="rect">
            <a:avLst/>
          </a:prstGeom>
          <a:noFill/>
        </p:spPr>
        <p:txBody>
          <a:bodyPr wrap="square">
            <a:spAutoFit/>
          </a:bodyPr>
          <a:lstStyle/>
          <a:p>
            <a:r>
              <a:rPr lang="en-US" sz="1600" b="1" dirty="0">
                <a:solidFill>
                  <a:srgbClr val="002060"/>
                </a:solidFill>
                <a:latin typeface="Poppins"/>
                <a:cs typeface="Poppins"/>
              </a:rPr>
              <a:t>Reduce the payback time and establish a new one </a:t>
            </a:r>
            <a:endParaRPr lang="es-ES" sz="1600" b="1" dirty="0">
              <a:solidFill>
                <a:srgbClr val="002060"/>
              </a:solidFill>
              <a:latin typeface="Poppins"/>
              <a:cs typeface="Poppins"/>
            </a:endParaRPr>
          </a:p>
        </p:txBody>
      </p:sp>
      <p:pic>
        <p:nvPicPr>
          <p:cNvPr id="15" name="Imagen 14">
            <a:extLst>
              <a:ext uri="{FF2B5EF4-FFF2-40B4-BE49-F238E27FC236}">
                <a16:creationId xmlns:a16="http://schemas.microsoft.com/office/drawing/2014/main" id="{6AF7AF92-A048-A2BB-52FB-6C78999D2377}"/>
              </a:ext>
            </a:extLst>
          </p:cNvPr>
          <p:cNvPicPr>
            <a:picLocks noChangeAspect="1"/>
          </p:cNvPicPr>
          <p:nvPr/>
        </p:nvPicPr>
        <p:blipFill>
          <a:blip r:embed="rId3"/>
          <a:stretch>
            <a:fillRect/>
          </a:stretch>
        </p:blipFill>
        <p:spPr>
          <a:xfrm>
            <a:off x="6819952" y="4498663"/>
            <a:ext cx="2103914" cy="523273"/>
          </a:xfrm>
          <a:prstGeom prst="rect">
            <a:avLst/>
          </a:prstGeom>
        </p:spPr>
      </p:pic>
      <p:pic>
        <p:nvPicPr>
          <p:cNvPr id="2050" name="Picture 2">
            <a:extLst>
              <a:ext uri="{FF2B5EF4-FFF2-40B4-BE49-F238E27FC236}">
                <a16:creationId xmlns:a16="http://schemas.microsoft.com/office/drawing/2014/main" id="{C7A4BC61-3A98-A374-F673-9E810D9437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5140" y="1254457"/>
            <a:ext cx="4607983" cy="308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6243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682"/>
        <p:cNvGrpSpPr/>
        <p:nvPr/>
      </p:nvGrpSpPr>
      <p:grpSpPr>
        <a:xfrm>
          <a:off x="0" y="0"/>
          <a:ext cx="0" cy="0"/>
          <a:chOff x="0" y="0"/>
          <a:chExt cx="0" cy="0"/>
        </a:xfrm>
      </p:grpSpPr>
      <p:sp>
        <p:nvSpPr>
          <p:cNvPr id="2738" name="Google Shape;2738;p65"/>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65">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65">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1" name="Google Shape;2741;p65"/>
          <p:cNvGrpSpPr/>
          <p:nvPr/>
        </p:nvGrpSpPr>
        <p:grpSpPr>
          <a:xfrm>
            <a:off x="4736475" y="4873138"/>
            <a:ext cx="204457" cy="190123"/>
            <a:chOff x="4426425" y="4796938"/>
            <a:chExt cx="204457" cy="190123"/>
          </a:xfrm>
        </p:grpSpPr>
        <p:sp>
          <p:nvSpPr>
            <p:cNvPr id="2742" name="Google Shape;2742;p65"/>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65"/>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4" name="Google Shape;2744;p65"/>
          <p:cNvGrpSpPr/>
          <p:nvPr/>
        </p:nvGrpSpPr>
        <p:grpSpPr>
          <a:xfrm flipH="1">
            <a:off x="4203075" y="4873138"/>
            <a:ext cx="204457" cy="190123"/>
            <a:chOff x="4426425" y="4796938"/>
            <a:chExt cx="204457" cy="190123"/>
          </a:xfrm>
        </p:grpSpPr>
        <p:sp>
          <p:nvSpPr>
            <p:cNvPr id="2745" name="Google Shape;2745;p65"/>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65"/>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8" name="Google Shape;2748;p65"/>
          <p:cNvGrpSpPr/>
          <p:nvPr/>
        </p:nvGrpSpPr>
        <p:grpSpPr>
          <a:xfrm>
            <a:off x="7955213" y="4149016"/>
            <a:ext cx="280324" cy="248318"/>
            <a:chOff x="853000" y="238125"/>
            <a:chExt cx="5914000" cy="5238775"/>
          </a:xfrm>
        </p:grpSpPr>
        <p:sp>
          <p:nvSpPr>
            <p:cNvPr id="2749" name="Google Shape;2749;p65"/>
            <p:cNvSpPr/>
            <p:nvPr/>
          </p:nvSpPr>
          <p:spPr>
            <a:xfrm>
              <a:off x="1657075" y="1108800"/>
              <a:ext cx="4240125" cy="4368100"/>
            </a:xfrm>
            <a:custGeom>
              <a:avLst/>
              <a:gdLst/>
              <a:ahLst/>
              <a:cxnLst/>
              <a:rect l="l" t="t" r="r" b="b"/>
              <a:pathLst>
                <a:path w="169605" h="174724" extrusionOk="0">
                  <a:moveTo>
                    <a:pt x="87327" y="0"/>
                  </a:moveTo>
                  <a:lnTo>
                    <a:pt x="1" y="73147"/>
                  </a:lnTo>
                  <a:lnTo>
                    <a:pt x="1" y="169432"/>
                  </a:lnTo>
                  <a:lnTo>
                    <a:pt x="1" y="169674"/>
                  </a:lnTo>
                  <a:lnTo>
                    <a:pt x="35" y="170262"/>
                  </a:lnTo>
                  <a:lnTo>
                    <a:pt x="105" y="170677"/>
                  </a:lnTo>
                  <a:lnTo>
                    <a:pt x="208" y="171126"/>
                  </a:lnTo>
                  <a:lnTo>
                    <a:pt x="347" y="171576"/>
                  </a:lnTo>
                  <a:lnTo>
                    <a:pt x="554" y="172095"/>
                  </a:lnTo>
                  <a:lnTo>
                    <a:pt x="796" y="172579"/>
                  </a:lnTo>
                  <a:lnTo>
                    <a:pt x="1142" y="173063"/>
                  </a:lnTo>
                  <a:lnTo>
                    <a:pt x="1315" y="173270"/>
                  </a:lnTo>
                  <a:lnTo>
                    <a:pt x="1523" y="173513"/>
                  </a:lnTo>
                  <a:lnTo>
                    <a:pt x="1765" y="173720"/>
                  </a:lnTo>
                  <a:lnTo>
                    <a:pt x="2007" y="173893"/>
                  </a:lnTo>
                  <a:lnTo>
                    <a:pt x="2283" y="174100"/>
                  </a:lnTo>
                  <a:lnTo>
                    <a:pt x="2595" y="174239"/>
                  </a:lnTo>
                  <a:lnTo>
                    <a:pt x="2906" y="174377"/>
                  </a:lnTo>
                  <a:lnTo>
                    <a:pt x="3252" y="174515"/>
                  </a:lnTo>
                  <a:lnTo>
                    <a:pt x="3632" y="174585"/>
                  </a:lnTo>
                  <a:lnTo>
                    <a:pt x="4047" y="174688"/>
                  </a:lnTo>
                  <a:lnTo>
                    <a:pt x="4497" y="174723"/>
                  </a:lnTo>
                  <a:lnTo>
                    <a:pt x="4946" y="174723"/>
                  </a:lnTo>
                  <a:lnTo>
                    <a:pt x="64571" y="174654"/>
                  </a:lnTo>
                  <a:lnTo>
                    <a:pt x="65850" y="174654"/>
                  </a:lnTo>
                  <a:lnTo>
                    <a:pt x="65850" y="120183"/>
                  </a:lnTo>
                  <a:lnTo>
                    <a:pt x="104966" y="120183"/>
                  </a:lnTo>
                  <a:lnTo>
                    <a:pt x="104966" y="174515"/>
                  </a:lnTo>
                  <a:lnTo>
                    <a:pt x="163898" y="174515"/>
                  </a:lnTo>
                  <a:lnTo>
                    <a:pt x="164452" y="174446"/>
                  </a:lnTo>
                  <a:lnTo>
                    <a:pt x="165005" y="174377"/>
                  </a:lnTo>
                  <a:lnTo>
                    <a:pt x="165489" y="174239"/>
                  </a:lnTo>
                  <a:lnTo>
                    <a:pt x="165939" y="174100"/>
                  </a:lnTo>
                  <a:lnTo>
                    <a:pt x="166354" y="173928"/>
                  </a:lnTo>
                  <a:lnTo>
                    <a:pt x="166734" y="173720"/>
                  </a:lnTo>
                  <a:lnTo>
                    <a:pt x="167080" y="173478"/>
                  </a:lnTo>
                  <a:lnTo>
                    <a:pt x="167391" y="173270"/>
                  </a:lnTo>
                  <a:lnTo>
                    <a:pt x="167703" y="172994"/>
                  </a:lnTo>
                  <a:lnTo>
                    <a:pt x="167945" y="172717"/>
                  </a:lnTo>
                  <a:lnTo>
                    <a:pt x="168187" y="172440"/>
                  </a:lnTo>
                  <a:lnTo>
                    <a:pt x="168429" y="172129"/>
                  </a:lnTo>
                  <a:lnTo>
                    <a:pt x="168602" y="171852"/>
                  </a:lnTo>
                  <a:lnTo>
                    <a:pt x="168913" y="171230"/>
                  </a:lnTo>
                  <a:lnTo>
                    <a:pt x="169155" y="170607"/>
                  </a:lnTo>
                  <a:lnTo>
                    <a:pt x="169363" y="170019"/>
                  </a:lnTo>
                  <a:lnTo>
                    <a:pt x="169466" y="169466"/>
                  </a:lnTo>
                  <a:lnTo>
                    <a:pt x="169536" y="168982"/>
                  </a:lnTo>
                  <a:lnTo>
                    <a:pt x="169570" y="168532"/>
                  </a:lnTo>
                  <a:lnTo>
                    <a:pt x="169605" y="168221"/>
                  </a:lnTo>
                  <a:lnTo>
                    <a:pt x="169605" y="167944"/>
                  </a:lnTo>
                  <a:lnTo>
                    <a:pt x="169605" y="73147"/>
                  </a:lnTo>
                  <a:lnTo>
                    <a:pt x="873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65"/>
            <p:cNvSpPr/>
            <p:nvPr/>
          </p:nvSpPr>
          <p:spPr>
            <a:xfrm>
              <a:off x="853000" y="238125"/>
              <a:ext cx="5914000" cy="2798800"/>
            </a:xfrm>
            <a:custGeom>
              <a:avLst/>
              <a:gdLst/>
              <a:ahLst/>
              <a:cxnLst/>
              <a:rect l="l" t="t" r="r" b="b"/>
              <a:pathLst>
                <a:path w="236560" h="111952" extrusionOk="0">
                  <a:moveTo>
                    <a:pt x="120217" y="0"/>
                  </a:moveTo>
                  <a:lnTo>
                    <a:pt x="0" y="105864"/>
                  </a:lnTo>
                  <a:lnTo>
                    <a:pt x="104" y="106003"/>
                  </a:lnTo>
                  <a:lnTo>
                    <a:pt x="346" y="106418"/>
                  </a:lnTo>
                  <a:lnTo>
                    <a:pt x="795" y="107040"/>
                  </a:lnTo>
                  <a:lnTo>
                    <a:pt x="1418" y="107801"/>
                  </a:lnTo>
                  <a:lnTo>
                    <a:pt x="1798" y="108216"/>
                  </a:lnTo>
                  <a:lnTo>
                    <a:pt x="2213" y="108631"/>
                  </a:lnTo>
                  <a:lnTo>
                    <a:pt x="2698" y="109046"/>
                  </a:lnTo>
                  <a:lnTo>
                    <a:pt x="3216" y="109461"/>
                  </a:lnTo>
                  <a:lnTo>
                    <a:pt x="3770" y="109876"/>
                  </a:lnTo>
                  <a:lnTo>
                    <a:pt x="4358" y="110291"/>
                  </a:lnTo>
                  <a:lnTo>
                    <a:pt x="5015" y="110672"/>
                  </a:lnTo>
                  <a:lnTo>
                    <a:pt x="5741" y="110983"/>
                  </a:lnTo>
                  <a:lnTo>
                    <a:pt x="6467" y="111294"/>
                  </a:lnTo>
                  <a:lnTo>
                    <a:pt x="7263" y="111536"/>
                  </a:lnTo>
                  <a:lnTo>
                    <a:pt x="8127" y="111744"/>
                  </a:lnTo>
                  <a:lnTo>
                    <a:pt x="9027" y="111882"/>
                  </a:lnTo>
                  <a:lnTo>
                    <a:pt x="9960" y="111951"/>
                  </a:lnTo>
                  <a:lnTo>
                    <a:pt x="10963" y="111917"/>
                  </a:lnTo>
                  <a:lnTo>
                    <a:pt x="11482" y="111882"/>
                  </a:lnTo>
                  <a:lnTo>
                    <a:pt x="12001" y="111848"/>
                  </a:lnTo>
                  <a:lnTo>
                    <a:pt x="12520" y="111744"/>
                  </a:lnTo>
                  <a:lnTo>
                    <a:pt x="13073" y="111640"/>
                  </a:lnTo>
                  <a:lnTo>
                    <a:pt x="13661" y="111502"/>
                  </a:lnTo>
                  <a:lnTo>
                    <a:pt x="14214" y="111363"/>
                  </a:lnTo>
                  <a:lnTo>
                    <a:pt x="14802" y="111156"/>
                  </a:lnTo>
                  <a:lnTo>
                    <a:pt x="15425" y="110948"/>
                  </a:lnTo>
                  <a:lnTo>
                    <a:pt x="16013" y="110706"/>
                  </a:lnTo>
                  <a:lnTo>
                    <a:pt x="16635" y="110430"/>
                  </a:lnTo>
                  <a:lnTo>
                    <a:pt x="17292" y="110118"/>
                  </a:lnTo>
                  <a:lnTo>
                    <a:pt x="17950" y="109807"/>
                  </a:lnTo>
                  <a:lnTo>
                    <a:pt x="18607" y="109427"/>
                  </a:lnTo>
                  <a:lnTo>
                    <a:pt x="19264" y="109012"/>
                  </a:lnTo>
                  <a:lnTo>
                    <a:pt x="19955" y="108597"/>
                  </a:lnTo>
                  <a:lnTo>
                    <a:pt x="20682" y="108112"/>
                  </a:lnTo>
                  <a:lnTo>
                    <a:pt x="21373" y="107628"/>
                  </a:lnTo>
                  <a:lnTo>
                    <a:pt x="22100" y="107075"/>
                  </a:lnTo>
                  <a:lnTo>
                    <a:pt x="22861" y="106487"/>
                  </a:lnTo>
                  <a:lnTo>
                    <a:pt x="23587" y="105864"/>
                  </a:lnTo>
                  <a:lnTo>
                    <a:pt x="120217" y="24140"/>
                  </a:lnTo>
                  <a:lnTo>
                    <a:pt x="210829" y="105346"/>
                  </a:lnTo>
                  <a:lnTo>
                    <a:pt x="211694" y="105968"/>
                  </a:lnTo>
                  <a:lnTo>
                    <a:pt x="212558" y="106556"/>
                  </a:lnTo>
                  <a:lnTo>
                    <a:pt x="213388" y="107075"/>
                  </a:lnTo>
                  <a:lnTo>
                    <a:pt x="214184" y="107594"/>
                  </a:lnTo>
                  <a:lnTo>
                    <a:pt x="215014" y="108043"/>
                  </a:lnTo>
                  <a:lnTo>
                    <a:pt x="215775" y="108458"/>
                  </a:lnTo>
                  <a:lnTo>
                    <a:pt x="216570" y="108873"/>
                  </a:lnTo>
                  <a:lnTo>
                    <a:pt x="217296" y="109219"/>
                  </a:lnTo>
                  <a:lnTo>
                    <a:pt x="218057" y="109565"/>
                  </a:lnTo>
                  <a:lnTo>
                    <a:pt x="218749" y="109876"/>
                  </a:lnTo>
                  <a:lnTo>
                    <a:pt x="219475" y="110118"/>
                  </a:lnTo>
                  <a:lnTo>
                    <a:pt x="220167" y="110360"/>
                  </a:lnTo>
                  <a:lnTo>
                    <a:pt x="220824" y="110568"/>
                  </a:lnTo>
                  <a:lnTo>
                    <a:pt x="221481" y="110775"/>
                  </a:lnTo>
                  <a:lnTo>
                    <a:pt x="222104" y="110914"/>
                  </a:lnTo>
                  <a:lnTo>
                    <a:pt x="222761" y="111052"/>
                  </a:lnTo>
                  <a:lnTo>
                    <a:pt x="223349" y="111156"/>
                  </a:lnTo>
                  <a:lnTo>
                    <a:pt x="223937" y="111225"/>
                  </a:lnTo>
                  <a:lnTo>
                    <a:pt x="224524" y="111294"/>
                  </a:lnTo>
                  <a:lnTo>
                    <a:pt x="225078" y="111329"/>
                  </a:lnTo>
                  <a:lnTo>
                    <a:pt x="226185" y="111363"/>
                  </a:lnTo>
                  <a:lnTo>
                    <a:pt x="227188" y="111294"/>
                  </a:lnTo>
                  <a:lnTo>
                    <a:pt x="228156" y="111156"/>
                  </a:lnTo>
                  <a:lnTo>
                    <a:pt x="229055" y="110948"/>
                  </a:lnTo>
                  <a:lnTo>
                    <a:pt x="229920" y="110706"/>
                  </a:lnTo>
                  <a:lnTo>
                    <a:pt x="230715" y="110430"/>
                  </a:lnTo>
                  <a:lnTo>
                    <a:pt x="231441" y="110084"/>
                  </a:lnTo>
                  <a:lnTo>
                    <a:pt x="232133" y="109703"/>
                  </a:lnTo>
                  <a:lnTo>
                    <a:pt x="232756" y="109323"/>
                  </a:lnTo>
                  <a:lnTo>
                    <a:pt x="233344" y="108908"/>
                  </a:lnTo>
                  <a:lnTo>
                    <a:pt x="233862" y="108493"/>
                  </a:lnTo>
                  <a:lnTo>
                    <a:pt x="234347" y="108078"/>
                  </a:lnTo>
                  <a:lnTo>
                    <a:pt x="234796" y="107663"/>
                  </a:lnTo>
                  <a:lnTo>
                    <a:pt x="235177" y="107248"/>
                  </a:lnTo>
                  <a:lnTo>
                    <a:pt x="235765" y="106522"/>
                  </a:lnTo>
                  <a:lnTo>
                    <a:pt x="236214" y="105899"/>
                  </a:lnTo>
                  <a:lnTo>
                    <a:pt x="236456" y="105519"/>
                  </a:lnTo>
                  <a:lnTo>
                    <a:pt x="236560" y="105346"/>
                  </a:lnTo>
                  <a:lnTo>
                    <a:pt x="1202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ítulo 6">
            <a:extLst>
              <a:ext uri="{FF2B5EF4-FFF2-40B4-BE49-F238E27FC236}">
                <a16:creationId xmlns:a16="http://schemas.microsoft.com/office/drawing/2014/main" id="{70F01F80-2848-7368-EC72-86D033098E93}"/>
              </a:ext>
            </a:extLst>
          </p:cNvPr>
          <p:cNvSpPr txBox="1">
            <a:spLocks/>
          </p:cNvSpPr>
          <p:nvPr/>
        </p:nvSpPr>
        <p:spPr>
          <a:xfrm>
            <a:off x="720000" y="532925"/>
            <a:ext cx="7044236" cy="46311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200"/>
              <a:buFont typeface="Montserrat ExtraBold"/>
              <a:buNone/>
              <a:defRPr sz="5000" b="0" i="0" u="none" strike="noStrike" cap="none">
                <a:solidFill>
                  <a:schemeClr val="dk2"/>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dk1"/>
              </a:buClr>
              <a:buSzPts val="6200"/>
              <a:buFont typeface="Bebas Neue"/>
              <a:buNone/>
              <a:defRPr sz="62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6200"/>
              <a:buFont typeface="Bebas Neue"/>
              <a:buNone/>
              <a:defRPr sz="62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6200"/>
              <a:buFont typeface="Bebas Neue"/>
              <a:buNone/>
              <a:defRPr sz="62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6200"/>
              <a:buFont typeface="Bebas Neue"/>
              <a:buNone/>
              <a:defRPr sz="62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6200"/>
              <a:buFont typeface="Bebas Neue"/>
              <a:buNone/>
              <a:defRPr sz="62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6200"/>
              <a:buFont typeface="Bebas Neue"/>
              <a:buNone/>
              <a:defRPr sz="62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6200"/>
              <a:buFont typeface="Bebas Neue"/>
              <a:buNone/>
              <a:defRPr sz="62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6200"/>
              <a:buFont typeface="Bebas Neue"/>
              <a:buNone/>
              <a:defRPr sz="6200" b="0" i="0" u="none" strike="noStrike" cap="none">
                <a:solidFill>
                  <a:schemeClr val="dk1"/>
                </a:solidFill>
                <a:latin typeface="Bebas Neue"/>
                <a:ea typeface="Bebas Neue"/>
                <a:cs typeface="Bebas Neue"/>
                <a:sym typeface="Bebas Neue"/>
              </a:defRPr>
            </a:lvl9pPr>
          </a:lstStyle>
          <a:p>
            <a:r>
              <a:rPr lang="es-ES" sz="3600" dirty="0" err="1"/>
              <a:t>Debts</a:t>
            </a:r>
            <a:r>
              <a:rPr lang="es-ES" sz="3600" dirty="0"/>
              <a:t> </a:t>
            </a:r>
            <a:r>
              <a:rPr lang="es-ES" sz="3600" dirty="0" err="1"/>
              <a:t>to</a:t>
            </a:r>
            <a:r>
              <a:rPr lang="es-ES" sz="3600" dirty="0"/>
              <a:t> block</a:t>
            </a:r>
          </a:p>
        </p:txBody>
      </p:sp>
      <p:sp>
        <p:nvSpPr>
          <p:cNvPr id="3" name="CuadroTexto 2">
            <a:extLst>
              <a:ext uri="{FF2B5EF4-FFF2-40B4-BE49-F238E27FC236}">
                <a16:creationId xmlns:a16="http://schemas.microsoft.com/office/drawing/2014/main" id="{E6835DD7-AB36-F324-3701-BF9F2F248DA1}"/>
              </a:ext>
            </a:extLst>
          </p:cNvPr>
          <p:cNvSpPr txBox="1"/>
          <p:nvPr/>
        </p:nvSpPr>
        <p:spPr>
          <a:xfrm>
            <a:off x="6864793" y="2793599"/>
            <a:ext cx="2454500" cy="1077218"/>
          </a:xfrm>
          <a:prstGeom prst="rect">
            <a:avLst/>
          </a:prstGeom>
          <a:noFill/>
        </p:spPr>
        <p:txBody>
          <a:bodyPr wrap="square">
            <a:spAutoFit/>
          </a:bodyPr>
          <a:lstStyle/>
          <a:p>
            <a:r>
              <a:rPr lang="en-US" sz="1600" b="1" dirty="0">
                <a:solidFill>
                  <a:schemeClr val="accent6">
                    <a:lumMod val="75000"/>
                  </a:schemeClr>
                </a:solidFill>
                <a:latin typeface="Poppins"/>
                <a:cs typeface="Poppins"/>
              </a:rPr>
              <a:t>Block the credit line until the complete debt amount has been repaid </a:t>
            </a:r>
            <a:endParaRPr lang="es-ES" sz="1600" b="1" dirty="0">
              <a:solidFill>
                <a:schemeClr val="accent6">
                  <a:lumMod val="75000"/>
                </a:schemeClr>
              </a:solidFill>
              <a:latin typeface="Poppins"/>
              <a:cs typeface="Poppins"/>
            </a:endParaRPr>
          </a:p>
        </p:txBody>
      </p:sp>
      <p:pic>
        <p:nvPicPr>
          <p:cNvPr id="4" name="Imagen 3">
            <a:extLst>
              <a:ext uri="{FF2B5EF4-FFF2-40B4-BE49-F238E27FC236}">
                <a16:creationId xmlns:a16="http://schemas.microsoft.com/office/drawing/2014/main" id="{8486777B-82DB-D200-CFDC-191A6142F4C3}"/>
              </a:ext>
            </a:extLst>
          </p:cNvPr>
          <p:cNvPicPr>
            <a:picLocks noChangeAspect="1"/>
          </p:cNvPicPr>
          <p:nvPr/>
        </p:nvPicPr>
        <p:blipFill>
          <a:blip r:embed="rId4"/>
          <a:stretch>
            <a:fillRect/>
          </a:stretch>
        </p:blipFill>
        <p:spPr>
          <a:xfrm>
            <a:off x="6777048" y="4539988"/>
            <a:ext cx="2103914" cy="523273"/>
          </a:xfrm>
          <a:prstGeom prst="rect">
            <a:avLst/>
          </a:prstGeom>
        </p:spPr>
      </p:pic>
      <p:pic>
        <p:nvPicPr>
          <p:cNvPr id="3076" name="Picture 4">
            <a:extLst>
              <a:ext uri="{FF2B5EF4-FFF2-40B4-BE49-F238E27FC236}">
                <a16:creationId xmlns:a16="http://schemas.microsoft.com/office/drawing/2014/main" id="{483C980D-EB80-61A9-D98E-C1BBC90358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4318" y="1207046"/>
            <a:ext cx="4638215" cy="3074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412143"/>
      </p:ext>
    </p:extLst>
  </p:cSld>
  <p:clrMapOvr>
    <a:overrideClrMapping bg1="lt1" tx1="dk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82"/>
        <p:cNvGrpSpPr/>
        <p:nvPr/>
      </p:nvGrpSpPr>
      <p:grpSpPr>
        <a:xfrm>
          <a:off x="0" y="0"/>
          <a:ext cx="0" cy="0"/>
          <a:chOff x="0" y="0"/>
          <a:chExt cx="0" cy="0"/>
        </a:xfrm>
      </p:grpSpPr>
      <p:sp>
        <p:nvSpPr>
          <p:cNvPr id="2738" name="Google Shape;2738;p65"/>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65">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65">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1" name="Google Shape;2741;p65"/>
          <p:cNvGrpSpPr/>
          <p:nvPr/>
        </p:nvGrpSpPr>
        <p:grpSpPr>
          <a:xfrm>
            <a:off x="4736475" y="4873138"/>
            <a:ext cx="204457" cy="190123"/>
            <a:chOff x="4426425" y="4796938"/>
            <a:chExt cx="204457" cy="190123"/>
          </a:xfrm>
        </p:grpSpPr>
        <p:sp>
          <p:nvSpPr>
            <p:cNvPr id="2742" name="Google Shape;2742;p65"/>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65"/>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4" name="Google Shape;2744;p65"/>
          <p:cNvGrpSpPr/>
          <p:nvPr/>
        </p:nvGrpSpPr>
        <p:grpSpPr>
          <a:xfrm flipH="1">
            <a:off x="4203075" y="4873138"/>
            <a:ext cx="204457" cy="190123"/>
            <a:chOff x="4426425" y="4796938"/>
            <a:chExt cx="204457" cy="190123"/>
          </a:xfrm>
        </p:grpSpPr>
        <p:sp>
          <p:nvSpPr>
            <p:cNvPr id="2745" name="Google Shape;2745;p65"/>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65"/>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8" name="Google Shape;2748;p65"/>
          <p:cNvGrpSpPr/>
          <p:nvPr/>
        </p:nvGrpSpPr>
        <p:grpSpPr>
          <a:xfrm>
            <a:off x="7955213" y="4149016"/>
            <a:ext cx="280324" cy="248318"/>
            <a:chOff x="853000" y="238125"/>
            <a:chExt cx="5914000" cy="5238775"/>
          </a:xfrm>
        </p:grpSpPr>
        <p:sp>
          <p:nvSpPr>
            <p:cNvPr id="2749" name="Google Shape;2749;p65"/>
            <p:cNvSpPr/>
            <p:nvPr/>
          </p:nvSpPr>
          <p:spPr>
            <a:xfrm>
              <a:off x="1657075" y="1108800"/>
              <a:ext cx="4240125" cy="4368100"/>
            </a:xfrm>
            <a:custGeom>
              <a:avLst/>
              <a:gdLst/>
              <a:ahLst/>
              <a:cxnLst/>
              <a:rect l="l" t="t" r="r" b="b"/>
              <a:pathLst>
                <a:path w="169605" h="174724" extrusionOk="0">
                  <a:moveTo>
                    <a:pt x="87327" y="0"/>
                  </a:moveTo>
                  <a:lnTo>
                    <a:pt x="1" y="73147"/>
                  </a:lnTo>
                  <a:lnTo>
                    <a:pt x="1" y="169432"/>
                  </a:lnTo>
                  <a:lnTo>
                    <a:pt x="1" y="169674"/>
                  </a:lnTo>
                  <a:lnTo>
                    <a:pt x="35" y="170262"/>
                  </a:lnTo>
                  <a:lnTo>
                    <a:pt x="105" y="170677"/>
                  </a:lnTo>
                  <a:lnTo>
                    <a:pt x="208" y="171126"/>
                  </a:lnTo>
                  <a:lnTo>
                    <a:pt x="347" y="171576"/>
                  </a:lnTo>
                  <a:lnTo>
                    <a:pt x="554" y="172095"/>
                  </a:lnTo>
                  <a:lnTo>
                    <a:pt x="796" y="172579"/>
                  </a:lnTo>
                  <a:lnTo>
                    <a:pt x="1142" y="173063"/>
                  </a:lnTo>
                  <a:lnTo>
                    <a:pt x="1315" y="173270"/>
                  </a:lnTo>
                  <a:lnTo>
                    <a:pt x="1523" y="173513"/>
                  </a:lnTo>
                  <a:lnTo>
                    <a:pt x="1765" y="173720"/>
                  </a:lnTo>
                  <a:lnTo>
                    <a:pt x="2007" y="173893"/>
                  </a:lnTo>
                  <a:lnTo>
                    <a:pt x="2283" y="174100"/>
                  </a:lnTo>
                  <a:lnTo>
                    <a:pt x="2595" y="174239"/>
                  </a:lnTo>
                  <a:lnTo>
                    <a:pt x="2906" y="174377"/>
                  </a:lnTo>
                  <a:lnTo>
                    <a:pt x="3252" y="174515"/>
                  </a:lnTo>
                  <a:lnTo>
                    <a:pt x="3632" y="174585"/>
                  </a:lnTo>
                  <a:lnTo>
                    <a:pt x="4047" y="174688"/>
                  </a:lnTo>
                  <a:lnTo>
                    <a:pt x="4497" y="174723"/>
                  </a:lnTo>
                  <a:lnTo>
                    <a:pt x="4946" y="174723"/>
                  </a:lnTo>
                  <a:lnTo>
                    <a:pt x="64571" y="174654"/>
                  </a:lnTo>
                  <a:lnTo>
                    <a:pt x="65850" y="174654"/>
                  </a:lnTo>
                  <a:lnTo>
                    <a:pt x="65850" y="120183"/>
                  </a:lnTo>
                  <a:lnTo>
                    <a:pt x="104966" y="120183"/>
                  </a:lnTo>
                  <a:lnTo>
                    <a:pt x="104966" y="174515"/>
                  </a:lnTo>
                  <a:lnTo>
                    <a:pt x="163898" y="174515"/>
                  </a:lnTo>
                  <a:lnTo>
                    <a:pt x="164452" y="174446"/>
                  </a:lnTo>
                  <a:lnTo>
                    <a:pt x="165005" y="174377"/>
                  </a:lnTo>
                  <a:lnTo>
                    <a:pt x="165489" y="174239"/>
                  </a:lnTo>
                  <a:lnTo>
                    <a:pt x="165939" y="174100"/>
                  </a:lnTo>
                  <a:lnTo>
                    <a:pt x="166354" y="173928"/>
                  </a:lnTo>
                  <a:lnTo>
                    <a:pt x="166734" y="173720"/>
                  </a:lnTo>
                  <a:lnTo>
                    <a:pt x="167080" y="173478"/>
                  </a:lnTo>
                  <a:lnTo>
                    <a:pt x="167391" y="173270"/>
                  </a:lnTo>
                  <a:lnTo>
                    <a:pt x="167703" y="172994"/>
                  </a:lnTo>
                  <a:lnTo>
                    <a:pt x="167945" y="172717"/>
                  </a:lnTo>
                  <a:lnTo>
                    <a:pt x="168187" y="172440"/>
                  </a:lnTo>
                  <a:lnTo>
                    <a:pt x="168429" y="172129"/>
                  </a:lnTo>
                  <a:lnTo>
                    <a:pt x="168602" y="171852"/>
                  </a:lnTo>
                  <a:lnTo>
                    <a:pt x="168913" y="171230"/>
                  </a:lnTo>
                  <a:lnTo>
                    <a:pt x="169155" y="170607"/>
                  </a:lnTo>
                  <a:lnTo>
                    <a:pt x="169363" y="170019"/>
                  </a:lnTo>
                  <a:lnTo>
                    <a:pt x="169466" y="169466"/>
                  </a:lnTo>
                  <a:lnTo>
                    <a:pt x="169536" y="168982"/>
                  </a:lnTo>
                  <a:lnTo>
                    <a:pt x="169570" y="168532"/>
                  </a:lnTo>
                  <a:lnTo>
                    <a:pt x="169605" y="168221"/>
                  </a:lnTo>
                  <a:lnTo>
                    <a:pt x="169605" y="167944"/>
                  </a:lnTo>
                  <a:lnTo>
                    <a:pt x="169605" y="73147"/>
                  </a:lnTo>
                  <a:lnTo>
                    <a:pt x="873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65"/>
            <p:cNvSpPr/>
            <p:nvPr/>
          </p:nvSpPr>
          <p:spPr>
            <a:xfrm>
              <a:off x="853000" y="238125"/>
              <a:ext cx="5914000" cy="2798800"/>
            </a:xfrm>
            <a:custGeom>
              <a:avLst/>
              <a:gdLst/>
              <a:ahLst/>
              <a:cxnLst/>
              <a:rect l="l" t="t" r="r" b="b"/>
              <a:pathLst>
                <a:path w="236560" h="111952" extrusionOk="0">
                  <a:moveTo>
                    <a:pt x="120217" y="0"/>
                  </a:moveTo>
                  <a:lnTo>
                    <a:pt x="0" y="105864"/>
                  </a:lnTo>
                  <a:lnTo>
                    <a:pt x="104" y="106003"/>
                  </a:lnTo>
                  <a:lnTo>
                    <a:pt x="346" y="106418"/>
                  </a:lnTo>
                  <a:lnTo>
                    <a:pt x="795" y="107040"/>
                  </a:lnTo>
                  <a:lnTo>
                    <a:pt x="1418" y="107801"/>
                  </a:lnTo>
                  <a:lnTo>
                    <a:pt x="1798" y="108216"/>
                  </a:lnTo>
                  <a:lnTo>
                    <a:pt x="2213" y="108631"/>
                  </a:lnTo>
                  <a:lnTo>
                    <a:pt x="2698" y="109046"/>
                  </a:lnTo>
                  <a:lnTo>
                    <a:pt x="3216" y="109461"/>
                  </a:lnTo>
                  <a:lnTo>
                    <a:pt x="3770" y="109876"/>
                  </a:lnTo>
                  <a:lnTo>
                    <a:pt x="4358" y="110291"/>
                  </a:lnTo>
                  <a:lnTo>
                    <a:pt x="5015" y="110672"/>
                  </a:lnTo>
                  <a:lnTo>
                    <a:pt x="5741" y="110983"/>
                  </a:lnTo>
                  <a:lnTo>
                    <a:pt x="6467" y="111294"/>
                  </a:lnTo>
                  <a:lnTo>
                    <a:pt x="7263" y="111536"/>
                  </a:lnTo>
                  <a:lnTo>
                    <a:pt x="8127" y="111744"/>
                  </a:lnTo>
                  <a:lnTo>
                    <a:pt x="9027" y="111882"/>
                  </a:lnTo>
                  <a:lnTo>
                    <a:pt x="9960" y="111951"/>
                  </a:lnTo>
                  <a:lnTo>
                    <a:pt x="10963" y="111917"/>
                  </a:lnTo>
                  <a:lnTo>
                    <a:pt x="11482" y="111882"/>
                  </a:lnTo>
                  <a:lnTo>
                    <a:pt x="12001" y="111848"/>
                  </a:lnTo>
                  <a:lnTo>
                    <a:pt x="12520" y="111744"/>
                  </a:lnTo>
                  <a:lnTo>
                    <a:pt x="13073" y="111640"/>
                  </a:lnTo>
                  <a:lnTo>
                    <a:pt x="13661" y="111502"/>
                  </a:lnTo>
                  <a:lnTo>
                    <a:pt x="14214" y="111363"/>
                  </a:lnTo>
                  <a:lnTo>
                    <a:pt x="14802" y="111156"/>
                  </a:lnTo>
                  <a:lnTo>
                    <a:pt x="15425" y="110948"/>
                  </a:lnTo>
                  <a:lnTo>
                    <a:pt x="16013" y="110706"/>
                  </a:lnTo>
                  <a:lnTo>
                    <a:pt x="16635" y="110430"/>
                  </a:lnTo>
                  <a:lnTo>
                    <a:pt x="17292" y="110118"/>
                  </a:lnTo>
                  <a:lnTo>
                    <a:pt x="17950" y="109807"/>
                  </a:lnTo>
                  <a:lnTo>
                    <a:pt x="18607" y="109427"/>
                  </a:lnTo>
                  <a:lnTo>
                    <a:pt x="19264" y="109012"/>
                  </a:lnTo>
                  <a:lnTo>
                    <a:pt x="19955" y="108597"/>
                  </a:lnTo>
                  <a:lnTo>
                    <a:pt x="20682" y="108112"/>
                  </a:lnTo>
                  <a:lnTo>
                    <a:pt x="21373" y="107628"/>
                  </a:lnTo>
                  <a:lnTo>
                    <a:pt x="22100" y="107075"/>
                  </a:lnTo>
                  <a:lnTo>
                    <a:pt x="22861" y="106487"/>
                  </a:lnTo>
                  <a:lnTo>
                    <a:pt x="23587" y="105864"/>
                  </a:lnTo>
                  <a:lnTo>
                    <a:pt x="120217" y="24140"/>
                  </a:lnTo>
                  <a:lnTo>
                    <a:pt x="210829" y="105346"/>
                  </a:lnTo>
                  <a:lnTo>
                    <a:pt x="211694" y="105968"/>
                  </a:lnTo>
                  <a:lnTo>
                    <a:pt x="212558" y="106556"/>
                  </a:lnTo>
                  <a:lnTo>
                    <a:pt x="213388" y="107075"/>
                  </a:lnTo>
                  <a:lnTo>
                    <a:pt x="214184" y="107594"/>
                  </a:lnTo>
                  <a:lnTo>
                    <a:pt x="215014" y="108043"/>
                  </a:lnTo>
                  <a:lnTo>
                    <a:pt x="215775" y="108458"/>
                  </a:lnTo>
                  <a:lnTo>
                    <a:pt x="216570" y="108873"/>
                  </a:lnTo>
                  <a:lnTo>
                    <a:pt x="217296" y="109219"/>
                  </a:lnTo>
                  <a:lnTo>
                    <a:pt x="218057" y="109565"/>
                  </a:lnTo>
                  <a:lnTo>
                    <a:pt x="218749" y="109876"/>
                  </a:lnTo>
                  <a:lnTo>
                    <a:pt x="219475" y="110118"/>
                  </a:lnTo>
                  <a:lnTo>
                    <a:pt x="220167" y="110360"/>
                  </a:lnTo>
                  <a:lnTo>
                    <a:pt x="220824" y="110568"/>
                  </a:lnTo>
                  <a:lnTo>
                    <a:pt x="221481" y="110775"/>
                  </a:lnTo>
                  <a:lnTo>
                    <a:pt x="222104" y="110914"/>
                  </a:lnTo>
                  <a:lnTo>
                    <a:pt x="222761" y="111052"/>
                  </a:lnTo>
                  <a:lnTo>
                    <a:pt x="223349" y="111156"/>
                  </a:lnTo>
                  <a:lnTo>
                    <a:pt x="223937" y="111225"/>
                  </a:lnTo>
                  <a:lnTo>
                    <a:pt x="224524" y="111294"/>
                  </a:lnTo>
                  <a:lnTo>
                    <a:pt x="225078" y="111329"/>
                  </a:lnTo>
                  <a:lnTo>
                    <a:pt x="226185" y="111363"/>
                  </a:lnTo>
                  <a:lnTo>
                    <a:pt x="227188" y="111294"/>
                  </a:lnTo>
                  <a:lnTo>
                    <a:pt x="228156" y="111156"/>
                  </a:lnTo>
                  <a:lnTo>
                    <a:pt x="229055" y="110948"/>
                  </a:lnTo>
                  <a:lnTo>
                    <a:pt x="229920" y="110706"/>
                  </a:lnTo>
                  <a:lnTo>
                    <a:pt x="230715" y="110430"/>
                  </a:lnTo>
                  <a:lnTo>
                    <a:pt x="231441" y="110084"/>
                  </a:lnTo>
                  <a:lnTo>
                    <a:pt x="232133" y="109703"/>
                  </a:lnTo>
                  <a:lnTo>
                    <a:pt x="232756" y="109323"/>
                  </a:lnTo>
                  <a:lnTo>
                    <a:pt x="233344" y="108908"/>
                  </a:lnTo>
                  <a:lnTo>
                    <a:pt x="233862" y="108493"/>
                  </a:lnTo>
                  <a:lnTo>
                    <a:pt x="234347" y="108078"/>
                  </a:lnTo>
                  <a:lnTo>
                    <a:pt x="234796" y="107663"/>
                  </a:lnTo>
                  <a:lnTo>
                    <a:pt x="235177" y="107248"/>
                  </a:lnTo>
                  <a:lnTo>
                    <a:pt x="235765" y="106522"/>
                  </a:lnTo>
                  <a:lnTo>
                    <a:pt x="236214" y="105899"/>
                  </a:lnTo>
                  <a:lnTo>
                    <a:pt x="236456" y="105519"/>
                  </a:lnTo>
                  <a:lnTo>
                    <a:pt x="236560" y="105346"/>
                  </a:lnTo>
                  <a:lnTo>
                    <a:pt x="1202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ítulo 6">
            <a:extLst>
              <a:ext uri="{FF2B5EF4-FFF2-40B4-BE49-F238E27FC236}">
                <a16:creationId xmlns:a16="http://schemas.microsoft.com/office/drawing/2014/main" id="{70F01F80-2848-7368-EC72-86D033098E93}"/>
              </a:ext>
            </a:extLst>
          </p:cNvPr>
          <p:cNvSpPr txBox="1">
            <a:spLocks/>
          </p:cNvSpPr>
          <p:nvPr/>
        </p:nvSpPr>
        <p:spPr>
          <a:xfrm>
            <a:off x="720000" y="532925"/>
            <a:ext cx="7044236" cy="46311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200"/>
              <a:buFont typeface="Montserrat ExtraBold"/>
              <a:buNone/>
              <a:defRPr sz="5000" b="0" i="0" u="none" strike="noStrike" cap="none">
                <a:solidFill>
                  <a:schemeClr val="dk2"/>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dk1"/>
              </a:buClr>
              <a:buSzPts val="6200"/>
              <a:buFont typeface="Bebas Neue"/>
              <a:buNone/>
              <a:defRPr sz="62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6200"/>
              <a:buFont typeface="Bebas Neue"/>
              <a:buNone/>
              <a:defRPr sz="62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6200"/>
              <a:buFont typeface="Bebas Neue"/>
              <a:buNone/>
              <a:defRPr sz="62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6200"/>
              <a:buFont typeface="Bebas Neue"/>
              <a:buNone/>
              <a:defRPr sz="62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6200"/>
              <a:buFont typeface="Bebas Neue"/>
              <a:buNone/>
              <a:defRPr sz="62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6200"/>
              <a:buFont typeface="Bebas Neue"/>
              <a:buNone/>
              <a:defRPr sz="62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6200"/>
              <a:buFont typeface="Bebas Neue"/>
              <a:buNone/>
              <a:defRPr sz="62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6200"/>
              <a:buFont typeface="Bebas Neue"/>
              <a:buNone/>
              <a:defRPr sz="6200" b="0" i="0" u="none" strike="noStrike" cap="none">
                <a:solidFill>
                  <a:schemeClr val="dk1"/>
                </a:solidFill>
                <a:latin typeface="Bebas Neue"/>
                <a:ea typeface="Bebas Neue"/>
                <a:cs typeface="Bebas Neue"/>
                <a:sym typeface="Bebas Neue"/>
              </a:defRPr>
            </a:lvl9pPr>
          </a:lstStyle>
          <a:p>
            <a:r>
              <a:rPr lang="es-ES" sz="3600" dirty="0" err="1"/>
              <a:t>Debts</a:t>
            </a:r>
            <a:r>
              <a:rPr lang="es-ES" sz="3600" dirty="0"/>
              <a:t> </a:t>
            </a:r>
            <a:r>
              <a:rPr lang="es-ES" sz="3600" dirty="0" err="1"/>
              <a:t>to</a:t>
            </a:r>
            <a:r>
              <a:rPr lang="es-ES" sz="3600" dirty="0"/>
              <a:t> </a:t>
            </a:r>
            <a:r>
              <a:rPr lang="es-ES" sz="3600" dirty="0" err="1"/>
              <a:t>sell</a:t>
            </a:r>
            <a:endParaRPr lang="es-ES" sz="3600" dirty="0"/>
          </a:p>
        </p:txBody>
      </p:sp>
      <p:pic>
        <p:nvPicPr>
          <p:cNvPr id="2" name="Imagen 1">
            <a:extLst>
              <a:ext uri="{FF2B5EF4-FFF2-40B4-BE49-F238E27FC236}">
                <a16:creationId xmlns:a16="http://schemas.microsoft.com/office/drawing/2014/main" id="{DB416025-243F-B878-8919-48F250D62C17}"/>
              </a:ext>
            </a:extLst>
          </p:cNvPr>
          <p:cNvPicPr>
            <a:picLocks noChangeAspect="1"/>
          </p:cNvPicPr>
          <p:nvPr/>
        </p:nvPicPr>
        <p:blipFill>
          <a:blip r:embed="rId3"/>
          <a:stretch>
            <a:fillRect/>
          </a:stretch>
        </p:blipFill>
        <p:spPr>
          <a:xfrm>
            <a:off x="6941368" y="4498663"/>
            <a:ext cx="2103914" cy="523273"/>
          </a:xfrm>
          <a:prstGeom prst="rect">
            <a:avLst/>
          </a:prstGeom>
        </p:spPr>
      </p:pic>
      <p:sp>
        <p:nvSpPr>
          <p:cNvPr id="4" name="CuadroTexto 3">
            <a:extLst>
              <a:ext uri="{FF2B5EF4-FFF2-40B4-BE49-F238E27FC236}">
                <a16:creationId xmlns:a16="http://schemas.microsoft.com/office/drawing/2014/main" id="{9D432EF1-BFEB-E7A3-AA1B-80A6581FF1D8}"/>
              </a:ext>
            </a:extLst>
          </p:cNvPr>
          <p:cNvSpPr txBox="1"/>
          <p:nvPr/>
        </p:nvSpPr>
        <p:spPr>
          <a:xfrm>
            <a:off x="7002553" y="3234294"/>
            <a:ext cx="1981545" cy="830997"/>
          </a:xfrm>
          <a:prstGeom prst="rect">
            <a:avLst/>
          </a:prstGeom>
          <a:noFill/>
        </p:spPr>
        <p:txBody>
          <a:bodyPr wrap="square">
            <a:spAutoFit/>
          </a:bodyPr>
          <a:lstStyle/>
          <a:p>
            <a:r>
              <a:rPr lang="en-US" sz="1600" b="1" dirty="0">
                <a:solidFill>
                  <a:schemeClr val="accent3"/>
                </a:solidFill>
                <a:latin typeface="Poppins"/>
                <a:cs typeface="Poppins"/>
              </a:rPr>
              <a:t>Sell the debts to a third person (debt collectors) </a:t>
            </a:r>
            <a:endParaRPr lang="es-ES" sz="1600" b="1" dirty="0">
              <a:solidFill>
                <a:schemeClr val="accent3"/>
              </a:solidFill>
              <a:latin typeface="Poppins"/>
              <a:cs typeface="Poppins"/>
            </a:endParaRPr>
          </a:p>
        </p:txBody>
      </p:sp>
      <p:pic>
        <p:nvPicPr>
          <p:cNvPr id="4102" name="Picture 6">
            <a:extLst>
              <a:ext uri="{FF2B5EF4-FFF2-40B4-BE49-F238E27FC236}">
                <a16:creationId xmlns:a16="http://schemas.microsoft.com/office/drawing/2014/main" id="{42C4C1C0-D64B-B1AD-568C-3F8A609213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5067" y="1307088"/>
            <a:ext cx="4792134" cy="2974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975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2976"/>
        <p:cNvGrpSpPr/>
        <p:nvPr/>
      </p:nvGrpSpPr>
      <p:grpSpPr>
        <a:xfrm>
          <a:off x="0" y="0"/>
          <a:ext cx="0" cy="0"/>
          <a:chOff x="0" y="0"/>
          <a:chExt cx="0" cy="0"/>
        </a:xfrm>
      </p:grpSpPr>
      <p:sp>
        <p:nvSpPr>
          <p:cNvPr id="2978" name="Google Shape;2978;p69"/>
          <p:cNvSpPr/>
          <p:nvPr/>
        </p:nvSpPr>
        <p:spPr>
          <a:xfrm>
            <a:off x="2836928" y="1354917"/>
            <a:ext cx="132696" cy="138020"/>
          </a:xfrm>
          <a:prstGeom prst="roundRect">
            <a:avLst>
              <a:gd name="adj" fmla="val 16667"/>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69"/>
          <p:cNvSpPr txBox="1">
            <a:spLocks noGrp="1"/>
          </p:cNvSpPr>
          <p:nvPr>
            <p:ph type="title" idx="6"/>
          </p:nvPr>
        </p:nvSpPr>
        <p:spPr>
          <a:xfrm>
            <a:off x="1881820" y="532925"/>
            <a:ext cx="7248025"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Alternative business results</a:t>
            </a:r>
            <a:endParaRPr dirty="0"/>
          </a:p>
        </p:txBody>
      </p:sp>
      <p:sp>
        <p:nvSpPr>
          <p:cNvPr id="2981" name="Google Shape;2981;p69"/>
          <p:cNvSpPr txBox="1">
            <a:spLocks noGrp="1"/>
          </p:cNvSpPr>
          <p:nvPr>
            <p:ph type="title"/>
          </p:nvPr>
        </p:nvSpPr>
        <p:spPr>
          <a:xfrm>
            <a:off x="3447010" y="2218212"/>
            <a:ext cx="1020838" cy="292641"/>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400" dirty="0"/>
              <a:t>Blocking</a:t>
            </a:r>
            <a:endParaRPr sz="1400" dirty="0"/>
          </a:p>
        </p:txBody>
      </p:sp>
      <p:sp>
        <p:nvSpPr>
          <p:cNvPr id="2982" name="Google Shape;2982;p69"/>
          <p:cNvSpPr txBox="1">
            <a:spLocks noGrp="1"/>
          </p:cNvSpPr>
          <p:nvPr>
            <p:ph type="subTitle" idx="1"/>
          </p:nvPr>
        </p:nvSpPr>
        <p:spPr>
          <a:xfrm>
            <a:off x="1573833" y="2492707"/>
            <a:ext cx="2901746" cy="608429"/>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1000" dirty="0"/>
              <a:t>Clients whose </a:t>
            </a:r>
            <a:r>
              <a:rPr lang="en-US" sz="1000" b="1" dirty="0"/>
              <a:t>payback time is less than 2 years </a:t>
            </a:r>
            <a:r>
              <a:rPr lang="en-US" sz="1000" dirty="0"/>
              <a:t>and considered as 'default’ in September and October</a:t>
            </a:r>
            <a:endParaRPr sz="1000" dirty="0"/>
          </a:p>
        </p:txBody>
      </p:sp>
      <p:sp>
        <p:nvSpPr>
          <p:cNvPr id="2983" name="Google Shape;2983;p69"/>
          <p:cNvSpPr txBox="1">
            <a:spLocks noGrp="1"/>
          </p:cNvSpPr>
          <p:nvPr>
            <p:ph type="title" idx="2"/>
          </p:nvPr>
        </p:nvSpPr>
        <p:spPr>
          <a:xfrm>
            <a:off x="2674275" y="1268944"/>
            <a:ext cx="1793573" cy="329092"/>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ES" sz="1400" dirty="0" err="1"/>
              <a:t>Restructuring</a:t>
            </a:r>
            <a:endParaRPr lang="es-ES" sz="1400" dirty="0"/>
          </a:p>
        </p:txBody>
      </p:sp>
      <p:sp>
        <p:nvSpPr>
          <p:cNvPr id="2984" name="Google Shape;2984;p69"/>
          <p:cNvSpPr txBox="1">
            <a:spLocks noGrp="1"/>
          </p:cNvSpPr>
          <p:nvPr>
            <p:ph type="subTitle" idx="3"/>
          </p:nvPr>
        </p:nvSpPr>
        <p:spPr>
          <a:xfrm>
            <a:off x="1822482" y="1626477"/>
            <a:ext cx="2628470" cy="513922"/>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1000" dirty="0"/>
              <a:t>Clients who are considered in September as 'not default' and in October as 'default</a:t>
            </a:r>
            <a:endParaRPr sz="1000" dirty="0"/>
          </a:p>
        </p:txBody>
      </p:sp>
      <p:sp>
        <p:nvSpPr>
          <p:cNvPr id="2985" name="Google Shape;2985;p69"/>
          <p:cNvSpPr txBox="1">
            <a:spLocks noGrp="1"/>
          </p:cNvSpPr>
          <p:nvPr>
            <p:ph type="title" idx="4"/>
          </p:nvPr>
        </p:nvSpPr>
        <p:spPr>
          <a:xfrm>
            <a:off x="1737848" y="3131030"/>
            <a:ext cx="2713104" cy="302763"/>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400" dirty="0"/>
              <a:t>Selling</a:t>
            </a:r>
            <a:endParaRPr sz="1400" dirty="0"/>
          </a:p>
        </p:txBody>
      </p:sp>
      <p:sp>
        <p:nvSpPr>
          <p:cNvPr id="2986" name="Google Shape;2986;p69"/>
          <p:cNvSpPr txBox="1">
            <a:spLocks noGrp="1"/>
          </p:cNvSpPr>
          <p:nvPr>
            <p:ph type="subTitle" idx="5"/>
          </p:nvPr>
        </p:nvSpPr>
        <p:spPr>
          <a:xfrm>
            <a:off x="1881820" y="3481057"/>
            <a:ext cx="2642630" cy="413206"/>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1000" dirty="0"/>
              <a:t>Clients </a:t>
            </a:r>
            <a:r>
              <a:rPr lang="en-US" sz="1000" b="1" dirty="0"/>
              <a:t>whose payback time is more than 2 years </a:t>
            </a:r>
            <a:r>
              <a:rPr lang="en-US" sz="1000" dirty="0"/>
              <a:t>and considered as 'default’ in September and October</a:t>
            </a:r>
            <a:endParaRPr sz="1000" dirty="0"/>
          </a:p>
        </p:txBody>
      </p:sp>
      <p:grpSp>
        <p:nvGrpSpPr>
          <p:cNvPr id="2987" name="Google Shape;2987;p69"/>
          <p:cNvGrpSpPr/>
          <p:nvPr/>
        </p:nvGrpSpPr>
        <p:grpSpPr>
          <a:xfrm>
            <a:off x="7776363" y="3018693"/>
            <a:ext cx="453100" cy="441075"/>
            <a:chOff x="4728138" y="2705000"/>
            <a:chExt cx="453100" cy="441075"/>
          </a:xfrm>
        </p:grpSpPr>
        <p:sp>
          <p:nvSpPr>
            <p:cNvPr id="2988" name="Google Shape;2988;p69"/>
            <p:cNvSpPr/>
            <p:nvPr/>
          </p:nvSpPr>
          <p:spPr>
            <a:xfrm>
              <a:off x="4728138" y="2705000"/>
              <a:ext cx="451725" cy="190150"/>
            </a:xfrm>
            <a:custGeom>
              <a:avLst/>
              <a:gdLst/>
              <a:ahLst/>
              <a:cxnLst/>
              <a:rect l="l" t="t" r="r" b="b"/>
              <a:pathLst>
                <a:path w="18069" h="7606" extrusionOk="0">
                  <a:moveTo>
                    <a:pt x="9072" y="0"/>
                  </a:moveTo>
                  <a:cubicBezTo>
                    <a:pt x="8956" y="0"/>
                    <a:pt x="8840" y="45"/>
                    <a:pt x="8752" y="134"/>
                  </a:cubicBezTo>
                  <a:lnTo>
                    <a:pt x="461" y="6681"/>
                  </a:lnTo>
                  <a:cubicBezTo>
                    <a:pt x="0" y="7026"/>
                    <a:pt x="332" y="7605"/>
                    <a:pt x="778" y="7605"/>
                  </a:cubicBezTo>
                  <a:cubicBezTo>
                    <a:pt x="882" y="7605"/>
                    <a:pt x="993" y="7573"/>
                    <a:pt x="1102" y="7499"/>
                  </a:cubicBezTo>
                  <a:lnTo>
                    <a:pt x="9107" y="1201"/>
                  </a:lnTo>
                  <a:lnTo>
                    <a:pt x="17077" y="7499"/>
                  </a:lnTo>
                  <a:cubicBezTo>
                    <a:pt x="17145" y="7566"/>
                    <a:pt x="17276" y="7602"/>
                    <a:pt x="17381" y="7605"/>
                  </a:cubicBezTo>
                  <a:lnTo>
                    <a:pt x="17381" y="7605"/>
                  </a:lnTo>
                  <a:cubicBezTo>
                    <a:pt x="17865" y="7590"/>
                    <a:pt x="18069" y="6962"/>
                    <a:pt x="17682" y="6681"/>
                  </a:cubicBezTo>
                  <a:lnTo>
                    <a:pt x="9392" y="134"/>
                  </a:lnTo>
                  <a:cubicBezTo>
                    <a:pt x="9303" y="45"/>
                    <a:pt x="9187" y="0"/>
                    <a:pt x="9072" y="0"/>
                  </a:cubicBezTo>
                  <a:close/>
                  <a:moveTo>
                    <a:pt x="17381" y="7605"/>
                  </a:moveTo>
                  <a:cubicBezTo>
                    <a:pt x="17374" y="7606"/>
                    <a:pt x="17368" y="7606"/>
                    <a:pt x="17362" y="7606"/>
                  </a:cubicBezTo>
                  <a:lnTo>
                    <a:pt x="17398" y="7606"/>
                  </a:lnTo>
                  <a:cubicBezTo>
                    <a:pt x="17392" y="7606"/>
                    <a:pt x="17386" y="7606"/>
                    <a:pt x="17381" y="760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69"/>
            <p:cNvSpPr/>
            <p:nvPr/>
          </p:nvSpPr>
          <p:spPr>
            <a:xfrm>
              <a:off x="4731638" y="3120100"/>
              <a:ext cx="449600" cy="25975"/>
            </a:xfrm>
            <a:custGeom>
              <a:avLst/>
              <a:gdLst/>
              <a:ahLst/>
              <a:cxnLst/>
              <a:rect l="l" t="t" r="r" b="b"/>
              <a:pathLst>
                <a:path w="17984" h="1039" extrusionOk="0">
                  <a:moveTo>
                    <a:pt x="17322" y="0"/>
                  </a:moveTo>
                  <a:cubicBezTo>
                    <a:pt x="17301" y="0"/>
                    <a:pt x="17280" y="1"/>
                    <a:pt x="17258" y="4"/>
                  </a:cubicBezTo>
                  <a:lnTo>
                    <a:pt x="641" y="4"/>
                  </a:lnTo>
                  <a:cubicBezTo>
                    <a:pt x="1" y="75"/>
                    <a:pt x="1" y="964"/>
                    <a:pt x="641" y="1035"/>
                  </a:cubicBezTo>
                  <a:lnTo>
                    <a:pt x="17258" y="1035"/>
                  </a:lnTo>
                  <a:cubicBezTo>
                    <a:pt x="17280" y="1037"/>
                    <a:pt x="17301" y="1038"/>
                    <a:pt x="17322" y="1038"/>
                  </a:cubicBezTo>
                  <a:cubicBezTo>
                    <a:pt x="17984" y="1038"/>
                    <a:pt x="17984" y="0"/>
                    <a:pt x="17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69"/>
            <p:cNvSpPr/>
            <p:nvPr/>
          </p:nvSpPr>
          <p:spPr>
            <a:xfrm>
              <a:off x="4761013" y="2767925"/>
              <a:ext cx="389625" cy="327375"/>
            </a:xfrm>
            <a:custGeom>
              <a:avLst/>
              <a:gdLst/>
              <a:ahLst/>
              <a:cxnLst/>
              <a:rect l="l" t="t" r="r" b="b"/>
              <a:pathLst>
                <a:path w="15585" h="13095" extrusionOk="0">
                  <a:moveTo>
                    <a:pt x="9874" y="4715"/>
                  </a:moveTo>
                  <a:cubicBezTo>
                    <a:pt x="10150" y="4715"/>
                    <a:pt x="10425" y="4911"/>
                    <a:pt x="10390" y="5302"/>
                  </a:cubicBezTo>
                  <a:lnTo>
                    <a:pt x="10390" y="5480"/>
                  </a:lnTo>
                  <a:lnTo>
                    <a:pt x="10888" y="5480"/>
                  </a:lnTo>
                  <a:cubicBezTo>
                    <a:pt x="11528" y="5516"/>
                    <a:pt x="11528" y="6441"/>
                    <a:pt x="10888" y="6512"/>
                  </a:cubicBezTo>
                  <a:lnTo>
                    <a:pt x="9856" y="6512"/>
                  </a:lnTo>
                  <a:cubicBezTo>
                    <a:pt x="9180" y="6512"/>
                    <a:pt x="9180" y="7544"/>
                    <a:pt x="9856" y="7544"/>
                  </a:cubicBezTo>
                  <a:cubicBezTo>
                    <a:pt x="11599" y="7544"/>
                    <a:pt x="12026" y="9963"/>
                    <a:pt x="10390" y="10532"/>
                  </a:cubicBezTo>
                  <a:lnTo>
                    <a:pt x="10390" y="10817"/>
                  </a:lnTo>
                  <a:cubicBezTo>
                    <a:pt x="10354" y="11120"/>
                    <a:pt x="10105" y="11271"/>
                    <a:pt x="9860" y="11271"/>
                  </a:cubicBezTo>
                  <a:cubicBezTo>
                    <a:pt x="9616" y="11271"/>
                    <a:pt x="9376" y="11120"/>
                    <a:pt x="9358" y="10817"/>
                  </a:cubicBezTo>
                  <a:lnTo>
                    <a:pt x="9358" y="10639"/>
                  </a:lnTo>
                  <a:lnTo>
                    <a:pt x="8824" y="10639"/>
                  </a:lnTo>
                  <a:cubicBezTo>
                    <a:pt x="8184" y="10568"/>
                    <a:pt x="8184" y="9643"/>
                    <a:pt x="8824" y="9607"/>
                  </a:cubicBezTo>
                  <a:lnTo>
                    <a:pt x="9856" y="9607"/>
                  </a:lnTo>
                  <a:cubicBezTo>
                    <a:pt x="10568" y="9607"/>
                    <a:pt x="10568" y="8576"/>
                    <a:pt x="9856" y="8576"/>
                  </a:cubicBezTo>
                  <a:cubicBezTo>
                    <a:pt x="8113" y="8576"/>
                    <a:pt x="7686" y="6120"/>
                    <a:pt x="9358" y="5551"/>
                  </a:cubicBezTo>
                  <a:lnTo>
                    <a:pt x="9358" y="5302"/>
                  </a:lnTo>
                  <a:cubicBezTo>
                    <a:pt x="9322" y="4911"/>
                    <a:pt x="9598" y="4715"/>
                    <a:pt x="9874" y="4715"/>
                  </a:cubicBezTo>
                  <a:close/>
                  <a:moveTo>
                    <a:pt x="5715" y="4768"/>
                  </a:moveTo>
                  <a:cubicBezTo>
                    <a:pt x="5969" y="4768"/>
                    <a:pt x="6227" y="4946"/>
                    <a:pt x="6227" y="5302"/>
                  </a:cubicBezTo>
                  <a:lnTo>
                    <a:pt x="6227" y="5480"/>
                  </a:lnTo>
                  <a:lnTo>
                    <a:pt x="6761" y="5480"/>
                  </a:lnTo>
                  <a:cubicBezTo>
                    <a:pt x="6782" y="5478"/>
                    <a:pt x="6804" y="5477"/>
                    <a:pt x="6825" y="5477"/>
                  </a:cubicBezTo>
                  <a:cubicBezTo>
                    <a:pt x="7486" y="5477"/>
                    <a:pt x="7486" y="6515"/>
                    <a:pt x="6825" y="6515"/>
                  </a:cubicBezTo>
                  <a:cubicBezTo>
                    <a:pt x="6804" y="6515"/>
                    <a:pt x="6782" y="6514"/>
                    <a:pt x="6761" y="6512"/>
                  </a:cubicBezTo>
                  <a:lnTo>
                    <a:pt x="5729" y="6512"/>
                  </a:lnTo>
                  <a:cubicBezTo>
                    <a:pt x="5053" y="6512"/>
                    <a:pt x="5053" y="7544"/>
                    <a:pt x="5729" y="7544"/>
                  </a:cubicBezTo>
                  <a:cubicBezTo>
                    <a:pt x="7472" y="7544"/>
                    <a:pt x="7899" y="9963"/>
                    <a:pt x="6262" y="10532"/>
                  </a:cubicBezTo>
                  <a:lnTo>
                    <a:pt x="6262" y="10817"/>
                  </a:lnTo>
                  <a:cubicBezTo>
                    <a:pt x="6262" y="11155"/>
                    <a:pt x="6004" y="11324"/>
                    <a:pt x="5746" y="11324"/>
                  </a:cubicBezTo>
                  <a:cubicBezTo>
                    <a:pt x="5488" y="11324"/>
                    <a:pt x="5231" y="11155"/>
                    <a:pt x="5231" y="10817"/>
                  </a:cubicBezTo>
                  <a:lnTo>
                    <a:pt x="5231" y="10639"/>
                  </a:lnTo>
                  <a:lnTo>
                    <a:pt x="4697" y="10639"/>
                  </a:lnTo>
                  <a:cubicBezTo>
                    <a:pt x="4056" y="10568"/>
                    <a:pt x="4056" y="9643"/>
                    <a:pt x="4697" y="9607"/>
                  </a:cubicBezTo>
                  <a:lnTo>
                    <a:pt x="5729" y="9607"/>
                  </a:lnTo>
                  <a:cubicBezTo>
                    <a:pt x="6405" y="9607"/>
                    <a:pt x="6405" y="8576"/>
                    <a:pt x="5729" y="8576"/>
                  </a:cubicBezTo>
                  <a:cubicBezTo>
                    <a:pt x="3985" y="8576"/>
                    <a:pt x="3558" y="6120"/>
                    <a:pt x="5231" y="5551"/>
                  </a:cubicBezTo>
                  <a:lnTo>
                    <a:pt x="5231" y="5302"/>
                  </a:lnTo>
                  <a:cubicBezTo>
                    <a:pt x="5213" y="4946"/>
                    <a:pt x="5462" y="4768"/>
                    <a:pt x="5715" y="4768"/>
                  </a:cubicBezTo>
                  <a:close/>
                  <a:moveTo>
                    <a:pt x="7792" y="1"/>
                  </a:moveTo>
                  <a:lnTo>
                    <a:pt x="4128" y="2918"/>
                  </a:lnTo>
                  <a:lnTo>
                    <a:pt x="0" y="6156"/>
                  </a:lnTo>
                  <a:lnTo>
                    <a:pt x="0" y="13094"/>
                  </a:lnTo>
                  <a:lnTo>
                    <a:pt x="15585" y="13094"/>
                  </a:lnTo>
                  <a:lnTo>
                    <a:pt x="15585" y="6120"/>
                  </a:lnTo>
                  <a:lnTo>
                    <a:pt x="15158" y="5800"/>
                  </a:lnTo>
                  <a:lnTo>
                    <a:pt x="77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1" name="Google Shape;3001;p69"/>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69">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69">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04" name="Google Shape;3004;p69"/>
          <p:cNvGrpSpPr/>
          <p:nvPr/>
        </p:nvGrpSpPr>
        <p:grpSpPr>
          <a:xfrm>
            <a:off x="4736475" y="4873138"/>
            <a:ext cx="204457" cy="190123"/>
            <a:chOff x="4426425" y="4796938"/>
            <a:chExt cx="204457" cy="190123"/>
          </a:xfrm>
        </p:grpSpPr>
        <p:sp>
          <p:nvSpPr>
            <p:cNvPr id="3005" name="Google Shape;3005;p69"/>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69"/>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7" name="Google Shape;3007;p69"/>
          <p:cNvGrpSpPr/>
          <p:nvPr/>
        </p:nvGrpSpPr>
        <p:grpSpPr>
          <a:xfrm flipH="1">
            <a:off x="4203075" y="4873138"/>
            <a:ext cx="204457" cy="190123"/>
            <a:chOff x="4426425" y="4796938"/>
            <a:chExt cx="204457" cy="190123"/>
          </a:xfrm>
        </p:grpSpPr>
        <p:sp>
          <p:nvSpPr>
            <p:cNvPr id="3008" name="Google Shape;3008;p69"/>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69"/>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Imagen 3">
            <a:extLst>
              <a:ext uri="{FF2B5EF4-FFF2-40B4-BE49-F238E27FC236}">
                <a16:creationId xmlns:a16="http://schemas.microsoft.com/office/drawing/2014/main" id="{929B8601-D249-9F13-AAEB-F9F9BDA1502D}"/>
              </a:ext>
            </a:extLst>
          </p:cNvPr>
          <p:cNvPicPr>
            <a:picLocks noChangeAspect="1"/>
          </p:cNvPicPr>
          <p:nvPr/>
        </p:nvPicPr>
        <p:blipFill>
          <a:blip r:embed="rId3"/>
          <a:stretch>
            <a:fillRect/>
          </a:stretch>
        </p:blipFill>
        <p:spPr>
          <a:xfrm>
            <a:off x="6737832" y="4539988"/>
            <a:ext cx="2103914" cy="523273"/>
          </a:xfrm>
          <a:prstGeom prst="rect">
            <a:avLst/>
          </a:prstGeom>
        </p:spPr>
      </p:pic>
      <p:sp>
        <p:nvSpPr>
          <p:cNvPr id="6" name="Google Shape;2978;p69">
            <a:extLst>
              <a:ext uri="{FF2B5EF4-FFF2-40B4-BE49-F238E27FC236}">
                <a16:creationId xmlns:a16="http://schemas.microsoft.com/office/drawing/2014/main" id="{F59AB0B2-A9EE-A479-2322-297BC7864FB5}"/>
              </a:ext>
            </a:extLst>
          </p:cNvPr>
          <p:cNvSpPr/>
          <p:nvPr/>
        </p:nvSpPr>
        <p:spPr>
          <a:xfrm>
            <a:off x="3330456" y="2281261"/>
            <a:ext cx="132696" cy="138020"/>
          </a:xfrm>
          <a:prstGeom prst="roundRect">
            <a:avLst>
              <a:gd name="adj" fmla="val 16667"/>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978;p69">
            <a:extLst>
              <a:ext uri="{FF2B5EF4-FFF2-40B4-BE49-F238E27FC236}">
                <a16:creationId xmlns:a16="http://schemas.microsoft.com/office/drawing/2014/main" id="{A3F9048D-ECE2-737C-7331-EE111BA3A181}"/>
              </a:ext>
            </a:extLst>
          </p:cNvPr>
          <p:cNvSpPr/>
          <p:nvPr/>
        </p:nvSpPr>
        <p:spPr>
          <a:xfrm>
            <a:off x="3504713" y="3216793"/>
            <a:ext cx="132696" cy="13802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50" name="Picture 6">
            <a:extLst>
              <a:ext uri="{FF2B5EF4-FFF2-40B4-BE49-F238E27FC236}">
                <a16:creationId xmlns:a16="http://schemas.microsoft.com/office/drawing/2014/main" id="{C3B35D98-3A0B-2E8F-8F48-089950FCFA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7103" y="1151774"/>
            <a:ext cx="4255802" cy="2963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405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2682"/>
        <p:cNvGrpSpPr/>
        <p:nvPr/>
      </p:nvGrpSpPr>
      <p:grpSpPr>
        <a:xfrm>
          <a:off x="0" y="0"/>
          <a:ext cx="0" cy="0"/>
          <a:chOff x="0" y="0"/>
          <a:chExt cx="0" cy="0"/>
        </a:xfrm>
      </p:grpSpPr>
      <p:sp>
        <p:nvSpPr>
          <p:cNvPr id="2738" name="Google Shape;2738;p65"/>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65">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65">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1" name="Google Shape;2741;p65"/>
          <p:cNvGrpSpPr/>
          <p:nvPr/>
        </p:nvGrpSpPr>
        <p:grpSpPr>
          <a:xfrm>
            <a:off x="4736475" y="4873138"/>
            <a:ext cx="204457" cy="190123"/>
            <a:chOff x="4426425" y="4796938"/>
            <a:chExt cx="204457" cy="190123"/>
          </a:xfrm>
        </p:grpSpPr>
        <p:sp>
          <p:nvSpPr>
            <p:cNvPr id="2742" name="Google Shape;2742;p65"/>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65"/>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4" name="Google Shape;2744;p65"/>
          <p:cNvGrpSpPr/>
          <p:nvPr/>
        </p:nvGrpSpPr>
        <p:grpSpPr>
          <a:xfrm flipH="1">
            <a:off x="4203075" y="4873138"/>
            <a:ext cx="204457" cy="190123"/>
            <a:chOff x="4426425" y="4796938"/>
            <a:chExt cx="204457" cy="190123"/>
          </a:xfrm>
        </p:grpSpPr>
        <p:sp>
          <p:nvSpPr>
            <p:cNvPr id="2745" name="Google Shape;2745;p65"/>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65"/>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8" name="Google Shape;2748;p65"/>
          <p:cNvGrpSpPr/>
          <p:nvPr/>
        </p:nvGrpSpPr>
        <p:grpSpPr>
          <a:xfrm>
            <a:off x="7955213" y="4149016"/>
            <a:ext cx="280324" cy="248318"/>
            <a:chOff x="853000" y="238125"/>
            <a:chExt cx="5914000" cy="5238775"/>
          </a:xfrm>
        </p:grpSpPr>
        <p:sp>
          <p:nvSpPr>
            <p:cNvPr id="2749" name="Google Shape;2749;p65"/>
            <p:cNvSpPr/>
            <p:nvPr/>
          </p:nvSpPr>
          <p:spPr>
            <a:xfrm>
              <a:off x="1657075" y="1108800"/>
              <a:ext cx="4240125" cy="4368100"/>
            </a:xfrm>
            <a:custGeom>
              <a:avLst/>
              <a:gdLst/>
              <a:ahLst/>
              <a:cxnLst/>
              <a:rect l="l" t="t" r="r" b="b"/>
              <a:pathLst>
                <a:path w="169605" h="174724" extrusionOk="0">
                  <a:moveTo>
                    <a:pt x="87327" y="0"/>
                  </a:moveTo>
                  <a:lnTo>
                    <a:pt x="1" y="73147"/>
                  </a:lnTo>
                  <a:lnTo>
                    <a:pt x="1" y="169432"/>
                  </a:lnTo>
                  <a:lnTo>
                    <a:pt x="1" y="169674"/>
                  </a:lnTo>
                  <a:lnTo>
                    <a:pt x="35" y="170262"/>
                  </a:lnTo>
                  <a:lnTo>
                    <a:pt x="105" y="170677"/>
                  </a:lnTo>
                  <a:lnTo>
                    <a:pt x="208" y="171126"/>
                  </a:lnTo>
                  <a:lnTo>
                    <a:pt x="347" y="171576"/>
                  </a:lnTo>
                  <a:lnTo>
                    <a:pt x="554" y="172095"/>
                  </a:lnTo>
                  <a:lnTo>
                    <a:pt x="796" y="172579"/>
                  </a:lnTo>
                  <a:lnTo>
                    <a:pt x="1142" y="173063"/>
                  </a:lnTo>
                  <a:lnTo>
                    <a:pt x="1315" y="173270"/>
                  </a:lnTo>
                  <a:lnTo>
                    <a:pt x="1523" y="173513"/>
                  </a:lnTo>
                  <a:lnTo>
                    <a:pt x="1765" y="173720"/>
                  </a:lnTo>
                  <a:lnTo>
                    <a:pt x="2007" y="173893"/>
                  </a:lnTo>
                  <a:lnTo>
                    <a:pt x="2283" y="174100"/>
                  </a:lnTo>
                  <a:lnTo>
                    <a:pt x="2595" y="174239"/>
                  </a:lnTo>
                  <a:lnTo>
                    <a:pt x="2906" y="174377"/>
                  </a:lnTo>
                  <a:lnTo>
                    <a:pt x="3252" y="174515"/>
                  </a:lnTo>
                  <a:lnTo>
                    <a:pt x="3632" y="174585"/>
                  </a:lnTo>
                  <a:lnTo>
                    <a:pt x="4047" y="174688"/>
                  </a:lnTo>
                  <a:lnTo>
                    <a:pt x="4497" y="174723"/>
                  </a:lnTo>
                  <a:lnTo>
                    <a:pt x="4946" y="174723"/>
                  </a:lnTo>
                  <a:lnTo>
                    <a:pt x="64571" y="174654"/>
                  </a:lnTo>
                  <a:lnTo>
                    <a:pt x="65850" y="174654"/>
                  </a:lnTo>
                  <a:lnTo>
                    <a:pt x="65850" y="120183"/>
                  </a:lnTo>
                  <a:lnTo>
                    <a:pt x="104966" y="120183"/>
                  </a:lnTo>
                  <a:lnTo>
                    <a:pt x="104966" y="174515"/>
                  </a:lnTo>
                  <a:lnTo>
                    <a:pt x="163898" y="174515"/>
                  </a:lnTo>
                  <a:lnTo>
                    <a:pt x="164452" y="174446"/>
                  </a:lnTo>
                  <a:lnTo>
                    <a:pt x="165005" y="174377"/>
                  </a:lnTo>
                  <a:lnTo>
                    <a:pt x="165489" y="174239"/>
                  </a:lnTo>
                  <a:lnTo>
                    <a:pt x="165939" y="174100"/>
                  </a:lnTo>
                  <a:lnTo>
                    <a:pt x="166354" y="173928"/>
                  </a:lnTo>
                  <a:lnTo>
                    <a:pt x="166734" y="173720"/>
                  </a:lnTo>
                  <a:lnTo>
                    <a:pt x="167080" y="173478"/>
                  </a:lnTo>
                  <a:lnTo>
                    <a:pt x="167391" y="173270"/>
                  </a:lnTo>
                  <a:lnTo>
                    <a:pt x="167703" y="172994"/>
                  </a:lnTo>
                  <a:lnTo>
                    <a:pt x="167945" y="172717"/>
                  </a:lnTo>
                  <a:lnTo>
                    <a:pt x="168187" y="172440"/>
                  </a:lnTo>
                  <a:lnTo>
                    <a:pt x="168429" y="172129"/>
                  </a:lnTo>
                  <a:lnTo>
                    <a:pt x="168602" y="171852"/>
                  </a:lnTo>
                  <a:lnTo>
                    <a:pt x="168913" y="171230"/>
                  </a:lnTo>
                  <a:lnTo>
                    <a:pt x="169155" y="170607"/>
                  </a:lnTo>
                  <a:lnTo>
                    <a:pt x="169363" y="170019"/>
                  </a:lnTo>
                  <a:lnTo>
                    <a:pt x="169466" y="169466"/>
                  </a:lnTo>
                  <a:lnTo>
                    <a:pt x="169536" y="168982"/>
                  </a:lnTo>
                  <a:lnTo>
                    <a:pt x="169570" y="168532"/>
                  </a:lnTo>
                  <a:lnTo>
                    <a:pt x="169605" y="168221"/>
                  </a:lnTo>
                  <a:lnTo>
                    <a:pt x="169605" y="167944"/>
                  </a:lnTo>
                  <a:lnTo>
                    <a:pt x="169605" y="73147"/>
                  </a:lnTo>
                  <a:lnTo>
                    <a:pt x="873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65"/>
            <p:cNvSpPr/>
            <p:nvPr/>
          </p:nvSpPr>
          <p:spPr>
            <a:xfrm>
              <a:off x="853000" y="238125"/>
              <a:ext cx="5914000" cy="2798800"/>
            </a:xfrm>
            <a:custGeom>
              <a:avLst/>
              <a:gdLst/>
              <a:ahLst/>
              <a:cxnLst/>
              <a:rect l="l" t="t" r="r" b="b"/>
              <a:pathLst>
                <a:path w="236560" h="111952" extrusionOk="0">
                  <a:moveTo>
                    <a:pt x="120217" y="0"/>
                  </a:moveTo>
                  <a:lnTo>
                    <a:pt x="0" y="105864"/>
                  </a:lnTo>
                  <a:lnTo>
                    <a:pt x="104" y="106003"/>
                  </a:lnTo>
                  <a:lnTo>
                    <a:pt x="346" y="106418"/>
                  </a:lnTo>
                  <a:lnTo>
                    <a:pt x="795" y="107040"/>
                  </a:lnTo>
                  <a:lnTo>
                    <a:pt x="1418" y="107801"/>
                  </a:lnTo>
                  <a:lnTo>
                    <a:pt x="1798" y="108216"/>
                  </a:lnTo>
                  <a:lnTo>
                    <a:pt x="2213" y="108631"/>
                  </a:lnTo>
                  <a:lnTo>
                    <a:pt x="2698" y="109046"/>
                  </a:lnTo>
                  <a:lnTo>
                    <a:pt x="3216" y="109461"/>
                  </a:lnTo>
                  <a:lnTo>
                    <a:pt x="3770" y="109876"/>
                  </a:lnTo>
                  <a:lnTo>
                    <a:pt x="4358" y="110291"/>
                  </a:lnTo>
                  <a:lnTo>
                    <a:pt x="5015" y="110672"/>
                  </a:lnTo>
                  <a:lnTo>
                    <a:pt x="5741" y="110983"/>
                  </a:lnTo>
                  <a:lnTo>
                    <a:pt x="6467" y="111294"/>
                  </a:lnTo>
                  <a:lnTo>
                    <a:pt x="7263" y="111536"/>
                  </a:lnTo>
                  <a:lnTo>
                    <a:pt x="8127" y="111744"/>
                  </a:lnTo>
                  <a:lnTo>
                    <a:pt x="9027" y="111882"/>
                  </a:lnTo>
                  <a:lnTo>
                    <a:pt x="9960" y="111951"/>
                  </a:lnTo>
                  <a:lnTo>
                    <a:pt x="10963" y="111917"/>
                  </a:lnTo>
                  <a:lnTo>
                    <a:pt x="11482" y="111882"/>
                  </a:lnTo>
                  <a:lnTo>
                    <a:pt x="12001" y="111848"/>
                  </a:lnTo>
                  <a:lnTo>
                    <a:pt x="12520" y="111744"/>
                  </a:lnTo>
                  <a:lnTo>
                    <a:pt x="13073" y="111640"/>
                  </a:lnTo>
                  <a:lnTo>
                    <a:pt x="13661" y="111502"/>
                  </a:lnTo>
                  <a:lnTo>
                    <a:pt x="14214" y="111363"/>
                  </a:lnTo>
                  <a:lnTo>
                    <a:pt x="14802" y="111156"/>
                  </a:lnTo>
                  <a:lnTo>
                    <a:pt x="15425" y="110948"/>
                  </a:lnTo>
                  <a:lnTo>
                    <a:pt x="16013" y="110706"/>
                  </a:lnTo>
                  <a:lnTo>
                    <a:pt x="16635" y="110430"/>
                  </a:lnTo>
                  <a:lnTo>
                    <a:pt x="17292" y="110118"/>
                  </a:lnTo>
                  <a:lnTo>
                    <a:pt x="17950" y="109807"/>
                  </a:lnTo>
                  <a:lnTo>
                    <a:pt x="18607" y="109427"/>
                  </a:lnTo>
                  <a:lnTo>
                    <a:pt x="19264" y="109012"/>
                  </a:lnTo>
                  <a:lnTo>
                    <a:pt x="19955" y="108597"/>
                  </a:lnTo>
                  <a:lnTo>
                    <a:pt x="20682" y="108112"/>
                  </a:lnTo>
                  <a:lnTo>
                    <a:pt x="21373" y="107628"/>
                  </a:lnTo>
                  <a:lnTo>
                    <a:pt x="22100" y="107075"/>
                  </a:lnTo>
                  <a:lnTo>
                    <a:pt x="22861" y="106487"/>
                  </a:lnTo>
                  <a:lnTo>
                    <a:pt x="23587" y="105864"/>
                  </a:lnTo>
                  <a:lnTo>
                    <a:pt x="120217" y="24140"/>
                  </a:lnTo>
                  <a:lnTo>
                    <a:pt x="210829" y="105346"/>
                  </a:lnTo>
                  <a:lnTo>
                    <a:pt x="211694" y="105968"/>
                  </a:lnTo>
                  <a:lnTo>
                    <a:pt x="212558" y="106556"/>
                  </a:lnTo>
                  <a:lnTo>
                    <a:pt x="213388" y="107075"/>
                  </a:lnTo>
                  <a:lnTo>
                    <a:pt x="214184" y="107594"/>
                  </a:lnTo>
                  <a:lnTo>
                    <a:pt x="215014" y="108043"/>
                  </a:lnTo>
                  <a:lnTo>
                    <a:pt x="215775" y="108458"/>
                  </a:lnTo>
                  <a:lnTo>
                    <a:pt x="216570" y="108873"/>
                  </a:lnTo>
                  <a:lnTo>
                    <a:pt x="217296" y="109219"/>
                  </a:lnTo>
                  <a:lnTo>
                    <a:pt x="218057" y="109565"/>
                  </a:lnTo>
                  <a:lnTo>
                    <a:pt x="218749" y="109876"/>
                  </a:lnTo>
                  <a:lnTo>
                    <a:pt x="219475" y="110118"/>
                  </a:lnTo>
                  <a:lnTo>
                    <a:pt x="220167" y="110360"/>
                  </a:lnTo>
                  <a:lnTo>
                    <a:pt x="220824" y="110568"/>
                  </a:lnTo>
                  <a:lnTo>
                    <a:pt x="221481" y="110775"/>
                  </a:lnTo>
                  <a:lnTo>
                    <a:pt x="222104" y="110914"/>
                  </a:lnTo>
                  <a:lnTo>
                    <a:pt x="222761" y="111052"/>
                  </a:lnTo>
                  <a:lnTo>
                    <a:pt x="223349" y="111156"/>
                  </a:lnTo>
                  <a:lnTo>
                    <a:pt x="223937" y="111225"/>
                  </a:lnTo>
                  <a:lnTo>
                    <a:pt x="224524" y="111294"/>
                  </a:lnTo>
                  <a:lnTo>
                    <a:pt x="225078" y="111329"/>
                  </a:lnTo>
                  <a:lnTo>
                    <a:pt x="226185" y="111363"/>
                  </a:lnTo>
                  <a:lnTo>
                    <a:pt x="227188" y="111294"/>
                  </a:lnTo>
                  <a:lnTo>
                    <a:pt x="228156" y="111156"/>
                  </a:lnTo>
                  <a:lnTo>
                    <a:pt x="229055" y="110948"/>
                  </a:lnTo>
                  <a:lnTo>
                    <a:pt x="229920" y="110706"/>
                  </a:lnTo>
                  <a:lnTo>
                    <a:pt x="230715" y="110430"/>
                  </a:lnTo>
                  <a:lnTo>
                    <a:pt x="231441" y="110084"/>
                  </a:lnTo>
                  <a:lnTo>
                    <a:pt x="232133" y="109703"/>
                  </a:lnTo>
                  <a:lnTo>
                    <a:pt x="232756" y="109323"/>
                  </a:lnTo>
                  <a:lnTo>
                    <a:pt x="233344" y="108908"/>
                  </a:lnTo>
                  <a:lnTo>
                    <a:pt x="233862" y="108493"/>
                  </a:lnTo>
                  <a:lnTo>
                    <a:pt x="234347" y="108078"/>
                  </a:lnTo>
                  <a:lnTo>
                    <a:pt x="234796" y="107663"/>
                  </a:lnTo>
                  <a:lnTo>
                    <a:pt x="235177" y="107248"/>
                  </a:lnTo>
                  <a:lnTo>
                    <a:pt x="235765" y="106522"/>
                  </a:lnTo>
                  <a:lnTo>
                    <a:pt x="236214" y="105899"/>
                  </a:lnTo>
                  <a:lnTo>
                    <a:pt x="236456" y="105519"/>
                  </a:lnTo>
                  <a:lnTo>
                    <a:pt x="236560" y="105346"/>
                  </a:lnTo>
                  <a:lnTo>
                    <a:pt x="1202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ítulo 6">
            <a:extLst>
              <a:ext uri="{FF2B5EF4-FFF2-40B4-BE49-F238E27FC236}">
                <a16:creationId xmlns:a16="http://schemas.microsoft.com/office/drawing/2014/main" id="{70F01F80-2848-7368-EC72-86D033098E93}"/>
              </a:ext>
            </a:extLst>
          </p:cNvPr>
          <p:cNvSpPr txBox="1">
            <a:spLocks/>
          </p:cNvSpPr>
          <p:nvPr/>
        </p:nvSpPr>
        <p:spPr>
          <a:xfrm>
            <a:off x="1168400" y="532925"/>
            <a:ext cx="6595836" cy="46311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200"/>
              <a:buFont typeface="Montserrat ExtraBold"/>
              <a:buNone/>
              <a:defRPr sz="5000" b="0" i="0" u="none" strike="noStrike" cap="none">
                <a:solidFill>
                  <a:schemeClr val="dk2"/>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dk1"/>
              </a:buClr>
              <a:buSzPts val="6200"/>
              <a:buFont typeface="Bebas Neue"/>
              <a:buNone/>
              <a:defRPr sz="62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6200"/>
              <a:buFont typeface="Bebas Neue"/>
              <a:buNone/>
              <a:defRPr sz="62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6200"/>
              <a:buFont typeface="Bebas Neue"/>
              <a:buNone/>
              <a:defRPr sz="62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6200"/>
              <a:buFont typeface="Bebas Neue"/>
              <a:buNone/>
              <a:defRPr sz="62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6200"/>
              <a:buFont typeface="Bebas Neue"/>
              <a:buNone/>
              <a:defRPr sz="62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6200"/>
              <a:buFont typeface="Bebas Neue"/>
              <a:buNone/>
              <a:defRPr sz="62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6200"/>
              <a:buFont typeface="Bebas Neue"/>
              <a:buNone/>
              <a:defRPr sz="62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6200"/>
              <a:buFont typeface="Bebas Neue"/>
              <a:buNone/>
              <a:defRPr sz="6200" b="0" i="0" u="none" strike="noStrike" cap="none">
                <a:solidFill>
                  <a:schemeClr val="dk1"/>
                </a:solidFill>
                <a:latin typeface="Bebas Neue"/>
                <a:ea typeface="Bebas Neue"/>
                <a:cs typeface="Bebas Neue"/>
                <a:sym typeface="Bebas Neue"/>
              </a:defRPr>
            </a:lvl9pPr>
          </a:lstStyle>
          <a:p>
            <a:r>
              <a:rPr lang="es-ES" sz="3200" dirty="0" err="1"/>
              <a:t>Debts</a:t>
            </a:r>
            <a:r>
              <a:rPr lang="es-ES" sz="3200" dirty="0"/>
              <a:t> </a:t>
            </a:r>
            <a:r>
              <a:rPr lang="es-ES" sz="3200" dirty="0" err="1"/>
              <a:t>to</a:t>
            </a:r>
            <a:r>
              <a:rPr lang="es-ES" sz="3200" dirty="0"/>
              <a:t> block</a:t>
            </a:r>
          </a:p>
        </p:txBody>
      </p:sp>
      <p:sp>
        <p:nvSpPr>
          <p:cNvPr id="3" name="CuadroTexto 2">
            <a:extLst>
              <a:ext uri="{FF2B5EF4-FFF2-40B4-BE49-F238E27FC236}">
                <a16:creationId xmlns:a16="http://schemas.microsoft.com/office/drawing/2014/main" id="{E6835DD7-AB36-F324-3701-BF9F2F248DA1}"/>
              </a:ext>
            </a:extLst>
          </p:cNvPr>
          <p:cNvSpPr txBox="1"/>
          <p:nvPr/>
        </p:nvSpPr>
        <p:spPr>
          <a:xfrm>
            <a:off x="6864793" y="2793599"/>
            <a:ext cx="2454500" cy="1077218"/>
          </a:xfrm>
          <a:prstGeom prst="rect">
            <a:avLst/>
          </a:prstGeom>
          <a:noFill/>
        </p:spPr>
        <p:txBody>
          <a:bodyPr wrap="square">
            <a:spAutoFit/>
          </a:bodyPr>
          <a:lstStyle/>
          <a:p>
            <a:r>
              <a:rPr lang="en-US" sz="1600" b="1" dirty="0">
                <a:solidFill>
                  <a:schemeClr val="accent6">
                    <a:lumMod val="75000"/>
                  </a:schemeClr>
                </a:solidFill>
                <a:latin typeface="Poppins"/>
                <a:cs typeface="Poppins"/>
              </a:rPr>
              <a:t>Block the credit line until the complete debt amount has been repaid </a:t>
            </a:r>
            <a:endParaRPr lang="es-ES" sz="1600" b="1" dirty="0">
              <a:solidFill>
                <a:schemeClr val="accent6">
                  <a:lumMod val="75000"/>
                </a:schemeClr>
              </a:solidFill>
              <a:latin typeface="Poppins"/>
              <a:cs typeface="Poppins"/>
            </a:endParaRPr>
          </a:p>
        </p:txBody>
      </p:sp>
      <p:pic>
        <p:nvPicPr>
          <p:cNvPr id="4" name="Imagen 3">
            <a:extLst>
              <a:ext uri="{FF2B5EF4-FFF2-40B4-BE49-F238E27FC236}">
                <a16:creationId xmlns:a16="http://schemas.microsoft.com/office/drawing/2014/main" id="{8486777B-82DB-D200-CFDC-191A6142F4C3}"/>
              </a:ext>
            </a:extLst>
          </p:cNvPr>
          <p:cNvPicPr>
            <a:picLocks noChangeAspect="1"/>
          </p:cNvPicPr>
          <p:nvPr/>
        </p:nvPicPr>
        <p:blipFill>
          <a:blip r:embed="rId3"/>
          <a:stretch>
            <a:fillRect/>
          </a:stretch>
        </p:blipFill>
        <p:spPr>
          <a:xfrm>
            <a:off x="6903256" y="4539988"/>
            <a:ext cx="2103914" cy="523273"/>
          </a:xfrm>
          <a:prstGeom prst="rect">
            <a:avLst/>
          </a:prstGeom>
        </p:spPr>
      </p:pic>
      <p:pic>
        <p:nvPicPr>
          <p:cNvPr id="7170" name="Picture 2">
            <a:extLst>
              <a:ext uri="{FF2B5EF4-FFF2-40B4-BE49-F238E27FC236}">
                <a16:creationId xmlns:a16="http://schemas.microsoft.com/office/drawing/2014/main" id="{96EB09ED-9BC5-5A26-7F82-68B3BBA83A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0308" y="1178682"/>
            <a:ext cx="4754447" cy="3115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5991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2682"/>
        <p:cNvGrpSpPr/>
        <p:nvPr/>
      </p:nvGrpSpPr>
      <p:grpSpPr>
        <a:xfrm>
          <a:off x="0" y="0"/>
          <a:ext cx="0" cy="0"/>
          <a:chOff x="0" y="0"/>
          <a:chExt cx="0" cy="0"/>
        </a:xfrm>
      </p:grpSpPr>
      <p:sp>
        <p:nvSpPr>
          <p:cNvPr id="2738" name="Google Shape;2738;p65"/>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65">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65">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1" name="Google Shape;2741;p65"/>
          <p:cNvGrpSpPr/>
          <p:nvPr/>
        </p:nvGrpSpPr>
        <p:grpSpPr>
          <a:xfrm>
            <a:off x="4736475" y="4873138"/>
            <a:ext cx="204457" cy="190123"/>
            <a:chOff x="4426425" y="4796938"/>
            <a:chExt cx="204457" cy="190123"/>
          </a:xfrm>
        </p:grpSpPr>
        <p:sp>
          <p:nvSpPr>
            <p:cNvPr id="2742" name="Google Shape;2742;p65"/>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65"/>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4" name="Google Shape;2744;p65"/>
          <p:cNvGrpSpPr/>
          <p:nvPr/>
        </p:nvGrpSpPr>
        <p:grpSpPr>
          <a:xfrm flipH="1">
            <a:off x="4203075" y="4873138"/>
            <a:ext cx="204457" cy="190123"/>
            <a:chOff x="4426425" y="4796938"/>
            <a:chExt cx="204457" cy="190123"/>
          </a:xfrm>
        </p:grpSpPr>
        <p:sp>
          <p:nvSpPr>
            <p:cNvPr id="2745" name="Google Shape;2745;p65"/>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65"/>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8" name="Google Shape;2748;p65"/>
          <p:cNvGrpSpPr/>
          <p:nvPr/>
        </p:nvGrpSpPr>
        <p:grpSpPr>
          <a:xfrm>
            <a:off x="7955213" y="4149016"/>
            <a:ext cx="280324" cy="248318"/>
            <a:chOff x="853000" y="238125"/>
            <a:chExt cx="5914000" cy="5238775"/>
          </a:xfrm>
        </p:grpSpPr>
        <p:sp>
          <p:nvSpPr>
            <p:cNvPr id="2749" name="Google Shape;2749;p65"/>
            <p:cNvSpPr/>
            <p:nvPr/>
          </p:nvSpPr>
          <p:spPr>
            <a:xfrm>
              <a:off x="1657075" y="1108800"/>
              <a:ext cx="4240125" cy="4368100"/>
            </a:xfrm>
            <a:custGeom>
              <a:avLst/>
              <a:gdLst/>
              <a:ahLst/>
              <a:cxnLst/>
              <a:rect l="l" t="t" r="r" b="b"/>
              <a:pathLst>
                <a:path w="169605" h="174724" extrusionOk="0">
                  <a:moveTo>
                    <a:pt x="87327" y="0"/>
                  </a:moveTo>
                  <a:lnTo>
                    <a:pt x="1" y="73147"/>
                  </a:lnTo>
                  <a:lnTo>
                    <a:pt x="1" y="169432"/>
                  </a:lnTo>
                  <a:lnTo>
                    <a:pt x="1" y="169674"/>
                  </a:lnTo>
                  <a:lnTo>
                    <a:pt x="35" y="170262"/>
                  </a:lnTo>
                  <a:lnTo>
                    <a:pt x="105" y="170677"/>
                  </a:lnTo>
                  <a:lnTo>
                    <a:pt x="208" y="171126"/>
                  </a:lnTo>
                  <a:lnTo>
                    <a:pt x="347" y="171576"/>
                  </a:lnTo>
                  <a:lnTo>
                    <a:pt x="554" y="172095"/>
                  </a:lnTo>
                  <a:lnTo>
                    <a:pt x="796" y="172579"/>
                  </a:lnTo>
                  <a:lnTo>
                    <a:pt x="1142" y="173063"/>
                  </a:lnTo>
                  <a:lnTo>
                    <a:pt x="1315" y="173270"/>
                  </a:lnTo>
                  <a:lnTo>
                    <a:pt x="1523" y="173513"/>
                  </a:lnTo>
                  <a:lnTo>
                    <a:pt x="1765" y="173720"/>
                  </a:lnTo>
                  <a:lnTo>
                    <a:pt x="2007" y="173893"/>
                  </a:lnTo>
                  <a:lnTo>
                    <a:pt x="2283" y="174100"/>
                  </a:lnTo>
                  <a:lnTo>
                    <a:pt x="2595" y="174239"/>
                  </a:lnTo>
                  <a:lnTo>
                    <a:pt x="2906" y="174377"/>
                  </a:lnTo>
                  <a:lnTo>
                    <a:pt x="3252" y="174515"/>
                  </a:lnTo>
                  <a:lnTo>
                    <a:pt x="3632" y="174585"/>
                  </a:lnTo>
                  <a:lnTo>
                    <a:pt x="4047" y="174688"/>
                  </a:lnTo>
                  <a:lnTo>
                    <a:pt x="4497" y="174723"/>
                  </a:lnTo>
                  <a:lnTo>
                    <a:pt x="4946" y="174723"/>
                  </a:lnTo>
                  <a:lnTo>
                    <a:pt x="64571" y="174654"/>
                  </a:lnTo>
                  <a:lnTo>
                    <a:pt x="65850" y="174654"/>
                  </a:lnTo>
                  <a:lnTo>
                    <a:pt x="65850" y="120183"/>
                  </a:lnTo>
                  <a:lnTo>
                    <a:pt x="104966" y="120183"/>
                  </a:lnTo>
                  <a:lnTo>
                    <a:pt x="104966" y="174515"/>
                  </a:lnTo>
                  <a:lnTo>
                    <a:pt x="163898" y="174515"/>
                  </a:lnTo>
                  <a:lnTo>
                    <a:pt x="164452" y="174446"/>
                  </a:lnTo>
                  <a:lnTo>
                    <a:pt x="165005" y="174377"/>
                  </a:lnTo>
                  <a:lnTo>
                    <a:pt x="165489" y="174239"/>
                  </a:lnTo>
                  <a:lnTo>
                    <a:pt x="165939" y="174100"/>
                  </a:lnTo>
                  <a:lnTo>
                    <a:pt x="166354" y="173928"/>
                  </a:lnTo>
                  <a:lnTo>
                    <a:pt x="166734" y="173720"/>
                  </a:lnTo>
                  <a:lnTo>
                    <a:pt x="167080" y="173478"/>
                  </a:lnTo>
                  <a:lnTo>
                    <a:pt x="167391" y="173270"/>
                  </a:lnTo>
                  <a:lnTo>
                    <a:pt x="167703" y="172994"/>
                  </a:lnTo>
                  <a:lnTo>
                    <a:pt x="167945" y="172717"/>
                  </a:lnTo>
                  <a:lnTo>
                    <a:pt x="168187" y="172440"/>
                  </a:lnTo>
                  <a:lnTo>
                    <a:pt x="168429" y="172129"/>
                  </a:lnTo>
                  <a:lnTo>
                    <a:pt x="168602" y="171852"/>
                  </a:lnTo>
                  <a:lnTo>
                    <a:pt x="168913" y="171230"/>
                  </a:lnTo>
                  <a:lnTo>
                    <a:pt x="169155" y="170607"/>
                  </a:lnTo>
                  <a:lnTo>
                    <a:pt x="169363" y="170019"/>
                  </a:lnTo>
                  <a:lnTo>
                    <a:pt x="169466" y="169466"/>
                  </a:lnTo>
                  <a:lnTo>
                    <a:pt x="169536" y="168982"/>
                  </a:lnTo>
                  <a:lnTo>
                    <a:pt x="169570" y="168532"/>
                  </a:lnTo>
                  <a:lnTo>
                    <a:pt x="169605" y="168221"/>
                  </a:lnTo>
                  <a:lnTo>
                    <a:pt x="169605" y="167944"/>
                  </a:lnTo>
                  <a:lnTo>
                    <a:pt x="169605" y="73147"/>
                  </a:lnTo>
                  <a:lnTo>
                    <a:pt x="873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65"/>
            <p:cNvSpPr/>
            <p:nvPr/>
          </p:nvSpPr>
          <p:spPr>
            <a:xfrm>
              <a:off x="853000" y="238125"/>
              <a:ext cx="5914000" cy="2798800"/>
            </a:xfrm>
            <a:custGeom>
              <a:avLst/>
              <a:gdLst/>
              <a:ahLst/>
              <a:cxnLst/>
              <a:rect l="l" t="t" r="r" b="b"/>
              <a:pathLst>
                <a:path w="236560" h="111952" extrusionOk="0">
                  <a:moveTo>
                    <a:pt x="120217" y="0"/>
                  </a:moveTo>
                  <a:lnTo>
                    <a:pt x="0" y="105864"/>
                  </a:lnTo>
                  <a:lnTo>
                    <a:pt x="104" y="106003"/>
                  </a:lnTo>
                  <a:lnTo>
                    <a:pt x="346" y="106418"/>
                  </a:lnTo>
                  <a:lnTo>
                    <a:pt x="795" y="107040"/>
                  </a:lnTo>
                  <a:lnTo>
                    <a:pt x="1418" y="107801"/>
                  </a:lnTo>
                  <a:lnTo>
                    <a:pt x="1798" y="108216"/>
                  </a:lnTo>
                  <a:lnTo>
                    <a:pt x="2213" y="108631"/>
                  </a:lnTo>
                  <a:lnTo>
                    <a:pt x="2698" y="109046"/>
                  </a:lnTo>
                  <a:lnTo>
                    <a:pt x="3216" y="109461"/>
                  </a:lnTo>
                  <a:lnTo>
                    <a:pt x="3770" y="109876"/>
                  </a:lnTo>
                  <a:lnTo>
                    <a:pt x="4358" y="110291"/>
                  </a:lnTo>
                  <a:lnTo>
                    <a:pt x="5015" y="110672"/>
                  </a:lnTo>
                  <a:lnTo>
                    <a:pt x="5741" y="110983"/>
                  </a:lnTo>
                  <a:lnTo>
                    <a:pt x="6467" y="111294"/>
                  </a:lnTo>
                  <a:lnTo>
                    <a:pt x="7263" y="111536"/>
                  </a:lnTo>
                  <a:lnTo>
                    <a:pt x="8127" y="111744"/>
                  </a:lnTo>
                  <a:lnTo>
                    <a:pt x="9027" y="111882"/>
                  </a:lnTo>
                  <a:lnTo>
                    <a:pt x="9960" y="111951"/>
                  </a:lnTo>
                  <a:lnTo>
                    <a:pt x="10963" y="111917"/>
                  </a:lnTo>
                  <a:lnTo>
                    <a:pt x="11482" y="111882"/>
                  </a:lnTo>
                  <a:lnTo>
                    <a:pt x="12001" y="111848"/>
                  </a:lnTo>
                  <a:lnTo>
                    <a:pt x="12520" y="111744"/>
                  </a:lnTo>
                  <a:lnTo>
                    <a:pt x="13073" y="111640"/>
                  </a:lnTo>
                  <a:lnTo>
                    <a:pt x="13661" y="111502"/>
                  </a:lnTo>
                  <a:lnTo>
                    <a:pt x="14214" y="111363"/>
                  </a:lnTo>
                  <a:lnTo>
                    <a:pt x="14802" y="111156"/>
                  </a:lnTo>
                  <a:lnTo>
                    <a:pt x="15425" y="110948"/>
                  </a:lnTo>
                  <a:lnTo>
                    <a:pt x="16013" y="110706"/>
                  </a:lnTo>
                  <a:lnTo>
                    <a:pt x="16635" y="110430"/>
                  </a:lnTo>
                  <a:lnTo>
                    <a:pt x="17292" y="110118"/>
                  </a:lnTo>
                  <a:lnTo>
                    <a:pt x="17950" y="109807"/>
                  </a:lnTo>
                  <a:lnTo>
                    <a:pt x="18607" y="109427"/>
                  </a:lnTo>
                  <a:lnTo>
                    <a:pt x="19264" y="109012"/>
                  </a:lnTo>
                  <a:lnTo>
                    <a:pt x="19955" y="108597"/>
                  </a:lnTo>
                  <a:lnTo>
                    <a:pt x="20682" y="108112"/>
                  </a:lnTo>
                  <a:lnTo>
                    <a:pt x="21373" y="107628"/>
                  </a:lnTo>
                  <a:lnTo>
                    <a:pt x="22100" y="107075"/>
                  </a:lnTo>
                  <a:lnTo>
                    <a:pt x="22861" y="106487"/>
                  </a:lnTo>
                  <a:lnTo>
                    <a:pt x="23587" y="105864"/>
                  </a:lnTo>
                  <a:lnTo>
                    <a:pt x="120217" y="24140"/>
                  </a:lnTo>
                  <a:lnTo>
                    <a:pt x="210829" y="105346"/>
                  </a:lnTo>
                  <a:lnTo>
                    <a:pt x="211694" y="105968"/>
                  </a:lnTo>
                  <a:lnTo>
                    <a:pt x="212558" y="106556"/>
                  </a:lnTo>
                  <a:lnTo>
                    <a:pt x="213388" y="107075"/>
                  </a:lnTo>
                  <a:lnTo>
                    <a:pt x="214184" y="107594"/>
                  </a:lnTo>
                  <a:lnTo>
                    <a:pt x="215014" y="108043"/>
                  </a:lnTo>
                  <a:lnTo>
                    <a:pt x="215775" y="108458"/>
                  </a:lnTo>
                  <a:lnTo>
                    <a:pt x="216570" y="108873"/>
                  </a:lnTo>
                  <a:lnTo>
                    <a:pt x="217296" y="109219"/>
                  </a:lnTo>
                  <a:lnTo>
                    <a:pt x="218057" y="109565"/>
                  </a:lnTo>
                  <a:lnTo>
                    <a:pt x="218749" y="109876"/>
                  </a:lnTo>
                  <a:lnTo>
                    <a:pt x="219475" y="110118"/>
                  </a:lnTo>
                  <a:lnTo>
                    <a:pt x="220167" y="110360"/>
                  </a:lnTo>
                  <a:lnTo>
                    <a:pt x="220824" y="110568"/>
                  </a:lnTo>
                  <a:lnTo>
                    <a:pt x="221481" y="110775"/>
                  </a:lnTo>
                  <a:lnTo>
                    <a:pt x="222104" y="110914"/>
                  </a:lnTo>
                  <a:lnTo>
                    <a:pt x="222761" y="111052"/>
                  </a:lnTo>
                  <a:lnTo>
                    <a:pt x="223349" y="111156"/>
                  </a:lnTo>
                  <a:lnTo>
                    <a:pt x="223937" y="111225"/>
                  </a:lnTo>
                  <a:lnTo>
                    <a:pt x="224524" y="111294"/>
                  </a:lnTo>
                  <a:lnTo>
                    <a:pt x="225078" y="111329"/>
                  </a:lnTo>
                  <a:lnTo>
                    <a:pt x="226185" y="111363"/>
                  </a:lnTo>
                  <a:lnTo>
                    <a:pt x="227188" y="111294"/>
                  </a:lnTo>
                  <a:lnTo>
                    <a:pt x="228156" y="111156"/>
                  </a:lnTo>
                  <a:lnTo>
                    <a:pt x="229055" y="110948"/>
                  </a:lnTo>
                  <a:lnTo>
                    <a:pt x="229920" y="110706"/>
                  </a:lnTo>
                  <a:lnTo>
                    <a:pt x="230715" y="110430"/>
                  </a:lnTo>
                  <a:lnTo>
                    <a:pt x="231441" y="110084"/>
                  </a:lnTo>
                  <a:lnTo>
                    <a:pt x="232133" y="109703"/>
                  </a:lnTo>
                  <a:lnTo>
                    <a:pt x="232756" y="109323"/>
                  </a:lnTo>
                  <a:lnTo>
                    <a:pt x="233344" y="108908"/>
                  </a:lnTo>
                  <a:lnTo>
                    <a:pt x="233862" y="108493"/>
                  </a:lnTo>
                  <a:lnTo>
                    <a:pt x="234347" y="108078"/>
                  </a:lnTo>
                  <a:lnTo>
                    <a:pt x="234796" y="107663"/>
                  </a:lnTo>
                  <a:lnTo>
                    <a:pt x="235177" y="107248"/>
                  </a:lnTo>
                  <a:lnTo>
                    <a:pt x="235765" y="106522"/>
                  </a:lnTo>
                  <a:lnTo>
                    <a:pt x="236214" y="105899"/>
                  </a:lnTo>
                  <a:lnTo>
                    <a:pt x="236456" y="105519"/>
                  </a:lnTo>
                  <a:lnTo>
                    <a:pt x="236560" y="105346"/>
                  </a:lnTo>
                  <a:lnTo>
                    <a:pt x="1202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ítulo 6">
            <a:extLst>
              <a:ext uri="{FF2B5EF4-FFF2-40B4-BE49-F238E27FC236}">
                <a16:creationId xmlns:a16="http://schemas.microsoft.com/office/drawing/2014/main" id="{70F01F80-2848-7368-EC72-86D033098E93}"/>
              </a:ext>
            </a:extLst>
          </p:cNvPr>
          <p:cNvSpPr txBox="1">
            <a:spLocks/>
          </p:cNvSpPr>
          <p:nvPr/>
        </p:nvSpPr>
        <p:spPr>
          <a:xfrm>
            <a:off x="720000" y="532925"/>
            <a:ext cx="7044236" cy="46311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200"/>
              <a:buFont typeface="Montserrat ExtraBold"/>
              <a:buNone/>
              <a:defRPr sz="5000" b="0" i="0" u="none" strike="noStrike" cap="none">
                <a:solidFill>
                  <a:schemeClr val="dk2"/>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dk1"/>
              </a:buClr>
              <a:buSzPts val="6200"/>
              <a:buFont typeface="Bebas Neue"/>
              <a:buNone/>
              <a:defRPr sz="62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6200"/>
              <a:buFont typeface="Bebas Neue"/>
              <a:buNone/>
              <a:defRPr sz="62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6200"/>
              <a:buFont typeface="Bebas Neue"/>
              <a:buNone/>
              <a:defRPr sz="62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6200"/>
              <a:buFont typeface="Bebas Neue"/>
              <a:buNone/>
              <a:defRPr sz="62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6200"/>
              <a:buFont typeface="Bebas Neue"/>
              <a:buNone/>
              <a:defRPr sz="62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6200"/>
              <a:buFont typeface="Bebas Neue"/>
              <a:buNone/>
              <a:defRPr sz="62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6200"/>
              <a:buFont typeface="Bebas Neue"/>
              <a:buNone/>
              <a:defRPr sz="62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6200"/>
              <a:buFont typeface="Bebas Neue"/>
              <a:buNone/>
              <a:defRPr sz="6200" b="0" i="0" u="none" strike="noStrike" cap="none">
                <a:solidFill>
                  <a:schemeClr val="dk1"/>
                </a:solidFill>
                <a:latin typeface="Bebas Neue"/>
                <a:ea typeface="Bebas Neue"/>
                <a:cs typeface="Bebas Neue"/>
                <a:sym typeface="Bebas Neue"/>
              </a:defRPr>
            </a:lvl9pPr>
          </a:lstStyle>
          <a:p>
            <a:r>
              <a:rPr lang="es-ES" sz="3600" dirty="0" err="1"/>
              <a:t>Debts</a:t>
            </a:r>
            <a:r>
              <a:rPr lang="es-ES" sz="3600" dirty="0"/>
              <a:t> </a:t>
            </a:r>
            <a:r>
              <a:rPr lang="es-ES" sz="3600" dirty="0" err="1"/>
              <a:t>to</a:t>
            </a:r>
            <a:r>
              <a:rPr lang="es-ES" sz="3600" dirty="0"/>
              <a:t> </a:t>
            </a:r>
            <a:r>
              <a:rPr lang="es-ES" sz="3600" dirty="0" err="1"/>
              <a:t>sell</a:t>
            </a:r>
            <a:endParaRPr lang="es-ES" sz="3600" dirty="0"/>
          </a:p>
        </p:txBody>
      </p:sp>
      <p:pic>
        <p:nvPicPr>
          <p:cNvPr id="2" name="Imagen 1">
            <a:extLst>
              <a:ext uri="{FF2B5EF4-FFF2-40B4-BE49-F238E27FC236}">
                <a16:creationId xmlns:a16="http://schemas.microsoft.com/office/drawing/2014/main" id="{DB416025-243F-B878-8919-48F250D62C17}"/>
              </a:ext>
            </a:extLst>
          </p:cNvPr>
          <p:cNvPicPr>
            <a:picLocks noChangeAspect="1"/>
          </p:cNvPicPr>
          <p:nvPr/>
        </p:nvPicPr>
        <p:blipFill>
          <a:blip r:embed="rId3"/>
          <a:stretch>
            <a:fillRect/>
          </a:stretch>
        </p:blipFill>
        <p:spPr>
          <a:xfrm>
            <a:off x="6880184" y="4498663"/>
            <a:ext cx="2103914" cy="523273"/>
          </a:xfrm>
          <a:prstGeom prst="rect">
            <a:avLst/>
          </a:prstGeom>
        </p:spPr>
      </p:pic>
      <p:sp>
        <p:nvSpPr>
          <p:cNvPr id="4" name="CuadroTexto 3">
            <a:extLst>
              <a:ext uri="{FF2B5EF4-FFF2-40B4-BE49-F238E27FC236}">
                <a16:creationId xmlns:a16="http://schemas.microsoft.com/office/drawing/2014/main" id="{9D432EF1-BFEB-E7A3-AA1B-80A6581FF1D8}"/>
              </a:ext>
            </a:extLst>
          </p:cNvPr>
          <p:cNvSpPr txBox="1"/>
          <p:nvPr/>
        </p:nvSpPr>
        <p:spPr>
          <a:xfrm>
            <a:off x="7002553" y="3234294"/>
            <a:ext cx="1981545" cy="830997"/>
          </a:xfrm>
          <a:prstGeom prst="rect">
            <a:avLst/>
          </a:prstGeom>
          <a:noFill/>
        </p:spPr>
        <p:txBody>
          <a:bodyPr wrap="square">
            <a:spAutoFit/>
          </a:bodyPr>
          <a:lstStyle/>
          <a:p>
            <a:r>
              <a:rPr lang="en-US" sz="1600" b="1" dirty="0">
                <a:solidFill>
                  <a:schemeClr val="accent3"/>
                </a:solidFill>
                <a:latin typeface="Poppins"/>
                <a:cs typeface="Poppins"/>
              </a:rPr>
              <a:t>Sell the debts to a third person (debt collectors) </a:t>
            </a:r>
            <a:endParaRPr lang="es-ES" sz="1600" b="1" dirty="0">
              <a:solidFill>
                <a:schemeClr val="accent3"/>
              </a:solidFill>
              <a:latin typeface="Poppins"/>
              <a:cs typeface="Poppins"/>
            </a:endParaRPr>
          </a:p>
        </p:txBody>
      </p:sp>
      <p:pic>
        <p:nvPicPr>
          <p:cNvPr id="8194" name="Picture 2">
            <a:extLst>
              <a:ext uri="{FF2B5EF4-FFF2-40B4-BE49-F238E27FC236}">
                <a16:creationId xmlns:a16="http://schemas.microsoft.com/office/drawing/2014/main" id="{5E435377-1E49-ECE9-72AE-402C9EAE39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8133" y="1244600"/>
            <a:ext cx="4902200" cy="3109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897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sp>
        <p:nvSpPr>
          <p:cNvPr id="1127" name="Google Shape;1127;p57"/>
          <p:cNvSpPr txBox="1">
            <a:spLocks noGrp="1"/>
          </p:cNvSpPr>
          <p:nvPr>
            <p:ph type="subTitle" idx="1"/>
          </p:nvPr>
        </p:nvSpPr>
        <p:spPr>
          <a:xfrm>
            <a:off x="4619550" y="702128"/>
            <a:ext cx="4369330" cy="896999"/>
          </a:xfrm>
          <a:prstGeom prst="rect">
            <a:avLst/>
          </a:prstGeom>
        </p:spPr>
        <p:txBody>
          <a:bodyPr spcFirstLastPara="1" wrap="square" lIns="91425" tIns="91425" rIns="91425" bIns="91425" anchor="ctr" anchorCtr="0">
            <a:noAutofit/>
          </a:bodyPr>
          <a:lstStyle/>
          <a:p>
            <a:pPr marL="0" indent="0"/>
            <a:r>
              <a:rPr lang="en-US" sz="3200" dirty="0"/>
              <a:t>Demographic Data Models</a:t>
            </a:r>
          </a:p>
        </p:txBody>
      </p:sp>
      <p:sp>
        <p:nvSpPr>
          <p:cNvPr id="1128" name="Google Shape;1128;p57"/>
          <p:cNvSpPr txBox="1">
            <a:spLocks noGrp="1"/>
          </p:cNvSpPr>
          <p:nvPr>
            <p:ph type="subTitle" idx="2"/>
          </p:nvPr>
        </p:nvSpPr>
        <p:spPr>
          <a:xfrm>
            <a:off x="4824140" y="2146709"/>
            <a:ext cx="3791736" cy="2575745"/>
          </a:xfrm>
          <a:prstGeom prst="rect">
            <a:avLst/>
          </a:prstGeom>
        </p:spPr>
        <p:txBody>
          <a:bodyPr spcFirstLastPara="1" wrap="square" lIns="91425" tIns="91425" rIns="91425" bIns="91425" anchor="ctr" anchorCtr="0">
            <a:noAutofit/>
          </a:bodyPr>
          <a:lstStyle/>
          <a:p>
            <a:pPr marL="0" indent="0"/>
            <a:endParaRPr lang="en-US" dirty="0"/>
          </a:p>
          <a:p>
            <a:pPr marL="0" indent="0"/>
            <a:endParaRPr lang="en-US" dirty="0"/>
          </a:p>
          <a:p>
            <a:pPr marL="0" indent="0"/>
            <a:endParaRPr lang="en-US" dirty="0"/>
          </a:p>
          <a:p>
            <a:pPr marL="0" indent="0"/>
            <a:endParaRPr lang="en-US" dirty="0"/>
          </a:p>
          <a:p>
            <a:pPr marL="0" indent="0"/>
            <a:endParaRPr dirty="0"/>
          </a:p>
        </p:txBody>
      </p:sp>
      <p:sp>
        <p:nvSpPr>
          <p:cNvPr id="1636" name="Google Shape;1636;p57"/>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7">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7">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9" name="Google Shape;1639;p57"/>
          <p:cNvGrpSpPr/>
          <p:nvPr/>
        </p:nvGrpSpPr>
        <p:grpSpPr>
          <a:xfrm>
            <a:off x="4736475" y="4873138"/>
            <a:ext cx="204457" cy="190123"/>
            <a:chOff x="4426425" y="4796938"/>
            <a:chExt cx="204457" cy="190123"/>
          </a:xfrm>
        </p:grpSpPr>
        <p:sp>
          <p:nvSpPr>
            <p:cNvPr id="1640" name="Google Shape;1640;p57"/>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7"/>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2" name="Google Shape;1642;p57"/>
          <p:cNvGrpSpPr/>
          <p:nvPr/>
        </p:nvGrpSpPr>
        <p:grpSpPr>
          <a:xfrm flipH="1">
            <a:off x="4203075" y="4873138"/>
            <a:ext cx="204457" cy="190123"/>
            <a:chOff x="4426425" y="4796938"/>
            <a:chExt cx="204457" cy="190123"/>
          </a:xfrm>
        </p:grpSpPr>
        <p:sp>
          <p:nvSpPr>
            <p:cNvPr id="1643" name="Google Shape;1643;p57"/>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7"/>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22" name="Imagen 1121">
            <a:extLst>
              <a:ext uri="{FF2B5EF4-FFF2-40B4-BE49-F238E27FC236}">
                <a16:creationId xmlns:a16="http://schemas.microsoft.com/office/drawing/2014/main" id="{4092F55F-8DDE-CE0D-C242-791109AD4999}"/>
              </a:ext>
            </a:extLst>
          </p:cNvPr>
          <p:cNvPicPr>
            <a:picLocks noChangeAspect="1"/>
          </p:cNvPicPr>
          <p:nvPr/>
        </p:nvPicPr>
        <p:blipFill>
          <a:blip r:embed="rId3"/>
          <a:stretch>
            <a:fillRect/>
          </a:stretch>
        </p:blipFill>
        <p:spPr>
          <a:xfrm>
            <a:off x="227007" y="198389"/>
            <a:ext cx="2103914" cy="523273"/>
          </a:xfrm>
          <a:prstGeom prst="rect">
            <a:avLst/>
          </a:prstGeom>
        </p:spPr>
      </p:pic>
      <p:sp>
        <p:nvSpPr>
          <p:cNvPr id="2" name="Subtítulo 2">
            <a:extLst>
              <a:ext uri="{FF2B5EF4-FFF2-40B4-BE49-F238E27FC236}">
                <a16:creationId xmlns:a16="http://schemas.microsoft.com/office/drawing/2014/main" id="{BE185EA5-818F-DAE0-7D95-B3B4B45C107F}"/>
              </a:ext>
            </a:extLst>
          </p:cNvPr>
          <p:cNvSpPr txBox="1">
            <a:spLocks/>
          </p:cNvSpPr>
          <p:nvPr/>
        </p:nvSpPr>
        <p:spPr>
          <a:xfrm>
            <a:off x="2821131" y="1763683"/>
            <a:ext cx="6057083" cy="29587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Poppins"/>
              <a:buNone/>
              <a:defRPr sz="1800" b="0" i="0" u="none" strike="noStrike" cap="none">
                <a:solidFill>
                  <a:schemeClr val="lt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l" rtl="0">
              <a:lnSpc>
                <a:spcPct val="115000"/>
              </a:lnSpc>
              <a:spcBef>
                <a:spcPts val="1600"/>
              </a:spcBef>
              <a:spcAft>
                <a:spcPts val="160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algn="just"/>
            <a:r>
              <a:rPr lang="en-US" sz="1400" dirty="0"/>
              <a:t>      To improve future customer acquisition and not repeat the same mistakes (some approved customers ended up being defaulted), we have built another mathematical model that operates on the basis that we have only demographic variables. </a:t>
            </a:r>
          </a:p>
          <a:p>
            <a:pPr algn="just"/>
            <a:r>
              <a:rPr lang="en-US" sz="1400" dirty="0"/>
              <a:t>       For Credit One this is a new client, therefore we do not have his payment history.</a:t>
            </a:r>
          </a:p>
          <a:p>
            <a:pPr algn="just"/>
            <a:endParaRPr lang="en-US" sz="1400" dirty="0"/>
          </a:p>
          <a:p>
            <a:pPr algn="just"/>
            <a:r>
              <a:rPr lang="en-US" sz="1400" dirty="0"/>
              <a:t>       This model is divided into the </a:t>
            </a:r>
            <a:r>
              <a:rPr lang="en-US" sz="1400" b="1" dirty="0"/>
              <a:t>2 </a:t>
            </a:r>
            <a:r>
              <a:rPr lang="en-US" sz="1400" b="1" dirty="0" err="1"/>
              <a:t>submodels</a:t>
            </a:r>
            <a:r>
              <a:rPr lang="en-US" sz="1400" dirty="0"/>
              <a:t>:</a:t>
            </a:r>
          </a:p>
          <a:p>
            <a:pPr algn="just"/>
            <a:endParaRPr lang="en-US" sz="1400" dirty="0"/>
          </a:p>
          <a:p>
            <a:pPr algn="just">
              <a:buClr>
                <a:schemeClr val="accent3"/>
              </a:buClr>
              <a:buFont typeface="Wingdings" panose="05000000000000000000" pitchFamily="2" charset="2"/>
              <a:buChar char="q"/>
            </a:pPr>
            <a:r>
              <a:rPr lang="en-US" sz="1400" b="1" dirty="0"/>
              <a:t>1</a:t>
            </a:r>
            <a:r>
              <a:rPr lang="en-US" sz="1400" b="1" baseline="30000" dirty="0"/>
              <a:t>st</a:t>
            </a:r>
            <a:r>
              <a:rPr lang="en-US" sz="1400" b="1" dirty="0"/>
              <a:t> model </a:t>
            </a:r>
            <a:r>
              <a:rPr lang="en-US" sz="1400" dirty="0"/>
              <a:t>will try to predict </a:t>
            </a:r>
            <a:r>
              <a:rPr lang="es-ES" sz="1400" dirty="0"/>
              <a:t>clients default </a:t>
            </a:r>
            <a:r>
              <a:rPr lang="es-ES" sz="1400" dirty="0" err="1"/>
              <a:t>payments</a:t>
            </a:r>
            <a:r>
              <a:rPr lang="es-ES" sz="1400" dirty="0"/>
              <a:t>;</a:t>
            </a:r>
          </a:p>
          <a:p>
            <a:pPr algn="just">
              <a:buClr>
                <a:schemeClr val="accent3"/>
              </a:buClr>
              <a:buFont typeface="Wingdings" panose="05000000000000000000" pitchFamily="2" charset="2"/>
              <a:buChar char="q"/>
            </a:pPr>
            <a:r>
              <a:rPr lang="es-ES" sz="1400" b="1" dirty="0"/>
              <a:t>2</a:t>
            </a:r>
            <a:r>
              <a:rPr lang="es-ES" sz="1400" b="1" baseline="30000" dirty="0"/>
              <a:t>nd</a:t>
            </a:r>
            <a:r>
              <a:rPr lang="es-ES" sz="1400" b="1" dirty="0"/>
              <a:t>  model </a:t>
            </a:r>
            <a:r>
              <a:rPr lang="en-US" sz="1400" dirty="0"/>
              <a:t>will try to find out which credit segment should be assigned to a client.</a:t>
            </a:r>
          </a:p>
        </p:txBody>
      </p:sp>
      <p:grpSp>
        <p:nvGrpSpPr>
          <p:cNvPr id="3" name="Google Shape;6415;p114">
            <a:extLst>
              <a:ext uri="{FF2B5EF4-FFF2-40B4-BE49-F238E27FC236}">
                <a16:creationId xmlns:a16="http://schemas.microsoft.com/office/drawing/2014/main" id="{200AD34D-176B-3532-B0C1-8B69F38BAFF6}"/>
              </a:ext>
            </a:extLst>
          </p:cNvPr>
          <p:cNvGrpSpPr/>
          <p:nvPr/>
        </p:nvGrpSpPr>
        <p:grpSpPr>
          <a:xfrm>
            <a:off x="449034" y="1959429"/>
            <a:ext cx="2103914" cy="1839297"/>
            <a:chOff x="4937077" y="2833750"/>
            <a:chExt cx="1609074" cy="1428531"/>
          </a:xfrm>
        </p:grpSpPr>
        <p:sp>
          <p:nvSpPr>
            <p:cNvPr id="4" name="Google Shape;6416;p114">
              <a:extLst>
                <a:ext uri="{FF2B5EF4-FFF2-40B4-BE49-F238E27FC236}">
                  <a16:creationId xmlns:a16="http://schemas.microsoft.com/office/drawing/2014/main" id="{FB4E75CD-8493-6C0B-5D8E-FA83325CE89C}"/>
                </a:ext>
              </a:extLst>
            </p:cNvPr>
            <p:cNvSpPr/>
            <p:nvPr/>
          </p:nvSpPr>
          <p:spPr>
            <a:xfrm>
              <a:off x="5150493" y="3342199"/>
              <a:ext cx="35183" cy="18298"/>
            </a:xfrm>
            <a:custGeom>
              <a:avLst/>
              <a:gdLst/>
              <a:ahLst/>
              <a:cxnLst/>
              <a:rect l="l" t="t" r="r" b="b"/>
              <a:pathLst>
                <a:path w="3536" h="1839" extrusionOk="0">
                  <a:moveTo>
                    <a:pt x="2581" y="1"/>
                  </a:moveTo>
                  <a:cubicBezTo>
                    <a:pt x="2148" y="1"/>
                    <a:pt x="1757" y="231"/>
                    <a:pt x="1601" y="638"/>
                  </a:cubicBezTo>
                  <a:cubicBezTo>
                    <a:pt x="1467" y="829"/>
                    <a:pt x="1366" y="987"/>
                    <a:pt x="1135" y="987"/>
                  </a:cubicBezTo>
                  <a:cubicBezTo>
                    <a:pt x="963" y="987"/>
                    <a:pt x="718" y="899"/>
                    <a:pt x="334" y="671"/>
                  </a:cubicBezTo>
                  <a:cubicBezTo>
                    <a:pt x="298" y="647"/>
                    <a:pt x="263" y="636"/>
                    <a:pt x="229" y="636"/>
                  </a:cubicBezTo>
                  <a:cubicBezTo>
                    <a:pt x="167" y="636"/>
                    <a:pt x="110" y="673"/>
                    <a:pt x="67" y="738"/>
                  </a:cubicBezTo>
                  <a:cubicBezTo>
                    <a:pt x="0" y="838"/>
                    <a:pt x="33" y="971"/>
                    <a:pt x="133" y="1038"/>
                  </a:cubicBezTo>
                  <a:cubicBezTo>
                    <a:pt x="574" y="1297"/>
                    <a:pt x="898" y="1400"/>
                    <a:pt x="1150" y="1400"/>
                  </a:cubicBezTo>
                  <a:cubicBezTo>
                    <a:pt x="1547" y="1400"/>
                    <a:pt x="1764" y="1144"/>
                    <a:pt x="1968" y="838"/>
                  </a:cubicBezTo>
                  <a:cubicBezTo>
                    <a:pt x="2123" y="621"/>
                    <a:pt x="2220" y="434"/>
                    <a:pt x="2525" y="434"/>
                  </a:cubicBezTo>
                  <a:cubicBezTo>
                    <a:pt x="2549" y="434"/>
                    <a:pt x="2575" y="435"/>
                    <a:pt x="2602" y="437"/>
                  </a:cubicBezTo>
                  <a:cubicBezTo>
                    <a:pt x="2769" y="437"/>
                    <a:pt x="2935" y="504"/>
                    <a:pt x="3036" y="638"/>
                  </a:cubicBezTo>
                  <a:cubicBezTo>
                    <a:pt x="3136" y="938"/>
                    <a:pt x="3102" y="1271"/>
                    <a:pt x="2969" y="1572"/>
                  </a:cubicBezTo>
                  <a:cubicBezTo>
                    <a:pt x="2935" y="1672"/>
                    <a:pt x="2969" y="1805"/>
                    <a:pt x="3102" y="1838"/>
                  </a:cubicBezTo>
                  <a:lnTo>
                    <a:pt x="3169" y="1838"/>
                  </a:lnTo>
                  <a:cubicBezTo>
                    <a:pt x="3236" y="1838"/>
                    <a:pt x="3302" y="1805"/>
                    <a:pt x="3336" y="1738"/>
                  </a:cubicBezTo>
                  <a:cubicBezTo>
                    <a:pt x="3536" y="1338"/>
                    <a:pt x="3536" y="838"/>
                    <a:pt x="3369" y="437"/>
                  </a:cubicBezTo>
                  <a:cubicBezTo>
                    <a:pt x="3202" y="171"/>
                    <a:pt x="2935" y="37"/>
                    <a:pt x="2669" y="4"/>
                  </a:cubicBezTo>
                  <a:cubicBezTo>
                    <a:pt x="2639" y="2"/>
                    <a:pt x="2610" y="1"/>
                    <a:pt x="25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417;p114">
              <a:extLst>
                <a:ext uri="{FF2B5EF4-FFF2-40B4-BE49-F238E27FC236}">
                  <a16:creationId xmlns:a16="http://schemas.microsoft.com/office/drawing/2014/main" id="{0037EC43-6EE7-9BF3-8B2D-7FBAA7AD7326}"/>
                </a:ext>
              </a:extLst>
            </p:cNvPr>
            <p:cNvSpPr/>
            <p:nvPr/>
          </p:nvSpPr>
          <p:spPr>
            <a:xfrm>
              <a:off x="4937077" y="4168343"/>
              <a:ext cx="1609074" cy="9393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418;p114">
              <a:extLst>
                <a:ext uri="{FF2B5EF4-FFF2-40B4-BE49-F238E27FC236}">
                  <a16:creationId xmlns:a16="http://schemas.microsoft.com/office/drawing/2014/main" id="{6B0686D1-BD8E-1925-7D44-A0BE10330655}"/>
                </a:ext>
              </a:extLst>
            </p:cNvPr>
            <p:cNvSpPr/>
            <p:nvPr/>
          </p:nvSpPr>
          <p:spPr>
            <a:xfrm>
              <a:off x="5522550" y="2960872"/>
              <a:ext cx="939957" cy="655188"/>
            </a:xfrm>
            <a:custGeom>
              <a:avLst/>
              <a:gdLst/>
              <a:ahLst/>
              <a:cxnLst/>
              <a:rect l="l" t="t" r="r" b="b"/>
              <a:pathLst>
                <a:path w="94468" h="65848" extrusionOk="0">
                  <a:moveTo>
                    <a:pt x="8039" y="0"/>
                  </a:moveTo>
                  <a:cubicBezTo>
                    <a:pt x="6071" y="0"/>
                    <a:pt x="4303" y="1968"/>
                    <a:pt x="4137" y="4370"/>
                  </a:cubicBezTo>
                  <a:lnTo>
                    <a:pt x="167" y="61444"/>
                  </a:lnTo>
                  <a:cubicBezTo>
                    <a:pt x="0" y="63879"/>
                    <a:pt x="1501" y="65847"/>
                    <a:pt x="3470" y="65847"/>
                  </a:cubicBezTo>
                  <a:lnTo>
                    <a:pt x="86462" y="65847"/>
                  </a:lnTo>
                  <a:cubicBezTo>
                    <a:pt x="88430" y="65847"/>
                    <a:pt x="90165" y="63879"/>
                    <a:pt x="90332" y="61444"/>
                  </a:cubicBezTo>
                  <a:lnTo>
                    <a:pt x="94301" y="4370"/>
                  </a:lnTo>
                  <a:cubicBezTo>
                    <a:pt x="94468" y="1968"/>
                    <a:pt x="93000" y="0"/>
                    <a:pt x="909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419;p114">
              <a:extLst>
                <a:ext uri="{FF2B5EF4-FFF2-40B4-BE49-F238E27FC236}">
                  <a16:creationId xmlns:a16="http://schemas.microsoft.com/office/drawing/2014/main" id="{76C08CA0-39D4-29FA-162E-25708688A44B}"/>
                </a:ext>
              </a:extLst>
            </p:cNvPr>
            <p:cNvSpPr/>
            <p:nvPr/>
          </p:nvSpPr>
          <p:spPr>
            <a:xfrm>
              <a:off x="5574986" y="2959210"/>
              <a:ext cx="50128" cy="657516"/>
            </a:xfrm>
            <a:custGeom>
              <a:avLst/>
              <a:gdLst/>
              <a:ahLst/>
              <a:cxnLst/>
              <a:rect l="l" t="t" r="r" b="b"/>
              <a:pathLst>
                <a:path w="5038" h="66082" extrusionOk="0">
                  <a:moveTo>
                    <a:pt x="4938" y="1"/>
                  </a:moveTo>
                  <a:cubicBezTo>
                    <a:pt x="4896" y="1"/>
                    <a:pt x="4854" y="34"/>
                    <a:pt x="4838" y="101"/>
                  </a:cubicBezTo>
                  <a:lnTo>
                    <a:pt x="1" y="65981"/>
                  </a:lnTo>
                  <a:cubicBezTo>
                    <a:pt x="1" y="66014"/>
                    <a:pt x="34" y="66081"/>
                    <a:pt x="101" y="66081"/>
                  </a:cubicBezTo>
                  <a:cubicBezTo>
                    <a:pt x="168" y="66081"/>
                    <a:pt x="201" y="66014"/>
                    <a:pt x="201" y="65981"/>
                  </a:cubicBezTo>
                  <a:lnTo>
                    <a:pt x="5038" y="101"/>
                  </a:lnTo>
                  <a:cubicBezTo>
                    <a:pt x="5021" y="34"/>
                    <a:pt x="4979" y="1"/>
                    <a:pt x="49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420;p114">
              <a:extLst>
                <a:ext uri="{FF2B5EF4-FFF2-40B4-BE49-F238E27FC236}">
                  <a16:creationId xmlns:a16="http://schemas.microsoft.com/office/drawing/2014/main" id="{387E890A-B986-A5A1-D0D4-94699066E136}"/>
                </a:ext>
              </a:extLst>
            </p:cNvPr>
            <p:cNvSpPr/>
            <p:nvPr/>
          </p:nvSpPr>
          <p:spPr>
            <a:xfrm>
              <a:off x="5627432" y="2959210"/>
              <a:ext cx="50128" cy="657516"/>
            </a:xfrm>
            <a:custGeom>
              <a:avLst/>
              <a:gdLst/>
              <a:ahLst/>
              <a:cxnLst/>
              <a:rect l="l" t="t" r="r" b="b"/>
              <a:pathLst>
                <a:path w="5038" h="66082" extrusionOk="0">
                  <a:moveTo>
                    <a:pt x="4925" y="1"/>
                  </a:moveTo>
                  <a:cubicBezTo>
                    <a:pt x="4879" y="1"/>
                    <a:pt x="4837" y="34"/>
                    <a:pt x="4837" y="101"/>
                  </a:cubicBezTo>
                  <a:lnTo>
                    <a:pt x="0" y="65981"/>
                  </a:lnTo>
                  <a:cubicBezTo>
                    <a:pt x="0" y="66014"/>
                    <a:pt x="34" y="66081"/>
                    <a:pt x="100" y="66081"/>
                  </a:cubicBezTo>
                  <a:cubicBezTo>
                    <a:pt x="167" y="66081"/>
                    <a:pt x="200" y="66014"/>
                    <a:pt x="200" y="65981"/>
                  </a:cubicBezTo>
                  <a:lnTo>
                    <a:pt x="5037" y="101"/>
                  </a:lnTo>
                  <a:cubicBezTo>
                    <a:pt x="5021" y="34"/>
                    <a:pt x="4970" y="1"/>
                    <a:pt x="49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421;p114">
              <a:extLst>
                <a:ext uri="{FF2B5EF4-FFF2-40B4-BE49-F238E27FC236}">
                  <a16:creationId xmlns:a16="http://schemas.microsoft.com/office/drawing/2014/main" id="{E6A022D6-BA5A-BE55-E623-27F8DA323FC3}"/>
                </a:ext>
              </a:extLst>
            </p:cNvPr>
            <p:cNvSpPr/>
            <p:nvPr/>
          </p:nvSpPr>
          <p:spPr>
            <a:xfrm>
              <a:off x="5679868" y="2959210"/>
              <a:ext cx="49800" cy="657516"/>
            </a:xfrm>
            <a:custGeom>
              <a:avLst/>
              <a:gdLst/>
              <a:ahLst/>
              <a:cxnLst/>
              <a:rect l="l" t="t" r="r" b="b"/>
              <a:pathLst>
                <a:path w="5005" h="66082" extrusionOk="0">
                  <a:moveTo>
                    <a:pt x="4938" y="1"/>
                  </a:moveTo>
                  <a:cubicBezTo>
                    <a:pt x="4871" y="1"/>
                    <a:pt x="4837" y="34"/>
                    <a:pt x="4804" y="101"/>
                  </a:cubicBezTo>
                  <a:lnTo>
                    <a:pt x="1" y="65981"/>
                  </a:lnTo>
                  <a:cubicBezTo>
                    <a:pt x="1" y="66014"/>
                    <a:pt x="34" y="66081"/>
                    <a:pt x="101" y="66081"/>
                  </a:cubicBezTo>
                  <a:cubicBezTo>
                    <a:pt x="134" y="66081"/>
                    <a:pt x="201" y="66048"/>
                    <a:pt x="201" y="65981"/>
                  </a:cubicBezTo>
                  <a:lnTo>
                    <a:pt x="5004" y="101"/>
                  </a:lnTo>
                  <a:cubicBezTo>
                    <a:pt x="5004" y="34"/>
                    <a:pt x="4971" y="1"/>
                    <a:pt x="49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422;p114">
              <a:extLst>
                <a:ext uri="{FF2B5EF4-FFF2-40B4-BE49-F238E27FC236}">
                  <a16:creationId xmlns:a16="http://schemas.microsoft.com/office/drawing/2014/main" id="{574E9898-2894-BB72-8E84-C4D014465418}"/>
                </a:ext>
              </a:extLst>
            </p:cNvPr>
            <p:cNvSpPr/>
            <p:nvPr/>
          </p:nvSpPr>
          <p:spPr>
            <a:xfrm>
              <a:off x="5731976" y="2959210"/>
              <a:ext cx="50128" cy="657516"/>
            </a:xfrm>
            <a:custGeom>
              <a:avLst/>
              <a:gdLst/>
              <a:ahLst/>
              <a:cxnLst/>
              <a:rect l="l" t="t" r="r" b="b"/>
              <a:pathLst>
                <a:path w="5038" h="66082" extrusionOk="0">
                  <a:moveTo>
                    <a:pt x="4938" y="1"/>
                  </a:moveTo>
                  <a:cubicBezTo>
                    <a:pt x="4904" y="1"/>
                    <a:pt x="4838" y="34"/>
                    <a:pt x="4838" y="101"/>
                  </a:cubicBezTo>
                  <a:lnTo>
                    <a:pt x="34" y="65981"/>
                  </a:lnTo>
                  <a:cubicBezTo>
                    <a:pt x="1" y="66014"/>
                    <a:pt x="67" y="66081"/>
                    <a:pt x="101" y="66081"/>
                  </a:cubicBezTo>
                  <a:cubicBezTo>
                    <a:pt x="168" y="66081"/>
                    <a:pt x="201" y="66048"/>
                    <a:pt x="234" y="65981"/>
                  </a:cubicBezTo>
                  <a:lnTo>
                    <a:pt x="5038" y="101"/>
                  </a:lnTo>
                  <a:cubicBezTo>
                    <a:pt x="5038" y="34"/>
                    <a:pt x="5004" y="1"/>
                    <a:pt x="49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423;p114">
              <a:extLst>
                <a:ext uri="{FF2B5EF4-FFF2-40B4-BE49-F238E27FC236}">
                  <a16:creationId xmlns:a16="http://schemas.microsoft.com/office/drawing/2014/main" id="{56D14FD7-F00D-766C-D844-9B9CEA9D0069}"/>
                </a:ext>
              </a:extLst>
            </p:cNvPr>
            <p:cNvSpPr/>
            <p:nvPr/>
          </p:nvSpPr>
          <p:spPr>
            <a:xfrm>
              <a:off x="5784422" y="2959210"/>
              <a:ext cx="50128" cy="657516"/>
            </a:xfrm>
            <a:custGeom>
              <a:avLst/>
              <a:gdLst/>
              <a:ahLst/>
              <a:cxnLst/>
              <a:rect l="l" t="t" r="r" b="b"/>
              <a:pathLst>
                <a:path w="5038" h="66082" extrusionOk="0">
                  <a:moveTo>
                    <a:pt x="4937" y="1"/>
                  </a:moveTo>
                  <a:cubicBezTo>
                    <a:pt x="4870" y="1"/>
                    <a:pt x="4837" y="34"/>
                    <a:pt x="4837" y="101"/>
                  </a:cubicBezTo>
                  <a:lnTo>
                    <a:pt x="0" y="65981"/>
                  </a:lnTo>
                  <a:cubicBezTo>
                    <a:pt x="0" y="66014"/>
                    <a:pt x="34" y="66081"/>
                    <a:pt x="100" y="66081"/>
                  </a:cubicBezTo>
                  <a:cubicBezTo>
                    <a:pt x="167" y="66081"/>
                    <a:pt x="200" y="66048"/>
                    <a:pt x="200" y="65981"/>
                  </a:cubicBezTo>
                  <a:lnTo>
                    <a:pt x="5037" y="101"/>
                  </a:lnTo>
                  <a:cubicBezTo>
                    <a:pt x="5037" y="34"/>
                    <a:pt x="5004" y="1"/>
                    <a:pt x="49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424;p114">
              <a:extLst>
                <a:ext uri="{FF2B5EF4-FFF2-40B4-BE49-F238E27FC236}">
                  <a16:creationId xmlns:a16="http://schemas.microsoft.com/office/drawing/2014/main" id="{DFDFD428-F54E-249C-37B2-2F80C4D983D1}"/>
                </a:ext>
              </a:extLst>
            </p:cNvPr>
            <p:cNvSpPr/>
            <p:nvPr/>
          </p:nvSpPr>
          <p:spPr>
            <a:xfrm>
              <a:off x="5836858" y="2959210"/>
              <a:ext cx="50128" cy="657516"/>
            </a:xfrm>
            <a:custGeom>
              <a:avLst/>
              <a:gdLst/>
              <a:ahLst/>
              <a:cxnLst/>
              <a:rect l="l" t="t" r="r" b="b"/>
              <a:pathLst>
                <a:path w="5038" h="66082" extrusionOk="0">
                  <a:moveTo>
                    <a:pt x="4937" y="1"/>
                  </a:moveTo>
                  <a:cubicBezTo>
                    <a:pt x="4871" y="1"/>
                    <a:pt x="4837" y="34"/>
                    <a:pt x="4837" y="101"/>
                  </a:cubicBezTo>
                  <a:lnTo>
                    <a:pt x="1" y="65981"/>
                  </a:lnTo>
                  <a:cubicBezTo>
                    <a:pt x="1" y="66014"/>
                    <a:pt x="34" y="66081"/>
                    <a:pt x="101" y="66081"/>
                  </a:cubicBezTo>
                  <a:cubicBezTo>
                    <a:pt x="134" y="66081"/>
                    <a:pt x="201" y="66048"/>
                    <a:pt x="201" y="65981"/>
                  </a:cubicBezTo>
                  <a:lnTo>
                    <a:pt x="5038" y="101"/>
                  </a:lnTo>
                  <a:cubicBezTo>
                    <a:pt x="5038" y="34"/>
                    <a:pt x="4971" y="1"/>
                    <a:pt x="49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425;p114">
              <a:extLst>
                <a:ext uri="{FF2B5EF4-FFF2-40B4-BE49-F238E27FC236}">
                  <a16:creationId xmlns:a16="http://schemas.microsoft.com/office/drawing/2014/main" id="{CE660617-AA16-6E65-B38E-53F97F02D3AA}"/>
                </a:ext>
              </a:extLst>
            </p:cNvPr>
            <p:cNvSpPr/>
            <p:nvPr/>
          </p:nvSpPr>
          <p:spPr>
            <a:xfrm>
              <a:off x="5889304" y="2959210"/>
              <a:ext cx="49790" cy="657516"/>
            </a:xfrm>
            <a:custGeom>
              <a:avLst/>
              <a:gdLst/>
              <a:ahLst/>
              <a:cxnLst/>
              <a:rect l="l" t="t" r="r" b="b"/>
              <a:pathLst>
                <a:path w="5004" h="66082" extrusionOk="0">
                  <a:moveTo>
                    <a:pt x="4937" y="1"/>
                  </a:moveTo>
                  <a:cubicBezTo>
                    <a:pt x="4870" y="1"/>
                    <a:pt x="4837" y="34"/>
                    <a:pt x="4803" y="101"/>
                  </a:cubicBezTo>
                  <a:lnTo>
                    <a:pt x="0" y="65981"/>
                  </a:lnTo>
                  <a:cubicBezTo>
                    <a:pt x="0" y="66014"/>
                    <a:pt x="33" y="66081"/>
                    <a:pt x="100" y="66081"/>
                  </a:cubicBezTo>
                  <a:cubicBezTo>
                    <a:pt x="133" y="66081"/>
                    <a:pt x="167" y="66014"/>
                    <a:pt x="167" y="65981"/>
                  </a:cubicBezTo>
                  <a:lnTo>
                    <a:pt x="5004" y="101"/>
                  </a:lnTo>
                  <a:cubicBezTo>
                    <a:pt x="5004" y="34"/>
                    <a:pt x="4970" y="1"/>
                    <a:pt x="49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426;p114">
              <a:extLst>
                <a:ext uri="{FF2B5EF4-FFF2-40B4-BE49-F238E27FC236}">
                  <a16:creationId xmlns:a16="http://schemas.microsoft.com/office/drawing/2014/main" id="{F84947AF-D924-C8EA-DC0A-88887AA8DD0A}"/>
                </a:ext>
              </a:extLst>
            </p:cNvPr>
            <p:cNvSpPr/>
            <p:nvPr/>
          </p:nvSpPr>
          <p:spPr>
            <a:xfrm>
              <a:off x="5941412" y="2959210"/>
              <a:ext cx="50128" cy="657516"/>
            </a:xfrm>
            <a:custGeom>
              <a:avLst/>
              <a:gdLst/>
              <a:ahLst/>
              <a:cxnLst/>
              <a:rect l="l" t="t" r="r" b="b"/>
              <a:pathLst>
                <a:path w="5038" h="66082" extrusionOk="0">
                  <a:moveTo>
                    <a:pt x="4937" y="1"/>
                  </a:moveTo>
                  <a:cubicBezTo>
                    <a:pt x="4904" y="1"/>
                    <a:pt x="4837" y="34"/>
                    <a:pt x="4837" y="101"/>
                  </a:cubicBezTo>
                  <a:lnTo>
                    <a:pt x="33" y="65981"/>
                  </a:lnTo>
                  <a:cubicBezTo>
                    <a:pt x="0" y="66014"/>
                    <a:pt x="67" y="66081"/>
                    <a:pt x="100" y="66081"/>
                  </a:cubicBezTo>
                  <a:cubicBezTo>
                    <a:pt x="167" y="66081"/>
                    <a:pt x="200" y="66048"/>
                    <a:pt x="200" y="65981"/>
                  </a:cubicBezTo>
                  <a:lnTo>
                    <a:pt x="5037" y="101"/>
                  </a:lnTo>
                  <a:cubicBezTo>
                    <a:pt x="5037" y="34"/>
                    <a:pt x="5004" y="1"/>
                    <a:pt x="49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427;p114">
              <a:extLst>
                <a:ext uri="{FF2B5EF4-FFF2-40B4-BE49-F238E27FC236}">
                  <a16:creationId xmlns:a16="http://schemas.microsoft.com/office/drawing/2014/main" id="{5E58133C-B786-3F96-0663-89148F827642}"/>
                </a:ext>
              </a:extLst>
            </p:cNvPr>
            <p:cNvSpPr/>
            <p:nvPr/>
          </p:nvSpPr>
          <p:spPr>
            <a:xfrm>
              <a:off x="5993848" y="2959210"/>
              <a:ext cx="49800" cy="657516"/>
            </a:xfrm>
            <a:custGeom>
              <a:avLst/>
              <a:gdLst/>
              <a:ahLst/>
              <a:cxnLst/>
              <a:rect l="l" t="t" r="r" b="b"/>
              <a:pathLst>
                <a:path w="5005" h="66082" extrusionOk="0">
                  <a:moveTo>
                    <a:pt x="4937" y="1"/>
                  </a:moveTo>
                  <a:cubicBezTo>
                    <a:pt x="4871" y="1"/>
                    <a:pt x="4837" y="34"/>
                    <a:pt x="4804" y="101"/>
                  </a:cubicBezTo>
                  <a:lnTo>
                    <a:pt x="1" y="65981"/>
                  </a:lnTo>
                  <a:cubicBezTo>
                    <a:pt x="1" y="66014"/>
                    <a:pt x="34" y="66081"/>
                    <a:pt x="101" y="66081"/>
                  </a:cubicBezTo>
                  <a:cubicBezTo>
                    <a:pt x="134" y="66081"/>
                    <a:pt x="201" y="66048"/>
                    <a:pt x="201" y="65981"/>
                  </a:cubicBezTo>
                  <a:lnTo>
                    <a:pt x="5004" y="101"/>
                  </a:lnTo>
                  <a:cubicBezTo>
                    <a:pt x="5004" y="34"/>
                    <a:pt x="4971" y="1"/>
                    <a:pt x="49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428;p114">
              <a:extLst>
                <a:ext uri="{FF2B5EF4-FFF2-40B4-BE49-F238E27FC236}">
                  <a16:creationId xmlns:a16="http://schemas.microsoft.com/office/drawing/2014/main" id="{4265DC17-33D1-EF59-19FB-2692FC5AE9AA}"/>
                </a:ext>
              </a:extLst>
            </p:cNvPr>
            <p:cNvSpPr/>
            <p:nvPr/>
          </p:nvSpPr>
          <p:spPr>
            <a:xfrm>
              <a:off x="6046284" y="2959210"/>
              <a:ext cx="50128" cy="657516"/>
            </a:xfrm>
            <a:custGeom>
              <a:avLst/>
              <a:gdLst/>
              <a:ahLst/>
              <a:cxnLst/>
              <a:rect l="l" t="t" r="r" b="b"/>
              <a:pathLst>
                <a:path w="5038" h="66082" extrusionOk="0">
                  <a:moveTo>
                    <a:pt x="4938" y="1"/>
                  </a:moveTo>
                  <a:cubicBezTo>
                    <a:pt x="4871" y="1"/>
                    <a:pt x="4838" y="34"/>
                    <a:pt x="4804" y="101"/>
                  </a:cubicBezTo>
                  <a:lnTo>
                    <a:pt x="1" y="65981"/>
                  </a:lnTo>
                  <a:cubicBezTo>
                    <a:pt x="1" y="66014"/>
                    <a:pt x="34" y="66081"/>
                    <a:pt x="101" y="66081"/>
                  </a:cubicBezTo>
                  <a:cubicBezTo>
                    <a:pt x="134" y="66081"/>
                    <a:pt x="201" y="66048"/>
                    <a:pt x="201" y="65981"/>
                  </a:cubicBezTo>
                  <a:lnTo>
                    <a:pt x="5005" y="101"/>
                  </a:lnTo>
                  <a:cubicBezTo>
                    <a:pt x="5038" y="34"/>
                    <a:pt x="4971" y="1"/>
                    <a:pt x="49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429;p114">
              <a:extLst>
                <a:ext uri="{FF2B5EF4-FFF2-40B4-BE49-F238E27FC236}">
                  <a16:creationId xmlns:a16="http://schemas.microsoft.com/office/drawing/2014/main" id="{2E254FA6-161A-DF63-C448-7837205029CF}"/>
                </a:ext>
              </a:extLst>
            </p:cNvPr>
            <p:cNvSpPr/>
            <p:nvPr/>
          </p:nvSpPr>
          <p:spPr>
            <a:xfrm>
              <a:off x="6098401" y="2959210"/>
              <a:ext cx="50118" cy="657516"/>
            </a:xfrm>
            <a:custGeom>
              <a:avLst/>
              <a:gdLst/>
              <a:ahLst/>
              <a:cxnLst/>
              <a:rect l="l" t="t" r="r" b="b"/>
              <a:pathLst>
                <a:path w="5037" h="66082" extrusionOk="0">
                  <a:moveTo>
                    <a:pt x="4937" y="1"/>
                  </a:moveTo>
                  <a:cubicBezTo>
                    <a:pt x="4904" y="1"/>
                    <a:pt x="4837" y="34"/>
                    <a:pt x="4837" y="101"/>
                  </a:cubicBezTo>
                  <a:lnTo>
                    <a:pt x="33" y="65981"/>
                  </a:lnTo>
                  <a:cubicBezTo>
                    <a:pt x="0" y="66014"/>
                    <a:pt x="67" y="66081"/>
                    <a:pt x="100" y="66081"/>
                  </a:cubicBezTo>
                  <a:cubicBezTo>
                    <a:pt x="167" y="66081"/>
                    <a:pt x="200" y="66048"/>
                    <a:pt x="234" y="65981"/>
                  </a:cubicBezTo>
                  <a:lnTo>
                    <a:pt x="5037" y="101"/>
                  </a:lnTo>
                  <a:cubicBezTo>
                    <a:pt x="5037" y="34"/>
                    <a:pt x="5004" y="1"/>
                    <a:pt x="49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430;p114">
              <a:extLst>
                <a:ext uri="{FF2B5EF4-FFF2-40B4-BE49-F238E27FC236}">
                  <a16:creationId xmlns:a16="http://schemas.microsoft.com/office/drawing/2014/main" id="{B7B7C9DB-225C-02F1-9178-904BD530F6DC}"/>
                </a:ext>
              </a:extLst>
            </p:cNvPr>
            <p:cNvSpPr/>
            <p:nvPr/>
          </p:nvSpPr>
          <p:spPr>
            <a:xfrm>
              <a:off x="6150837" y="2959210"/>
              <a:ext cx="50128" cy="657516"/>
            </a:xfrm>
            <a:custGeom>
              <a:avLst/>
              <a:gdLst/>
              <a:ahLst/>
              <a:cxnLst/>
              <a:rect l="l" t="t" r="r" b="b"/>
              <a:pathLst>
                <a:path w="5038" h="66082" extrusionOk="0">
                  <a:moveTo>
                    <a:pt x="4937" y="1"/>
                  </a:moveTo>
                  <a:cubicBezTo>
                    <a:pt x="4904" y="1"/>
                    <a:pt x="4837" y="34"/>
                    <a:pt x="4837" y="101"/>
                  </a:cubicBezTo>
                  <a:lnTo>
                    <a:pt x="0" y="65981"/>
                  </a:lnTo>
                  <a:cubicBezTo>
                    <a:pt x="0" y="66014"/>
                    <a:pt x="34" y="66081"/>
                    <a:pt x="101" y="66081"/>
                  </a:cubicBezTo>
                  <a:cubicBezTo>
                    <a:pt x="167" y="66081"/>
                    <a:pt x="201" y="66048"/>
                    <a:pt x="201" y="65981"/>
                  </a:cubicBezTo>
                  <a:lnTo>
                    <a:pt x="5037" y="101"/>
                  </a:lnTo>
                  <a:cubicBezTo>
                    <a:pt x="5037" y="34"/>
                    <a:pt x="5004" y="1"/>
                    <a:pt x="49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431;p114">
              <a:extLst>
                <a:ext uri="{FF2B5EF4-FFF2-40B4-BE49-F238E27FC236}">
                  <a16:creationId xmlns:a16="http://schemas.microsoft.com/office/drawing/2014/main" id="{9A920C6F-5D8F-A2B0-6C18-988A7530CB0C}"/>
                </a:ext>
              </a:extLst>
            </p:cNvPr>
            <p:cNvSpPr/>
            <p:nvPr/>
          </p:nvSpPr>
          <p:spPr>
            <a:xfrm>
              <a:off x="6203274" y="2959210"/>
              <a:ext cx="50128" cy="657516"/>
            </a:xfrm>
            <a:custGeom>
              <a:avLst/>
              <a:gdLst/>
              <a:ahLst/>
              <a:cxnLst/>
              <a:rect l="l" t="t" r="r" b="b"/>
              <a:pathLst>
                <a:path w="5038" h="66082" extrusionOk="0">
                  <a:moveTo>
                    <a:pt x="4925" y="1"/>
                  </a:moveTo>
                  <a:cubicBezTo>
                    <a:pt x="4871" y="1"/>
                    <a:pt x="4821" y="34"/>
                    <a:pt x="4838" y="101"/>
                  </a:cubicBezTo>
                  <a:lnTo>
                    <a:pt x="1" y="65981"/>
                  </a:lnTo>
                  <a:cubicBezTo>
                    <a:pt x="1" y="66014"/>
                    <a:pt x="34" y="66081"/>
                    <a:pt x="101" y="66081"/>
                  </a:cubicBezTo>
                  <a:cubicBezTo>
                    <a:pt x="168" y="66081"/>
                    <a:pt x="201" y="66014"/>
                    <a:pt x="201" y="65981"/>
                  </a:cubicBezTo>
                  <a:lnTo>
                    <a:pt x="5038" y="101"/>
                  </a:lnTo>
                  <a:cubicBezTo>
                    <a:pt x="5038" y="34"/>
                    <a:pt x="4979" y="1"/>
                    <a:pt x="49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432;p114">
              <a:extLst>
                <a:ext uri="{FF2B5EF4-FFF2-40B4-BE49-F238E27FC236}">
                  <a16:creationId xmlns:a16="http://schemas.microsoft.com/office/drawing/2014/main" id="{A8EE9F70-D662-C1FA-F0FB-937A1889238F}"/>
                </a:ext>
              </a:extLst>
            </p:cNvPr>
            <p:cNvSpPr/>
            <p:nvPr/>
          </p:nvSpPr>
          <p:spPr>
            <a:xfrm>
              <a:off x="6255720" y="2959210"/>
              <a:ext cx="50128" cy="657516"/>
            </a:xfrm>
            <a:custGeom>
              <a:avLst/>
              <a:gdLst/>
              <a:ahLst/>
              <a:cxnLst/>
              <a:rect l="l" t="t" r="r" b="b"/>
              <a:pathLst>
                <a:path w="5038" h="66082" extrusionOk="0">
                  <a:moveTo>
                    <a:pt x="4925" y="1"/>
                  </a:moveTo>
                  <a:cubicBezTo>
                    <a:pt x="4870" y="1"/>
                    <a:pt x="4820" y="34"/>
                    <a:pt x="4837" y="101"/>
                  </a:cubicBezTo>
                  <a:lnTo>
                    <a:pt x="0" y="65981"/>
                  </a:lnTo>
                  <a:cubicBezTo>
                    <a:pt x="0" y="66014"/>
                    <a:pt x="34" y="66081"/>
                    <a:pt x="100" y="66081"/>
                  </a:cubicBezTo>
                  <a:cubicBezTo>
                    <a:pt x="134" y="66081"/>
                    <a:pt x="200" y="66014"/>
                    <a:pt x="200" y="65981"/>
                  </a:cubicBezTo>
                  <a:lnTo>
                    <a:pt x="5037" y="101"/>
                  </a:lnTo>
                  <a:cubicBezTo>
                    <a:pt x="5037" y="34"/>
                    <a:pt x="4979" y="1"/>
                    <a:pt x="49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433;p114">
              <a:extLst>
                <a:ext uri="{FF2B5EF4-FFF2-40B4-BE49-F238E27FC236}">
                  <a16:creationId xmlns:a16="http://schemas.microsoft.com/office/drawing/2014/main" id="{53609FFC-5FBE-2B3C-C3CB-985988DAE284}"/>
                </a:ext>
              </a:extLst>
            </p:cNvPr>
            <p:cNvSpPr/>
            <p:nvPr/>
          </p:nvSpPr>
          <p:spPr>
            <a:xfrm>
              <a:off x="6307827" y="2959210"/>
              <a:ext cx="50297" cy="657516"/>
            </a:xfrm>
            <a:custGeom>
              <a:avLst/>
              <a:gdLst/>
              <a:ahLst/>
              <a:cxnLst/>
              <a:rect l="l" t="t" r="r" b="b"/>
              <a:pathLst>
                <a:path w="5055" h="66082" extrusionOk="0">
                  <a:moveTo>
                    <a:pt x="4950" y="1"/>
                  </a:moveTo>
                  <a:cubicBezTo>
                    <a:pt x="4896" y="1"/>
                    <a:pt x="4837" y="34"/>
                    <a:pt x="4837" y="101"/>
                  </a:cubicBezTo>
                  <a:lnTo>
                    <a:pt x="34" y="65981"/>
                  </a:lnTo>
                  <a:cubicBezTo>
                    <a:pt x="0" y="66014"/>
                    <a:pt x="67" y="66081"/>
                    <a:pt x="100" y="66081"/>
                  </a:cubicBezTo>
                  <a:cubicBezTo>
                    <a:pt x="167" y="66081"/>
                    <a:pt x="201" y="66048"/>
                    <a:pt x="234" y="65981"/>
                  </a:cubicBezTo>
                  <a:lnTo>
                    <a:pt x="5037" y="101"/>
                  </a:lnTo>
                  <a:cubicBezTo>
                    <a:pt x="5054" y="34"/>
                    <a:pt x="5004" y="1"/>
                    <a:pt x="49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434;p114">
              <a:extLst>
                <a:ext uri="{FF2B5EF4-FFF2-40B4-BE49-F238E27FC236}">
                  <a16:creationId xmlns:a16="http://schemas.microsoft.com/office/drawing/2014/main" id="{EC06C23B-942D-620D-88A6-BB9308F0091C}"/>
                </a:ext>
              </a:extLst>
            </p:cNvPr>
            <p:cNvSpPr/>
            <p:nvPr/>
          </p:nvSpPr>
          <p:spPr>
            <a:xfrm>
              <a:off x="6360263" y="2959210"/>
              <a:ext cx="50297" cy="657516"/>
            </a:xfrm>
            <a:custGeom>
              <a:avLst/>
              <a:gdLst/>
              <a:ahLst/>
              <a:cxnLst/>
              <a:rect l="l" t="t" r="r" b="b"/>
              <a:pathLst>
                <a:path w="5055" h="66082" extrusionOk="0">
                  <a:moveTo>
                    <a:pt x="4938" y="1"/>
                  </a:moveTo>
                  <a:cubicBezTo>
                    <a:pt x="4879" y="1"/>
                    <a:pt x="4821" y="34"/>
                    <a:pt x="4838" y="101"/>
                  </a:cubicBezTo>
                  <a:lnTo>
                    <a:pt x="1" y="65981"/>
                  </a:lnTo>
                  <a:cubicBezTo>
                    <a:pt x="1" y="66014"/>
                    <a:pt x="34" y="66081"/>
                    <a:pt x="101" y="66081"/>
                  </a:cubicBezTo>
                  <a:cubicBezTo>
                    <a:pt x="168" y="66081"/>
                    <a:pt x="201" y="66014"/>
                    <a:pt x="201" y="65981"/>
                  </a:cubicBezTo>
                  <a:lnTo>
                    <a:pt x="5038" y="101"/>
                  </a:lnTo>
                  <a:cubicBezTo>
                    <a:pt x="5054" y="34"/>
                    <a:pt x="4996" y="1"/>
                    <a:pt x="49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435;p114">
              <a:extLst>
                <a:ext uri="{FF2B5EF4-FFF2-40B4-BE49-F238E27FC236}">
                  <a16:creationId xmlns:a16="http://schemas.microsoft.com/office/drawing/2014/main" id="{E22CC3A8-1328-0F83-34D8-20817F7BB5B4}"/>
                </a:ext>
              </a:extLst>
            </p:cNvPr>
            <p:cNvSpPr/>
            <p:nvPr/>
          </p:nvSpPr>
          <p:spPr>
            <a:xfrm>
              <a:off x="5520222" y="2958882"/>
              <a:ext cx="950255" cy="658839"/>
            </a:xfrm>
            <a:custGeom>
              <a:avLst/>
              <a:gdLst/>
              <a:ahLst/>
              <a:cxnLst/>
              <a:rect l="l" t="t" r="r" b="b"/>
              <a:pathLst>
                <a:path w="95503" h="66215" extrusionOk="0">
                  <a:moveTo>
                    <a:pt x="91233" y="367"/>
                  </a:moveTo>
                  <a:cubicBezTo>
                    <a:pt x="93134" y="367"/>
                    <a:pt x="94535" y="2268"/>
                    <a:pt x="94402" y="4570"/>
                  </a:cubicBezTo>
                  <a:lnTo>
                    <a:pt x="90465" y="61644"/>
                  </a:lnTo>
                  <a:cubicBezTo>
                    <a:pt x="90265" y="63946"/>
                    <a:pt x="88597" y="65814"/>
                    <a:pt x="86696" y="65814"/>
                  </a:cubicBezTo>
                  <a:lnTo>
                    <a:pt x="3737" y="65814"/>
                  </a:lnTo>
                  <a:cubicBezTo>
                    <a:pt x="1836" y="65814"/>
                    <a:pt x="401" y="63979"/>
                    <a:pt x="568" y="61644"/>
                  </a:cubicBezTo>
                  <a:lnTo>
                    <a:pt x="4504" y="4570"/>
                  </a:lnTo>
                  <a:cubicBezTo>
                    <a:pt x="4704" y="2268"/>
                    <a:pt x="6372" y="367"/>
                    <a:pt x="8273" y="367"/>
                  </a:cubicBezTo>
                  <a:close/>
                  <a:moveTo>
                    <a:pt x="8173" y="0"/>
                  </a:moveTo>
                  <a:cubicBezTo>
                    <a:pt x="6105" y="0"/>
                    <a:pt x="4304" y="2068"/>
                    <a:pt x="4137" y="4570"/>
                  </a:cubicBezTo>
                  <a:lnTo>
                    <a:pt x="168" y="61644"/>
                  </a:lnTo>
                  <a:cubicBezTo>
                    <a:pt x="1" y="64179"/>
                    <a:pt x="1535" y="66214"/>
                    <a:pt x="3603" y="66214"/>
                  </a:cubicBezTo>
                  <a:lnTo>
                    <a:pt x="87297" y="66214"/>
                  </a:lnTo>
                  <a:cubicBezTo>
                    <a:pt x="89398" y="66214"/>
                    <a:pt x="91199" y="64179"/>
                    <a:pt x="91366" y="61644"/>
                  </a:cubicBezTo>
                  <a:lnTo>
                    <a:pt x="95302" y="4570"/>
                  </a:lnTo>
                  <a:cubicBezTo>
                    <a:pt x="95502" y="2068"/>
                    <a:pt x="93968" y="0"/>
                    <a:pt x="919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436;p114">
              <a:extLst>
                <a:ext uri="{FF2B5EF4-FFF2-40B4-BE49-F238E27FC236}">
                  <a16:creationId xmlns:a16="http://schemas.microsoft.com/office/drawing/2014/main" id="{BB48352B-CEF8-F55E-87D7-A0310FAF1BB3}"/>
                </a:ext>
              </a:extLst>
            </p:cNvPr>
            <p:cNvSpPr/>
            <p:nvPr/>
          </p:nvSpPr>
          <p:spPr>
            <a:xfrm>
              <a:off x="5558061" y="2985767"/>
              <a:ext cx="691037" cy="456705"/>
            </a:xfrm>
            <a:custGeom>
              <a:avLst/>
              <a:gdLst/>
              <a:ahLst/>
              <a:cxnLst/>
              <a:rect l="l" t="t" r="r" b="b"/>
              <a:pathLst>
                <a:path w="69451" h="45900" extrusionOk="0">
                  <a:moveTo>
                    <a:pt x="1068" y="0"/>
                  </a:moveTo>
                  <a:lnTo>
                    <a:pt x="601" y="1434"/>
                  </a:lnTo>
                  <a:lnTo>
                    <a:pt x="1" y="10107"/>
                  </a:lnTo>
                  <a:lnTo>
                    <a:pt x="26119" y="44799"/>
                  </a:lnTo>
                  <a:cubicBezTo>
                    <a:pt x="26586" y="45466"/>
                    <a:pt x="27387" y="45866"/>
                    <a:pt x="28187" y="45900"/>
                  </a:cubicBezTo>
                  <a:cubicBezTo>
                    <a:pt x="29055" y="45866"/>
                    <a:pt x="29889" y="45466"/>
                    <a:pt x="30456" y="44799"/>
                  </a:cubicBezTo>
                  <a:lnTo>
                    <a:pt x="49036" y="23951"/>
                  </a:lnTo>
                  <a:lnTo>
                    <a:pt x="64747" y="44799"/>
                  </a:lnTo>
                  <a:lnTo>
                    <a:pt x="69450" y="39562"/>
                  </a:lnTo>
                  <a:lnTo>
                    <a:pt x="51771" y="16045"/>
                  </a:lnTo>
                  <a:cubicBezTo>
                    <a:pt x="51271" y="15378"/>
                    <a:pt x="50503" y="14977"/>
                    <a:pt x="49669" y="14944"/>
                  </a:cubicBezTo>
                  <a:cubicBezTo>
                    <a:pt x="48802" y="14977"/>
                    <a:pt x="48002" y="15378"/>
                    <a:pt x="47434" y="16045"/>
                  </a:cubicBezTo>
                  <a:lnTo>
                    <a:pt x="28821" y="36893"/>
                  </a:lnTo>
                  <a:lnTo>
                    <a:pt x="10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6437;p114">
              <a:extLst>
                <a:ext uri="{FF2B5EF4-FFF2-40B4-BE49-F238E27FC236}">
                  <a16:creationId xmlns:a16="http://schemas.microsoft.com/office/drawing/2014/main" id="{0C8D483F-B5DF-9DB3-AB61-38A524766EFA}"/>
                </a:ext>
              </a:extLst>
            </p:cNvPr>
            <p:cNvSpPr/>
            <p:nvPr/>
          </p:nvSpPr>
          <p:spPr>
            <a:xfrm>
              <a:off x="6138559" y="3304060"/>
              <a:ext cx="171936" cy="214094"/>
            </a:xfrm>
            <a:custGeom>
              <a:avLst/>
              <a:gdLst/>
              <a:ahLst/>
              <a:cxnLst/>
              <a:rect l="l" t="t" r="r" b="b"/>
              <a:pathLst>
                <a:path w="17280" h="21517" extrusionOk="0">
                  <a:moveTo>
                    <a:pt x="14044" y="1"/>
                  </a:moveTo>
                  <a:lnTo>
                    <a:pt x="0" y="15745"/>
                  </a:lnTo>
                  <a:lnTo>
                    <a:pt x="17279" y="21516"/>
                  </a:lnTo>
                  <a:lnTo>
                    <a:pt x="140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438;p114">
              <a:extLst>
                <a:ext uri="{FF2B5EF4-FFF2-40B4-BE49-F238E27FC236}">
                  <a16:creationId xmlns:a16="http://schemas.microsoft.com/office/drawing/2014/main" id="{F362D117-DDFA-70E8-FC40-0B8108801E33}"/>
                </a:ext>
              </a:extLst>
            </p:cNvPr>
            <p:cNvSpPr/>
            <p:nvPr/>
          </p:nvSpPr>
          <p:spPr>
            <a:xfrm>
              <a:off x="5129906" y="3063766"/>
              <a:ext cx="103570" cy="250929"/>
            </a:xfrm>
            <a:custGeom>
              <a:avLst/>
              <a:gdLst/>
              <a:ahLst/>
              <a:cxnLst/>
              <a:rect l="l" t="t" r="r" b="b"/>
              <a:pathLst>
                <a:path w="10409" h="25219" extrusionOk="0">
                  <a:moveTo>
                    <a:pt x="5905" y="0"/>
                  </a:moveTo>
                  <a:cubicBezTo>
                    <a:pt x="4871" y="1868"/>
                    <a:pt x="3937" y="3769"/>
                    <a:pt x="3003" y="5704"/>
                  </a:cubicBezTo>
                  <a:cubicBezTo>
                    <a:pt x="2569" y="6705"/>
                    <a:pt x="2136" y="7672"/>
                    <a:pt x="1702" y="8673"/>
                  </a:cubicBezTo>
                  <a:cubicBezTo>
                    <a:pt x="1302" y="9674"/>
                    <a:pt x="868" y="10674"/>
                    <a:pt x="501" y="11809"/>
                  </a:cubicBezTo>
                  <a:cubicBezTo>
                    <a:pt x="435" y="12075"/>
                    <a:pt x="334" y="12376"/>
                    <a:pt x="234" y="12676"/>
                  </a:cubicBezTo>
                  <a:cubicBezTo>
                    <a:pt x="134" y="13109"/>
                    <a:pt x="68" y="13510"/>
                    <a:pt x="34" y="13943"/>
                  </a:cubicBezTo>
                  <a:cubicBezTo>
                    <a:pt x="1" y="14177"/>
                    <a:pt x="1" y="14410"/>
                    <a:pt x="34" y="14644"/>
                  </a:cubicBezTo>
                  <a:lnTo>
                    <a:pt x="101" y="15144"/>
                  </a:lnTo>
                  <a:cubicBezTo>
                    <a:pt x="134" y="15444"/>
                    <a:pt x="201" y="15745"/>
                    <a:pt x="268" y="16045"/>
                  </a:cubicBezTo>
                  <a:cubicBezTo>
                    <a:pt x="501" y="17179"/>
                    <a:pt x="835" y="18246"/>
                    <a:pt x="1268" y="19347"/>
                  </a:cubicBezTo>
                  <a:cubicBezTo>
                    <a:pt x="2036" y="21382"/>
                    <a:pt x="3003" y="23350"/>
                    <a:pt x="4104" y="25218"/>
                  </a:cubicBezTo>
                  <a:lnTo>
                    <a:pt x="6439" y="24251"/>
                  </a:lnTo>
                  <a:cubicBezTo>
                    <a:pt x="5972" y="22249"/>
                    <a:pt x="5471" y="20215"/>
                    <a:pt x="5105" y="18213"/>
                  </a:cubicBezTo>
                  <a:cubicBezTo>
                    <a:pt x="4904" y="17279"/>
                    <a:pt x="4738" y="16312"/>
                    <a:pt x="4671" y="15344"/>
                  </a:cubicBezTo>
                  <a:lnTo>
                    <a:pt x="4604" y="14711"/>
                  </a:lnTo>
                  <a:lnTo>
                    <a:pt x="4604" y="14410"/>
                  </a:lnTo>
                  <a:lnTo>
                    <a:pt x="4604" y="14310"/>
                  </a:lnTo>
                  <a:cubicBezTo>
                    <a:pt x="4604" y="14329"/>
                    <a:pt x="4606" y="14337"/>
                    <a:pt x="4610" y="14337"/>
                  </a:cubicBezTo>
                  <a:cubicBezTo>
                    <a:pt x="4629" y="14337"/>
                    <a:pt x="4683" y="14173"/>
                    <a:pt x="4738" y="14010"/>
                  </a:cubicBezTo>
                  <a:cubicBezTo>
                    <a:pt x="4804" y="13843"/>
                    <a:pt x="4871" y="13643"/>
                    <a:pt x="4971" y="13410"/>
                  </a:cubicBezTo>
                  <a:cubicBezTo>
                    <a:pt x="5338" y="12542"/>
                    <a:pt x="5772" y="11642"/>
                    <a:pt x="6205" y="10708"/>
                  </a:cubicBezTo>
                  <a:cubicBezTo>
                    <a:pt x="6672" y="9774"/>
                    <a:pt x="7139" y="8840"/>
                    <a:pt x="7606" y="7939"/>
                  </a:cubicBezTo>
                  <a:lnTo>
                    <a:pt x="10408" y="2368"/>
                  </a:lnTo>
                  <a:lnTo>
                    <a:pt x="5905" y="0"/>
                  </a:lnTo>
                  <a:close/>
                </a:path>
              </a:pathLst>
            </a:custGeom>
            <a:solidFill>
              <a:srgbClr val="B6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439;p114">
              <a:extLst>
                <a:ext uri="{FF2B5EF4-FFF2-40B4-BE49-F238E27FC236}">
                  <a16:creationId xmlns:a16="http://schemas.microsoft.com/office/drawing/2014/main" id="{318C3F87-8C75-8B22-3F56-8E0EADCF13E0}"/>
                </a:ext>
              </a:extLst>
            </p:cNvPr>
            <p:cNvSpPr/>
            <p:nvPr/>
          </p:nvSpPr>
          <p:spPr>
            <a:xfrm>
              <a:off x="5157786" y="3297095"/>
              <a:ext cx="45820" cy="33193"/>
            </a:xfrm>
            <a:custGeom>
              <a:avLst/>
              <a:gdLst/>
              <a:ahLst/>
              <a:cxnLst/>
              <a:rect l="l" t="t" r="r" b="b"/>
              <a:pathLst>
                <a:path w="4605" h="3336" extrusionOk="0">
                  <a:moveTo>
                    <a:pt x="1102" y="0"/>
                  </a:moveTo>
                  <a:cubicBezTo>
                    <a:pt x="1" y="1234"/>
                    <a:pt x="735" y="3336"/>
                    <a:pt x="735" y="3336"/>
                  </a:cubicBezTo>
                  <a:lnTo>
                    <a:pt x="4604" y="2969"/>
                  </a:lnTo>
                  <a:lnTo>
                    <a:pt x="3503" y="367"/>
                  </a:lnTo>
                  <a:lnTo>
                    <a:pt x="1102"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440;p114">
              <a:extLst>
                <a:ext uri="{FF2B5EF4-FFF2-40B4-BE49-F238E27FC236}">
                  <a16:creationId xmlns:a16="http://schemas.microsoft.com/office/drawing/2014/main" id="{C3E95B2F-B1F9-E71F-EE71-113379BDE63C}"/>
                </a:ext>
              </a:extLst>
            </p:cNvPr>
            <p:cNvSpPr/>
            <p:nvPr/>
          </p:nvSpPr>
          <p:spPr>
            <a:xfrm>
              <a:off x="5165089" y="3326627"/>
              <a:ext cx="42825" cy="28566"/>
            </a:xfrm>
            <a:custGeom>
              <a:avLst/>
              <a:gdLst/>
              <a:ahLst/>
              <a:cxnLst/>
              <a:rect l="l" t="t" r="r" b="b"/>
              <a:pathLst>
                <a:path w="4304" h="2871" extrusionOk="0">
                  <a:moveTo>
                    <a:pt x="3870" y="1"/>
                  </a:moveTo>
                  <a:lnTo>
                    <a:pt x="1" y="368"/>
                  </a:lnTo>
                  <a:lnTo>
                    <a:pt x="935" y="2269"/>
                  </a:lnTo>
                  <a:cubicBezTo>
                    <a:pt x="1100" y="2627"/>
                    <a:pt x="1469" y="2871"/>
                    <a:pt x="1874" y="2871"/>
                  </a:cubicBezTo>
                  <a:cubicBezTo>
                    <a:pt x="1960" y="2871"/>
                    <a:pt x="2048" y="2860"/>
                    <a:pt x="2136" y="2836"/>
                  </a:cubicBezTo>
                  <a:lnTo>
                    <a:pt x="3403" y="2503"/>
                  </a:lnTo>
                  <a:cubicBezTo>
                    <a:pt x="3970" y="2369"/>
                    <a:pt x="4304" y="1769"/>
                    <a:pt x="4170" y="1202"/>
                  </a:cubicBezTo>
                  <a:lnTo>
                    <a:pt x="3870"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441;p114">
              <a:extLst>
                <a:ext uri="{FF2B5EF4-FFF2-40B4-BE49-F238E27FC236}">
                  <a16:creationId xmlns:a16="http://schemas.microsoft.com/office/drawing/2014/main" id="{9AAD39AB-5F40-C6DE-915E-9525C9161A4A}"/>
                </a:ext>
              </a:extLst>
            </p:cNvPr>
            <p:cNvSpPr/>
            <p:nvPr/>
          </p:nvSpPr>
          <p:spPr>
            <a:xfrm>
              <a:off x="5367550" y="2933947"/>
              <a:ext cx="7642" cy="9711"/>
            </a:xfrm>
            <a:custGeom>
              <a:avLst/>
              <a:gdLst/>
              <a:ahLst/>
              <a:cxnLst/>
              <a:rect l="l" t="t" r="r" b="b"/>
              <a:pathLst>
                <a:path w="768" h="976" extrusionOk="0">
                  <a:moveTo>
                    <a:pt x="458" y="0"/>
                  </a:moveTo>
                  <a:cubicBezTo>
                    <a:pt x="306" y="0"/>
                    <a:pt x="159" y="161"/>
                    <a:pt x="67" y="405"/>
                  </a:cubicBezTo>
                  <a:cubicBezTo>
                    <a:pt x="1" y="672"/>
                    <a:pt x="67" y="905"/>
                    <a:pt x="234" y="972"/>
                  </a:cubicBezTo>
                  <a:cubicBezTo>
                    <a:pt x="248" y="975"/>
                    <a:pt x="263" y="976"/>
                    <a:pt x="277" y="976"/>
                  </a:cubicBezTo>
                  <a:cubicBezTo>
                    <a:pt x="434" y="976"/>
                    <a:pt x="607" y="816"/>
                    <a:pt x="668" y="571"/>
                  </a:cubicBezTo>
                  <a:cubicBezTo>
                    <a:pt x="768" y="305"/>
                    <a:pt x="668" y="71"/>
                    <a:pt x="501" y="4"/>
                  </a:cubicBezTo>
                  <a:cubicBezTo>
                    <a:pt x="487" y="2"/>
                    <a:pt x="473" y="0"/>
                    <a:pt x="4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442;p114">
              <a:extLst>
                <a:ext uri="{FF2B5EF4-FFF2-40B4-BE49-F238E27FC236}">
                  <a16:creationId xmlns:a16="http://schemas.microsoft.com/office/drawing/2014/main" id="{868C764F-0265-37AE-9C69-025205E98D2A}"/>
                </a:ext>
              </a:extLst>
            </p:cNvPr>
            <p:cNvSpPr/>
            <p:nvPr/>
          </p:nvSpPr>
          <p:spPr>
            <a:xfrm>
              <a:off x="5361242" y="2942952"/>
              <a:ext cx="12955" cy="26815"/>
            </a:xfrm>
            <a:custGeom>
              <a:avLst/>
              <a:gdLst/>
              <a:ahLst/>
              <a:cxnLst/>
              <a:rect l="l" t="t" r="r" b="b"/>
              <a:pathLst>
                <a:path w="1302" h="2695" extrusionOk="0">
                  <a:moveTo>
                    <a:pt x="701" y="0"/>
                  </a:moveTo>
                  <a:lnTo>
                    <a:pt x="1" y="2468"/>
                  </a:lnTo>
                  <a:cubicBezTo>
                    <a:pt x="229" y="2614"/>
                    <a:pt x="509" y="2695"/>
                    <a:pt x="793" y="2695"/>
                  </a:cubicBezTo>
                  <a:cubicBezTo>
                    <a:pt x="965" y="2695"/>
                    <a:pt x="1138" y="2665"/>
                    <a:pt x="1302" y="2602"/>
                  </a:cubicBezTo>
                  <a:cubicBezTo>
                    <a:pt x="968" y="1768"/>
                    <a:pt x="768" y="901"/>
                    <a:pt x="701" y="0"/>
                  </a:cubicBezTo>
                  <a:close/>
                </a:path>
              </a:pathLst>
            </a:custGeom>
            <a:solidFill>
              <a:srgbClr val="A02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443;p114">
              <a:extLst>
                <a:ext uri="{FF2B5EF4-FFF2-40B4-BE49-F238E27FC236}">
                  <a16:creationId xmlns:a16="http://schemas.microsoft.com/office/drawing/2014/main" id="{9B627120-A6BA-A9A0-E4CE-194FF2E86447}"/>
                </a:ext>
              </a:extLst>
            </p:cNvPr>
            <p:cNvSpPr/>
            <p:nvPr/>
          </p:nvSpPr>
          <p:spPr>
            <a:xfrm>
              <a:off x="5366535" y="2915977"/>
              <a:ext cx="15293" cy="9393"/>
            </a:xfrm>
            <a:custGeom>
              <a:avLst/>
              <a:gdLst/>
              <a:ahLst/>
              <a:cxnLst/>
              <a:rect l="l" t="t" r="r" b="b"/>
              <a:pathLst>
                <a:path w="1537" h="944" extrusionOk="0">
                  <a:moveTo>
                    <a:pt x="208" y="0"/>
                  </a:moveTo>
                  <a:cubicBezTo>
                    <a:pt x="104" y="0"/>
                    <a:pt x="1" y="106"/>
                    <a:pt x="69" y="243"/>
                  </a:cubicBezTo>
                  <a:cubicBezTo>
                    <a:pt x="336" y="676"/>
                    <a:pt x="803" y="943"/>
                    <a:pt x="1303" y="943"/>
                  </a:cubicBezTo>
                  <a:cubicBezTo>
                    <a:pt x="1470" y="943"/>
                    <a:pt x="1537" y="810"/>
                    <a:pt x="1437" y="676"/>
                  </a:cubicBezTo>
                  <a:cubicBezTo>
                    <a:pt x="1437" y="643"/>
                    <a:pt x="1370" y="643"/>
                    <a:pt x="1337" y="643"/>
                  </a:cubicBezTo>
                  <a:cubicBezTo>
                    <a:pt x="937" y="610"/>
                    <a:pt x="570" y="409"/>
                    <a:pt x="336" y="76"/>
                  </a:cubicBezTo>
                  <a:cubicBezTo>
                    <a:pt x="304" y="23"/>
                    <a:pt x="256" y="0"/>
                    <a:pt x="2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444;p114">
              <a:extLst>
                <a:ext uri="{FF2B5EF4-FFF2-40B4-BE49-F238E27FC236}">
                  <a16:creationId xmlns:a16="http://schemas.microsoft.com/office/drawing/2014/main" id="{C59B1717-29C5-79BF-5CDA-31F404A49F25}"/>
                </a:ext>
              </a:extLst>
            </p:cNvPr>
            <p:cNvSpPr/>
            <p:nvPr/>
          </p:nvSpPr>
          <p:spPr>
            <a:xfrm>
              <a:off x="5267653" y="2960355"/>
              <a:ext cx="102893" cy="94127"/>
            </a:xfrm>
            <a:custGeom>
              <a:avLst/>
              <a:gdLst/>
              <a:ahLst/>
              <a:cxnLst/>
              <a:rect l="l" t="t" r="r" b="b"/>
              <a:pathLst>
                <a:path w="10341" h="9460" extrusionOk="0">
                  <a:moveTo>
                    <a:pt x="1723" y="0"/>
                  </a:moveTo>
                  <a:cubicBezTo>
                    <a:pt x="1362" y="0"/>
                    <a:pt x="1049" y="330"/>
                    <a:pt x="1101" y="719"/>
                  </a:cubicBezTo>
                  <a:cubicBezTo>
                    <a:pt x="1434" y="2988"/>
                    <a:pt x="1434" y="5590"/>
                    <a:pt x="0" y="6957"/>
                  </a:cubicBezTo>
                  <a:cubicBezTo>
                    <a:pt x="0" y="6957"/>
                    <a:pt x="701" y="9459"/>
                    <a:pt x="5304" y="9459"/>
                  </a:cubicBezTo>
                  <a:cubicBezTo>
                    <a:pt x="10341" y="9459"/>
                    <a:pt x="7706" y="7257"/>
                    <a:pt x="7706" y="7257"/>
                  </a:cubicBezTo>
                  <a:cubicBezTo>
                    <a:pt x="5604" y="6590"/>
                    <a:pt x="5571" y="4222"/>
                    <a:pt x="6038" y="2287"/>
                  </a:cubicBezTo>
                  <a:lnTo>
                    <a:pt x="2035" y="86"/>
                  </a:lnTo>
                  <a:cubicBezTo>
                    <a:pt x="1932" y="27"/>
                    <a:pt x="1825" y="0"/>
                    <a:pt x="1723"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445;p114">
              <a:extLst>
                <a:ext uri="{FF2B5EF4-FFF2-40B4-BE49-F238E27FC236}">
                  <a16:creationId xmlns:a16="http://schemas.microsoft.com/office/drawing/2014/main" id="{0AB951AE-E06B-7374-8277-D09036923F7C}"/>
                </a:ext>
              </a:extLst>
            </p:cNvPr>
            <p:cNvSpPr/>
            <p:nvPr/>
          </p:nvSpPr>
          <p:spPr>
            <a:xfrm>
              <a:off x="5245743" y="3017786"/>
              <a:ext cx="115848" cy="28059"/>
            </a:xfrm>
            <a:custGeom>
              <a:avLst/>
              <a:gdLst/>
              <a:ahLst/>
              <a:cxnLst/>
              <a:rect l="l" t="t" r="r" b="b"/>
              <a:pathLst>
                <a:path w="11643" h="2820" extrusionOk="0">
                  <a:moveTo>
                    <a:pt x="8453" y="0"/>
                  </a:moveTo>
                  <a:cubicBezTo>
                    <a:pt x="7712" y="0"/>
                    <a:pt x="6882" y="106"/>
                    <a:pt x="6038" y="285"/>
                  </a:cubicBezTo>
                  <a:cubicBezTo>
                    <a:pt x="5590" y="374"/>
                    <a:pt x="5145" y="408"/>
                    <a:pt x="4713" y="408"/>
                  </a:cubicBezTo>
                  <a:cubicBezTo>
                    <a:pt x="3343" y="408"/>
                    <a:pt x="2105" y="66"/>
                    <a:pt x="1328" y="66"/>
                  </a:cubicBezTo>
                  <a:cubicBezTo>
                    <a:pt x="1164" y="66"/>
                    <a:pt x="1021" y="81"/>
                    <a:pt x="901" y="118"/>
                  </a:cubicBezTo>
                  <a:cubicBezTo>
                    <a:pt x="1" y="418"/>
                    <a:pt x="434" y="1719"/>
                    <a:pt x="868" y="2786"/>
                  </a:cubicBezTo>
                  <a:lnTo>
                    <a:pt x="11575" y="2820"/>
                  </a:lnTo>
                  <a:cubicBezTo>
                    <a:pt x="11642" y="2153"/>
                    <a:pt x="11442" y="1485"/>
                    <a:pt x="11042" y="952"/>
                  </a:cubicBezTo>
                  <a:cubicBezTo>
                    <a:pt x="10610" y="273"/>
                    <a:pt x="9645" y="0"/>
                    <a:pt x="84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446;p114">
              <a:extLst>
                <a:ext uri="{FF2B5EF4-FFF2-40B4-BE49-F238E27FC236}">
                  <a16:creationId xmlns:a16="http://schemas.microsoft.com/office/drawing/2014/main" id="{E9C0C631-9AD1-B4D0-A8FA-B716C436A44A}"/>
                </a:ext>
              </a:extLst>
            </p:cNvPr>
            <p:cNvSpPr/>
            <p:nvPr/>
          </p:nvSpPr>
          <p:spPr>
            <a:xfrm>
              <a:off x="5370207" y="4174811"/>
              <a:ext cx="21253" cy="8149"/>
            </a:xfrm>
            <a:custGeom>
              <a:avLst/>
              <a:gdLst/>
              <a:ahLst/>
              <a:cxnLst/>
              <a:rect l="l" t="t" r="r" b="b"/>
              <a:pathLst>
                <a:path w="2136" h="819" extrusionOk="0">
                  <a:moveTo>
                    <a:pt x="1768" y="151"/>
                  </a:moveTo>
                  <a:cubicBezTo>
                    <a:pt x="1835" y="185"/>
                    <a:pt x="1868" y="218"/>
                    <a:pt x="1935" y="285"/>
                  </a:cubicBezTo>
                  <a:cubicBezTo>
                    <a:pt x="1969" y="385"/>
                    <a:pt x="1969" y="418"/>
                    <a:pt x="1935" y="452"/>
                  </a:cubicBezTo>
                  <a:cubicBezTo>
                    <a:pt x="1834" y="593"/>
                    <a:pt x="1478" y="649"/>
                    <a:pt x="1079" y="649"/>
                  </a:cubicBezTo>
                  <a:cubicBezTo>
                    <a:pt x="818" y="649"/>
                    <a:pt x="538" y="625"/>
                    <a:pt x="301" y="585"/>
                  </a:cubicBezTo>
                  <a:cubicBezTo>
                    <a:pt x="701" y="352"/>
                    <a:pt x="1135" y="218"/>
                    <a:pt x="1602" y="151"/>
                  </a:cubicBezTo>
                  <a:close/>
                  <a:moveTo>
                    <a:pt x="1634" y="0"/>
                  </a:moveTo>
                  <a:cubicBezTo>
                    <a:pt x="1032" y="0"/>
                    <a:pt x="64" y="555"/>
                    <a:pt x="34" y="585"/>
                  </a:cubicBezTo>
                  <a:cubicBezTo>
                    <a:pt x="0" y="585"/>
                    <a:pt x="0" y="618"/>
                    <a:pt x="0" y="652"/>
                  </a:cubicBezTo>
                  <a:cubicBezTo>
                    <a:pt x="0" y="685"/>
                    <a:pt x="34" y="718"/>
                    <a:pt x="67" y="718"/>
                  </a:cubicBezTo>
                  <a:cubicBezTo>
                    <a:pt x="401" y="785"/>
                    <a:pt x="734" y="819"/>
                    <a:pt x="1068" y="819"/>
                  </a:cubicBezTo>
                  <a:cubicBezTo>
                    <a:pt x="1502" y="819"/>
                    <a:pt x="1902" y="752"/>
                    <a:pt x="2069" y="552"/>
                  </a:cubicBezTo>
                  <a:cubicBezTo>
                    <a:pt x="2135" y="452"/>
                    <a:pt x="2135" y="318"/>
                    <a:pt x="2069" y="218"/>
                  </a:cubicBezTo>
                  <a:cubicBezTo>
                    <a:pt x="2002" y="118"/>
                    <a:pt x="1935" y="51"/>
                    <a:pt x="1802" y="18"/>
                  </a:cubicBezTo>
                  <a:cubicBezTo>
                    <a:pt x="1750" y="6"/>
                    <a:pt x="1694" y="0"/>
                    <a:pt x="16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447;p114">
              <a:extLst>
                <a:ext uri="{FF2B5EF4-FFF2-40B4-BE49-F238E27FC236}">
                  <a16:creationId xmlns:a16="http://schemas.microsoft.com/office/drawing/2014/main" id="{C8432741-9326-22F0-6556-1378E388A7B8}"/>
                </a:ext>
              </a:extLst>
            </p:cNvPr>
            <p:cNvSpPr/>
            <p:nvPr/>
          </p:nvSpPr>
          <p:spPr>
            <a:xfrm>
              <a:off x="5369878" y="4166930"/>
              <a:ext cx="13283" cy="15034"/>
            </a:xfrm>
            <a:custGeom>
              <a:avLst/>
              <a:gdLst/>
              <a:ahLst/>
              <a:cxnLst/>
              <a:rect l="l" t="t" r="r" b="b"/>
              <a:pathLst>
                <a:path w="1335" h="1511" extrusionOk="0">
                  <a:moveTo>
                    <a:pt x="934" y="143"/>
                  </a:moveTo>
                  <a:cubicBezTo>
                    <a:pt x="1101" y="143"/>
                    <a:pt x="1101" y="210"/>
                    <a:pt x="1101" y="243"/>
                  </a:cubicBezTo>
                  <a:cubicBezTo>
                    <a:pt x="1134" y="476"/>
                    <a:pt x="601" y="1043"/>
                    <a:pt x="200" y="1310"/>
                  </a:cubicBezTo>
                  <a:cubicBezTo>
                    <a:pt x="234" y="910"/>
                    <a:pt x="367" y="543"/>
                    <a:pt x="601" y="243"/>
                  </a:cubicBezTo>
                  <a:cubicBezTo>
                    <a:pt x="701" y="176"/>
                    <a:pt x="801" y="143"/>
                    <a:pt x="901" y="143"/>
                  </a:cubicBezTo>
                  <a:close/>
                  <a:moveTo>
                    <a:pt x="879" y="1"/>
                  </a:moveTo>
                  <a:cubicBezTo>
                    <a:pt x="744" y="1"/>
                    <a:pt x="616" y="61"/>
                    <a:pt x="534" y="143"/>
                  </a:cubicBezTo>
                  <a:cubicBezTo>
                    <a:pt x="100" y="476"/>
                    <a:pt x="33" y="1377"/>
                    <a:pt x="0" y="1444"/>
                  </a:cubicBezTo>
                  <a:cubicBezTo>
                    <a:pt x="0" y="1444"/>
                    <a:pt x="33" y="1477"/>
                    <a:pt x="33" y="1510"/>
                  </a:cubicBezTo>
                  <a:lnTo>
                    <a:pt x="134" y="1510"/>
                  </a:lnTo>
                  <a:cubicBezTo>
                    <a:pt x="534" y="1344"/>
                    <a:pt x="1334" y="610"/>
                    <a:pt x="1268" y="210"/>
                  </a:cubicBezTo>
                  <a:cubicBezTo>
                    <a:pt x="1268" y="143"/>
                    <a:pt x="1168" y="9"/>
                    <a:pt x="967" y="9"/>
                  </a:cubicBezTo>
                  <a:cubicBezTo>
                    <a:pt x="938" y="4"/>
                    <a:pt x="908" y="1"/>
                    <a:pt x="8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448;p114">
              <a:extLst>
                <a:ext uri="{FF2B5EF4-FFF2-40B4-BE49-F238E27FC236}">
                  <a16:creationId xmlns:a16="http://schemas.microsoft.com/office/drawing/2014/main" id="{6CBDE535-233B-7C75-672C-B6A0C84260F0}"/>
                </a:ext>
              </a:extLst>
            </p:cNvPr>
            <p:cNvSpPr/>
            <p:nvPr/>
          </p:nvSpPr>
          <p:spPr>
            <a:xfrm>
              <a:off x="5333362" y="4103628"/>
              <a:ext cx="37183" cy="77670"/>
            </a:xfrm>
            <a:custGeom>
              <a:avLst/>
              <a:gdLst/>
              <a:ahLst/>
              <a:cxnLst/>
              <a:rect l="l" t="t" r="r" b="b"/>
              <a:pathLst>
                <a:path w="3737" h="7806" extrusionOk="0">
                  <a:moveTo>
                    <a:pt x="368" y="0"/>
                  </a:moveTo>
                  <a:lnTo>
                    <a:pt x="1" y="7806"/>
                  </a:lnTo>
                  <a:lnTo>
                    <a:pt x="3370" y="7806"/>
                  </a:lnTo>
                  <a:lnTo>
                    <a:pt x="3737"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449;p114">
              <a:extLst>
                <a:ext uri="{FF2B5EF4-FFF2-40B4-BE49-F238E27FC236}">
                  <a16:creationId xmlns:a16="http://schemas.microsoft.com/office/drawing/2014/main" id="{DDCE0508-89D1-1633-C1C2-ABD812E78F3D}"/>
                </a:ext>
              </a:extLst>
            </p:cNvPr>
            <p:cNvSpPr/>
            <p:nvPr/>
          </p:nvSpPr>
          <p:spPr>
            <a:xfrm>
              <a:off x="5320756" y="4177308"/>
              <a:ext cx="117838" cy="38178"/>
            </a:xfrm>
            <a:custGeom>
              <a:avLst/>
              <a:gdLst/>
              <a:ahLst/>
              <a:cxnLst/>
              <a:rect l="l" t="t" r="r" b="b"/>
              <a:pathLst>
                <a:path w="11843" h="3837" extrusionOk="0">
                  <a:moveTo>
                    <a:pt x="1001" y="0"/>
                  </a:moveTo>
                  <a:cubicBezTo>
                    <a:pt x="868" y="0"/>
                    <a:pt x="734" y="101"/>
                    <a:pt x="701" y="234"/>
                  </a:cubicBezTo>
                  <a:lnTo>
                    <a:pt x="67" y="3236"/>
                  </a:lnTo>
                  <a:cubicBezTo>
                    <a:pt x="0" y="3536"/>
                    <a:pt x="267" y="3837"/>
                    <a:pt x="567" y="3837"/>
                  </a:cubicBezTo>
                  <a:cubicBezTo>
                    <a:pt x="1902" y="3803"/>
                    <a:pt x="3803" y="3737"/>
                    <a:pt x="5471" y="3737"/>
                  </a:cubicBezTo>
                  <a:cubicBezTo>
                    <a:pt x="7439" y="3737"/>
                    <a:pt x="7806" y="3837"/>
                    <a:pt x="10107" y="3837"/>
                  </a:cubicBezTo>
                  <a:cubicBezTo>
                    <a:pt x="11475" y="3837"/>
                    <a:pt x="11842" y="2436"/>
                    <a:pt x="11275" y="2302"/>
                  </a:cubicBezTo>
                  <a:cubicBezTo>
                    <a:pt x="8640" y="1735"/>
                    <a:pt x="7772" y="1668"/>
                    <a:pt x="5471" y="267"/>
                  </a:cubicBezTo>
                  <a:cubicBezTo>
                    <a:pt x="5237" y="101"/>
                    <a:pt x="4970" y="0"/>
                    <a:pt x="46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450;p114">
              <a:extLst>
                <a:ext uri="{FF2B5EF4-FFF2-40B4-BE49-F238E27FC236}">
                  <a16:creationId xmlns:a16="http://schemas.microsoft.com/office/drawing/2014/main" id="{B444616A-9A2E-8D14-F60E-35F68FC2CC67}"/>
                </a:ext>
              </a:extLst>
            </p:cNvPr>
            <p:cNvSpPr/>
            <p:nvPr/>
          </p:nvSpPr>
          <p:spPr>
            <a:xfrm>
              <a:off x="5152483" y="3033836"/>
              <a:ext cx="105132" cy="138803"/>
            </a:xfrm>
            <a:custGeom>
              <a:avLst/>
              <a:gdLst/>
              <a:ahLst/>
              <a:cxnLst/>
              <a:rect l="l" t="t" r="r" b="b"/>
              <a:pathLst>
                <a:path w="10566" h="13950" extrusionOk="0">
                  <a:moveTo>
                    <a:pt x="7630" y="0"/>
                  </a:moveTo>
                  <a:cubicBezTo>
                    <a:pt x="7425" y="0"/>
                    <a:pt x="7206" y="24"/>
                    <a:pt x="6972" y="73"/>
                  </a:cubicBezTo>
                  <a:cubicBezTo>
                    <a:pt x="1902" y="1173"/>
                    <a:pt x="0" y="9179"/>
                    <a:pt x="0" y="9179"/>
                  </a:cubicBezTo>
                  <a:lnTo>
                    <a:pt x="5738" y="13949"/>
                  </a:lnTo>
                  <a:cubicBezTo>
                    <a:pt x="7639" y="12315"/>
                    <a:pt x="8973" y="10146"/>
                    <a:pt x="9607" y="7711"/>
                  </a:cubicBezTo>
                  <a:cubicBezTo>
                    <a:pt x="10566" y="3784"/>
                    <a:pt x="10234" y="0"/>
                    <a:pt x="76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451;p114">
              <a:extLst>
                <a:ext uri="{FF2B5EF4-FFF2-40B4-BE49-F238E27FC236}">
                  <a16:creationId xmlns:a16="http://schemas.microsoft.com/office/drawing/2014/main" id="{AA9F95E7-96A0-17DD-CC86-F0734797096A}"/>
                </a:ext>
              </a:extLst>
            </p:cNvPr>
            <p:cNvSpPr/>
            <p:nvPr/>
          </p:nvSpPr>
          <p:spPr>
            <a:xfrm>
              <a:off x="5209237" y="3028334"/>
              <a:ext cx="210104" cy="300301"/>
            </a:xfrm>
            <a:custGeom>
              <a:avLst/>
              <a:gdLst/>
              <a:ahLst/>
              <a:cxnLst/>
              <a:rect l="l" t="t" r="r" b="b"/>
              <a:pathLst>
                <a:path w="21116" h="30181" extrusionOk="0">
                  <a:moveTo>
                    <a:pt x="9695" y="0"/>
                  </a:moveTo>
                  <a:cubicBezTo>
                    <a:pt x="8415" y="0"/>
                    <a:pt x="7139" y="42"/>
                    <a:pt x="5871" y="125"/>
                  </a:cubicBezTo>
                  <a:cubicBezTo>
                    <a:pt x="4370" y="192"/>
                    <a:pt x="2902" y="359"/>
                    <a:pt x="1435" y="592"/>
                  </a:cubicBezTo>
                  <a:cubicBezTo>
                    <a:pt x="567" y="726"/>
                    <a:pt x="0" y="1560"/>
                    <a:pt x="167" y="2394"/>
                  </a:cubicBezTo>
                  <a:cubicBezTo>
                    <a:pt x="2569" y="14936"/>
                    <a:pt x="1134" y="27512"/>
                    <a:pt x="1301" y="30180"/>
                  </a:cubicBezTo>
                  <a:lnTo>
                    <a:pt x="19314" y="30180"/>
                  </a:lnTo>
                  <a:cubicBezTo>
                    <a:pt x="21115" y="15370"/>
                    <a:pt x="20582" y="7897"/>
                    <a:pt x="19848" y="4262"/>
                  </a:cubicBezTo>
                  <a:cubicBezTo>
                    <a:pt x="19447" y="2293"/>
                    <a:pt x="17913" y="792"/>
                    <a:pt x="15945" y="425"/>
                  </a:cubicBezTo>
                  <a:cubicBezTo>
                    <a:pt x="15211" y="325"/>
                    <a:pt x="14377" y="192"/>
                    <a:pt x="13543" y="125"/>
                  </a:cubicBezTo>
                  <a:cubicBezTo>
                    <a:pt x="12259" y="42"/>
                    <a:pt x="10975" y="0"/>
                    <a:pt x="96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452;p114">
              <a:extLst>
                <a:ext uri="{FF2B5EF4-FFF2-40B4-BE49-F238E27FC236}">
                  <a16:creationId xmlns:a16="http://schemas.microsoft.com/office/drawing/2014/main" id="{F0A2D142-6AE0-A0B9-4DD8-EE36DD77058F}"/>
                </a:ext>
              </a:extLst>
            </p:cNvPr>
            <p:cNvSpPr/>
            <p:nvPr/>
          </p:nvSpPr>
          <p:spPr>
            <a:xfrm>
              <a:off x="5335024" y="4103628"/>
              <a:ext cx="35521" cy="40168"/>
            </a:xfrm>
            <a:custGeom>
              <a:avLst/>
              <a:gdLst/>
              <a:ahLst/>
              <a:cxnLst/>
              <a:rect l="l" t="t" r="r" b="b"/>
              <a:pathLst>
                <a:path w="3570" h="4037" extrusionOk="0">
                  <a:moveTo>
                    <a:pt x="201" y="0"/>
                  </a:moveTo>
                  <a:lnTo>
                    <a:pt x="1" y="4036"/>
                  </a:lnTo>
                  <a:lnTo>
                    <a:pt x="3370" y="4036"/>
                  </a:lnTo>
                  <a:lnTo>
                    <a:pt x="357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453;p114">
              <a:extLst>
                <a:ext uri="{FF2B5EF4-FFF2-40B4-BE49-F238E27FC236}">
                  <a16:creationId xmlns:a16="http://schemas.microsoft.com/office/drawing/2014/main" id="{B1D6ED52-292C-6EC6-5475-7F45C64EAE23}"/>
                </a:ext>
              </a:extLst>
            </p:cNvPr>
            <p:cNvSpPr/>
            <p:nvPr/>
          </p:nvSpPr>
          <p:spPr>
            <a:xfrm>
              <a:off x="5270638" y="2870525"/>
              <a:ext cx="112853" cy="130942"/>
            </a:xfrm>
            <a:custGeom>
              <a:avLst/>
              <a:gdLst/>
              <a:ahLst/>
              <a:cxnLst/>
              <a:rect l="l" t="t" r="r" b="b"/>
              <a:pathLst>
                <a:path w="11342" h="13160" extrusionOk="0">
                  <a:moveTo>
                    <a:pt x="5736" y="1"/>
                  </a:moveTo>
                  <a:cubicBezTo>
                    <a:pt x="3713" y="1"/>
                    <a:pt x="1771" y="1361"/>
                    <a:pt x="1301" y="3576"/>
                  </a:cubicBezTo>
                  <a:cubicBezTo>
                    <a:pt x="601" y="6845"/>
                    <a:pt x="0" y="8713"/>
                    <a:pt x="1134" y="10848"/>
                  </a:cubicBezTo>
                  <a:cubicBezTo>
                    <a:pt x="1962" y="12423"/>
                    <a:pt x="3422" y="13160"/>
                    <a:pt x="4895" y="13160"/>
                  </a:cubicBezTo>
                  <a:cubicBezTo>
                    <a:pt x="6448" y="13160"/>
                    <a:pt x="8017" y="12339"/>
                    <a:pt x="8873" y="10815"/>
                  </a:cubicBezTo>
                  <a:cubicBezTo>
                    <a:pt x="10408" y="8146"/>
                    <a:pt x="11342" y="3276"/>
                    <a:pt x="8606" y="1041"/>
                  </a:cubicBezTo>
                  <a:cubicBezTo>
                    <a:pt x="7739" y="328"/>
                    <a:pt x="6728" y="1"/>
                    <a:pt x="5736"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454;p114">
              <a:extLst>
                <a:ext uri="{FF2B5EF4-FFF2-40B4-BE49-F238E27FC236}">
                  <a16:creationId xmlns:a16="http://schemas.microsoft.com/office/drawing/2014/main" id="{7B691B41-111A-447E-A9CD-287460533706}"/>
                </a:ext>
              </a:extLst>
            </p:cNvPr>
            <p:cNvSpPr/>
            <p:nvPr/>
          </p:nvSpPr>
          <p:spPr>
            <a:xfrm>
              <a:off x="5240430" y="2837252"/>
              <a:ext cx="165707" cy="153499"/>
            </a:xfrm>
            <a:custGeom>
              <a:avLst/>
              <a:gdLst/>
              <a:ahLst/>
              <a:cxnLst/>
              <a:rect l="l" t="t" r="r" b="b"/>
              <a:pathLst>
                <a:path w="16654" h="15427" extrusionOk="0">
                  <a:moveTo>
                    <a:pt x="7832" y="1"/>
                  </a:moveTo>
                  <a:cubicBezTo>
                    <a:pt x="6142" y="1"/>
                    <a:pt x="4481" y="1232"/>
                    <a:pt x="4170" y="2617"/>
                  </a:cubicBezTo>
                  <a:cubicBezTo>
                    <a:pt x="3869" y="2517"/>
                    <a:pt x="3546" y="2449"/>
                    <a:pt x="3220" y="2449"/>
                  </a:cubicBezTo>
                  <a:cubicBezTo>
                    <a:pt x="2465" y="2449"/>
                    <a:pt x="1694" y="2810"/>
                    <a:pt x="1135" y="3952"/>
                  </a:cubicBezTo>
                  <a:cubicBezTo>
                    <a:pt x="1" y="6287"/>
                    <a:pt x="2436" y="7654"/>
                    <a:pt x="2136" y="10223"/>
                  </a:cubicBezTo>
                  <a:cubicBezTo>
                    <a:pt x="1837" y="12775"/>
                    <a:pt x="2824" y="15427"/>
                    <a:pt x="6372" y="15427"/>
                  </a:cubicBezTo>
                  <a:cubicBezTo>
                    <a:pt x="6394" y="15427"/>
                    <a:pt x="6416" y="15427"/>
                    <a:pt x="6439" y="15426"/>
                  </a:cubicBezTo>
                  <a:cubicBezTo>
                    <a:pt x="8540" y="15393"/>
                    <a:pt x="10141" y="13158"/>
                    <a:pt x="11175" y="11057"/>
                  </a:cubicBezTo>
                  <a:cubicBezTo>
                    <a:pt x="11276" y="10823"/>
                    <a:pt x="12310" y="10590"/>
                    <a:pt x="12410" y="10356"/>
                  </a:cubicBezTo>
                  <a:cubicBezTo>
                    <a:pt x="12777" y="9656"/>
                    <a:pt x="12743" y="8788"/>
                    <a:pt x="12343" y="8088"/>
                  </a:cubicBezTo>
                  <a:cubicBezTo>
                    <a:pt x="16654" y="6509"/>
                    <a:pt x="16047" y="2665"/>
                    <a:pt x="15400" y="2665"/>
                  </a:cubicBezTo>
                  <a:cubicBezTo>
                    <a:pt x="15336" y="2665"/>
                    <a:pt x="15272" y="2703"/>
                    <a:pt x="15212" y="2784"/>
                  </a:cubicBezTo>
                  <a:cubicBezTo>
                    <a:pt x="15069" y="2977"/>
                    <a:pt x="14834" y="3063"/>
                    <a:pt x="14533" y="3063"/>
                  </a:cubicBezTo>
                  <a:cubicBezTo>
                    <a:pt x="13428" y="3063"/>
                    <a:pt x="11426" y="1907"/>
                    <a:pt x="9774" y="649"/>
                  </a:cubicBezTo>
                  <a:cubicBezTo>
                    <a:pt x="9178" y="194"/>
                    <a:pt x="8503" y="1"/>
                    <a:pt x="78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455;p114">
              <a:extLst>
                <a:ext uri="{FF2B5EF4-FFF2-40B4-BE49-F238E27FC236}">
                  <a16:creationId xmlns:a16="http://schemas.microsoft.com/office/drawing/2014/main" id="{D848AE76-4591-7E2E-0CCE-38234001DF56}"/>
                </a:ext>
              </a:extLst>
            </p:cNvPr>
            <p:cNvSpPr/>
            <p:nvPr/>
          </p:nvSpPr>
          <p:spPr>
            <a:xfrm>
              <a:off x="5270300" y="2833750"/>
              <a:ext cx="15950" cy="40506"/>
            </a:xfrm>
            <a:custGeom>
              <a:avLst/>
              <a:gdLst/>
              <a:ahLst/>
              <a:cxnLst/>
              <a:rect l="l" t="t" r="r" b="b"/>
              <a:pathLst>
                <a:path w="1603" h="4071" extrusionOk="0">
                  <a:moveTo>
                    <a:pt x="1035" y="1"/>
                  </a:moveTo>
                  <a:lnTo>
                    <a:pt x="1035" y="1"/>
                  </a:lnTo>
                  <a:cubicBezTo>
                    <a:pt x="1" y="3103"/>
                    <a:pt x="1602" y="4070"/>
                    <a:pt x="1602" y="4070"/>
                  </a:cubicBezTo>
                  <a:lnTo>
                    <a:pt x="10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456;p114">
              <a:extLst>
                <a:ext uri="{FF2B5EF4-FFF2-40B4-BE49-F238E27FC236}">
                  <a16:creationId xmlns:a16="http://schemas.microsoft.com/office/drawing/2014/main" id="{996A87EA-7059-E7BF-A1E7-002B366101AD}"/>
                </a:ext>
              </a:extLst>
            </p:cNvPr>
            <p:cNvSpPr/>
            <p:nvPr/>
          </p:nvSpPr>
          <p:spPr>
            <a:xfrm>
              <a:off x="5332039" y="2924355"/>
              <a:ext cx="26557" cy="41054"/>
            </a:xfrm>
            <a:custGeom>
              <a:avLst/>
              <a:gdLst/>
              <a:ahLst/>
              <a:cxnLst/>
              <a:rect l="l" t="t" r="r" b="b"/>
              <a:pathLst>
                <a:path w="2669" h="4126" extrusionOk="0">
                  <a:moveTo>
                    <a:pt x="1179" y="1"/>
                  </a:moveTo>
                  <a:cubicBezTo>
                    <a:pt x="642" y="1"/>
                    <a:pt x="195" y="492"/>
                    <a:pt x="100" y="1202"/>
                  </a:cubicBezTo>
                  <a:cubicBezTo>
                    <a:pt x="0" y="2036"/>
                    <a:pt x="201" y="2870"/>
                    <a:pt x="601" y="3570"/>
                  </a:cubicBezTo>
                  <a:cubicBezTo>
                    <a:pt x="835" y="3956"/>
                    <a:pt x="1121" y="4126"/>
                    <a:pt x="1397" y="4126"/>
                  </a:cubicBezTo>
                  <a:cubicBezTo>
                    <a:pt x="1788" y="4126"/>
                    <a:pt x="2159" y="3785"/>
                    <a:pt x="2335" y="3237"/>
                  </a:cubicBezTo>
                  <a:cubicBezTo>
                    <a:pt x="2636" y="2403"/>
                    <a:pt x="2669" y="902"/>
                    <a:pt x="1868" y="268"/>
                  </a:cubicBezTo>
                  <a:cubicBezTo>
                    <a:pt x="1635" y="83"/>
                    <a:pt x="1400" y="1"/>
                    <a:pt x="1179"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457;p114">
              <a:extLst>
                <a:ext uri="{FF2B5EF4-FFF2-40B4-BE49-F238E27FC236}">
                  <a16:creationId xmlns:a16="http://schemas.microsoft.com/office/drawing/2014/main" id="{64A2FDB9-3C1F-F311-8FAD-5325FCDD83AB}"/>
                </a:ext>
              </a:extLst>
            </p:cNvPr>
            <p:cNvSpPr/>
            <p:nvPr/>
          </p:nvSpPr>
          <p:spPr>
            <a:xfrm>
              <a:off x="5105678" y="4093996"/>
              <a:ext cx="53451" cy="83650"/>
            </a:xfrm>
            <a:custGeom>
              <a:avLst/>
              <a:gdLst/>
              <a:ahLst/>
              <a:cxnLst/>
              <a:rect l="l" t="t" r="r" b="b"/>
              <a:pathLst>
                <a:path w="5372" h="8407" extrusionOk="0">
                  <a:moveTo>
                    <a:pt x="2136" y="1"/>
                  </a:moveTo>
                  <a:lnTo>
                    <a:pt x="1" y="7606"/>
                  </a:lnTo>
                  <a:lnTo>
                    <a:pt x="3236" y="8407"/>
                  </a:lnTo>
                  <a:lnTo>
                    <a:pt x="5371" y="801"/>
                  </a:lnTo>
                  <a:lnTo>
                    <a:pt x="2136"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458;p114">
              <a:extLst>
                <a:ext uri="{FF2B5EF4-FFF2-40B4-BE49-F238E27FC236}">
                  <a16:creationId xmlns:a16="http://schemas.microsoft.com/office/drawing/2014/main" id="{12BB92D4-DA59-C4AE-F2FD-6541CF3F364C}"/>
                </a:ext>
              </a:extLst>
            </p:cNvPr>
            <p:cNvSpPr/>
            <p:nvPr/>
          </p:nvSpPr>
          <p:spPr>
            <a:xfrm>
              <a:off x="5142523" y="4171846"/>
              <a:ext cx="21253" cy="7880"/>
            </a:xfrm>
            <a:custGeom>
              <a:avLst/>
              <a:gdLst/>
              <a:ahLst/>
              <a:cxnLst/>
              <a:rect l="l" t="t" r="r" b="b"/>
              <a:pathLst>
                <a:path w="2136" h="792" extrusionOk="0">
                  <a:moveTo>
                    <a:pt x="1404" y="174"/>
                  </a:moveTo>
                  <a:cubicBezTo>
                    <a:pt x="1480" y="174"/>
                    <a:pt x="1557" y="177"/>
                    <a:pt x="1635" y="183"/>
                  </a:cubicBezTo>
                  <a:cubicBezTo>
                    <a:pt x="1668" y="183"/>
                    <a:pt x="1735" y="183"/>
                    <a:pt x="1768" y="216"/>
                  </a:cubicBezTo>
                  <a:cubicBezTo>
                    <a:pt x="1835" y="249"/>
                    <a:pt x="1902" y="283"/>
                    <a:pt x="1935" y="349"/>
                  </a:cubicBezTo>
                  <a:cubicBezTo>
                    <a:pt x="1969" y="483"/>
                    <a:pt x="1969" y="516"/>
                    <a:pt x="1935" y="549"/>
                  </a:cubicBezTo>
                  <a:cubicBezTo>
                    <a:pt x="1882" y="602"/>
                    <a:pt x="1763" y="625"/>
                    <a:pt x="1603" y="625"/>
                  </a:cubicBezTo>
                  <a:cubicBezTo>
                    <a:pt x="1260" y="625"/>
                    <a:pt x="734" y="519"/>
                    <a:pt x="301" y="383"/>
                  </a:cubicBezTo>
                  <a:cubicBezTo>
                    <a:pt x="662" y="244"/>
                    <a:pt x="1023" y="174"/>
                    <a:pt x="1404" y="174"/>
                  </a:cubicBezTo>
                  <a:close/>
                  <a:moveTo>
                    <a:pt x="1391" y="0"/>
                  </a:moveTo>
                  <a:cubicBezTo>
                    <a:pt x="807" y="0"/>
                    <a:pt x="86" y="290"/>
                    <a:pt x="34" y="316"/>
                  </a:cubicBezTo>
                  <a:cubicBezTo>
                    <a:pt x="0" y="316"/>
                    <a:pt x="0" y="349"/>
                    <a:pt x="0" y="383"/>
                  </a:cubicBezTo>
                  <a:cubicBezTo>
                    <a:pt x="0" y="416"/>
                    <a:pt x="34" y="449"/>
                    <a:pt x="67" y="449"/>
                  </a:cubicBezTo>
                  <a:cubicBezTo>
                    <a:pt x="401" y="583"/>
                    <a:pt x="734" y="683"/>
                    <a:pt x="1068" y="750"/>
                  </a:cubicBezTo>
                  <a:cubicBezTo>
                    <a:pt x="1236" y="775"/>
                    <a:pt x="1399" y="791"/>
                    <a:pt x="1545" y="791"/>
                  </a:cubicBezTo>
                  <a:cubicBezTo>
                    <a:pt x="1777" y="791"/>
                    <a:pt x="1966" y="752"/>
                    <a:pt x="2069" y="650"/>
                  </a:cubicBezTo>
                  <a:cubicBezTo>
                    <a:pt x="2135" y="549"/>
                    <a:pt x="2135" y="416"/>
                    <a:pt x="2069" y="316"/>
                  </a:cubicBezTo>
                  <a:cubicBezTo>
                    <a:pt x="2002" y="183"/>
                    <a:pt x="1935" y="116"/>
                    <a:pt x="1835" y="82"/>
                  </a:cubicBezTo>
                  <a:cubicBezTo>
                    <a:pt x="1710" y="24"/>
                    <a:pt x="1556" y="0"/>
                    <a:pt x="13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459;p114">
              <a:extLst>
                <a:ext uri="{FF2B5EF4-FFF2-40B4-BE49-F238E27FC236}">
                  <a16:creationId xmlns:a16="http://schemas.microsoft.com/office/drawing/2014/main" id="{048D6161-207C-56A4-1E2C-56916D6AF5F3}"/>
                </a:ext>
              </a:extLst>
            </p:cNvPr>
            <p:cNvSpPr/>
            <p:nvPr/>
          </p:nvSpPr>
          <p:spPr>
            <a:xfrm>
              <a:off x="5142851" y="4162503"/>
              <a:ext cx="12955" cy="14149"/>
            </a:xfrm>
            <a:custGeom>
              <a:avLst/>
              <a:gdLst/>
              <a:ahLst/>
              <a:cxnLst/>
              <a:rect l="l" t="t" r="r" b="b"/>
              <a:pathLst>
                <a:path w="1302" h="1422" extrusionOk="0">
                  <a:moveTo>
                    <a:pt x="935" y="154"/>
                  </a:moveTo>
                  <a:cubicBezTo>
                    <a:pt x="1068" y="188"/>
                    <a:pt x="1068" y="254"/>
                    <a:pt x="1068" y="254"/>
                  </a:cubicBezTo>
                  <a:cubicBezTo>
                    <a:pt x="1102" y="521"/>
                    <a:pt x="568" y="988"/>
                    <a:pt x="134" y="1188"/>
                  </a:cubicBezTo>
                  <a:cubicBezTo>
                    <a:pt x="168" y="821"/>
                    <a:pt x="334" y="454"/>
                    <a:pt x="601" y="188"/>
                  </a:cubicBezTo>
                  <a:cubicBezTo>
                    <a:pt x="701" y="154"/>
                    <a:pt x="801" y="154"/>
                    <a:pt x="901" y="154"/>
                  </a:cubicBezTo>
                  <a:close/>
                  <a:moveTo>
                    <a:pt x="797" y="1"/>
                  </a:moveTo>
                  <a:cubicBezTo>
                    <a:pt x="704" y="1"/>
                    <a:pt x="619" y="24"/>
                    <a:pt x="535" y="87"/>
                  </a:cubicBezTo>
                  <a:cubicBezTo>
                    <a:pt x="134" y="354"/>
                    <a:pt x="1" y="1255"/>
                    <a:pt x="1" y="1288"/>
                  </a:cubicBezTo>
                  <a:cubicBezTo>
                    <a:pt x="1" y="1322"/>
                    <a:pt x="1" y="1355"/>
                    <a:pt x="34" y="1388"/>
                  </a:cubicBezTo>
                  <a:cubicBezTo>
                    <a:pt x="34" y="1388"/>
                    <a:pt x="34" y="1388"/>
                    <a:pt x="34" y="1422"/>
                  </a:cubicBezTo>
                  <a:lnTo>
                    <a:pt x="68" y="1422"/>
                  </a:lnTo>
                  <a:cubicBezTo>
                    <a:pt x="501" y="1288"/>
                    <a:pt x="1302" y="688"/>
                    <a:pt x="1235" y="288"/>
                  </a:cubicBezTo>
                  <a:cubicBezTo>
                    <a:pt x="1235" y="188"/>
                    <a:pt x="1168" y="87"/>
                    <a:pt x="968" y="21"/>
                  </a:cubicBezTo>
                  <a:cubicBezTo>
                    <a:pt x="907" y="9"/>
                    <a:pt x="851" y="1"/>
                    <a:pt x="7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460;p114">
              <a:extLst>
                <a:ext uri="{FF2B5EF4-FFF2-40B4-BE49-F238E27FC236}">
                  <a16:creationId xmlns:a16="http://schemas.microsoft.com/office/drawing/2014/main" id="{CB20E1A6-3D9D-47DE-AB6B-C22C569DF7AC}"/>
                </a:ext>
              </a:extLst>
            </p:cNvPr>
            <p:cNvSpPr/>
            <p:nvPr/>
          </p:nvSpPr>
          <p:spPr>
            <a:xfrm>
              <a:off x="5090743" y="4164632"/>
              <a:ext cx="98804" cy="51123"/>
            </a:xfrm>
            <a:custGeom>
              <a:avLst/>
              <a:gdLst/>
              <a:ahLst/>
              <a:cxnLst/>
              <a:rect l="l" t="t" r="r" b="b"/>
              <a:pathLst>
                <a:path w="9930" h="5138" extrusionOk="0">
                  <a:moveTo>
                    <a:pt x="1248" y="0"/>
                  </a:moveTo>
                  <a:cubicBezTo>
                    <a:pt x="1134" y="0"/>
                    <a:pt x="1030" y="87"/>
                    <a:pt x="1001" y="174"/>
                  </a:cubicBezTo>
                  <a:lnTo>
                    <a:pt x="101" y="3076"/>
                  </a:lnTo>
                  <a:cubicBezTo>
                    <a:pt x="1" y="3376"/>
                    <a:pt x="201" y="3676"/>
                    <a:pt x="501" y="3743"/>
                  </a:cubicBezTo>
                  <a:cubicBezTo>
                    <a:pt x="1802" y="3976"/>
                    <a:pt x="3703" y="4210"/>
                    <a:pt x="5371" y="4510"/>
                  </a:cubicBezTo>
                  <a:cubicBezTo>
                    <a:pt x="7273" y="4844"/>
                    <a:pt x="5872" y="4710"/>
                    <a:pt x="8140" y="5111"/>
                  </a:cubicBezTo>
                  <a:cubicBezTo>
                    <a:pt x="8246" y="5129"/>
                    <a:pt x="8348" y="5138"/>
                    <a:pt x="8444" y="5138"/>
                  </a:cubicBezTo>
                  <a:cubicBezTo>
                    <a:pt x="9547" y="5138"/>
                    <a:pt x="9929" y="3991"/>
                    <a:pt x="9407" y="3776"/>
                  </a:cubicBezTo>
                  <a:cubicBezTo>
                    <a:pt x="6872" y="2742"/>
                    <a:pt x="6639" y="2208"/>
                    <a:pt x="5671" y="1041"/>
                  </a:cubicBezTo>
                  <a:cubicBezTo>
                    <a:pt x="5471" y="841"/>
                    <a:pt x="5204" y="707"/>
                    <a:pt x="4904" y="641"/>
                  </a:cubicBezTo>
                  <a:lnTo>
                    <a:pt x="1302" y="7"/>
                  </a:lnTo>
                  <a:cubicBezTo>
                    <a:pt x="1284" y="2"/>
                    <a:pt x="1266" y="0"/>
                    <a:pt x="12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461;p114">
              <a:extLst>
                <a:ext uri="{FF2B5EF4-FFF2-40B4-BE49-F238E27FC236}">
                  <a16:creationId xmlns:a16="http://schemas.microsoft.com/office/drawing/2014/main" id="{B83C0C1C-B8A5-C913-F63C-F5D4A8E5316F}"/>
                </a:ext>
              </a:extLst>
            </p:cNvPr>
            <p:cNvSpPr/>
            <p:nvPr/>
          </p:nvSpPr>
          <p:spPr>
            <a:xfrm>
              <a:off x="5115966" y="4093996"/>
              <a:ext cx="43163" cy="46815"/>
            </a:xfrm>
            <a:custGeom>
              <a:avLst/>
              <a:gdLst/>
              <a:ahLst/>
              <a:cxnLst/>
              <a:rect l="l" t="t" r="r" b="b"/>
              <a:pathLst>
                <a:path w="4338" h="4705" extrusionOk="0">
                  <a:moveTo>
                    <a:pt x="1102" y="1"/>
                  </a:moveTo>
                  <a:lnTo>
                    <a:pt x="1" y="3904"/>
                  </a:lnTo>
                  <a:lnTo>
                    <a:pt x="3237" y="4704"/>
                  </a:lnTo>
                  <a:lnTo>
                    <a:pt x="4337" y="801"/>
                  </a:lnTo>
                  <a:lnTo>
                    <a:pt x="11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462;p114">
              <a:extLst>
                <a:ext uri="{FF2B5EF4-FFF2-40B4-BE49-F238E27FC236}">
                  <a16:creationId xmlns:a16="http://schemas.microsoft.com/office/drawing/2014/main" id="{20371827-2E15-B854-7030-8CC9E5E11979}"/>
                </a:ext>
              </a:extLst>
            </p:cNvPr>
            <p:cNvSpPr/>
            <p:nvPr/>
          </p:nvSpPr>
          <p:spPr>
            <a:xfrm>
              <a:off x="5186660" y="3333273"/>
              <a:ext cx="42835" cy="63063"/>
            </a:xfrm>
            <a:custGeom>
              <a:avLst/>
              <a:gdLst/>
              <a:ahLst/>
              <a:cxnLst/>
              <a:rect l="l" t="t" r="r" b="b"/>
              <a:pathLst>
                <a:path w="4305" h="6338" extrusionOk="0">
                  <a:moveTo>
                    <a:pt x="4304" y="0"/>
                  </a:moveTo>
                  <a:cubicBezTo>
                    <a:pt x="3637" y="300"/>
                    <a:pt x="1369" y="267"/>
                    <a:pt x="701" y="901"/>
                  </a:cubicBezTo>
                  <a:cubicBezTo>
                    <a:pt x="1" y="1535"/>
                    <a:pt x="2670" y="4236"/>
                    <a:pt x="3270" y="6338"/>
                  </a:cubicBezTo>
                  <a:cubicBezTo>
                    <a:pt x="3837" y="3102"/>
                    <a:pt x="4304" y="0"/>
                    <a:pt x="430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463;p114">
              <a:extLst>
                <a:ext uri="{FF2B5EF4-FFF2-40B4-BE49-F238E27FC236}">
                  <a16:creationId xmlns:a16="http://schemas.microsoft.com/office/drawing/2014/main" id="{34974F2C-9DD1-C89E-ADFB-312FEDEB3B67}"/>
                </a:ext>
              </a:extLst>
            </p:cNvPr>
            <p:cNvSpPr/>
            <p:nvPr/>
          </p:nvSpPr>
          <p:spPr>
            <a:xfrm>
              <a:off x="5186660" y="3333273"/>
              <a:ext cx="42835" cy="63063"/>
            </a:xfrm>
            <a:custGeom>
              <a:avLst/>
              <a:gdLst/>
              <a:ahLst/>
              <a:cxnLst/>
              <a:rect l="l" t="t" r="r" b="b"/>
              <a:pathLst>
                <a:path w="4305" h="6338" extrusionOk="0">
                  <a:moveTo>
                    <a:pt x="4304" y="0"/>
                  </a:moveTo>
                  <a:cubicBezTo>
                    <a:pt x="3637" y="300"/>
                    <a:pt x="1369" y="267"/>
                    <a:pt x="701" y="901"/>
                  </a:cubicBezTo>
                  <a:cubicBezTo>
                    <a:pt x="1" y="1535"/>
                    <a:pt x="2670" y="4236"/>
                    <a:pt x="3270" y="6338"/>
                  </a:cubicBezTo>
                  <a:cubicBezTo>
                    <a:pt x="3837" y="3102"/>
                    <a:pt x="4304" y="0"/>
                    <a:pt x="43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464;p114">
              <a:extLst>
                <a:ext uri="{FF2B5EF4-FFF2-40B4-BE49-F238E27FC236}">
                  <a16:creationId xmlns:a16="http://schemas.microsoft.com/office/drawing/2014/main" id="{7F73B6CE-7028-BF7C-68D8-0FC4FBB47377}"/>
                </a:ext>
              </a:extLst>
            </p:cNvPr>
            <p:cNvSpPr/>
            <p:nvPr/>
          </p:nvSpPr>
          <p:spPr>
            <a:xfrm>
              <a:off x="5106345" y="3328627"/>
              <a:ext cx="231347" cy="796905"/>
            </a:xfrm>
            <a:custGeom>
              <a:avLst/>
              <a:gdLst/>
              <a:ahLst/>
              <a:cxnLst/>
              <a:rect l="l" t="t" r="r" b="b"/>
              <a:pathLst>
                <a:path w="23251" h="80091" extrusionOk="0">
                  <a:moveTo>
                    <a:pt x="11642" y="0"/>
                  </a:moveTo>
                  <a:cubicBezTo>
                    <a:pt x="11642" y="0"/>
                    <a:pt x="8306" y="26119"/>
                    <a:pt x="6772" y="37427"/>
                  </a:cubicBezTo>
                  <a:cubicBezTo>
                    <a:pt x="4771" y="52171"/>
                    <a:pt x="1" y="78623"/>
                    <a:pt x="1" y="78623"/>
                  </a:cubicBezTo>
                  <a:lnTo>
                    <a:pt x="5871" y="80091"/>
                  </a:lnTo>
                  <a:cubicBezTo>
                    <a:pt x="5871" y="80091"/>
                    <a:pt x="14511" y="47167"/>
                    <a:pt x="16879" y="36660"/>
                  </a:cubicBezTo>
                  <a:cubicBezTo>
                    <a:pt x="19014" y="27053"/>
                    <a:pt x="23250" y="0"/>
                    <a:pt x="232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465;p114">
              <a:extLst>
                <a:ext uri="{FF2B5EF4-FFF2-40B4-BE49-F238E27FC236}">
                  <a16:creationId xmlns:a16="http://schemas.microsoft.com/office/drawing/2014/main" id="{F244DA66-8B39-88D7-967A-7C2B4532FF82}"/>
                </a:ext>
              </a:extLst>
            </p:cNvPr>
            <p:cNvSpPr/>
            <p:nvPr/>
          </p:nvSpPr>
          <p:spPr>
            <a:xfrm>
              <a:off x="5099380" y="4096991"/>
              <a:ext cx="78336" cy="38507"/>
            </a:xfrm>
            <a:custGeom>
              <a:avLst/>
              <a:gdLst/>
              <a:ahLst/>
              <a:cxnLst/>
              <a:rect l="l" t="t" r="r" b="b"/>
              <a:pathLst>
                <a:path w="7873" h="3870" extrusionOk="0">
                  <a:moveTo>
                    <a:pt x="300" y="0"/>
                  </a:moveTo>
                  <a:lnTo>
                    <a:pt x="0" y="2102"/>
                  </a:lnTo>
                  <a:lnTo>
                    <a:pt x="6972" y="3869"/>
                  </a:lnTo>
                  <a:cubicBezTo>
                    <a:pt x="6972" y="3869"/>
                    <a:pt x="7872" y="1668"/>
                    <a:pt x="7839" y="1668"/>
                  </a:cubicBezTo>
                  <a:lnTo>
                    <a:pt x="3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466;p114">
              <a:extLst>
                <a:ext uri="{FF2B5EF4-FFF2-40B4-BE49-F238E27FC236}">
                  <a16:creationId xmlns:a16="http://schemas.microsoft.com/office/drawing/2014/main" id="{C265930C-CD9C-3F4C-4516-8D9590B8EF9C}"/>
                </a:ext>
              </a:extLst>
            </p:cNvPr>
            <p:cNvSpPr/>
            <p:nvPr/>
          </p:nvSpPr>
          <p:spPr>
            <a:xfrm>
              <a:off x="5283583" y="3328627"/>
              <a:ext cx="117838" cy="807194"/>
            </a:xfrm>
            <a:custGeom>
              <a:avLst/>
              <a:gdLst/>
              <a:ahLst/>
              <a:cxnLst/>
              <a:rect l="l" t="t" r="r" b="b"/>
              <a:pathLst>
                <a:path w="11843" h="81125" extrusionOk="0">
                  <a:moveTo>
                    <a:pt x="0" y="0"/>
                  </a:moveTo>
                  <a:cubicBezTo>
                    <a:pt x="0" y="0"/>
                    <a:pt x="1401" y="24818"/>
                    <a:pt x="1835" y="36259"/>
                  </a:cubicBezTo>
                  <a:cubicBezTo>
                    <a:pt x="2202" y="46767"/>
                    <a:pt x="4070" y="81125"/>
                    <a:pt x="4070" y="81125"/>
                  </a:cubicBezTo>
                  <a:lnTo>
                    <a:pt x="9807" y="81125"/>
                  </a:lnTo>
                  <a:cubicBezTo>
                    <a:pt x="9807" y="81125"/>
                    <a:pt x="11242" y="46133"/>
                    <a:pt x="11508" y="35459"/>
                  </a:cubicBezTo>
                  <a:cubicBezTo>
                    <a:pt x="11742" y="25185"/>
                    <a:pt x="11842" y="0"/>
                    <a:pt x="118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467;p114">
              <a:extLst>
                <a:ext uri="{FF2B5EF4-FFF2-40B4-BE49-F238E27FC236}">
                  <a16:creationId xmlns:a16="http://schemas.microsoft.com/office/drawing/2014/main" id="{757C43CD-D7E3-1C75-78FF-7492436DA867}"/>
                </a:ext>
              </a:extLst>
            </p:cNvPr>
            <p:cNvSpPr/>
            <p:nvPr/>
          </p:nvSpPr>
          <p:spPr>
            <a:xfrm>
              <a:off x="5317432" y="4113250"/>
              <a:ext cx="74356" cy="23572"/>
            </a:xfrm>
            <a:custGeom>
              <a:avLst/>
              <a:gdLst/>
              <a:ahLst/>
              <a:cxnLst/>
              <a:rect l="l" t="t" r="r" b="b"/>
              <a:pathLst>
                <a:path w="7473" h="2369" extrusionOk="0">
                  <a:moveTo>
                    <a:pt x="7473" y="1"/>
                  </a:moveTo>
                  <a:lnTo>
                    <a:pt x="1" y="267"/>
                  </a:lnTo>
                  <a:lnTo>
                    <a:pt x="234" y="2369"/>
                  </a:lnTo>
                  <a:lnTo>
                    <a:pt x="7172" y="2369"/>
                  </a:lnTo>
                  <a:cubicBezTo>
                    <a:pt x="7172" y="2369"/>
                    <a:pt x="7473" y="1"/>
                    <a:pt x="74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468;p114">
              <a:extLst>
                <a:ext uri="{FF2B5EF4-FFF2-40B4-BE49-F238E27FC236}">
                  <a16:creationId xmlns:a16="http://schemas.microsoft.com/office/drawing/2014/main" id="{FEBD90BE-4C35-C9E6-428C-1DB84CA56F97}"/>
                </a:ext>
              </a:extLst>
            </p:cNvPr>
            <p:cNvSpPr/>
            <p:nvPr/>
          </p:nvSpPr>
          <p:spPr>
            <a:xfrm>
              <a:off x="5362237" y="3061766"/>
              <a:ext cx="125141" cy="260561"/>
            </a:xfrm>
            <a:custGeom>
              <a:avLst/>
              <a:gdLst/>
              <a:ahLst/>
              <a:cxnLst/>
              <a:rect l="l" t="t" r="r" b="b"/>
              <a:pathLst>
                <a:path w="12577" h="26187" extrusionOk="0">
                  <a:moveTo>
                    <a:pt x="4004" y="1"/>
                  </a:moveTo>
                  <a:lnTo>
                    <a:pt x="1" y="3203"/>
                  </a:lnTo>
                  <a:cubicBezTo>
                    <a:pt x="768" y="4271"/>
                    <a:pt x="1569" y="5305"/>
                    <a:pt x="2336" y="6339"/>
                  </a:cubicBezTo>
                  <a:cubicBezTo>
                    <a:pt x="3103" y="7406"/>
                    <a:pt x="3837" y="8474"/>
                    <a:pt x="4537" y="9541"/>
                  </a:cubicBezTo>
                  <a:cubicBezTo>
                    <a:pt x="5271" y="10609"/>
                    <a:pt x="5938" y="11676"/>
                    <a:pt x="6539" y="12777"/>
                  </a:cubicBezTo>
                  <a:cubicBezTo>
                    <a:pt x="7089" y="13724"/>
                    <a:pt x="7555" y="14726"/>
                    <a:pt x="7962" y="15759"/>
                  </a:cubicBezTo>
                  <a:lnTo>
                    <a:pt x="7962" y="15759"/>
                  </a:lnTo>
                  <a:cubicBezTo>
                    <a:pt x="7938" y="16356"/>
                    <a:pt x="7875" y="16968"/>
                    <a:pt x="7773" y="17580"/>
                  </a:cubicBezTo>
                  <a:cubicBezTo>
                    <a:pt x="7673" y="18381"/>
                    <a:pt x="7506" y="19248"/>
                    <a:pt x="7373" y="20082"/>
                  </a:cubicBezTo>
                  <a:cubicBezTo>
                    <a:pt x="7206" y="20949"/>
                    <a:pt x="7039" y="21817"/>
                    <a:pt x="6872" y="22684"/>
                  </a:cubicBezTo>
                  <a:lnTo>
                    <a:pt x="6339" y="25252"/>
                  </a:lnTo>
                  <a:lnTo>
                    <a:pt x="8707" y="26186"/>
                  </a:lnTo>
                  <a:cubicBezTo>
                    <a:pt x="9174" y="25352"/>
                    <a:pt x="9574" y="24518"/>
                    <a:pt x="9975" y="23685"/>
                  </a:cubicBezTo>
                  <a:cubicBezTo>
                    <a:pt x="10375" y="22851"/>
                    <a:pt x="10742" y="21983"/>
                    <a:pt x="11042" y="21116"/>
                  </a:cubicBezTo>
                  <a:cubicBezTo>
                    <a:pt x="11376" y="20249"/>
                    <a:pt x="11709" y="19348"/>
                    <a:pt x="11943" y="18414"/>
                  </a:cubicBezTo>
                  <a:cubicBezTo>
                    <a:pt x="12210" y="17447"/>
                    <a:pt x="12443" y="16446"/>
                    <a:pt x="12543" y="15445"/>
                  </a:cubicBezTo>
                  <a:lnTo>
                    <a:pt x="12577" y="15112"/>
                  </a:lnTo>
                  <a:lnTo>
                    <a:pt x="12443" y="14645"/>
                  </a:lnTo>
                  <a:cubicBezTo>
                    <a:pt x="12043" y="13210"/>
                    <a:pt x="11509" y="11843"/>
                    <a:pt x="10842" y="10508"/>
                  </a:cubicBezTo>
                  <a:cubicBezTo>
                    <a:pt x="10242" y="9241"/>
                    <a:pt x="9541" y="7973"/>
                    <a:pt x="8807" y="6772"/>
                  </a:cubicBezTo>
                  <a:cubicBezTo>
                    <a:pt x="8073" y="5572"/>
                    <a:pt x="7306" y="4437"/>
                    <a:pt x="6506" y="3303"/>
                  </a:cubicBezTo>
                  <a:cubicBezTo>
                    <a:pt x="5672" y="2169"/>
                    <a:pt x="4871" y="1068"/>
                    <a:pt x="4004" y="1"/>
                  </a:cubicBezTo>
                  <a:close/>
                </a:path>
              </a:pathLst>
            </a:custGeom>
            <a:solidFill>
              <a:srgbClr val="B6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469;p114">
              <a:extLst>
                <a:ext uri="{FF2B5EF4-FFF2-40B4-BE49-F238E27FC236}">
                  <a16:creationId xmlns:a16="http://schemas.microsoft.com/office/drawing/2014/main" id="{BAC95E9D-C70E-42CF-87AC-D072F85E581F}"/>
                </a:ext>
              </a:extLst>
            </p:cNvPr>
            <p:cNvSpPr/>
            <p:nvPr/>
          </p:nvSpPr>
          <p:spPr>
            <a:xfrm>
              <a:off x="5331372" y="3032433"/>
              <a:ext cx="117838" cy="137877"/>
            </a:xfrm>
            <a:custGeom>
              <a:avLst/>
              <a:gdLst/>
              <a:ahLst/>
              <a:cxnLst/>
              <a:rect l="l" t="t" r="r" b="b"/>
              <a:pathLst>
                <a:path w="11843" h="13857" extrusionOk="0">
                  <a:moveTo>
                    <a:pt x="3283" y="0"/>
                  </a:moveTo>
                  <a:cubicBezTo>
                    <a:pt x="1221" y="0"/>
                    <a:pt x="56" y="1849"/>
                    <a:pt x="34" y="4150"/>
                  </a:cubicBezTo>
                  <a:cubicBezTo>
                    <a:pt x="1" y="8987"/>
                    <a:pt x="5204" y="13857"/>
                    <a:pt x="5204" y="13857"/>
                  </a:cubicBezTo>
                  <a:lnTo>
                    <a:pt x="11842" y="8319"/>
                  </a:lnTo>
                  <a:cubicBezTo>
                    <a:pt x="10975" y="5751"/>
                    <a:pt x="9441" y="3516"/>
                    <a:pt x="7339" y="1815"/>
                  </a:cubicBezTo>
                  <a:cubicBezTo>
                    <a:pt x="5755" y="533"/>
                    <a:pt x="4390" y="0"/>
                    <a:pt x="32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470;p114">
              <a:extLst>
                <a:ext uri="{FF2B5EF4-FFF2-40B4-BE49-F238E27FC236}">
                  <a16:creationId xmlns:a16="http://schemas.microsoft.com/office/drawing/2014/main" id="{B96E52DD-64D4-28FA-2AD5-E8DEEA026773}"/>
                </a:ext>
              </a:extLst>
            </p:cNvPr>
            <p:cNvSpPr/>
            <p:nvPr/>
          </p:nvSpPr>
          <p:spPr>
            <a:xfrm>
              <a:off x="5422643" y="3099278"/>
              <a:ext cx="10637" cy="10965"/>
            </a:xfrm>
            <a:custGeom>
              <a:avLst/>
              <a:gdLst/>
              <a:ahLst/>
              <a:cxnLst/>
              <a:rect l="l" t="t" r="r" b="b"/>
              <a:pathLst>
                <a:path w="1069" h="1102" extrusionOk="0">
                  <a:moveTo>
                    <a:pt x="501" y="0"/>
                  </a:moveTo>
                  <a:cubicBezTo>
                    <a:pt x="201" y="34"/>
                    <a:pt x="1" y="267"/>
                    <a:pt x="68" y="567"/>
                  </a:cubicBezTo>
                  <a:cubicBezTo>
                    <a:pt x="68" y="834"/>
                    <a:pt x="268" y="1101"/>
                    <a:pt x="568" y="1101"/>
                  </a:cubicBezTo>
                  <a:cubicBezTo>
                    <a:pt x="868" y="1101"/>
                    <a:pt x="1068" y="834"/>
                    <a:pt x="1035" y="567"/>
                  </a:cubicBezTo>
                  <a:cubicBezTo>
                    <a:pt x="1002" y="267"/>
                    <a:pt x="801" y="34"/>
                    <a:pt x="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471;p114">
              <a:extLst>
                <a:ext uri="{FF2B5EF4-FFF2-40B4-BE49-F238E27FC236}">
                  <a16:creationId xmlns:a16="http://schemas.microsoft.com/office/drawing/2014/main" id="{8250FCAF-5A87-8EC3-A28D-CB483489C622}"/>
                </a:ext>
              </a:extLst>
            </p:cNvPr>
            <p:cNvSpPr/>
            <p:nvPr/>
          </p:nvSpPr>
          <p:spPr>
            <a:xfrm>
              <a:off x="5376177" y="3078034"/>
              <a:ext cx="10298" cy="10965"/>
            </a:xfrm>
            <a:custGeom>
              <a:avLst/>
              <a:gdLst/>
              <a:ahLst/>
              <a:cxnLst/>
              <a:rect l="l" t="t" r="r" b="b"/>
              <a:pathLst>
                <a:path w="1035" h="1102" extrusionOk="0">
                  <a:moveTo>
                    <a:pt x="501" y="0"/>
                  </a:moveTo>
                  <a:cubicBezTo>
                    <a:pt x="201" y="0"/>
                    <a:pt x="1" y="267"/>
                    <a:pt x="34" y="534"/>
                  </a:cubicBezTo>
                  <a:cubicBezTo>
                    <a:pt x="34" y="834"/>
                    <a:pt x="268" y="1068"/>
                    <a:pt x="568" y="1101"/>
                  </a:cubicBezTo>
                  <a:cubicBezTo>
                    <a:pt x="835" y="1068"/>
                    <a:pt x="1035" y="834"/>
                    <a:pt x="1002" y="534"/>
                  </a:cubicBezTo>
                  <a:cubicBezTo>
                    <a:pt x="1002" y="234"/>
                    <a:pt x="768" y="0"/>
                    <a:pt x="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472;p114">
              <a:extLst>
                <a:ext uri="{FF2B5EF4-FFF2-40B4-BE49-F238E27FC236}">
                  <a16:creationId xmlns:a16="http://schemas.microsoft.com/office/drawing/2014/main" id="{6599A8D3-B546-CEA5-DFC2-35AF26EE7F7E}"/>
                </a:ext>
              </a:extLst>
            </p:cNvPr>
            <p:cNvSpPr/>
            <p:nvPr/>
          </p:nvSpPr>
          <p:spPr>
            <a:xfrm>
              <a:off x="5379828" y="3132799"/>
              <a:ext cx="10637" cy="10965"/>
            </a:xfrm>
            <a:custGeom>
              <a:avLst/>
              <a:gdLst/>
              <a:ahLst/>
              <a:cxnLst/>
              <a:rect l="l" t="t" r="r" b="b"/>
              <a:pathLst>
                <a:path w="1069" h="1102" extrusionOk="0">
                  <a:moveTo>
                    <a:pt x="501" y="0"/>
                  </a:moveTo>
                  <a:cubicBezTo>
                    <a:pt x="234" y="0"/>
                    <a:pt x="1" y="267"/>
                    <a:pt x="68" y="534"/>
                  </a:cubicBezTo>
                  <a:cubicBezTo>
                    <a:pt x="68" y="834"/>
                    <a:pt x="301" y="1068"/>
                    <a:pt x="568" y="1101"/>
                  </a:cubicBezTo>
                  <a:cubicBezTo>
                    <a:pt x="868" y="1068"/>
                    <a:pt x="1068" y="834"/>
                    <a:pt x="1035" y="534"/>
                  </a:cubicBezTo>
                  <a:cubicBezTo>
                    <a:pt x="1002" y="267"/>
                    <a:pt x="801" y="34"/>
                    <a:pt x="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473;p114">
              <a:extLst>
                <a:ext uri="{FF2B5EF4-FFF2-40B4-BE49-F238E27FC236}">
                  <a16:creationId xmlns:a16="http://schemas.microsoft.com/office/drawing/2014/main" id="{407689ED-215A-4988-C250-A3B0D09FB230}"/>
                </a:ext>
              </a:extLst>
            </p:cNvPr>
            <p:cNvSpPr/>
            <p:nvPr/>
          </p:nvSpPr>
          <p:spPr>
            <a:xfrm>
              <a:off x="5383818" y="3187565"/>
              <a:ext cx="10298" cy="10965"/>
            </a:xfrm>
            <a:custGeom>
              <a:avLst/>
              <a:gdLst/>
              <a:ahLst/>
              <a:cxnLst/>
              <a:rect l="l" t="t" r="r" b="b"/>
              <a:pathLst>
                <a:path w="1035" h="1102" extrusionOk="0">
                  <a:moveTo>
                    <a:pt x="500" y="0"/>
                  </a:moveTo>
                  <a:cubicBezTo>
                    <a:pt x="200" y="0"/>
                    <a:pt x="0" y="267"/>
                    <a:pt x="33" y="567"/>
                  </a:cubicBezTo>
                  <a:cubicBezTo>
                    <a:pt x="33" y="834"/>
                    <a:pt x="267" y="1068"/>
                    <a:pt x="567" y="1101"/>
                  </a:cubicBezTo>
                  <a:cubicBezTo>
                    <a:pt x="834" y="1101"/>
                    <a:pt x="1034" y="834"/>
                    <a:pt x="1001" y="567"/>
                  </a:cubicBezTo>
                  <a:cubicBezTo>
                    <a:pt x="1001" y="267"/>
                    <a:pt x="767" y="34"/>
                    <a:pt x="5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474;p114">
              <a:extLst>
                <a:ext uri="{FF2B5EF4-FFF2-40B4-BE49-F238E27FC236}">
                  <a16:creationId xmlns:a16="http://schemas.microsoft.com/office/drawing/2014/main" id="{8791D05C-96B5-0BDD-0F9F-33E97485A954}"/>
                </a:ext>
              </a:extLst>
            </p:cNvPr>
            <p:cNvSpPr/>
            <p:nvPr/>
          </p:nvSpPr>
          <p:spPr>
            <a:xfrm>
              <a:off x="5387470" y="3242330"/>
              <a:ext cx="10627" cy="10965"/>
            </a:xfrm>
            <a:custGeom>
              <a:avLst/>
              <a:gdLst/>
              <a:ahLst/>
              <a:cxnLst/>
              <a:rect l="l" t="t" r="r" b="b"/>
              <a:pathLst>
                <a:path w="1068" h="1102" extrusionOk="0">
                  <a:moveTo>
                    <a:pt x="500" y="0"/>
                  </a:moveTo>
                  <a:cubicBezTo>
                    <a:pt x="200" y="0"/>
                    <a:pt x="0" y="267"/>
                    <a:pt x="67" y="567"/>
                  </a:cubicBezTo>
                  <a:cubicBezTo>
                    <a:pt x="67" y="834"/>
                    <a:pt x="300" y="1068"/>
                    <a:pt x="567" y="1101"/>
                  </a:cubicBezTo>
                  <a:cubicBezTo>
                    <a:pt x="867" y="1101"/>
                    <a:pt x="1067" y="834"/>
                    <a:pt x="1034" y="567"/>
                  </a:cubicBezTo>
                  <a:cubicBezTo>
                    <a:pt x="1001" y="267"/>
                    <a:pt x="801" y="34"/>
                    <a:pt x="5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475;p114">
              <a:extLst>
                <a:ext uri="{FF2B5EF4-FFF2-40B4-BE49-F238E27FC236}">
                  <a16:creationId xmlns:a16="http://schemas.microsoft.com/office/drawing/2014/main" id="{CA28D3F6-34EA-591C-596E-C5F29D0E7497}"/>
                </a:ext>
              </a:extLst>
            </p:cNvPr>
            <p:cNvSpPr/>
            <p:nvPr/>
          </p:nvSpPr>
          <p:spPr>
            <a:xfrm>
              <a:off x="5379172" y="3297095"/>
              <a:ext cx="10627" cy="10955"/>
            </a:xfrm>
            <a:custGeom>
              <a:avLst/>
              <a:gdLst/>
              <a:ahLst/>
              <a:cxnLst/>
              <a:rect l="l" t="t" r="r" b="b"/>
              <a:pathLst>
                <a:path w="1068" h="1101" extrusionOk="0">
                  <a:moveTo>
                    <a:pt x="500" y="0"/>
                  </a:moveTo>
                  <a:cubicBezTo>
                    <a:pt x="200" y="0"/>
                    <a:pt x="0" y="267"/>
                    <a:pt x="33" y="534"/>
                  </a:cubicBezTo>
                  <a:cubicBezTo>
                    <a:pt x="33" y="834"/>
                    <a:pt x="267" y="1068"/>
                    <a:pt x="567" y="1101"/>
                  </a:cubicBezTo>
                  <a:cubicBezTo>
                    <a:pt x="834" y="1068"/>
                    <a:pt x="1068" y="834"/>
                    <a:pt x="1001" y="534"/>
                  </a:cubicBezTo>
                  <a:cubicBezTo>
                    <a:pt x="1001" y="267"/>
                    <a:pt x="767" y="0"/>
                    <a:pt x="5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6476;p114">
              <a:extLst>
                <a:ext uri="{FF2B5EF4-FFF2-40B4-BE49-F238E27FC236}">
                  <a16:creationId xmlns:a16="http://schemas.microsoft.com/office/drawing/2014/main" id="{52A0762C-36C8-FA2B-970E-9C1840E07E6B}"/>
                </a:ext>
              </a:extLst>
            </p:cNvPr>
            <p:cNvSpPr/>
            <p:nvPr/>
          </p:nvSpPr>
          <p:spPr>
            <a:xfrm>
              <a:off x="5325731" y="3041189"/>
              <a:ext cx="10298" cy="11293"/>
            </a:xfrm>
            <a:custGeom>
              <a:avLst/>
              <a:gdLst/>
              <a:ahLst/>
              <a:cxnLst/>
              <a:rect l="l" t="t" r="r" b="b"/>
              <a:pathLst>
                <a:path w="1035" h="1135" extrusionOk="0">
                  <a:moveTo>
                    <a:pt x="468" y="1"/>
                  </a:moveTo>
                  <a:cubicBezTo>
                    <a:pt x="201" y="34"/>
                    <a:pt x="1" y="301"/>
                    <a:pt x="34" y="568"/>
                  </a:cubicBezTo>
                  <a:cubicBezTo>
                    <a:pt x="34" y="868"/>
                    <a:pt x="267" y="1102"/>
                    <a:pt x="568" y="1135"/>
                  </a:cubicBezTo>
                  <a:cubicBezTo>
                    <a:pt x="835" y="1102"/>
                    <a:pt x="1035" y="835"/>
                    <a:pt x="1001" y="568"/>
                  </a:cubicBezTo>
                  <a:cubicBezTo>
                    <a:pt x="1001" y="268"/>
                    <a:pt x="768" y="34"/>
                    <a:pt x="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6477;p114">
              <a:extLst>
                <a:ext uri="{FF2B5EF4-FFF2-40B4-BE49-F238E27FC236}">
                  <a16:creationId xmlns:a16="http://schemas.microsoft.com/office/drawing/2014/main" id="{5BCDE463-71A5-E77E-98D8-FE5D6C6DCE30}"/>
                </a:ext>
              </a:extLst>
            </p:cNvPr>
            <p:cNvSpPr/>
            <p:nvPr/>
          </p:nvSpPr>
          <p:spPr>
            <a:xfrm>
              <a:off x="5329382" y="3096293"/>
              <a:ext cx="10627" cy="10955"/>
            </a:xfrm>
            <a:custGeom>
              <a:avLst/>
              <a:gdLst/>
              <a:ahLst/>
              <a:cxnLst/>
              <a:rect l="l" t="t" r="r" b="b"/>
              <a:pathLst>
                <a:path w="1068" h="1101" extrusionOk="0">
                  <a:moveTo>
                    <a:pt x="501" y="0"/>
                  </a:moveTo>
                  <a:cubicBezTo>
                    <a:pt x="201" y="0"/>
                    <a:pt x="1" y="267"/>
                    <a:pt x="67" y="534"/>
                  </a:cubicBezTo>
                  <a:cubicBezTo>
                    <a:pt x="67" y="834"/>
                    <a:pt x="267" y="1067"/>
                    <a:pt x="568" y="1101"/>
                  </a:cubicBezTo>
                  <a:cubicBezTo>
                    <a:pt x="868" y="1067"/>
                    <a:pt x="1068" y="834"/>
                    <a:pt x="1035" y="534"/>
                  </a:cubicBezTo>
                  <a:cubicBezTo>
                    <a:pt x="1001" y="267"/>
                    <a:pt x="801" y="0"/>
                    <a:pt x="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6478;p114">
              <a:extLst>
                <a:ext uri="{FF2B5EF4-FFF2-40B4-BE49-F238E27FC236}">
                  <a16:creationId xmlns:a16="http://schemas.microsoft.com/office/drawing/2014/main" id="{EEC998DE-4F24-CDA0-9F1C-C85F0B24025F}"/>
                </a:ext>
              </a:extLst>
            </p:cNvPr>
            <p:cNvSpPr/>
            <p:nvPr/>
          </p:nvSpPr>
          <p:spPr>
            <a:xfrm>
              <a:off x="5333362" y="3151048"/>
              <a:ext cx="10298" cy="10965"/>
            </a:xfrm>
            <a:custGeom>
              <a:avLst/>
              <a:gdLst/>
              <a:ahLst/>
              <a:cxnLst/>
              <a:rect l="l" t="t" r="r" b="b"/>
              <a:pathLst>
                <a:path w="1035" h="1102" extrusionOk="0">
                  <a:moveTo>
                    <a:pt x="468" y="1"/>
                  </a:moveTo>
                  <a:cubicBezTo>
                    <a:pt x="201" y="1"/>
                    <a:pt x="1" y="268"/>
                    <a:pt x="34" y="568"/>
                  </a:cubicBezTo>
                  <a:cubicBezTo>
                    <a:pt x="34" y="835"/>
                    <a:pt x="268" y="1068"/>
                    <a:pt x="568" y="1102"/>
                  </a:cubicBezTo>
                  <a:cubicBezTo>
                    <a:pt x="835" y="1102"/>
                    <a:pt x="1035" y="835"/>
                    <a:pt x="1002" y="568"/>
                  </a:cubicBezTo>
                  <a:cubicBezTo>
                    <a:pt x="1002" y="268"/>
                    <a:pt x="768" y="34"/>
                    <a:pt x="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6479;p114">
              <a:extLst>
                <a:ext uri="{FF2B5EF4-FFF2-40B4-BE49-F238E27FC236}">
                  <a16:creationId xmlns:a16="http://schemas.microsoft.com/office/drawing/2014/main" id="{78957031-F3F7-7365-310C-D1CB37F90278}"/>
                </a:ext>
              </a:extLst>
            </p:cNvPr>
            <p:cNvSpPr/>
            <p:nvPr/>
          </p:nvSpPr>
          <p:spPr>
            <a:xfrm>
              <a:off x="5337014" y="3205813"/>
              <a:ext cx="10637" cy="10965"/>
            </a:xfrm>
            <a:custGeom>
              <a:avLst/>
              <a:gdLst/>
              <a:ahLst/>
              <a:cxnLst/>
              <a:rect l="l" t="t" r="r" b="b"/>
              <a:pathLst>
                <a:path w="1069" h="1102" extrusionOk="0">
                  <a:moveTo>
                    <a:pt x="501" y="1"/>
                  </a:moveTo>
                  <a:cubicBezTo>
                    <a:pt x="201" y="1"/>
                    <a:pt x="1" y="268"/>
                    <a:pt x="67" y="568"/>
                  </a:cubicBezTo>
                  <a:cubicBezTo>
                    <a:pt x="67" y="835"/>
                    <a:pt x="268" y="1068"/>
                    <a:pt x="568" y="1102"/>
                  </a:cubicBezTo>
                  <a:cubicBezTo>
                    <a:pt x="868" y="1102"/>
                    <a:pt x="1068" y="835"/>
                    <a:pt x="1001" y="568"/>
                  </a:cubicBezTo>
                  <a:cubicBezTo>
                    <a:pt x="1001" y="268"/>
                    <a:pt x="801" y="34"/>
                    <a:pt x="5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6480;p114">
              <a:extLst>
                <a:ext uri="{FF2B5EF4-FFF2-40B4-BE49-F238E27FC236}">
                  <a16:creationId xmlns:a16="http://schemas.microsoft.com/office/drawing/2014/main" id="{654A1C9E-3659-FCDF-667B-7DE277127E8A}"/>
                </a:ext>
              </a:extLst>
            </p:cNvPr>
            <p:cNvSpPr/>
            <p:nvPr/>
          </p:nvSpPr>
          <p:spPr>
            <a:xfrm>
              <a:off x="5341004" y="3260578"/>
              <a:ext cx="10298" cy="10965"/>
            </a:xfrm>
            <a:custGeom>
              <a:avLst/>
              <a:gdLst/>
              <a:ahLst/>
              <a:cxnLst/>
              <a:rect l="l" t="t" r="r" b="b"/>
              <a:pathLst>
                <a:path w="1035" h="1102" extrusionOk="0">
                  <a:moveTo>
                    <a:pt x="467" y="1"/>
                  </a:moveTo>
                  <a:cubicBezTo>
                    <a:pt x="200" y="34"/>
                    <a:pt x="0" y="268"/>
                    <a:pt x="33" y="568"/>
                  </a:cubicBezTo>
                  <a:cubicBezTo>
                    <a:pt x="33" y="835"/>
                    <a:pt x="267" y="1102"/>
                    <a:pt x="567" y="1102"/>
                  </a:cubicBezTo>
                  <a:cubicBezTo>
                    <a:pt x="834" y="1102"/>
                    <a:pt x="1034" y="835"/>
                    <a:pt x="1001" y="568"/>
                  </a:cubicBezTo>
                  <a:cubicBezTo>
                    <a:pt x="1001" y="268"/>
                    <a:pt x="767" y="34"/>
                    <a:pt x="4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6481;p114">
              <a:extLst>
                <a:ext uri="{FF2B5EF4-FFF2-40B4-BE49-F238E27FC236}">
                  <a16:creationId xmlns:a16="http://schemas.microsoft.com/office/drawing/2014/main" id="{EAAB38BC-9745-12C4-829F-4048944ED174}"/>
                </a:ext>
              </a:extLst>
            </p:cNvPr>
            <p:cNvSpPr/>
            <p:nvPr/>
          </p:nvSpPr>
          <p:spPr>
            <a:xfrm>
              <a:off x="5295533" y="3297095"/>
              <a:ext cx="10627" cy="11293"/>
            </a:xfrm>
            <a:custGeom>
              <a:avLst/>
              <a:gdLst/>
              <a:ahLst/>
              <a:cxnLst/>
              <a:rect l="l" t="t" r="r" b="b"/>
              <a:pathLst>
                <a:path w="1068" h="1135" extrusionOk="0">
                  <a:moveTo>
                    <a:pt x="500" y="0"/>
                  </a:moveTo>
                  <a:cubicBezTo>
                    <a:pt x="200" y="34"/>
                    <a:pt x="0" y="267"/>
                    <a:pt x="33" y="567"/>
                  </a:cubicBezTo>
                  <a:cubicBezTo>
                    <a:pt x="33" y="867"/>
                    <a:pt x="267" y="1101"/>
                    <a:pt x="567" y="1134"/>
                  </a:cubicBezTo>
                  <a:cubicBezTo>
                    <a:pt x="834" y="1101"/>
                    <a:pt x="1068" y="834"/>
                    <a:pt x="1001" y="567"/>
                  </a:cubicBezTo>
                  <a:cubicBezTo>
                    <a:pt x="1001" y="267"/>
                    <a:pt x="767" y="34"/>
                    <a:pt x="5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6482;p114">
              <a:extLst>
                <a:ext uri="{FF2B5EF4-FFF2-40B4-BE49-F238E27FC236}">
                  <a16:creationId xmlns:a16="http://schemas.microsoft.com/office/drawing/2014/main" id="{5E35744C-C194-618A-1268-C9F1B5993E89}"/>
                </a:ext>
              </a:extLst>
            </p:cNvPr>
            <p:cNvSpPr/>
            <p:nvPr/>
          </p:nvSpPr>
          <p:spPr>
            <a:xfrm>
              <a:off x="5291881" y="3242330"/>
              <a:ext cx="10298" cy="10965"/>
            </a:xfrm>
            <a:custGeom>
              <a:avLst/>
              <a:gdLst/>
              <a:ahLst/>
              <a:cxnLst/>
              <a:rect l="l" t="t" r="r" b="b"/>
              <a:pathLst>
                <a:path w="1035" h="1102" extrusionOk="0">
                  <a:moveTo>
                    <a:pt x="467" y="0"/>
                  </a:moveTo>
                  <a:cubicBezTo>
                    <a:pt x="200" y="0"/>
                    <a:pt x="0" y="267"/>
                    <a:pt x="34" y="567"/>
                  </a:cubicBezTo>
                  <a:cubicBezTo>
                    <a:pt x="34" y="834"/>
                    <a:pt x="267" y="1068"/>
                    <a:pt x="567" y="1101"/>
                  </a:cubicBezTo>
                  <a:cubicBezTo>
                    <a:pt x="834" y="1101"/>
                    <a:pt x="1034" y="834"/>
                    <a:pt x="1001" y="567"/>
                  </a:cubicBezTo>
                  <a:cubicBezTo>
                    <a:pt x="1001" y="267"/>
                    <a:pt x="767" y="34"/>
                    <a:pt x="4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6483;p114">
              <a:extLst>
                <a:ext uri="{FF2B5EF4-FFF2-40B4-BE49-F238E27FC236}">
                  <a16:creationId xmlns:a16="http://schemas.microsoft.com/office/drawing/2014/main" id="{B3873550-75D6-7E90-58C4-E37BABBCAB29}"/>
                </a:ext>
              </a:extLst>
            </p:cNvPr>
            <p:cNvSpPr/>
            <p:nvPr/>
          </p:nvSpPr>
          <p:spPr>
            <a:xfrm>
              <a:off x="5287891" y="3187565"/>
              <a:ext cx="10637" cy="10965"/>
            </a:xfrm>
            <a:custGeom>
              <a:avLst/>
              <a:gdLst/>
              <a:ahLst/>
              <a:cxnLst/>
              <a:rect l="l" t="t" r="r" b="b"/>
              <a:pathLst>
                <a:path w="1069" h="1102" extrusionOk="0">
                  <a:moveTo>
                    <a:pt x="501" y="0"/>
                  </a:moveTo>
                  <a:cubicBezTo>
                    <a:pt x="201" y="0"/>
                    <a:pt x="1" y="267"/>
                    <a:pt x="34" y="567"/>
                  </a:cubicBezTo>
                  <a:cubicBezTo>
                    <a:pt x="34" y="834"/>
                    <a:pt x="268" y="1068"/>
                    <a:pt x="568" y="1101"/>
                  </a:cubicBezTo>
                  <a:cubicBezTo>
                    <a:pt x="835" y="1101"/>
                    <a:pt x="1068" y="834"/>
                    <a:pt x="1002" y="567"/>
                  </a:cubicBezTo>
                  <a:cubicBezTo>
                    <a:pt x="1002" y="267"/>
                    <a:pt x="768" y="34"/>
                    <a:pt x="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6484;p114">
              <a:extLst>
                <a:ext uri="{FF2B5EF4-FFF2-40B4-BE49-F238E27FC236}">
                  <a16:creationId xmlns:a16="http://schemas.microsoft.com/office/drawing/2014/main" id="{2FAB0FBA-2C9A-8489-1482-AEA95E02D302}"/>
                </a:ext>
              </a:extLst>
            </p:cNvPr>
            <p:cNvSpPr/>
            <p:nvPr/>
          </p:nvSpPr>
          <p:spPr>
            <a:xfrm>
              <a:off x="5283911" y="3132799"/>
              <a:ext cx="10637" cy="10965"/>
            </a:xfrm>
            <a:custGeom>
              <a:avLst/>
              <a:gdLst/>
              <a:ahLst/>
              <a:cxnLst/>
              <a:rect l="l" t="t" r="r" b="b"/>
              <a:pathLst>
                <a:path w="1069" h="1102" extrusionOk="0">
                  <a:moveTo>
                    <a:pt x="501" y="0"/>
                  </a:moveTo>
                  <a:cubicBezTo>
                    <a:pt x="234" y="0"/>
                    <a:pt x="1" y="267"/>
                    <a:pt x="67" y="534"/>
                  </a:cubicBezTo>
                  <a:cubicBezTo>
                    <a:pt x="67" y="834"/>
                    <a:pt x="301" y="1068"/>
                    <a:pt x="568" y="1101"/>
                  </a:cubicBezTo>
                  <a:cubicBezTo>
                    <a:pt x="868" y="1068"/>
                    <a:pt x="1068" y="834"/>
                    <a:pt x="1035" y="534"/>
                  </a:cubicBezTo>
                  <a:cubicBezTo>
                    <a:pt x="1035" y="267"/>
                    <a:pt x="801" y="34"/>
                    <a:pt x="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6485;p114">
              <a:extLst>
                <a:ext uri="{FF2B5EF4-FFF2-40B4-BE49-F238E27FC236}">
                  <a16:creationId xmlns:a16="http://schemas.microsoft.com/office/drawing/2014/main" id="{84F6E22C-DB24-3EE8-8978-DF295EA02FB6}"/>
                </a:ext>
              </a:extLst>
            </p:cNvPr>
            <p:cNvSpPr/>
            <p:nvPr/>
          </p:nvSpPr>
          <p:spPr>
            <a:xfrm>
              <a:off x="5280259" y="3078034"/>
              <a:ext cx="10637" cy="10965"/>
            </a:xfrm>
            <a:custGeom>
              <a:avLst/>
              <a:gdLst/>
              <a:ahLst/>
              <a:cxnLst/>
              <a:rect l="l" t="t" r="r" b="b"/>
              <a:pathLst>
                <a:path w="1069" h="1102" extrusionOk="0">
                  <a:moveTo>
                    <a:pt x="501" y="0"/>
                  </a:moveTo>
                  <a:cubicBezTo>
                    <a:pt x="201" y="0"/>
                    <a:pt x="1" y="267"/>
                    <a:pt x="34" y="534"/>
                  </a:cubicBezTo>
                  <a:cubicBezTo>
                    <a:pt x="34" y="834"/>
                    <a:pt x="268" y="1068"/>
                    <a:pt x="568" y="1101"/>
                  </a:cubicBezTo>
                  <a:cubicBezTo>
                    <a:pt x="835" y="1068"/>
                    <a:pt x="1068" y="834"/>
                    <a:pt x="1001" y="534"/>
                  </a:cubicBezTo>
                  <a:cubicBezTo>
                    <a:pt x="1001" y="234"/>
                    <a:pt x="768" y="0"/>
                    <a:pt x="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6486;p114">
              <a:extLst>
                <a:ext uri="{FF2B5EF4-FFF2-40B4-BE49-F238E27FC236}">
                  <a16:creationId xmlns:a16="http://schemas.microsoft.com/office/drawing/2014/main" id="{2F5DE55A-A903-1E42-1501-804A24633290}"/>
                </a:ext>
              </a:extLst>
            </p:cNvPr>
            <p:cNvSpPr/>
            <p:nvPr/>
          </p:nvSpPr>
          <p:spPr>
            <a:xfrm>
              <a:off x="5245076" y="3260578"/>
              <a:ext cx="10298" cy="10965"/>
            </a:xfrm>
            <a:custGeom>
              <a:avLst/>
              <a:gdLst/>
              <a:ahLst/>
              <a:cxnLst/>
              <a:rect l="l" t="t" r="r" b="b"/>
              <a:pathLst>
                <a:path w="1035" h="1102" extrusionOk="0">
                  <a:moveTo>
                    <a:pt x="468" y="1"/>
                  </a:moveTo>
                  <a:cubicBezTo>
                    <a:pt x="201" y="34"/>
                    <a:pt x="1" y="268"/>
                    <a:pt x="34" y="568"/>
                  </a:cubicBezTo>
                  <a:cubicBezTo>
                    <a:pt x="34" y="835"/>
                    <a:pt x="268" y="1102"/>
                    <a:pt x="568" y="1102"/>
                  </a:cubicBezTo>
                  <a:cubicBezTo>
                    <a:pt x="835" y="1102"/>
                    <a:pt x="1035" y="835"/>
                    <a:pt x="1002" y="568"/>
                  </a:cubicBezTo>
                  <a:cubicBezTo>
                    <a:pt x="1002" y="268"/>
                    <a:pt x="768" y="34"/>
                    <a:pt x="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6487;p114">
              <a:extLst>
                <a:ext uri="{FF2B5EF4-FFF2-40B4-BE49-F238E27FC236}">
                  <a16:creationId xmlns:a16="http://schemas.microsoft.com/office/drawing/2014/main" id="{15AC62A9-89D8-7D98-24FB-CD673B68B18F}"/>
                </a:ext>
              </a:extLst>
            </p:cNvPr>
            <p:cNvSpPr/>
            <p:nvPr/>
          </p:nvSpPr>
          <p:spPr>
            <a:xfrm>
              <a:off x="5241097" y="3205813"/>
              <a:ext cx="10627" cy="10965"/>
            </a:xfrm>
            <a:custGeom>
              <a:avLst/>
              <a:gdLst/>
              <a:ahLst/>
              <a:cxnLst/>
              <a:rect l="l" t="t" r="r" b="b"/>
              <a:pathLst>
                <a:path w="1068" h="1102" extrusionOk="0">
                  <a:moveTo>
                    <a:pt x="501" y="1"/>
                  </a:moveTo>
                  <a:cubicBezTo>
                    <a:pt x="201" y="1"/>
                    <a:pt x="1" y="268"/>
                    <a:pt x="67" y="568"/>
                  </a:cubicBezTo>
                  <a:cubicBezTo>
                    <a:pt x="67" y="835"/>
                    <a:pt x="301" y="1068"/>
                    <a:pt x="568" y="1102"/>
                  </a:cubicBezTo>
                  <a:cubicBezTo>
                    <a:pt x="868" y="1102"/>
                    <a:pt x="1068" y="835"/>
                    <a:pt x="1035" y="568"/>
                  </a:cubicBezTo>
                  <a:cubicBezTo>
                    <a:pt x="1001" y="268"/>
                    <a:pt x="801" y="34"/>
                    <a:pt x="5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6488;p114">
              <a:extLst>
                <a:ext uri="{FF2B5EF4-FFF2-40B4-BE49-F238E27FC236}">
                  <a16:creationId xmlns:a16="http://schemas.microsoft.com/office/drawing/2014/main" id="{FAD40AD1-7BDB-7939-EF7A-47081558EEC3}"/>
                </a:ext>
              </a:extLst>
            </p:cNvPr>
            <p:cNvSpPr/>
            <p:nvPr/>
          </p:nvSpPr>
          <p:spPr>
            <a:xfrm>
              <a:off x="5237445" y="3151048"/>
              <a:ext cx="10298" cy="10965"/>
            </a:xfrm>
            <a:custGeom>
              <a:avLst/>
              <a:gdLst/>
              <a:ahLst/>
              <a:cxnLst/>
              <a:rect l="l" t="t" r="r" b="b"/>
              <a:pathLst>
                <a:path w="1035" h="1102" extrusionOk="0">
                  <a:moveTo>
                    <a:pt x="468" y="1"/>
                  </a:moveTo>
                  <a:cubicBezTo>
                    <a:pt x="201" y="1"/>
                    <a:pt x="1" y="268"/>
                    <a:pt x="34" y="568"/>
                  </a:cubicBezTo>
                  <a:cubicBezTo>
                    <a:pt x="34" y="835"/>
                    <a:pt x="267" y="1068"/>
                    <a:pt x="568" y="1102"/>
                  </a:cubicBezTo>
                  <a:cubicBezTo>
                    <a:pt x="835" y="1102"/>
                    <a:pt x="1035" y="835"/>
                    <a:pt x="1001" y="568"/>
                  </a:cubicBezTo>
                  <a:cubicBezTo>
                    <a:pt x="1001" y="268"/>
                    <a:pt x="768" y="34"/>
                    <a:pt x="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6489;p114">
              <a:extLst>
                <a:ext uri="{FF2B5EF4-FFF2-40B4-BE49-F238E27FC236}">
                  <a16:creationId xmlns:a16="http://schemas.microsoft.com/office/drawing/2014/main" id="{8AED0B2C-6C56-7D04-F5CA-84F5FCB906A4}"/>
                </a:ext>
              </a:extLst>
            </p:cNvPr>
            <p:cNvSpPr/>
            <p:nvPr/>
          </p:nvSpPr>
          <p:spPr>
            <a:xfrm>
              <a:off x="5233793" y="3096293"/>
              <a:ext cx="10298" cy="10955"/>
            </a:xfrm>
            <a:custGeom>
              <a:avLst/>
              <a:gdLst/>
              <a:ahLst/>
              <a:cxnLst/>
              <a:rect l="l" t="t" r="r" b="b"/>
              <a:pathLst>
                <a:path w="1035" h="1101" extrusionOk="0">
                  <a:moveTo>
                    <a:pt x="468" y="0"/>
                  </a:moveTo>
                  <a:cubicBezTo>
                    <a:pt x="201" y="0"/>
                    <a:pt x="1" y="267"/>
                    <a:pt x="34" y="534"/>
                  </a:cubicBezTo>
                  <a:cubicBezTo>
                    <a:pt x="34" y="834"/>
                    <a:pt x="268" y="1067"/>
                    <a:pt x="568" y="1101"/>
                  </a:cubicBezTo>
                  <a:cubicBezTo>
                    <a:pt x="835" y="1067"/>
                    <a:pt x="1035" y="834"/>
                    <a:pt x="1001" y="534"/>
                  </a:cubicBezTo>
                  <a:cubicBezTo>
                    <a:pt x="1001" y="267"/>
                    <a:pt x="768" y="0"/>
                    <a:pt x="4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6490;p114">
              <a:extLst>
                <a:ext uri="{FF2B5EF4-FFF2-40B4-BE49-F238E27FC236}">
                  <a16:creationId xmlns:a16="http://schemas.microsoft.com/office/drawing/2014/main" id="{7EB00F14-231E-269E-DB66-3C63E553E43E}"/>
                </a:ext>
              </a:extLst>
            </p:cNvPr>
            <p:cNvSpPr/>
            <p:nvPr/>
          </p:nvSpPr>
          <p:spPr>
            <a:xfrm>
              <a:off x="5229813" y="3041189"/>
              <a:ext cx="10298" cy="11293"/>
            </a:xfrm>
            <a:custGeom>
              <a:avLst/>
              <a:gdLst/>
              <a:ahLst/>
              <a:cxnLst/>
              <a:rect l="l" t="t" r="r" b="b"/>
              <a:pathLst>
                <a:path w="1035" h="1135" extrusionOk="0">
                  <a:moveTo>
                    <a:pt x="501" y="1"/>
                  </a:moveTo>
                  <a:cubicBezTo>
                    <a:pt x="201" y="34"/>
                    <a:pt x="0" y="301"/>
                    <a:pt x="34" y="568"/>
                  </a:cubicBezTo>
                  <a:cubicBezTo>
                    <a:pt x="34" y="868"/>
                    <a:pt x="267" y="1102"/>
                    <a:pt x="567" y="1135"/>
                  </a:cubicBezTo>
                  <a:cubicBezTo>
                    <a:pt x="834" y="1102"/>
                    <a:pt x="1034" y="835"/>
                    <a:pt x="1001" y="568"/>
                  </a:cubicBezTo>
                  <a:cubicBezTo>
                    <a:pt x="1001" y="268"/>
                    <a:pt x="768" y="34"/>
                    <a:pt x="5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6491;p114">
              <a:extLst>
                <a:ext uri="{FF2B5EF4-FFF2-40B4-BE49-F238E27FC236}">
                  <a16:creationId xmlns:a16="http://schemas.microsoft.com/office/drawing/2014/main" id="{E3BFA511-0FFE-213F-927D-9475C0845A20}"/>
                </a:ext>
              </a:extLst>
            </p:cNvPr>
            <p:cNvSpPr/>
            <p:nvPr/>
          </p:nvSpPr>
          <p:spPr>
            <a:xfrm>
              <a:off x="5187994" y="3132799"/>
              <a:ext cx="10627" cy="10965"/>
            </a:xfrm>
            <a:custGeom>
              <a:avLst/>
              <a:gdLst/>
              <a:ahLst/>
              <a:cxnLst/>
              <a:rect l="l" t="t" r="r" b="b"/>
              <a:pathLst>
                <a:path w="1068" h="1102" extrusionOk="0">
                  <a:moveTo>
                    <a:pt x="501" y="0"/>
                  </a:moveTo>
                  <a:cubicBezTo>
                    <a:pt x="201" y="0"/>
                    <a:pt x="0" y="267"/>
                    <a:pt x="67" y="534"/>
                  </a:cubicBezTo>
                  <a:cubicBezTo>
                    <a:pt x="67" y="834"/>
                    <a:pt x="267" y="1068"/>
                    <a:pt x="567" y="1101"/>
                  </a:cubicBezTo>
                  <a:cubicBezTo>
                    <a:pt x="868" y="1068"/>
                    <a:pt x="1068" y="834"/>
                    <a:pt x="1034" y="534"/>
                  </a:cubicBezTo>
                  <a:cubicBezTo>
                    <a:pt x="1001" y="267"/>
                    <a:pt x="801" y="34"/>
                    <a:pt x="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6492;p114">
              <a:extLst>
                <a:ext uri="{FF2B5EF4-FFF2-40B4-BE49-F238E27FC236}">
                  <a16:creationId xmlns:a16="http://schemas.microsoft.com/office/drawing/2014/main" id="{E13A35AC-F869-A8AD-5DDC-254F2E49B9A2}"/>
                </a:ext>
              </a:extLst>
            </p:cNvPr>
            <p:cNvSpPr/>
            <p:nvPr/>
          </p:nvSpPr>
          <p:spPr>
            <a:xfrm>
              <a:off x="5184342" y="3078034"/>
              <a:ext cx="10627" cy="10965"/>
            </a:xfrm>
            <a:custGeom>
              <a:avLst/>
              <a:gdLst/>
              <a:ahLst/>
              <a:cxnLst/>
              <a:rect l="l" t="t" r="r" b="b"/>
              <a:pathLst>
                <a:path w="1068" h="1102" extrusionOk="0">
                  <a:moveTo>
                    <a:pt x="501" y="0"/>
                  </a:moveTo>
                  <a:cubicBezTo>
                    <a:pt x="201" y="0"/>
                    <a:pt x="0" y="267"/>
                    <a:pt x="34" y="534"/>
                  </a:cubicBezTo>
                  <a:cubicBezTo>
                    <a:pt x="67" y="834"/>
                    <a:pt x="267" y="1068"/>
                    <a:pt x="568" y="1101"/>
                  </a:cubicBezTo>
                  <a:cubicBezTo>
                    <a:pt x="834" y="1101"/>
                    <a:pt x="1068" y="834"/>
                    <a:pt x="1001" y="534"/>
                  </a:cubicBezTo>
                  <a:cubicBezTo>
                    <a:pt x="1001" y="234"/>
                    <a:pt x="768" y="0"/>
                    <a:pt x="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6493;p114">
              <a:extLst>
                <a:ext uri="{FF2B5EF4-FFF2-40B4-BE49-F238E27FC236}">
                  <a16:creationId xmlns:a16="http://schemas.microsoft.com/office/drawing/2014/main" id="{29EC1497-71ED-E0AC-9F88-0DA14D1A5C12}"/>
                </a:ext>
              </a:extLst>
            </p:cNvPr>
            <p:cNvSpPr/>
            <p:nvPr/>
          </p:nvSpPr>
          <p:spPr>
            <a:xfrm>
              <a:off x="5414344" y="3302398"/>
              <a:ext cx="50466" cy="61183"/>
            </a:xfrm>
            <a:custGeom>
              <a:avLst/>
              <a:gdLst/>
              <a:ahLst/>
              <a:cxnLst/>
              <a:rect l="l" t="t" r="r" b="b"/>
              <a:pathLst>
                <a:path w="5072" h="6149" extrusionOk="0">
                  <a:moveTo>
                    <a:pt x="3670" y="1"/>
                  </a:moveTo>
                  <a:lnTo>
                    <a:pt x="1669" y="101"/>
                  </a:lnTo>
                  <a:cubicBezTo>
                    <a:pt x="1" y="1869"/>
                    <a:pt x="868" y="4271"/>
                    <a:pt x="868" y="4271"/>
                  </a:cubicBezTo>
                  <a:lnTo>
                    <a:pt x="1168" y="5371"/>
                  </a:lnTo>
                  <a:cubicBezTo>
                    <a:pt x="1279" y="5839"/>
                    <a:pt x="1684" y="6148"/>
                    <a:pt x="2141" y="6148"/>
                  </a:cubicBezTo>
                  <a:cubicBezTo>
                    <a:pt x="2238" y="6148"/>
                    <a:pt x="2337" y="6134"/>
                    <a:pt x="2436" y="6105"/>
                  </a:cubicBezTo>
                  <a:lnTo>
                    <a:pt x="4204" y="5638"/>
                  </a:lnTo>
                  <a:cubicBezTo>
                    <a:pt x="4638" y="5505"/>
                    <a:pt x="4938" y="5138"/>
                    <a:pt x="4971" y="4704"/>
                  </a:cubicBezTo>
                  <a:lnTo>
                    <a:pt x="5005" y="4404"/>
                  </a:lnTo>
                  <a:cubicBezTo>
                    <a:pt x="5071" y="3337"/>
                    <a:pt x="4871" y="2236"/>
                    <a:pt x="4337" y="1302"/>
                  </a:cubicBezTo>
                  <a:lnTo>
                    <a:pt x="3670"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1587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27"/>
                                        </p:tgtEl>
                                        <p:attrNameLst>
                                          <p:attrName>style.visibility</p:attrName>
                                        </p:attrNameLst>
                                      </p:cBhvr>
                                      <p:to>
                                        <p:strVal val="visible"/>
                                      </p:to>
                                    </p:set>
                                    <p:animEffect transition="in" filter="fade">
                                      <p:cBhvr>
                                        <p:cTn id="7" dur="1000"/>
                                        <p:tgtEl>
                                          <p:spTgt spid="1127"/>
                                        </p:tgtEl>
                                      </p:cBhvr>
                                    </p:animEffect>
                                  </p:childTnLst>
                                </p:cTn>
                              </p:par>
                              <p:par>
                                <p:cTn id="8" presetID="10" presetClass="entr" presetSubtype="0" fill="hold" nodeType="withEffect">
                                  <p:stCondLst>
                                    <p:cond delay="0"/>
                                  </p:stCondLst>
                                  <p:childTnLst>
                                    <p:set>
                                      <p:cBhvr>
                                        <p:cTn id="9" dur="1" fill="hold">
                                          <p:stCondLst>
                                            <p:cond delay="0"/>
                                          </p:stCondLst>
                                        </p:cTn>
                                        <p:tgtEl>
                                          <p:spTgt spid="1128"/>
                                        </p:tgtEl>
                                        <p:attrNameLst>
                                          <p:attrName>style.visibility</p:attrName>
                                        </p:attrNameLst>
                                      </p:cBhvr>
                                      <p:to>
                                        <p:strVal val="visible"/>
                                      </p:to>
                                    </p:set>
                                    <p:animEffect transition="in" filter="fade">
                                      <p:cBhvr>
                                        <p:cTn id="10" dur="1000"/>
                                        <p:tgtEl>
                                          <p:spTgt spid="1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0"/>
        <p:cNvGrpSpPr/>
        <p:nvPr/>
      </p:nvGrpSpPr>
      <p:grpSpPr>
        <a:xfrm>
          <a:off x="0" y="0"/>
          <a:ext cx="0" cy="0"/>
          <a:chOff x="0" y="0"/>
          <a:chExt cx="0" cy="0"/>
        </a:xfrm>
      </p:grpSpPr>
      <p:sp>
        <p:nvSpPr>
          <p:cNvPr id="611" name="Google Shape;611;p54"/>
          <p:cNvSpPr txBox="1">
            <a:spLocks noGrp="1"/>
          </p:cNvSpPr>
          <p:nvPr>
            <p:ph type="title"/>
          </p:nvPr>
        </p:nvSpPr>
        <p:spPr>
          <a:xfrm>
            <a:off x="2772700" y="905475"/>
            <a:ext cx="5656200" cy="1431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400" dirty="0"/>
              <a:t>CREDIT ONE</a:t>
            </a:r>
            <a:endParaRPr sz="4400" dirty="0"/>
          </a:p>
        </p:txBody>
      </p:sp>
      <p:sp>
        <p:nvSpPr>
          <p:cNvPr id="612" name="Google Shape;612;p54"/>
          <p:cNvSpPr txBox="1">
            <a:spLocks noGrp="1"/>
          </p:cNvSpPr>
          <p:nvPr>
            <p:ph type="subTitle" idx="1"/>
          </p:nvPr>
        </p:nvSpPr>
        <p:spPr>
          <a:xfrm>
            <a:off x="5057849" y="2146180"/>
            <a:ext cx="4712683" cy="2306650"/>
          </a:xfrm>
          <a:prstGeom prst="rect">
            <a:avLst/>
          </a:prstGeom>
        </p:spPr>
        <p:txBody>
          <a:bodyPr spcFirstLastPara="1" wrap="square" lIns="91425" tIns="91425" rIns="91425" bIns="91425" anchor="ctr" anchorCtr="0">
            <a:noAutofit/>
          </a:bodyPr>
          <a:lstStyle/>
          <a:p>
            <a:pPr marL="0" lvl="0" indent="0" algn="just"/>
            <a:r>
              <a:rPr lang="es-ES" sz="1800" dirty="0"/>
              <a:t>CREDIT ONE</a:t>
            </a:r>
            <a:r>
              <a:rPr lang="en-US" sz="1800" dirty="0"/>
              <a:t>  is an </a:t>
            </a:r>
            <a:r>
              <a:rPr lang="es-ES" sz="1800" dirty="0" err="1"/>
              <a:t>issuer</a:t>
            </a:r>
            <a:r>
              <a:rPr lang="es-ES" sz="1800" dirty="0"/>
              <a:t> </a:t>
            </a:r>
            <a:r>
              <a:rPr lang="es-ES" sz="1800" dirty="0" err="1"/>
              <a:t>of</a:t>
            </a:r>
            <a:r>
              <a:rPr lang="es-ES" sz="1800" dirty="0"/>
              <a:t> </a:t>
            </a:r>
            <a:r>
              <a:rPr lang="es-ES" sz="1800" dirty="0" err="1"/>
              <a:t>credit</a:t>
            </a:r>
            <a:r>
              <a:rPr lang="es-ES" sz="1800" dirty="0"/>
              <a:t> </a:t>
            </a:r>
            <a:r>
              <a:rPr lang="es-ES" sz="1800" dirty="0" err="1"/>
              <a:t>cards</a:t>
            </a:r>
            <a:r>
              <a:rPr lang="es-ES" sz="1800" dirty="0"/>
              <a:t> and</a:t>
            </a:r>
            <a:r>
              <a:rPr lang="en-US" sz="1800" dirty="0"/>
              <a:t> credit scoring service company with over 10 years of experience and facilities in over 20 locations in Taiwan.  CREDIT ONE works with most financial institutions in market.</a:t>
            </a:r>
            <a:endParaRPr lang="en-US" dirty="0"/>
          </a:p>
        </p:txBody>
      </p:sp>
      <p:grpSp>
        <p:nvGrpSpPr>
          <p:cNvPr id="613" name="Google Shape;613;p54"/>
          <p:cNvGrpSpPr/>
          <p:nvPr/>
        </p:nvGrpSpPr>
        <p:grpSpPr>
          <a:xfrm>
            <a:off x="486500" y="1625649"/>
            <a:ext cx="3368686" cy="2982842"/>
            <a:chOff x="486500" y="1625649"/>
            <a:chExt cx="3368686" cy="2982842"/>
          </a:xfrm>
        </p:grpSpPr>
        <p:sp>
          <p:nvSpPr>
            <p:cNvPr id="614" name="Google Shape;614;p54"/>
            <p:cNvSpPr/>
            <p:nvPr/>
          </p:nvSpPr>
          <p:spPr>
            <a:xfrm>
              <a:off x="486500" y="4411788"/>
              <a:ext cx="3368686" cy="196703"/>
            </a:xfrm>
            <a:custGeom>
              <a:avLst/>
              <a:gdLst/>
              <a:ahLst/>
              <a:cxnLst/>
              <a:rect l="l" t="t" r="r" b="b"/>
              <a:pathLst>
                <a:path w="161684" h="9441" extrusionOk="0">
                  <a:moveTo>
                    <a:pt x="80859" y="1"/>
                  </a:moveTo>
                  <a:cubicBezTo>
                    <a:pt x="36193" y="1"/>
                    <a:pt x="1" y="2136"/>
                    <a:pt x="1" y="4737"/>
                  </a:cubicBezTo>
                  <a:cubicBezTo>
                    <a:pt x="1" y="7339"/>
                    <a:pt x="36193" y="9441"/>
                    <a:pt x="80859" y="9441"/>
                  </a:cubicBezTo>
                  <a:cubicBezTo>
                    <a:pt x="125491" y="9441"/>
                    <a:pt x="161683" y="7339"/>
                    <a:pt x="161683" y="4737"/>
                  </a:cubicBezTo>
                  <a:cubicBezTo>
                    <a:pt x="161683" y="2136"/>
                    <a:pt x="125491" y="1"/>
                    <a:pt x="808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4"/>
            <p:cNvSpPr/>
            <p:nvPr/>
          </p:nvSpPr>
          <p:spPr>
            <a:xfrm>
              <a:off x="1140550" y="2332227"/>
              <a:ext cx="1291312" cy="1018894"/>
            </a:xfrm>
            <a:custGeom>
              <a:avLst/>
              <a:gdLst/>
              <a:ahLst/>
              <a:cxnLst/>
              <a:rect l="l" t="t" r="r" b="b"/>
              <a:pathLst>
                <a:path w="61978" h="48903" extrusionOk="0">
                  <a:moveTo>
                    <a:pt x="13143" y="1"/>
                  </a:moveTo>
                  <a:lnTo>
                    <a:pt x="13143" y="8841"/>
                  </a:lnTo>
                  <a:lnTo>
                    <a:pt x="9273" y="8841"/>
                  </a:lnTo>
                  <a:cubicBezTo>
                    <a:pt x="9253" y="8840"/>
                    <a:pt x="9232" y="8840"/>
                    <a:pt x="9212" y="8840"/>
                  </a:cubicBezTo>
                  <a:cubicBezTo>
                    <a:pt x="4103" y="8840"/>
                    <a:pt x="0" y="12997"/>
                    <a:pt x="0" y="18081"/>
                  </a:cubicBezTo>
                  <a:cubicBezTo>
                    <a:pt x="0" y="23218"/>
                    <a:pt x="4136" y="27354"/>
                    <a:pt x="9273" y="27354"/>
                  </a:cubicBezTo>
                  <a:lnTo>
                    <a:pt x="13143" y="27354"/>
                  </a:lnTo>
                  <a:lnTo>
                    <a:pt x="13143" y="36194"/>
                  </a:lnTo>
                  <a:lnTo>
                    <a:pt x="21682" y="36194"/>
                  </a:lnTo>
                  <a:lnTo>
                    <a:pt x="21682" y="39829"/>
                  </a:lnTo>
                  <a:cubicBezTo>
                    <a:pt x="21782" y="44866"/>
                    <a:pt x="25919" y="48903"/>
                    <a:pt x="30955" y="48903"/>
                  </a:cubicBezTo>
                  <a:cubicBezTo>
                    <a:pt x="35992" y="48903"/>
                    <a:pt x="40095" y="44866"/>
                    <a:pt x="40229" y="39829"/>
                  </a:cubicBezTo>
                  <a:lnTo>
                    <a:pt x="40229" y="36194"/>
                  </a:lnTo>
                  <a:lnTo>
                    <a:pt x="49369" y="36194"/>
                  </a:lnTo>
                  <a:lnTo>
                    <a:pt x="49369" y="27354"/>
                  </a:lnTo>
                  <a:lnTo>
                    <a:pt x="52738" y="27354"/>
                  </a:lnTo>
                  <a:cubicBezTo>
                    <a:pt x="57841" y="27354"/>
                    <a:pt x="61978" y="23218"/>
                    <a:pt x="61978" y="18081"/>
                  </a:cubicBezTo>
                  <a:cubicBezTo>
                    <a:pt x="61978" y="12977"/>
                    <a:pt x="57841" y="8841"/>
                    <a:pt x="52738" y="8841"/>
                  </a:cubicBezTo>
                  <a:lnTo>
                    <a:pt x="49335" y="8841"/>
                  </a:lnTo>
                  <a:lnTo>
                    <a:pt x="49335" y="1"/>
                  </a:lnTo>
                  <a:lnTo>
                    <a:pt x="40496" y="1"/>
                  </a:lnTo>
                  <a:lnTo>
                    <a:pt x="40496" y="3904"/>
                  </a:lnTo>
                  <a:cubicBezTo>
                    <a:pt x="40629" y="9074"/>
                    <a:pt x="36426" y="13344"/>
                    <a:pt x="31256" y="13344"/>
                  </a:cubicBezTo>
                  <a:cubicBezTo>
                    <a:pt x="26052" y="13344"/>
                    <a:pt x="21849" y="9074"/>
                    <a:pt x="21982" y="3904"/>
                  </a:cubicBezTo>
                  <a:lnTo>
                    <a:pt x="219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4"/>
            <p:cNvSpPr/>
            <p:nvPr/>
          </p:nvSpPr>
          <p:spPr>
            <a:xfrm>
              <a:off x="2105288" y="2058063"/>
              <a:ext cx="1017498" cy="1028624"/>
            </a:xfrm>
            <a:custGeom>
              <a:avLst/>
              <a:gdLst/>
              <a:ahLst/>
              <a:cxnLst/>
              <a:rect l="l" t="t" r="r" b="b"/>
              <a:pathLst>
                <a:path w="48836" h="49370" extrusionOk="0">
                  <a:moveTo>
                    <a:pt x="18113" y="0"/>
                  </a:moveTo>
                  <a:cubicBezTo>
                    <a:pt x="12976" y="0"/>
                    <a:pt x="8840" y="4170"/>
                    <a:pt x="8840" y="9274"/>
                  </a:cubicBezTo>
                  <a:lnTo>
                    <a:pt x="8840" y="13143"/>
                  </a:lnTo>
                  <a:lnTo>
                    <a:pt x="0" y="13143"/>
                  </a:lnTo>
                  <a:lnTo>
                    <a:pt x="0" y="21983"/>
                  </a:lnTo>
                  <a:lnTo>
                    <a:pt x="3903" y="21983"/>
                  </a:lnTo>
                  <a:cubicBezTo>
                    <a:pt x="9007" y="21983"/>
                    <a:pt x="13143" y="26153"/>
                    <a:pt x="13143" y="31256"/>
                  </a:cubicBezTo>
                  <a:cubicBezTo>
                    <a:pt x="13143" y="36360"/>
                    <a:pt x="9007" y="40529"/>
                    <a:pt x="3903" y="40529"/>
                  </a:cubicBezTo>
                  <a:lnTo>
                    <a:pt x="0" y="40529"/>
                  </a:lnTo>
                  <a:lnTo>
                    <a:pt x="0" y="49369"/>
                  </a:lnTo>
                  <a:lnTo>
                    <a:pt x="36226" y="49369"/>
                  </a:lnTo>
                  <a:lnTo>
                    <a:pt x="36226" y="40529"/>
                  </a:lnTo>
                  <a:lnTo>
                    <a:pt x="39562" y="40529"/>
                  </a:lnTo>
                  <a:cubicBezTo>
                    <a:pt x="44699" y="40529"/>
                    <a:pt x="48835" y="36360"/>
                    <a:pt x="48835" y="31256"/>
                  </a:cubicBezTo>
                  <a:cubicBezTo>
                    <a:pt x="48835" y="26153"/>
                    <a:pt x="44699" y="21983"/>
                    <a:pt x="39562" y="21983"/>
                  </a:cubicBezTo>
                  <a:lnTo>
                    <a:pt x="36226" y="21983"/>
                  </a:lnTo>
                  <a:lnTo>
                    <a:pt x="36226" y="13143"/>
                  </a:lnTo>
                  <a:lnTo>
                    <a:pt x="27386" y="13143"/>
                  </a:lnTo>
                  <a:lnTo>
                    <a:pt x="27386" y="9274"/>
                  </a:lnTo>
                  <a:cubicBezTo>
                    <a:pt x="27386" y="4170"/>
                    <a:pt x="23217" y="0"/>
                    <a:pt x="18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4"/>
            <p:cNvSpPr/>
            <p:nvPr/>
          </p:nvSpPr>
          <p:spPr>
            <a:xfrm>
              <a:off x="1967644" y="1821364"/>
              <a:ext cx="440598" cy="424680"/>
            </a:xfrm>
            <a:custGeom>
              <a:avLst/>
              <a:gdLst/>
              <a:ahLst/>
              <a:cxnLst/>
              <a:rect l="l" t="t" r="r" b="b"/>
              <a:pathLst>
                <a:path w="21147" h="20383" extrusionOk="0">
                  <a:moveTo>
                    <a:pt x="10601" y="1"/>
                  </a:moveTo>
                  <a:cubicBezTo>
                    <a:pt x="10548" y="1"/>
                    <a:pt x="10494" y="1"/>
                    <a:pt x="10441" y="1"/>
                  </a:cubicBezTo>
                  <a:cubicBezTo>
                    <a:pt x="2735" y="101"/>
                    <a:pt x="0" y="4004"/>
                    <a:pt x="0" y="8141"/>
                  </a:cubicBezTo>
                  <a:cubicBezTo>
                    <a:pt x="0" y="12344"/>
                    <a:pt x="2502" y="16113"/>
                    <a:pt x="9640" y="16480"/>
                  </a:cubicBezTo>
                  <a:cubicBezTo>
                    <a:pt x="9840" y="16513"/>
                    <a:pt x="10007" y="16680"/>
                    <a:pt x="10007" y="16880"/>
                  </a:cubicBezTo>
                  <a:cubicBezTo>
                    <a:pt x="10207" y="18515"/>
                    <a:pt x="11175" y="18982"/>
                    <a:pt x="11942" y="19349"/>
                  </a:cubicBezTo>
                  <a:lnTo>
                    <a:pt x="12042" y="19382"/>
                  </a:lnTo>
                  <a:cubicBezTo>
                    <a:pt x="12843" y="19749"/>
                    <a:pt x="13643" y="20016"/>
                    <a:pt x="14477" y="20182"/>
                  </a:cubicBezTo>
                  <a:lnTo>
                    <a:pt x="15278" y="20383"/>
                  </a:lnTo>
                  <a:cubicBezTo>
                    <a:pt x="15278" y="20383"/>
                    <a:pt x="13743" y="19382"/>
                    <a:pt x="12976" y="18715"/>
                  </a:cubicBezTo>
                  <a:cubicBezTo>
                    <a:pt x="12742" y="18515"/>
                    <a:pt x="12576" y="18314"/>
                    <a:pt x="12409" y="18081"/>
                  </a:cubicBezTo>
                  <a:cubicBezTo>
                    <a:pt x="12275" y="17847"/>
                    <a:pt x="12275" y="17547"/>
                    <a:pt x="12409" y="17314"/>
                  </a:cubicBezTo>
                  <a:cubicBezTo>
                    <a:pt x="12742" y="16847"/>
                    <a:pt x="13676" y="16813"/>
                    <a:pt x="14210" y="16613"/>
                  </a:cubicBezTo>
                  <a:cubicBezTo>
                    <a:pt x="18513" y="15713"/>
                    <a:pt x="20782" y="11743"/>
                    <a:pt x="20948" y="8874"/>
                  </a:cubicBezTo>
                  <a:cubicBezTo>
                    <a:pt x="21147" y="4372"/>
                    <a:pt x="17633" y="1"/>
                    <a:pt x="106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4"/>
            <p:cNvSpPr/>
            <p:nvPr/>
          </p:nvSpPr>
          <p:spPr>
            <a:xfrm>
              <a:off x="1963456" y="1817196"/>
              <a:ext cx="447598" cy="433014"/>
            </a:xfrm>
            <a:custGeom>
              <a:avLst/>
              <a:gdLst/>
              <a:ahLst/>
              <a:cxnLst/>
              <a:rect l="l" t="t" r="r" b="b"/>
              <a:pathLst>
                <a:path w="21483" h="20783" extrusionOk="0">
                  <a:moveTo>
                    <a:pt x="10842" y="435"/>
                  </a:moveTo>
                  <a:cubicBezTo>
                    <a:pt x="15078" y="435"/>
                    <a:pt x="17513" y="2003"/>
                    <a:pt x="18781" y="3337"/>
                  </a:cubicBezTo>
                  <a:cubicBezTo>
                    <a:pt x="20249" y="4871"/>
                    <a:pt x="21049" y="6940"/>
                    <a:pt x="20916" y="9074"/>
                  </a:cubicBezTo>
                  <a:cubicBezTo>
                    <a:pt x="20649" y="12744"/>
                    <a:pt x="17980" y="15846"/>
                    <a:pt x="14344" y="16646"/>
                  </a:cubicBezTo>
                  <a:cubicBezTo>
                    <a:pt x="14211" y="16680"/>
                    <a:pt x="14011" y="16713"/>
                    <a:pt x="13844" y="16747"/>
                  </a:cubicBezTo>
                  <a:cubicBezTo>
                    <a:pt x="13310" y="16880"/>
                    <a:pt x="12710" y="16980"/>
                    <a:pt x="12443" y="17414"/>
                  </a:cubicBezTo>
                  <a:cubicBezTo>
                    <a:pt x="12243" y="17714"/>
                    <a:pt x="12243" y="18081"/>
                    <a:pt x="12443" y="18381"/>
                  </a:cubicBezTo>
                  <a:cubicBezTo>
                    <a:pt x="12610" y="18648"/>
                    <a:pt x="12810" y="18881"/>
                    <a:pt x="13044" y="19082"/>
                  </a:cubicBezTo>
                  <a:cubicBezTo>
                    <a:pt x="13410" y="19382"/>
                    <a:pt x="13944" y="19782"/>
                    <a:pt x="14411" y="20082"/>
                  </a:cubicBezTo>
                  <a:cubicBezTo>
                    <a:pt x="13677" y="19949"/>
                    <a:pt x="13010" y="19715"/>
                    <a:pt x="12343" y="19415"/>
                  </a:cubicBezTo>
                  <a:lnTo>
                    <a:pt x="12243" y="19348"/>
                  </a:lnTo>
                  <a:cubicBezTo>
                    <a:pt x="11476" y="18981"/>
                    <a:pt x="10608" y="18581"/>
                    <a:pt x="10442" y="17080"/>
                  </a:cubicBezTo>
                  <a:cubicBezTo>
                    <a:pt x="10408" y="16747"/>
                    <a:pt x="10175" y="16480"/>
                    <a:pt x="9841" y="16446"/>
                  </a:cubicBezTo>
                  <a:cubicBezTo>
                    <a:pt x="1635" y="16046"/>
                    <a:pt x="401" y="11209"/>
                    <a:pt x="401" y="8341"/>
                  </a:cubicBezTo>
                  <a:cubicBezTo>
                    <a:pt x="401" y="5972"/>
                    <a:pt x="1402" y="535"/>
                    <a:pt x="10642" y="435"/>
                  </a:cubicBezTo>
                  <a:close/>
                  <a:moveTo>
                    <a:pt x="10778" y="1"/>
                  </a:moveTo>
                  <a:cubicBezTo>
                    <a:pt x="10733" y="1"/>
                    <a:pt x="10687" y="1"/>
                    <a:pt x="10642" y="1"/>
                  </a:cubicBezTo>
                  <a:cubicBezTo>
                    <a:pt x="1035" y="135"/>
                    <a:pt x="1" y="5872"/>
                    <a:pt x="1" y="8341"/>
                  </a:cubicBezTo>
                  <a:cubicBezTo>
                    <a:pt x="1" y="11343"/>
                    <a:pt x="1268" y="16446"/>
                    <a:pt x="9841" y="16880"/>
                  </a:cubicBezTo>
                  <a:cubicBezTo>
                    <a:pt x="9975" y="16880"/>
                    <a:pt x="10008" y="17080"/>
                    <a:pt x="10008" y="17113"/>
                  </a:cubicBezTo>
                  <a:cubicBezTo>
                    <a:pt x="10242" y="18848"/>
                    <a:pt x="11276" y="19348"/>
                    <a:pt x="12076" y="19715"/>
                  </a:cubicBezTo>
                  <a:lnTo>
                    <a:pt x="12176" y="19782"/>
                  </a:lnTo>
                  <a:cubicBezTo>
                    <a:pt x="12943" y="20149"/>
                    <a:pt x="13777" y="20416"/>
                    <a:pt x="14645" y="20583"/>
                  </a:cubicBezTo>
                  <a:lnTo>
                    <a:pt x="15412" y="20783"/>
                  </a:lnTo>
                  <a:lnTo>
                    <a:pt x="15479" y="20783"/>
                  </a:lnTo>
                  <a:cubicBezTo>
                    <a:pt x="15545" y="20783"/>
                    <a:pt x="15645" y="20749"/>
                    <a:pt x="15679" y="20649"/>
                  </a:cubicBezTo>
                  <a:cubicBezTo>
                    <a:pt x="15712" y="20549"/>
                    <a:pt x="15679" y="20449"/>
                    <a:pt x="15612" y="20382"/>
                  </a:cubicBezTo>
                  <a:cubicBezTo>
                    <a:pt x="15579" y="20382"/>
                    <a:pt x="14078" y="19382"/>
                    <a:pt x="13344" y="18748"/>
                  </a:cubicBezTo>
                  <a:cubicBezTo>
                    <a:pt x="13110" y="18581"/>
                    <a:pt x="12943" y="18381"/>
                    <a:pt x="12810" y="18148"/>
                  </a:cubicBezTo>
                  <a:cubicBezTo>
                    <a:pt x="12710" y="18014"/>
                    <a:pt x="12710" y="17781"/>
                    <a:pt x="12810" y="17614"/>
                  </a:cubicBezTo>
                  <a:cubicBezTo>
                    <a:pt x="13010" y="17347"/>
                    <a:pt x="13511" y="17247"/>
                    <a:pt x="13944" y="17147"/>
                  </a:cubicBezTo>
                  <a:cubicBezTo>
                    <a:pt x="14111" y="17113"/>
                    <a:pt x="14311" y="17080"/>
                    <a:pt x="14478" y="17013"/>
                  </a:cubicBezTo>
                  <a:cubicBezTo>
                    <a:pt x="18281" y="16179"/>
                    <a:pt x="21049" y="12944"/>
                    <a:pt x="21349" y="9074"/>
                  </a:cubicBezTo>
                  <a:cubicBezTo>
                    <a:pt x="21483" y="6839"/>
                    <a:pt x="20649" y="4638"/>
                    <a:pt x="19081" y="3037"/>
                  </a:cubicBezTo>
                  <a:cubicBezTo>
                    <a:pt x="17727" y="1617"/>
                    <a:pt x="15229" y="1"/>
                    <a:pt x="107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4"/>
            <p:cNvSpPr/>
            <p:nvPr/>
          </p:nvSpPr>
          <p:spPr>
            <a:xfrm>
              <a:off x="1938494" y="1819947"/>
              <a:ext cx="440598" cy="424013"/>
            </a:xfrm>
            <a:custGeom>
              <a:avLst/>
              <a:gdLst/>
              <a:ahLst/>
              <a:cxnLst/>
              <a:rect l="l" t="t" r="r" b="b"/>
              <a:pathLst>
                <a:path w="21147" h="20351" extrusionOk="0">
                  <a:moveTo>
                    <a:pt x="10468" y="1"/>
                  </a:moveTo>
                  <a:cubicBezTo>
                    <a:pt x="3488" y="1"/>
                    <a:pt x="0" y="4356"/>
                    <a:pt x="198" y="8842"/>
                  </a:cubicBezTo>
                  <a:cubicBezTo>
                    <a:pt x="365" y="11744"/>
                    <a:pt x="2633" y="14847"/>
                    <a:pt x="6936" y="15781"/>
                  </a:cubicBezTo>
                  <a:cubicBezTo>
                    <a:pt x="7570" y="15981"/>
                    <a:pt x="8504" y="15947"/>
                    <a:pt x="8771" y="17048"/>
                  </a:cubicBezTo>
                  <a:cubicBezTo>
                    <a:pt x="8904" y="17549"/>
                    <a:pt x="8671" y="18116"/>
                    <a:pt x="8171" y="18683"/>
                  </a:cubicBezTo>
                  <a:cubicBezTo>
                    <a:pt x="7503" y="19450"/>
                    <a:pt x="5869" y="20351"/>
                    <a:pt x="5869" y="20351"/>
                  </a:cubicBezTo>
                  <a:lnTo>
                    <a:pt x="6669" y="20150"/>
                  </a:lnTo>
                  <a:cubicBezTo>
                    <a:pt x="7503" y="19984"/>
                    <a:pt x="8304" y="19717"/>
                    <a:pt x="9105" y="19350"/>
                  </a:cubicBezTo>
                  <a:lnTo>
                    <a:pt x="9205" y="19316"/>
                  </a:lnTo>
                  <a:cubicBezTo>
                    <a:pt x="9972" y="18950"/>
                    <a:pt x="10939" y="18483"/>
                    <a:pt x="11139" y="16881"/>
                  </a:cubicBezTo>
                  <a:cubicBezTo>
                    <a:pt x="11139" y="16681"/>
                    <a:pt x="11273" y="16448"/>
                    <a:pt x="11506" y="16448"/>
                  </a:cubicBezTo>
                  <a:cubicBezTo>
                    <a:pt x="18645" y="16081"/>
                    <a:pt x="21146" y="12311"/>
                    <a:pt x="21146" y="8108"/>
                  </a:cubicBezTo>
                  <a:cubicBezTo>
                    <a:pt x="21146" y="3972"/>
                    <a:pt x="18445" y="103"/>
                    <a:pt x="10706" y="3"/>
                  </a:cubicBezTo>
                  <a:cubicBezTo>
                    <a:pt x="10626" y="2"/>
                    <a:pt x="10547" y="1"/>
                    <a:pt x="10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4"/>
            <p:cNvSpPr/>
            <p:nvPr/>
          </p:nvSpPr>
          <p:spPr>
            <a:xfrm>
              <a:off x="1935661" y="1815113"/>
              <a:ext cx="447598" cy="433014"/>
            </a:xfrm>
            <a:custGeom>
              <a:avLst/>
              <a:gdLst/>
              <a:ahLst/>
              <a:cxnLst/>
              <a:rect l="l" t="t" r="r" b="b"/>
              <a:pathLst>
                <a:path w="21483" h="20783" extrusionOk="0">
                  <a:moveTo>
                    <a:pt x="10875" y="435"/>
                  </a:moveTo>
                  <a:cubicBezTo>
                    <a:pt x="20082" y="568"/>
                    <a:pt x="21082" y="6005"/>
                    <a:pt x="21082" y="8340"/>
                  </a:cubicBezTo>
                  <a:cubicBezTo>
                    <a:pt x="21082" y="11209"/>
                    <a:pt x="19848" y="16079"/>
                    <a:pt x="11642" y="16480"/>
                  </a:cubicBezTo>
                  <a:cubicBezTo>
                    <a:pt x="11342" y="16480"/>
                    <a:pt x="11075" y="16746"/>
                    <a:pt x="11075" y="17080"/>
                  </a:cubicBezTo>
                  <a:cubicBezTo>
                    <a:pt x="10875" y="18581"/>
                    <a:pt x="10008" y="19015"/>
                    <a:pt x="9274" y="19382"/>
                  </a:cubicBezTo>
                  <a:lnTo>
                    <a:pt x="9174" y="19415"/>
                  </a:lnTo>
                  <a:cubicBezTo>
                    <a:pt x="8540" y="19682"/>
                    <a:pt x="7906" y="19915"/>
                    <a:pt x="7272" y="20082"/>
                  </a:cubicBezTo>
                  <a:cubicBezTo>
                    <a:pt x="7706" y="19782"/>
                    <a:pt x="8106" y="19448"/>
                    <a:pt x="8473" y="19048"/>
                  </a:cubicBezTo>
                  <a:cubicBezTo>
                    <a:pt x="9040" y="18414"/>
                    <a:pt x="9274" y="17814"/>
                    <a:pt x="9140" y="17247"/>
                  </a:cubicBezTo>
                  <a:cubicBezTo>
                    <a:pt x="8907" y="16246"/>
                    <a:pt x="8106" y="16046"/>
                    <a:pt x="7539" y="15913"/>
                  </a:cubicBezTo>
                  <a:cubicBezTo>
                    <a:pt x="7373" y="15879"/>
                    <a:pt x="7239" y="15846"/>
                    <a:pt x="7106" y="15812"/>
                  </a:cubicBezTo>
                  <a:cubicBezTo>
                    <a:pt x="2769" y="14912"/>
                    <a:pt x="668" y="11776"/>
                    <a:pt x="568" y="9074"/>
                  </a:cubicBezTo>
                  <a:cubicBezTo>
                    <a:pt x="434" y="6939"/>
                    <a:pt x="1201" y="4871"/>
                    <a:pt x="2703" y="3337"/>
                  </a:cubicBezTo>
                  <a:cubicBezTo>
                    <a:pt x="3937" y="2003"/>
                    <a:pt x="6372" y="435"/>
                    <a:pt x="10608" y="435"/>
                  </a:cubicBezTo>
                  <a:close/>
                  <a:moveTo>
                    <a:pt x="10708" y="1"/>
                  </a:moveTo>
                  <a:cubicBezTo>
                    <a:pt x="6255" y="1"/>
                    <a:pt x="3723" y="1649"/>
                    <a:pt x="2369" y="3037"/>
                  </a:cubicBezTo>
                  <a:cubicBezTo>
                    <a:pt x="801" y="4638"/>
                    <a:pt x="1" y="6839"/>
                    <a:pt x="101" y="9074"/>
                  </a:cubicBezTo>
                  <a:cubicBezTo>
                    <a:pt x="234" y="11943"/>
                    <a:pt x="2436" y="15245"/>
                    <a:pt x="6972" y="16179"/>
                  </a:cubicBezTo>
                  <a:cubicBezTo>
                    <a:pt x="7106" y="16246"/>
                    <a:pt x="7239" y="16279"/>
                    <a:pt x="7406" y="16313"/>
                  </a:cubicBezTo>
                  <a:cubicBezTo>
                    <a:pt x="7973" y="16446"/>
                    <a:pt x="8507" y="16580"/>
                    <a:pt x="8707" y="17314"/>
                  </a:cubicBezTo>
                  <a:cubicBezTo>
                    <a:pt x="8807" y="17747"/>
                    <a:pt x="8607" y="18248"/>
                    <a:pt x="8140" y="18781"/>
                  </a:cubicBezTo>
                  <a:cubicBezTo>
                    <a:pt x="7506" y="19482"/>
                    <a:pt x="5905" y="20382"/>
                    <a:pt x="5905" y="20382"/>
                  </a:cubicBezTo>
                  <a:cubicBezTo>
                    <a:pt x="5805" y="20449"/>
                    <a:pt x="5771" y="20549"/>
                    <a:pt x="5805" y="20649"/>
                  </a:cubicBezTo>
                  <a:cubicBezTo>
                    <a:pt x="5838" y="20749"/>
                    <a:pt x="5905" y="20783"/>
                    <a:pt x="6005" y="20783"/>
                  </a:cubicBezTo>
                  <a:lnTo>
                    <a:pt x="6805" y="20583"/>
                  </a:lnTo>
                  <a:cubicBezTo>
                    <a:pt x="7673" y="20416"/>
                    <a:pt x="8507" y="20149"/>
                    <a:pt x="9307" y="19782"/>
                  </a:cubicBezTo>
                  <a:lnTo>
                    <a:pt x="9407" y="19749"/>
                  </a:lnTo>
                  <a:cubicBezTo>
                    <a:pt x="10175" y="19382"/>
                    <a:pt x="11242" y="18848"/>
                    <a:pt x="11442" y="17147"/>
                  </a:cubicBezTo>
                  <a:cubicBezTo>
                    <a:pt x="11442" y="17080"/>
                    <a:pt x="11475" y="16880"/>
                    <a:pt x="11642" y="16880"/>
                  </a:cubicBezTo>
                  <a:cubicBezTo>
                    <a:pt x="20182" y="16480"/>
                    <a:pt x="21449" y="11343"/>
                    <a:pt x="21449" y="8340"/>
                  </a:cubicBezTo>
                  <a:cubicBezTo>
                    <a:pt x="21483" y="5872"/>
                    <a:pt x="20415" y="135"/>
                    <a:pt x="10842" y="1"/>
                  </a:cubicBezTo>
                  <a:cubicBezTo>
                    <a:pt x="10797" y="1"/>
                    <a:pt x="10752" y="1"/>
                    <a:pt x="107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4"/>
            <p:cNvSpPr/>
            <p:nvPr/>
          </p:nvSpPr>
          <p:spPr>
            <a:xfrm>
              <a:off x="2112206" y="1965946"/>
              <a:ext cx="123718" cy="69526"/>
            </a:xfrm>
            <a:custGeom>
              <a:avLst/>
              <a:gdLst/>
              <a:ahLst/>
              <a:cxnLst/>
              <a:rect l="l" t="t" r="r" b="b"/>
              <a:pathLst>
                <a:path w="5938" h="3337" extrusionOk="0">
                  <a:moveTo>
                    <a:pt x="5938" y="1"/>
                  </a:moveTo>
                  <a:lnTo>
                    <a:pt x="0" y="1502"/>
                  </a:lnTo>
                  <a:lnTo>
                    <a:pt x="1802" y="3336"/>
                  </a:lnTo>
                  <a:lnTo>
                    <a:pt x="59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4"/>
            <p:cNvSpPr/>
            <p:nvPr/>
          </p:nvSpPr>
          <p:spPr>
            <a:xfrm>
              <a:off x="2098579" y="1957195"/>
              <a:ext cx="150429" cy="86611"/>
            </a:xfrm>
            <a:custGeom>
              <a:avLst/>
              <a:gdLst/>
              <a:ahLst/>
              <a:cxnLst/>
              <a:rect l="l" t="t" r="r" b="b"/>
              <a:pathLst>
                <a:path w="7220" h="4157" extrusionOk="0">
                  <a:moveTo>
                    <a:pt x="6607" y="0"/>
                  </a:moveTo>
                  <a:cubicBezTo>
                    <a:pt x="6515" y="0"/>
                    <a:pt x="6417" y="36"/>
                    <a:pt x="6325" y="120"/>
                  </a:cubicBezTo>
                  <a:lnTo>
                    <a:pt x="2489" y="3189"/>
                  </a:lnTo>
                  <a:lnTo>
                    <a:pt x="955" y="1655"/>
                  </a:lnTo>
                  <a:cubicBezTo>
                    <a:pt x="857" y="1541"/>
                    <a:pt x="744" y="1495"/>
                    <a:pt x="635" y="1495"/>
                  </a:cubicBezTo>
                  <a:cubicBezTo>
                    <a:pt x="297" y="1495"/>
                    <a:pt x="1" y="1944"/>
                    <a:pt x="354" y="2222"/>
                  </a:cubicBezTo>
                  <a:lnTo>
                    <a:pt x="2189" y="4057"/>
                  </a:lnTo>
                  <a:cubicBezTo>
                    <a:pt x="2255" y="4123"/>
                    <a:pt x="2356" y="4157"/>
                    <a:pt x="2456" y="4157"/>
                  </a:cubicBezTo>
                  <a:cubicBezTo>
                    <a:pt x="2556" y="4157"/>
                    <a:pt x="2656" y="4157"/>
                    <a:pt x="2722" y="4090"/>
                  </a:cubicBezTo>
                  <a:lnTo>
                    <a:pt x="6825" y="754"/>
                  </a:lnTo>
                  <a:cubicBezTo>
                    <a:pt x="7220" y="491"/>
                    <a:pt x="6951" y="0"/>
                    <a:pt x="66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4"/>
            <p:cNvSpPr/>
            <p:nvPr/>
          </p:nvSpPr>
          <p:spPr>
            <a:xfrm>
              <a:off x="3247885" y="1678365"/>
              <a:ext cx="91070" cy="113676"/>
            </a:xfrm>
            <a:custGeom>
              <a:avLst/>
              <a:gdLst/>
              <a:ahLst/>
              <a:cxnLst/>
              <a:rect l="l" t="t" r="r" b="b"/>
              <a:pathLst>
                <a:path w="4371" h="5456" extrusionOk="0">
                  <a:moveTo>
                    <a:pt x="3778" y="0"/>
                  </a:moveTo>
                  <a:cubicBezTo>
                    <a:pt x="3609" y="0"/>
                    <a:pt x="3440" y="81"/>
                    <a:pt x="3337" y="226"/>
                  </a:cubicBezTo>
                  <a:lnTo>
                    <a:pt x="168" y="4629"/>
                  </a:lnTo>
                  <a:cubicBezTo>
                    <a:pt x="1" y="4863"/>
                    <a:pt x="68" y="5197"/>
                    <a:pt x="301" y="5363"/>
                  </a:cubicBezTo>
                  <a:cubicBezTo>
                    <a:pt x="334" y="5397"/>
                    <a:pt x="368" y="5397"/>
                    <a:pt x="435" y="5430"/>
                  </a:cubicBezTo>
                  <a:cubicBezTo>
                    <a:pt x="485" y="5447"/>
                    <a:pt x="539" y="5455"/>
                    <a:pt x="594" y="5455"/>
                  </a:cubicBezTo>
                  <a:cubicBezTo>
                    <a:pt x="760" y="5455"/>
                    <a:pt x="935" y="5380"/>
                    <a:pt x="1035" y="5230"/>
                  </a:cubicBezTo>
                  <a:lnTo>
                    <a:pt x="4204" y="827"/>
                  </a:lnTo>
                  <a:cubicBezTo>
                    <a:pt x="4371" y="593"/>
                    <a:pt x="4304" y="260"/>
                    <a:pt x="4070" y="93"/>
                  </a:cubicBezTo>
                  <a:cubicBezTo>
                    <a:pt x="3982" y="30"/>
                    <a:pt x="3880" y="0"/>
                    <a:pt x="37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4"/>
            <p:cNvSpPr/>
            <p:nvPr/>
          </p:nvSpPr>
          <p:spPr>
            <a:xfrm>
              <a:off x="3324354" y="1873433"/>
              <a:ext cx="137865" cy="39712"/>
            </a:xfrm>
            <a:custGeom>
              <a:avLst/>
              <a:gdLst/>
              <a:ahLst/>
              <a:cxnLst/>
              <a:rect l="l" t="t" r="r" b="b"/>
              <a:pathLst>
                <a:path w="6617" h="1906" extrusionOk="0">
                  <a:moveTo>
                    <a:pt x="5871" y="1"/>
                  </a:moveTo>
                  <a:cubicBezTo>
                    <a:pt x="5850" y="1"/>
                    <a:pt x="5827" y="2"/>
                    <a:pt x="5804" y="4"/>
                  </a:cubicBezTo>
                  <a:lnTo>
                    <a:pt x="567" y="871"/>
                  </a:lnTo>
                  <a:cubicBezTo>
                    <a:pt x="67" y="938"/>
                    <a:pt x="0" y="1672"/>
                    <a:pt x="501" y="1872"/>
                  </a:cubicBezTo>
                  <a:cubicBezTo>
                    <a:pt x="567" y="1906"/>
                    <a:pt x="667" y="1906"/>
                    <a:pt x="767" y="1906"/>
                  </a:cubicBezTo>
                  <a:lnTo>
                    <a:pt x="6004" y="1038"/>
                  </a:lnTo>
                  <a:cubicBezTo>
                    <a:pt x="6616" y="877"/>
                    <a:pt x="6482" y="1"/>
                    <a:pt x="58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4"/>
            <p:cNvSpPr/>
            <p:nvPr/>
          </p:nvSpPr>
          <p:spPr>
            <a:xfrm>
              <a:off x="2894253" y="1748270"/>
              <a:ext cx="123822" cy="89090"/>
            </a:xfrm>
            <a:custGeom>
              <a:avLst/>
              <a:gdLst/>
              <a:ahLst/>
              <a:cxnLst/>
              <a:rect l="l" t="t" r="r" b="b"/>
              <a:pathLst>
                <a:path w="5943" h="4276" extrusionOk="0">
                  <a:moveTo>
                    <a:pt x="700" y="1"/>
                  </a:moveTo>
                  <a:cubicBezTo>
                    <a:pt x="286" y="1"/>
                    <a:pt x="0" y="547"/>
                    <a:pt x="361" y="908"/>
                  </a:cubicBezTo>
                  <a:lnTo>
                    <a:pt x="4898" y="4143"/>
                  </a:lnTo>
                  <a:cubicBezTo>
                    <a:pt x="4931" y="4177"/>
                    <a:pt x="4964" y="4210"/>
                    <a:pt x="5031" y="4243"/>
                  </a:cubicBezTo>
                  <a:cubicBezTo>
                    <a:pt x="5095" y="4266"/>
                    <a:pt x="5156" y="4276"/>
                    <a:pt x="5215" y="4276"/>
                  </a:cubicBezTo>
                  <a:cubicBezTo>
                    <a:pt x="5677" y="4276"/>
                    <a:pt x="5942" y="3635"/>
                    <a:pt x="5498" y="3309"/>
                  </a:cubicBezTo>
                  <a:lnTo>
                    <a:pt x="961" y="74"/>
                  </a:lnTo>
                  <a:cubicBezTo>
                    <a:pt x="872" y="23"/>
                    <a:pt x="783"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4"/>
            <p:cNvSpPr/>
            <p:nvPr/>
          </p:nvSpPr>
          <p:spPr>
            <a:xfrm>
              <a:off x="3290329" y="2032601"/>
              <a:ext cx="120426" cy="86257"/>
            </a:xfrm>
            <a:custGeom>
              <a:avLst/>
              <a:gdLst/>
              <a:ahLst/>
              <a:cxnLst/>
              <a:rect l="l" t="t" r="r" b="b"/>
              <a:pathLst>
                <a:path w="5780" h="4140" extrusionOk="0">
                  <a:moveTo>
                    <a:pt x="764" y="1"/>
                  </a:moveTo>
                  <a:cubicBezTo>
                    <a:pt x="321" y="1"/>
                    <a:pt x="1" y="643"/>
                    <a:pt x="466" y="971"/>
                  </a:cubicBezTo>
                  <a:lnTo>
                    <a:pt x="4735" y="4040"/>
                  </a:lnTo>
                  <a:cubicBezTo>
                    <a:pt x="4769" y="4040"/>
                    <a:pt x="4802" y="4074"/>
                    <a:pt x="4869" y="4107"/>
                  </a:cubicBezTo>
                  <a:cubicBezTo>
                    <a:pt x="4933" y="4129"/>
                    <a:pt x="4994" y="4140"/>
                    <a:pt x="5053" y="4140"/>
                  </a:cubicBezTo>
                  <a:cubicBezTo>
                    <a:pt x="5515" y="4140"/>
                    <a:pt x="5780" y="3499"/>
                    <a:pt x="5336" y="3173"/>
                  </a:cubicBezTo>
                  <a:lnTo>
                    <a:pt x="1066" y="104"/>
                  </a:lnTo>
                  <a:cubicBezTo>
                    <a:pt x="964" y="32"/>
                    <a:pt x="861" y="1"/>
                    <a:pt x="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4"/>
            <p:cNvSpPr/>
            <p:nvPr/>
          </p:nvSpPr>
          <p:spPr>
            <a:xfrm>
              <a:off x="3090259" y="1625649"/>
              <a:ext cx="43441" cy="136636"/>
            </a:xfrm>
            <a:custGeom>
              <a:avLst/>
              <a:gdLst/>
              <a:ahLst/>
              <a:cxnLst/>
              <a:rect l="l" t="t" r="r" b="b"/>
              <a:pathLst>
                <a:path w="2085" h="6558" extrusionOk="0">
                  <a:moveTo>
                    <a:pt x="622" y="0"/>
                  </a:moveTo>
                  <a:cubicBezTo>
                    <a:pt x="315" y="0"/>
                    <a:pt x="1" y="244"/>
                    <a:pt x="94" y="655"/>
                  </a:cubicBezTo>
                  <a:lnTo>
                    <a:pt x="995" y="6125"/>
                  </a:lnTo>
                  <a:cubicBezTo>
                    <a:pt x="1028" y="6292"/>
                    <a:pt x="1128" y="6459"/>
                    <a:pt x="1328" y="6526"/>
                  </a:cubicBezTo>
                  <a:cubicBezTo>
                    <a:pt x="1388" y="6548"/>
                    <a:pt x="1450" y="6558"/>
                    <a:pt x="1509" y="6558"/>
                  </a:cubicBezTo>
                  <a:cubicBezTo>
                    <a:pt x="1814" y="6558"/>
                    <a:pt x="2084" y="6293"/>
                    <a:pt x="2029" y="5959"/>
                  </a:cubicBezTo>
                  <a:lnTo>
                    <a:pt x="1128" y="488"/>
                  </a:lnTo>
                  <a:cubicBezTo>
                    <a:pt x="1099" y="150"/>
                    <a:pt x="863" y="0"/>
                    <a:pt x="6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4"/>
            <p:cNvSpPr/>
            <p:nvPr/>
          </p:nvSpPr>
          <p:spPr>
            <a:xfrm>
              <a:off x="3247885" y="1678365"/>
              <a:ext cx="91070" cy="113676"/>
            </a:xfrm>
            <a:custGeom>
              <a:avLst/>
              <a:gdLst/>
              <a:ahLst/>
              <a:cxnLst/>
              <a:rect l="l" t="t" r="r" b="b"/>
              <a:pathLst>
                <a:path w="4371" h="5456" extrusionOk="0">
                  <a:moveTo>
                    <a:pt x="3778" y="0"/>
                  </a:moveTo>
                  <a:cubicBezTo>
                    <a:pt x="3609" y="0"/>
                    <a:pt x="3440" y="81"/>
                    <a:pt x="3337" y="226"/>
                  </a:cubicBezTo>
                  <a:lnTo>
                    <a:pt x="168" y="4629"/>
                  </a:lnTo>
                  <a:cubicBezTo>
                    <a:pt x="1" y="4863"/>
                    <a:pt x="68" y="5197"/>
                    <a:pt x="301" y="5363"/>
                  </a:cubicBezTo>
                  <a:cubicBezTo>
                    <a:pt x="334" y="5397"/>
                    <a:pt x="368" y="5397"/>
                    <a:pt x="435" y="5430"/>
                  </a:cubicBezTo>
                  <a:cubicBezTo>
                    <a:pt x="485" y="5447"/>
                    <a:pt x="539" y="5455"/>
                    <a:pt x="594" y="5455"/>
                  </a:cubicBezTo>
                  <a:cubicBezTo>
                    <a:pt x="760" y="5455"/>
                    <a:pt x="935" y="5380"/>
                    <a:pt x="1035" y="5230"/>
                  </a:cubicBezTo>
                  <a:lnTo>
                    <a:pt x="4204" y="827"/>
                  </a:lnTo>
                  <a:cubicBezTo>
                    <a:pt x="4371" y="593"/>
                    <a:pt x="4304" y="260"/>
                    <a:pt x="4070" y="93"/>
                  </a:cubicBezTo>
                  <a:cubicBezTo>
                    <a:pt x="3982" y="30"/>
                    <a:pt x="3880" y="0"/>
                    <a:pt x="37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4"/>
            <p:cNvSpPr/>
            <p:nvPr/>
          </p:nvSpPr>
          <p:spPr>
            <a:xfrm>
              <a:off x="3324354" y="1873433"/>
              <a:ext cx="137865" cy="39712"/>
            </a:xfrm>
            <a:custGeom>
              <a:avLst/>
              <a:gdLst/>
              <a:ahLst/>
              <a:cxnLst/>
              <a:rect l="l" t="t" r="r" b="b"/>
              <a:pathLst>
                <a:path w="6617" h="1906" extrusionOk="0">
                  <a:moveTo>
                    <a:pt x="5871" y="1"/>
                  </a:moveTo>
                  <a:cubicBezTo>
                    <a:pt x="5850" y="1"/>
                    <a:pt x="5827" y="2"/>
                    <a:pt x="5804" y="4"/>
                  </a:cubicBezTo>
                  <a:lnTo>
                    <a:pt x="567" y="871"/>
                  </a:lnTo>
                  <a:cubicBezTo>
                    <a:pt x="67" y="938"/>
                    <a:pt x="0" y="1672"/>
                    <a:pt x="501" y="1872"/>
                  </a:cubicBezTo>
                  <a:cubicBezTo>
                    <a:pt x="567" y="1906"/>
                    <a:pt x="667" y="1906"/>
                    <a:pt x="767" y="1906"/>
                  </a:cubicBezTo>
                  <a:lnTo>
                    <a:pt x="6004" y="1038"/>
                  </a:lnTo>
                  <a:cubicBezTo>
                    <a:pt x="6616" y="877"/>
                    <a:pt x="6482" y="1"/>
                    <a:pt x="58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4"/>
            <p:cNvSpPr/>
            <p:nvPr/>
          </p:nvSpPr>
          <p:spPr>
            <a:xfrm>
              <a:off x="2894253" y="1748270"/>
              <a:ext cx="123822" cy="89090"/>
            </a:xfrm>
            <a:custGeom>
              <a:avLst/>
              <a:gdLst/>
              <a:ahLst/>
              <a:cxnLst/>
              <a:rect l="l" t="t" r="r" b="b"/>
              <a:pathLst>
                <a:path w="5943" h="4276" extrusionOk="0">
                  <a:moveTo>
                    <a:pt x="700" y="1"/>
                  </a:moveTo>
                  <a:cubicBezTo>
                    <a:pt x="286" y="1"/>
                    <a:pt x="0" y="547"/>
                    <a:pt x="361" y="908"/>
                  </a:cubicBezTo>
                  <a:lnTo>
                    <a:pt x="4898" y="4143"/>
                  </a:lnTo>
                  <a:cubicBezTo>
                    <a:pt x="4931" y="4177"/>
                    <a:pt x="4964" y="4210"/>
                    <a:pt x="5031" y="4243"/>
                  </a:cubicBezTo>
                  <a:cubicBezTo>
                    <a:pt x="5095" y="4266"/>
                    <a:pt x="5156" y="4276"/>
                    <a:pt x="5215" y="4276"/>
                  </a:cubicBezTo>
                  <a:cubicBezTo>
                    <a:pt x="5677" y="4276"/>
                    <a:pt x="5942" y="3635"/>
                    <a:pt x="5498" y="3309"/>
                  </a:cubicBezTo>
                  <a:lnTo>
                    <a:pt x="961" y="74"/>
                  </a:lnTo>
                  <a:cubicBezTo>
                    <a:pt x="872" y="23"/>
                    <a:pt x="783"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4"/>
            <p:cNvSpPr/>
            <p:nvPr/>
          </p:nvSpPr>
          <p:spPr>
            <a:xfrm>
              <a:off x="3290329" y="2032601"/>
              <a:ext cx="120426" cy="86257"/>
            </a:xfrm>
            <a:custGeom>
              <a:avLst/>
              <a:gdLst/>
              <a:ahLst/>
              <a:cxnLst/>
              <a:rect l="l" t="t" r="r" b="b"/>
              <a:pathLst>
                <a:path w="5780" h="4140" extrusionOk="0">
                  <a:moveTo>
                    <a:pt x="764" y="1"/>
                  </a:moveTo>
                  <a:cubicBezTo>
                    <a:pt x="321" y="1"/>
                    <a:pt x="1" y="643"/>
                    <a:pt x="466" y="971"/>
                  </a:cubicBezTo>
                  <a:lnTo>
                    <a:pt x="4735" y="4040"/>
                  </a:lnTo>
                  <a:cubicBezTo>
                    <a:pt x="4769" y="4040"/>
                    <a:pt x="4802" y="4074"/>
                    <a:pt x="4869" y="4107"/>
                  </a:cubicBezTo>
                  <a:cubicBezTo>
                    <a:pt x="4933" y="4129"/>
                    <a:pt x="4994" y="4140"/>
                    <a:pt x="5053" y="4140"/>
                  </a:cubicBezTo>
                  <a:cubicBezTo>
                    <a:pt x="5515" y="4140"/>
                    <a:pt x="5780" y="3499"/>
                    <a:pt x="5336" y="3173"/>
                  </a:cubicBezTo>
                  <a:lnTo>
                    <a:pt x="1066" y="104"/>
                  </a:lnTo>
                  <a:cubicBezTo>
                    <a:pt x="964" y="32"/>
                    <a:pt x="861" y="1"/>
                    <a:pt x="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4"/>
            <p:cNvSpPr/>
            <p:nvPr/>
          </p:nvSpPr>
          <p:spPr>
            <a:xfrm>
              <a:off x="3090259" y="1625649"/>
              <a:ext cx="43441" cy="136636"/>
            </a:xfrm>
            <a:custGeom>
              <a:avLst/>
              <a:gdLst/>
              <a:ahLst/>
              <a:cxnLst/>
              <a:rect l="l" t="t" r="r" b="b"/>
              <a:pathLst>
                <a:path w="2085" h="6558" extrusionOk="0">
                  <a:moveTo>
                    <a:pt x="622" y="0"/>
                  </a:moveTo>
                  <a:cubicBezTo>
                    <a:pt x="315" y="0"/>
                    <a:pt x="1" y="244"/>
                    <a:pt x="94" y="655"/>
                  </a:cubicBezTo>
                  <a:lnTo>
                    <a:pt x="995" y="6125"/>
                  </a:lnTo>
                  <a:cubicBezTo>
                    <a:pt x="1028" y="6292"/>
                    <a:pt x="1128" y="6459"/>
                    <a:pt x="1328" y="6526"/>
                  </a:cubicBezTo>
                  <a:cubicBezTo>
                    <a:pt x="1388" y="6548"/>
                    <a:pt x="1450" y="6558"/>
                    <a:pt x="1509" y="6558"/>
                  </a:cubicBezTo>
                  <a:cubicBezTo>
                    <a:pt x="1814" y="6558"/>
                    <a:pt x="2084" y="6293"/>
                    <a:pt x="2029" y="5959"/>
                  </a:cubicBezTo>
                  <a:lnTo>
                    <a:pt x="1128" y="488"/>
                  </a:lnTo>
                  <a:cubicBezTo>
                    <a:pt x="1099" y="150"/>
                    <a:pt x="863" y="0"/>
                    <a:pt x="6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4"/>
            <p:cNvSpPr/>
            <p:nvPr/>
          </p:nvSpPr>
          <p:spPr>
            <a:xfrm>
              <a:off x="2965700" y="1812883"/>
              <a:ext cx="338485" cy="351841"/>
            </a:xfrm>
            <a:custGeom>
              <a:avLst/>
              <a:gdLst/>
              <a:ahLst/>
              <a:cxnLst/>
              <a:rect l="l" t="t" r="r" b="b"/>
              <a:pathLst>
                <a:path w="16246" h="16887" extrusionOk="0">
                  <a:moveTo>
                    <a:pt x="8261" y="1"/>
                  </a:moveTo>
                  <a:cubicBezTo>
                    <a:pt x="6187" y="1"/>
                    <a:pt x="4132" y="900"/>
                    <a:pt x="2736" y="2610"/>
                  </a:cubicBezTo>
                  <a:cubicBezTo>
                    <a:pt x="1102" y="4912"/>
                    <a:pt x="1802" y="7814"/>
                    <a:pt x="1635" y="10449"/>
                  </a:cubicBezTo>
                  <a:cubicBezTo>
                    <a:pt x="1569" y="11249"/>
                    <a:pt x="1" y="13351"/>
                    <a:pt x="1" y="13351"/>
                  </a:cubicBezTo>
                  <a:lnTo>
                    <a:pt x="4871" y="16887"/>
                  </a:lnTo>
                  <a:cubicBezTo>
                    <a:pt x="4871" y="16887"/>
                    <a:pt x="6372" y="14752"/>
                    <a:pt x="7139" y="14418"/>
                  </a:cubicBezTo>
                  <a:cubicBezTo>
                    <a:pt x="9608" y="13451"/>
                    <a:pt x="12543" y="13218"/>
                    <a:pt x="14211" y="10916"/>
                  </a:cubicBezTo>
                  <a:cubicBezTo>
                    <a:pt x="16246" y="7747"/>
                    <a:pt x="15479" y="3544"/>
                    <a:pt x="12410" y="1342"/>
                  </a:cubicBezTo>
                  <a:cubicBezTo>
                    <a:pt x="11163" y="438"/>
                    <a:pt x="9707" y="1"/>
                    <a:pt x="8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4"/>
            <p:cNvSpPr/>
            <p:nvPr/>
          </p:nvSpPr>
          <p:spPr>
            <a:xfrm>
              <a:off x="2949719" y="2098006"/>
              <a:ext cx="112613" cy="88111"/>
            </a:xfrm>
            <a:custGeom>
              <a:avLst/>
              <a:gdLst/>
              <a:ahLst/>
              <a:cxnLst/>
              <a:rect l="l" t="t" r="r" b="b"/>
              <a:pathLst>
                <a:path w="5405" h="4229" extrusionOk="0">
                  <a:moveTo>
                    <a:pt x="534" y="1"/>
                  </a:moveTo>
                  <a:lnTo>
                    <a:pt x="534" y="1"/>
                  </a:lnTo>
                  <a:cubicBezTo>
                    <a:pt x="1" y="768"/>
                    <a:pt x="167" y="1835"/>
                    <a:pt x="935" y="2402"/>
                  </a:cubicBezTo>
                  <a:lnTo>
                    <a:pt x="3003" y="3903"/>
                  </a:lnTo>
                  <a:cubicBezTo>
                    <a:pt x="3302" y="4124"/>
                    <a:pt x="3646" y="4229"/>
                    <a:pt x="3988" y="4229"/>
                  </a:cubicBezTo>
                  <a:cubicBezTo>
                    <a:pt x="4525" y="4229"/>
                    <a:pt x="5058" y="3972"/>
                    <a:pt x="5405" y="3503"/>
                  </a:cubicBezTo>
                  <a:lnTo>
                    <a:pt x="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4"/>
            <p:cNvSpPr/>
            <p:nvPr/>
          </p:nvSpPr>
          <p:spPr>
            <a:xfrm>
              <a:off x="2953198" y="2153618"/>
              <a:ext cx="56317" cy="46129"/>
            </a:xfrm>
            <a:custGeom>
              <a:avLst/>
              <a:gdLst/>
              <a:ahLst/>
              <a:cxnLst/>
              <a:rect l="l" t="t" r="r" b="b"/>
              <a:pathLst>
                <a:path w="2703" h="2214" extrusionOk="0">
                  <a:moveTo>
                    <a:pt x="434" y="0"/>
                  </a:moveTo>
                  <a:lnTo>
                    <a:pt x="434" y="0"/>
                  </a:lnTo>
                  <a:cubicBezTo>
                    <a:pt x="0" y="601"/>
                    <a:pt x="134" y="1501"/>
                    <a:pt x="768" y="1935"/>
                  </a:cubicBezTo>
                  <a:cubicBezTo>
                    <a:pt x="1009" y="2123"/>
                    <a:pt x="1300" y="2213"/>
                    <a:pt x="1588" y="2213"/>
                  </a:cubicBezTo>
                  <a:cubicBezTo>
                    <a:pt x="2017" y="2213"/>
                    <a:pt x="2443" y="2013"/>
                    <a:pt x="2702" y="1635"/>
                  </a:cubicBezTo>
                  <a:lnTo>
                    <a:pt x="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4"/>
            <p:cNvSpPr/>
            <p:nvPr/>
          </p:nvSpPr>
          <p:spPr>
            <a:xfrm>
              <a:off x="2953198" y="2153618"/>
              <a:ext cx="56317" cy="46129"/>
            </a:xfrm>
            <a:custGeom>
              <a:avLst/>
              <a:gdLst/>
              <a:ahLst/>
              <a:cxnLst/>
              <a:rect l="l" t="t" r="r" b="b"/>
              <a:pathLst>
                <a:path w="2703" h="2214" extrusionOk="0">
                  <a:moveTo>
                    <a:pt x="434" y="0"/>
                  </a:moveTo>
                  <a:lnTo>
                    <a:pt x="434" y="0"/>
                  </a:lnTo>
                  <a:cubicBezTo>
                    <a:pt x="0" y="601"/>
                    <a:pt x="134" y="1501"/>
                    <a:pt x="768" y="1935"/>
                  </a:cubicBezTo>
                  <a:cubicBezTo>
                    <a:pt x="1009" y="2123"/>
                    <a:pt x="1300" y="2213"/>
                    <a:pt x="1588" y="2213"/>
                  </a:cubicBezTo>
                  <a:cubicBezTo>
                    <a:pt x="2017" y="2213"/>
                    <a:pt x="2443" y="2013"/>
                    <a:pt x="2702" y="1635"/>
                  </a:cubicBezTo>
                  <a:lnTo>
                    <a:pt x="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4"/>
            <p:cNvSpPr/>
            <p:nvPr/>
          </p:nvSpPr>
          <p:spPr>
            <a:xfrm>
              <a:off x="2949719" y="2098006"/>
              <a:ext cx="112613" cy="88111"/>
            </a:xfrm>
            <a:custGeom>
              <a:avLst/>
              <a:gdLst/>
              <a:ahLst/>
              <a:cxnLst/>
              <a:rect l="l" t="t" r="r" b="b"/>
              <a:pathLst>
                <a:path w="5405" h="4229" extrusionOk="0">
                  <a:moveTo>
                    <a:pt x="534" y="1"/>
                  </a:moveTo>
                  <a:lnTo>
                    <a:pt x="534" y="1"/>
                  </a:lnTo>
                  <a:cubicBezTo>
                    <a:pt x="1" y="768"/>
                    <a:pt x="167" y="1835"/>
                    <a:pt x="935" y="2402"/>
                  </a:cubicBezTo>
                  <a:lnTo>
                    <a:pt x="3003" y="3903"/>
                  </a:lnTo>
                  <a:cubicBezTo>
                    <a:pt x="3302" y="4124"/>
                    <a:pt x="3646" y="4229"/>
                    <a:pt x="3988" y="4229"/>
                  </a:cubicBezTo>
                  <a:cubicBezTo>
                    <a:pt x="4525" y="4229"/>
                    <a:pt x="5058" y="3972"/>
                    <a:pt x="5405" y="3503"/>
                  </a:cubicBezTo>
                  <a:lnTo>
                    <a:pt x="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4"/>
            <p:cNvSpPr/>
            <p:nvPr/>
          </p:nvSpPr>
          <p:spPr>
            <a:xfrm>
              <a:off x="967484" y="1868641"/>
              <a:ext cx="640801" cy="328068"/>
            </a:xfrm>
            <a:custGeom>
              <a:avLst/>
              <a:gdLst/>
              <a:ahLst/>
              <a:cxnLst/>
              <a:rect l="l" t="t" r="r" b="b"/>
              <a:pathLst>
                <a:path w="30756" h="15746" extrusionOk="0">
                  <a:moveTo>
                    <a:pt x="30755" y="1"/>
                  </a:moveTo>
                  <a:lnTo>
                    <a:pt x="26119" y="501"/>
                  </a:lnTo>
                  <a:lnTo>
                    <a:pt x="26819" y="1502"/>
                  </a:lnTo>
                  <a:lnTo>
                    <a:pt x="19814" y="9274"/>
                  </a:lnTo>
                  <a:lnTo>
                    <a:pt x="9307" y="7206"/>
                  </a:lnTo>
                  <a:lnTo>
                    <a:pt x="0" y="14578"/>
                  </a:lnTo>
                  <a:lnTo>
                    <a:pt x="1434" y="15745"/>
                  </a:lnTo>
                  <a:lnTo>
                    <a:pt x="9640" y="8740"/>
                  </a:lnTo>
                  <a:lnTo>
                    <a:pt x="20148" y="10842"/>
                  </a:lnTo>
                  <a:lnTo>
                    <a:pt x="28154" y="3303"/>
                  </a:lnTo>
                  <a:lnTo>
                    <a:pt x="28887" y="4270"/>
                  </a:lnTo>
                  <a:lnTo>
                    <a:pt x="30755"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4"/>
            <p:cNvSpPr/>
            <p:nvPr/>
          </p:nvSpPr>
          <p:spPr>
            <a:xfrm>
              <a:off x="967484" y="1868641"/>
              <a:ext cx="640801" cy="328068"/>
            </a:xfrm>
            <a:custGeom>
              <a:avLst/>
              <a:gdLst/>
              <a:ahLst/>
              <a:cxnLst/>
              <a:rect l="l" t="t" r="r" b="b"/>
              <a:pathLst>
                <a:path w="30756" h="15746" extrusionOk="0">
                  <a:moveTo>
                    <a:pt x="30755" y="1"/>
                  </a:moveTo>
                  <a:lnTo>
                    <a:pt x="26119" y="501"/>
                  </a:lnTo>
                  <a:lnTo>
                    <a:pt x="26819" y="1502"/>
                  </a:lnTo>
                  <a:lnTo>
                    <a:pt x="19814" y="9274"/>
                  </a:lnTo>
                  <a:lnTo>
                    <a:pt x="9307" y="7206"/>
                  </a:lnTo>
                  <a:lnTo>
                    <a:pt x="0" y="14578"/>
                  </a:lnTo>
                  <a:lnTo>
                    <a:pt x="1434" y="15745"/>
                  </a:lnTo>
                  <a:lnTo>
                    <a:pt x="9640" y="8740"/>
                  </a:lnTo>
                  <a:lnTo>
                    <a:pt x="20148" y="10842"/>
                  </a:lnTo>
                  <a:lnTo>
                    <a:pt x="28154" y="3303"/>
                  </a:lnTo>
                  <a:lnTo>
                    <a:pt x="28887" y="4270"/>
                  </a:lnTo>
                  <a:lnTo>
                    <a:pt x="307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4"/>
            <p:cNvSpPr/>
            <p:nvPr/>
          </p:nvSpPr>
          <p:spPr>
            <a:xfrm>
              <a:off x="2400642" y="3197556"/>
              <a:ext cx="267605" cy="1208618"/>
            </a:xfrm>
            <a:custGeom>
              <a:avLst/>
              <a:gdLst/>
              <a:ahLst/>
              <a:cxnLst/>
              <a:rect l="l" t="t" r="r" b="b"/>
              <a:pathLst>
                <a:path w="12844" h="58009" extrusionOk="0">
                  <a:moveTo>
                    <a:pt x="1735" y="1"/>
                  </a:moveTo>
                  <a:lnTo>
                    <a:pt x="67" y="28488"/>
                  </a:lnTo>
                  <a:lnTo>
                    <a:pt x="1" y="57842"/>
                  </a:lnTo>
                  <a:lnTo>
                    <a:pt x="2569" y="58009"/>
                  </a:lnTo>
                  <a:cubicBezTo>
                    <a:pt x="2569" y="58009"/>
                    <a:pt x="5605" y="42831"/>
                    <a:pt x="6072" y="35326"/>
                  </a:cubicBezTo>
                  <a:cubicBezTo>
                    <a:pt x="6172" y="33425"/>
                    <a:pt x="5738" y="31190"/>
                    <a:pt x="5938" y="29689"/>
                  </a:cubicBezTo>
                  <a:cubicBezTo>
                    <a:pt x="6138" y="28354"/>
                    <a:pt x="6639" y="27520"/>
                    <a:pt x="7372" y="24552"/>
                  </a:cubicBezTo>
                  <a:cubicBezTo>
                    <a:pt x="8273" y="20916"/>
                    <a:pt x="9207" y="16045"/>
                    <a:pt x="8974" y="12276"/>
                  </a:cubicBezTo>
                  <a:cubicBezTo>
                    <a:pt x="8974" y="12276"/>
                    <a:pt x="12843" y="8240"/>
                    <a:pt x="11842" y="2703"/>
                  </a:cubicBezTo>
                  <a:lnTo>
                    <a:pt x="1735" y="1"/>
                  </a:lnTo>
                  <a:close/>
                </a:path>
              </a:pathLst>
            </a:custGeom>
            <a:solidFill>
              <a:srgbClr val="DD8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4"/>
            <p:cNvSpPr/>
            <p:nvPr/>
          </p:nvSpPr>
          <p:spPr>
            <a:xfrm>
              <a:off x="2538953" y="3232998"/>
              <a:ext cx="325984" cy="1184303"/>
            </a:xfrm>
            <a:custGeom>
              <a:avLst/>
              <a:gdLst/>
              <a:ahLst/>
              <a:cxnLst/>
              <a:rect l="l" t="t" r="r" b="b"/>
              <a:pathLst>
                <a:path w="15646" h="56842" extrusionOk="0">
                  <a:moveTo>
                    <a:pt x="10475" y="1"/>
                  </a:moveTo>
                  <a:lnTo>
                    <a:pt x="1" y="334"/>
                  </a:lnTo>
                  <a:lnTo>
                    <a:pt x="6539" y="28088"/>
                  </a:lnTo>
                  <a:lnTo>
                    <a:pt x="13010" y="56775"/>
                  </a:lnTo>
                  <a:lnTo>
                    <a:pt x="15312" y="56842"/>
                  </a:lnTo>
                  <a:cubicBezTo>
                    <a:pt x="15312" y="56842"/>
                    <a:pt x="15645" y="40363"/>
                    <a:pt x="13911" y="32958"/>
                  </a:cubicBezTo>
                  <a:cubicBezTo>
                    <a:pt x="13477" y="31090"/>
                    <a:pt x="12743" y="29088"/>
                    <a:pt x="12510" y="27587"/>
                  </a:cubicBezTo>
                  <a:cubicBezTo>
                    <a:pt x="12309" y="26253"/>
                    <a:pt x="12576" y="25319"/>
                    <a:pt x="12443" y="22250"/>
                  </a:cubicBezTo>
                  <a:cubicBezTo>
                    <a:pt x="12243" y="18514"/>
                    <a:pt x="11742" y="13577"/>
                    <a:pt x="10441" y="10008"/>
                  </a:cubicBezTo>
                  <a:cubicBezTo>
                    <a:pt x="10441" y="10008"/>
                    <a:pt x="12977" y="5004"/>
                    <a:pt x="10475" y="1"/>
                  </a:cubicBezTo>
                  <a:close/>
                </a:path>
              </a:pathLst>
            </a:custGeom>
            <a:solidFill>
              <a:srgbClr val="DD8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4"/>
            <p:cNvSpPr/>
            <p:nvPr/>
          </p:nvSpPr>
          <p:spPr>
            <a:xfrm>
              <a:off x="2095516" y="2704091"/>
              <a:ext cx="171680" cy="159867"/>
            </a:xfrm>
            <a:custGeom>
              <a:avLst/>
              <a:gdLst/>
              <a:ahLst/>
              <a:cxnLst/>
              <a:rect l="l" t="t" r="r" b="b"/>
              <a:pathLst>
                <a:path w="8240" h="7673" extrusionOk="0">
                  <a:moveTo>
                    <a:pt x="801" y="0"/>
                  </a:moveTo>
                  <a:cubicBezTo>
                    <a:pt x="801" y="0"/>
                    <a:pt x="1" y="1935"/>
                    <a:pt x="501" y="2602"/>
                  </a:cubicBezTo>
                  <a:cubicBezTo>
                    <a:pt x="968" y="3236"/>
                    <a:pt x="3937" y="5070"/>
                    <a:pt x="3937" y="5070"/>
                  </a:cubicBezTo>
                  <a:cubicBezTo>
                    <a:pt x="3937" y="5070"/>
                    <a:pt x="6138" y="6705"/>
                    <a:pt x="6772" y="7672"/>
                  </a:cubicBezTo>
                  <a:lnTo>
                    <a:pt x="8240" y="6104"/>
                  </a:lnTo>
                  <a:cubicBezTo>
                    <a:pt x="7640" y="5604"/>
                    <a:pt x="5171" y="4036"/>
                    <a:pt x="4904" y="3836"/>
                  </a:cubicBezTo>
                  <a:cubicBezTo>
                    <a:pt x="4904" y="3836"/>
                    <a:pt x="4938" y="2035"/>
                    <a:pt x="3737" y="1635"/>
                  </a:cubicBezTo>
                  <a:lnTo>
                    <a:pt x="2503" y="33"/>
                  </a:lnTo>
                  <a:lnTo>
                    <a:pt x="801" y="0"/>
                  </a:lnTo>
                  <a:close/>
                </a:path>
              </a:pathLst>
            </a:custGeom>
            <a:solidFill>
              <a:srgbClr val="DD8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4"/>
            <p:cNvSpPr/>
            <p:nvPr/>
          </p:nvSpPr>
          <p:spPr>
            <a:xfrm>
              <a:off x="2183091" y="2708946"/>
              <a:ext cx="317630" cy="235040"/>
            </a:xfrm>
            <a:custGeom>
              <a:avLst/>
              <a:gdLst/>
              <a:ahLst/>
              <a:cxnLst/>
              <a:rect l="l" t="t" r="r" b="b"/>
              <a:pathLst>
                <a:path w="15245" h="11281" extrusionOk="0">
                  <a:moveTo>
                    <a:pt x="15245" y="1"/>
                  </a:moveTo>
                  <a:cubicBezTo>
                    <a:pt x="13877" y="634"/>
                    <a:pt x="12676" y="1468"/>
                    <a:pt x="11576" y="2502"/>
                  </a:cubicBezTo>
                  <a:cubicBezTo>
                    <a:pt x="9841" y="4070"/>
                    <a:pt x="8207" y="5705"/>
                    <a:pt x="6639" y="7439"/>
                  </a:cubicBezTo>
                  <a:cubicBezTo>
                    <a:pt x="6639" y="7439"/>
                    <a:pt x="3670" y="5204"/>
                    <a:pt x="1669" y="3770"/>
                  </a:cubicBezTo>
                  <a:lnTo>
                    <a:pt x="1" y="5605"/>
                  </a:lnTo>
                  <a:cubicBezTo>
                    <a:pt x="1702" y="7739"/>
                    <a:pt x="4637" y="11142"/>
                    <a:pt x="6239" y="11275"/>
                  </a:cubicBezTo>
                  <a:cubicBezTo>
                    <a:pt x="6277" y="11279"/>
                    <a:pt x="6317" y="11280"/>
                    <a:pt x="6357" y="11280"/>
                  </a:cubicBezTo>
                  <a:cubicBezTo>
                    <a:pt x="8369" y="11280"/>
                    <a:pt x="13175" y="7312"/>
                    <a:pt x="14711" y="5971"/>
                  </a:cubicBezTo>
                  <a:lnTo>
                    <a:pt x="152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4"/>
            <p:cNvSpPr/>
            <p:nvPr/>
          </p:nvSpPr>
          <p:spPr>
            <a:xfrm>
              <a:off x="2388140" y="2682484"/>
              <a:ext cx="473996" cy="984975"/>
            </a:xfrm>
            <a:custGeom>
              <a:avLst/>
              <a:gdLst/>
              <a:ahLst/>
              <a:cxnLst/>
              <a:rect l="l" t="t" r="r" b="b"/>
              <a:pathLst>
                <a:path w="22750" h="47275" extrusionOk="0">
                  <a:moveTo>
                    <a:pt x="11821" y="0"/>
                  </a:moveTo>
                  <a:cubicBezTo>
                    <a:pt x="8205" y="0"/>
                    <a:pt x="4893" y="1314"/>
                    <a:pt x="3870" y="2405"/>
                  </a:cubicBezTo>
                  <a:cubicBezTo>
                    <a:pt x="2135" y="4206"/>
                    <a:pt x="2769" y="20551"/>
                    <a:pt x="2769" y="20551"/>
                  </a:cubicBezTo>
                  <a:lnTo>
                    <a:pt x="0" y="45669"/>
                  </a:lnTo>
                  <a:cubicBezTo>
                    <a:pt x="5453" y="46892"/>
                    <a:pt x="9729" y="47274"/>
                    <a:pt x="12946" y="47274"/>
                  </a:cubicBezTo>
                  <a:cubicBezTo>
                    <a:pt x="18330" y="47274"/>
                    <a:pt x="20748" y="46203"/>
                    <a:pt x="20748" y="46203"/>
                  </a:cubicBezTo>
                  <a:cubicBezTo>
                    <a:pt x="22750" y="25655"/>
                    <a:pt x="16645" y="20651"/>
                    <a:pt x="16645" y="20651"/>
                  </a:cubicBezTo>
                  <a:cubicBezTo>
                    <a:pt x="17779" y="15247"/>
                    <a:pt x="18580" y="9777"/>
                    <a:pt x="18980" y="4306"/>
                  </a:cubicBezTo>
                  <a:cubicBezTo>
                    <a:pt x="19080" y="2972"/>
                    <a:pt x="18380" y="1738"/>
                    <a:pt x="17212" y="1170"/>
                  </a:cubicBezTo>
                  <a:cubicBezTo>
                    <a:pt x="15503" y="327"/>
                    <a:pt x="13624" y="0"/>
                    <a:pt x="11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4"/>
            <p:cNvSpPr/>
            <p:nvPr/>
          </p:nvSpPr>
          <p:spPr>
            <a:xfrm>
              <a:off x="2477090" y="3100959"/>
              <a:ext cx="159179" cy="43399"/>
            </a:xfrm>
            <a:custGeom>
              <a:avLst/>
              <a:gdLst/>
              <a:ahLst/>
              <a:cxnLst/>
              <a:rect l="l" t="t" r="r" b="b"/>
              <a:pathLst>
                <a:path w="7640" h="2083" extrusionOk="0">
                  <a:moveTo>
                    <a:pt x="1" y="0"/>
                  </a:moveTo>
                  <a:lnTo>
                    <a:pt x="1" y="1935"/>
                  </a:lnTo>
                  <a:cubicBezTo>
                    <a:pt x="1" y="1935"/>
                    <a:pt x="1039" y="2083"/>
                    <a:pt x="3302" y="2083"/>
                  </a:cubicBezTo>
                  <a:cubicBezTo>
                    <a:pt x="4434" y="2083"/>
                    <a:pt x="5872" y="2046"/>
                    <a:pt x="7640" y="1935"/>
                  </a:cubicBezTo>
                  <a:lnTo>
                    <a:pt x="7640" y="0"/>
                  </a:lnTo>
                  <a:cubicBezTo>
                    <a:pt x="7640" y="0"/>
                    <a:pt x="5638" y="341"/>
                    <a:pt x="3375" y="341"/>
                  </a:cubicBezTo>
                  <a:cubicBezTo>
                    <a:pt x="2243" y="341"/>
                    <a:pt x="1046" y="256"/>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4"/>
            <p:cNvSpPr/>
            <p:nvPr/>
          </p:nvSpPr>
          <p:spPr>
            <a:xfrm>
              <a:off x="2521576" y="2560904"/>
              <a:ext cx="168909" cy="187473"/>
            </a:xfrm>
            <a:custGeom>
              <a:avLst/>
              <a:gdLst/>
              <a:ahLst/>
              <a:cxnLst/>
              <a:rect l="l" t="t" r="r" b="b"/>
              <a:pathLst>
                <a:path w="8107" h="8998" extrusionOk="0">
                  <a:moveTo>
                    <a:pt x="8106" y="0"/>
                  </a:moveTo>
                  <a:lnTo>
                    <a:pt x="3870" y="2669"/>
                  </a:lnTo>
                  <a:cubicBezTo>
                    <a:pt x="4037" y="4170"/>
                    <a:pt x="3637" y="5671"/>
                    <a:pt x="1669" y="6005"/>
                  </a:cubicBezTo>
                  <a:cubicBezTo>
                    <a:pt x="1402" y="6038"/>
                    <a:pt x="1202" y="6338"/>
                    <a:pt x="1068" y="6538"/>
                  </a:cubicBezTo>
                  <a:cubicBezTo>
                    <a:pt x="534" y="7306"/>
                    <a:pt x="1" y="8773"/>
                    <a:pt x="2035" y="8974"/>
                  </a:cubicBezTo>
                  <a:cubicBezTo>
                    <a:pt x="2186" y="8990"/>
                    <a:pt x="2342" y="8997"/>
                    <a:pt x="2502" y="8997"/>
                  </a:cubicBezTo>
                  <a:cubicBezTo>
                    <a:pt x="4000" y="8997"/>
                    <a:pt x="5830" y="8317"/>
                    <a:pt x="7006" y="7472"/>
                  </a:cubicBezTo>
                  <a:cubicBezTo>
                    <a:pt x="7373" y="7239"/>
                    <a:pt x="7506" y="6772"/>
                    <a:pt x="7373" y="6372"/>
                  </a:cubicBezTo>
                  <a:cubicBezTo>
                    <a:pt x="6739" y="4637"/>
                    <a:pt x="7506" y="1668"/>
                    <a:pt x="8106" y="0"/>
                  </a:cubicBezTo>
                  <a:close/>
                </a:path>
              </a:pathLst>
            </a:custGeom>
            <a:solidFill>
              <a:srgbClr val="DD8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4"/>
            <p:cNvSpPr/>
            <p:nvPr/>
          </p:nvSpPr>
          <p:spPr>
            <a:xfrm>
              <a:off x="2602212" y="2583845"/>
              <a:ext cx="58401" cy="55609"/>
            </a:xfrm>
            <a:custGeom>
              <a:avLst/>
              <a:gdLst/>
              <a:ahLst/>
              <a:cxnLst/>
              <a:rect l="l" t="t" r="r" b="b"/>
              <a:pathLst>
                <a:path w="2803" h="2669" extrusionOk="0">
                  <a:moveTo>
                    <a:pt x="2502" y="0"/>
                  </a:moveTo>
                  <a:lnTo>
                    <a:pt x="0" y="1568"/>
                  </a:lnTo>
                  <a:cubicBezTo>
                    <a:pt x="33" y="1935"/>
                    <a:pt x="33" y="2302"/>
                    <a:pt x="0" y="2669"/>
                  </a:cubicBezTo>
                  <a:cubicBezTo>
                    <a:pt x="1034" y="2635"/>
                    <a:pt x="1968" y="2102"/>
                    <a:pt x="2502" y="1234"/>
                  </a:cubicBezTo>
                  <a:cubicBezTo>
                    <a:pt x="2802" y="701"/>
                    <a:pt x="2702" y="100"/>
                    <a:pt x="25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4"/>
            <p:cNvSpPr/>
            <p:nvPr/>
          </p:nvSpPr>
          <p:spPr>
            <a:xfrm>
              <a:off x="2529910" y="2578969"/>
              <a:ext cx="65359" cy="50067"/>
            </a:xfrm>
            <a:custGeom>
              <a:avLst/>
              <a:gdLst/>
              <a:ahLst/>
              <a:cxnLst/>
              <a:rect l="l" t="t" r="r" b="b"/>
              <a:pathLst>
                <a:path w="3137" h="2403" extrusionOk="0">
                  <a:moveTo>
                    <a:pt x="1135" y="1"/>
                  </a:moveTo>
                  <a:lnTo>
                    <a:pt x="1" y="2036"/>
                  </a:lnTo>
                  <a:cubicBezTo>
                    <a:pt x="335" y="2036"/>
                    <a:pt x="668" y="2169"/>
                    <a:pt x="1002" y="2202"/>
                  </a:cubicBezTo>
                  <a:cubicBezTo>
                    <a:pt x="1202" y="1935"/>
                    <a:pt x="1402" y="1635"/>
                    <a:pt x="1569" y="1368"/>
                  </a:cubicBezTo>
                  <a:lnTo>
                    <a:pt x="1569" y="1368"/>
                  </a:lnTo>
                  <a:cubicBezTo>
                    <a:pt x="1502" y="1635"/>
                    <a:pt x="1269" y="1935"/>
                    <a:pt x="1202" y="2236"/>
                  </a:cubicBezTo>
                  <a:cubicBezTo>
                    <a:pt x="1836" y="2336"/>
                    <a:pt x="2469" y="2402"/>
                    <a:pt x="3103" y="2402"/>
                  </a:cubicBezTo>
                  <a:cubicBezTo>
                    <a:pt x="3137" y="2202"/>
                    <a:pt x="3137" y="2002"/>
                    <a:pt x="3036" y="1835"/>
                  </a:cubicBezTo>
                  <a:cubicBezTo>
                    <a:pt x="2703" y="1068"/>
                    <a:pt x="2102" y="468"/>
                    <a:pt x="1369" y="101"/>
                  </a:cubicBezTo>
                  <a:lnTo>
                    <a:pt x="11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4"/>
            <p:cNvSpPr/>
            <p:nvPr/>
          </p:nvSpPr>
          <p:spPr>
            <a:xfrm>
              <a:off x="2535473" y="2405529"/>
              <a:ext cx="175160" cy="219018"/>
            </a:xfrm>
            <a:custGeom>
              <a:avLst/>
              <a:gdLst/>
              <a:ahLst/>
              <a:cxnLst/>
              <a:rect l="l" t="t" r="r" b="b"/>
              <a:pathLst>
                <a:path w="8407" h="10512" extrusionOk="0">
                  <a:moveTo>
                    <a:pt x="4655" y="0"/>
                  </a:moveTo>
                  <a:cubicBezTo>
                    <a:pt x="4451" y="0"/>
                    <a:pt x="4244" y="17"/>
                    <a:pt x="4037" y="52"/>
                  </a:cubicBezTo>
                  <a:cubicBezTo>
                    <a:pt x="1235" y="553"/>
                    <a:pt x="1" y="4355"/>
                    <a:pt x="68" y="6857"/>
                  </a:cubicBezTo>
                  <a:cubicBezTo>
                    <a:pt x="117" y="8926"/>
                    <a:pt x="1807" y="10511"/>
                    <a:pt x="3674" y="10511"/>
                  </a:cubicBezTo>
                  <a:cubicBezTo>
                    <a:pt x="4305" y="10511"/>
                    <a:pt x="4956" y="10330"/>
                    <a:pt x="5571" y="9926"/>
                  </a:cubicBezTo>
                  <a:cubicBezTo>
                    <a:pt x="7173" y="8892"/>
                    <a:pt x="7473" y="7324"/>
                    <a:pt x="8207" y="4722"/>
                  </a:cubicBezTo>
                  <a:cubicBezTo>
                    <a:pt x="8373" y="4155"/>
                    <a:pt x="8407" y="3588"/>
                    <a:pt x="8307" y="3021"/>
                  </a:cubicBezTo>
                  <a:cubicBezTo>
                    <a:pt x="7978" y="1230"/>
                    <a:pt x="6395" y="0"/>
                    <a:pt x="4655" y="0"/>
                  </a:cubicBezTo>
                  <a:close/>
                </a:path>
              </a:pathLst>
            </a:custGeom>
            <a:solidFill>
              <a:srgbClr val="DD8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4"/>
            <p:cNvSpPr/>
            <p:nvPr/>
          </p:nvSpPr>
          <p:spPr>
            <a:xfrm>
              <a:off x="2556331" y="2503917"/>
              <a:ext cx="23648" cy="34169"/>
            </a:xfrm>
            <a:custGeom>
              <a:avLst/>
              <a:gdLst/>
              <a:ahLst/>
              <a:cxnLst/>
              <a:rect l="l" t="t" r="r" b="b"/>
              <a:pathLst>
                <a:path w="1135" h="1640" extrusionOk="0">
                  <a:moveTo>
                    <a:pt x="1135" y="0"/>
                  </a:moveTo>
                  <a:lnTo>
                    <a:pt x="1135" y="0"/>
                  </a:lnTo>
                  <a:cubicBezTo>
                    <a:pt x="801" y="501"/>
                    <a:pt x="434" y="934"/>
                    <a:pt x="1" y="1334"/>
                  </a:cubicBezTo>
                  <a:cubicBezTo>
                    <a:pt x="180" y="1514"/>
                    <a:pt x="440" y="1640"/>
                    <a:pt x="708" y="1640"/>
                  </a:cubicBezTo>
                  <a:cubicBezTo>
                    <a:pt x="739" y="1640"/>
                    <a:pt x="770" y="1638"/>
                    <a:pt x="801" y="1635"/>
                  </a:cubicBezTo>
                  <a:lnTo>
                    <a:pt x="1135" y="0"/>
                  </a:lnTo>
                  <a:close/>
                </a:path>
              </a:pathLst>
            </a:custGeom>
            <a:solidFill>
              <a:srgbClr val="FF56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4"/>
            <p:cNvSpPr/>
            <p:nvPr/>
          </p:nvSpPr>
          <p:spPr>
            <a:xfrm>
              <a:off x="2619589" y="2464995"/>
              <a:ext cx="22939" cy="18772"/>
            </a:xfrm>
            <a:custGeom>
              <a:avLst/>
              <a:gdLst/>
              <a:ahLst/>
              <a:cxnLst/>
              <a:rect l="l" t="t" r="r" b="b"/>
              <a:pathLst>
                <a:path w="1101" h="901" extrusionOk="0">
                  <a:moveTo>
                    <a:pt x="133" y="0"/>
                  </a:moveTo>
                  <a:cubicBezTo>
                    <a:pt x="67" y="0"/>
                    <a:pt x="0" y="34"/>
                    <a:pt x="0" y="100"/>
                  </a:cubicBezTo>
                  <a:cubicBezTo>
                    <a:pt x="0" y="167"/>
                    <a:pt x="33" y="234"/>
                    <a:pt x="100" y="234"/>
                  </a:cubicBezTo>
                  <a:cubicBezTo>
                    <a:pt x="434" y="334"/>
                    <a:pt x="701" y="534"/>
                    <a:pt x="834" y="834"/>
                  </a:cubicBezTo>
                  <a:cubicBezTo>
                    <a:pt x="867" y="901"/>
                    <a:pt x="901" y="901"/>
                    <a:pt x="934" y="901"/>
                  </a:cubicBezTo>
                  <a:lnTo>
                    <a:pt x="1001" y="901"/>
                  </a:lnTo>
                  <a:cubicBezTo>
                    <a:pt x="1067" y="867"/>
                    <a:pt x="1101" y="801"/>
                    <a:pt x="1067" y="734"/>
                  </a:cubicBezTo>
                  <a:cubicBezTo>
                    <a:pt x="901" y="367"/>
                    <a:pt x="567" y="67"/>
                    <a:pt x="1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4"/>
            <p:cNvSpPr/>
            <p:nvPr/>
          </p:nvSpPr>
          <p:spPr>
            <a:xfrm>
              <a:off x="2551476" y="2450014"/>
              <a:ext cx="28502" cy="8730"/>
            </a:xfrm>
            <a:custGeom>
              <a:avLst/>
              <a:gdLst/>
              <a:ahLst/>
              <a:cxnLst/>
              <a:rect l="l" t="t" r="r" b="b"/>
              <a:pathLst>
                <a:path w="1368" h="419" extrusionOk="0">
                  <a:moveTo>
                    <a:pt x="734" y="1"/>
                  </a:moveTo>
                  <a:cubicBezTo>
                    <a:pt x="517" y="1"/>
                    <a:pt x="299" y="59"/>
                    <a:pt x="100" y="185"/>
                  </a:cubicBezTo>
                  <a:cubicBezTo>
                    <a:pt x="33" y="219"/>
                    <a:pt x="0" y="286"/>
                    <a:pt x="33" y="352"/>
                  </a:cubicBezTo>
                  <a:cubicBezTo>
                    <a:pt x="67" y="386"/>
                    <a:pt x="67" y="386"/>
                    <a:pt x="100" y="419"/>
                  </a:cubicBezTo>
                  <a:lnTo>
                    <a:pt x="234" y="419"/>
                  </a:lnTo>
                  <a:cubicBezTo>
                    <a:pt x="390" y="302"/>
                    <a:pt x="581" y="253"/>
                    <a:pt x="772" y="253"/>
                  </a:cubicBezTo>
                  <a:cubicBezTo>
                    <a:pt x="907" y="253"/>
                    <a:pt x="1043" y="277"/>
                    <a:pt x="1168" y="319"/>
                  </a:cubicBezTo>
                  <a:cubicBezTo>
                    <a:pt x="1195" y="333"/>
                    <a:pt x="1223" y="341"/>
                    <a:pt x="1248" y="341"/>
                  </a:cubicBezTo>
                  <a:cubicBezTo>
                    <a:pt x="1284" y="341"/>
                    <a:pt x="1315" y="325"/>
                    <a:pt x="1334" y="286"/>
                  </a:cubicBezTo>
                  <a:cubicBezTo>
                    <a:pt x="1368" y="219"/>
                    <a:pt x="1334" y="119"/>
                    <a:pt x="1268" y="119"/>
                  </a:cubicBezTo>
                  <a:cubicBezTo>
                    <a:pt x="1100" y="42"/>
                    <a:pt x="917" y="1"/>
                    <a:pt x="7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4"/>
            <p:cNvSpPr/>
            <p:nvPr/>
          </p:nvSpPr>
          <p:spPr>
            <a:xfrm>
              <a:off x="2526451" y="2675587"/>
              <a:ext cx="165430" cy="111905"/>
            </a:xfrm>
            <a:custGeom>
              <a:avLst/>
              <a:gdLst/>
              <a:ahLst/>
              <a:cxnLst/>
              <a:rect l="l" t="t" r="r" b="b"/>
              <a:pathLst>
                <a:path w="7940" h="5371" extrusionOk="0">
                  <a:moveTo>
                    <a:pt x="7039" y="0"/>
                  </a:moveTo>
                  <a:lnTo>
                    <a:pt x="4103" y="2269"/>
                  </a:lnTo>
                  <a:cubicBezTo>
                    <a:pt x="3914" y="2410"/>
                    <a:pt x="3696" y="2477"/>
                    <a:pt x="3481" y="2477"/>
                  </a:cubicBezTo>
                  <a:cubicBezTo>
                    <a:pt x="3089" y="2477"/>
                    <a:pt x="2708" y="2256"/>
                    <a:pt x="2535" y="1868"/>
                  </a:cubicBezTo>
                  <a:lnTo>
                    <a:pt x="1868" y="334"/>
                  </a:lnTo>
                  <a:lnTo>
                    <a:pt x="1101" y="534"/>
                  </a:lnTo>
                  <a:cubicBezTo>
                    <a:pt x="934" y="567"/>
                    <a:pt x="767" y="734"/>
                    <a:pt x="734" y="901"/>
                  </a:cubicBezTo>
                  <a:cubicBezTo>
                    <a:pt x="567" y="1602"/>
                    <a:pt x="0" y="3369"/>
                    <a:pt x="67" y="4937"/>
                  </a:cubicBezTo>
                  <a:cubicBezTo>
                    <a:pt x="67" y="4937"/>
                    <a:pt x="1031" y="3628"/>
                    <a:pt x="1938" y="3628"/>
                  </a:cubicBezTo>
                  <a:cubicBezTo>
                    <a:pt x="2260" y="3628"/>
                    <a:pt x="2574" y="3792"/>
                    <a:pt x="2836" y="4237"/>
                  </a:cubicBezTo>
                  <a:cubicBezTo>
                    <a:pt x="2836" y="4237"/>
                    <a:pt x="3217" y="3798"/>
                    <a:pt x="3736" y="3798"/>
                  </a:cubicBezTo>
                  <a:cubicBezTo>
                    <a:pt x="4187" y="3798"/>
                    <a:pt x="4741" y="4130"/>
                    <a:pt x="5237" y="5371"/>
                  </a:cubicBezTo>
                  <a:cubicBezTo>
                    <a:pt x="5904" y="4404"/>
                    <a:pt x="6505" y="3369"/>
                    <a:pt x="7039" y="2302"/>
                  </a:cubicBezTo>
                  <a:cubicBezTo>
                    <a:pt x="7572" y="1034"/>
                    <a:pt x="7939" y="334"/>
                    <a:pt x="7939" y="334"/>
                  </a:cubicBezTo>
                  <a:lnTo>
                    <a:pt x="70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4"/>
            <p:cNvSpPr/>
            <p:nvPr/>
          </p:nvSpPr>
          <p:spPr>
            <a:xfrm>
              <a:off x="2611526" y="2678358"/>
              <a:ext cx="195724" cy="572025"/>
            </a:xfrm>
            <a:custGeom>
              <a:avLst/>
              <a:gdLst/>
              <a:ahLst/>
              <a:cxnLst/>
              <a:rect l="l" t="t" r="r" b="b"/>
              <a:pathLst>
                <a:path w="9394" h="27455" extrusionOk="0">
                  <a:moveTo>
                    <a:pt x="3289" y="1"/>
                  </a:moveTo>
                  <a:cubicBezTo>
                    <a:pt x="2022" y="5538"/>
                    <a:pt x="1154" y="11142"/>
                    <a:pt x="687" y="16779"/>
                  </a:cubicBezTo>
                  <a:cubicBezTo>
                    <a:pt x="124" y="24733"/>
                    <a:pt x="1" y="27455"/>
                    <a:pt x="2747" y="27455"/>
                  </a:cubicBezTo>
                  <a:cubicBezTo>
                    <a:pt x="2927" y="27455"/>
                    <a:pt x="3118" y="27443"/>
                    <a:pt x="3322" y="27420"/>
                  </a:cubicBezTo>
                  <a:cubicBezTo>
                    <a:pt x="6658" y="27054"/>
                    <a:pt x="9393" y="26653"/>
                    <a:pt x="8926" y="25419"/>
                  </a:cubicBezTo>
                  <a:cubicBezTo>
                    <a:pt x="8426" y="24218"/>
                    <a:pt x="6625" y="21483"/>
                    <a:pt x="6725" y="20082"/>
                  </a:cubicBezTo>
                  <a:cubicBezTo>
                    <a:pt x="6825" y="18681"/>
                    <a:pt x="7992" y="7773"/>
                    <a:pt x="8126" y="6139"/>
                  </a:cubicBezTo>
                  <a:cubicBezTo>
                    <a:pt x="8259" y="4504"/>
                    <a:pt x="9260" y="1035"/>
                    <a:pt x="32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4"/>
            <p:cNvSpPr/>
            <p:nvPr/>
          </p:nvSpPr>
          <p:spPr>
            <a:xfrm>
              <a:off x="2691162" y="3048118"/>
              <a:ext cx="155700" cy="148241"/>
            </a:xfrm>
            <a:custGeom>
              <a:avLst/>
              <a:gdLst/>
              <a:ahLst/>
              <a:cxnLst/>
              <a:rect l="l" t="t" r="r" b="b"/>
              <a:pathLst>
                <a:path w="7473" h="7115" extrusionOk="0">
                  <a:moveTo>
                    <a:pt x="6005" y="1"/>
                  </a:moveTo>
                  <a:cubicBezTo>
                    <a:pt x="5505" y="601"/>
                    <a:pt x="3637" y="2803"/>
                    <a:pt x="3637" y="2803"/>
                  </a:cubicBezTo>
                  <a:cubicBezTo>
                    <a:pt x="2970" y="3036"/>
                    <a:pt x="2336" y="3337"/>
                    <a:pt x="1702" y="3670"/>
                  </a:cubicBezTo>
                  <a:cubicBezTo>
                    <a:pt x="801" y="4237"/>
                    <a:pt x="1" y="5071"/>
                    <a:pt x="34" y="5305"/>
                  </a:cubicBezTo>
                  <a:cubicBezTo>
                    <a:pt x="234" y="5872"/>
                    <a:pt x="501" y="6405"/>
                    <a:pt x="868" y="6872"/>
                  </a:cubicBezTo>
                  <a:cubicBezTo>
                    <a:pt x="952" y="7040"/>
                    <a:pt x="1129" y="7114"/>
                    <a:pt x="1302" y="7114"/>
                  </a:cubicBezTo>
                  <a:cubicBezTo>
                    <a:pt x="1336" y="7114"/>
                    <a:pt x="1369" y="7111"/>
                    <a:pt x="1402" y="7106"/>
                  </a:cubicBezTo>
                  <a:cubicBezTo>
                    <a:pt x="1902" y="6973"/>
                    <a:pt x="2436" y="6772"/>
                    <a:pt x="2903" y="6572"/>
                  </a:cubicBezTo>
                  <a:cubicBezTo>
                    <a:pt x="3337" y="6339"/>
                    <a:pt x="3737" y="6039"/>
                    <a:pt x="4004" y="5638"/>
                  </a:cubicBezTo>
                  <a:lnTo>
                    <a:pt x="4771" y="4004"/>
                  </a:lnTo>
                  <a:cubicBezTo>
                    <a:pt x="5638" y="3036"/>
                    <a:pt x="6505" y="2136"/>
                    <a:pt x="7473" y="1268"/>
                  </a:cubicBezTo>
                  <a:lnTo>
                    <a:pt x="6005" y="1"/>
                  </a:lnTo>
                  <a:close/>
                </a:path>
              </a:pathLst>
            </a:custGeom>
            <a:solidFill>
              <a:srgbClr val="DD8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4"/>
            <p:cNvSpPr/>
            <p:nvPr/>
          </p:nvSpPr>
          <p:spPr>
            <a:xfrm>
              <a:off x="2427063" y="2684630"/>
              <a:ext cx="130677" cy="567295"/>
            </a:xfrm>
            <a:custGeom>
              <a:avLst/>
              <a:gdLst/>
              <a:ahLst/>
              <a:cxnLst/>
              <a:rect l="l" t="t" r="r" b="b"/>
              <a:pathLst>
                <a:path w="6272" h="27228" extrusionOk="0">
                  <a:moveTo>
                    <a:pt x="6271" y="0"/>
                  </a:moveTo>
                  <a:lnTo>
                    <a:pt x="6271" y="0"/>
                  </a:lnTo>
                  <a:cubicBezTo>
                    <a:pt x="4036" y="434"/>
                    <a:pt x="2168" y="1868"/>
                    <a:pt x="1334" y="2402"/>
                  </a:cubicBezTo>
                  <a:cubicBezTo>
                    <a:pt x="500" y="2969"/>
                    <a:pt x="1001" y="2669"/>
                    <a:pt x="500" y="7572"/>
                  </a:cubicBezTo>
                  <a:cubicBezTo>
                    <a:pt x="0" y="12509"/>
                    <a:pt x="500" y="19414"/>
                    <a:pt x="500" y="20548"/>
                  </a:cubicBezTo>
                  <a:cubicBezTo>
                    <a:pt x="500" y="21682"/>
                    <a:pt x="33" y="26352"/>
                    <a:pt x="33" y="26352"/>
                  </a:cubicBezTo>
                  <a:cubicBezTo>
                    <a:pt x="33" y="26352"/>
                    <a:pt x="299" y="27228"/>
                    <a:pt x="1492" y="27228"/>
                  </a:cubicBezTo>
                  <a:cubicBezTo>
                    <a:pt x="1637" y="27228"/>
                    <a:pt x="1795" y="27215"/>
                    <a:pt x="1968" y="27186"/>
                  </a:cubicBezTo>
                  <a:cubicBezTo>
                    <a:pt x="3569" y="26919"/>
                    <a:pt x="3169" y="22349"/>
                    <a:pt x="3369" y="13743"/>
                  </a:cubicBezTo>
                  <a:cubicBezTo>
                    <a:pt x="3536" y="5137"/>
                    <a:pt x="6271" y="0"/>
                    <a:pt x="62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4"/>
            <p:cNvSpPr/>
            <p:nvPr/>
          </p:nvSpPr>
          <p:spPr>
            <a:xfrm>
              <a:off x="2723145" y="2701299"/>
              <a:ext cx="230060" cy="432305"/>
            </a:xfrm>
            <a:custGeom>
              <a:avLst/>
              <a:gdLst/>
              <a:ahLst/>
              <a:cxnLst/>
              <a:rect l="l" t="t" r="r" b="b"/>
              <a:pathLst>
                <a:path w="11042" h="20749" extrusionOk="0">
                  <a:moveTo>
                    <a:pt x="1101" y="1"/>
                  </a:moveTo>
                  <a:cubicBezTo>
                    <a:pt x="1101" y="1"/>
                    <a:pt x="0" y="2836"/>
                    <a:pt x="200" y="4904"/>
                  </a:cubicBezTo>
                  <a:cubicBezTo>
                    <a:pt x="300" y="5771"/>
                    <a:pt x="6505" y="12443"/>
                    <a:pt x="6505" y="12443"/>
                  </a:cubicBezTo>
                  <a:lnTo>
                    <a:pt x="1835" y="18647"/>
                  </a:lnTo>
                  <a:lnTo>
                    <a:pt x="4237" y="20749"/>
                  </a:lnTo>
                  <a:cubicBezTo>
                    <a:pt x="4237" y="20749"/>
                    <a:pt x="10908" y="14144"/>
                    <a:pt x="10975" y="12343"/>
                  </a:cubicBezTo>
                  <a:cubicBezTo>
                    <a:pt x="11041" y="10575"/>
                    <a:pt x="3603" y="734"/>
                    <a:pt x="11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4"/>
            <p:cNvSpPr/>
            <p:nvPr/>
          </p:nvSpPr>
          <p:spPr>
            <a:xfrm>
              <a:off x="2607754" y="2487915"/>
              <a:ext cx="12543" cy="16793"/>
            </a:xfrm>
            <a:custGeom>
              <a:avLst/>
              <a:gdLst/>
              <a:ahLst/>
              <a:cxnLst/>
              <a:rect l="l" t="t" r="r" b="b"/>
              <a:pathLst>
                <a:path w="602" h="806" extrusionOk="0">
                  <a:moveTo>
                    <a:pt x="368" y="1"/>
                  </a:moveTo>
                  <a:cubicBezTo>
                    <a:pt x="234" y="1"/>
                    <a:pt x="101" y="134"/>
                    <a:pt x="34" y="368"/>
                  </a:cubicBezTo>
                  <a:cubicBezTo>
                    <a:pt x="1" y="568"/>
                    <a:pt x="68" y="768"/>
                    <a:pt x="234" y="802"/>
                  </a:cubicBezTo>
                  <a:cubicBezTo>
                    <a:pt x="246" y="804"/>
                    <a:pt x="258" y="806"/>
                    <a:pt x="269" y="806"/>
                  </a:cubicBezTo>
                  <a:cubicBezTo>
                    <a:pt x="390" y="806"/>
                    <a:pt x="507" y="651"/>
                    <a:pt x="568" y="468"/>
                  </a:cubicBezTo>
                  <a:cubicBezTo>
                    <a:pt x="601" y="234"/>
                    <a:pt x="535" y="34"/>
                    <a:pt x="3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4"/>
            <p:cNvSpPr/>
            <p:nvPr/>
          </p:nvSpPr>
          <p:spPr>
            <a:xfrm>
              <a:off x="2557018" y="2478101"/>
              <a:ext cx="12543" cy="16210"/>
            </a:xfrm>
            <a:custGeom>
              <a:avLst/>
              <a:gdLst/>
              <a:ahLst/>
              <a:cxnLst/>
              <a:rect l="l" t="t" r="r" b="b"/>
              <a:pathLst>
                <a:path w="602" h="778" extrusionOk="0">
                  <a:moveTo>
                    <a:pt x="325" y="1"/>
                  </a:moveTo>
                  <a:cubicBezTo>
                    <a:pt x="179" y="1"/>
                    <a:pt x="65" y="156"/>
                    <a:pt x="34" y="339"/>
                  </a:cubicBezTo>
                  <a:cubicBezTo>
                    <a:pt x="1" y="572"/>
                    <a:pt x="68" y="772"/>
                    <a:pt x="201" y="772"/>
                  </a:cubicBezTo>
                  <a:cubicBezTo>
                    <a:pt x="215" y="776"/>
                    <a:pt x="229" y="777"/>
                    <a:pt x="243" y="777"/>
                  </a:cubicBezTo>
                  <a:cubicBezTo>
                    <a:pt x="367" y="777"/>
                    <a:pt x="505" y="648"/>
                    <a:pt x="535" y="439"/>
                  </a:cubicBezTo>
                  <a:cubicBezTo>
                    <a:pt x="601" y="238"/>
                    <a:pt x="501" y="38"/>
                    <a:pt x="368" y="5"/>
                  </a:cubicBezTo>
                  <a:cubicBezTo>
                    <a:pt x="353" y="2"/>
                    <a:pt x="339" y="1"/>
                    <a:pt x="3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4"/>
            <p:cNvSpPr/>
            <p:nvPr/>
          </p:nvSpPr>
          <p:spPr>
            <a:xfrm>
              <a:off x="2555643" y="2473330"/>
              <a:ext cx="10438" cy="6626"/>
            </a:xfrm>
            <a:custGeom>
              <a:avLst/>
              <a:gdLst/>
              <a:ahLst/>
              <a:cxnLst/>
              <a:rect l="l" t="t" r="r" b="b"/>
              <a:pathLst>
                <a:path w="501" h="318" extrusionOk="0">
                  <a:moveTo>
                    <a:pt x="0" y="0"/>
                  </a:moveTo>
                  <a:cubicBezTo>
                    <a:pt x="0" y="1"/>
                    <a:pt x="136" y="317"/>
                    <a:pt x="352" y="317"/>
                  </a:cubicBezTo>
                  <a:cubicBezTo>
                    <a:pt x="398" y="317"/>
                    <a:pt x="448" y="303"/>
                    <a:pt x="501" y="267"/>
                  </a:cubicBez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4"/>
            <p:cNvSpPr/>
            <p:nvPr/>
          </p:nvSpPr>
          <p:spPr>
            <a:xfrm>
              <a:off x="2606379" y="2483748"/>
              <a:ext cx="10438" cy="6000"/>
            </a:xfrm>
            <a:custGeom>
              <a:avLst/>
              <a:gdLst/>
              <a:ahLst/>
              <a:cxnLst/>
              <a:rect l="l" t="t" r="r" b="b"/>
              <a:pathLst>
                <a:path w="501" h="288" extrusionOk="0">
                  <a:moveTo>
                    <a:pt x="0" y="1"/>
                  </a:moveTo>
                  <a:cubicBezTo>
                    <a:pt x="0" y="1"/>
                    <a:pt x="132" y="287"/>
                    <a:pt x="343" y="287"/>
                  </a:cubicBezTo>
                  <a:cubicBezTo>
                    <a:pt x="392" y="287"/>
                    <a:pt x="444" y="272"/>
                    <a:pt x="501" y="234"/>
                  </a:cubicBez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4"/>
            <p:cNvSpPr/>
            <p:nvPr/>
          </p:nvSpPr>
          <p:spPr>
            <a:xfrm>
              <a:off x="2577188" y="2546486"/>
              <a:ext cx="38232" cy="17043"/>
            </a:xfrm>
            <a:custGeom>
              <a:avLst/>
              <a:gdLst/>
              <a:ahLst/>
              <a:cxnLst/>
              <a:rect l="l" t="t" r="r" b="b"/>
              <a:pathLst>
                <a:path w="1835" h="818" extrusionOk="0">
                  <a:moveTo>
                    <a:pt x="1752" y="0"/>
                  </a:moveTo>
                  <a:cubicBezTo>
                    <a:pt x="1735" y="0"/>
                    <a:pt x="1718" y="9"/>
                    <a:pt x="1701" y="25"/>
                  </a:cubicBezTo>
                  <a:cubicBezTo>
                    <a:pt x="1346" y="440"/>
                    <a:pt x="833" y="670"/>
                    <a:pt x="303" y="670"/>
                  </a:cubicBezTo>
                  <a:cubicBezTo>
                    <a:pt x="235" y="670"/>
                    <a:pt x="168" y="667"/>
                    <a:pt x="100" y="659"/>
                  </a:cubicBezTo>
                  <a:cubicBezTo>
                    <a:pt x="67" y="659"/>
                    <a:pt x="34" y="692"/>
                    <a:pt x="34" y="726"/>
                  </a:cubicBezTo>
                  <a:cubicBezTo>
                    <a:pt x="0" y="759"/>
                    <a:pt x="34" y="793"/>
                    <a:pt x="100" y="793"/>
                  </a:cubicBezTo>
                  <a:cubicBezTo>
                    <a:pt x="167" y="809"/>
                    <a:pt x="234" y="818"/>
                    <a:pt x="300" y="818"/>
                  </a:cubicBezTo>
                  <a:cubicBezTo>
                    <a:pt x="367" y="818"/>
                    <a:pt x="434" y="809"/>
                    <a:pt x="501" y="793"/>
                  </a:cubicBezTo>
                  <a:cubicBezTo>
                    <a:pt x="1001" y="759"/>
                    <a:pt x="1468" y="492"/>
                    <a:pt x="1802" y="125"/>
                  </a:cubicBezTo>
                  <a:cubicBezTo>
                    <a:pt x="1835" y="92"/>
                    <a:pt x="1835" y="59"/>
                    <a:pt x="1802" y="25"/>
                  </a:cubicBezTo>
                  <a:cubicBezTo>
                    <a:pt x="1785" y="9"/>
                    <a:pt x="1768" y="0"/>
                    <a:pt x="17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4"/>
            <p:cNvSpPr/>
            <p:nvPr/>
          </p:nvSpPr>
          <p:spPr>
            <a:xfrm>
              <a:off x="2663366" y="2398257"/>
              <a:ext cx="107738" cy="233540"/>
            </a:xfrm>
            <a:custGeom>
              <a:avLst/>
              <a:gdLst/>
              <a:ahLst/>
              <a:cxnLst/>
              <a:rect l="l" t="t" r="r" b="b"/>
              <a:pathLst>
                <a:path w="5171" h="11209" extrusionOk="0">
                  <a:moveTo>
                    <a:pt x="534" y="1"/>
                  </a:moveTo>
                  <a:cubicBezTo>
                    <a:pt x="1802" y="3637"/>
                    <a:pt x="1635" y="7673"/>
                    <a:pt x="1" y="11209"/>
                  </a:cubicBezTo>
                  <a:cubicBezTo>
                    <a:pt x="367" y="11075"/>
                    <a:pt x="768" y="11009"/>
                    <a:pt x="1135" y="10909"/>
                  </a:cubicBezTo>
                  <a:cubicBezTo>
                    <a:pt x="1301" y="10442"/>
                    <a:pt x="1435" y="9975"/>
                    <a:pt x="1602" y="9508"/>
                  </a:cubicBezTo>
                  <a:lnTo>
                    <a:pt x="1602" y="9508"/>
                  </a:lnTo>
                  <a:cubicBezTo>
                    <a:pt x="1568" y="9908"/>
                    <a:pt x="1435" y="10442"/>
                    <a:pt x="1368" y="10875"/>
                  </a:cubicBezTo>
                  <a:lnTo>
                    <a:pt x="2369" y="10709"/>
                  </a:lnTo>
                  <a:cubicBezTo>
                    <a:pt x="2536" y="10242"/>
                    <a:pt x="2669" y="9741"/>
                    <a:pt x="2836" y="9308"/>
                  </a:cubicBezTo>
                  <a:lnTo>
                    <a:pt x="2836" y="9308"/>
                  </a:lnTo>
                  <a:cubicBezTo>
                    <a:pt x="2769" y="9708"/>
                    <a:pt x="2702" y="10242"/>
                    <a:pt x="2602" y="10642"/>
                  </a:cubicBezTo>
                  <a:cubicBezTo>
                    <a:pt x="3737" y="9875"/>
                    <a:pt x="4537" y="8707"/>
                    <a:pt x="4871" y="7373"/>
                  </a:cubicBezTo>
                  <a:cubicBezTo>
                    <a:pt x="5171" y="5872"/>
                    <a:pt x="4971" y="4337"/>
                    <a:pt x="4304" y="2970"/>
                  </a:cubicBezTo>
                  <a:cubicBezTo>
                    <a:pt x="3503" y="1569"/>
                    <a:pt x="2069" y="968"/>
                    <a:pt x="5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4"/>
            <p:cNvSpPr/>
            <p:nvPr/>
          </p:nvSpPr>
          <p:spPr>
            <a:xfrm>
              <a:off x="2671159" y="2515648"/>
              <a:ext cx="60130" cy="66880"/>
            </a:xfrm>
            <a:custGeom>
              <a:avLst/>
              <a:gdLst/>
              <a:ahLst/>
              <a:cxnLst/>
              <a:rect l="l" t="t" r="r" b="b"/>
              <a:pathLst>
                <a:path w="2886" h="3210" extrusionOk="0">
                  <a:moveTo>
                    <a:pt x="1555" y="0"/>
                  </a:moveTo>
                  <a:cubicBezTo>
                    <a:pt x="1524" y="0"/>
                    <a:pt x="1493" y="2"/>
                    <a:pt x="1461" y="4"/>
                  </a:cubicBezTo>
                  <a:cubicBezTo>
                    <a:pt x="561" y="71"/>
                    <a:pt x="94" y="1205"/>
                    <a:pt x="27" y="1972"/>
                  </a:cubicBezTo>
                  <a:cubicBezTo>
                    <a:pt x="1" y="2652"/>
                    <a:pt x="344" y="3209"/>
                    <a:pt x="879" y="3209"/>
                  </a:cubicBezTo>
                  <a:cubicBezTo>
                    <a:pt x="1026" y="3209"/>
                    <a:pt x="1188" y="3167"/>
                    <a:pt x="1361" y="3073"/>
                  </a:cubicBezTo>
                  <a:cubicBezTo>
                    <a:pt x="1962" y="2740"/>
                    <a:pt x="2395" y="2206"/>
                    <a:pt x="2629" y="1572"/>
                  </a:cubicBezTo>
                  <a:cubicBezTo>
                    <a:pt x="2885" y="802"/>
                    <a:pt x="2339" y="0"/>
                    <a:pt x="1555" y="0"/>
                  </a:cubicBezTo>
                  <a:close/>
                </a:path>
              </a:pathLst>
            </a:custGeom>
            <a:solidFill>
              <a:srgbClr val="DD8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4"/>
            <p:cNvSpPr/>
            <p:nvPr/>
          </p:nvSpPr>
          <p:spPr>
            <a:xfrm>
              <a:off x="2538953" y="2770100"/>
              <a:ext cx="52150" cy="50067"/>
            </a:xfrm>
            <a:custGeom>
              <a:avLst/>
              <a:gdLst/>
              <a:ahLst/>
              <a:cxnLst/>
              <a:rect l="l" t="t" r="r" b="b"/>
              <a:pathLst>
                <a:path w="2503" h="2403" extrusionOk="0">
                  <a:moveTo>
                    <a:pt x="1635" y="501"/>
                  </a:moveTo>
                  <a:lnTo>
                    <a:pt x="1635" y="501"/>
                  </a:lnTo>
                  <a:cubicBezTo>
                    <a:pt x="1502" y="701"/>
                    <a:pt x="1435" y="902"/>
                    <a:pt x="1368" y="1135"/>
                  </a:cubicBezTo>
                  <a:lnTo>
                    <a:pt x="1368" y="1168"/>
                  </a:lnTo>
                  <a:cubicBezTo>
                    <a:pt x="1335" y="1502"/>
                    <a:pt x="1268" y="1836"/>
                    <a:pt x="1068" y="1936"/>
                  </a:cubicBezTo>
                  <a:cubicBezTo>
                    <a:pt x="1018" y="1969"/>
                    <a:pt x="960" y="1986"/>
                    <a:pt x="905" y="1986"/>
                  </a:cubicBezTo>
                  <a:cubicBezTo>
                    <a:pt x="851" y="1986"/>
                    <a:pt x="801" y="1969"/>
                    <a:pt x="768" y="1936"/>
                  </a:cubicBezTo>
                  <a:cubicBezTo>
                    <a:pt x="601" y="1869"/>
                    <a:pt x="501" y="1736"/>
                    <a:pt x="468" y="1569"/>
                  </a:cubicBezTo>
                  <a:cubicBezTo>
                    <a:pt x="468" y="1235"/>
                    <a:pt x="634" y="935"/>
                    <a:pt x="935" y="768"/>
                  </a:cubicBezTo>
                  <a:cubicBezTo>
                    <a:pt x="1135" y="635"/>
                    <a:pt x="1368" y="568"/>
                    <a:pt x="1635" y="501"/>
                  </a:cubicBezTo>
                  <a:close/>
                  <a:moveTo>
                    <a:pt x="1902" y="1"/>
                  </a:moveTo>
                  <a:cubicBezTo>
                    <a:pt x="1502" y="68"/>
                    <a:pt x="1068" y="201"/>
                    <a:pt x="701" y="435"/>
                  </a:cubicBezTo>
                  <a:cubicBezTo>
                    <a:pt x="267" y="668"/>
                    <a:pt x="1" y="1135"/>
                    <a:pt x="67" y="1635"/>
                  </a:cubicBezTo>
                  <a:cubicBezTo>
                    <a:pt x="101" y="1936"/>
                    <a:pt x="301" y="2169"/>
                    <a:pt x="568" y="2303"/>
                  </a:cubicBezTo>
                  <a:cubicBezTo>
                    <a:pt x="668" y="2369"/>
                    <a:pt x="801" y="2403"/>
                    <a:pt x="935" y="2403"/>
                  </a:cubicBezTo>
                  <a:cubicBezTo>
                    <a:pt x="1035" y="2403"/>
                    <a:pt x="1168" y="2369"/>
                    <a:pt x="1268" y="2303"/>
                  </a:cubicBezTo>
                  <a:cubicBezTo>
                    <a:pt x="1602" y="2036"/>
                    <a:pt x="1802" y="1635"/>
                    <a:pt x="1802" y="1235"/>
                  </a:cubicBezTo>
                  <a:lnTo>
                    <a:pt x="1802" y="1168"/>
                  </a:lnTo>
                  <a:cubicBezTo>
                    <a:pt x="1835" y="835"/>
                    <a:pt x="2102" y="435"/>
                    <a:pt x="2302" y="435"/>
                  </a:cubicBezTo>
                  <a:cubicBezTo>
                    <a:pt x="2402" y="435"/>
                    <a:pt x="2502" y="335"/>
                    <a:pt x="2502" y="234"/>
                  </a:cubicBezTo>
                  <a:cubicBezTo>
                    <a:pt x="2502" y="101"/>
                    <a:pt x="2402" y="1"/>
                    <a:pt x="23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4"/>
            <p:cNvSpPr/>
            <p:nvPr/>
          </p:nvSpPr>
          <p:spPr>
            <a:xfrm>
              <a:off x="2582042" y="2770809"/>
              <a:ext cx="49379" cy="52150"/>
            </a:xfrm>
            <a:custGeom>
              <a:avLst/>
              <a:gdLst/>
              <a:ahLst/>
              <a:cxnLst/>
              <a:rect l="l" t="t" r="r" b="b"/>
              <a:pathLst>
                <a:path w="2370" h="2503" extrusionOk="0">
                  <a:moveTo>
                    <a:pt x="835" y="534"/>
                  </a:moveTo>
                  <a:cubicBezTo>
                    <a:pt x="1102" y="634"/>
                    <a:pt x="1302" y="734"/>
                    <a:pt x="1502" y="901"/>
                  </a:cubicBezTo>
                  <a:cubicBezTo>
                    <a:pt x="1769" y="1101"/>
                    <a:pt x="1902" y="1401"/>
                    <a:pt x="1869" y="1735"/>
                  </a:cubicBezTo>
                  <a:cubicBezTo>
                    <a:pt x="1835" y="1902"/>
                    <a:pt x="1702" y="2002"/>
                    <a:pt x="1569" y="2068"/>
                  </a:cubicBezTo>
                  <a:cubicBezTo>
                    <a:pt x="1527" y="2082"/>
                    <a:pt x="1480" y="2090"/>
                    <a:pt x="1432" y="2090"/>
                  </a:cubicBezTo>
                  <a:cubicBezTo>
                    <a:pt x="1364" y="2090"/>
                    <a:pt x="1294" y="2074"/>
                    <a:pt x="1235" y="2035"/>
                  </a:cubicBezTo>
                  <a:cubicBezTo>
                    <a:pt x="1035" y="1902"/>
                    <a:pt x="1001" y="1568"/>
                    <a:pt x="1001" y="1268"/>
                  </a:cubicBezTo>
                  <a:lnTo>
                    <a:pt x="1001" y="1201"/>
                  </a:lnTo>
                  <a:cubicBezTo>
                    <a:pt x="1001" y="968"/>
                    <a:pt x="935" y="734"/>
                    <a:pt x="835" y="534"/>
                  </a:cubicBezTo>
                  <a:close/>
                  <a:moveTo>
                    <a:pt x="234" y="0"/>
                  </a:moveTo>
                  <a:cubicBezTo>
                    <a:pt x="101" y="0"/>
                    <a:pt x="1" y="67"/>
                    <a:pt x="1" y="200"/>
                  </a:cubicBezTo>
                  <a:cubicBezTo>
                    <a:pt x="1" y="301"/>
                    <a:pt x="67" y="401"/>
                    <a:pt x="168" y="434"/>
                  </a:cubicBezTo>
                  <a:cubicBezTo>
                    <a:pt x="368" y="434"/>
                    <a:pt x="601" y="901"/>
                    <a:pt x="601" y="1235"/>
                  </a:cubicBezTo>
                  <a:lnTo>
                    <a:pt x="601" y="1268"/>
                  </a:lnTo>
                  <a:cubicBezTo>
                    <a:pt x="534" y="1702"/>
                    <a:pt x="701" y="2102"/>
                    <a:pt x="1001" y="2402"/>
                  </a:cubicBezTo>
                  <a:cubicBezTo>
                    <a:pt x="1135" y="2469"/>
                    <a:pt x="1268" y="2502"/>
                    <a:pt x="1402" y="2502"/>
                  </a:cubicBezTo>
                  <a:cubicBezTo>
                    <a:pt x="1502" y="2502"/>
                    <a:pt x="1602" y="2469"/>
                    <a:pt x="1702" y="2435"/>
                  </a:cubicBezTo>
                  <a:cubicBezTo>
                    <a:pt x="1969" y="2335"/>
                    <a:pt x="2202" y="2102"/>
                    <a:pt x="2269" y="1802"/>
                  </a:cubicBezTo>
                  <a:cubicBezTo>
                    <a:pt x="2369" y="1335"/>
                    <a:pt x="2169" y="834"/>
                    <a:pt x="1769" y="534"/>
                  </a:cubicBezTo>
                  <a:cubicBezTo>
                    <a:pt x="1435" y="301"/>
                    <a:pt x="1035" y="100"/>
                    <a:pt x="6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4"/>
            <p:cNvSpPr/>
            <p:nvPr/>
          </p:nvSpPr>
          <p:spPr>
            <a:xfrm>
              <a:off x="2555643" y="2775018"/>
              <a:ext cx="27127" cy="92403"/>
            </a:xfrm>
            <a:custGeom>
              <a:avLst/>
              <a:gdLst/>
              <a:ahLst/>
              <a:cxnLst/>
              <a:rect l="l" t="t" r="r" b="b"/>
              <a:pathLst>
                <a:path w="1302" h="4435" extrusionOk="0">
                  <a:moveTo>
                    <a:pt x="1070" y="1"/>
                  </a:moveTo>
                  <a:cubicBezTo>
                    <a:pt x="974" y="1"/>
                    <a:pt x="883" y="62"/>
                    <a:pt x="867" y="199"/>
                  </a:cubicBezTo>
                  <a:cubicBezTo>
                    <a:pt x="734" y="1533"/>
                    <a:pt x="434" y="2867"/>
                    <a:pt x="34" y="4168"/>
                  </a:cubicBezTo>
                  <a:cubicBezTo>
                    <a:pt x="0" y="4268"/>
                    <a:pt x="67" y="4368"/>
                    <a:pt x="167" y="4435"/>
                  </a:cubicBezTo>
                  <a:lnTo>
                    <a:pt x="234" y="4435"/>
                  </a:lnTo>
                  <a:cubicBezTo>
                    <a:pt x="334" y="4435"/>
                    <a:pt x="400" y="4368"/>
                    <a:pt x="467" y="4302"/>
                  </a:cubicBezTo>
                  <a:cubicBezTo>
                    <a:pt x="867" y="2967"/>
                    <a:pt x="1134" y="1600"/>
                    <a:pt x="1301" y="232"/>
                  </a:cubicBezTo>
                  <a:cubicBezTo>
                    <a:pt x="1301" y="87"/>
                    <a:pt x="1183" y="1"/>
                    <a:pt x="10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4"/>
            <p:cNvSpPr/>
            <p:nvPr/>
          </p:nvSpPr>
          <p:spPr>
            <a:xfrm>
              <a:off x="2580980" y="2771580"/>
              <a:ext cx="19856" cy="117405"/>
            </a:xfrm>
            <a:custGeom>
              <a:avLst/>
              <a:gdLst/>
              <a:ahLst/>
              <a:cxnLst/>
              <a:rect l="l" t="t" r="r" b="b"/>
              <a:pathLst>
                <a:path w="953" h="5635" extrusionOk="0">
                  <a:moveTo>
                    <a:pt x="279" y="0"/>
                  </a:moveTo>
                  <a:cubicBezTo>
                    <a:pt x="133" y="0"/>
                    <a:pt x="1" y="165"/>
                    <a:pt x="118" y="330"/>
                  </a:cubicBezTo>
                  <a:cubicBezTo>
                    <a:pt x="419" y="897"/>
                    <a:pt x="519" y="1531"/>
                    <a:pt x="419" y="2165"/>
                  </a:cubicBezTo>
                  <a:cubicBezTo>
                    <a:pt x="419" y="2365"/>
                    <a:pt x="385" y="2599"/>
                    <a:pt x="352" y="2832"/>
                  </a:cubicBezTo>
                  <a:cubicBezTo>
                    <a:pt x="252" y="3266"/>
                    <a:pt x="219" y="3733"/>
                    <a:pt x="219" y="4200"/>
                  </a:cubicBezTo>
                  <a:cubicBezTo>
                    <a:pt x="252" y="4633"/>
                    <a:pt x="319" y="5067"/>
                    <a:pt x="485" y="5501"/>
                  </a:cubicBezTo>
                  <a:cubicBezTo>
                    <a:pt x="519" y="5567"/>
                    <a:pt x="585" y="5634"/>
                    <a:pt x="686" y="5634"/>
                  </a:cubicBezTo>
                  <a:cubicBezTo>
                    <a:pt x="719" y="5634"/>
                    <a:pt x="752" y="5634"/>
                    <a:pt x="752" y="5601"/>
                  </a:cubicBezTo>
                  <a:cubicBezTo>
                    <a:pt x="886" y="5567"/>
                    <a:pt x="919" y="5434"/>
                    <a:pt x="886" y="5334"/>
                  </a:cubicBezTo>
                  <a:cubicBezTo>
                    <a:pt x="752" y="4967"/>
                    <a:pt x="652" y="4567"/>
                    <a:pt x="652" y="4166"/>
                  </a:cubicBezTo>
                  <a:cubicBezTo>
                    <a:pt x="652" y="3733"/>
                    <a:pt x="686" y="3299"/>
                    <a:pt x="752" y="2899"/>
                  </a:cubicBezTo>
                  <a:cubicBezTo>
                    <a:pt x="786" y="2665"/>
                    <a:pt x="819" y="2432"/>
                    <a:pt x="852" y="2198"/>
                  </a:cubicBezTo>
                  <a:cubicBezTo>
                    <a:pt x="952" y="1464"/>
                    <a:pt x="819" y="731"/>
                    <a:pt x="452" y="97"/>
                  </a:cubicBezTo>
                  <a:cubicBezTo>
                    <a:pt x="403" y="28"/>
                    <a:pt x="340" y="0"/>
                    <a:pt x="2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54"/>
            <p:cNvSpPr/>
            <p:nvPr/>
          </p:nvSpPr>
          <p:spPr>
            <a:xfrm>
              <a:off x="2532015" y="2378525"/>
              <a:ext cx="189057" cy="119135"/>
            </a:xfrm>
            <a:custGeom>
              <a:avLst/>
              <a:gdLst/>
              <a:ahLst/>
              <a:cxnLst/>
              <a:rect l="l" t="t" r="r" b="b"/>
              <a:pathLst>
                <a:path w="9074" h="5718" extrusionOk="0">
                  <a:moveTo>
                    <a:pt x="3386" y="1"/>
                  </a:moveTo>
                  <a:cubicBezTo>
                    <a:pt x="2775" y="1"/>
                    <a:pt x="2132" y="93"/>
                    <a:pt x="1468" y="314"/>
                  </a:cubicBezTo>
                  <a:cubicBezTo>
                    <a:pt x="334" y="681"/>
                    <a:pt x="0" y="2316"/>
                    <a:pt x="267" y="3450"/>
                  </a:cubicBezTo>
                  <a:cubicBezTo>
                    <a:pt x="578" y="3415"/>
                    <a:pt x="885" y="3396"/>
                    <a:pt x="1189" y="3396"/>
                  </a:cubicBezTo>
                  <a:cubicBezTo>
                    <a:pt x="1766" y="3396"/>
                    <a:pt x="2334" y="3464"/>
                    <a:pt x="2902" y="3616"/>
                  </a:cubicBezTo>
                  <a:lnTo>
                    <a:pt x="2969" y="3717"/>
                  </a:lnTo>
                  <a:cubicBezTo>
                    <a:pt x="3102" y="3416"/>
                    <a:pt x="3202" y="2883"/>
                    <a:pt x="3336" y="2549"/>
                  </a:cubicBezTo>
                  <a:lnTo>
                    <a:pt x="3336" y="2549"/>
                  </a:lnTo>
                  <a:cubicBezTo>
                    <a:pt x="3302" y="2949"/>
                    <a:pt x="3236" y="3350"/>
                    <a:pt x="3202" y="3750"/>
                  </a:cubicBezTo>
                  <a:cubicBezTo>
                    <a:pt x="3503" y="3817"/>
                    <a:pt x="3836" y="3883"/>
                    <a:pt x="4136" y="3917"/>
                  </a:cubicBezTo>
                  <a:cubicBezTo>
                    <a:pt x="4236" y="3583"/>
                    <a:pt x="4336" y="3216"/>
                    <a:pt x="4437" y="2849"/>
                  </a:cubicBezTo>
                  <a:lnTo>
                    <a:pt x="4437" y="2849"/>
                  </a:lnTo>
                  <a:cubicBezTo>
                    <a:pt x="4370" y="3250"/>
                    <a:pt x="4370" y="3616"/>
                    <a:pt x="4303" y="4017"/>
                  </a:cubicBezTo>
                  <a:cubicBezTo>
                    <a:pt x="4537" y="4017"/>
                    <a:pt x="4770" y="4117"/>
                    <a:pt x="4970" y="4284"/>
                  </a:cubicBezTo>
                  <a:lnTo>
                    <a:pt x="5737" y="4784"/>
                  </a:lnTo>
                  <a:cubicBezTo>
                    <a:pt x="5838" y="4417"/>
                    <a:pt x="5871" y="4050"/>
                    <a:pt x="5971" y="3683"/>
                  </a:cubicBezTo>
                  <a:lnTo>
                    <a:pt x="5971" y="3683"/>
                  </a:lnTo>
                  <a:cubicBezTo>
                    <a:pt x="6004" y="4117"/>
                    <a:pt x="5971" y="4584"/>
                    <a:pt x="5871" y="5051"/>
                  </a:cubicBezTo>
                  <a:cubicBezTo>
                    <a:pt x="6071" y="5251"/>
                    <a:pt x="6405" y="5518"/>
                    <a:pt x="6638" y="5718"/>
                  </a:cubicBezTo>
                  <a:cubicBezTo>
                    <a:pt x="8006" y="4884"/>
                    <a:pt x="9073" y="3850"/>
                    <a:pt x="8506" y="2282"/>
                  </a:cubicBezTo>
                  <a:cubicBezTo>
                    <a:pt x="8424" y="2062"/>
                    <a:pt x="6273" y="1"/>
                    <a:pt x="33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54"/>
            <p:cNvSpPr/>
            <p:nvPr/>
          </p:nvSpPr>
          <p:spPr>
            <a:xfrm>
              <a:off x="2682140" y="2556737"/>
              <a:ext cx="17397" cy="15480"/>
            </a:xfrm>
            <a:custGeom>
              <a:avLst/>
              <a:gdLst/>
              <a:ahLst/>
              <a:cxnLst/>
              <a:rect l="l" t="t" r="r" b="b"/>
              <a:pathLst>
                <a:path w="835" h="743" extrusionOk="0">
                  <a:moveTo>
                    <a:pt x="467" y="0"/>
                  </a:moveTo>
                  <a:cubicBezTo>
                    <a:pt x="134" y="0"/>
                    <a:pt x="0" y="401"/>
                    <a:pt x="200" y="634"/>
                  </a:cubicBezTo>
                  <a:cubicBezTo>
                    <a:pt x="275" y="709"/>
                    <a:pt x="368" y="743"/>
                    <a:pt x="459" y="743"/>
                  </a:cubicBezTo>
                  <a:cubicBezTo>
                    <a:pt x="650" y="743"/>
                    <a:pt x="834" y="593"/>
                    <a:pt x="834" y="367"/>
                  </a:cubicBezTo>
                  <a:cubicBezTo>
                    <a:pt x="834" y="167"/>
                    <a:pt x="667" y="0"/>
                    <a:pt x="4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54"/>
            <p:cNvSpPr/>
            <p:nvPr/>
          </p:nvSpPr>
          <p:spPr>
            <a:xfrm>
              <a:off x="2279709" y="4388159"/>
              <a:ext cx="191828" cy="67443"/>
            </a:xfrm>
            <a:custGeom>
              <a:avLst/>
              <a:gdLst/>
              <a:ahLst/>
              <a:cxnLst/>
              <a:rect l="l" t="t" r="r" b="b"/>
              <a:pathLst>
                <a:path w="9207" h="3237" extrusionOk="0">
                  <a:moveTo>
                    <a:pt x="5638" y="1"/>
                  </a:moveTo>
                  <a:cubicBezTo>
                    <a:pt x="5404" y="1"/>
                    <a:pt x="5137" y="67"/>
                    <a:pt x="4937" y="201"/>
                  </a:cubicBezTo>
                  <a:cubicBezTo>
                    <a:pt x="2936" y="1301"/>
                    <a:pt x="2702" y="1301"/>
                    <a:pt x="467" y="1735"/>
                  </a:cubicBezTo>
                  <a:cubicBezTo>
                    <a:pt x="0" y="1835"/>
                    <a:pt x="167" y="3003"/>
                    <a:pt x="1301" y="3003"/>
                  </a:cubicBezTo>
                  <a:cubicBezTo>
                    <a:pt x="2004" y="3027"/>
                    <a:pt x="2424" y="3034"/>
                    <a:pt x="2755" y="3034"/>
                  </a:cubicBezTo>
                  <a:cubicBezTo>
                    <a:pt x="3118" y="3034"/>
                    <a:pt x="3374" y="3026"/>
                    <a:pt x="3776" y="3026"/>
                  </a:cubicBezTo>
                  <a:cubicBezTo>
                    <a:pt x="4002" y="3026"/>
                    <a:pt x="4274" y="3029"/>
                    <a:pt x="4637" y="3036"/>
                  </a:cubicBezTo>
                  <a:cubicBezTo>
                    <a:pt x="6005" y="3069"/>
                    <a:pt x="7673" y="3203"/>
                    <a:pt x="8740" y="3236"/>
                  </a:cubicBezTo>
                  <a:lnTo>
                    <a:pt x="8773" y="3236"/>
                  </a:lnTo>
                  <a:cubicBezTo>
                    <a:pt x="9040" y="3236"/>
                    <a:pt x="9207" y="3003"/>
                    <a:pt x="9207" y="2769"/>
                  </a:cubicBezTo>
                  <a:lnTo>
                    <a:pt x="8973" y="301"/>
                  </a:lnTo>
                  <a:cubicBezTo>
                    <a:pt x="8940" y="167"/>
                    <a:pt x="8873" y="101"/>
                    <a:pt x="8740" y="101"/>
                  </a:cubicBezTo>
                  <a:lnTo>
                    <a:pt x="56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54"/>
            <p:cNvSpPr/>
            <p:nvPr/>
          </p:nvSpPr>
          <p:spPr>
            <a:xfrm>
              <a:off x="2351990" y="4394410"/>
              <a:ext cx="31294" cy="25231"/>
            </a:xfrm>
            <a:custGeom>
              <a:avLst/>
              <a:gdLst/>
              <a:ahLst/>
              <a:cxnLst/>
              <a:rect l="l" t="t" r="r" b="b"/>
              <a:pathLst>
                <a:path w="1502" h="1211" extrusionOk="0">
                  <a:moveTo>
                    <a:pt x="1268" y="201"/>
                  </a:moveTo>
                  <a:lnTo>
                    <a:pt x="1268" y="201"/>
                  </a:lnTo>
                  <a:cubicBezTo>
                    <a:pt x="935" y="701"/>
                    <a:pt x="601" y="1035"/>
                    <a:pt x="367" y="1068"/>
                  </a:cubicBezTo>
                  <a:cubicBezTo>
                    <a:pt x="301" y="1068"/>
                    <a:pt x="201" y="1035"/>
                    <a:pt x="167" y="968"/>
                  </a:cubicBezTo>
                  <a:cubicBezTo>
                    <a:pt x="134" y="968"/>
                    <a:pt x="134" y="935"/>
                    <a:pt x="134" y="901"/>
                  </a:cubicBezTo>
                  <a:lnTo>
                    <a:pt x="167" y="868"/>
                  </a:lnTo>
                  <a:cubicBezTo>
                    <a:pt x="234" y="668"/>
                    <a:pt x="801" y="368"/>
                    <a:pt x="1268" y="201"/>
                  </a:cubicBezTo>
                  <a:close/>
                  <a:moveTo>
                    <a:pt x="1402" y="1"/>
                  </a:moveTo>
                  <a:cubicBezTo>
                    <a:pt x="1268" y="67"/>
                    <a:pt x="101" y="534"/>
                    <a:pt x="34" y="901"/>
                  </a:cubicBezTo>
                  <a:cubicBezTo>
                    <a:pt x="1" y="968"/>
                    <a:pt x="34" y="1035"/>
                    <a:pt x="101" y="1102"/>
                  </a:cubicBezTo>
                  <a:cubicBezTo>
                    <a:pt x="155" y="1156"/>
                    <a:pt x="254" y="1211"/>
                    <a:pt x="343" y="1211"/>
                  </a:cubicBezTo>
                  <a:cubicBezTo>
                    <a:pt x="363" y="1211"/>
                    <a:pt x="382" y="1208"/>
                    <a:pt x="401" y="1202"/>
                  </a:cubicBezTo>
                  <a:cubicBezTo>
                    <a:pt x="834" y="1168"/>
                    <a:pt x="1268" y="501"/>
                    <a:pt x="1502" y="101"/>
                  </a:cubicBezTo>
                  <a:lnTo>
                    <a:pt x="1468" y="67"/>
                  </a:lnTo>
                  <a:cubicBezTo>
                    <a:pt x="1502" y="67"/>
                    <a:pt x="1502" y="34"/>
                    <a:pt x="14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4"/>
            <p:cNvSpPr/>
            <p:nvPr/>
          </p:nvSpPr>
          <p:spPr>
            <a:xfrm>
              <a:off x="2350593" y="4386763"/>
              <a:ext cx="32690" cy="13376"/>
            </a:xfrm>
            <a:custGeom>
              <a:avLst/>
              <a:gdLst/>
              <a:ahLst/>
              <a:cxnLst/>
              <a:rect l="l" t="t" r="r" b="b"/>
              <a:pathLst>
                <a:path w="1569" h="642" extrusionOk="0">
                  <a:moveTo>
                    <a:pt x="468" y="101"/>
                  </a:moveTo>
                  <a:cubicBezTo>
                    <a:pt x="801" y="134"/>
                    <a:pt x="1102" y="234"/>
                    <a:pt x="1368" y="401"/>
                  </a:cubicBezTo>
                  <a:cubicBezTo>
                    <a:pt x="1157" y="472"/>
                    <a:pt x="881" y="514"/>
                    <a:pt x="648" y="514"/>
                  </a:cubicBezTo>
                  <a:cubicBezTo>
                    <a:pt x="439" y="514"/>
                    <a:pt x="264" y="480"/>
                    <a:pt x="201" y="401"/>
                  </a:cubicBezTo>
                  <a:cubicBezTo>
                    <a:pt x="201" y="401"/>
                    <a:pt x="168" y="368"/>
                    <a:pt x="201" y="334"/>
                  </a:cubicBezTo>
                  <a:lnTo>
                    <a:pt x="201" y="301"/>
                  </a:lnTo>
                  <a:lnTo>
                    <a:pt x="234" y="268"/>
                  </a:lnTo>
                  <a:cubicBezTo>
                    <a:pt x="301" y="168"/>
                    <a:pt x="368" y="134"/>
                    <a:pt x="468" y="101"/>
                  </a:cubicBezTo>
                  <a:close/>
                  <a:moveTo>
                    <a:pt x="434" y="1"/>
                  </a:moveTo>
                  <a:cubicBezTo>
                    <a:pt x="301" y="1"/>
                    <a:pt x="201" y="68"/>
                    <a:pt x="101" y="201"/>
                  </a:cubicBezTo>
                  <a:cubicBezTo>
                    <a:pt x="1" y="334"/>
                    <a:pt x="34" y="434"/>
                    <a:pt x="101" y="501"/>
                  </a:cubicBezTo>
                  <a:cubicBezTo>
                    <a:pt x="188" y="603"/>
                    <a:pt x="402" y="641"/>
                    <a:pt x="642" y="641"/>
                  </a:cubicBezTo>
                  <a:cubicBezTo>
                    <a:pt x="955" y="641"/>
                    <a:pt x="1314" y="577"/>
                    <a:pt x="1502" y="501"/>
                  </a:cubicBezTo>
                  <a:cubicBezTo>
                    <a:pt x="1535" y="468"/>
                    <a:pt x="1535" y="468"/>
                    <a:pt x="1535" y="434"/>
                  </a:cubicBezTo>
                  <a:cubicBezTo>
                    <a:pt x="1569" y="434"/>
                    <a:pt x="1535" y="401"/>
                    <a:pt x="1535" y="401"/>
                  </a:cubicBezTo>
                  <a:cubicBezTo>
                    <a:pt x="1202" y="134"/>
                    <a:pt x="835" y="1"/>
                    <a:pt x="4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54"/>
            <p:cNvSpPr/>
            <p:nvPr/>
          </p:nvSpPr>
          <p:spPr>
            <a:xfrm>
              <a:off x="2693954" y="4388034"/>
              <a:ext cx="193224" cy="74506"/>
            </a:xfrm>
            <a:custGeom>
              <a:avLst/>
              <a:gdLst/>
              <a:ahLst/>
              <a:cxnLst/>
              <a:rect l="l" t="t" r="r" b="b"/>
              <a:pathLst>
                <a:path w="9274" h="3576" extrusionOk="0">
                  <a:moveTo>
                    <a:pt x="8591" y="0"/>
                  </a:moveTo>
                  <a:cubicBezTo>
                    <a:pt x="8574" y="0"/>
                    <a:pt x="8557" y="2"/>
                    <a:pt x="8540" y="7"/>
                  </a:cubicBezTo>
                  <a:lnTo>
                    <a:pt x="4970" y="107"/>
                  </a:lnTo>
                  <a:cubicBezTo>
                    <a:pt x="4941" y="104"/>
                    <a:pt x="4916" y="102"/>
                    <a:pt x="4893" y="102"/>
                  </a:cubicBezTo>
                  <a:cubicBezTo>
                    <a:pt x="4652" y="102"/>
                    <a:pt x="4714" y="255"/>
                    <a:pt x="4470" y="407"/>
                  </a:cubicBezTo>
                  <a:cubicBezTo>
                    <a:pt x="3336" y="1341"/>
                    <a:pt x="2002" y="1975"/>
                    <a:pt x="567" y="2342"/>
                  </a:cubicBezTo>
                  <a:cubicBezTo>
                    <a:pt x="0" y="2508"/>
                    <a:pt x="367" y="3576"/>
                    <a:pt x="1768" y="3576"/>
                  </a:cubicBezTo>
                  <a:cubicBezTo>
                    <a:pt x="4137" y="3542"/>
                    <a:pt x="3203" y="3509"/>
                    <a:pt x="5204" y="3442"/>
                  </a:cubicBezTo>
                  <a:cubicBezTo>
                    <a:pt x="6905" y="3409"/>
                    <a:pt x="7372" y="3409"/>
                    <a:pt x="8706" y="3409"/>
                  </a:cubicBezTo>
                  <a:lnTo>
                    <a:pt x="8773" y="3409"/>
                  </a:lnTo>
                  <a:cubicBezTo>
                    <a:pt x="9073" y="3409"/>
                    <a:pt x="9274" y="3142"/>
                    <a:pt x="9274" y="2875"/>
                  </a:cubicBezTo>
                  <a:lnTo>
                    <a:pt x="8807" y="207"/>
                  </a:lnTo>
                  <a:cubicBezTo>
                    <a:pt x="8778" y="91"/>
                    <a:pt x="8698" y="0"/>
                    <a:pt x="85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4"/>
            <p:cNvSpPr/>
            <p:nvPr/>
          </p:nvSpPr>
          <p:spPr>
            <a:xfrm>
              <a:off x="2743294" y="4397890"/>
              <a:ext cx="43816" cy="18356"/>
            </a:xfrm>
            <a:custGeom>
              <a:avLst/>
              <a:gdLst/>
              <a:ahLst/>
              <a:cxnLst/>
              <a:rect l="l" t="t" r="r" b="b"/>
              <a:pathLst>
                <a:path w="2103" h="881" extrusionOk="0">
                  <a:moveTo>
                    <a:pt x="1802" y="167"/>
                  </a:moveTo>
                  <a:cubicBezTo>
                    <a:pt x="1214" y="539"/>
                    <a:pt x="740" y="738"/>
                    <a:pt x="435" y="738"/>
                  </a:cubicBezTo>
                  <a:cubicBezTo>
                    <a:pt x="412" y="738"/>
                    <a:pt x="389" y="737"/>
                    <a:pt x="368" y="734"/>
                  </a:cubicBezTo>
                  <a:cubicBezTo>
                    <a:pt x="301" y="734"/>
                    <a:pt x="201" y="668"/>
                    <a:pt x="167" y="568"/>
                  </a:cubicBezTo>
                  <a:cubicBezTo>
                    <a:pt x="167" y="534"/>
                    <a:pt x="167" y="501"/>
                    <a:pt x="167" y="501"/>
                  </a:cubicBezTo>
                  <a:lnTo>
                    <a:pt x="201" y="468"/>
                  </a:lnTo>
                  <a:cubicBezTo>
                    <a:pt x="368" y="267"/>
                    <a:pt x="1168" y="201"/>
                    <a:pt x="1802" y="167"/>
                  </a:cubicBezTo>
                  <a:close/>
                  <a:moveTo>
                    <a:pt x="2035" y="1"/>
                  </a:moveTo>
                  <a:cubicBezTo>
                    <a:pt x="1835" y="1"/>
                    <a:pt x="301" y="67"/>
                    <a:pt x="34" y="434"/>
                  </a:cubicBezTo>
                  <a:cubicBezTo>
                    <a:pt x="1" y="501"/>
                    <a:pt x="1" y="568"/>
                    <a:pt x="34" y="634"/>
                  </a:cubicBezTo>
                  <a:cubicBezTo>
                    <a:pt x="134" y="768"/>
                    <a:pt x="234" y="868"/>
                    <a:pt x="368" y="868"/>
                  </a:cubicBezTo>
                  <a:cubicBezTo>
                    <a:pt x="412" y="877"/>
                    <a:pt x="458" y="881"/>
                    <a:pt x="507" y="881"/>
                  </a:cubicBezTo>
                  <a:cubicBezTo>
                    <a:pt x="1006" y="881"/>
                    <a:pt x="1707" y="438"/>
                    <a:pt x="2102" y="134"/>
                  </a:cubicBezTo>
                  <a:cubicBezTo>
                    <a:pt x="2102" y="101"/>
                    <a:pt x="2102" y="67"/>
                    <a:pt x="2102" y="67"/>
                  </a:cubicBezTo>
                  <a:cubicBezTo>
                    <a:pt x="2102" y="34"/>
                    <a:pt x="2069" y="1"/>
                    <a:pt x="20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4"/>
            <p:cNvSpPr/>
            <p:nvPr/>
          </p:nvSpPr>
          <p:spPr>
            <a:xfrm>
              <a:off x="2750253" y="4382346"/>
              <a:ext cx="36857" cy="19106"/>
            </a:xfrm>
            <a:custGeom>
              <a:avLst/>
              <a:gdLst/>
              <a:ahLst/>
              <a:cxnLst/>
              <a:rect l="l" t="t" r="r" b="b"/>
              <a:pathLst>
                <a:path w="1769" h="917" extrusionOk="0">
                  <a:moveTo>
                    <a:pt x="506" y="132"/>
                  </a:moveTo>
                  <a:cubicBezTo>
                    <a:pt x="539" y="132"/>
                    <a:pt x="571" y="136"/>
                    <a:pt x="601" y="146"/>
                  </a:cubicBezTo>
                  <a:cubicBezTo>
                    <a:pt x="968" y="246"/>
                    <a:pt x="1301" y="446"/>
                    <a:pt x="1535" y="747"/>
                  </a:cubicBezTo>
                  <a:cubicBezTo>
                    <a:pt x="1034" y="747"/>
                    <a:pt x="267" y="513"/>
                    <a:pt x="167" y="346"/>
                  </a:cubicBezTo>
                  <a:cubicBezTo>
                    <a:pt x="167" y="346"/>
                    <a:pt x="167" y="280"/>
                    <a:pt x="234" y="246"/>
                  </a:cubicBezTo>
                  <a:lnTo>
                    <a:pt x="267" y="179"/>
                  </a:lnTo>
                  <a:cubicBezTo>
                    <a:pt x="338" y="156"/>
                    <a:pt x="425" y="132"/>
                    <a:pt x="506" y="132"/>
                  </a:cubicBezTo>
                  <a:close/>
                  <a:moveTo>
                    <a:pt x="543" y="0"/>
                  </a:moveTo>
                  <a:cubicBezTo>
                    <a:pt x="419" y="0"/>
                    <a:pt x="300" y="38"/>
                    <a:pt x="200" y="113"/>
                  </a:cubicBezTo>
                  <a:cubicBezTo>
                    <a:pt x="0" y="213"/>
                    <a:pt x="0" y="313"/>
                    <a:pt x="34" y="413"/>
                  </a:cubicBezTo>
                  <a:cubicBezTo>
                    <a:pt x="158" y="694"/>
                    <a:pt x="1102" y="917"/>
                    <a:pt x="1605" y="917"/>
                  </a:cubicBezTo>
                  <a:cubicBezTo>
                    <a:pt x="1639" y="917"/>
                    <a:pt x="1672" y="915"/>
                    <a:pt x="1701" y="913"/>
                  </a:cubicBezTo>
                  <a:cubicBezTo>
                    <a:pt x="1735" y="913"/>
                    <a:pt x="1735" y="913"/>
                    <a:pt x="1768" y="880"/>
                  </a:cubicBezTo>
                  <a:cubicBezTo>
                    <a:pt x="1768" y="847"/>
                    <a:pt x="1768" y="813"/>
                    <a:pt x="1768" y="813"/>
                  </a:cubicBezTo>
                  <a:cubicBezTo>
                    <a:pt x="1735" y="780"/>
                    <a:pt x="1201" y="113"/>
                    <a:pt x="667" y="13"/>
                  </a:cubicBezTo>
                  <a:cubicBezTo>
                    <a:pt x="626" y="4"/>
                    <a:pt x="584" y="0"/>
                    <a:pt x="5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4"/>
            <p:cNvSpPr/>
            <p:nvPr/>
          </p:nvSpPr>
          <p:spPr>
            <a:xfrm>
              <a:off x="2010025" y="3004341"/>
              <a:ext cx="114697" cy="99237"/>
            </a:xfrm>
            <a:custGeom>
              <a:avLst/>
              <a:gdLst/>
              <a:ahLst/>
              <a:cxnLst/>
              <a:rect l="l" t="t" r="r" b="b"/>
              <a:pathLst>
                <a:path w="5505" h="4763" extrusionOk="0">
                  <a:moveTo>
                    <a:pt x="1936" y="0"/>
                  </a:moveTo>
                  <a:lnTo>
                    <a:pt x="601" y="934"/>
                  </a:lnTo>
                  <a:cubicBezTo>
                    <a:pt x="1" y="2102"/>
                    <a:pt x="1969" y="3536"/>
                    <a:pt x="1969" y="3536"/>
                  </a:cubicBezTo>
                  <a:lnTo>
                    <a:pt x="2903" y="4470"/>
                  </a:lnTo>
                  <a:cubicBezTo>
                    <a:pt x="3073" y="4659"/>
                    <a:pt x="3317" y="4762"/>
                    <a:pt x="3563" y="4762"/>
                  </a:cubicBezTo>
                  <a:cubicBezTo>
                    <a:pt x="3753" y="4762"/>
                    <a:pt x="3944" y="4701"/>
                    <a:pt x="4104" y="4570"/>
                  </a:cubicBezTo>
                  <a:lnTo>
                    <a:pt x="5004" y="3937"/>
                  </a:lnTo>
                  <a:lnTo>
                    <a:pt x="5038" y="3903"/>
                  </a:lnTo>
                  <a:cubicBezTo>
                    <a:pt x="5438" y="3603"/>
                    <a:pt x="5505" y="3069"/>
                    <a:pt x="5238" y="2669"/>
                  </a:cubicBezTo>
                  <a:lnTo>
                    <a:pt x="4637" y="1835"/>
                  </a:lnTo>
                  <a:cubicBezTo>
                    <a:pt x="4371" y="1501"/>
                    <a:pt x="4070" y="1201"/>
                    <a:pt x="3703" y="1001"/>
                  </a:cubicBezTo>
                  <a:lnTo>
                    <a:pt x="1936"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4"/>
            <p:cNvSpPr/>
            <p:nvPr/>
          </p:nvSpPr>
          <p:spPr>
            <a:xfrm>
              <a:off x="1851566" y="2461245"/>
              <a:ext cx="214767" cy="576442"/>
            </a:xfrm>
            <a:custGeom>
              <a:avLst/>
              <a:gdLst/>
              <a:ahLst/>
              <a:cxnLst/>
              <a:rect l="l" t="t" r="r" b="b"/>
              <a:pathLst>
                <a:path w="10308" h="27667" extrusionOk="0">
                  <a:moveTo>
                    <a:pt x="3066" y="0"/>
                  </a:moveTo>
                  <a:cubicBezTo>
                    <a:pt x="2063" y="0"/>
                    <a:pt x="1058" y="534"/>
                    <a:pt x="567" y="1615"/>
                  </a:cubicBezTo>
                  <a:cubicBezTo>
                    <a:pt x="334" y="2148"/>
                    <a:pt x="167" y="2749"/>
                    <a:pt x="100" y="3349"/>
                  </a:cubicBezTo>
                  <a:cubicBezTo>
                    <a:pt x="34" y="3916"/>
                    <a:pt x="0" y="4483"/>
                    <a:pt x="34" y="5050"/>
                  </a:cubicBezTo>
                  <a:cubicBezTo>
                    <a:pt x="67" y="6218"/>
                    <a:pt x="167" y="7352"/>
                    <a:pt x="267" y="8519"/>
                  </a:cubicBezTo>
                  <a:cubicBezTo>
                    <a:pt x="367" y="9687"/>
                    <a:pt x="534" y="13523"/>
                    <a:pt x="801" y="14691"/>
                  </a:cubicBezTo>
                  <a:cubicBezTo>
                    <a:pt x="1034" y="15958"/>
                    <a:pt x="5805" y="24464"/>
                    <a:pt x="7272" y="26799"/>
                  </a:cubicBezTo>
                  <a:cubicBezTo>
                    <a:pt x="7439" y="27099"/>
                    <a:pt x="7639" y="27400"/>
                    <a:pt x="7939" y="27666"/>
                  </a:cubicBezTo>
                  <a:cubicBezTo>
                    <a:pt x="8406" y="27466"/>
                    <a:pt x="8873" y="27199"/>
                    <a:pt x="9274" y="26899"/>
                  </a:cubicBezTo>
                  <a:cubicBezTo>
                    <a:pt x="9807" y="26566"/>
                    <a:pt x="10308" y="26265"/>
                    <a:pt x="10308" y="26265"/>
                  </a:cubicBezTo>
                  <a:lnTo>
                    <a:pt x="9974" y="25598"/>
                  </a:lnTo>
                  <a:cubicBezTo>
                    <a:pt x="9907" y="25465"/>
                    <a:pt x="9874" y="25365"/>
                    <a:pt x="9841" y="25231"/>
                  </a:cubicBezTo>
                  <a:cubicBezTo>
                    <a:pt x="8006" y="19127"/>
                    <a:pt x="6105" y="14924"/>
                    <a:pt x="6071" y="13990"/>
                  </a:cubicBezTo>
                  <a:cubicBezTo>
                    <a:pt x="6038" y="12989"/>
                    <a:pt x="6071" y="9253"/>
                    <a:pt x="6038" y="8219"/>
                  </a:cubicBezTo>
                  <a:cubicBezTo>
                    <a:pt x="6038" y="7185"/>
                    <a:pt x="6071" y="6118"/>
                    <a:pt x="6071" y="5050"/>
                  </a:cubicBezTo>
                  <a:cubicBezTo>
                    <a:pt x="6171" y="3983"/>
                    <a:pt x="6038" y="2882"/>
                    <a:pt x="5671" y="1881"/>
                  </a:cubicBezTo>
                  <a:lnTo>
                    <a:pt x="5604" y="1715"/>
                  </a:lnTo>
                  <a:cubicBezTo>
                    <a:pt x="5146" y="576"/>
                    <a:pt x="4107" y="0"/>
                    <a:pt x="30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4"/>
            <p:cNvSpPr/>
            <p:nvPr/>
          </p:nvSpPr>
          <p:spPr>
            <a:xfrm>
              <a:off x="1851566" y="2461245"/>
              <a:ext cx="214767" cy="576442"/>
            </a:xfrm>
            <a:custGeom>
              <a:avLst/>
              <a:gdLst/>
              <a:ahLst/>
              <a:cxnLst/>
              <a:rect l="l" t="t" r="r" b="b"/>
              <a:pathLst>
                <a:path w="10308" h="27667" extrusionOk="0">
                  <a:moveTo>
                    <a:pt x="3066" y="0"/>
                  </a:moveTo>
                  <a:cubicBezTo>
                    <a:pt x="2063" y="0"/>
                    <a:pt x="1058" y="534"/>
                    <a:pt x="567" y="1615"/>
                  </a:cubicBezTo>
                  <a:cubicBezTo>
                    <a:pt x="334" y="2148"/>
                    <a:pt x="167" y="2749"/>
                    <a:pt x="100" y="3349"/>
                  </a:cubicBezTo>
                  <a:cubicBezTo>
                    <a:pt x="34" y="3916"/>
                    <a:pt x="0" y="4483"/>
                    <a:pt x="34" y="5050"/>
                  </a:cubicBezTo>
                  <a:cubicBezTo>
                    <a:pt x="67" y="6218"/>
                    <a:pt x="167" y="7352"/>
                    <a:pt x="267" y="8519"/>
                  </a:cubicBezTo>
                  <a:cubicBezTo>
                    <a:pt x="367" y="9687"/>
                    <a:pt x="534" y="13523"/>
                    <a:pt x="801" y="14691"/>
                  </a:cubicBezTo>
                  <a:cubicBezTo>
                    <a:pt x="1034" y="15958"/>
                    <a:pt x="5805" y="24464"/>
                    <a:pt x="7272" y="26799"/>
                  </a:cubicBezTo>
                  <a:cubicBezTo>
                    <a:pt x="7439" y="27099"/>
                    <a:pt x="7639" y="27400"/>
                    <a:pt x="7939" y="27666"/>
                  </a:cubicBezTo>
                  <a:cubicBezTo>
                    <a:pt x="8406" y="27466"/>
                    <a:pt x="8873" y="27199"/>
                    <a:pt x="9274" y="26899"/>
                  </a:cubicBezTo>
                  <a:cubicBezTo>
                    <a:pt x="9807" y="26566"/>
                    <a:pt x="10308" y="26265"/>
                    <a:pt x="10308" y="26265"/>
                  </a:cubicBezTo>
                  <a:lnTo>
                    <a:pt x="9974" y="25598"/>
                  </a:lnTo>
                  <a:cubicBezTo>
                    <a:pt x="9907" y="25465"/>
                    <a:pt x="9874" y="25365"/>
                    <a:pt x="9841" y="25231"/>
                  </a:cubicBezTo>
                  <a:cubicBezTo>
                    <a:pt x="8006" y="19127"/>
                    <a:pt x="6105" y="14924"/>
                    <a:pt x="6071" y="13990"/>
                  </a:cubicBezTo>
                  <a:cubicBezTo>
                    <a:pt x="6038" y="12989"/>
                    <a:pt x="6071" y="9253"/>
                    <a:pt x="6038" y="8219"/>
                  </a:cubicBezTo>
                  <a:cubicBezTo>
                    <a:pt x="6038" y="7185"/>
                    <a:pt x="6071" y="6118"/>
                    <a:pt x="6071" y="5050"/>
                  </a:cubicBezTo>
                  <a:cubicBezTo>
                    <a:pt x="6171" y="3983"/>
                    <a:pt x="6038" y="2882"/>
                    <a:pt x="5671" y="1881"/>
                  </a:cubicBezTo>
                  <a:lnTo>
                    <a:pt x="5604" y="1715"/>
                  </a:lnTo>
                  <a:cubicBezTo>
                    <a:pt x="5146" y="576"/>
                    <a:pt x="4107" y="0"/>
                    <a:pt x="3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4"/>
            <p:cNvSpPr/>
            <p:nvPr/>
          </p:nvSpPr>
          <p:spPr>
            <a:xfrm>
              <a:off x="1548523" y="2426073"/>
              <a:ext cx="426742" cy="508749"/>
            </a:xfrm>
            <a:custGeom>
              <a:avLst/>
              <a:gdLst/>
              <a:ahLst/>
              <a:cxnLst/>
              <a:rect l="l" t="t" r="r" b="b"/>
              <a:pathLst>
                <a:path w="20482" h="24418" extrusionOk="0">
                  <a:moveTo>
                    <a:pt x="10842" y="0"/>
                  </a:moveTo>
                  <a:lnTo>
                    <a:pt x="2736" y="1368"/>
                  </a:lnTo>
                  <a:cubicBezTo>
                    <a:pt x="1135" y="1668"/>
                    <a:pt x="1" y="3102"/>
                    <a:pt x="167" y="4737"/>
                  </a:cubicBezTo>
                  <a:cubicBezTo>
                    <a:pt x="868" y="12943"/>
                    <a:pt x="3603" y="17579"/>
                    <a:pt x="3236" y="24151"/>
                  </a:cubicBezTo>
                  <a:cubicBezTo>
                    <a:pt x="3236" y="24151"/>
                    <a:pt x="18014" y="24418"/>
                    <a:pt x="18547" y="24418"/>
                  </a:cubicBezTo>
                  <a:cubicBezTo>
                    <a:pt x="18747" y="12342"/>
                    <a:pt x="20482" y="13276"/>
                    <a:pt x="19948" y="5604"/>
                  </a:cubicBezTo>
                  <a:cubicBezTo>
                    <a:pt x="20048" y="3102"/>
                    <a:pt x="18614" y="1535"/>
                    <a:pt x="17146" y="1301"/>
                  </a:cubicBezTo>
                  <a:lnTo>
                    <a:pt x="10842"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4"/>
            <p:cNvSpPr/>
            <p:nvPr/>
          </p:nvSpPr>
          <p:spPr>
            <a:xfrm>
              <a:off x="1793870" y="4092076"/>
              <a:ext cx="118176" cy="315546"/>
            </a:xfrm>
            <a:custGeom>
              <a:avLst/>
              <a:gdLst/>
              <a:ahLst/>
              <a:cxnLst/>
              <a:rect l="l" t="t" r="r" b="b"/>
              <a:pathLst>
                <a:path w="5672" h="15145" extrusionOk="0">
                  <a:moveTo>
                    <a:pt x="1" y="0"/>
                  </a:moveTo>
                  <a:lnTo>
                    <a:pt x="1935" y="15145"/>
                  </a:lnTo>
                  <a:lnTo>
                    <a:pt x="5671" y="14878"/>
                  </a:lnTo>
                  <a:lnTo>
                    <a:pt x="4637"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4"/>
            <p:cNvSpPr/>
            <p:nvPr/>
          </p:nvSpPr>
          <p:spPr>
            <a:xfrm>
              <a:off x="1677812" y="2995298"/>
              <a:ext cx="259937" cy="1321918"/>
            </a:xfrm>
            <a:custGeom>
              <a:avLst/>
              <a:gdLst/>
              <a:ahLst/>
              <a:cxnLst/>
              <a:rect l="l" t="t" r="r" b="b"/>
              <a:pathLst>
                <a:path w="12476" h="63447" extrusionOk="0">
                  <a:moveTo>
                    <a:pt x="11875" y="1"/>
                  </a:moveTo>
                  <a:lnTo>
                    <a:pt x="0" y="668"/>
                  </a:lnTo>
                  <a:cubicBezTo>
                    <a:pt x="0" y="668"/>
                    <a:pt x="1234" y="5305"/>
                    <a:pt x="2368" y="12076"/>
                  </a:cubicBezTo>
                  <a:cubicBezTo>
                    <a:pt x="3002" y="15812"/>
                    <a:pt x="4870" y="35760"/>
                    <a:pt x="4904" y="37327"/>
                  </a:cubicBezTo>
                  <a:cubicBezTo>
                    <a:pt x="3769" y="44900"/>
                    <a:pt x="6605" y="63446"/>
                    <a:pt x="6605" y="63446"/>
                  </a:cubicBezTo>
                  <a:lnTo>
                    <a:pt x="11642" y="63113"/>
                  </a:lnTo>
                  <a:cubicBezTo>
                    <a:pt x="11642" y="63113"/>
                    <a:pt x="12476" y="50870"/>
                    <a:pt x="12142" y="36560"/>
                  </a:cubicBezTo>
                  <a:cubicBezTo>
                    <a:pt x="11942" y="27587"/>
                    <a:pt x="11875" y="1"/>
                    <a:pt x="118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4"/>
            <p:cNvSpPr/>
            <p:nvPr/>
          </p:nvSpPr>
          <p:spPr>
            <a:xfrm>
              <a:off x="1727152" y="3117628"/>
              <a:ext cx="62568" cy="504582"/>
            </a:xfrm>
            <a:custGeom>
              <a:avLst/>
              <a:gdLst/>
              <a:ahLst/>
              <a:cxnLst/>
              <a:rect l="l" t="t" r="r" b="b"/>
              <a:pathLst>
                <a:path w="3003" h="24218" extrusionOk="0">
                  <a:moveTo>
                    <a:pt x="3003" y="1"/>
                  </a:moveTo>
                  <a:lnTo>
                    <a:pt x="0" y="6205"/>
                  </a:lnTo>
                  <a:cubicBezTo>
                    <a:pt x="634" y="9941"/>
                    <a:pt x="1568" y="19581"/>
                    <a:pt x="1935" y="24218"/>
                  </a:cubicBezTo>
                  <a:cubicBezTo>
                    <a:pt x="2602" y="15645"/>
                    <a:pt x="3003" y="1"/>
                    <a:pt x="30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4"/>
            <p:cNvSpPr/>
            <p:nvPr/>
          </p:nvSpPr>
          <p:spPr>
            <a:xfrm>
              <a:off x="1433153" y="4094160"/>
              <a:ext cx="133448" cy="303045"/>
            </a:xfrm>
            <a:custGeom>
              <a:avLst/>
              <a:gdLst/>
              <a:ahLst/>
              <a:cxnLst/>
              <a:rect l="l" t="t" r="r" b="b"/>
              <a:pathLst>
                <a:path w="6405" h="14545" extrusionOk="0">
                  <a:moveTo>
                    <a:pt x="6405" y="0"/>
                  </a:moveTo>
                  <a:lnTo>
                    <a:pt x="1535" y="167"/>
                  </a:lnTo>
                  <a:lnTo>
                    <a:pt x="0" y="14544"/>
                  </a:lnTo>
                  <a:lnTo>
                    <a:pt x="3703" y="14111"/>
                  </a:lnTo>
                  <a:lnTo>
                    <a:pt x="6405"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4"/>
            <p:cNvSpPr/>
            <p:nvPr/>
          </p:nvSpPr>
          <p:spPr>
            <a:xfrm>
              <a:off x="1423422" y="2977921"/>
              <a:ext cx="382260" cy="1331648"/>
            </a:xfrm>
            <a:custGeom>
              <a:avLst/>
              <a:gdLst/>
              <a:ahLst/>
              <a:cxnLst/>
              <a:rect l="l" t="t" r="r" b="b"/>
              <a:pathLst>
                <a:path w="18347" h="63914" extrusionOk="0">
                  <a:moveTo>
                    <a:pt x="8840" y="1"/>
                  </a:moveTo>
                  <a:cubicBezTo>
                    <a:pt x="3770" y="9141"/>
                    <a:pt x="5604" y="31023"/>
                    <a:pt x="4704" y="37161"/>
                  </a:cubicBezTo>
                  <a:cubicBezTo>
                    <a:pt x="401" y="44833"/>
                    <a:pt x="0" y="63913"/>
                    <a:pt x="0" y="63913"/>
                  </a:cubicBezTo>
                  <a:lnTo>
                    <a:pt x="5704" y="63680"/>
                  </a:lnTo>
                  <a:cubicBezTo>
                    <a:pt x="5704" y="63680"/>
                    <a:pt x="10575" y="46134"/>
                    <a:pt x="12643" y="36860"/>
                  </a:cubicBezTo>
                  <a:cubicBezTo>
                    <a:pt x="14644" y="26520"/>
                    <a:pt x="18347" y="735"/>
                    <a:pt x="18347" y="735"/>
                  </a:cubicBezTo>
                  <a:lnTo>
                    <a:pt x="884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4"/>
            <p:cNvSpPr/>
            <p:nvPr/>
          </p:nvSpPr>
          <p:spPr>
            <a:xfrm>
              <a:off x="1812643" y="4372178"/>
              <a:ext cx="239102" cy="84111"/>
            </a:xfrm>
            <a:custGeom>
              <a:avLst/>
              <a:gdLst/>
              <a:ahLst/>
              <a:cxnLst/>
              <a:rect l="l" t="t" r="r" b="b"/>
              <a:pathLst>
                <a:path w="11476" h="4037" extrusionOk="0">
                  <a:moveTo>
                    <a:pt x="4604" y="0"/>
                  </a:moveTo>
                  <a:lnTo>
                    <a:pt x="467" y="234"/>
                  </a:lnTo>
                  <a:cubicBezTo>
                    <a:pt x="334" y="234"/>
                    <a:pt x="201" y="334"/>
                    <a:pt x="201" y="467"/>
                  </a:cubicBezTo>
                  <a:lnTo>
                    <a:pt x="0" y="3469"/>
                  </a:lnTo>
                  <a:cubicBezTo>
                    <a:pt x="0" y="3770"/>
                    <a:pt x="234" y="4003"/>
                    <a:pt x="534" y="4037"/>
                  </a:cubicBezTo>
                  <a:lnTo>
                    <a:pt x="567" y="4037"/>
                  </a:lnTo>
                  <a:cubicBezTo>
                    <a:pt x="1902" y="3936"/>
                    <a:pt x="4270" y="3736"/>
                    <a:pt x="5938" y="3636"/>
                  </a:cubicBezTo>
                  <a:cubicBezTo>
                    <a:pt x="7839" y="3536"/>
                    <a:pt x="7673" y="3636"/>
                    <a:pt x="9941" y="3503"/>
                  </a:cubicBezTo>
                  <a:cubicBezTo>
                    <a:pt x="11308" y="3403"/>
                    <a:pt x="11475" y="2002"/>
                    <a:pt x="10875" y="1935"/>
                  </a:cubicBezTo>
                  <a:cubicBezTo>
                    <a:pt x="8206" y="1501"/>
                    <a:pt x="7939" y="1468"/>
                    <a:pt x="5471" y="234"/>
                  </a:cubicBezTo>
                  <a:cubicBezTo>
                    <a:pt x="5204" y="67"/>
                    <a:pt x="4904" y="0"/>
                    <a:pt x="4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4"/>
            <p:cNvSpPr/>
            <p:nvPr/>
          </p:nvSpPr>
          <p:spPr>
            <a:xfrm>
              <a:off x="1925930" y="4378429"/>
              <a:ext cx="38253" cy="29898"/>
            </a:xfrm>
            <a:custGeom>
              <a:avLst/>
              <a:gdLst/>
              <a:ahLst/>
              <a:cxnLst/>
              <a:rect l="l" t="t" r="r" b="b"/>
              <a:pathLst>
                <a:path w="1836" h="1435" extrusionOk="0">
                  <a:moveTo>
                    <a:pt x="267" y="234"/>
                  </a:moveTo>
                  <a:lnTo>
                    <a:pt x="267" y="234"/>
                  </a:lnTo>
                  <a:cubicBezTo>
                    <a:pt x="835" y="468"/>
                    <a:pt x="1535" y="801"/>
                    <a:pt x="1635" y="1035"/>
                  </a:cubicBezTo>
                  <a:lnTo>
                    <a:pt x="1668" y="1068"/>
                  </a:lnTo>
                  <a:cubicBezTo>
                    <a:pt x="1668" y="1101"/>
                    <a:pt x="1668" y="1135"/>
                    <a:pt x="1635" y="1168"/>
                  </a:cubicBezTo>
                  <a:cubicBezTo>
                    <a:pt x="1568" y="1235"/>
                    <a:pt x="1468" y="1268"/>
                    <a:pt x="1368" y="1268"/>
                  </a:cubicBezTo>
                  <a:cubicBezTo>
                    <a:pt x="1101" y="1235"/>
                    <a:pt x="701" y="834"/>
                    <a:pt x="267" y="234"/>
                  </a:cubicBezTo>
                  <a:close/>
                  <a:moveTo>
                    <a:pt x="101" y="1"/>
                  </a:moveTo>
                  <a:cubicBezTo>
                    <a:pt x="67" y="1"/>
                    <a:pt x="34" y="1"/>
                    <a:pt x="34" y="34"/>
                  </a:cubicBezTo>
                  <a:cubicBezTo>
                    <a:pt x="1" y="67"/>
                    <a:pt x="1" y="101"/>
                    <a:pt x="34" y="134"/>
                  </a:cubicBezTo>
                  <a:cubicBezTo>
                    <a:pt x="301" y="601"/>
                    <a:pt x="868" y="1402"/>
                    <a:pt x="1368" y="1435"/>
                  </a:cubicBezTo>
                  <a:cubicBezTo>
                    <a:pt x="1502" y="1435"/>
                    <a:pt x="1668" y="1368"/>
                    <a:pt x="1735" y="1268"/>
                  </a:cubicBezTo>
                  <a:cubicBezTo>
                    <a:pt x="1802" y="1201"/>
                    <a:pt x="1835" y="1101"/>
                    <a:pt x="1802" y="1035"/>
                  </a:cubicBezTo>
                  <a:cubicBezTo>
                    <a:pt x="1668" y="568"/>
                    <a:pt x="267" y="67"/>
                    <a:pt x="1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4"/>
            <p:cNvSpPr/>
            <p:nvPr/>
          </p:nvSpPr>
          <p:spPr>
            <a:xfrm>
              <a:off x="1925242" y="4368573"/>
              <a:ext cx="38941" cy="16564"/>
            </a:xfrm>
            <a:custGeom>
              <a:avLst/>
              <a:gdLst/>
              <a:ahLst/>
              <a:cxnLst/>
              <a:rect l="l" t="t" r="r" b="b"/>
              <a:pathLst>
                <a:path w="1869" h="795" extrusionOk="0">
                  <a:moveTo>
                    <a:pt x="1301" y="140"/>
                  </a:moveTo>
                  <a:cubicBezTo>
                    <a:pt x="1435" y="173"/>
                    <a:pt x="1535" y="240"/>
                    <a:pt x="1601" y="307"/>
                  </a:cubicBezTo>
                  <a:lnTo>
                    <a:pt x="1668" y="373"/>
                  </a:lnTo>
                  <a:lnTo>
                    <a:pt x="1635" y="373"/>
                  </a:lnTo>
                  <a:cubicBezTo>
                    <a:pt x="1668" y="407"/>
                    <a:pt x="1668" y="474"/>
                    <a:pt x="1635" y="507"/>
                  </a:cubicBezTo>
                  <a:cubicBezTo>
                    <a:pt x="1564" y="595"/>
                    <a:pt x="1317" y="637"/>
                    <a:pt x="1031" y="637"/>
                  </a:cubicBezTo>
                  <a:cubicBezTo>
                    <a:pt x="775" y="637"/>
                    <a:pt x="488" y="603"/>
                    <a:pt x="267" y="540"/>
                  </a:cubicBezTo>
                  <a:cubicBezTo>
                    <a:pt x="567" y="307"/>
                    <a:pt x="934" y="173"/>
                    <a:pt x="1301" y="140"/>
                  </a:cubicBezTo>
                  <a:close/>
                  <a:moveTo>
                    <a:pt x="1206" y="1"/>
                  </a:moveTo>
                  <a:cubicBezTo>
                    <a:pt x="688" y="1"/>
                    <a:pt x="65" y="476"/>
                    <a:pt x="34" y="507"/>
                  </a:cubicBezTo>
                  <a:cubicBezTo>
                    <a:pt x="0" y="507"/>
                    <a:pt x="0" y="540"/>
                    <a:pt x="0" y="574"/>
                  </a:cubicBezTo>
                  <a:cubicBezTo>
                    <a:pt x="0" y="607"/>
                    <a:pt x="34" y="640"/>
                    <a:pt x="67" y="640"/>
                  </a:cubicBezTo>
                  <a:cubicBezTo>
                    <a:pt x="274" y="726"/>
                    <a:pt x="658" y="795"/>
                    <a:pt x="1014" y="795"/>
                  </a:cubicBezTo>
                  <a:cubicBezTo>
                    <a:pt x="1347" y="795"/>
                    <a:pt x="1655" y="735"/>
                    <a:pt x="1768" y="574"/>
                  </a:cubicBezTo>
                  <a:cubicBezTo>
                    <a:pt x="1835" y="507"/>
                    <a:pt x="1868" y="373"/>
                    <a:pt x="1735" y="207"/>
                  </a:cubicBezTo>
                  <a:cubicBezTo>
                    <a:pt x="1635" y="73"/>
                    <a:pt x="1468" y="7"/>
                    <a:pt x="1301" y="7"/>
                  </a:cubicBezTo>
                  <a:cubicBezTo>
                    <a:pt x="1270" y="3"/>
                    <a:pt x="1238" y="1"/>
                    <a:pt x="12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4"/>
            <p:cNvSpPr/>
            <p:nvPr/>
          </p:nvSpPr>
          <p:spPr>
            <a:xfrm>
              <a:off x="1409525" y="4363031"/>
              <a:ext cx="233331" cy="89799"/>
            </a:xfrm>
            <a:custGeom>
              <a:avLst/>
              <a:gdLst/>
              <a:ahLst/>
              <a:cxnLst/>
              <a:rect l="l" t="t" r="r" b="b"/>
              <a:pathLst>
                <a:path w="11199" h="4310" extrusionOk="0">
                  <a:moveTo>
                    <a:pt x="849" y="1"/>
                  </a:moveTo>
                  <a:cubicBezTo>
                    <a:pt x="707" y="1"/>
                    <a:pt x="597" y="120"/>
                    <a:pt x="567" y="239"/>
                  </a:cubicBezTo>
                  <a:lnTo>
                    <a:pt x="0" y="3441"/>
                  </a:lnTo>
                  <a:cubicBezTo>
                    <a:pt x="0" y="3808"/>
                    <a:pt x="267" y="4109"/>
                    <a:pt x="634" y="4109"/>
                  </a:cubicBezTo>
                  <a:lnTo>
                    <a:pt x="667" y="4109"/>
                  </a:lnTo>
                  <a:cubicBezTo>
                    <a:pt x="2302" y="4109"/>
                    <a:pt x="2836" y="4142"/>
                    <a:pt x="4904" y="4175"/>
                  </a:cubicBezTo>
                  <a:cubicBezTo>
                    <a:pt x="7339" y="4209"/>
                    <a:pt x="6205" y="4275"/>
                    <a:pt x="9040" y="4309"/>
                  </a:cubicBezTo>
                  <a:cubicBezTo>
                    <a:pt x="9062" y="4309"/>
                    <a:pt x="9083" y="4309"/>
                    <a:pt x="9104" y="4309"/>
                  </a:cubicBezTo>
                  <a:cubicBezTo>
                    <a:pt x="10753" y="4309"/>
                    <a:pt x="11199" y="3039"/>
                    <a:pt x="10474" y="2841"/>
                  </a:cubicBezTo>
                  <a:cubicBezTo>
                    <a:pt x="8206" y="2207"/>
                    <a:pt x="6772" y="1373"/>
                    <a:pt x="5771" y="506"/>
                  </a:cubicBezTo>
                  <a:cubicBezTo>
                    <a:pt x="5471" y="306"/>
                    <a:pt x="5571" y="106"/>
                    <a:pt x="5204" y="106"/>
                  </a:cubicBezTo>
                  <a:lnTo>
                    <a:pt x="901" y="6"/>
                  </a:lnTo>
                  <a:cubicBezTo>
                    <a:pt x="883" y="2"/>
                    <a:pt x="866" y="1"/>
                    <a:pt x="8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4"/>
            <p:cNvSpPr/>
            <p:nvPr/>
          </p:nvSpPr>
          <p:spPr>
            <a:xfrm>
              <a:off x="1529771" y="4375658"/>
              <a:ext cx="53525" cy="21939"/>
            </a:xfrm>
            <a:custGeom>
              <a:avLst/>
              <a:gdLst/>
              <a:ahLst/>
              <a:cxnLst/>
              <a:rect l="l" t="t" r="r" b="b"/>
              <a:pathLst>
                <a:path w="2569" h="1053" extrusionOk="0">
                  <a:moveTo>
                    <a:pt x="400" y="167"/>
                  </a:moveTo>
                  <a:lnTo>
                    <a:pt x="400" y="167"/>
                  </a:lnTo>
                  <a:cubicBezTo>
                    <a:pt x="1134" y="200"/>
                    <a:pt x="2102" y="334"/>
                    <a:pt x="2302" y="534"/>
                  </a:cubicBezTo>
                  <a:lnTo>
                    <a:pt x="2335" y="567"/>
                  </a:lnTo>
                  <a:cubicBezTo>
                    <a:pt x="2368" y="601"/>
                    <a:pt x="2368" y="634"/>
                    <a:pt x="2335" y="667"/>
                  </a:cubicBezTo>
                  <a:cubicBezTo>
                    <a:pt x="2302" y="767"/>
                    <a:pt x="2202" y="867"/>
                    <a:pt x="2102" y="867"/>
                  </a:cubicBezTo>
                  <a:cubicBezTo>
                    <a:pt x="2068" y="874"/>
                    <a:pt x="2031" y="878"/>
                    <a:pt x="1991" y="878"/>
                  </a:cubicBezTo>
                  <a:cubicBezTo>
                    <a:pt x="1638" y="878"/>
                    <a:pt x="1060" y="616"/>
                    <a:pt x="400" y="167"/>
                  </a:cubicBezTo>
                  <a:close/>
                  <a:moveTo>
                    <a:pt x="133" y="0"/>
                  </a:moveTo>
                  <a:cubicBezTo>
                    <a:pt x="67" y="0"/>
                    <a:pt x="33" y="33"/>
                    <a:pt x="33" y="67"/>
                  </a:cubicBezTo>
                  <a:cubicBezTo>
                    <a:pt x="33" y="100"/>
                    <a:pt x="33" y="134"/>
                    <a:pt x="33" y="134"/>
                  </a:cubicBezTo>
                  <a:lnTo>
                    <a:pt x="0" y="167"/>
                  </a:lnTo>
                  <a:cubicBezTo>
                    <a:pt x="484" y="500"/>
                    <a:pt x="1325" y="1052"/>
                    <a:pt x="1926" y="1052"/>
                  </a:cubicBezTo>
                  <a:cubicBezTo>
                    <a:pt x="1987" y="1052"/>
                    <a:pt x="2046" y="1047"/>
                    <a:pt x="2102" y="1034"/>
                  </a:cubicBezTo>
                  <a:cubicBezTo>
                    <a:pt x="2268" y="1034"/>
                    <a:pt x="2435" y="901"/>
                    <a:pt x="2502" y="767"/>
                  </a:cubicBezTo>
                  <a:cubicBezTo>
                    <a:pt x="2569" y="667"/>
                    <a:pt x="2569" y="567"/>
                    <a:pt x="2502" y="500"/>
                  </a:cubicBezTo>
                  <a:cubicBezTo>
                    <a:pt x="2202" y="67"/>
                    <a:pt x="334" y="0"/>
                    <a:pt x="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4"/>
            <p:cNvSpPr/>
            <p:nvPr/>
          </p:nvSpPr>
          <p:spPr>
            <a:xfrm>
              <a:off x="1529771" y="4356613"/>
              <a:ext cx="44483" cy="22752"/>
            </a:xfrm>
            <a:custGeom>
              <a:avLst/>
              <a:gdLst/>
              <a:ahLst/>
              <a:cxnLst/>
              <a:rect l="l" t="t" r="r" b="b"/>
              <a:pathLst>
                <a:path w="2135" h="1092" extrusionOk="0">
                  <a:moveTo>
                    <a:pt x="1572" y="160"/>
                  </a:moveTo>
                  <a:cubicBezTo>
                    <a:pt x="1665" y="160"/>
                    <a:pt x="1750" y="184"/>
                    <a:pt x="1835" y="247"/>
                  </a:cubicBezTo>
                  <a:lnTo>
                    <a:pt x="1868" y="280"/>
                  </a:lnTo>
                  <a:lnTo>
                    <a:pt x="1868" y="280"/>
                  </a:lnTo>
                  <a:cubicBezTo>
                    <a:pt x="1935" y="347"/>
                    <a:pt x="1901" y="380"/>
                    <a:pt x="1935" y="414"/>
                  </a:cubicBezTo>
                  <a:cubicBezTo>
                    <a:pt x="1835" y="647"/>
                    <a:pt x="901" y="881"/>
                    <a:pt x="300" y="914"/>
                  </a:cubicBezTo>
                  <a:cubicBezTo>
                    <a:pt x="600" y="547"/>
                    <a:pt x="967" y="280"/>
                    <a:pt x="1401" y="180"/>
                  </a:cubicBezTo>
                  <a:cubicBezTo>
                    <a:pt x="1462" y="168"/>
                    <a:pt x="1519" y="160"/>
                    <a:pt x="1572" y="160"/>
                  </a:cubicBezTo>
                  <a:close/>
                  <a:moveTo>
                    <a:pt x="1498" y="1"/>
                  </a:moveTo>
                  <a:cubicBezTo>
                    <a:pt x="1453" y="1"/>
                    <a:pt x="1409" y="5"/>
                    <a:pt x="1368" y="13"/>
                  </a:cubicBezTo>
                  <a:cubicBezTo>
                    <a:pt x="667" y="114"/>
                    <a:pt x="33" y="947"/>
                    <a:pt x="0" y="947"/>
                  </a:cubicBezTo>
                  <a:cubicBezTo>
                    <a:pt x="0" y="981"/>
                    <a:pt x="0" y="1014"/>
                    <a:pt x="0" y="1048"/>
                  </a:cubicBezTo>
                  <a:cubicBezTo>
                    <a:pt x="33" y="1081"/>
                    <a:pt x="67" y="1081"/>
                    <a:pt x="100" y="1081"/>
                  </a:cubicBezTo>
                  <a:cubicBezTo>
                    <a:pt x="155" y="1088"/>
                    <a:pt x="218" y="1091"/>
                    <a:pt x="288" y="1091"/>
                  </a:cubicBezTo>
                  <a:cubicBezTo>
                    <a:pt x="890" y="1091"/>
                    <a:pt x="1952" y="839"/>
                    <a:pt x="2102" y="480"/>
                  </a:cubicBezTo>
                  <a:cubicBezTo>
                    <a:pt x="2135" y="380"/>
                    <a:pt x="2135" y="247"/>
                    <a:pt x="1901" y="114"/>
                  </a:cubicBezTo>
                  <a:cubicBezTo>
                    <a:pt x="1776" y="39"/>
                    <a:pt x="1632" y="1"/>
                    <a:pt x="14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4"/>
            <p:cNvSpPr/>
            <p:nvPr/>
          </p:nvSpPr>
          <p:spPr>
            <a:xfrm>
              <a:off x="1548523" y="2425365"/>
              <a:ext cx="426742" cy="509457"/>
            </a:xfrm>
            <a:custGeom>
              <a:avLst/>
              <a:gdLst/>
              <a:ahLst/>
              <a:cxnLst/>
              <a:rect l="l" t="t" r="r" b="b"/>
              <a:pathLst>
                <a:path w="20482" h="24452" extrusionOk="0">
                  <a:moveTo>
                    <a:pt x="10842" y="1"/>
                  </a:moveTo>
                  <a:lnTo>
                    <a:pt x="2703" y="1402"/>
                  </a:lnTo>
                  <a:cubicBezTo>
                    <a:pt x="1135" y="1702"/>
                    <a:pt x="1" y="3136"/>
                    <a:pt x="167" y="4771"/>
                  </a:cubicBezTo>
                  <a:cubicBezTo>
                    <a:pt x="868" y="12977"/>
                    <a:pt x="3603" y="17613"/>
                    <a:pt x="3236" y="24185"/>
                  </a:cubicBezTo>
                  <a:cubicBezTo>
                    <a:pt x="3236" y="24185"/>
                    <a:pt x="18014" y="24452"/>
                    <a:pt x="18547" y="24452"/>
                  </a:cubicBezTo>
                  <a:cubicBezTo>
                    <a:pt x="18747" y="12376"/>
                    <a:pt x="20482" y="13310"/>
                    <a:pt x="19948" y="5638"/>
                  </a:cubicBezTo>
                  <a:cubicBezTo>
                    <a:pt x="20048" y="3136"/>
                    <a:pt x="18547" y="1569"/>
                    <a:pt x="17113" y="1302"/>
                  </a:cubicBezTo>
                  <a:lnTo>
                    <a:pt x="10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4"/>
            <p:cNvSpPr/>
            <p:nvPr/>
          </p:nvSpPr>
          <p:spPr>
            <a:xfrm>
              <a:off x="1774409" y="2490019"/>
              <a:ext cx="97320" cy="350986"/>
            </a:xfrm>
            <a:custGeom>
              <a:avLst/>
              <a:gdLst/>
              <a:ahLst/>
              <a:cxnLst/>
              <a:rect l="l" t="t" r="r" b="b"/>
              <a:pathLst>
                <a:path w="4671" h="16846" extrusionOk="0">
                  <a:moveTo>
                    <a:pt x="2069" y="0"/>
                  </a:moveTo>
                  <a:lnTo>
                    <a:pt x="1302" y="67"/>
                  </a:lnTo>
                  <a:cubicBezTo>
                    <a:pt x="1302" y="67"/>
                    <a:pt x="1" y="13576"/>
                    <a:pt x="1" y="13643"/>
                  </a:cubicBezTo>
                  <a:lnTo>
                    <a:pt x="3003" y="16845"/>
                  </a:lnTo>
                  <a:lnTo>
                    <a:pt x="4671" y="13877"/>
                  </a:lnTo>
                  <a:cubicBezTo>
                    <a:pt x="4671" y="13877"/>
                    <a:pt x="2002" y="1635"/>
                    <a:pt x="20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4"/>
            <p:cNvSpPr/>
            <p:nvPr/>
          </p:nvSpPr>
          <p:spPr>
            <a:xfrm>
              <a:off x="1832779" y="2429291"/>
              <a:ext cx="150137" cy="729788"/>
            </a:xfrm>
            <a:custGeom>
              <a:avLst/>
              <a:gdLst/>
              <a:ahLst/>
              <a:cxnLst/>
              <a:rect l="l" t="t" r="r" b="b"/>
              <a:pathLst>
                <a:path w="7206" h="35027" extrusionOk="0">
                  <a:moveTo>
                    <a:pt x="1198" y="0"/>
                  </a:moveTo>
                  <a:cubicBezTo>
                    <a:pt x="1198" y="0"/>
                    <a:pt x="1199" y="1"/>
                    <a:pt x="1201" y="2"/>
                  </a:cubicBezTo>
                  <a:cubicBezTo>
                    <a:pt x="1334" y="68"/>
                    <a:pt x="1701" y="1970"/>
                    <a:pt x="1701" y="1970"/>
                  </a:cubicBezTo>
                  <a:cubicBezTo>
                    <a:pt x="2435" y="7740"/>
                    <a:pt x="1835" y="13578"/>
                    <a:pt x="0" y="19082"/>
                  </a:cubicBezTo>
                  <a:lnTo>
                    <a:pt x="1234" y="32592"/>
                  </a:lnTo>
                  <a:cubicBezTo>
                    <a:pt x="1501" y="34526"/>
                    <a:pt x="2735" y="34927"/>
                    <a:pt x="3870" y="35027"/>
                  </a:cubicBezTo>
                  <a:lnTo>
                    <a:pt x="6171" y="34827"/>
                  </a:lnTo>
                  <a:lnTo>
                    <a:pt x="5337" y="21984"/>
                  </a:lnTo>
                  <a:cubicBezTo>
                    <a:pt x="5337" y="21984"/>
                    <a:pt x="7205" y="7807"/>
                    <a:pt x="6772" y="4572"/>
                  </a:cubicBezTo>
                  <a:cubicBezTo>
                    <a:pt x="6505" y="2470"/>
                    <a:pt x="5804" y="1636"/>
                    <a:pt x="5304" y="1202"/>
                  </a:cubicBezTo>
                  <a:cubicBezTo>
                    <a:pt x="5070" y="1036"/>
                    <a:pt x="4804" y="902"/>
                    <a:pt x="4537" y="836"/>
                  </a:cubicBezTo>
                  <a:cubicBezTo>
                    <a:pt x="3690" y="673"/>
                    <a:pt x="1219" y="0"/>
                    <a:pt x="11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4"/>
            <p:cNvSpPr/>
            <p:nvPr/>
          </p:nvSpPr>
          <p:spPr>
            <a:xfrm>
              <a:off x="1712546" y="2298180"/>
              <a:ext cx="162659" cy="183702"/>
            </a:xfrm>
            <a:custGeom>
              <a:avLst/>
              <a:gdLst/>
              <a:ahLst/>
              <a:cxnLst/>
              <a:rect l="l" t="t" r="r" b="b"/>
              <a:pathLst>
                <a:path w="7807" h="8817" extrusionOk="0">
                  <a:moveTo>
                    <a:pt x="735" y="0"/>
                  </a:moveTo>
                  <a:lnTo>
                    <a:pt x="735" y="0"/>
                  </a:lnTo>
                  <a:cubicBezTo>
                    <a:pt x="835" y="1635"/>
                    <a:pt x="1402" y="5071"/>
                    <a:pt x="501" y="6705"/>
                  </a:cubicBezTo>
                  <a:cubicBezTo>
                    <a:pt x="1" y="7673"/>
                    <a:pt x="668" y="8006"/>
                    <a:pt x="1635" y="8507"/>
                  </a:cubicBezTo>
                  <a:cubicBezTo>
                    <a:pt x="1912" y="8622"/>
                    <a:pt x="4093" y="8816"/>
                    <a:pt x="5649" y="8816"/>
                  </a:cubicBezTo>
                  <a:cubicBezTo>
                    <a:pt x="6349" y="8816"/>
                    <a:pt x="6922" y="8777"/>
                    <a:pt x="7139" y="8673"/>
                  </a:cubicBezTo>
                  <a:cubicBezTo>
                    <a:pt x="7807" y="8373"/>
                    <a:pt x="7473" y="7372"/>
                    <a:pt x="6772" y="7039"/>
                  </a:cubicBezTo>
                  <a:cubicBezTo>
                    <a:pt x="5138" y="6338"/>
                    <a:pt x="5605" y="4304"/>
                    <a:pt x="5939" y="2802"/>
                  </a:cubicBezTo>
                  <a:lnTo>
                    <a:pt x="735"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4"/>
            <p:cNvSpPr/>
            <p:nvPr/>
          </p:nvSpPr>
          <p:spPr>
            <a:xfrm>
              <a:off x="1786223" y="2468454"/>
              <a:ext cx="40337" cy="28523"/>
            </a:xfrm>
            <a:custGeom>
              <a:avLst/>
              <a:gdLst/>
              <a:ahLst/>
              <a:cxnLst/>
              <a:rect l="l" t="t" r="r" b="b"/>
              <a:pathLst>
                <a:path w="1936" h="1369" extrusionOk="0">
                  <a:moveTo>
                    <a:pt x="968" y="1"/>
                  </a:moveTo>
                  <a:lnTo>
                    <a:pt x="1" y="568"/>
                  </a:lnTo>
                  <a:lnTo>
                    <a:pt x="368" y="1135"/>
                  </a:lnTo>
                  <a:cubicBezTo>
                    <a:pt x="401" y="1269"/>
                    <a:pt x="535" y="1369"/>
                    <a:pt x="668" y="1369"/>
                  </a:cubicBezTo>
                  <a:lnTo>
                    <a:pt x="1435" y="1302"/>
                  </a:lnTo>
                  <a:cubicBezTo>
                    <a:pt x="1602" y="1269"/>
                    <a:pt x="1702" y="1135"/>
                    <a:pt x="1735" y="1002"/>
                  </a:cubicBezTo>
                  <a:lnTo>
                    <a:pt x="1936" y="368"/>
                  </a:lnTo>
                  <a:lnTo>
                    <a:pt x="9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4"/>
            <p:cNvSpPr/>
            <p:nvPr/>
          </p:nvSpPr>
          <p:spPr>
            <a:xfrm>
              <a:off x="1749385" y="2347520"/>
              <a:ext cx="86903" cy="53546"/>
            </a:xfrm>
            <a:custGeom>
              <a:avLst/>
              <a:gdLst/>
              <a:ahLst/>
              <a:cxnLst/>
              <a:rect l="l" t="t" r="r" b="b"/>
              <a:pathLst>
                <a:path w="4171" h="2570" extrusionOk="0">
                  <a:moveTo>
                    <a:pt x="1" y="1"/>
                  </a:moveTo>
                  <a:lnTo>
                    <a:pt x="1" y="1"/>
                  </a:lnTo>
                  <a:cubicBezTo>
                    <a:pt x="234" y="568"/>
                    <a:pt x="568" y="1102"/>
                    <a:pt x="1002" y="1569"/>
                  </a:cubicBezTo>
                  <a:cubicBezTo>
                    <a:pt x="1602" y="2269"/>
                    <a:pt x="2736" y="2569"/>
                    <a:pt x="3837" y="2569"/>
                  </a:cubicBezTo>
                  <a:cubicBezTo>
                    <a:pt x="3870" y="1835"/>
                    <a:pt x="3970" y="1102"/>
                    <a:pt x="4171" y="401"/>
                  </a:cubicBezTo>
                  <a:lnTo>
                    <a:pt x="3937" y="30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4"/>
            <p:cNvSpPr/>
            <p:nvPr/>
          </p:nvSpPr>
          <p:spPr>
            <a:xfrm>
              <a:off x="1536022" y="2428136"/>
              <a:ext cx="304420" cy="740268"/>
            </a:xfrm>
            <a:custGeom>
              <a:avLst/>
              <a:gdLst/>
              <a:ahLst/>
              <a:cxnLst/>
              <a:rect l="l" t="t" r="r" b="b"/>
              <a:pathLst>
                <a:path w="14611" h="35530" extrusionOk="0">
                  <a:moveTo>
                    <a:pt x="7915" y="1"/>
                  </a:moveTo>
                  <a:cubicBezTo>
                    <a:pt x="7912" y="1"/>
                    <a:pt x="7909" y="1"/>
                    <a:pt x="7906" y="1"/>
                  </a:cubicBezTo>
                  <a:cubicBezTo>
                    <a:pt x="6605" y="101"/>
                    <a:pt x="1802" y="1769"/>
                    <a:pt x="1034" y="2803"/>
                  </a:cubicBezTo>
                  <a:cubicBezTo>
                    <a:pt x="0" y="4171"/>
                    <a:pt x="667" y="5772"/>
                    <a:pt x="901" y="7440"/>
                  </a:cubicBezTo>
                  <a:cubicBezTo>
                    <a:pt x="1668" y="12910"/>
                    <a:pt x="2269" y="14778"/>
                    <a:pt x="2569" y="20282"/>
                  </a:cubicBezTo>
                  <a:cubicBezTo>
                    <a:pt x="2569" y="20282"/>
                    <a:pt x="67" y="34459"/>
                    <a:pt x="434" y="34493"/>
                  </a:cubicBezTo>
                  <a:cubicBezTo>
                    <a:pt x="734" y="34526"/>
                    <a:pt x="5304" y="35260"/>
                    <a:pt x="8306" y="35460"/>
                  </a:cubicBezTo>
                  <a:cubicBezTo>
                    <a:pt x="8922" y="35504"/>
                    <a:pt x="9464" y="35529"/>
                    <a:pt x="9944" y="35529"/>
                  </a:cubicBezTo>
                  <a:cubicBezTo>
                    <a:pt x="12399" y="35529"/>
                    <a:pt x="13191" y="34853"/>
                    <a:pt x="13610" y="32424"/>
                  </a:cubicBezTo>
                  <a:cubicBezTo>
                    <a:pt x="13610" y="32424"/>
                    <a:pt x="14611" y="21917"/>
                    <a:pt x="14411" y="19582"/>
                  </a:cubicBezTo>
                  <a:cubicBezTo>
                    <a:pt x="14411" y="19582"/>
                    <a:pt x="11909" y="14712"/>
                    <a:pt x="11442" y="11343"/>
                  </a:cubicBezTo>
                  <a:cubicBezTo>
                    <a:pt x="10910" y="7557"/>
                    <a:pt x="8593" y="1"/>
                    <a:pt x="79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4"/>
            <p:cNvSpPr/>
            <p:nvPr/>
          </p:nvSpPr>
          <p:spPr>
            <a:xfrm>
              <a:off x="1615949" y="2929268"/>
              <a:ext cx="133448" cy="37566"/>
            </a:xfrm>
            <a:custGeom>
              <a:avLst/>
              <a:gdLst/>
              <a:ahLst/>
              <a:cxnLst/>
              <a:rect l="l" t="t" r="r" b="b"/>
              <a:pathLst>
                <a:path w="6405" h="1803" extrusionOk="0">
                  <a:moveTo>
                    <a:pt x="0" y="1"/>
                  </a:moveTo>
                  <a:lnTo>
                    <a:pt x="0" y="268"/>
                  </a:lnTo>
                  <a:cubicBezTo>
                    <a:pt x="0" y="1135"/>
                    <a:pt x="667" y="1802"/>
                    <a:pt x="1535" y="1802"/>
                  </a:cubicBezTo>
                  <a:lnTo>
                    <a:pt x="4870" y="1802"/>
                  </a:lnTo>
                  <a:cubicBezTo>
                    <a:pt x="5704" y="1802"/>
                    <a:pt x="6405" y="1135"/>
                    <a:pt x="6405" y="268"/>
                  </a:cubicBezTo>
                  <a:lnTo>
                    <a:pt x="64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4"/>
            <p:cNvSpPr/>
            <p:nvPr/>
          </p:nvSpPr>
          <p:spPr>
            <a:xfrm>
              <a:off x="1887696" y="2929977"/>
              <a:ext cx="52150" cy="38274"/>
            </a:xfrm>
            <a:custGeom>
              <a:avLst/>
              <a:gdLst/>
              <a:ahLst/>
              <a:cxnLst/>
              <a:rect l="l" t="t" r="r" b="b"/>
              <a:pathLst>
                <a:path w="2503" h="1837" extrusionOk="0">
                  <a:moveTo>
                    <a:pt x="2469" y="0"/>
                  </a:moveTo>
                  <a:lnTo>
                    <a:pt x="1" y="100"/>
                  </a:lnTo>
                  <a:lnTo>
                    <a:pt x="1" y="367"/>
                  </a:lnTo>
                  <a:cubicBezTo>
                    <a:pt x="33" y="1212"/>
                    <a:pt x="732" y="1836"/>
                    <a:pt x="1539" y="1836"/>
                  </a:cubicBezTo>
                  <a:cubicBezTo>
                    <a:pt x="1560" y="1836"/>
                    <a:pt x="1581" y="1836"/>
                    <a:pt x="1602" y="1835"/>
                  </a:cubicBezTo>
                  <a:lnTo>
                    <a:pt x="2503" y="1835"/>
                  </a:lnTo>
                  <a:lnTo>
                    <a:pt x="24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4"/>
            <p:cNvSpPr/>
            <p:nvPr/>
          </p:nvSpPr>
          <p:spPr>
            <a:xfrm>
              <a:off x="1709087" y="2146180"/>
              <a:ext cx="187661" cy="240269"/>
            </a:xfrm>
            <a:custGeom>
              <a:avLst/>
              <a:gdLst/>
              <a:ahLst/>
              <a:cxnLst/>
              <a:rect l="l" t="t" r="r" b="b"/>
              <a:pathLst>
                <a:path w="9007" h="11532" extrusionOk="0">
                  <a:moveTo>
                    <a:pt x="4089" y="1"/>
                  </a:moveTo>
                  <a:cubicBezTo>
                    <a:pt x="2589" y="1"/>
                    <a:pt x="1169" y="834"/>
                    <a:pt x="501" y="2225"/>
                  </a:cubicBezTo>
                  <a:cubicBezTo>
                    <a:pt x="367" y="2459"/>
                    <a:pt x="267" y="2692"/>
                    <a:pt x="200" y="2959"/>
                  </a:cubicBezTo>
                  <a:cubicBezTo>
                    <a:pt x="34" y="3526"/>
                    <a:pt x="0" y="4126"/>
                    <a:pt x="100" y="4727"/>
                  </a:cubicBezTo>
                  <a:cubicBezTo>
                    <a:pt x="167" y="5094"/>
                    <a:pt x="234" y="5461"/>
                    <a:pt x="300" y="5794"/>
                  </a:cubicBezTo>
                  <a:cubicBezTo>
                    <a:pt x="667" y="8063"/>
                    <a:pt x="901" y="9497"/>
                    <a:pt x="2335" y="10665"/>
                  </a:cubicBezTo>
                  <a:cubicBezTo>
                    <a:pt x="3055" y="11265"/>
                    <a:pt x="3871" y="11532"/>
                    <a:pt x="4672" y="11532"/>
                  </a:cubicBezTo>
                  <a:cubicBezTo>
                    <a:pt x="6541" y="11532"/>
                    <a:pt x="8326" y="10075"/>
                    <a:pt x="8606" y="7996"/>
                  </a:cubicBezTo>
                  <a:cubicBezTo>
                    <a:pt x="9007" y="5327"/>
                    <a:pt x="8173" y="1024"/>
                    <a:pt x="5204" y="157"/>
                  </a:cubicBezTo>
                  <a:cubicBezTo>
                    <a:pt x="4834" y="51"/>
                    <a:pt x="4459" y="1"/>
                    <a:pt x="4089"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4"/>
            <p:cNvSpPr/>
            <p:nvPr/>
          </p:nvSpPr>
          <p:spPr>
            <a:xfrm>
              <a:off x="1654163" y="2197916"/>
              <a:ext cx="108446" cy="107925"/>
            </a:xfrm>
            <a:custGeom>
              <a:avLst/>
              <a:gdLst/>
              <a:ahLst/>
              <a:cxnLst/>
              <a:rect l="l" t="t" r="r" b="b"/>
              <a:pathLst>
                <a:path w="5205" h="5180" extrusionOk="0">
                  <a:moveTo>
                    <a:pt x="3927" y="0"/>
                  </a:moveTo>
                  <a:cubicBezTo>
                    <a:pt x="3652" y="0"/>
                    <a:pt x="3378" y="60"/>
                    <a:pt x="3103" y="142"/>
                  </a:cubicBezTo>
                  <a:lnTo>
                    <a:pt x="2703" y="309"/>
                  </a:lnTo>
                  <a:cubicBezTo>
                    <a:pt x="2369" y="443"/>
                    <a:pt x="2069" y="609"/>
                    <a:pt x="1802" y="810"/>
                  </a:cubicBezTo>
                  <a:cubicBezTo>
                    <a:pt x="1" y="1944"/>
                    <a:pt x="2169" y="3612"/>
                    <a:pt x="2269" y="3978"/>
                  </a:cubicBezTo>
                  <a:cubicBezTo>
                    <a:pt x="2379" y="3945"/>
                    <a:pt x="2492" y="3928"/>
                    <a:pt x="2602" y="3928"/>
                  </a:cubicBezTo>
                  <a:cubicBezTo>
                    <a:pt x="2927" y="3928"/>
                    <a:pt x="3238" y="4072"/>
                    <a:pt x="3437" y="4345"/>
                  </a:cubicBezTo>
                  <a:cubicBezTo>
                    <a:pt x="3704" y="4579"/>
                    <a:pt x="3870" y="4879"/>
                    <a:pt x="4004" y="5179"/>
                  </a:cubicBezTo>
                  <a:cubicBezTo>
                    <a:pt x="4404" y="5113"/>
                    <a:pt x="4804" y="4979"/>
                    <a:pt x="5205" y="4846"/>
                  </a:cubicBezTo>
                  <a:cubicBezTo>
                    <a:pt x="4938" y="4379"/>
                    <a:pt x="4704" y="3912"/>
                    <a:pt x="4504" y="3411"/>
                  </a:cubicBezTo>
                  <a:cubicBezTo>
                    <a:pt x="4371" y="3178"/>
                    <a:pt x="4171" y="2511"/>
                    <a:pt x="4371" y="2377"/>
                  </a:cubicBezTo>
                  <a:cubicBezTo>
                    <a:pt x="4604" y="2244"/>
                    <a:pt x="4871" y="2144"/>
                    <a:pt x="5138" y="2077"/>
                  </a:cubicBezTo>
                  <a:cubicBezTo>
                    <a:pt x="4871" y="1377"/>
                    <a:pt x="4538" y="676"/>
                    <a:pt x="4104" y="9"/>
                  </a:cubicBezTo>
                  <a:cubicBezTo>
                    <a:pt x="4045" y="3"/>
                    <a:pt x="3986" y="0"/>
                    <a:pt x="39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4"/>
            <p:cNvSpPr/>
            <p:nvPr/>
          </p:nvSpPr>
          <p:spPr>
            <a:xfrm>
              <a:off x="1676416" y="2264967"/>
              <a:ext cx="76589" cy="67005"/>
            </a:xfrm>
            <a:custGeom>
              <a:avLst/>
              <a:gdLst/>
              <a:ahLst/>
              <a:cxnLst/>
              <a:rect l="l" t="t" r="r" b="b"/>
              <a:pathLst>
                <a:path w="3676" h="3216" extrusionOk="0">
                  <a:moveTo>
                    <a:pt x="1538" y="1"/>
                  </a:moveTo>
                  <a:cubicBezTo>
                    <a:pt x="1459" y="1"/>
                    <a:pt x="1380" y="9"/>
                    <a:pt x="1301" y="27"/>
                  </a:cubicBezTo>
                  <a:cubicBezTo>
                    <a:pt x="401" y="227"/>
                    <a:pt x="0" y="1294"/>
                    <a:pt x="567" y="2028"/>
                  </a:cubicBezTo>
                  <a:cubicBezTo>
                    <a:pt x="1001" y="2628"/>
                    <a:pt x="1635" y="3029"/>
                    <a:pt x="2335" y="3196"/>
                  </a:cubicBezTo>
                  <a:cubicBezTo>
                    <a:pt x="2414" y="3209"/>
                    <a:pt x="2490" y="3216"/>
                    <a:pt x="2561" y="3216"/>
                  </a:cubicBezTo>
                  <a:cubicBezTo>
                    <a:pt x="3363" y="3216"/>
                    <a:pt x="3676" y="2394"/>
                    <a:pt x="3369" y="1628"/>
                  </a:cubicBezTo>
                  <a:cubicBezTo>
                    <a:pt x="3096" y="898"/>
                    <a:pt x="2350" y="1"/>
                    <a:pt x="1538"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4"/>
            <p:cNvSpPr/>
            <p:nvPr/>
          </p:nvSpPr>
          <p:spPr>
            <a:xfrm>
              <a:off x="1813331" y="2239797"/>
              <a:ext cx="13230" cy="18085"/>
            </a:xfrm>
            <a:custGeom>
              <a:avLst/>
              <a:gdLst/>
              <a:ahLst/>
              <a:cxnLst/>
              <a:rect l="l" t="t" r="r" b="b"/>
              <a:pathLst>
                <a:path w="635" h="868" extrusionOk="0">
                  <a:moveTo>
                    <a:pt x="301" y="0"/>
                  </a:moveTo>
                  <a:cubicBezTo>
                    <a:pt x="134" y="34"/>
                    <a:pt x="1" y="201"/>
                    <a:pt x="34" y="434"/>
                  </a:cubicBezTo>
                  <a:cubicBezTo>
                    <a:pt x="67" y="701"/>
                    <a:pt x="201" y="868"/>
                    <a:pt x="368" y="868"/>
                  </a:cubicBezTo>
                  <a:cubicBezTo>
                    <a:pt x="568" y="834"/>
                    <a:pt x="635" y="668"/>
                    <a:pt x="635" y="401"/>
                  </a:cubicBezTo>
                  <a:cubicBezTo>
                    <a:pt x="601" y="134"/>
                    <a:pt x="434" y="0"/>
                    <a:pt x="3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4"/>
            <p:cNvSpPr/>
            <p:nvPr/>
          </p:nvSpPr>
          <p:spPr>
            <a:xfrm>
              <a:off x="1869631" y="2235630"/>
              <a:ext cx="12543" cy="18772"/>
            </a:xfrm>
            <a:custGeom>
              <a:avLst/>
              <a:gdLst/>
              <a:ahLst/>
              <a:cxnLst/>
              <a:rect l="l" t="t" r="r" b="b"/>
              <a:pathLst>
                <a:path w="602" h="901" extrusionOk="0">
                  <a:moveTo>
                    <a:pt x="268" y="0"/>
                  </a:moveTo>
                  <a:cubicBezTo>
                    <a:pt x="101" y="34"/>
                    <a:pt x="1" y="267"/>
                    <a:pt x="34" y="501"/>
                  </a:cubicBezTo>
                  <a:cubicBezTo>
                    <a:pt x="67" y="734"/>
                    <a:pt x="201" y="901"/>
                    <a:pt x="368" y="901"/>
                  </a:cubicBezTo>
                  <a:cubicBezTo>
                    <a:pt x="501" y="868"/>
                    <a:pt x="601" y="667"/>
                    <a:pt x="601" y="434"/>
                  </a:cubicBezTo>
                  <a:cubicBezTo>
                    <a:pt x="568" y="167"/>
                    <a:pt x="434" y="0"/>
                    <a:pt x="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4"/>
            <p:cNvSpPr/>
            <p:nvPr/>
          </p:nvSpPr>
          <p:spPr>
            <a:xfrm>
              <a:off x="1851566" y="2251611"/>
              <a:ext cx="31982" cy="45983"/>
            </a:xfrm>
            <a:custGeom>
              <a:avLst/>
              <a:gdLst/>
              <a:ahLst/>
              <a:cxnLst/>
              <a:rect l="l" t="t" r="r" b="b"/>
              <a:pathLst>
                <a:path w="1535" h="2207" extrusionOk="0">
                  <a:moveTo>
                    <a:pt x="0" y="0"/>
                  </a:moveTo>
                  <a:lnTo>
                    <a:pt x="467" y="2202"/>
                  </a:lnTo>
                  <a:cubicBezTo>
                    <a:pt x="501" y="2205"/>
                    <a:pt x="535" y="2206"/>
                    <a:pt x="569" y="2206"/>
                  </a:cubicBezTo>
                  <a:cubicBezTo>
                    <a:pt x="934" y="2206"/>
                    <a:pt x="1291" y="2043"/>
                    <a:pt x="1535" y="1768"/>
                  </a:cubicBezTo>
                  <a:cubicBezTo>
                    <a:pt x="934" y="1235"/>
                    <a:pt x="434" y="668"/>
                    <a:pt x="0" y="0"/>
                  </a:cubicBezTo>
                  <a:close/>
                </a:path>
              </a:pathLst>
            </a:custGeom>
            <a:solidFill>
              <a:srgbClr val="F9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4"/>
            <p:cNvSpPr/>
            <p:nvPr/>
          </p:nvSpPr>
          <p:spPr>
            <a:xfrm>
              <a:off x="1800121" y="2213898"/>
              <a:ext cx="27127" cy="18272"/>
            </a:xfrm>
            <a:custGeom>
              <a:avLst/>
              <a:gdLst/>
              <a:ahLst/>
              <a:cxnLst/>
              <a:rect l="l" t="t" r="r" b="b"/>
              <a:pathLst>
                <a:path w="1302" h="877" extrusionOk="0">
                  <a:moveTo>
                    <a:pt x="1172" y="0"/>
                  </a:moveTo>
                  <a:cubicBezTo>
                    <a:pt x="1160" y="0"/>
                    <a:pt x="1147" y="3"/>
                    <a:pt x="1135" y="9"/>
                  </a:cubicBezTo>
                  <a:cubicBezTo>
                    <a:pt x="668" y="43"/>
                    <a:pt x="268" y="276"/>
                    <a:pt x="34" y="676"/>
                  </a:cubicBezTo>
                  <a:cubicBezTo>
                    <a:pt x="1" y="743"/>
                    <a:pt x="34" y="843"/>
                    <a:pt x="101" y="876"/>
                  </a:cubicBezTo>
                  <a:lnTo>
                    <a:pt x="168" y="876"/>
                  </a:lnTo>
                  <a:cubicBezTo>
                    <a:pt x="201" y="876"/>
                    <a:pt x="268" y="876"/>
                    <a:pt x="301" y="843"/>
                  </a:cubicBezTo>
                  <a:cubicBezTo>
                    <a:pt x="468" y="510"/>
                    <a:pt x="768" y="309"/>
                    <a:pt x="1135" y="276"/>
                  </a:cubicBezTo>
                  <a:lnTo>
                    <a:pt x="1168" y="276"/>
                  </a:lnTo>
                  <a:cubicBezTo>
                    <a:pt x="1235" y="243"/>
                    <a:pt x="1302" y="176"/>
                    <a:pt x="1302" y="109"/>
                  </a:cubicBezTo>
                  <a:cubicBezTo>
                    <a:pt x="1275" y="55"/>
                    <a:pt x="1225" y="0"/>
                    <a:pt x="11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4"/>
            <p:cNvSpPr/>
            <p:nvPr/>
          </p:nvSpPr>
          <p:spPr>
            <a:xfrm>
              <a:off x="1859900" y="2210605"/>
              <a:ext cx="27815" cy="16001"/>
            </a:xfrm>
            <a:custGeom>
              <a:avLst/>
              <a:gdLst/>
              <a:ahLst/>
              <a:cxnLst/>
              <a:rect l="l" t="t" r="r" b="b"/>
              <a:pathLst>
                <a:path w="1335" h="768" extrusionOk="0">
                  <a:moveTo>
                    <a:pt x="134" y="0"/>
                  </a:moveTo>
                  <a:cubicBezTo>
                    <a:pt x="67" y="0"/>
                    <a:pt x="1" y="67"/>
                    <a:pt x="1" y="167"/>
                  </a:cubicBezTo>
                  <a:cubicBezTo>
                    <a:pt x="34" y="234"/>
                    <a:pt x="101" y="267"/>
                    <a:pt x="167" y="267"/>
                  </a:cubicBezTo>
                  <a:cubicBezTo>
                    <a:pt x="534" y="267"/>
                    <a:pt x="868" y="434"/>
                    <a:pt x="1068" y="734"/>
                  </a:cubicBezTo>
                  <a:cubicBezTo>
                    <a:pt x="1101" y="768"/>
                    <a:pt x="1135" y="768"/>
                    <a:pt x="1202" y="768"/>
                  </a:cubicBezTo>
                  <a:cubicBezTo>
                    <a:pt x="1202" y="768"/>
                    <a:pt x="1235" y="768"/>
                    <a:pt x="1268" y="734"/>
                  </a:cubicBezTo>
                  <a:cubicBezTo>
                    <a:pt x="1335" y="701"/>
                    <a:pt x="1335" y="601"/>
                    <a:pt x="1302" y="567"/>
                  </a:cubicBezTo>
                  <a:cubicBezTo>
                    <a:pt x="1001" y="201"/>
                    <a:pt x="568" y="0"/>
                    <a:pt x="1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4"/>
            <p:cNvSpPr/>
            <p:nvPr/>
          </p:nvSpPr>
          <p:spPr>
            <a:xfrm>
              <a:off x="1678500" y="2421718"/>
              <a:ext cx="110530" cy="366467"/>
            </a:xfrm>
            <a:custGeom>
              <a:avLst/>
              <a:gdLst/>
              <a:ahLst/>
              <a:cxnLst/>
              <a:rect l="l" t="t" r="r" b="b"/>
              <a:pathLst>
                <a:path w="5305" h="17589" extrusionOk="0">
                  <a:moveTo>
                    <a:pt x="1212" y="1"/>
                  </a:moveTo>
                  <a:cubicBezTo>
                    <a:pt x="1012" y="1"/>
                    <a:pt x="800" y="65"/>
                    <a:pt x="634" y="176"/>
                  </a:cubicBezTo>
                  <a:cubicBezTo>
                    <a:pt x="701" y="2010"/>
                    <a:pt x="467" y="3845"/>
                    <a:pt x="0" y="5613"/>
                  </a:cubicBezTo>
                  <a:lnTo>
                    <a:pt x="1868" y="7147"/>
                  </a:lnTo>
                  <a:cubicBezTo>
                    <a:pt x="1368" y="7514"/>
                    <a:pt x="768" y="7948"/>
                    <a:pt x="301" y="8348"/>
                  </a:cubicBezTo>
                  <a:cubicBezTo>
                    <a:pt x="768" y="9149"/>
                    <a:pt x="1301" y="9916"/>
                    <a:pt x="1868" y="10683"/>
                  </a:cubicBezTo>
                  <a:cubicBezTo>
                    <a:pt x="2269" y="11250"/>
                    <a:pt x="2702" y="11784"/>
                    <a:pt x="3103" y="12351"/>
                  </a:cubicBezTo>
                  <a:cubicBezTo>
                    <a:pt x="4203" y="13919"/>
                    <a:pt x="4804" y="15754"/>
                    <a:pt x="5304" y="17588"/>
                  </a:cubicBezTo>
                  <a:cubicBezTo>
                    <a:pt x="5004" y="13185"/>
                    <a:pt x="4337" y="8815"/>
                    <a:pt x="3269" y="4512"/>
                  </a:cubicBezTo>
                  <a:cubicBezTo>
                    <a:pt x="2903" y="2911"/>
                    <a:pt x="2235" y="1410"/>
                    <a:pt x="1335" y="9"/>
                  </a:cubicBezTo>
                  <a:cubicBezTo>
                    <a:pt x="1295" y="3"/>
                    <a:pt x="1254" y="1"/>
                    <a:pt x="12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4"/>
            <p:cNvSpPr/>
            <p:nvPr/>
          </p:nvSpPr>
          <p:spPr>
            <a:xfrm>
              <a:off x="1850170" y="2437616"/>
              <a:ext cx="92466" cy="369321"/>
            </a:xfrm>
            <a:custGeom>
              <a:avLst/>
              <a:gdLst/>
              <a:ahLst/>
              <a:cxnLst/>
              <a:rect l="l" t="t" r="r" b="b"/>
              <a:pathLst>
                <a:path w="4438" h="17726" extrusionOk="0">
                  <a:moveTo>
                    <a:pt x="692" y="0"/>
                  </a:moveTo>
                  <a:cubicBezTo>
                    <a:pt x="558" y="0"/>
                    <a:pt x="429" y="25"/>
                    <a:pt x="301" y="80"/>
                  </a:cubicBezTo>
                  <a:cubicBezTo>
                    <a:pt x="1" y="1081"/>
                    <a:pt x="468" y="3916"/>
                    <a:pt x="501" y="4516"/>
                  </a:cubicBezTo>
                  <a:cubicBezTo>
                    <a:pt x="701" y="8953"/>
                    <a:pt x="835" y="13389"/>
                    <a:pt x="1802" y="17726"/>
                  </a:cubicBezTo>
                  <a:cubicBezTo>
                    <a:pt x="1769" y="15791"/>
                    <a:pt x="1802" y="13856"/>
                    <a:pt x="2402" y="12055"/>
                  </a:cubicBezTo>
                  <a:cubicBezTo>
                    <a:pt x="2603" y="11388"/>
                    <a:pt x="2903" y="10754"/>
                    <a:pt x="3136" y="10120"/>
                  </a:cubicBezTo>
                  <a:cubicBezTo>
                    <a:pt x="3403" y="9287"/>
                    <a:pt x="4270" y="8252"/>
                    <a:pt x="4437" y="7352"/>
                  </a:cubicBezTo>
                  <a:cubicBezTo>
                    <a:pt x="3870" y="7118"/>
                    <a:pt x="3203" y="6851"/>
                    <a:pt x="2603" y="6651"/>
                  </a:cubicBezTo>
                  <a:lnTo>
                    <a:pt x="3937" y="4650"/>
                  </a:lnTo>
                  <a:cubicBezTo>
                    <a:pt x="2969" y="3082"/>
                    <a:pt x="1502" y="1815"/>
                    <a:pt x="1035" y="47"/>
                  </a:cubicBezTo>
                  <a:cubicBezTo>
                    <a:pt x="915" y="17"/>
                    <a:pt x="802" y="0"/>
                    <a:pt x="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4"/>
            <p:cNvSpPr/>
            <p:nvPr/>
          </p:nvSpPr>
          <p:spPr>
            <a:xfrm>
              <a:off x="1541356" y="2538901"/>
              <a:ext cx="247666" cy="263875"/>
            </a:xfrm>
            <a:custGeom>
              <a:avLst/>
              <a:gdLst/>
              <a:ahLst/>
              <a:cxnLst/>
              <a:rect l="l" t="t" r="r" b="b"/>
              <a:pathLst>
                <a:path w="11887" h="12665" extrusionOk="0">
                  <a:moveTo>
                    <a:pt x="3221" y="0"/>
                  </a:moveTo>
                  <a:cubicBezTo>
                    <a:pt x="1579" y="0"/>
                    <a:pt x="1" y="523"/>
                    <a:pt x="311" y="523"/>
                  </a:cubicBezTo>
                  <a:cubicBezTo>
                    <a:pt x="311" y="523"/>
                    <a:pt x="1612" y="3391"/>
                    <a:pt x="4681" y="7661"/>
                  </a:cubicBezTo>
                  <a:cubicBezTo>
                    <a:pt x="7817" y="11964"/>
                    <a:pt x="9585" y="11964"/>
                    <a:pt x="9585" y="11964"/>
                  </a:cubicBezTo>
                  <a:lnTo>
                    <a:pt x="11886" y="12665"/>
                  </a:lnTo>
                  <a:cubicBezTo>
                    <a:pt x="11886" y="12665"/>
                    <a:pt x="11319" y="1790"/>
                    <a:pt x="4614" y="156"/>
                  </a:cubicBezTo>
                  <a:cubicBezTo>
                    <a:pt x="4174" y="44"/>
                    <a:pt x="3695" y="0"/>
                    <a:pt x="32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4"/>
            <p:cNvSpPr/>
            <p:nvPr/>
          </p:nvSpPr>
          <p:spPr>
            <a:xfrm>
              <a:off x="2021152" y="2697132"/>
              <a:ext cx="72297" cy="43108"/>
            </a:xfrm>
            <a:custGeom>
              <a:avLst/>
              <a:gdLst/>
              <a:ahLst/>
              <a:cxnLst/>
              <a:rect l="l" t="t" r="r" b="b"/>
              <a:pathLst>
                <a:path w="3470" h="2069" extrusionOk="0">
                  <a:moveTo>
                    <a:pt x="3470" y="0"/>
                  </a:moveTo>
                  <a:lnTo>
                    <a:pt x="1" y="167"/>
                  </a:lnTo>
                  <a:lnTo>
                    <a:pt x="1" y="2069"/>
                  </a:lnTo>
                  <a:lnTo>
                    <a:pt x="3470" y="1568"/>
                  </a:lnTo>
                  <a:lnTo>
                    <a:pt x="3470"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4"/>
            <p:cNvSpPr/>
            <p:nvPr/>
          </p:nvSpPr>
          <p:spPr>
            <a:xfrm>
              <a:off x="2071200" y="2697132"/>
              <a:ext cx="116780" cy="91591"/>
            </a:xfrm>
            <a:custGeom>
              <a:avLst/>
              <a:gdLst/>
              <a:ahLst/>
              <a:cxnLst/>
              <a:rect l="l" t="t" r="r" b="b"/>
              <a:pathLst>
                <a:path w="5605" h="4396" extrusionOk="0">
                  <a:moveTo>
                    <a:pt x="1068" y="0"/>
                  </a:moveTo>
                  <a:lnTo>
                    <a:pt x="67" y="1268"/>
                  </a:lnTo>
                  <a:cubicBezTo>
                    <a:pt x="0" y="2936"/>
                    <a:pt x="2035" y="3303"/>
                    <a:pt x="2035" y="3303"/>
                  </a:cubicBezTo>
                  <a:lnTo>
                    <a:pt x="3102" y="4170"/>
                  </a:lnTo>
                  <a:cubicBezTo>
                    <a:pt x="3269" y="4320"/>
                    <a:pt x="3486" y="4395"/>
                    <a:pt x="3703" y="4395"/>
                  </a:cubicBezTo>
                  <a:cubicBezTo>
                    <a:pt x="3920" y="4395"/>
                    <a:pt x="4137" y="4320"/>
                    <a:pt x="4303" y="4170"/>
                  </a:cubicBezTo>
                  <a:lnTo>
                    <a:pt x="5171" y="3436"/>
                  </a:lnTo>
                  <a:lnTo>
                    <a:pt x="5204" y="3403"/>
                  </a:lnTo>
                  <a:cubicBezTo>
                    <a:pt x="5571" y="3069"/>
                    <a:pt x="5604" y="2469"/>
                    <a:pt x="5271" y="2102"/>
                  </a:cubicBezTo>
                  <a:lnTo>
                    <a:pt x="4537" y="1301"/>
                  </a:lnTo>
                  <a:cubicBezTo>
                    <a:pt x="4270" y="968"/>
                    <a:pt x="3903" y="734"/>
                    <a:pt x="3503" y="568"/>
                  </a:cubicBezTo>
                  <a:lnTo>
                    <a:pt x="1068"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4"/>
            <p:cNvSpPr/>
            <p:nvPr/>
          </p:nvSpPr>
          <p:spPr>
            <a:xfrm>
              <a:off x="1540189" y="2467537"/>
              <a:ext cx="531688" cy="301087"/>
            </a:xfrm>
            <a:custGeom>
              <a:avLst/>
              <a:gdLst/>
              <a:ahLst/>
              <a:cxnLst/>
              <a:rect l="l" t="t" r="r" b="b"/>
              <a:pathLst>
                <a:path w="25519" h="14451" extrusionOk="0">
                  <a:moveTo>
                    <a:pt x="3692" y="1"/>
                  </a:moveTo>
                  <a:cubicBezTo>
                    <a:pt x="2500" y="1"/>
                    <a:pt x="1292" y="503"/>
                    <a:pt x="701" y="1646"/>
                  </a:cubicBezTo>
                  <a:cubicBezTo>
                    <a:pt x="0" y="3047"/>
                    <a:pt x="334" y="4648"/>
                    <a:pt x="1168" y="5949"/>
                  </a:cubicBezTo>
                  <a:cubicBezTo>
                    <a:pt x="3103" y="8885"/>
                    <a:pt x="9474" y="12787"/>
                    <a:pt x="10775" y="13655"/>
                  </a:cubicBezTo>
                  <a:cubicBezTo>
                    <a:pt x="11634" y="14244"/>
                    <a:pt x="13286" y="14451"/>
                    <a:pt x="15179" y="14451"/>
                  </a:cubicBezTo>
                  <a:cubicBezTo>
                    <a:pt x="19606" y="14451"/>
                    <a:pt x="25352" y="13321"/>
                    <a:pt x="25352" y="13321"/>
                  </a:cubicBezTo>
                  <a:lnTo>
                    <a:pt x="25519" y="10452"/>
                  </a:lnTo>
                  <a:lnTo>
                    <a:pt x="13010" y="9819"/>
                  </a:lnTo>
                  <a:cubicBezTo>
                    <a:pt x="13010" y="9819"/>
                    <a:pt x="8807" y="2814"/>
                    <a:pt x="5938" y="679"/>
                  </a:cubicBezTo>
                  <a:cubicBezTo>
                    <a:pt x="5337" y="242"/>
                    <a:pt x="4519" y="1"/>
                    <a:pt x="36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4"/>
            <p:cNvSpPr/>
            <p:nvPr/>
          </p:nvSpPr>
          <p:spPr>
            <a:xfrm>
              <a:off x="1690314" y="2101674"/>
              <a:ext cx="196016" cy="121447"/>
            </a:xfrm>
            <a:custGeom>
              <a:avLst/>
              <a:gdLst/>
              <a:ahLst/>
              <a:cxnLst/>
              <a:rect l="l" t="t" r="r" b="b"/>
              <a:pathLst>
                <a:path w="9408" h="5829" extrusionOk="0">
                  <a:moveTo>
                    <a:pt x="6888" y="0"/>
                  </a:moveTo>
                  <a:cubicBezTo>
                    <a:pt x="6578" y="0"/>
                    <a:pt x="6274" y="112"/>
                    <a:pt x="6038" y="325"/>
                  </a:cubicBezTo>
                  <a:cubicBezTo>
                    <a:pt x="5705" y="592"/>
                    <a:pt x="5438" y="925"/>
                    <a:pt x="5204" y="1292"/>
                  </a:cubicBezTo>
                  <a:cubicBezTo>
                    <a:pt x="4874" y="1775"/>
                    <a:pt x="4080" y="1987"/>
                    <a:pt x="3381" y="1987"/>
                  </a:cubicBezTo>
                  <a:cubicBezTo>
                    <a:pt x="3162" y="1987"/>
                    <a:pt x="2952" y="1966"/>
                    <a:pt x="2769" y="1926"/>
                  </a:cubicBezTo>
                  <a:cubicBezTo>
                    <a:pt x="2700" y="1915"/>
                    <a:pt x="2632" y="1909"/>
                    <a:pt x="2564" y="1909"/>
                  </a:cubicBezTo>
                  <a:cubicBezTo>
                    <a:pt x="2235" y="1909"/>
                    <a:pt x="1923" y="2039"/>
                    <a:pt x="1702" y="2260"/>
                  </a:cubicBezTo>
                  <a:cubicBezTo>
                    <a:pt x="868" y="2893"/>
                    <a:pt x="267" y="3794"/>
                    <a:pt x="67" y="4795"/>
                  </a:cubicBezTo>
                  <a:cubicBezTo>
                    <a:pt x="1" y="4995"/>
                    <a:pt x="1" y="5228"/>
                    <a:pt x="67" y="5429"/>
                  </a:cubicBezTo>
                  <a:cubicBezTo>
                    <a:pt x="101" y="5629"/>
                    <a:pt x="267" y="5795"/>
                    <a:pt x="501" y="5829"/>
                  </a:cubicBezTo>
                  <a:cubicBezTo>
                    <a:pt x="801" y="5529"/>
                    <a:pt x="1135" y="5295"/>
                    <a:pt x="1568" y="5195"/>
                  </a:cubicBezTo>
                  <a:cubicBezTo>
                    <a:pt x="2369" y="4928"/>
                    <a:pt x="3203" y="4728"/>
                    <a:pt x="4070" y="4595"/>
                  </a:cubicBezTo>
                  <a:cubicBezTo>
                    <a:pt x="5605" y="4361"/>
                    <a:pt x="7139" y="4028"/>
                    <a:pt x="8607" y="3561"/>
                  </a:cubicBezTo>
                  <a:cubicBezTo>
                    <a:pt x="8907" y="3460"/>
                    <a:pt x="9240" y="3327"/>
                    <a:pt x="9341" y="3060"/>
                  </a:cubicBezTo>
                  <a:cubicBezTo>
                    <a:pt x="9407" y="2760"/>
                    <a:pt x="8773" y="2260"/>
                    <a:pt x="8874" y="2160"/>
                  </a:cubicBezTo>
                  <a:cubicBezTo>
                    <a:pt x="9040" y="2026"/>
                    <a:pt x="9274" y="1859"/>
                    <a:pt x="9274" y="1659"/>
                  </a:cubicBezTo>
                  <a:cubicBezTo>
                    <a:pt x="9274" y="1559"/>
                    <a:pt x="9240" y="1459"/>
                    <a:pt x="9207" y="1392"/>
                  </a:cubicBezTo>
                  <a:cubicBezTo>
                    <a:pt x="9074" y="1092"/>
                    <a:pt x="8840" y="859"/>
                    <a:pt x="8540" y="725"/>
                  </a:cubicBezTo>
                  <a:cubicBezTo>
                    <a:pt x="8474" y="705"/>
                    <a:pt x="8408" y="696"/>
                    <a:pt x="8344" y="696"/>
                  </a:cubicBezTo>
                  <a:cubicBezTo>
                    <a:pt x="8084" y="696"/>
                    <a:pt x="7853" y="851"/>
                    <a:pt x="7773" y="1092"/>
                  </a:cubicBezTo>
                  <a:cubicBezTo>
                    <a:pt x="7706" y="825"/>
                    <a:pt x="7673" y="558"/>
                    <a:pt x="7573" y="292"/>
                  </a:cubicBezTo>
                  <a:cubicBezTo>
                    <a:pt x="7506" y="191"/>
                    <a:pt x="7406" y="91"/>
                    <a:pt x="7272" y="58"/>
                  </a:cubicBezTo>
                  <a:cubicBezTo>
                    <a:pt x="7146" y="19"/>
                    <a:pt x="7016" y="0"/>
                    <a:pt x="68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4"/>
            <p:cNvSpPr/>
            <p:nvPr/>
          </p:nvSpPr>
          <p:spPr>
            <a:xfrm>
              <a:off x="1828625" y="2304598"/>
              <a:ext cx="35461" cy="14710"/>
            </a:xfrm>
            <a:custGeom>
              <a:avLst/>
              <a:gdLst/>
              <a:ahLst/>
              <a:cxnLst/>
              <a:rect l="l" t="t" r="r" b="b"/>
              <a:pathLst>
                <a:path w="1702" h="706" extrusionOk="0">
                  <a:moveTo>
                    <a:pt x="67" y="1"/>
                  </a:moveTo>
                  <a:cubicBezTo>
                    <a:pt x="51" y="1"/>
                    <a:pt x="34" y="9"/>
                    <a:pt x="34" y="26"/>
                  </a:cubicBezTo>
                  <a:cubicBezTo>
                    <a:pt x="1" y="59"/>
                    <a:pt x="1" y="93"/>
                    <a:pt x="34" y="126"/>
                  </a:cubicBezTo>
                  <a:cubicBezTo>
                    <a:pt x="384" y="505"/>
                    <a:pt x="887" y="706"/>
                    <a:pt x="1409" y="706"/>
                  </a:cubicBezTo>
                  <a:cubicBezTo>
                    <a:pt x="1484" y="706"/>
                    <a:pt x="1559" y="702"/>
                    <a:pt x="1635" y="693"/>
                  </a:cubicBezTo>
                  <a:cubicBezTo>
                    <a:pt x="1668" y="693"/>
                    <a:pt x="1702" y="660"/>
                    <a:pt x="1702" y="626"/>
                  </a:cubicBezTo>
                  <a:cubicBezTo>
                    <a:pt x="1668" y="593"/>
                    <a:pt x="1668" y="560"/>
                    <a:pt x="1602" y="560"/>
                  </a:cubicBezTo>
                  <a:cubicBezTo>
                    <a:pt x="1534" y="568"/>
                    <a:pt x="1466" y="572"/>
                    <a:pt x="1397" y="572"/>
                  </a:cubicBezTo>
                  <a:cubicBezTo>
                    <a:pt x="927" y="572"/>
                    <a:pt x="450" y="375"/>
                    <a:pt x="101" y="26"/>
                  </a:cubicBezTo>
                  <a:cubicBezTo>
                    <a:pt x="101" y="9"/>
                    <a:pt x="84" y="1"/>
                    <a:pt x="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4"/>
            <p:cNvSpPr/>
            <p:nvPr/>
          </p:nvSpPr>
          <p:spPr>
            <a:xfrm>
              <a:off x="1704212" y="2417718"/>
              <a:ext cx="106363" cy="91778"/>
            </a:xfrm>
            <a:custGeom>
              <a:avLst/>
              <a:gdLst/>
              <a:ahLst/>
              <a:cxnLst/>
              <a:rect l="l" t="t" r="r" b="b"/>
              <a:pathLst>
                <a:path w="5105" h="4405" extrusionOk="0">
                  <a:moveTo>
                    <a:pt x="1168" y="1"/>
                  </a:moveTo>
                  <a:lnTo>
                    <a:pt x="101" y="334"/>
                  </a:lnTo>
                  <a:cubicBezTo>
                    <a:pt x="101" y="334"/>
                    <a:pt x="1" y="3003"/>
                    <a:pt x="3537" y="4404"/>
                  </a:cubicBezTo>
                  <a:cubicBezTo>
                    <a:pt x="3870" y="3704"/>
                    <a:pt x="4404" y="3103"/>
                    <a:pt x="5104" y="2703"/>
                  </a:cubicBezTo>
                  <a:cubicBezTo>
                    <a:pt x="3603" y="2102"/>
                    <a:pt x="2236" y="1202"/>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4"/>
            <p:cNvSpPr/>
            <p:nvPr/>
          </p:nvSpPr>
          <p:spPr>
            <a:xfrm>
              <a:off x="1802225" y="2423281"/>
              <a:ext cx="93841" cy="81340"/>
            </a:xfrm>
            <a:custGeom>
              <a:avLst/>
              <a:gdLst/>
              <a:ahLst/>
              <a:cxnLst/>
              <a:rect l="l" t="t" r="r" b="b"/>
              <a:pathLst>
                <a:path w="4504" h="3904" extrusionOk="0">
                  <a:moveTo>
                    <a:pt x="1501" y="1"/>
                  </a:moveTo>
                  <a:cubicBezTo>
                    <a:pt x="1501" y="1"/>
                    <a:pt x="1001" y="2002"/>
                    <a:pt x="0" y="2236"/>
                  </a:cubicBezTo>
                  <a:cubicBezTo>
                    <a:pt x="1701" y="3003"/>
                    <a:pt x="1968" y="3904"/>
                    <a:pt x="1968" y="3904"/>
                  </a:cubicBezTo>
                  <a:cubicBezTo>
                    <a:pt x="4503" y="3203"/>
                    <a:pt x="2468" y="268"/>
                    <a:pt x="2468" y="268"/>
                  </a:cubicBezTo>
                  <a:lnTo>
                    <a:pt x="15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4"/>
            <p:cNvSpPr/>
            <p:nvPr/>
          </p:nvSpPr>
          <p:spPr>
            <a:xfrm>
              <a:off x="1793370" y="2838193"/>
              <a:ext cx="18606" cy="16189"/>
            </a:xfrm>
            <a:custGeom>
              <a:avLst/>
              <a:gdLst/>
              <a:ahLst/>
              <a:cxnLst/>
              <a:rect l="l" t="t" r="r" b="b"/>
              <a:pathLst>
                <a:path w="893" h="777" extrusionOk="0">
                  <a:moveTo>
                    <a:pt x="486" y="0"/>
                  </a:moveTo>
                  <a:cubicBezTo>
                    <a:pt x="176" y="0"/>
                    <a:pt x="1" y="379"/>
                    <a:pt x="225" y="636"/>
                  </a:cubicBezTo>
                  <a:cubicBezTo>
                    <a:pt x="297" y="732"/>
                    <a:pt x="399" y="776"/>
                    <a:pt x="503" y="776"/>
                  </a:cubicBezTo>
                  <a:cubicBezTo>
                    <a:pt x="686" y="776"/>
                    <a:pt x="871" y="637"/>
                    <a:pt x="892" y="402"/>
                  </a:cubicBezTo>
                  <a:cubicBezTo>
                    <a:pt x="892" y="202"/>
                    <a:pt x="725" y="2"/>
                    <a:pt x="525" y="2"/>
                  </a:cubicBezTo>
                  <a:cubicBezTo>
                    <a:pt x="512" y="1"/>
                    <a:pt x="499"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0" name="Google Shape;720;p54"/>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4">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4">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 name="Google Shape;723;p54"/>
          <p:cNvGrpSpPr/>
          <p:nvPr/>
        </p:nvGrpSpPr>
        <p:grpSpPr>
          <a:xfrm>
            <a:off x="4736475" y="4873138"/>
            <a:ext cx="204457" cy="190123"/>
            <a:chOff x="4426425" y="4796938"/>
            <a:chExt cx="204457" cy="190123"/>
          </a:xfrm>
        </p:grpSpPr>
        <p:sp>
          <p:nvSpPr>
            <p:cNvPr id="724" name="Google Shape;724;p54"/>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4"/>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6" name="Google Shape;726;p54"/>
          <p:cNvGrpSpPr/>
          <p:nvPr/>
        </p:nvGrpSpPr>
        <p:grpSpPr>
          <a:xfrm flipH="1">
            <a:off x="4203075" y="4873138"/>
            <a:ext cx="204457" cy="190123"/>
            <a:chOff x="4426425" y="4796938"/>
            <a:chExt cx="204457" cy="190123"/>
          </a:xfrm>
        </p:grpSpPr>
        <p:sp>
          <p:nvSpPr>
            <p:cNvPr id="727" name="Google Shape;727;p54"/>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4"/>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n 2">
            <a:extLst>
              <a:ext uri="{FF2B5EF4-FFF2-40B4-BE49-F238E27FC236}">
                <a16:creationId xmlns:a16="http://schemas.microsoft.com/office/drawing/2014/main" id="{10DE3771-997E-E607-E368-39D790E1A73A}"/>
              </a:ext>
            </a:extLst>
          </p:cNvPr>
          <p:cNvPicPr>
            <a:picLocks noChangeAspect="1"/>
          </p:cNvPicPr>
          <p:nvPr/>
        </p:nvPicPr>
        <p:blipFill>
          <a:blip r:embed="rId3"/>
          <a:stretch>
            <a:fillRect/>
          </a:stretch>
        </p:blipFill>
        <p:spPr>
          <a:xfrm>
            <a:off x="239314" y="162527"/>
            <a:ext cx="2639650" cy="65651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11"/>
                                        </p:tgtEl>
                                        <p:attrNameLst>
                                          <p:attrName>style.visibility</p:attrName>
                                        </p:attrNameLst>
                                      </p:cBhvr>
                                      <p:to>
                                        <p:strVal val="visible"/>
                                      </p:to>
                                    </p:set>
                                    <p:animEffect transition="in" filter="fade">
                                      <p:cBhvr>
                                        <p:cTn id="7" dur="1000"/>
                                        <p:tgtEl>
                                          <p:spTgt spid="611"/>
                                        </p:tgtEl>
                                      </p:cBhvr>
                                    </p:animEffect>
                                  </p:childTnLst>
                                </p:cTn>
                              </p:par>
                              <p:par>
                                <p:cTn id="8" presetID="10" presetClass="entr" presetSubtype="0" fill="hold" nodeType="withEffect">
                                  <p:stCondLst>
                                    <p:cond delay="0"/>
                                  </p:stCondLst>
                                  <p:childTnLst>
                                    <p:set>
                                      <p:cBhvr>
                                        <p:cTn id="9" dur="1" fill="hold">
                                          <p:stCondLst>
                                            <p:cond delay="0"/>
                                          </p:stCondLst>
                                        </p:cTn>
                                        <p:tgtEl>
                                          <p:spTgt spid="612"/>
                                        </p:tgtEl>
                                        <p:attrNameLst>
                                          <p:attrName>style.visibility</p:attrName>
                                        </p:attrNameLst>
                                      </p:cBhvr>
                                      <p:to>
                                        <p:strVal val="visible"/>
                                      </p:to>
                                    </p:set>
                                    <p:animEffect transition="in" filter="fade">
                                      <p:cBhvr>
                                        <p:cTn id="10" dur="1000"/>
                                        <p:tgtEl>
                                          <p:spTgt spid="612"/>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613"/>
                                        </p:tgtEl>
                                        <p:attrNameLst>
                                          <p:attrName>style.visibility</p:attrName>
                                        </p:attrNameLst>
                                      </p:cBhvr>
                                      <p:to>
                                        <p:strVal val="visible"/>
                                      </p:to>
                                    </p:set>
                                    <p:animEffect transition="in" filter="fade">
                                      <p:cBhvr>
                                        <p:cTn id="14" dur="1000"/>
                                        <p:tgtEl>
                                          <p:spTgt spid="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1126"/>
        <p:cNvGrpSpPr/>
        <p:nvPr/>
      </p:nvGrpSpPr>
      <p:grpSpPr>
        <a:xfrm>
          <a:off x="0" y="0"/>
          <a:ext cx="0" cy="0"/>
          <a:chOff x="0" y="0"/>
          <a:chExt cx="0" cy="0"/>
        </a:xfrm>
      </p:grpSpPr>
      <p:sp>
        <p:nvSpPr>
          <p:cNvPr id="1127" name="Google Shape;1127;p57"/>
          <p:cNvSpPr txBox="1">
            <a:spLocks noGrp="1"/>
          </p:cNvSpPr>
          <p:nvPr>
            <p:ph type="subTitle" idx="1"/>
          </p:nvPr>
        </p:nvSpPr>
        <p:spPr>
          <a:xfrm>
            <a:off x="4619550" y="702128"/>
            <a:ext cx="4369330" cy="896999"/>
          </a:xfrm>
          <a:prstGeom prst="rect">
            <a:avLst/>
          </a:prstGeom>
        </p:spPr>
        <p:txBody>
          <a:bodyPr spcFirstLastPara="1" wrap="square" lIns="91425" tIns="91425" rIns="91425" bIns="91425" anchor="ctr" anchorCtr="0">
            <a:noAutofit/>
          </a:bodyPr>
          <a:lstStyle/>
          <a:p>
            <a:pPr marL="0" indent="0"/>
            <a:r>
              <a:rPr lang="en-US" sz="3200" dirty="0"/>
              <a:t>Demographic Data Models</a:t>
            </a:r>
          </a:p>
        </p:txBody>
      </p:sp>
      <p:sp>
        <p:nvSpPr>
          <p:cNvPr id="1128" name="Google Shape;1128;p57"/>
          <p:cNvSpPr txBox="1">
            <a:spLocks noGrp="1"/>
          </p:cNvSpPr>
          <p:nvPr>
            <p:ph type="subTitle" idx="2"/>
          </p:nvPr>
        </p:nvSpPr>
        <p:spPr>
          <a:xfrm>
            <a:off x="4824140" y="2146709"/>
            <a:ext cx="3791736" cy="2575745"/>
          </a:xfrm>
          <a:prstGeom prst="rect">
            <a:avLst/>
          </a:prstGeom>
        </p:spPr>
        <p:txBody>
          <a:bodyPr spcFirstLastPara="1" wrap="square" lIns="91425" tIns="91425" rIns="91425" bIns="91425" anchor="ctr" anchorCtr="0">
            <a:noAutofit/>
          </a:bodyPr>
          <a:lstStyle/>
          <a:p>
            <a:pPr marL="0" indent="0"/>
            <a:endParaRPr lang="en-US" dirty="0"/>
          </a:p>
          <a:p>
            <a:pPr marL="0" indent="0"/>
            <a:endParaRPr lang="en-US" dirty="0"/>
          </a:p>
          <a:p>
            <a:pPr marL="0" indent="0"/>
            <a:endParaRPr lang="en-US" dirty="0"/>
          </a:p>
          <a:p>
            <a:pPr marL="0" indent="0"/>
            <a:endParaRPr lang="en-US" dirty="0"/>
          </a:p>
          <a:p>
            <a:pPr marL="0" indent="0"/>
            <a:endParaRPr dirty="0"/>
          </a:p>
        </p:txBody>
      </p:sp>
      <p:sp>
        <p:nvSpPr>
          <p:cNvPr id="1636" name="Google Shape;1636;p57"/>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7">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7">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9" name="Google Shape;1639;p57"/>
          <p:cNvGrpSpPr/>
          <p:nvPr/>
        </p:nvGrpSpPr>
        <p:grpSpPr>
          <a:xfrm>
            <a:off x="4736475" y="4873138"/>
            <a:ext cx="204457" cy="190123"/>
            <a:chOff x="4426425" y="4796938"/>
            <a:chExt cx="204457" cy="190123"/>
          </a:xfrm>
        </p:grpSpPr>
        <p:sp>
          <p:nvSpPr>
            <p:cNvPr id="1640" name="Google Shape;1640;p57"/>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7"/>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2" name="Google Shape;1642;p57"/>
          <p:cNvGrpSpPr/>
          <p:nvPr/>
        </p:nvGrpSpPr>
        <p:grpSpPr>
          <a:xfrm flipH="1">
            <a:off x="4203075" y="4873138"/>
            <a:ext cx="204457" cy="190123"/>
            <a:chOff x="4426425" y="4796938"/>
            <a:chExt cx="204457" cy="190123"/>
          </a:xfrm>
        </p:grpSpPr>
        <p:sp>
          <p:nvSpPr>
            <p:cNvPr id="1643" name="Google Shape;1643;p57"/>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7"/>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121" name="Tabla 1120">
            <a:extLst>
              <a:ext uri="{FF2B5EF4-FFF2-40B4-BE49-F238E27FC236}">
                <a16:creationId xmlns:a16="http://schemas.microsoft.com/office/drawing/2014/main" id="{A43BB8A2-703E-9713-19C4-6DA801CD6BD8}"/>
              </a:ext>
            </a:extLst>
          </p:cNvPr>
          <p:cNvGraphicFramePr>
            <a:graphicFrameLocks noGrp="1"/>
          </p:cNvGraphicFramePr>
          <p:nvPr>
            <p:extLst>
              <p:ext uri="{D42A27DB-BD31-4B8C-83A1-F6EECF244321}">
                <p14:modId xmlns:p14="http://schemas.microsoft.com/office/powerpoint/2010/main" val="686629159"/>
              </p:ext>
            </p:extLst>
          </p:nvPr>
        </p:nvGraphicFramePr>
        <p:xfrm>
          <a:off x="1067895" y="1932662"/>
          <a:ext cx="7746073" cy="2608573"/>
        </p:xfrm>
        <a:graphic>
          <a:graphicData uri="http://schemas.openxmlformats.org/drawingml/2006/table">
            <a:tbl>
              <a:tblPr firstRow="1" bandRow="1">
                <a:tableStyleId>{747133CD-DBF2-45D2-B7FB-226DA9CCF21A}</a:tableStyleId>
              </a:tblPr>
              <a:tblGrid>
                <a:gridCol w="1169469">
                  <a:extLst>
                    <a:ext uri="{9D8B030D-6E8A-4147-A177-3AD203B41FA5}">
                      <a16:colId xmlns:a16="http://schemas.microsoft.com/office/drawing/2014/main" val="1138946734"/>
                    </a:ext>
                  </a:extLst>
                </a:gridCol>
                <a:gridCol w="3241222">
                  <a:extLst>
                    <a:ext uri="{9D8B030D-6E8A-4147-A177-3AD203B41FA5}">
                      <a16:colId xmlns:a16="http://schemas.microsoft.com/office/drawing/2014/main" val="2359835391"/>
                    </a:ext>
                  </a:extLst>
                </a:gridCol>
                <a:gridCol w="3335382">
                  <a:extLst>
                    <a:ext uri="{9D8B030D-6E8A-4147-A177-3AD203B41FA5}">
                      <a16:colId xmlns:a16="http://schemas.microsoft.com/office/drawing/2014/main" val="3741542275"/>
                    </a:ext>
                  </a:extLst>
                </a:gridCol>
              </a:tblGrid>
              <a:tr h="531138">
                <a:tc>
                  <a:txBody>
                    <a:bodyPr/>
                    <a:lstStyle/>
                    <a:p>
                      <a:pPr algn="ctr"/>
                      <a:endParaRPr lang="es-ES" dirty="0"/>
                    </a:p>
                  </a:txBody>
                  <a:tcPr anchor="ctr">
                    <a:solidFill>
                      <a:srgbClr val="FFC000"/>
                    </a:solidFill>
                  </a:tcPr>
                </a:tc>
                <a:tc>
                  <a:txBody>
                    <a:bodyPr/>
                    <a:lstStyle/>
                    <a:p>
                      <a:pPr algn="ctr"/>
                      <a:r>
                        <a:rPr lang="es-ES" b="1" dirty="0">
                          <a:solidFill>
                            <a:srgbClr val="002060"/>
                          </a:solidFill>
                        </a:rPr>
                        <a:t>PREDICTION OF AMOUNT GIVEN</a:t>
                      </a:r>
                    </a:p>
                  </a:txBody>
                  <a:tcPr anchor="ctr">
                    <a:solidFill>
                      <a:srgbClr val="FFC000"/>
                    </a:solidFill>
                  </a:tcPr>
                </a:tc>
                <a:tc>
                  <a:txBody>
                    <a:bodyPr/>
                    <a:lstStyle/>
                    <a:p>
                      <a:pPr algn="ctr"/>
                      <a:r>
                        <a:rPr lang="es-ES" sz="1400" b="1" i="0" u="none" strike="noStrike" cap="none" dirty="0">
                          <a:solidFill>
                            <a:srgbClr val="002060"/>
                          </a:solidFill>
                          <a:latin typeface="Arial"/>
                          <a:cs typeface="Arial"/>
                          <a:sym typeface="Arial"/>
                        </a:rPr>
                        <a:t>PREDICTION OF DEFAULT</a:t>
                      </a:r>
                    </a:p>
                  </a:txBody>
                  <a:tcPr anchor="ctr">
                    <a:solidFill>
                      <a:srgbClr val="FFC000"/>
                    </a:solidFill>
                  </a:tcPr>
                </a:tc>
                <a:extLst>
                  <a:ext uri="{0D108BD9-81ED-4DB2-BD59-A6C34878D82A}">
                    <a16:rowId xmlns:a16="http://schemas.microsoft.com/office/drawing/2014/main" val="1862541470"/>
                  </a:ext>
                </a:extLst>
              </a:tr>
              <a:tr h="633427">
                <a:tc>
                  <a:txBody>
                    <a:bodyPr/>
                    <a:lstStyle/>
                    <a:p>
                      <a:r>
                        <a:rPr lang="en-US" sz="1200" dirty="0">
                          <a:solidFill>
                            <a:schemeClr val="bg1"/>
                          </a:solidFill>
                          <a:latin typeface="Poppins" panose="00000500000000000000" pitchFamily="2" charset="0"/>
                          <a:cs typeface="Poppins" panose="00000500000000000000" pitchFamily="2" charset="0"/>
                        </a:rPr>
                        <a:t>Response variable (Y)</a:t>
                      </a:r>
                      <a:endParaRPr lang="es-ES" sz="1200" dirty="0"/>
                    </a:p>
                  </a:txBody>
                  <a:tcPr/>
                </a:tc>
                <a:tc>
                  <a:txBody>
                    <a:bodyPr/>
                    <a:lstStyle/>
                    <a:p>
                      <a:r>
                        <a:rPr lang="en-US" sz="1200" dirty="0">
                          <a:solidFill>
                            <a:schemeClr val="bg1"/>
                          </a:solidFill>
                          <a:latin typeface="Poppins" panose="00000500000000000000" pitchFamily="2" charset="0"/>
                          <a:cs typeface="Poppins" panose="00000500000000000000" pitchFamily="2" charset="0"/>
                        </a:rPr>
                        <a:t>Integer variable ‘Amount of the given credit’ (data is </a:t>
                      </a:r>
                      <a:r>
                        <a:rPr lang="en-US" sz="1200" dirty="0" err="1">
                          <a:solidFill>
                            <a:schemeClr val="bg1"/>
                          </a:solidFill>
                          <a:latin typeface="Poppins" panose="00000500000000000000" pitchFamily="2" charset="0"/>
                          <a:cs typeface="Poppins" panose="00000500000000000000" pitchFamily="2" charset="0"/>
                        </a:rPr>
                        <a:t>splited</a:t>
                      </a:r>
                      <a:r>
                        <a:rPr lang="en-US" sz="1200" dirty="0">
                          <a:solidFill>
                            <a:schemeClr val="bg1"/>
                          </a:solidFill>
                          <a:latin typeface="Poppins" panose="00000500000000000000" pitchFamily="2" charset="0"/>
                          <a:cs typeface="Poppins" panose="00000500000000000000" pitchFamily="2" charset="0"/>
                        </a:rPr>
                        <a:t> into 7 groups) </a:t>
                      </a:r>
                      <a:endParaRPr lang="es-ES" sz="1200" dirty="0"/>
                    </a:p>
                  </a:txBody>
                  <a:tcPr/>
                </a:tc>
                <a:tc>
                  <a:txBody>
                    <a:bodyPr/>
                    <a:lstStyle/>
                    <a:p>
                      <a:r>
                        <a:rPr lang="en-US" sz="1200" b="0" i="0" u="none" strike="noStrike" cap="none" dirty="0">
                          <a:solidFill>
                            <a:schemeClr val="bg1"/>
                          </a:solidFill>
                          <a:latin typeface="Poppins" panose="00000500000000000000" pitchFamily="2" charset="0"/>
                          <a:cs typeface="Poppins" panose="00000500000000000000" pitchFamily="2" charset="0"/>
                          <a:sym typeface="Arial"/>
                        </a:rPr>
                        <a:t>Binary variable, </a:t>
                      </a:r>
                      <a:r>
                        <a:rPr lang="en-US" sz="1200" b="0" i="0" u="none" strike="noStrike" cap="none" dirty="0">
                          <a:solidFill>
                            <a:schemeClr val="bg1"/>
                          </a:solidFill>
                          <a:latin typeface="Poppins" panose="00000500000000000000" pitchFamily="2" charset="0"/>
                          <a:ea typeface="Arial"/>
                          <a:cs typeface="Poppins" panose="00000500000000000000" pitchFamily="2" charset="0"/>
                          <a:sym typeface="Arial"/>
                        </a:rPr>
                        <a:t>client's status: not default/default</a:t>
                      </a:r>
                      <a:endParaRPr lang="es-ES" sz="1200" b="0" i="0" u="none" strike="noStrike" cap="none" dirty="0">
                        <a:solidFill>
                          <a:schemeClr val="bg1"/>
                        </a:solidFill>
                        <a:latin typeface="Poppins" panose="00000500000000000000" pitchFamily="2" charset="0"/>
                        <a:cs typeface="Poppins" panose="00000500000000000000" pitchFamily="2" charset="0"/>
                        <a:sym typeface="Arial"/>
                      </a:endParaRPr>
                    </a:p>
                  </a:txBody>
                  <a:tcPr/>
                </a:tc>
                <a:extLst>
                  <a:ext uri="{0D108BD9-81ED-4DB2-BD59-A6C34878D82A}">
                    <a16:rowId xmlns:a16="http://schemas.microsoft.com/office/drawing/2014/main" val="1135405996"/>
                  </a:ext>
                </a:extLst>
              </a:tr>
              <a:tr h="1444008">
                <a:tc>
                  <a:txBody>
                    <a:bodyPr/>
                    <a:lstStyle/>
                    <a:p>
                      <a:r>
                        <a:rPr lang="es-ES" sz="1200" b="0" i="0" u="none" strike="noStrike" cap="none" dirty="0">
                          <a:solidFill>
                            <a:schemeClr val="bg1"/>
                          </a:solidFill>
                          <a:latin typeface="Poppins" panose="00000500000000000000" pitchFamily="2" charset="0"/>
                          <a:cs typeface="Poppins" panose="00000500000000000000" pitchFamily="2" charset="0"/>
                          <a:sym typeface="Arial"/>
                        </a:rPr>
                        <a:t>Independent </a:t>
                      </a:r>
                      <a:r>
                        <a:rPr lang="en-US" sz="1200" b="0" i="0" u="none" strike="noStrike" cap="none" dirty="0">
                          <a:solidFill>
                            <a:schemeClr val="bg1"/>
                          </a:solidFill>
                          <a:latin typeface="Poppins" panose="00000500000000000000" pitchFamily="2" charset="0"/>
                          <a:cs typeface="Poppins" panose="00000500000000000000" pitchFamily="2" charset="0"/>
                          <a:sym typeface="Arial"/>
                        </a:rPr>
                        <a:t> variable (X)</a:t>
                      </a:r>
                      <a:endParaRPr lang="es-ES" sz="1200" b="0" i="0" u="none" strike="noStrike" cap="none" dirty="0">
                        <a:solidFill>
                          <a:schemeClr val="bg1"/>
                        </a:solidFill>
                        <a:latin typeface="Poppins" panose="00000500000000000000" pitchFamily="2" charset="0"/>
                        <a:cs typeface="Poppins" panose="00000500000000000000" pitchFamily="2" charset="0"/>
                        <a:sym typeface="Arial"/>
                      </a:endParaRPr>
                    </a:p>
                  </a:txBody>
                  <a:tcPr/>
                </a:tc>
                <a:tc>
                  <a:txBody>
                    <a:bodyPr/>
                    <a:lstStyle/>
                    <a:p>
                      <a:pPr algn="l"/>
                      <a:r>
                        <a:rPr lang="en-US" sz="1200" dirty="0">
                          <a:solidFill>
                            <a:schemeClr val="bg1"/>
                          </a:solidFill>
                          <a:latin typeface="Poppins" panose="00000500000000000000" pitchFamily="2" charset="0"/>
                          <a:cs typeface="Poppins" panose="00000500000000000000" pitchFamily="2" charset="0"/>
                        </a:rPr>
                        <a:t>X1 Age (years)</a:t>
                      </a:r>
                    </a:p>
                    <a:p>
                      <a:pPr algn="l"/>
                      <a:r>
                        <a:rPr lang="en-US" sz="1200" dirty="0">
                          <a:solidFill>
                            <a:schemeClr val="bg1"/>
                          </a:solidFill>
                          <a:latin typeface="Poppins" panose="00000500000000000000" pitchFamily="2" charset="0"/>
                          <a:cs typeface="Poppins" panose="00000500000000000000" pitchFamily="2" charset="0"/>
                        </a:rPr>
                        <a:t>X2 Gender (male; female).</a:t>
                      </a:r>
                    </a:p>
                    <a:p>
                      <a:pPr algn="l"/>
                      <a:r>
                        <a:rPr lang="en-US" sz="1200" dirty="0">
                          <a:solidFill>
                            <a:schemeClr val="bg1"/>
                          </a:solidFill>
                          <a:latin typeface="Poppins" panose="00000500000000000000" pitchFamily="2" charset="0"/>
                          <a:cs typeface="Poppins" panose="00000500000000000000" pitchFamily="2" charset="0"/>
                        </a:rPr>
                        <a:t>X3 Education (graduate school; university; high school; others)</a:t>
                      </a:r>
                    </a:p>
                    <a:p>
                      <a:pPr algn="l"/>
                      <a:r>
                        <a:rPr lang="en-US" sz="1200" dirty="0">
                          <a:solidFill>
                            <a:schemeClr val="bg1"/>
                          </a:solidFill>
                          <a:latin typeface="Poppins" panose="00000500000000000000" pitchFamily="2" charset="0"/>
                          <a:cs typeface="Poppins" panose="00000500000000000000" pitchFamily="2" charset="0"/>
                        </a:rPr>
                        <a:t>X4 Marital status (married; single; divorce; others)</a:t>
                      </a:r>
                    </a:p>
                  </a:txBody>
                  <a:tcPr/>
                </a:tc>
                <a:tc>
                  <a:txBody>
                    <a:bodyPr/>
                    <a:lstStyle/>
                    <a:p>
                      <a:pPr algn="l"/>
                      <a:r>
                        <a:rPr lang="en-US" sz="1200" b="0" i="0" u="none" strike="noStrike" cap="none" dirty="0">
                          <a:solidFill>
                            <a:schemeClr val="bg1"/>
                          </a:solidFill>
                          <a:latin typeface="Poppins" panose="00000500000000000000" pitchFamily="2" charset="0"/>
                          <a:cs typeface="Poppins" panose="00000500000000000000" pitchFamily="2" charset="0"/>
                          <a:sym typeface="Arial"/>
                        </a:rPr>
                        <a:t>X1 Age (years)</a:t>
                      </a:r>
                    </a:p>
                    <a:p>
                      <a:pPr algn="l"/>
                      <a:r>
                        <a:rPr lang="en-US" sz="1200" b="0" i="0" u="none" strike="noStrike" cap="none" dirty="0">
                          <a:solidFill>
                            <a:schemeClr val="bg1"/>
                          </a:solidFill>
                          <a:latin typeface="Poppins" panose="00000500000000000000" pitchFamily="2" charset="0"/>
                          <a:cs typeface="Poppins" panose="00000500000000000000" pitchFamily="2" charset="0"/>
                          <a:sym typeface="Arial"/>
                        </a:rPr>
                        <a:t>X2 Gender (male; female).</a:t>
                      </a:r>
                    </a:p>
                    <a:p>
                      <a:pPr algn="l"/>
                      <a:r>
                        <a:rPr lang="en-US" sz="1200" b="0" i="0" u="none" strike="noStrike" cap="none" dirty="0">
                          <a:solidFill>
                            <a:schemeClr val="bg1"/>
                          </a:solidFill>
                          <a:latin typeface="Poppins" panose="00000500000000000000" pitchFamily="2" charset="0"/>
                          <a:cs typeface="Poppins" panose="00000500000000000000" pitchFamily="2" charset="0"/>
                          <a:sym typeface="Arial"/>
                        </a:rPr>
                        <a:t>X3 Education (graduate school; university; high school; others)</a:t>
                      </a:r>
                    </a:p>
                    <a:p>
                      <a:pPr algn="l"/>
                      <a:r>
                        <a:rPr lang="en-US" sz="1200" b="0" i="0" u="none" strike="noStrike" cap="none" dirty="0">
                          <a:solidFill>
                            <a:schemeClr val="bg1"/>
                          </a:solidFill>
                          <a:latin typeface="Poppins" panose="00000500000000000000" pitchFamily="2" charset="0"/>
                          <a:cs typeface="Poppins" panose="00000500000000000000" pitchFamily="2" charset="0"/>
                          <a:sym typeface="Arial"/>
                        </a:rPr>
                        <a:t>X4 Marital status (married; single; divorce; others)</a:t>
                      </a:r>
                    </a:p>
                  </a:txBody>
                  <a:tcPr/>
                </a:tc>
                <a:extLst>
                  <a:ext uri="{0D108BD9-81ED-4DB2-BD59-A6C34878D82A}">
                    <a16:rowId xmlns:a16="http://schemas.microsoft.com/office/drawing/2014/main" val="650241916"/>
                  </a:ext>
                </a:extLst>
              </a:tr>
            </a:tbl>
          </a:graphicData>
        </a:graphic>
      </p:graphicFrame>
      <p:pic>
        <p:nvPicPr>
          <p:cNvPr id="1122" name="Imagen 1121">
            <a:extLst>
              <a:ext uri="{FF2B5EF4-FFF2-40B4-BE49-F238E27FC236}">
                <a16:creationId xmlns:a16="http://schemas.microsoft.com/office/drawing/2014/main" id="{4092F55F-8DDE-CE0D-C242-791109AD4999}"/>
              </a:ext>
            </a:extLst>
          </p:cNvPr>
          <p:cNvPicPr>
            <a:picLocks noChangeAspect="1"/>
          </p:cNvPicPr>
          <p:nvPr/>
        </p:nvPicPr>
        <p:blipFill>
          <a:blip r:embed="rId3"/>
          <a:stretch>
            <a:fillRect/>
          </a:stretch>
        </p:blipFill>
        <p:spPr>
          <a:xfrm>
            <a:off x="227007" y="198389"/>
            <a:ext cx="2103914" cy="523273"/>
          </a:xfrm>
          <a:prstGeom prst="rect">
            <a:avLst/>
          </a:prstGeom>
        </p:spPr>
      </p:pic>
    </p:spTree>
    <p:extLst>
      <p:ext uri="{BB962C8B-B14F-4D97-AF65-F5344CB8AC3E}">
        <p14:creationId xmlns:p14="http://schemas.microsoft.com/office/powerpoint/2010/main" val="66937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27"/>
                                        </p:tgtEl>
                                        <p:attrNameLst>
                                          <p:attrName>style.visibility</p:attrName>
                                        </p:attrNameLst>
                                      </p:cBhvr>
                                      <p:to>
                                        <p:strVal val="visible"/>
                                      </p:to>
                                    </p:set>
                                    <p:animEffect transition="in" filter="fade">
                                      <p:cBhvr>
                                        <p:cTn id="7" dur="1000"/>
                                        <p:tgtEl>
                                          <p:spTgt spid="1127"/>
                                        </p:tgtEl>
                                      </p:cBhvr>
                                    </p:animEffect>
                                  </p:childTnLst>
                                </p:cTn>
                              </p:par>
                              <p:par>
                                <p:cTn id="8" presetID="10" presetClass="entr" presetSubtype="0" fill="hold" nodeType="withEffect">
                                  <p:stCondLst>
                                    <p:cond delay="0"/>
                                  </p:stCondLst>
                                  <p:childTnLst>
                                    <p:set>
                                      <p:cBhvr>
                                        <p:cTn id="9" dur="1" fill="hold">
                                          <p:stCondLst>
                                            <p:cond delay="0"/>
                                          </p:stCondLst>
                                        </p:cTn>
                                        <p:tgtEl>
                                          <p:spTgt spid="1128"/>
                                        </p:tgtEl>
                                        <p:attrNameLst>
                                          <p:attrName>style.visibility</p:attrName>
                                        </p:attrNameLst>
                                      </p:cBhvr>
                                      <p:to>
                                        <p:strVal val="visible"/>
                                      </p:to>
                                    </p:set>
                                    <p:animEffect transition="in" filter="fade">
                                      <p:cBhvr>
                                        <p:cTn id="10" dur="1000"/>
                                        <p:tgtEl>
                                          <p:spTgt spid="1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60"/>
        <p:cNvGrpSpPr/>
        <p:nvPr/>
      </p:nvGrpSpPr>
      <p:grpSpPr>
        <a:xfrm>
          <a:off x="0" y="0"/>
          <a:ext cx="0" cy="0"/>
          <a:chOff x="0" y="0"/>
          <a:chExt cx="0" cy="0"/>
        </a:xfrm>
      </p:grpSpPr>
      <p:sp>
        <p:nvSpPr>
          <p:cNvPr id="3561" name="Google Shape;3561;p81"/>
          <p:cNvSpPr txBox="1">
            <a:spLocks noGrp="1"/>
          </p:cNvSpPr>
          <p:nvPr>
            <p:ph type="subTitle" idx="1"/>
          </p:nvPr>
        </p:nvSpPr>
        <p:spPr>
          <a:xfrm>
            <a:off x="1602825" y="2666491"/>
            <a:ext cx="2600250" cy="445200"/>
          </a:xfrm>
          <a:prstGeom prst="rect">
            <a:avLst/>
          </a:prstGeom>
        </p:spPr>
        <p:txBody>
          <a:bodyPr spcFirstLastPara="1" wrap="square" lIns="91425" tIns="91425" rIns="91425" bIns="91425" anchor="ctr" anchorCtr="0">
            <a:noAutofit/>
          </a:bodyPr>
          <a:lstStyle/>
          <a:p>
            <a:r>
              <a:rPr lang="es-ES" b="1" dirty="0">
                <a:sym typeface="Arial"/>
              </a:rPr>
              <a:t>DEFAULT PREDICTION</a:t>
            </a:r>
          </a:p>
          <a:p>
            <a:r>
              <a:rPr lang="es-ES" b="1" dirty="0">
                <a:sym typeface="Arial"/>
              </a:rPr>
              <a:t>MODEL</a:t>
            </a:r>
          </a:p>
        </p:txBody>
      </p:sp>
      <p:sp>
        <p:nvSpPr>
          <p:cNvPr id="3562" name="Google Shape;3562;p81"/>
          <p:cNvSpPr txBox="1">
            <a:spLocks noGrp="1"/>
          </p:cNvSpPr>
          <p:nvPr>
            <p:ph type="subTitle" idx="3"/>
          </p:nvPr>
        </p:nvSpPr>
        <p:spPr>
          <a:xfrm>
            <a:off x="4736475" y="2666491"/>
            <a:ext cx="2921625" cy="44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CREDIT GIVEN PREDICTION MODEL</a:t>
            </a:r>
            <a:endParaRPr b="1" dirty="0"/>
          </a:p>
        </p:txBody>
      </p:sp>
      <p:sp>
        <p:nvSpPr>
          <p:cNvPr id="3563" name="Google Shape;3563;p81"/>
          <p:cNvSpPr txBox="1">
            <a:spLocks noGrp="1"/>
          </p:cNvSpPr>
          <p:nvPr>
            <p:ph type="title"/>
          </p:nvPr>
        </p:nvSpPr>
        <p:spPr>
          <a:xfrm>
            <a:off x="1825901" y="1574137"/>
            <a:ext cx="2282399" cy="828300"/>
          </a:xfrm>
          <a:prstGeom prst="rect">
            <a:avLst/>
          </a:prstGeom>
          <a:solidFill>
            <a:srgbClr val="FFC000"/>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66%</a:t>
            </a:r>
            <a:endParaRPr sz="5400" dirty="0"/>
          </a:p>
        </p:txBody>
      </p:sp>
      <p:sp>
        <p:nvSpPr>
          <p:cNvPr id="3564" name="Google Shape;3564;p81"/>
          <p:cNvSpPr txBox="1">
            <a:spLocks noGrp="1"/>
          </p:cNvSpPr>
          <p:nvPr>
            <p:ph type="title" idx="2"/>
          </p:nvPr>
        </p:nvSpPr>
        <p:spPr>
          <a:xfrm>
            <a:off x="5057850" y="1574138"/>
            <a:ext cx="2282399" cy="828299"/>
          </a:xfrm>
          <a:prstGeom prst="rect">
            <a:avLst/>
          </a:prstGeom>
          <a:solidFill>
            <a:srgbClr val="FFC000"/>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41%</a:t>
            </a:r>
            <a:endParaRPr sz="5400" dirty="0"/>
          </a:p>
        </p:txBody>
      </p:sp>
      <p:sp>
        <p:nvSpPr>
          <p:cNvPr id="3565" name="Google Shape;3565;p81"/>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81">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81">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8" name="Google Shape;3568;p81"/>
          <p:cNvGrpSpPr/>
          <p:nvPr/>
        </p:nvGrpSpPr>
        <p:grpSpPr>
          <a:xfrm>
            <a:off x="4736475" y="4873138"/>
            <a:ext cx="204457" cy="190123"/>
            <a:chOff x="4426425" y="4796938"/>
            <a:chExt cx="204457" cy="190123"/>
          </a:xfrm>
        </p:grpSpPr>
        <p:sp>
          <p:nvSpPr>
            <p:cNvPr id="3569" name="Google Shape;3569;p81"/>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81"/>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1" name="Google Shape;3571;p81"/>
          <p:cNvGrpSpPr/>
          <p:nvPr/>
        </p:nvGrpSpPr>
        <p:grpSpPr>
          <a:xfrm flipH="1">
            <a:off x="4203075" y="4873138"/>
            <a:ext cx="204457" cy="190123"/>
            <a:chOff x="4426425" y="4796938"/>
            <a:chExt cx="204457" cy="190123"/>
          </a:xfrm>
        </p:grpSpPr>
        <p:sp>
          <p:nvSpPr>
            <p:cNvPr id="3572" name="Google Shape;3572;p81"/>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81"/>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155;p93">
            <a:extLst>
              <a:ext uri="{FF2B5EF4-FFF2-40B4-BE49-F238E27FC236}">
                <a16:creationId xmlns:a16="http://schemas.microsoft.com/office/drawing/2014/main" id="{62C112F3-8BDE-8469-F138-8CBD013BAB59}"/>
              </a:ext>
            </a:extLst>
          </p:cNvPr>
          <p:cNvSpPr txBox="1">
            <a:spLocks/>
          </p:cNvSpPr>
          <p:nvPr/>
        </p:nvSpPr>
        <p:spPr>
          <a:xfrm>
            <a:off x="2744442" y="465309"/>
            <a:ext cx="4162733"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200"/>
              <a:buFont typeface="Montserrat ExtraBold"/>
              <a:buNone/>
              <a:defRPr sz="6000" b="0" i="0" u="none" strike="noStrike" cap="none">
                <a:solidFill>
                  <a:schemeClr val="dk2"/>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dk1"/>
              </a:buClr>
              <a:buSzPts val="6200"/>
              <a:buFont typeface="Bebas Neue"/>
              <a:buNone/>
              <a:defRPr sz="62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6200"/>
              <a:buFont typeface="Bebas Neue"/>
              <a:buNone/>
              <a:defRPr sz="62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6200"/>
              <a:buFont typeface="Bebas Neue"/>
              <a:buNone/>
              <a:defRPr sz="62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6200"/>
              <a:buFont typeface="Bebas Neue"/>
              <a:buNone/>
              <a:defRPr sz="62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6200"/>
              <a:buFont typeface="Bebas Neue"/>
              <a:buNone/>
              <a:defRPr sz="62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6200"/>
              <a:buFont typeface="Bebas Neue"/>
              <a:buNone/>
              <a:defRPr sz="62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6200"/>
              <a:buFont typeface="Bebas Neue"/>
              <a:buNone/>
              <a:defRPr sz="62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6200"/>
              <a:buFont typeface="Bebas Neue"/>
              <a:buNone/>
              <a:defRPr sz="6200" b="0" i="0" u="none" strike="noStrike" cap="none">
                <a:solidFill>
                  <a:schemeClr val="dk1"/>
                </a:solidFill>
                <a:latin typeface="Bebas Neue"/>
                <a:ea typeface="Bebas Neue"/>
                <a:cs typeface="Bebas Neue"/>
                <a:sym typeface="Bebas Neue"/>
              </a:defRPr>
            </a:lvl9pPr>
          </a:lstStyle>
          <a:p>
            <a:pPr algn="l"/>
            <a:r>
              <a:rPr lang="es-ES" sz="3600" dirty="0" err="1"/>
              <a:t>Model</a:t>
            </a:r>
            <a:r>
              <a:rPr lang="es-ES" sz="3600" dirty="0"/>
              <a:t> </a:t>
            </a:r>
            <a:r>
              <a:rPr lang="es-ES" sz="3600" dirty="0" err="1"/>
              <a:t>accuracy</a:t>
            </a:r>
            <a:endParaRPr lang="es-ES" sz="3600" dirty="0"/>
          </a:p>
        </p:txBody>
      </p:sp>
      <p:pic>
        <p:nvPicPr>
          <p:cNvPr id="3" name="Imagen 2">
            <a:extLst>
              <a:ext uri="{FF2B5EF4-FFF2-40B4-BE49-F238E27FC236}">
                <a16:creationId xmlns:a16="http://schemas.microsoft.com/office/drawing/2014/main" id="{CE02DFC7-D012-BBB6-6C6F-C1D51F15BB8C}"/>
              </a:ext>
            </a:extLst>
          </p:cNvPr>
          <p:cNvPicPr>
            <a:picLocks noChangeAspect="1"/>
          </p:cNvPicPr>
          <p:nvPr/>
        </p:nvPicPr>
        <p:blipFill>
          <a:blip r:embed="rId3"/>
          <a:stretch>
            <a:fillRect/>
          </a:stretch>
        </p:blipFill>
        <p:spPr>
          <a:xfrm>
            <a:off x="5717151" y="4416554"/>
            <a:ext cx="2103914" cy="523273"/>
          </a:xfrm>
          <a:prstGeom prst="rect">
            <a:avLst/>
          </a:prstGeom>
        </p:spPr>
      </p:pic>
      <p:grpSp>
        <p:nvGrpSpPr>
          <p:cNvPr id="4" name="Google Shape;7576;p115">
            <a:extLst>
              <a:ext uri="{FF2B5EF4-FFF2-40B4-BE49-F238E27FC236}">
                <a16:creationId xmlns:a16="http://schemas.microsoft.com/office/drawing/2014/main" id="{39FC20B9-6BDF-F216-9E69-7B53DEAED0A3}"/>
              </a:ext>
            </a:extLst>
          </p:cNvPr>
          <p:cNvGrpSpPr/>
          <p:nvPr/>
        </p:nvGrpSpPr>
        <p:grpSpPr>
          <a:xfrm>
            <a:off x="1660077" y="3474107"/>
            <a:ext cx="1855801" cy="1465720"/>
            <a:chOff x="614125" y="238125"/>
            <a:chExt cx="6391725" cy="5238750"/>
          </a:xfrm>
        </p:grpSpPr>
        <p:sp>
          <p:nvSpPr>
            <p:cNvPr id="5" name="Google Shape;7577;p115">
              <a:extLst>
                <a:ext uri="{FF2B5EF4-FFF2-40B4-BE49-F238E27FC236}">
                  <a16:creationId xmlns:a16="http://schemas.microsoft.com/office/drawing/2014/main" id="{B7AF3484-C1C1-E4E7-52B7-0E8B0B61CBFA}"/>
                </a:ext>
              </a:extLst>
            </p:cNvPr>
            <p:cNvSpPr/>
            <p:nvPr/>
          </p:nvSpPr>
          <p:spPr>
            <a:xfrm>
              <a:off x="614125" y="5103625"/>
              <a:ext cx="6391725" cy="373250"/>
            </a:xfrm>
            <a:custGeom>
              <a:avLst/>
              <a:gdLst/>
              <a:ahLst/>
              <a:cxnLst/>
              <a:rect l="l" t="t" r="r" b="b"/>
              <a:pathLst>
                <a:path w="255669" h="14930" extrusionOk="0">
                  <a:moveTo>
                    <a:pt x="121258" y="1"/>
                  </a:moveTo>
                  <a:lnTo>
                    <a:pt x="114769" y="50"/>
                  </a:lnTo>
                  <a:lnTo>
                    <a:pt x="108377" y="100"/>
                  </a:lnTo>
                  <a:lnTo>
                    <a:pt x="102085" y="149"/>
                  </a:lnTo>
                  <a:lnTo>
                    <a:pt x="95891" y="248"/>
                  </a:lnTo>
                  <a:lnTo>
                    <a:pt x="89821" y="346"/>
                  </a:lnTo>
                  <a:lnTo>
                    <a:pt x="83874" y="445"/>
                  </a:lnTo>
                  <a:lnTo>
                    <a:pt x="78075" y="593"/>
                  </a:lnTo>
                  <a:lnTo>
                    <a:pt x="72424" y="741"/>
                  </a:lnTo>
                  <a:lnTo>
                    <a:pt x="66897" y="914"/>
                  </a:lnTo>
                  <a:lnTo>
                    <a:pt x="61542" y="1087"/>
                  </a:lnTo>
                  <a:lnTo>
                    <a:pt x="56360" y="1284"/>
                  </a:lnTo>
                  <a:lnTo>
                    <a:pt x="51351" y="1481"/>
                  </a:lnTo>
                  <a:lnTo>
                    <a:pt x="46514" y="1704"/>
                  </a:lnTo>
                  <a:lnTo>
                    <a:pt x="41900" y="1950"/>
                  </a:lnTo>
                  <a:lnTo>
                    <a:pt x="37458" y="2197"/>
                  </a:lnTo>
                  <a:lnTo>
                    <a:pt x="33214" y="2444"/>
                  </a:lnTo>
                  <a:lnTo>
                    <a:pt x="29192" y="2715"/>
                  </a:lnTo>
                  <a:lnTo>
                    <a:pt x="25392" y="3011"/>
                  </a:lnTo>
                  <a:lnTo>
                    <a:pt x="21838" y="3283"/>
                  </a:lnTo>
                  <a:lnTo>
                    <a:pt x="18507" y="3604"/>
                  </a:lnTo>
                  <a:lnTo>
                    <a:pt x="15447" y="3900"/>
                  </a:lnTo>
                  <a:lnTo>
                    <a:pt x="12609" y="4221"/>
                  </a:lnTo>
                  <a:lnTo>
                    <a:pt x="10043" y="4566"/>
                  </a:lnTo>
                  <a:lnTo>
                    <a:pt x="7773" y="4887"/>
                  </a:lnTo>
                  <a:lnTo>
                    <a:pt x="5750" y="5257"/>
                  </a:lnTo>
                  <a:lnTo>
                    <a:pt x="4861" y="5430"/>
                  </a:lnTo>
                  <a:lnTo>
                    <a:pt x="4022" y="5602"/>
                  </a:lnTo>
                  <a:lnTo>
                    <a:pt x="3282" y="5775"/>
                  </a:lnTo>
                  <a:lnTo>
                    <a:pt x="2616" y="5973"/>
                  </a:lnTo>
                  <a:lnTo>
                    <a:pt x="1999" y="6145"/>
                  </a:lnTo>
                  <a:lnTo>
                    <a:pt x="1481" y="6318"/>
                  </a:lnTo>
                  <a:lnTo>
                    <a:pt x="1036" y="6515"/>
                  </a:lnTo>
                  <a:lnTo>
                    <a:pt x="666" y="6713"/>
                  </a:lnTo>
                  <a:lnTo>
                    <a:pt x="370" y="6886"/>
                  </a:lnTo>
                  <a:lnTo>
                    <a:pt x="173" y="7083"/>
                  </a:lnTo>
                  <a:lnTo>
                    <a:pt x="99" y="7182"/>
                  </a:lnTo>
                  <a:lnTo>
                    <a:pt x="49" y="7280"/>
                  </a:lnTo>
                  <a:lnTo>
                    <a:pt x="25" y="7379"/>
                  </a:lnTo>
                  <a:lnTo>
                    <a:pt x="0" y="7453"/>
                  </a:lnTo>
                  <a:lnTo>
                    <a:pt x="25" y="7552"/>
                  </a:lnTo>
                  <a:lnTo>
                    <a:pt x="49" y="7651"/>
                  </a:lnTo>
                  <a:lnTo>
                    <a:pt x="99" y="7749"/>
                  </a:lnTo>
                  <a:lnTo>
                    <a:pt x="173" y="7848"/>
                  </a:lnTo>
                  <a:lnTo>
                    <a:pt x="370" y="8045"/>
                  </a:lnTo>
                  <a:lnTo>
                    <a:pt x="666" y="8218"/>
                  </a:lnTo>
                  <a:lnTo>
                    <a:pt x="1036" y="8416"/>
                  </a:lnTo>
                  <a:lnTo>
                    <a:pt x="1481" y="8613"/>
                  </a:lnTo>
                  <a:lnTo>
                    <a:pt x="1999" y="8786"/>
                  </a:lnTo>
                  <a:lnTo>
                    <a:pt x="2616" y="8958"/>
                  </a:lnTo>
                  <a:lnTo>
                    <a:pt x="3282" y="9156"/>
                  </a:lnTo>
                  <a:lnTo>
                    <a:pt x="4022" y="9329"/>
                  </a:lnTo>
                  <a:lnTo>
                    <a:pt x="4861" y="9501"/>
                  </a:lnTo>
                  <a:lnTo>
                    <a:pt x="5750" y="9674"/>
                  </a:lnTo>
                  <a:lnTo>
                    <a:pt x="7773" y="10019"/>
                  </a:lnTo>
                  <a:lnTo>
                    <a:pt x="10043" y="10365"/>
                  </a:lnTo>
                  <a:lnTo>
                    <a:pt x="12609" y="10710"/>
                  </a:lnTo>
                  <a:lnTo>
                    <a:pt x="15447" y="11031"/>
                  </a:lnTo>
                  <a:lnTo>
                    <a:pt x="18507" y="11327"/>
                  </a:lnTo>
                  <a:lnTo>
                    <a:pt x="21838" y="11648"/>
                  </a:lnTo>
                  <a:lnTo>
                    <a:pt x="25392" y="11920"/>
                  </a:lnTo>
                  <a:lnTo>
                    <a:pt x="29192" y="12216"/>
                  </a:lnTo>
                  <a:lnTo>
                    <a:pt x="33214" y="12487"/>
                  </a:lnTo>
                  <a:lnTo>
                    <a:pt x="37458" y="12734"/>
                  </a:lnTo>
                  <a:lnTo>
                    <a:pt x="41900" y="12981"/>
                  </a:lnTo>
                  <a:lnTo>
                    <a:pt x="46514" y="13227"/>
                  </a:lnTo>
                  <a:lnTo>
                    <a:pt x="51351" y="13449"/>
                  </a:lnTo>
                  <a:lnTo>
                    <a:pt x="56360" y="13647"/>
                  </a:lnTo>
                  <a:lnTo>
                    <a:pt x="61542" y="13844"/>
                  </a:lnTo>
                  <a:lnTo>
                    <a:pt x="66897" y="14017"/>
                  </a:lnTo>
                  <a:lnTo>
                    <a:pt x="72424" y="14190"/>
                  </a:lnTo>
                  <a:lnTo>
                    <a:pt x="78075" y="14338"/>
                  </a:lnTo>
                  <a:lnTo>
                    <a:pt x="83874" y="14486"/>
                  </a:lnTo>
                  <a:lnTo>
                    <a:pt x="89821" y="14585"/>
                  </a:lnTo>
                  <a:lnTo>
                    <a:pt x="95891" y="14683"/>
                  </a:lnTo>
                  <a:lnTo>
                    <a:pt x="102085" y="14782"/>
                  </a:lnTo>
                  <a:lnTo>
                    <a:pt x="108377" y="14831"/>
                  </a:lnTo>
                  <a:lnTo>
                    <a:pt x="114769" y="14881"/>
                  </a:lnTo>
                  <a:lnTo>
                    <a:pt x="121258" y="14930"/>
                  </a:lnTo>
                  <a:lnTo>
                    <a:pt x="134411" y="14930"/>
                  </a:lnTo>
                  <a:lnTo>
                    <a:pt x="140900" y="14881"/>
                  </a:lnTo>
                  <a:lnTo>
                    <a:pt x="147292" y="14831"/>
                  </a:lnTo>
                  <a:lnTo>
                    <a:pt x="153609" y="14782"/>
                  </a:lnTo>
                  <a:lnTo>
                    <a:pt x="159778" y="14683"/>
                  </a:lnTo>
                  <a:lnTo>
                    <a:pt x="165848" y="14585"/>
                  </a:lnTo>
                  <a:lnTo>
                    <a:pt x="171795" y="14486"/>
                  </a:lnTo>
                  <a:lnTo>
                    <a:pt x="177594" y="14338"/>
                  </a:lnTo>
                  <a:lnTo>
                    <a:pt x="183245" y="14190"/>
                  </a:lnTo>
                  <a:lnTo>
                    <a:pt x="188772" y="14017"/>
                  </a:lnTo>
                  <a:lnTo>
                    <a:pt x="194127" y="13844"/>
                  </a:lnTo>
                  <a:lnTo>
                    <a:pt x="199309" y="13647"/>
                  </a:lnTo>
                  <a:lnTo>
                    <a:pt x="204318" y="13449"/>
                  </a:lnTo>
                  <a:lnTo>
                    <a:pt x="209155" y="13227"/>
                  </a:lnTo>
                  <a:lnTo>
                    <a:pt x="213794" y="12981"/>
                  </a:lnTo>
                  <a:lnTo>
                    <a:pt x="218235" y="12734"/>
                  </a:lnTo>
                  <a:lnTo>
                    <a:pt x="222455" y="12487"/>
                  </a:lnTo>
                  <a:lnTo>
                    <a:pt x="226477" y="12216"/>
                  </a:lnTo>
                  <a:lnTo>
                    <a:pt x="230277" y="11920"/>
                  </a:lnTo>
                  <a:lnTo>
                    <a:pt x="233831" y="11648"/>
                  </a:lnTo>
                  <a:lnTo>
                    <a:pt x="237162" y="11327"/>
                  </a:lnTo>
                  <a:lnTo>
                    <a:pt x="240246" y="11031"/>
                  </a:lnTo>
                  <a:lnTo>
                    <a:pt x="243060" y="10710"/>
                  </a:lnTo>
                  <a:lnTo>
                    <a:pt x="245626" y="10365"/>
                  </a:lnTo>
                  <a:lnTo>
                    <a:pt x="247896" y="10019"/>
                  </a:lnTo>
                  <a:lnTo>
                    <a:pt x="249919" y="9674"/>
                  </a:lnTo>
                  <a:lnTo>
                    <a:pt x="250808" y="9501"/>
                  </a:lnTo>
                  <a:lnTo>
                    <a:pt x="251647" y="9329"/>
                  </a:lnTo>
                  <a:lnTo>
                    <a:pt x="252387" y="9156"/>
                  </a:lnTo>
                  <a:lnTo>
                    <a:pt x="253078" y="8958"/>
                  </a:lnTo>
                  <a:lnTo>
                    <a:pt x="253670" y="8786"/>
                  </a:lnTo>
                  <a:lnTo>
                    <a:pt x="254188" y="8613"/>
                  </a:lnTo>
                  <a:lnTo>
                    <a:pt x="254633" y="8416"/>
                  </a:lnTo>
                  <a:lnTo>
                    <a:pt x="255003" y="8218"/>
                  </a:lnTo>
                  <a:lnTo>
                    <a:pt x="255299" y="8045"/>
                  </a:lnTo>
                  <a:lnTo>
                    <a:pt x="255496" y="7848"/>
                  </a:lnTo>
                  <a:lnTo>
                    <a:pt x="255570" y="7749"/>
                  </a:lnTo>
                  <a:lnTo>
                    <a:pt x="255620" y="7651"/>
                  </a:lnTo>
                  <a:lnTo>
                    <a:pt x="255644" y="7552"/>
                  </a:lnTo>
                  <a:lnTo>
                    <a:pt x="255669" y="7453"/>
                  </a:lnTo>
                  <a:lnTo>
                    <a:pt x="255644" y="7379"/>
                  </a:lnTo>
                  <a:lnTo>
                    <a:pt x="255620" y="7280"/>
                  </a:lnTo>
                  <a:lnTo>
                    <a:pt x="255570" y="7182"/>
                  </a:lnTo>
                  <a:lnTo>
                    <a:pt x="255496" y="7083"/>
                  </a:lnTo>
                  <a:lnTo>
                    <a:pt x="255299" y="6886"/>
                  </a:lnTo>
                  <a:lnTo>
                    <a:pt x="255003" y="6713"/>
                  </a:lnTo>
                  <a:lnTo>
                    <a:pt x="254633" y="6515"/>
                  </a:lnTo>
                  <a:lnTo>
                    <a:pt x="254188" y="6318"/>
                  </a:lnTo>
                  <a:lnTo>
                    <a:pt x="253670" y="6145"/>
                  </a:lnTo>
                  <a:lnTo>
                    <a:pt x="253078" y="5973"/>
                  </a:lnTo>
                  <a:lnTo>
                    <a:pt x="252387" y="5775"/>
                  </a:lnTo>
                  <a:lnTo>
                    <a:pt x="251647" y="5602"/>
                  </a:lnTo>
                  <a:lnTo>
                    <a:pt x="250808" y="5430"/>
                  </a:lnTo>
                  <a:lnTo>
                    <a:pt x="249919" y="5257"/>
                  </a:lnTo>
                  <a:lnTo>
                    <a:pt x="247896" y="4887"/>
                  </a:lnTo>
                  <a:lnTo>
                    <a:pt x="245626" y="4566"/>
                  </a:lnTo>
                  <a:lnTo>
                    <a:pt x="243060" y="4221"/>
                  </a:lnTo>
                  <a:lnTo>
                    <a:pt x="240246" y="3900"/>
                  </a:lnTo>
                  <a:lnTo>
                    <a:pt x="237162" y="3604"/>
                  </a:lnTo>
                  <a:lnTo>
                    <a:pt x="233831" y="3283"/>
                  </a:lnTo>
                  <a:lnTo>
                    <a:pt x="230277" y="3011"/>
                  </a:lnTo>
                  <a:lnTo>
                    <a:pt x="226477" y="2715"/>
                  </a:lnTo>
                  <a:lnTo>
                    <a:pt x="222455" y="2444"/>
                  </a:lnTo>
                  <a:lnTo>
                    <a:pt x="218235" y="2197"/>
                  </a:lnTo>
                  <a:lnTo>
                    <a:pt x="213794" y="1950"/>
                  </a:lnTo>
                  <a:lnTo>
                    <a:pt x="209155" y="1704"/>
                  </a:lnTo>
                  <a:lnTo>
                    <a:pt x="204318" y="1481"/>
                  </a:lnTo>
                  <a:lnTo>
                    <a:pt x="199309" y="1284"/>
                  </a:lnTo>
                  <a:lnTo>
                    <a:pt x="194127" y="1087"/>
                  </a:lnTo>
                  <a:lnTo>
                    <a:pt x="188772" y="914"/>
                  </a:lnTo>
                  <a:lnTo>
                    <a:pt x="183245" y="741"/>
                  </a:lnTo>
                  <a:lnTo>
                    <a:pt x="177594" y="593"/>
                  </a:lnTo>
                  <a:lnTo>
                    <a:pt x="171795" y="445"/>
                  </a:lnTo>
                  <a:lnTo>
                    <a:pt x="165848" y="346"/>
                  </a:lnTo>
                  <a:lnTo>
                    <a:pt x="159778" y="248"/>
                  </a:lnTo>
                  <a:lnTo>
                    <a:pt x="153609" y="149"/>
                  </a:lnTo>
                  <a:lnTo>
                    <a:pt x="147292" y="100"/>
                  </a:lnTo>
                  <a:lnTo>
                    <a:pt x="140900" y="50"/>
                  </a:lnTo>
                  <a:lnTo>
                    <a:pt x="1344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578;p115">
              <a:extLst>
                <a:ext uri="{FF2B5EF4-FFF2-40B4-BE49-F238E27FC236}">
                  <a16:creationId xmlns:a16="http://schemas.microsoft.com/office/drawing/2014/main" id="{0C9217F1-1B7F-8EF2-E468-9E28E5800077}"/>
                </a:ext>
              </a:extLst>
            </p:cNvPr>
            <p:cNvSpPr/>
            <p:nvPr/>
          </p:nvSpPr>
          <p:spPr>
            <a:xfrm>
              <a:off x="4041000" y="4853800"/>
              <a:ext cx="132675" cy="294275"/>
            </a:xfrm>
            <a:custGeom>
              <a:avLst/>
              <a:gdLst/>
              <a:ahLst/>
              <a:cxnLst/>
              <a:rect l="l" t="t" r="r" b="b"/>
              <a:pathLst>
                <a:path w="5307" h="11771" extrusionOk="0">
                  <a:moveTo>
                    <a:pt x="1" y="0"/>
                  </a:moveTo>
                  <a:lnTo>
                    <a:pt x="223" y="11771"/>
                  </a:lnTo>
                  <a:lnTo>
                    <a:pt x="5306" y="11771"/>
                  </a:lnTo>
                  <a:lnTo>
                    <a:pt x="5084"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579;p115">
              <a:extLst>
                <a:ext uri="{FF2B5EF4-FFF2-40B4-BE49-F238E27FC236}">
                  <a16:creationId xmlns:a16="http://schemas.microsoft.com/office/drawing/2014/main" id="{467B4C3E-05AD-D564-F978-57CC6AD0D467}"/>
                </a:ext>
              </a:extLst>
            </p:cNvPr>
            <p:cNvSpPr/>
            <p:nvPr/>
          </p:nvSpPr>
          <p:spPr>
            <a:xfrm>
              <a:off x="4041000" y="4853800"/>
              <a:ext cx="132675" cy="294275"/>
            </a:xfrm>
            <a:custGeom>
              <a:avLst/>
              <a:gdLst/>
              <a:ahLst/>
              <a:cxnLst/>
              <a:rect l="l" t="t" r="r" b="b"/>
              <a:pathLst>
                <a:path w="5307" h="11771" fill="none" extrusionOk="0">
                  <a:moveTo>
                    <a:pt x="5306" y="11771"/>
                  </a:moveTo>
                  <a:lnTo>
                    <a:pt x="223" y="11771"/>
                  </a:lnTo>
                  <a:lnTo>
                    <a:pt x="1" y="0"/>
                  </a:lnTo>
                  <a:lnTo>
                    <a:pt x="5084" y="0"/>
                  </a:lnTo>
                  <a:lnTo>
                    <a:pt x="5306" y="1177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580;p115">
              <a:extLst>
                <a:ext uri="{FF2B5EF4-FFF2-40B4-BE49-F238E27FC236}">
                  <a16:creationId xmlns:a16="http://schemas.microsoft.com/office/drawing/2014/main" id="{61BC07FF-D389-B22E-51F1-71B876AB612A}"/>
                </a:ext>
              </a:extLst>
            </p:cNvPr>
            <p:cNvSpPr/>
            <p:nvPr/>
          </p:nvSpPr>
          <p:spPr>
            <a:xfrm>
              <a:off x="4752900" y="4853800"/>
              <a:ext cx="183875" cy="294275"/>
            </a:xfrm>
            <a:custGeom>
              <a:avLst/>
              <a:gdLst/>
              <a:ahLst/>
              <a:cxnLst/>
              <a:rect l="l" t="t" r="r" b="b"/>
              <a:pathLst>
                <a:path w="7355" h="11771" extrusionOk="0">
                  <a:moveTo>
                    <a:pt x="1" y="0"/>
                  </a:moveTo>
                  <a:lnTo>
                    <a:pt x="2271" y="11771"/>
                  </a:lnTo>
                  <a:lnTo>
                    <a:pt x="7354" y="11771"/>
                  </a:lnTo>
                  <a:lnTo>
                    <a:pt x="5084"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581;p115">
              <a:extLst>
                <a:ext uri="{FF2B5EF4-FFF2-40B4-BE49-F238E27FC236}">
                  <a16:creationId xmlns:a16="http://schemas.microsoft.com/office/drawing/2014/main" id="{ABA2EFCC-8700-04DC-3123-28C106AB4A68}"/>
                </a:ext>
              </a:extLst>
            </p:cNvPr>
            <p:cNvSpPr/>
            <p:nvPr/>
          </p:nvSpPr>
          <p:spPr>
            <a:xfrm>
              <a:off x="4752900" y="4853800"/>
              <a:ext cx="183875" cy="294275"/>
            </a:xfrm>
            <a:custGeom>
              <a:avLst/>
              <a:gdLst/>
              <a:ahLst/>
              <a:cxnLst/>
              <a:rect l="l" t="t" r="r" b="b"/>
              <a:pathLst>
                <a:path w="7355" h="11771" fill="none" extrusionOk="0">
                  <a:moveTo>
                    <a:pt x="7354" y="11771"/>
                  </a:moveTo>
                  <a:lnTo>
                    <a:pt x="2271" y="11771"/>
                  </a:lnTo>
                  <a:lnTo>
                    <a:pt x="1" y="0"/>
                  </a:lnTo>
                  <a:lnTo>
                    <a:pt x="5084" y="0"/>
                  </a:lnTo>
                  <a:lnTo>
                    <a:pt x="7354" y="1177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582;p115">
              <a:extLst>
                <a:ext uri="{FF2B5EF4-FFF2-40B4-BE49-F238E27FC236}">
                  <a16:creationId xmlns:a16="http://schemas.microsoft.com/office/drawing/2014/main" id="{A9DF82A5-3026-D2C9-6CD8-C9822723B9B0}"/>
                </a:ext>
              </a:extLst>
            </p:cNvPr>
            <p:cNvSpPr/>
            <p:nvPr/>
          </p:nvSpPr>
          <p:spPr>
            <a:xfrm>
              <a:off x="4599925" y="5133250"/>
              <a:ext cx="377550" cy="145000"/>
            </a:xfrm>
            <a:custGeom>
              <a:avLst/>
              <a:gdLst/>
              <a:ahLst/>
              <a:cxnLst/>
              <a:rect l="l" t="t" r="r" b="b"/>
              <a:pathLst>
                <a:path w="15102" h="5800" extrusionOk="0">
                  <a:moveTo>
                    <a:pt x="8045" y="0"/>
                  </a:moveTo>
                  <a:lnTo>
                    <a:pt x="7823" y="25"/>
                  </a:lnTo>
                  <a:lnTo>
                    <a:pt x="7600" y="99"/>
                  </a:lnTo>
                  <a:lnTo>
                    <a:pt x="7403" y="198"/>
                  </a:lnTo>
                  <a:lnTo>
                    <a:pt x="7206" y="321"/>
                  </a:lnTo>
                  <a:lnTo>
                    <a:pt x="6712" y="741"/>
                  </a:lnTo>
                  <a:lnTo>
                    <a:pt x="6169" y="1160"/>
                  </a:lnTo>
                  <a:lnTo>
                    <a:pt x="5577" y="1604"/>
                  </a:lnTo>
                  <a:lnTo>
                    <a:pt x="5232" y="1802"/>
                  </a:lnTo>
                  <a:lnTo>
                    <a:pt x="4861" y="1999"/>
                  </a:lnTo>
                  <a:lnTo>
                    <a:pt x="4442" y="2221"/>
                  </a:lnTo>
                  <a:lnTo>
                    <a:pt x="4022" y="2419"/>
                  </a:lnTo>
                  <a:lnTo>
                    <a:pt x="3554" y="2591"/>
                  </a:lnTo>
                  <a:lnTo>
                    <a:pt x="3035" y="2789"/>
                  </a:lnTo>
                  <a:lnTo>
                    <a:pt x="2468" y="2986"/>
                  </a:lnTo>
                  <a:lnTo>
                    <a:pt x="1851" y="3159"/>
                  </a:lnTo>
                  <a:lnTo>
                    <a:pt x="1209" y="3332"/>
                  </a:lnTo>
                  <a:lnTo>
                    <a:pt x="494" y="3480"/>
                  </a:lnTo>
                  <a:lnTo>
                    <a:pt x="346" y="3554"/>
                  </a:lnTo>
                  <a:lnTo>
                    <a:pt x="222" y="3652"/>
                  </a:lnTo>
                  <a:lnTo>
                    <a:pt x="124" y="3776"/>
                  </a:lnTo>
                  <a:lnTo>
                    <a:pt x="50" y="3924"/>
                  </a:lnTo>
                  <a:lnTo>
                    <a:pt x="25" y="4121"/>
                  </a:lnTo>
                  <a:lnTo>
                    <a:pt x="0" y="4294"/>
                  </a:lnTo>
                  <a:lnTo>
                    <a:pt x="50" y="4516"/>
                  </a:lnTo>
                  <a:lnTo>
                    <a:pt x="99" y="4714"/>
                  </a:lnTo>
                  <a:lnTo>
                    <a:pt x="198" y="4911"/>
                  </a:lnTo>
                  <a:lnTo>
                    <a:pt x="346" y="5108"/>
                  </a:lnTo>
                  <a:lnTo>
                    <a:pt x="518" y="5306"/>
                  </a:lnTo>
                  <a:lnTo>
                    <a:pt x="716" y="5454"/>
                  </a:lnTo>
                  <a:lnTo>
                    <a:pt x="963" y="5602"/>
                  </a:lnTo>
                  <a:lnTo>
                    <a:pt x="1259" y="5701"/>
                  </a:lnTo>
                  <a:lnTo>
                    <a:pt x="1604" y="5775"/>
                  </a:lnTo>
                  <a:lnTo>
                    <a:pt x="1974" y="5799"/>
                  </a:lnTo>
                  <a:lnTo>
                    <a:pt x="3726" y="5775"/>
                  </a:lnTo>
                  <a:lnTo>
                    <a:pt x="5626" y="5701"/>
                  </a:lnTo>
                  <a:lnTo>
                    <a:pt x="7428" y="5651"/>
                  </a:lnTo>
                  <a:lnTo>
                    <a:pt x="8834" y="5627"/>
                  </a:lnTo>
                  <a:lnTo>
                    <a:pt x="10488" y="5651"/>
                  </a:lnTo>
                  <a:lnTo>
                    <a:pt x="11771" y="5701"/>
                  </a:lnTo>
                  <a:lnTo>
                    <a:pt x="12980" y="5750"/>
                  </a:lnTo>
                  <a:lnTo>
                    <a:pt x="14312" y="5775"/>
                  </a:lnTo>
                  <a:lnTo>
                    <a:pt x="14436" y="5775"/>
                  </a:lnTo>
                  <a:lnTo>
                    <a:pt x="14608" y="5725"/>
                  </a:lnTo>
                  <a:lnTo>
                    <a:pt x="14732" y="5651"/>
                  </a:lnTo>
                  <a:lnTo>
                    <a:pt x="14855" y="5577"/>
                  </a:lnTo>
                  <a:lnTo>
                    <a:pt x="14954" y="5454"/>
                  </a:lnTo>
                  <a:lnTo>
                    <a:pt x="15028" y="5330"/>
                  </a:lnTo>
                  <a:lnTo>
                    <a:pt x="15077" y="5182"/>
                  </a:lnTo>
                  <a:lnTo>
                    <a:pt x="15102" y="5034"/>
                  </a:lnTo>
                  <a:lnTo>
                    <a:pt x="15077" y="4886"/>
                  </a:lnTo>
                  <a:lnTo>
                    <a:pt x="14189" y="371"/>
                  </a:lnTo>
                  <a:lnTo>
                    <a:pt x="14140" y="222"/>
                  </a:lnTo>
                  <a:lnTo>
                    <a:pt x="14041" y="99"/>
                  </a:lnTo>
                  <a:lnTo>
                    <a:pt x="13918" y="25"/>
                  </a:lnTo>
                  <a:lnTo>
                    <a:pt x="137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583;p115">
              <a:extLst>
                <a:ext uri="{FF2B5EF4-FFF2-40B4-BE49-F238E27FC236}">
                  <a16:creationId xmlns:a16="http://schemas.microsoft.com/office/drawing/2014/main" id="{A3A8E5D7-0D87-6EDF-2B26-62A3F6008C72}"/>
                </a:ext>
              </a:extLst>
            </p:cNvPr>
            <p:cNvSpPr/>
            <p:nvPr/>
          </p:nvSpPr>
          <p:spPr>
            <a:xfrm>
              <a:off x="3737500" y="5133250"/>
              <a:ext cx="482425" cy="145000"/>
            </a:xfrm>
            <a:custGeom>
              <a:avLst/>
              <a:gdLst/>
              <a:ahLst/>
              <a:cxnLst/>
              <a:rect l="l" t="t" r="r" b="b"/>
              <a:pathLst>
                <a:path w="19297" h="5800" extrusionOk="0">
                  <a:moveTo>
                    <a:pt x="12412" y="0"/>
                  </a:moveTo>
                  <a:lnTo>
                    <a:pt x="12067" y="50"/>
                  </a:lnTo>
                  <a:lnTo>
                    <a:pt x="11746" y="124"/>
                  </a:lnTo>
                  <a:lnTo>
                    <a:pt x="11450" y="247"/>
                  </a:lnTo>
                  <a:lnTo>
                    <a:pt x="11178" y="395"/>
                  </a:lnTo>
                  <a:lnTo>
                    <a:pt x="10512" y="790"/>
                  </a:lnTo>
                  <a:lnTo>
                    <a:pt x="9871" y="1111"/>
                  </a:lnTo>
                  <a:lnTo>
                    <a:pt x="9229" y="1407"/>
                  </a:lnTo>
                  <a:lnTo>
                    <a:pt x="8587" y="1654"/>
                  </a:lnTo>
                  <a:lnTo>
                    <a:pt x="7946" y="1876"/>
                  </a:lnTo>
                  <a:lnTo>
                    <a:pt x="7304" y="2073"/>
                  </a:lnTo>
                  <a:lnTo>
                    <a:pt x="6638" y="2271"/>
                  </a:lnTo>
                  <a:lnTo>
                    <a:pt x="5996" y="2419"/>
                  </a:lnTo>
                  <a:lnTo>
                    <a:pt x="4664" y="2690"/>
                  </a:lnTo>
                  <a:lnTo>
                    <a:pt x="3307" y="2937"/>
                  </a:lnTo>
                  <a:lnTo>
                    <a:pt x="1900" y="3184"/>
                  </a:lnTo>
                  <a:lnTo>
                    <a:pt x="420" y="3480"/>
                  </a:lnTo>
                  <a:lnTo>
                    <a:pt x="272" y="3554"/>
                  </a:lnTo>
                  <a:lnTo>
                    <a:pt x="148" y="3652"/>
                  </a:lnTo>
                  <a:lnTo>
                    <a:pt x="74" y="3776"/>
                  </a:lnTo>
                  <a:lnTo>
                    <a:pt x="25" y="3924"/>
                  </a:lnTo>
                  <a:lnTo>
                    <a:pt x="0" y="4121"/>
                  </a:lnTo>
                  <a:lnTo>
                    <a:pt x="25" y="4294"/>
                  </a:lnTo>
                  <a:lnTo>
                    <a:pt x="74" y="4516"/>
                  </a:lnTo>
                  <a:lnTo>
                    <a:pt x="173" y="4714"/>
                  </a:lnTo>
                  <a:lnTo>
                    <a:pt x="296" y="4911"/>
                  </a:lnTo>
                  <a:lnTo>
                    <a:pt x="469" y="5108"/>
                  </a:lnTo>
                  <a:lnTo>
                    <a:pt x="666" y="5306"/>
                  </a:lnTo>
                  <a:lnTo>
                    <a:pt x="888" y="5454"/>
                  </a:lnTo>
                  <a:lnTo>
                    <a:pt x="1160" y="5602"/>
                  </a:lnTo>
                  <a:lnTo>
                    <a:pt x="1456" y="5701"/>
                  </a:lnTo>
                  <a:lnTo>
                    <a:pt x="1801" y="5775"/>
                  </a:lnTo>
                  <a:lnTo>
                    <a:pt x="2172" y="5799"/>
                  </a:lnTo>
                  <a:lnTo>
                    <a:pt x="4614" y="5775"/>
                  </a:lnTo>
                  <a:lnTo>
                    <a:pt x="6835" y="5701"/>
                  </a:lnTo>
                  <a:lnTo>
                    <a:pt x="8957" y="5651"/>
                  </a:lnTo>
                  <a:lnTo>
                    <a:pt x="11104" y="5627"/>
                  </a:lnTo>
                  <a:lnTo>
                    <a:pt x="13054" y="5651"/>
                  </a:lnTo>
                  <a:lnTo>
                    <a:pt x="15028" y="5701"/>
                  </a:lnTo>
                  <a:lnTo>
                    <a:pt x="18532" y="5775"/>
                  </a:lnTo>
                  <a:lnTo>
                    <a:pt x="18680" y="5775"/>
                  </a:lnTo>
                  <a:lnTo>
                    <a:pt x="18828" y="5725"/>
                  </a:lnTo>
                  <a:lnTo>
                    <a:pt x="18951" y="5651"/>
                  </a:lnTo>
                  <a:lnTo>
                    <a:pt x="19075" y="5553"/>
                  </a:lnTo>
                  <a:lnTo>
                    <a:pt x="19149" y="5454"/>
                  </a:lnTo>
                  <a:lnTo>
                    <a:pt x="19223" y="5330"/>
                  </a:lnTo>
                  <a:lnTo>
                    <a:pt x="19272" y="5182"/>
                  </a:lnTo>
                  <a:lnTo>
                    <a:pt x="19297" y="5034"/>
                  </a:lnTo>
                  <a:lnTo>
                    <a:pt x="19272" y="4886"/>
                  </a:lnTo>
                  <a:lnTo>
                    <a:pt x="18384" y="371"/>
                  </a:lnTo>
                  <a:lnTo>
                    <a:pt x="18334" y="222"/>
                  </a:lnTo>
                  <a:lnTo>
                    <a:pt x="18236" y="99"/>
                  </a:lnTo>
                  <a:lnTo>
                    <a:pt x="18112" y="25"/>
                  </a:lnTo>
                  <a:lnTo>
                    <a:pt x="179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584;p115">
              <a:extLst>
                <a:ext uri="{FF2B5EF4-FFF2-40B4-BE49-F238E27FC236}">
                  <a16:creationId xmlns:a16="http://schemas.microsoft.com/office/drawing/2014/main" id="{6E837FFA-A6DD-F3B1-E609-DFCE458CF8E7}"/>
                </a:ext>
              </a:extLst>
            </p:cNvPr>
            <p:cNvSpPr/>
            <p:nvPr/>
          </p:nvSpPr>
          <p:spPr>
            <a:xfrm>
              <a:off x="3102700" y="1035775"/>
              <a:ext cx="941425" cy="914900"/>
            </a:xfrm>
            <a:custGeom>
              <a:avLst/>
              <a:gdLst/>
              <a:ahLst/>
              <a:cxnLst/>
              <a:rect l="l" t="t" r="r" b="b"/>
              <a:pathLst>
                <a:path w="37657" h="36596" extrusionOk="0">
                  <a:moveTo>
                    <a:pt x="32252" y="0"/>
                  </a:moveTo>
                  <a:lnTo>
                    <a:pt x="30352" y="2961"/>
                  </a:lnTo>
                  <a:lnTo>
                    <a:pt x="28378" y="5972"/>
                  </a:lnTo>
                  <a:lnTo>
                    <a:pt x="26009" y="9501"/>
                  </a:lnTo>
                  <a:lnTo>
                    <a:pt x="24775" y="11277"/>
                  </a:lnTo>
                  <a:lnTo>
                    <a:pt x="23566" y="13054"/>
                  </a:lnTo>
                  <a:lnTo>
                    <a:pt x="22357" y="14707"/>
                  </a:lnTo>
                  <a:lnTo>
                    <a:pt x="21222" y="16237"/>
                  </a:lnTo>
                  <a:lnTo>
                    <a:pt x="20185" y="17545"/>
                  </a:lnTo>
                  <a:lnTo>
                    <a:pt x="19717" y="18113"/>
                  </a:lnTo>
                  <a:lnTo>
                    <a:pt x="19297" y="18606"/>
                  </a:lnTo>
                  <a:lnTo>
                    <a:pt x="18902" y="19026"/>
                  </a:lnTo>
                  <a:lnTo>
                    <a:pt x="18557" y="19346"/>
                  </a:lnTo>
                  <a:lnTo>
                    <a:pt x="18236" y="19593"/>
                  </a:lnTo>
                  <a:lnTo>
                    <a:pt x="18113" y="19692"/>
                  </a:lnTo>
                  <a:lnTo>
                    <a:pt x="17989" y="19741"/>
                  </a:lnTo>
                  <a:lnTo>
                    <a:pt x="17668" y="19914"/>
                  </a:lnTo>
                  <a:lnTo>
                    <a:pt x="17298" y="20111"/>
                  </a:lnTo>
                  <a:lnTo>
                    <a:pt x="16435" y="20630"/>
                  </a:lnTo>
                  <a:lnTo>
                    <a:pt x="15423" y="21296"/>
                  </a:lnTo>
                  <a:lnTo>
                    <a:pt x="14313" y="22085"/>
                  </a:lnTo>
                  <a:lnTo>
                    <a:pt x="13128" y="22974"/>
                  </a:lnTo>
                  <a:lnTo>
                    <a:pt x="11845" y="23936"/>
                  </a:lnTo>
                  <a:lnTo>
                    <a:pt x="9180" y="25984"/>
                  </a:lnTo>
                  <a:lnTo>
                    <a:pt x="6515" y="28082"/>
                  </a:lnTo>
                  <a:lnTo>
                    <a:pt x="3998" y="30056"/>
                  </a:lnTo>
                  <a:lnTo>
                    <a:pt x="2838" y="30920"/>
                  </a:lnTo>
                  <a:lnTo>
                    <a:pt x="1802" y="31684"/>
                  </a:lnTo>
                  <a:lnTo>
                    <a:pt x="889" y="32326"/>
                  </a:lnTo>
                  <a:lnTo>
                    <a:pt x="148" y="32820"/>
                  </a:lnTo>
                  <a:lnTo>
                    <a:pt x="74" y="33190"/>
                  </a:lnTo>
                  <a:lnTo>
                    <a:pt x="25" y="33659"/>
                  </a:lnTo>
                  <a:lnTo>
                    <a:pt x="0" y="34201"/>
                  </a:lnTo>
                  <a:lnTo>
                    <a:pt x="25" y="34769"/>
                  </a:lnTo>
                  <a:lnTo>
                    <a:pt x="74" y="35337"/>
                  </a:lnTo>
                  <a:lnTo>
                    <a:pt x="148" y="35830"/>
                  </a:lnTo>
                  <a:lnTo>
                    <a:pt x="247" y="36274"/>
                  </a:lnTo>
                  <a:lnTo>
                    <a:pt x="321" y="36447"/>
                  </a:lnTo>
                  <a:lnTo>
                    <a:pt x="395" y="36595"/>
                  </a:lnTo>
                  <a:lnTo>
                    <a:pt x="963" y="36521"/>
                  </a:lnTo>
                  <a:lnTo>
                    <a:pt x="1604" y="36398"/>
                  </a:lnTo>
                  <a:lnTo>
                    <a:pt x="2271" y="36250"/>
                  </a:lnTo>
                  <a:lnTo>
                    <a:pt x="2986" y="36052"/>
                  </a:lnTo>
                  <a:lnTo>
                    <a:pt x="3751" y="35805"/>
                  </a:lnTo>
                  <a:lnTo>
                    <a:pt x="4516" y="35534"/>
                  </a:lnTo>
                  <a:lnTo>
                    <a:pt x="5330" y="35213"/>
                  </a:lnTo>
                  <a:lnTo>
                    <a:pt x="6169" y="34892"/>
                  </a:lnTo>
                  <a:lnTo>
                    <a:pt x="7008" y="34522"/>
                  </a:lnTo>
                  <a:lnTo>
                    <a:pt x="7872" y="34127"/>
                  </a:lnTo>
                  <a:lnTo>
                    <a:pt x="9649" y="33288"/>
                  </a:lnTo>
                  <a:lnTo>
                    <a:pt x="11425" y="32400"/>
                  </a:lnTo>
                  <a:lnTo>
                    <a:pt x="13177" y="31462"/>
                  </a:lnTo>
                  <a:lnTo>
                    <a:pt x="14905" y="30500"/>
                  </a:lnTo>
                  <a:lnTo>
                    <a:pt x="16583" y="29538"/>
                  </a:lnTo>
                  <a:lnTo>
                    <a:pt x="18113" y="28600"/>
                  </a:lnTo>
                  <a:lnTo>
                    <a:pt x="19544" y="27712"/>
                  </a:lnTo>
                  <a:lnTo>
                    <a:pt x="20802" y="26897"/>
                  </a:lnTo>
                  <a:lnTo>
                    <a:pt x="21863" y="26157"/>
                  </a:lnTo>
                  <a:lnTo>
                    <a:pt x="22702" y="25540"/>
                  </a:lnTo>
                  <a:lnTo>
                    <a:pt x="23023" y="25269"/>
                  </a:lnTo>
                  <a:lnTo>
                    <a:pt x="23295" y="25047"/>
                  </a:lnTo>
                  <a:lnTo>
                    <a:pt x="23788" y="24528"/>
                  </a:lnTo>
                  <a:lnTo>
                    <a:pt x="24331" y="23986"/>
                  </a:lnTo>
                  <a:lnTo>
                    <a:pt x="24899" y="23369"/>
                  </a:lnTo>
                  <a:lnTo>
                    <a:pt x="25441" y="22727"/>
                  </a:lnTo>
                  <a:lnTo>
                    <a:pt x="26034" y="22011"/>
                  </a:lnTo>
                  <a:lnTo>
                    <a:pt x="26626" y="21296"/>
                  </a:lnTo>
                  <a:lnTo>
                    <a:pt x="27810" y="19741"/>
                  </a:lnTo>
                  <a:lnTo>
                    <a:pt x="29019" y="18113"/>
                  </a:lnTo>
                  <a:lnTo>
                    <a:pt x="30204" y="16435"/>
                  </a:lnTo>
                  <a:lnTo>
                    <a:pt x="31364" y="14732"/>
                  </a:lnTo>
                  <a:lnTo>
                    <a:pt x="32499" y="13054"/>
                  </a:lnTo>
                  <a:lnTo>
                    <a:pt x="33560" y="11450"/>
                  </a:lnTo>
                  <a:lnTo>
                    <a:pt x="34522" y="9920"/>
                  </a:lnTo>
                  <a:lnTo>
                    <a:pt x="36176" y="7304"/>
                  </a:lnTo>
                  <a:lnTo>
                    <a:pt x="37261" y="5528"/>
                  </a:lnTo>
                  <a:lnTo>
                    <a:pt x="37656" y="4886"/>
                  </a:lnTo>
                  <a:lnTo>
                    <a:pt x="32252"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585;p115">
              <a:extLst>
                <a:ext uri="{FF2B5EF4-FFF2-40B4-BE49-F238E27FC236}">
                  <a16:creationId xmlns:a16="http://schemas.microsoft.com/office/drawing/2014/main" id="{5CEDA84E-DE63-6D5E-13CE-041271161376}"/>
                </a:ext>
              </a:extLst>
            </p:cNvPr>
            <p:cNvSpPr/>
            <p:nvPr/>
          </p:nvSpPr>
          <p:spPr>
            <a:xfrm>
              <a:off x="3102700" y="1035775"/>
              <a:ext cx="941425" cy="914900"/>
            </a:xfrm>
            <a:custGeom>
              <a:avLst/>
              <a:gdLst/>
              <a:ahLst/>
              <a:cxnLst/>
              <a:rect l="l" t="t" r="r" b="b"/>
              <a:pathLst>
                <a:path w="37657" h="36596" fill="none" extrusionOk="0">
                  <a:moveTo>
                    <a:pt x="37656" y="4886"/>
                  </a:moveTo>
                  <a:lnTo>
                    <a:pt x="32252" y="0"/>
                  </a:lnTo>
                  <a:lnTo>
                    <a:pt x="32252" y="0"/>
                  </a:lnTo>
                  <a:lnTo>
                    <a:pt x="30352" y="2961"/>
                  </a:lnTo>
                  <a:lnTo>
                    <a:pt x="28378" y="5972"/>
                  </a:lnTo>
                  <a:lnTo>
                    <a:pt x="26009" y="9501"/>
                  </a:lnTo>
                  <a:lnTo>
                    <a:pt x="24775" y="11277"/>
                  </a:lnTo>
                  <a:lnTo>
                    <a:pt x="23566" y="13054"/>
                  </a:lnTo>
                  <a:lnTo>
                    <a:pt x="22357" y="14707"/>
                  </a:lnTo>
                  <a:lnTo>
                    <a:pt x="21222" y="16237"/>
                  </a:lnTo>
                  <a:lnTo>
                    <a:pt x="20185" y="17545"/>
                  </a:lnTo>
                  <a:lnTo>
                    <a:pt x="19717" y="18113"/>
                  </a:lnTo>
                  <a:lnTo>
                    <a:pt x="19297" y="18606"/>
                  </a:lnTo>
                  <a:lnTo>
                    <a:pt x="18902" y="19026"/>
                  </a:lnTo>
                  <a:lnTo>
                    <a:pt x="18557" y="19346"/>
                  </a:lnTo>
                  <a:lnTo>
                    <a:pt x="18236" y="19593"/>
                  </a:lnTo>
                  <a:lnTo>
                    <a:pt x="18113" y="19692"/>
                  </a:lnTo>
                  <a:lnTo>
                    <a:pt x="17989" y="19741"/>
                  </a:lnTo>
                  <a:lnTo>
                    <a:pt x="17989" y="19741"/>
                  </a:lnTo>
                  <a:lnTo>
                    <a:pt x="17668" y="19914"/>
                  </a:lnTo>
                  <a:lnTo>
                    <a:pt x="17298" y="20111"/>
                  </a:lnTo>
                  <a:lnTo>
                    <a:pt x="16435" y="20630"/>
                  </a:lnTo>
                  <a:lnTo>
                    <a:pt x="15423" y="21296"/>
                  </a:lnTo>
                  <a:lnTo>
                    <a:pt x="14313" y="22085"/>
                  </a:lnTo>
                  <a:lnTo>
                    <a:pt x="13128" y="22974"/>
                  </a:lnTo>
                  <a:lnTo>
                    <a:pt x="11845" y="23936"/>
                  </a:lnTo>
                  <a:lnTo>
                    <a:pt x="9180" y="25984"/>
                  </a:lnTo>
                  <a:lnTo>
                    <a:pt x="6515" y="28082"/>
                  </a:lnTo>
                  <a:lnTo>
                    <a:pt x="3998" y="30056"/>
                  </a:lnTo>
                  <a:lnTo>
                    <a:pt x="2838" y="30920"/>
                  </a:lnTo>
                  <a:lnTo>
                    <a:pt x="1802" y="31684"/>
                  </a:lnTo>
                  <a:lnTo>
                    <a:pt x="889" y="32326"/>
                  </a:lnTo>
                  <a:lnTo>
                    <a:pt x="148" y="32820"/>
                  </a:lnTo>
                  <a:lnTo>
                    <a:pt x="148" y="32820"/>
                  </a:lnTo>
                  <a:lnTo>
                    <a:pt x="74" y="33190"/>
                  </a:lnTo>
                  <a:lnTo>
                    <a:pt x="25" y="33659"/>
                  </a:lnTo>
                  <a:lnTo>
                    <a:pt x="0" y="34201"/>
                  </a:lnTo>
                  <a:lnTo>
                    <a:pt x="25" y="34769"/>
                  </a:lnTo>
                  <a:lnTo>
                    <a:pt x="74" y="35337"/>
                  </a:lnTo>
                  <a:lnTo>
                    <a:pt x="148" y="35830"/>
                  </a:lnTo>
                  <a:lnTo>
                    <a:pt x="247" y="36274"/>
                  </a:lnTo>
                  <a:lnTo>
                    <a:pt x="321" y="36447"/>
                  </a:lnTo>
                  <a:lnTo>
                    <a:pt x="395" y="36595"/>
                  </a:lnTo>
                  <a:lnTo>
                    <a:pt x="395" y="36595"/>
                  </a:lnTo>
                  <a:lnTo>
                    <a:pt x="963" y="36521"/>
                  </a:lnTo>
                  <a:lnTo>
                    <a:pt x="1604" y="36398"/>
                  </a:lnTo>
                  <a:lnTo>
                    <a:pt x="2271" y="36250"/>
                  </a:lnTo>
                  <a:lnTo>
                    <a:pt x="2986" y="36052"/>
                  </a:lnTo>
                  <a:lnTo>
                    <a:pt x="3751" y="35805"/>
                  </a:lnTo>
                  <a:lnTo>
                    <a:pt x="4516" y="35534"/>
                  </a:lnTo>
                  <a:lnTo>
                    <a:pt x="5330" y="35213"/>
                  </a:lnTo>
                  <a:lnTo>
                    <a:pt x="6169" y="34892"/>
                  </a:lnTo>
                  <a:lnTo>
                    <a:pt x="7008" y="34522"/>
                  </a:lnTo>
                  <a:lnTo>
                    <a:pt x="7872" y="34127"/>
                  </a:lnTo>
                  <a:lnTo>
                    <a:pt x="9649" y="33288"/>
                  </a:lnTo>
                  <a:lnTo>
                    <a:pt x="11425" y="32400"/>
                  </a:lnTo>
                  <a:lnTo>
                    <a:pt x="13177" y="31462"/>
                  </a:lnTo>
                  <a:lnTo>
                    <a:pt x="14905" y="30500"/>
                  </a:lnTo>
                  <a:lnTo>
                    <a:pt x="16583" y="29538"/>
                  </a:lnTo>
                  <a:lnTo>
                    <a:pt x="18113" y="28600"/>
                  </a:lnTo>
                  <a:lnTo>
                    <a:pt x="19544" y="27712"/>
                  </a:lnTo>
                  <a:lnTo>
                    <a:pt x="20802" y="26897"/>
                  </a:lnTo>
                  <a:lnTo>
                    <a:pt x="21863" y="26157"/>
                  </a:lnTo>
                  <a:lnTo>
                    <a:pt x="22702" y="25540"/>
                  </a:lnTo>
                  <a:lnTo>
                    <a:pt x="23023" y="25269"/>
                  </a:lnTo>
                  <a:lnTo>
                    <a:pt x="23295" y="25047"/>
                  </a:lnTo>
                  <a:lnTo>
                    <a:pt x="23295" y="25047"/>
                  </a:lnTo>
                  <a:lnTo>
                    <a:pt x="23788" y="24528"/>
                  </a:lnTo>
                  <a:lnTo>
                    <a:pt x="24331" y="23986"/>
                  </a:lnTo>
                  <a:lnTo>
                    <a:pt x="24899" y="23369"/>
                  </a:lnTo>
                  <a:lnTo>
                    <a:pt x="25441" y="22727"/>
                  </a:lnTo>
                  <a:lnTo>
                    <a:pt x="26034" y="22011"/>
                  </a:lnTo>
                  <a:lnTo>
                    <a:pt x="26626" y="21296"/>
                  </a:lnTo>
                  <a:lnTo>
                    <a:pt x="27810" y="19741"/>
                  </a:lnTo>
                  <a:lnTo>
                    <a:pt x="29019" y="18113"/>
                  </a:lnTo>
                  <a:lnTo>
                    <a:pt x="30204" y="16435"/>
                  </a:lnTo>
                  <a:lnTo>
                    <a:pt x="31364" y="14732"/>
                  </a:lnTo>
                  <a:lnTo>
                    <a:pt x="32499" y="13054"/>
                  </a:lnTo>
                  <a:lnTo>
                    <a:pt x="33560" y="11450"/>
                  </a:lnTo>
                  <a:lnTo>
                    <a:pt x="34522" y="9920"/>
                  </a:lnTo>
                  <a:lnTo>
                    <a:pt x="36176" y="7304"/>
                  </a:lnTo>
                  <a:lnTo>
                    <a:pt x="37261" y="5528"/>
                  </a:lnTo>
                  <a:lnTo>
                    <a:pt x="37656" y="488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586;p115">
              <a:extLst>
                <a:ext uri="{FF2B5EF4-FFF2-40B4-BE49-F238E27FC236}">
                  <a16:creationId xmlns:a16="http://schemas.microsoft.com/office/drawing/2014/main" id="{9083F750-84A2-169C-55CF-205F111D89E4}"/>
                </a:ext>
              </a:extLst>
            </p:cNvPr>
            <p:cNvSpPr/>
            <p:nvPr/>
          </p:nvSpPr>
          <p:spPr>
            <a:xfrm>
              <a:off x="3659150" y="949400"/>
              <a:ext cx="479975" cy="526250"/>
            </a:xfrm>
            <a:custGeom>
              <a:avLst/>
              <a:gdLst/>
              <a:ahLst/>
              <a:cxnLst/>
              <a:rect l="l" t="t" r="r" b="b"/>
              <a:pathLst>
                <a:path w="19199" h="21050" extrusionOk="0">
                  <a:moveTo>
                    <a:pt x="14189" y="1"/>
                  </a:moveTo>
                  <a:lnTo>
                    <a:pt x="13769" y="25"/>
                  </a:lnTo>
                  <a:lnTo>
                    <a:pt x="13350" y="75"/>
                  </a:lnTo>
                  <a:lnTo>
                    <a:pt x="12906" y="149"/>
                  </a:lnTo>
                  <a:lnTo>
                    <a:pt x="12486" y="247"/>
                  </a:lnTo>
                  <a:lnTo>
                    <a:pt x="12042" y="395"/>
                  </a:lnTo>
                  <a:lnTo>
                    <a:pt x="11598" y="568"/>
                  </a:lnTo>
                  <a:lnTo>
                    <a:pt x="11154" y="766"/>
                  </a:lnTo>
                  <a:lnTo>
                    <a:pt x="10710" y="988"/>
                  </a:lnTo>
                  <a:lnTo>
                    <a:pt x="10265" y="1259"/>
                  </a:lnTo>
                  <a:lnTo>
                    <a:pt x="9797" y="1555"/>
                  </a:lnTo>
                  <a:lnTo>
                    <a:pt x="9352" y="1876"/>
                  </a:lnTo>
                  <a:lnTo>
                    <a:pt x="8933" y="2221"/>
                  </a:lnTo>
                  <a:lnTo>
                    <a:pt x="8489" y="2616"/>
                  </a:lnTo>
                  <a:lnTo>
                    <a:pt x="8045" y="3036"/>
                  </a:lnTo>
                  <a:lnTo>
                    <a:pt x="6934" y="4294"/>
                  </a:lnTo>
                  <a:lnTo>
                    <a:pt x="5824" y="5553"/>
                  </a:lnTo>
                  <a:lnTo>
                    <a:pt x="4763" y="6861"/>
                  </a:lnTo>
                  <a:lnTo>
                    <a:pt x="3751" y="8193"/>
                  </a:lnTo>
                  <a:lnTo>
                    <a:pt x="2764" y="9575"/>
                  </a:lnTo>
                  <a:lnTo>
                    <a:pt x="1802" y="10957"/>
                  </a:lnTo>
                  <a:lnTo>
                    <a:pt x="889" y="12363"/>
                  </a:lnTo>
                  <a:lnTo>
                    <a:pt x="0" y="13795"/>
                  </a:lnTo>
                  <a:lnTo>
                    <a:pt x="8884" y="21049"/>
                  </a:lnTo>
                  <a:lnTo>
                    <a:pt x="9352" y="20531"/>
                  </a:lnTo>
                  <a:lnTo>
                    <a:pt x="10586" y="19149"/>
                  </a:lnTo>
                  <a:lnTo>
                    <a:pt x="11425" y="18187"/>
                  </a:lnTo>
                  <a:lnTo>
                    <a:pt x="12338" y="17077"/>
                  </a:lnTo>
                  <a:lnTo>
                    <a:pt x="13325" y="15867"/>
                  </a:lnTo>
                  <a:lnTo>
                    <a:pt x="14312" y="14560"/>
                  </a:lnTo>
                  <a:lnTo>
                    <a:pt x="15299" y="13227"/>
                  </a:lnTo>
                  <a:lnTo>
                    <a:pt x="15793" y="12536"/>
                  </a:lnTo>
                  <a:lnTo>
                    <a:pt x="16262" y="11845"/>
                  </a:lnTo>
                  <a:lnTo>
                    <a:pt x="16706" y="11154"/>
                  </a:lnTo>
                  <a:lnTo>
                    <a:pt x="17125" y="10463"/>
                  </a:lnTo>
                  <a:lnTo>
                    <a:pt x="17520" y="9772"/>
                  </a:lnTo>
                  <a:lnTo>
                    <a:pt x="17890" y="9106"/>
                  </a:lnTo>
                  <a:lnTo>
                    <a:pt x="18211" y="8440"/>
                  </a:lnTo>
                  <a:lnTo>
                    <a:pt x="18507" y="7798"/>
                  </a:lnTo>
                  <a:lnTo>
                    <a:pt x="18754" y="7181"/>
                  </a:lnTo>
                  <a:lnTo>
                    <a:pt x="18951" y="6589"/>
                  </a:lnTo>
                  <a:lnTo>
                    <a:pt x="19075" y="5997"/>
                  </a:lnTo>
                  <a:lnTo>
                    <a:pt x="19174" y="5454"/>
                  </a:lnTo>
                  <a:lnTo>
                    <a:pt x="19198" y="5207"/>
                  </a:lnTo>
                  <a:lnTo>
                    <a:pt x="19198" y="4961"/>
                  </a:lnTo>
                  <a:lnTo>
                    <a:pt x="19174" y="4714"/>
                  </a:lnTo>
                  <a:lnTo>
                    <a:pt x="19149" y="4492"/>
                  </a:lnTo>
                  <a:lnTo>
                    <a:pt x="19050" y="3998"/>
                  </a:lnTo>
                  <a:lnTo>
                    <a:pt x="18927" y="3554"/>
                  </a:lnTo>
                  <a:lnTo>
                    <a:pt x="18779" y="3134"/>
                  </a:lnTo>
                  <a:lnTo>
                    <a:pt x="18606" y="2715"/>
                  </a:lnTo>
                  <a:lnTo>
                    <a:pt x="18409" y="2345"/>
                  </a:lnTo>
                  <a:lnTo>
                    <a:pt x="18211" y="1999"/>
                  </a:lnTo>
                  <a:lnTo>
                    <a:pt x="17964" y="1679"/>
                  </a:lnTo>
                  <a:lnTo>
                    <a:pt x="17693" y="1382"/>
                  </a:lnTo>
                  <a:lnTo>
                    <a:pt x="17422" y="1111"/>
                  </a:lnTo>
                  <a:lnTo>
                    <a:pt x="17125" y="889"/>
                  </a:lnTo>
                  <a:lnTo>
                    <a:pt x="16805" y="667"/>
                  </a:lnTo>
                  <a:lnTo>
                    <a:pt x="16459" y="494"/>
                  </a:lnTo>
                  <a:lnTo>
                    <a:pt x="16114" y="346"/>
                  </a:lnTo>
                  <a:lnTo>
                    <a:pt x="15744" y="198"/>
                  </a:lnTo>
                  <a:lnTo>
                    <a:pt x="15373" y="124"/>
                  </a:lnTo>
                  <a:lnTo>
                    <a:pt x="15003" y="50"/>
                  </a:lnTo>
                  <a:lnTo>
                    <a:pt x="145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587;p115">
              <a:extLst>
                <a:ext uri="{FF2B5EF4-FFF2-40B4-BE49-F238E27FC236}">
                  <a16:creationId xmlns:a16="http://schemas.microsoft.com/office/drawing/2014/main" id="{9783ABDC-4597-2071-D26D-D117E2205793}"/>
                </a:ext>
              </a:extLst>
            </p:cNvPr>
            <p:cNvSpPr/>
            <p:nvPr/>
          </p:nvSpPr>
          <p:spPr>
            <a:xfrm>
              <a:off x="3659150" y="949400"/>
              <a:ext cx="479975" cy="526250"/>
            </a:xfrm>
            <a:custGeom>
              <a:avLst/>
              <a:gdLst/>
              <a:ahLst/>
              <a:cxnLst/>
              <a:rect l="l" t="t" r="r" b="b"/>
              <a:pathLst>
                <a:path w="19199" h="21050" fill="none" extrusionOk="0">
                  <a:moveTo>
                    <a:pt x="19149" y="4492"/>
                  </a:moveTo>
                  <a:lnTo>
                    <a:pt x="19149" y="4492"/>
                  </a:lnTo>
                  <a:lnTo>
                    <a:pt x="19174" y="4714"/>
                  </a:lnTo>
                  <a:lnTo>
                    <a:pt x="19198" y="4961"/>
                  </a:lnTo>
                  <a:lnTo>
                    <a:pt x="19198" y="5207"/>
                  </a:lnTo>
                  <a:lnTo>
                    <a:pt x="19174" y="5454"/>
                  </a:lnTo>
                  <a:lnTo>
                    <a:pt x="19075" y="5997"/>
                  </a:lnTo>
                  <a:lnTo>
                    <a:pt x="18951" y="6589"/>
                  </a:lnTo>
                  <a:lnTo>
                    <a:pt x="18754" y="7181"/>
                  </a:lnTo>
                  <a:lnTo>
                    <a:pt x="18507" y="7798"/>
                  </a:lnTo>
                  <a:lnTo>
                    <a:pt x="18211" y="8440"/>
                  </a:lnTo>
                  <a:lnTo>
                    <a:pt x="17890" y="9106"/>
                  </a:lnTo>
                  <a:lnTo>
                    <a:pt x="17520" y="9772"/>
                  </a:lnTo>
                  <a:lnTo>
                    <a:pt x="17125" y="10463"/>
                  </a:lnTo>
                  <a:lnTo>
                    <a:pt x="16706" y="11154"/>
                  </a:lnTo>
                  <a:lnTo>
                    <a:pt x="16262" y="11845"/>
                  </a:lnTo>
                  <a:lnTo>
                    <a:pt x="15793" y="12536"/>
                  </a:lnTo>
                  <a:lnTo>
                    <a:pt x="15299" y="13227"/>
                  </a:lnTo>
                  <a:lnTo>
                    <a:pt x="14312" y="14560"/>
                  </a:lnTo>
                  <a:lnTo>
                    <a:pt x="13325" y="15867"/>
                  </a:lnTo>
                  <a:lnTo>
                    <a:pt x="12338" y="17077"/>
                  </a:lnTo>
                  <a:lnTo>
                    <a:pt x="11425" y="18187"/>
                  </a:lnTo>
                  <a:lnTo>
                    <a:pt x="10586" y="19149"/>
                  </a:lnTo>
                  <a:lnTo>
                    <a:pt x="9352" y="20531"/>
                  </a:lnTo>
                  <a:lnTo>
                    <a:pt x="8884" y="21049"/>
                  </a:lnTo>
                  <a:lnTo>
                    <a:pt x="0" y="13795"/>
                  </a:lnTo>
                  <a:lnTo>
                    <a:pt x="0" y="13795"/>
                  </a:lnTo>
                  <a:lnTo>
                    <a:pt x="889" y="12363"/>
                  </a:lnTo>
                  <a:lnTo>
                    <a:pt x="1802" y="10957"/>
                  </a:lnTo>
                  <a:lnTo>
                    <a:pt x="2764" y="9575"/>
                  </a:lnTo>
                  <a:lnTo>
                    <a:pt x="3751" y="8193"/>
                  </a:lnTo>
                  <a:lnTo>
                    <a:pt x="4763" y="6861"/>
                  </a:lnTo>
                  <a:lnTo>
                    <a:pt x="5824" y="5553"/>
                  </a:lnTo>
                  <a:lnTo>
                    <a:pt x="6934" y="4294"/>
                  </a:lnTo>
                  <a:lnTo>
                    <a:pt x="8045" y="3036"/>
                  </a:lnTo>
                  <a:lnTo>
                    <a:pt x="8045" y="3036"/>
                  </a:lnTo>
                  <a:lnTo>
                    <a:pt x="8489" y="2616"/>
                  </a:lnTo>
                  <a:lnTo>
                    <a:pt x="8933" y="2221"/>
                  </a:lnTo>
                  <a:lnTo>
                    <a:pt x="9352" y="1876"/>
                  </a:lnTo>
                  <a:lnTo>
                    <a:pt x="9797" y="1555"/>
                  </a:lnTo>
                  <a:lnTo>
                    <a:pt x="10265" y="1259"/>
                  </a:lnTo>
                  <a:lnTo>
                    <a:pt x="10710" y="988"/>
                  </a:lnTo>
                  <a:lnTo>
                    <a:pt x="11154" y="766"/>
                  </a:lnTo>
                  <a:lnTo>
                    <a:pt x="11598" y="568"/>
                  </a:lnTo>
                  <a:lnTo>
                    <a:pt x="12042" y="395"/>
                  </a:lnTo>
                  <a:lnTo>
                    <a:pt x="12486" y="247"/>
                  </a:lnTo>
                  <a:lnTo>
                    <a:pt x="12906" y="149"/>
                  </a:lnTo>
                  <a:lnTo>
                    <a:pt x="13350" y="75"/>
                  </a:lnTo>
                  <a:lnTo>
                    <a:pt x="13769" y="25"/>
                  </a:lnTo>
                  <a:lnTo>
                    <a:pt x="14189" y="1"/>
                  </a:lnTo>
                  <a:lnTo>
                    <a:pt x="14584" y="1"/>
                  </a:lnTo>
                  <a:lnTo>
                    <a:pt x="15003" y="50"/>
                  </a:lnTo>
                  <a:lnTo>
                    <a:pt x="15373" y="124"/>
                  </a:lnTo>
                  <a:lnTo>
                    <a:pt x="15744" y="198"/>
                  </a:lnTo>
                  <a:lnTo>
                    <a:pt x="16114" y="346"/>
                  </a:lnTo>
                  <a:lnTo>
                    <a:pt x="16459" y="494"/>
                  </a:lnTo>
                  <a:lnTo>
                    <a:pt x="16805" y="667"/>
                  </a:lnTo>
                  <a:lnTo>
                    <a:pt x="17125" y="889"/>
                  </a:lnTo>
                  <a:lnTo>
                    <a:pt x="17422" y="1111"/>
                  </a:lnTo>
                  <a:lnTo>
                    <a:pt x="17693" y="1382"/>
                  </a:lnTo>
                  <a:lnTo>
                    <a:pt x="17964" y="1679"/>
                  </a:lnTo>
                  <a:lnTo>
                    <a:pt x="18211" y="1999"/>
                  </a:lnTo>
                  <a:lnTo>
                    <a:pt x="18409" y="2345"/>
                  </a:lnTo>
                  <a:lnTo>
                    <a:pt x="18606" y="2715"/>
                  </a:lnTo>
                  <a:lnTo>
                    <a:pt x="18779" y="3134"/>
                  </a:lnTo>
                  <a:lnTo>
                    <a:pt x="18927" y="3554"/>
                  </a:lnTo>
                  <a:lnTo>
                    <a:pt x="19050" y="3998"/>
                  </a:lnTo>
                  <a:lnTo>
                    <a:pt x="19149" y="44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588;p115">
              <a:extLst>
                <a:ext uri="{FF2B5EF4-FFF2-40B4-BE49-F238E27FC236}">
                  <a16:creationId xmlns:a16="http://schemas.microsoft.com/office/drawing/2014/main" id="{0B904146-D1EF-2940-E5CE-62664E93D6D7}"/>
                </a:ext>
              </a:extLst>
            </p:cNvPr>
            <p:cNvSpPr/>
            <p:nvPr/>
          </p:nvSpPr>
          <p:spPr>
            <a:xfrm>
              <a:off x="3852850" y="1452800"/>
              <a:ext cx="21000" cy="17300"/>
            </a:xfrm>
            <a:custGeom>
              <a:avLst/>
              <a:gdLst/>
              <a:ahLst/>
              <a:cxnLst/>
              <a:rect l="l" t="t" r="r" b="b"/>
              <a:pathLst>
                <a:path w="840" h="692" extrusionOk="0">
                  <a:moveTo>
                    <a:pt x="25" y="0"/>
                  </a:moveTo>
                  <a:lnTo>
                    <a:pt x="0" y="25"/>
                  </a:lnTo>
                  <a:lnTo>
                    <a:pt x="839" y="691"/>
                  </a:lnTo>
                  <a:lnTo>
                    <a:pt x="839" y="667"/>
                  </a:lnTo>
                  <a:lnTo>
                    <a:pt x="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589;p115">
              <a:extLst>
                <a:ext uri="{FF2B5EF4-FFF2-40B4-BE49-F238E27FC236}">
                  <a16:creationId xmlns:a16="http://schemas.microsoft.com/office/drawing/2014/main" id="{6CC152B2-0D65-A8B5-527F-600E2DE20361}"/>
                </a:ext>
              </a:extLst>
            </p:cNvPr>
            <p:cNvSpPr/>
            <p:nvPr/>
          </p:nvSpPr>
          <p:spPr>
            <a:xfrm>
              <a:off x="3852850" y="1452800"/>
              <a:ext cx="21000" cy="17300"/>
            </a:xfrm>
            <a:custGeom>
              <a:avLst/>
              <a:gdLst/>
              <a:ahLst/>
              <a:cxnLst/>
              <a:rect l="l" t="t" r="r" b="b"/>
              <a:pathLst>
                <a:path w="840" h="692" fill="none" extrusionOk="0">
                  <a:moveTo>
                    <a:pt x="25" y="0"/>
                  </a:moveTo>
                  <a:lnTo>
                    <a:pt x="25" y="0"/>
                  </a:lnTo>
                  <a:lnTo>
                    <a:pt x="0" y="25"/>
                  </a:lnTo>
                  <a:lnTo>
                    <a:pt x="839" y="691"/>
                  </a:lnTo>
                  <a:lnTo>
                    <a:pt x="839" y="691"/>
                  </a:lnTo>
                  <a:lnTo>
                    <a:pt x="839" y="667"/>
                  </a:lnTo>
                  <a:lnTo>
                    <a:pt x="2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590;p115">
              <a:extLst>
                <a:ext uri="{FF2B5EF4-FFF2-40B4-BE49-F238E27FC236}">
                  <a16:creationId xmlns:a16="http://schemas.microsoft.com/office/drawing/2014/main" id="{DADB54E0-2B96-8974-7B26-AEE62B6822E0}"/>
                </a:ext>
              </a:extLst>
            </p:cNvPr>
            <p:cNvSpPr/>
            <p:nvPr/>
          </p:nvSpPr>
          <p:spPr>
            <a:xfrm>
              <a:off x="3823850" y="1428750"/>
              <a:ext cx="29650" cy="24700"/>
            </a:xfrm>
            <a:custGeom>
              <a:avLst/>
              <a:gdLst/>
              <a:ahLst/>
              <a:cxnLst/>
              <a:rect l="l" t="t" r="r" b="b"/>
              <a:pathLst>
                <a:path w="1186" h="988" extrusionOk="0">
                  <a:moveTo>
                    <a:pt x="1" y="0"/>
                  </a:moveTo>
                  <a:lnTo>
                    <a:pt x="1" y="25"/>
                  </a:lnTo>
                  <a:lnTo>
                    <a:pt x="1160" y="987"/>
                  </a:lnTo>
                  <a:lnTo>
                    <a:pt x="1185" y="962"/>
                  </a:lnTo>
                  <a:lnTo>
                    <a:pt x="1" y="0"/>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591;p115">
              <a:extLst>
                <a:ext uri="{FF2B5EF4-FFF2-40B4-BE49-F238E27FC236}">
                  <a16:creationId xmlns:a16="http://schemas.microsoft.com/office/drawing/2014/main" id="{68EEF43D-B125-741E-828D-08725D34057E}"/>
                </a:ext>
              </a:extLst>
            </p:cNvPr>
            <p:cNvSpPr/>
            <p:nvPr/>
          </p:nvSpPr>
          <p:spPr>
            <a:xfrm>
              <a:off x="3823850" y="1428750"/>
              <a:ext cx="29650" cy="24700"/>
            </a:xfrm>
            <a:custGeom>
              <a:avLst/>
              <a:gdLst/>
              <a:ahLst/>
              <a:cxnLst/>
              <a:rect l="l" t="t" r="r" b="b"/>
              <a:pathLst>
                <a:path w="1186" h="988" fill="none" extrusionOk="0">
                  <a:moveTo>
                    <a:pt x="1" y="0"/>
                  </a:moveTo>
                  <a:lnTo>
                    <a:pt x="1" y="0"/>
                  </a:lnTo>
                  <a:lnTo>
                    <a:pt x="1" y="25"/>
                  </a:lnTo>
                  <a:lnTo>
                    <a:pt x="1160" y="987"/>
                  </a:lnTo>
                  <a:lnTo>
                    <a:pt x="1160" y="987"/>
                  </a:lnTo>
                  <a:lnTo>
                    <a:pt x="1185" y="962"/>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592;p115">
              <a:extLst>
                <a:ext uri="{FF2B5EF4-FFF2-40B4-BE49-F238E27FC236}">
                  <a16:creationId xmlns:a16="http://schemas.microsoft.com/office/drawing/2014/main" id="{859C84AE-D9F9-9983-11A9-8713CEABB3B9}"/>
                </a:ext>
              </a:extLst>
            </p:cNvPr>
            <p:cNvSpPr/>
            <p:nvPr/>
          </p:nvSpPr>
          <p:spPr>
            <a:xfrm>
              <a:off x="3823850" y="1345450"/>
              <a:ext cx="56175" cy="124025"/>
            </a:xfrm>
            <a:custGeom>
              <a:avLst/>
              <a:gdLst/>
              <a:ahLst/>
              <a:cxnLst/>
              <a:rect l="l" t="t" r="r" b="b"/>
              <a:pathLst>
                <a:path w="2247" h="4961" extrusionOk="0">
                  <a:moveTo>
                    <a:pt x="2246" y="1"/>
                  </a:moveTo>
                  <a:lnTo>
                    <a:pt x="1111" y="1654"/>
                  </a:lnTo>
                  <a:lnTo>
                    <a:pt x="1" y="3332"/>
                  </a:lnTo>
                  <a:lnTo>
                    <a:pt x="1185" y="4294"/>
                  </a:lnTo>
                  <a:lnTo>
                    <a:pt x="1999" y="4961"/>
                  </a:lnTo>
                  <a:lnTo>
                    <a:pt x="2024" y="3653"/>
                  </a:lnTo>
                  <a:lnTo>
                    <a:pt x="2098" y="2394"/>
                  </a:lnTo>
                  <a:lnTo>
                    <a:pt x="2148" y="1185"/>
                  </a:lnTo>
                  <a:lnTo>
                    <a:pt x="22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593;p115">
              <a:extLst>
                <a:ext uri="{FF2B5EF4-FFF2-40B4-BE49-F238E27FC236}">
                  <a16:creationId xmlns:a16="http://schemas.microsoft.com/office/drawing/2014/main" id="{F3AE2EC1-C8C6-83BE-B2CC-FE8F112014A7}"/>
                </a:ext>
              </a:extLst>
            </p:cNvPr>
            <p:cNvSpPr/>
            <p:nvPr/>
          </p:nvSpPr>
          <p:spPr>
            <a:xfrm>
              <a:off x="3823850" y="1345450"/>
              <a:ext cx="56175" cy="124025"/>
            </a:xfrm>
            <a:custGeom>
              <a:avLst/>
              <a:gdLst/>
              <a:ahLst/>
              <a:cxnLst/>
              <a:rect l="l" t="t" r="r" b="b"/>
              <a:pathLst>
                <a:path w="2247" h="4961" fill="none" extrusionOk="0">
                  <a:moveTo>
                    <a:pt x="2246" y="1"/>
                  </a:moveTo>
                  <a:lnTo>
                    <a:pt x="2246" y="1"/>
                  </a:lnTo>
                  <a:lnTo>
                    <a:pt x="1111" y="1654"/>
                  </a:lnTo>
                  <a:lnTo>
                    <a:pt x="1" y="3332"/>
                  </a:lnTo>
                  <a:lnTo>
                    <a:pt x="1185" y="4294"/>
                  </a:lnTo>
                  <a:lnTo>
                    <a:pt x="1999" y="4961"/>
                  </a:lnTo>
                  <a:lnTo>
                    <a:pt x="1999" y="4961"/>
                  </a:lnTo>
                  <a:lnTo>
                    <a:pt x="2024" y="3653"/>
                  </a:lnTo>
                  <a:lnTo>
                    <a:pt x="2098" y="2394"/>
                  </a:lnTo>
                  <a:lnTo>
                    <a:pt x="2148" y="1185"/>
                  </a:lnTo>
                  <a:lnTo>
                    <a:pt x="224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594;p115">
              <a:extLst>
                <a:ext uri="{FF2B5EF4-FFF2-40B4-BE49-F238E27FC236}">
                  <a16:creationId xmlns:a16="http://schemas.microsoft.com/office/drawing/2014/main" id="{A5FB4A62-07FE-1B19-A77E-7EFE59ED96E9}"/>
                </a:ext>
              </a:extLst>
            </p:cNvPr>
            <p:cNvSpPr/>
            <p:nvPr/>
          </p:nvSpPr>
          <p:spPr>
            <a:xfrm>
              <a:off x="2986725" y="1846375"/>
              <a:ext cx="157325" cy="165350"/>
            </a:xfrm>
            <a:custGeom>
              <a:avLst/>
              <a:gdLst/>
              <a:ahLst/>
              <a:cxnLst/>
              <a:rect l="l" t="t" r="r" b="b"/>
              <a:pathLst>
                <a:path w="6293" h="6614" extrusionOk="0">
                  <a:moveTo>
                    <a:pt x="5503" y="1"/>
                  </a:moveTo>
                  <a:lnTo>
                    <a:pt x="272" y="988"/>
                  </a:lnTo>
                  <a:lnTo>
                    <a:pt x="0" y="6614"/>
                  </a:lnTo>
                  <a:lnTo>
                    <a:pt x="0" y="6614"/>
                  </a:lnTo>
                  <a:lnTo>
                    <a:pt x="815" y="6367"/>
                  </a:lnTo>
                  <a:lnTo>
                    <a:pt x="1629" y="6120"/>
                  </a:lnTo>
                  <a:lnTo>
                    <a:pt x="2443" y="5824"/>
                  </a:lnTo>
                  <a:lnTo>
                    <a:pt x="3233" y="5504"/>
                  </a:lnTo>
                  <a:lnTo>
                    <a:pt x="4022" y="5133"/>
                  </a:lnTo>
                  <a:lnTo>
                    <a:pt x="4787" y="4763"/>
                  </a:lnTo>
                  <a:lnTo>
                    <a:pt x="5552" y="4344"/>
                  </a:lnTo>
                  <a:lnTo>
                    <a:pt x="6293" y="3900"/>
                  </a:lnTo>
                  <a:lnTo>
                    <a:pt x="5503"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95;p115">
              <a:extLst>
                <a:ext uri="{FF2B5EF4-FFF2-40B4-BE49-F238E27FC236}">
                  <a16:creationId xmlns:a16="http://schemas.microsoft.com/office/drawing/2014/main" id="{7904DC16-8AF1-78D7-8638-76F676482BBC}"/>
                </a:ext>
              </a:extLst>
            </p:cNvPr>
            <p:cNvSpPr/>
            <p:nvPr/>
          </p:nvSpPr>
          <p:spPr>
            <a:xfrm>
              <a:off x="2986725" y="1846375"/>
              <a:ext cx="157325" cy="165350"/>
            </a:xfrm>
            <a:custGeom>
              <a:avLst/>
              <a:gdLst/>
              <a:ahLst/>
              <a:cxnLst/>
              <a:rect l="l" t="t" r="r" b="b"/>
              <a:pathLst>
                <a:path w="6293" h="6614" fill="none" extrusionOk="0">
                  <a:moveTo>
                    <a:pt x="5503" y="1"/>
                  </a:moveTo>
                  <a:lnTo>
                    <a:pt x="272" y="988"/>
                  </a:lnTo>
                  <a:lnTo>
                    <a:pt x="0" y="6614"/>
                  </a:lnTo>
                  <a:lnTo>
                    <a:pt x="0" y="6614"/>
                  </a:lnTo>
                  <a:lnTo>
                    <a:pt x="815" y="6367"/>
                  </a:lnTo>
                  <a:lnTo>
                    <a:pt x="1629" y="6120"/>
                  </a:lnTo>
                  <a:lnTo>
                    <a:pt x="2443" y="5824"/>
                  </a:lnTo>
                  <a:lnTo>
                    <a:pt x="3233" y="5504"/>
                  </a:lnTo>
                  <a:lnTo>
                    <a:pt x="4022" y="5133"/>
                  </a:lnTo>
                  <a:lnTo>
                    <a:pt x="4787" y="4763"/>
                  </a:lnTo>
                  <a:lnTo>
                    <a:pt x="5552" y="4344"/>
                  </a:lnTo>
                  <a:lnTo>
                    <a:pt x="6293" y="3900"/>
                  </a:lnTo>
                  <a:lnTo>
                    <a:pt x="550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596;p115">
              <a:extLst>
                <a:ext uri="{FF2B5EF4-FFF2-40B4-BE49-F238E27FC236}">
                  <a16:creationId xmlns:a16="http://schemas.microsoft.com/office/drawing/2014/main" id="{637275C1-6373-18C4-2903-AA3EC6C6C10C}"/>
                </a:ext>
              </a:extLst>
            </p:cNvPr>
            <p:cNvSpPr/>
            <p:nvPr/>
          </p:nvSpPr>
          <p:spPr>
            <a:xfrm>
              <a:off x="2854075" y="1871050"/>
              <a:ext cx="139450" cy="140675"/>
            </a:xfrm>
            <a:custGeom>
              <a:avLst/>
              <a:gdLst/>
              <a:ahLst/>
              <a:cxnLst/>
              <a:rect l="l" t="t" r="r" b="b"/>
              <a:pathLst>
                <a:path w="5578" h="5627" extrusionOk="0">
                  <a:moveTo>
                    <a:pt x="5578" y="1"/>
                  </a:moveTo>
                  <a:lnTo>
                    <a:pt x="1" y="1876"/>
                  </a:lnTo>
                  <a:lnTo>
                    <a:pt x="766" y="4788"/>
                  </a:lnTo>
                  <a:lnTo>
                    <a:pt x="5306" y="5627"/>
                  </a:lnTo>
                  <a:lnTo>
                    <a:pt x="5578"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597;p115">
              <a:extLst>
                <a:ext uri="{FF2B5EF4-FFF2-40B4-BE49-F238E27FC236}">
                  <a16:creationId xmlns:a16="http://schemas.microsoft.com/office/drawing/2014/main" id="{B0B5F26A-3C01-6E22-74EC-0478B41B3D0B}"/>
                </a:ext>
              </a:extLst>
            </p:cNvPr>
            <p:cNvSpPr/>
            <p:nvPr/>
          </p:nvSpPr>
          <p:spPr>
            <a:xfrm>
              <a:off x="2854075" y="1871050"/>
              <a:ext cx="139450" cy="140675"/>
            </a:xfrm>
            <a:custGeom>
              <a:avLst/>
              <a:gdLst/>
              <a:ahLst/>
              <a:cxnLst/>
              <a:rect l="l" t="t" r="r" b="b"/>
              <a:pathLst>
                <a:path w="5578" h="5627" fill="none" extrusionOk="0">
                  <a:moveTo>
                    <a:pt x="1" y="1876"/>
                  </a:moveTo>
                  <a:lnTo>
                    <a:pt x="766" y="4788"/>
                  </a:lnTo>
                  <a:lnTo>
                    <a:pt x="5306" y="5627"/>
                  </a:lnTo>
                  <a:lnTo>
                    <a:pt x="5578" y="1"/>
                  </a:lnTo>
                  <a:lnTo>
                    <a:pt x="1" y="18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598;p115">
              <a:extLst>
                <a:ext uri="{FF2B5EF4-FFF2-40B4-BE49-F238E27FC236}">
                  <a16:creationId xmlns:a16="http://schemas.microsoft.com/office/drawing/2014/main" id="{76973F1F-5B2F-36F3-BC4A-231AA035E7BE}"/>
                </a:ext>
              </a:extLst>
            </p:cNvPr>
            <p:cNvSpPr/>
            <p:nvPr/>
          </p:nvSpPr>
          <p:spPr>
            <a:xfrm>
              <a:off x="4043475" y="4975925"/>
              <a:ext cx="25" cy="29650"/>
            </a:xfrm>
            <a:custGeom>
              <a:avLst/>
              <a:gdLst/>
              <a:ahLst/>
              <a:cxnLst/>
              <a:rect l="l" t="t" r="r" b="b"/>
              <a:pathLst>
                <a:path w="1" h="1186" extrusionOk="0">
                  <a:moveTo>
                    <a:pt x="0" y="1"/>
                  </a:moveTo>
                  <a:lnTo>
                    <a:pt x="0" y="1"/>
                  </a:lnTo>
                  <a:lnTo>
                    <a:pt x="0" y="1185"/>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599;p115">
              <a:extLst>
                <a:ext uri="{FF2B5EF4-FFF2-40B4-BE49-F238E27FC236}">
                  <a16:creationId xmlns:a16="http://schemas.microsoft.com/office/drawing/2014/main" id="{66715EE7-7521-C2BC-08FF-A2A019992448}"/>
                </a:ext>
              </a:extLst>
            </p:cNvPr>
            <p:cNvSpPr/>
            <p:nvPr/>
          </p:nvSpPr>
          <p:spPr>
            <a:xfrm>
              <a:off x="4043475" y="4975925"/>
              <a:ext cx="25" cy="29650"/>
            </a:xfrm>
            <a:custGeom>
              <a:avLst/>
              <a:gdLst/>
              <a:ahLst/>
              <a:cxnLst/>
              <a:rect l="l" t="t" r="r" b="b"/>
              <a:pathLst>
                <a:path w="1" h="1186" fill="none" extrusionOk="0">
                  <a:moveTo>
                    <a:pt x="0" y="1"/>
                  </a:moveTo>
                  <a:lnTo>
                    <a:pt x="0" y="1"/>
                  </a:lnTo>
                  <a:lnTo>
                    <a:pt x="0" y="118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600;p115">
              <a:extLst>
                <a:ext uri="{FF2B5EF4-FFF2-40B4-BE49-F238E27FC236}">
                  <a16:creationId xmlns:a16="http://schemas.microsoft.com/office/drawing/2014/main" id="{F52D25E7-AB6C-D138-279A-676F7EDA38C8}"/>
                </a:ext>
              </a:extLst>
            </p:cNvPr>
            <p:cNvSpPr/>
            <p:nvPr/>
          </p:nvSpPr>
          <p:spPr>
            <a:xfrm>
              <a:off x="4043475" y="4975925"/>
              <a:ext cx="127725" cy="29650"/>
            </a:xfrm>
            <a:custGeom>
              <a:avLst/>
              <a:gdLst/>
              <a:ahLst/>
              <a:cxnLst/>
              <a:rect l="l" t="t" r="r" b="b"/>
              <a:pathLst>
                <a:path w="5109" h="1186" extrusionOk="0">
                  <a:moveTo>
                    <a:pt x="0" y="1"/>
                  </a:moveTo>
                  <a:lnTo>
                    <a:pt x="0" y="1185"/>
                  </a:lnTo>
                  <a:lnTo>
                    <a:pt x="5108" y="1185"/>
                  </a:lnTo>
                  <a:lnTo>
                    <a:pt x="5084" y="1"/>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601;p115">
              <a:extLst>
                <a:ext uri="{FF2B5EF4-FFF2-40B4-BE49-F238E27FC236}">
                  <a16:creationId xmlns:a16="http://schemas.microsoft.com/office/drawing/2014/main" id="{A46EF21C-5FA2-6184-9FF5-33A0946FE21B}"/>
                </a:ext>
              </a:extLst>
            </p:cNvPr>
            <p:cNvSpPr/>
            <p:nvPr/>
          </p:nvSpPr>
          <p:spPr>
            <a:xfrm>
              <a:off x="4043475" y="4975925"/>
              <a:ext cx="127725" cy="29650"/>
            </a:xfrm>
            <a:custGeom>
              <a:avLst/>
              <a:gdLst/>
              <a:ahLst/>
              <a:cxnLst/>
              <a:rect l="l" t="t" r="r" b="b"/>
              <a:pathLst>
                <a:path w="5109" h="1186" fill="none" extrusionOk="0">
                  <a:moveTo>
                    <a:pt x="5084" y="1"/>
                  </a:moveTo>
                  <a:lnTo>
                    <a:pt x="0" y="1"/>
                  </a:lnTo>
                  <a:lnTo>
                    <a:pt x="0" y="1185"/>
                  </a:lnTo>
                  <a:lnTo>
                    <a:pt x="5108" y="1185"/>
                  </a:lnTo>
                  <a:lnTo>
                    <a:pt x="508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602;p115">
              <a:extLst>
                <a:ext uri="{FF2B5EF4-FFF2-40B4-BE49-F238E27FC236}">
                  <a16:creationId xmlns:a16="http://schemas.microsoft.com/office/drawing/2014/main" id="{58C2F2C0-76EB-153B-D8AE-FC2C770FE9BD}"/>
                </a:ext>
              </a:extLst>
            </p:cNvPr>
            <p:cNvSpPr/>
            <p:nvPr/>
          </p:nvSpPr>
          <p:spPr>
            <a:xfrm>
              <a:off x="4903425" y="4975325"/>
              <a:ext cx="6200" cy="30250"/>
            </a:xfrm>
            <a:custGeom>
              <a:avLst/>
              <a:gdLst/>
              <a:ahLst/>
              <a:cxnLst/>
              <a:rect l="l" t="t" r="r" b="b"/>
              <a:pathLst>
                <a:path w="248" h="1210" extrusionOk="0">
                  <a:moveTo>
                    <a:pt x="1" y="0"/>
                  </a:moveTo>
                  <a:lnTo>
                    <a:pt x="1" y="0"/>
                  </a:lnTo>
                  <a:lnTo>
                    <a:pt x="248" y="1209"/>
                  </a:lnTo>
                  <a:lnTo>
                    <a:pt x="248" y="1209"/>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603;p115">
              <a:extLst>
                <a:ext uri="{FF2B5EF4-FFF2-40B4-BE49-F238E27FC236}">
                  <a16:creationId xmlns:a16="http://schemas.microsoft.com/office/drawing/2014/main" id="{8C5D34E1-1695-A5AB-DD55-0463E7E0C666}"/>
                </a:ext>
              </a:extLst>
            </p:cNvPr>
            <p:cNvSpPr/>
            <p:nvPr/>
          </p:nvSpPr>
          <p:spPr>
            <a:xfrm>
              <a:off x="4903425" y="4975325"/>
              <a:ext cx="6200" cy="30250"/>
            </a:xfrm>
            <a:custGeom>
              <a:avLst/>
              <a:gdLst/>
              <a:ahLst/>
              <a:cxnLst/>
              <a:rect l="l" t="t" r="r" b="b"/>
              <a:pathLst>
                <a:path w="248" h="1210" fill="none" extrusionOk="0">
                  <a:moveTo>
                    <a:pt x="1" y="0"/>
                  </a:moveTo>
                  <a:lnTo>
                    <a:pt x="1" y="0"/>
                  </a:lnTo>
                  <a:lnTo>
                    <a:pt x="248" y="1209"/>
                  </a:lnTo>
                  <a:lnTo>
                    <a:pt x="248" y="1209"/>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604;p115">
              <a:extLst>
                <a:ext uri="{FF2B5EF4-FFF2-40B4-BE49-F238E27FC236}">
                  <a16:creationId xmlns:a16="http://schemas.microsoft.com/office/drawing/2014/main" id="{94A090E2-E77B-4289-3034-57BB80948877}"/>
                </a:ext>
              </a:extLst>
            </p:cNvPr>
            <p:cNvSpPr/>
            <p:nvPr/>
          </p:nvSpPr>
          <p:spPr>
            <a:xfrm>
              <a:off x="4776350" y="4975325"/>
              <a:ext cx="133275" cy="30250"/>
            </a:xfrm>
            <a:custGeom>
              <a:avLst/>
              <a:gdLst/>
              <a:ahLst/>
              <a:cxnLst/>
              <a:rect l="l" t="t" r="r" b="b"/>
              <a:pathLst>
                <a:path w="5331" h="1210" extrusionOk="0">
                  <a:moveTo>
                    <a:pt x="1" y="0"/>
                  </a:moveTo>
                  <a:lnTo>
                    <a:pt x="247" y="1209"/>
                  </a:lnTo>
                  <a:lnTo>
                    <a:pt x="5331" y="1209"/>
                  </a:lnTo>
                  <a:lnTo>
                    <a:pt x="5084" y="0"/>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605;p115">
              <a:extLst>
                <a:ext uri="{FF2B5EF4-FFF2-40B4-BE49-F238E27FC236}">
                  <a16:creationId xmlns:a16="http://schemas.microsoft.com/office/drawing/2014/main" id="{59B8D61F-2FD8-F827-5669-17B68616897E}"/>
                </a:ext>
              </a:extLst>
            </p:cNvPr>
            <p:cNvSpPr/>
            <p:nvPr/>
          </p:nvSpPr>
          <p:spPr>
            <a:xfrm>
              <a:off x="4776350" y="4975325"/>
              <a:ext cx="133275" cy="30250"/>
            </a:xfrm>
            <a:custGeom>
              <a:avLst/>
              <a:gdLst/>
              <a:ahLst/>
              <a:cxnLst/>
              <a:rect l="l" t="t" r="r" b="b"/>
              <a:pathLst>
                <a:path w="5331" h="1210" fill="none" extrusionOk="0">
                  <a:moveTo>
                    <a:pt x="5084" y="0"/>
                  </a:moveTo>
                  <a:lnTo>
                    <a:pt x="1" y="0"/>
                  </a:lnTo>
                  <a:lnTo>
                    <a:pt x="247" y="1209"/>
                  </a:lnTo>
                  <a:lnTo>
                    <a:pt x="5331" y="1209"/>
                  </a:lnTo>
                  <a:lnTo>
                    <a:pt x="508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606;p115">
              <a:extLst>
                <a:ext uri="{FF2B5EF4-FFF2-40B4-BE49-F238E27FC236}">
                  <a16:creationId xmlns:a16="http://schemas.microsoft.com/office/drawing/2014/main" id="{BF070633-CADF-B48D-E4AB-06287429CE93}"/>
                </a:ext>
              </a:extLst>
            </p:cNvPr>
            <p:cNvSpPr/>
            <p:nvPr/>
          </p:nvSpPr>
          <p:spPr>
            <a:xfrm>
              <a:off x="3620275" y="1219000"/>
              <a:ext cx="345500" cy="294275"/>
            </a:xfrm>
            <a:custGeom>
              <a:avLst/>
              <a:gdLst/>
              <a:ahLst/>
              <a:cxnLst/>
              <a:rect l="l" t="t" r="r" b="b"/>
              <a:pathLst>
                <a:path w="13820" h="11771" extrusionOk="0">
                  <a:moveTo>
                    <a:pt x="3036" y="0"/>
                  </a:moveTo>
                  <a:lnTo>
                    <a:pt x="1" y="3628"/>
                  </a:lnTo>
                  <a:lnTo>
                    <a:pt x="9871" y="11771"/>
                  </a:lnTo>
                  <a:lnTo>
                    <a:pt x="13819" y="7872"/>
                  </a:lnTo>
                  <a:lnTo>
                    <a:pt x="30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607;p115">
              <a:extLst>
                <a:ext uri="{FF2B5EF4-FFF2-40B4-BE49-F238E27FC236}">
                  <a16:creationId xmlns:a16="http://schemas.microsoft.com/office/drawing/2014/main" id="{722D062F-2B1E-18F9-E82B-CE2154EFFB14}"/>
                </a:ext>
              </a:extLst>
            </p:cNvPr>
            <p:cNvSpPr/>
            <p:nvPr/>
          </p:nvSpPr>
          <p:spPr>
            <a:xfrm>
              <a:off x="3872600" y="919800"/>
              <a:ext cx="795200" cy="1138200"/>
            </a:xfrm>
            <a:custGeom>
              <a:avLst/>
              <a:gdLst/>
              <a:ahLst/>
              <a:cxnLst/>
              <a:rect l="l" t="t" r="r" b="b"/>
              <a:pathLst>
                <a:path w="31808" h="45528" extrusionOk="0">
                  <a:moveTo>
                    <a:pt x="15521" y="0"/>
                  </a:moveTo>
                  <a:lnTo>
                    <a:pt x="14066" y="25"/>
                  </a:lnTo>
                  <a:lnTo>
                    <a:pt x="12610" y="74"/>
                  </a:lnTo>
                  <a:lnTo>
                    <a:pt x="11178" y="148"/>
                  </a:lnTo>
                  <a:lnTo>
                    <a:pt x="10191" y="272"/>
                  </a:lnTo>
                  <a:lnTo>
                    <a:pt x="9180" y="395"/>
                  </a:lnTo>
                  <a:lnTo>
                    <a:pt x="8193" y="543"/>
                  </a:lnTo>
                  <a:lnTo>
                    <a:pt x="7206" y="716"/>
                  </a:lnTo>
                  <a:lnTo>
                    <a:pt x="6219" y="889"/>
                  </a:lnTo>
                  <a:lnTo>
                    <a:pt x="5256" y="1111"/>
                  </a:lnTo>
                  <a:lnTo>
                    <a:pt x="4269" y="1333"/>
                  </a:lnTo>
                  <a:lnTo>
                    <a:pt x="3307" y="1555"/>
                  </a:lnTo>
                  <a:lnTo>
                    <a:pt x="3233" y="1752"/>
                  </a:lnTo>
                  <a:lnTo>
                    <a:pt x="3035" y="2270"/>
                  </a:lnTo>
                  <a:lnTo>
                    <a:pt x="2739" y="3183"/>
                  </a:lnTo>
                  <a:lnTo>
                    <a:pt x="2369" y="4417"/>
                  </a:lnTo>
                  <a:lnTo>
                    <a:pt x="1974" y="5996"/>
                  </a:lnTo>
                  <a:lnTo>
                    <a:pt x="1752" y="6934"/>
                  </a:lnTo>
                  <a:lnTo>
                    <a:pt x="1555" y="7946"/>
                  </a:lnTo>
                  <a:lnTo>
                    <a:pt x="1333" y="9032"/>
                  </a:lnTo>
                  <a:lnTo>
                    <a:pt x="1111" y="10216"/>
                  </a:lnTo>
                  <a:lnTo>
                    <a:pt x="913" y="11475"/>
                  </a:lnTo>
                  <a:lnTo>
                    <a:pt x="740" y="12832"/>
                  </a:lnTo>
                  <a:lnTo>
                    <a:pt x="568" y="14263"/>
                  </a:lnTo>
                  <a:lnTo>
                    <a:pt x="395" y="15768"/>
                  </a:lnTo>
                  <a:lnTo>
                    <a:pt x="272" y="17372"/>
                  </a:lnTo>
                  <a:lnTo>
                    <a:pt x="148" y="19050"/>
                  </a:lnTo>
                  <a:lnTo>
                    <a:pt x="74" y="20802"/>
                  </a:lnTo>
                  <a:lnTo>
                    <a:pt x="25" y="22653"/>
                  </a:lnTo>
                  <a:lnTo>
                    <a:pt x="0" y="24578"/>
                  </a:lnTo>
                  <a:lnTo>
                    <a:pt x="25" y="26601"/>
                  </a:lnTo>
                  <a:lnTo>
                    <a:pt x="74" y="28674"/>
                  </a:lnTo>
                  <a:lnTo>
                    <a:pt x="198" y="30845"/>
                  </a:lnTo>
                  <a:lnTo>
                    <a:pt x="346" y="33091"/>
                  </a:lnTo>
                  <a:lnTo>
                    <a:pt x="543" y="35435"/>
                  </a:lnTo>
                  <a:lnTo>
                    <a:pt x="790" y="37829"/>
                  </a:lnTo>
                  <a:lnTo>
                    <a:pt x="1111" y="40321"/>
                  </a:lnTo>
                  <a:lnTo>
                    <a:pt x="1481" y="42887"/>
                  </a:lnTo>
                  <a:lnTo>
                    <a:pt x="1925" y="45528"/>
                  </a:lnTo>
                  <a:lnTo>
                    <a:pt x="29143" y="45528"/>
                  </a:lnTo>
                  <a:lnTo>
                    <a:pt x="29167" y="45084"/>
                  </a:lnTo>
                  <a:lnTo>
                    <a:pt x="29167" y="44565"/>
                  </a:lnTo>
                  <a:lnTo>
                    <a:pt x="29167" y="43233"/>
                  </a:lnTo>
                  <a:lnTo>
                    <a:pt x="29044" y="39630"/>
                  </a:lnTo>
                  <a:lnTo>
                    <a:pt x="28995" y="37385"/>
                  </a:lnTo>
                  <a:lnTo>
                    <a:pt x="28921" y="34892"/>
                  </a:lnTo>
                  <a:lnTo>
                    <a:pt x="28896" y="32153"/>
                  </a:lnTo>
                  <a:lnTo>
                    <a:pt x="28896" y="29241"/>
                  </a:lnTo>
                  <a:lnTo>
                    <a:pt x="28945" y="26108"/>
                  </a:lnTo>
                  <a:lnTo>
                    <a:pt x="28995" y="24504"/>
                  </a:lnTo>
                  <a:lnTo>
                    <a:pt x="29069" y="22850"/>
                  </a:lnTo>
                  <a:lnTo>
                    <a:pt x="29143" y="21148"/>
                  </a:lnTo>
                  <a:lnTo>
                    <a:pt x="29266" y="19445"/>
                  </a:lnTo>
                  <a:lnTo>
                    <a:pt x="29389" y="17693"/>
                  </a:lnTo>
                  <a:lnTo>
                    <a:pt x="29537" y="15941"/>
                  </a:lnTo>
                  <a:lnTo>
                    <a:pt x="29710" y="14140"/>
                  </a:lnTo>
                  <a:lnTo>
                    <a:pt x="29932" y="12338"/>
                  </a:lnTo>
                  <a:lnTo>
                    <a:pt x="30154" y="10512"/>
                  </a:lnTo>
                  <a:lnTo>
                    <a:pt x="30426" y="8686"/>
                  </a:lnTo>
                  <a:lnTo>
                    <a:pt x="30722" y="6835"/>
                  </a:lnTo>
                  <a:lnTo>
                    <a:pt x="31043" y="5009"/>
                  </a:lnTo>
                  <a:lnTo>
                    <a:pt x="31413" y="3159"/>
                  </a:lnTo>
                  <a:lnTo>
                    <a:pt x="31808" y="1308"/>
                  </a:lnTo>
                  <a:lnTo>
                    <a:pt x="30697" y="1111"/>
                  </a:lnTo>
                  <a:lnTo>
                    <a:pt x="29562" y="913"/>
                  </a:lnTo>
                  <a:lnTo>
                    <a:pt x="28427" y="740"/>
                  </a:lnTo>
                  <a:lnTo>
                    <a:pt x="27292" y="592"/>
                  </a:lnTo>
                  <a:lnTo>
                    <a:pt x="26157" y="444"/>
                  </a:lnTo>
                  <a:lnTo>
                    <a:pt x="25022" y="321"/>
                  </a:lnTo>
                  <a:lnTo>
                    <a:pt x="23887" y="222"/>
                  </a:lnTo>
                  <a:lnTo>
                    <a:pt x="22751" y="148"/>
                  </a:lnTo>
                  <a:lnTo>
                    <a:pt x="21296" y="74"/>
                  </a:lnTo>
                  <a:lnTo>
                    <a:pt x="19840" y="25"/>
                  </a:lnTo>
                  <a:lnTo>
                    <a:pt x="184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608;p115">
              <a:extLst>
                <a:ext uri="{FF2B5EF4-FFF2-40B4-BE49-F238E27FC236}">
                  <a16:creationId xmlns:a16="http://schemas.microsoft.com/office/drawing/2014/main" id="{187AA5B7-6003-0156-F68F-7CBC75C59EA6}"/>
                </a:ext>
              </a:extLst>
            </p:cNvPr>
            <p:cNvSpPr/>
            <p:nvPr/>
          </p:nvSpPr>
          <p:spPr>
            <a:xfrm>
              <a:off x="3872600" y="919800"/>
              <a:ext cx="795200" cy="1138200"/>
            </a:xfrm>
            <a:custGeom>
              <a:avLst/>
              <a:gdLst/>
              <a:ahLst/>
              <a:cxnLst/>
              <a:rect l="l" t="t" r="r" b="b"/>
              <a:pathLst>
                <a:path w="31808" h="45528" fill="none" extrusionOk="0">
                  <a:moveTo>
                    <a:pt x="3307" y="1555"/>
                  </a:moveTo>
                  <a:lnTo>
                    <a:pt x="3307" y="1555"/>
                  </a:lnTo>
                  <a:lnTo>
                    <a:pt x="3233" y="1752"/>
                  </a:lnTo>
                  <a:lnTo>
                    <a:pt x="3035" y="2270"/>
                  </a:lnTo>
                  <a:lnTo>
                    <a:pt x="2739" y="3183"/>
                  </a:lnTo>
                  <a:lnTo>
                    <a:pt x="2369" y="4417"/>
                  </a:lnTo>
                  <a:lnTo>
                    <a:pt x="1974" y="5996"/>
                  </a:lnTo>
                  <a:lnTo>
                    <a:pt x="1752" y="6934"/>
                  </a:lnTo>
                  <a:lnTo>
                    <a:pt x="1555" y="7946"/>
                  </a:lnTo>
                  <a:lnTo>
                    <a:pt x="1333" y="9032"/>
                  </a:lnTo>
                  <a:lnTo>
                    <a:pt x="1111" y="10216"/>
                  </a:lnTo>
                  <a:lnTo>
                    <a:pt x="913" y="11475"/>
                  </a:lnTo>
                  <a:lnTo>
                    <a:pt x="740" y="12832"/>
                  </a:lnTo>
                  <a:lnTo>
                    <a:pt x="568" y="14263"/>
                  </a:lnTo>
                  <a:lnTo>
                    <a:pt x="395" y="15768"/>
                  </a:lnTo>
                  <a:lnTo>
                    <a:pt x="272" y="17372"/>
                  </a:lnTo>
                  <a:lnTo>
                    <a:pt x="148" y="19050"/>
                  </a:lnTo>
                  <a:lnTo>
                    <a:pt x="74" y="20802"/>
                  </a:lnTo>
                  <a:lnTo>
                    <a:pt x="25" y="22653"/>
                  </a:lnTo>
                  <a:lnTo>
                    <a:pt x="0" y="24578"/>
                  </a:lnTo>
                  <a:lnTo>
                    <a:pt x="25" y="26601"/>
                  </a:lnTo>
                  <a:lnTo>
                    <a:pt x="74" y="28674"/>
                  </a:lnTo>
                  <a:lnTo>
                    <a:pt x="198" y="30845"/>
                  </a:lnTo>
                  <a:lnTo>
                    <a:pt x="346" y="33091"/>
                  </a:lnTo>
                  <a:lnTo>
                    <a:pt x="543" y="35435"/>
                  </a:lnTo>
                  <a:lnTo>
                    <a:pt x="790" y="37829"/>
                  </a:lnTo>
                  <a:lnTo>
                    <a:pt x="1111" y="40321"/>
                  </a:lnTo>
                  <a:lnTo>
                    <a:pt x="1481" y="42887"/>
                  </a:lnTo>
                  <a:lnTo>
                    <a:pt x="1925" y="45528"/>
                  </a:lnTo>
                  <a:lnTo>
                    <a:pt x="29143" y="45528"/>
                  </a:lnTo>
                  <a:lnTo>
                    <a:pt x="29143" y="45528"/>
                  </a:lnTo>
                  <a:lnTo>
                    <a:pt x="29167" y="45084"/>
                  </a:lnTo>
                  <a:lnTo>
                    <a:pt x="29167" y="44565"/>
                  </a:lnTo>
                  <a:lnTo>
                    <a:pt x="29167" y="43233"/>
                  </a:lnTo>
                  <a:lnTo>
                    <a:pt x="29044" y="39630"/>
                  </a:lnTo>
                  <a:lnTo>
                    <a:pt x="28995" y="37385"/>
                  </a:lnTo>
                  <a:lnTo>
                    <a:pt x="28921" y="34892"/>
                  </a:lnTo>
                  <a:lnTo>
                    <a:pt x="28896" y="32153"/>
                  </a:lnTo>
                  <a:lnTo>
                    <a:pt x="28896" y="29241"/>
                  </a:lnTo>
                  <a:lnTo>
                    <a:pt x="28945" y="26108"/>
                  </a:lnTo>
                  <a:lnTo>
                    <a:pt x="28995" y="24504"/>
                  </a:lnTo>
                  <a:lnTo>
                    <a:pt x="29069" y="22850"/>
                  </a:lnTo>
                  <a:lnTo>
                    <a:pt x="29143" y="21148"/>
                  </a:lnTo>
                  <a:lnTo>
                    <a:pt x="29266" y="19445"/>
                  </a:lnTo>
                  <a:lnTo>
                    <a:pt x="29389" y="17693"/>
                  </a:lnTo>
                  <a:lnTo>
                    <a:pt x="29537" y="15941"/>
                  </a:lnTo>
                  <a:lnTo>
                    <a:pt x="29710" y="14140"/>
                  </a:lnTo>
                  <a:lnTo>
                    <a:pt x="29932" y="12338"/>
                  </a:lnTo>
                  <a:lnTo>
                    <a:pt x="30154" y="10512"/>
                  </a:lnTo>
                  <a:lnTo>
                    <a:pt x="30426" y="8686"/>
                  </a:lnTo>
                  <a:lnTo>
                    <a:pt x="30722" y="6835"/>
                  </a:lnTo>
                  <a:lnTo>
                    <a:pt x="31043" y="5009"/>
                  </a:lnTo>
                  <a:lnTo>
                    <a:pt x="31413" y="3159"/>
                  </a:lnTo>
                  <a:lnTo>
                    <a:pt x="31808" y="1308"/>
                  </a:lnTo>
                  <a:lnTo>
                    <a:pt x="31808" y="1308"/>
                  </a:lnTo>
                  <a:lnTo>
                    <a:pt x="30697" y="1111"/>
                  </a:lnTo>
                  <a:lnTo>
                    <a:pt x="29562" y="913"/>
                  </a:lnTo>
                  <a:lnTo>
                    <a:pt x="28427" y="740"/>
                  </a:lnTo>
                  <a:lnTo>
                    <a:pt x="27292" y="592"/>
                  </a:lnTo>
                  <a:lnTo>
                    <a:pt x="26157" y="444"/>
                  </a:lnTo>
                  <a:lnTo>
                    <a:pt x="25022" y="321"/>
                  </a:lnTo>
                  <a:lnTo>
                    <a:pt x="23887" y="222"/>
                  </a:lnTo>
                  <a:lnTo>
                    <a:pt x="22751" y="148"/>
                  </a:lnTo>
                  <a:lnTo>
                    <a:pt x="22751" y="148"/>
                  </a:lnTo>
                  <a:lnTo>
                    <a:pt x="21296" y="74"/>
                  </a:lnTo>
                  <a:lnTo>
                    <a:pt x="19840" y="25"/>
                  </a:lnTo>
                  <a:lnTo>
                    <a:pt x="18408" y="0"/>
                  </a:lnTo>
                  <a:lnTo>
                    <a:pt x="16953" y="0"/>
                  </a:lnTo>
                  <a:lnTo>
                    <a:pt x="15521" y="0"/>
                  </a:lnTo>
                  <a:lnTo>
                    <a:pt x="14066" y="25"/>
                  </a:lnTo>
                  <a:lnTo>
                    <a:pt x="12610" y="74"/>
                  </a:lnTo>
                  <a:lnTo>
                    <a:pt x="11178" y="148"/>
                  </a:lnTo>
                  <a:lnTo>
                    <a:pt x="11178" y="148"/>
                  </a:lnTo>
                  <a:lnTo>
                    <a:pt x="10191" y="272"/>
                  </a:lnTo>
                  <a:lnTo>
                    <a:pt x="9180" y="395"/>
                  </a:lnTo>
                  <a:lnTo>
                    <a:pt x="8193" y="543"/>
                  </a:lnTo>
                  <a:lnTo>
                    <a:pt x="7206" y="716"/>
                  </a:lnTo>
                  <a:lnTo>
                    <a:pt x="6219" y="889"/>
                  </a:lnTo>
                  <a:lnTo>
                    <a:pt x="5256" y="1111"/>
                  </a:lnTo>
                  <a:lnTo>
                    <a:pt x="4269" y="1333"/>
                  </a:lnTo>
                  <a:lnTo>
                    <a:pt x="3307" y="155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609;p115">
              <a:extLst>
                <a:ext uri="{FF2B5EF4-FFF2-40B4-BE49-F238E27FC236}">
                  <a16:creationId xmlns:a16="http://schemas.microsoft.com/office/drawing/2014/main" id="{B6DB7484-8E27-D3AD-D492-A24AB5277BA2}"/>
                </a:ext>
              </a:extLst>
            </p:cNvPr>
            <p:cNvSpPr/>
            <p:nvPr/>
          </p:nvSpPr>
          <p:spPr>
            <a:xfrm>
              <a:off x="4633225" y="1110425"/>
              <a:ext cx="4350" cy="24700"/>
            </a:xfrm>
            <a:custGeom>
              <a:avLst/>
              <a:gdLst/>
              <a:ahLst/>
              <a:cxnLst/>
              <a:rect l="l" t="t" r="r" b="b"/>
              <a:pathLst>
                <a:path w="174" h="988" extrusionOk="0">
                  <a:moveTo>
                    <a:pt x="173" y="0"/>
                  </a:moveTo>
                  <a:lnTo>
                    <a:pt x="173" y="0"/>
                  </a:lnTo>
                  <a:lnTo>
                    <a:pt x="1" y="987"/>
                  </a:lnTo>
                  <a:lnTo>
                    <a:pt x="1" y="987"/>
                  </a:lnTo>
                  <a:lnTo>
                    <a:pt x="1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610;p115">
              <a:extLst>
                <a:ext uri="{FF2B5EF4-FFF2-40B4-BE49-F238E27FC236}">
                  <a16:creationId xmlns:a16="http://schemas.microsoft.com/office/drawing/2014/main" id="{5AD0A90C-FFF4-22F2-2BC9-130A83012A5D}"/>
                </a:ext>
              </a:extLst>
            </p:cNvPr>
            <p:cNvSpPr/>
            <p:nvPr/>
          </p:nvSpPr>
          <p:spPr>
            <a:xfrm>
              <a:off x="4633225" y="1110425"/>
              <a:ext cx="4350" cy="24700"/>
            </a:xfrm>
            <a:custGeom>
              <a:avLst/>
              <a:gdLst/>
              <a:ahLst/>
              <a:cxnLst/>
              <a:rect l="l" t="t" r="r" b="b"/>
              <a:pathLst>
                <a:path w="174" h="988" fill="none" extrusionOk="0">
                  <a:moveTo>
                    <a:pt x="173" y="0"/>
                  </a:moveTo>
                  <a:lnTo>
                    <a:pt x="173" y="0"/>
                  </a:lnTo>
                  <a:lnTo>
                    <a:pt x="1" y="987"/>
                  </a:lnTo>
                  <a:lnTo>
                    <a:pt x="1" y="987"/>
                  </a:lnTo>
                  <a:lnTo>
                    <a:pt x="17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611;p115">
              <a:extLst>
                <a:ext uri="{FF2B5EF4-FFF2-40B4-BE49-F238E27FC236}">
                  <a16:creationId xmlns:a16="http://schemas.microsoft.com/office/drawing/2014/main" id="{F7866CD6-74A3-1797-6D3F-89F0A9F78024}"/>
                </a:ext>
              </a:extLst>
            </p:cNvPr>
            <p:cNvSpPr/>
            <p:nvPr/>
          </p:nvSpPr>
          <p:spPr>
            <a:xfrm>
              <a:off x="4512925" y="999375"/>
              <a:ext cx="143775" cy="573125"/>
            </a:xfrm>
            <a:custGeom>
              <a:avLst/>
              <a:gdLst/>
              <a:ahLst/>
              <a:cxnLst/>
              <a:rect l="l" t="t" r="r" b="b"/>
              <a:pathLst>
                <a:path w="5751" h="22925" extrusionOk="0">
                  <a:moveTo>
                    <a:pt x="4615" y="0"/>
                  </a:moveTo>
                  <a:lnTo>
                    <a:pt x="3924" y="25"/>
                  </a:lnTo>
                  <a:lnTo>
                    <a:pt x="3579" y="50"/>
                  </a:lnTo>
                  <a:lnTo>
                    <a:pt x="3209" y="124"/>
                  </a:lnTo>
                  <a:lnTo>
                    <a:pt x="2863" y="198"/>
                  </a:lnTo>
                  <a:lnTo>
                    <a:pt x="2518" y="297"/>
                  </a:lnTo>
                  <a:lnTo>
                    <a:pt x="2197" y="420"/>
                  </a:lnTo>
                  <a:lnTo>
                    <a:pt x="1876" y="568"/>
                  </a:lnTo>
                  <a:lnTo>
                    <a:pt x="1556" y="741"/>
                  </a:lnTo>
                  <a:lnTo>
                    <a:pt x="1284" y="963"/>
                  </a:lnTo>
                  <a:lnTo>
                    <a:pt x="1013" y="1185"/>
                  </a:lnTo>
                  <a:lnTo>
                    <a:pt x="766" y="1481"/>
                  </a:lnTo>
                  <a:lnTo>
                    <a:pt x="568" y="1777"/>
                  </a:lnTo>
                  <a:lnTo>
                    <a:pt x="396" y="2147"/>
                  </a:lnTo>
                  <a:lnTo>
                    <a:pt x="248" y="2542"/>
                  </a:lnTo>
                  <a:lnTo>
                    <a:pt x="149" y="2986"/>
                  </a:lnTo>
                  <a:lnTo>
                    <a:pt x="75" y="3628"/>
                  </a:lnTo>
                  <a:lnTo>
                    <a:pt x="26" y="4393"/>
                  </a:lnTo>
                  <a:lnTo>
                    <a:pt x="1" y="5256"/>
                  </a:lnTo>
                  <a:lnTo>
                    <a:pt x="26" y="6194"/>
                  </a:lnTo>
                  <a:lnTo>
                    <a:pt x="75" y="7231"/>
                  </a:lnTo>
                  <a:lnTo>
                    <a:pt x="174" y="8341"/>
                  </a:lnTo>
                  <a:lnTo>
                    <a:pt x="297" y="9550"/>
                  </a:lnTo>
                  <a:lnTo>
                    <a:pt x="470" y="10809"/>
                  </a:lnTo>
                  <a:lnTo>
                    <a:pt x="667" y="12141"/>
                  </a:lnTo>
                  <a:lnTo>
                    <a:pt x="914" y="13523"/>
                  </a:lnTo>
                  <a:lnTo>
                    <a:pt x="1210" y="14979"/>
                  </a:lnTo>
                  <a:lnTo>
                    <a:pt x="1531" y="16484"/>
                  </a:lnTo>
                  <a:lnTo>
                    <a:pt x="1926" y="18039"/>
                  </a:lnTo>
                  <a:lnTo>
                    <a:pt x="2345" y="19618"/>
                  </a:lnTo>
                  <a:lnTo>
                    <a:pt x="2814" y="21247"/>
                  </a:lnTo>
                  <a:lnTo>
                    <a:pt x="3308" y="22925"/>
                  </a:lnTo>
                  <a:lnTo>
                    <a:pt x="3382" y="20728"/>
                  </a:lnTo>
                  <a:lnTo>
                    <a:pt x="3480" y="18532"/>
                  </a:lnTo>
                  <a:lnTo>
                    <a:pt x="3604" y="16336"/>
                  </a:lnTo>
                  <a:lnTo>
                    <a:pt x="3776" y="14140"/>
                  </a:lnTo>
                  <a:lnTo>
                    <a:pt x="3974" y="11968"/>
                  </a:lnTo>
                  <a:lnTo>
                    <a:pt x="4221" y="9772"/>
                  </a:lnTo>
                  <a:lnTo>
                    <a:pt x="4492" y="7601"/>
                  </a:lnTo>
                  <a:lnTo>
                    <a:pt x="4813" y="5429"/>
                  </a:lnTo>
                  <a:lnTo>
                    <a:pt x="4985" y="4442"/>
                  </a:lnTo>
                  <a:lnTo>
                    <a:pt x="5356" y="2271"/>
                  </a:lnTo>
                  <a:lnTo>
                    <a:pt x="5750" y="74"/>
                  </a:lnTo>
                  <a:lnTo>
                    <a:pt x="5208" y="25"/>
                  </a:lnTo>
                  <a:lnTo>
                    <a:pt x="46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612;p115">
              <a:extLst>
                <a:ext uri="{FF2B5EF4-FFF2-40B4-BE49-F238E27FC236}">
                  <a16:creationId xmlns:a16="http://schemas.microsoft.com/office/drawing/2014/main" id="{C3FD5471-3CB4-10AA-6BD1-67FE21DDA327}"/>
                </a:ext>
              </a:extLst>
            </p:cNvPr>
            <p:cNvSpPr/>
            <p:nvPr/>
          </p:nvSpPr>
          <p:spPr>
            <a:xfrm>
              <a:off x="4512925" y="999375"/>
              <a:ext cx="143775" cy="573125"/>
            </a:xfrm>
            <a:custGeom>
              <a:avLst/>
              <a:gdLst/>
              <a:ahLst/>
              <a:cxnLst/>
              <a:rect l="l" t="t" r="r" b="b"/>
              <a:pathLst>
                <a:path w="5751" h="22925" fill="none" extrusionOk="0">
                  <a:moveTo>
                    <a:pt x="4615" y="0"/>
                  </a:moveTo>
                  <a:lnTo>
                    <a:pt x="4615" y="0"/>
                  </a:lnTo>
                  <a:lnTo>
                    <a:pt x="3924" y="25"/>
                  </a:lnTo>
                  <a:lnTo>
                    <a:pt x="3579" y="50"/>
                  </a:lnTo>
                  <a:lnTo>
                    <a:pt x="3209" y="124"/>
                  </a:lnTo>
                  <a:lnTo>
                    <a:pt x="2863" y="198"/>
                  </a:lnTo>
                  <a:lnTo>
                    <a:pt x="2518" y="297"/>
                  </a:lnTo>
                  <a:lnTo>
                    <a:pt x="2197" y="420"/>
                  </a:lnTo>
                  <a:lnTo>
                    <a:pt x="1876" y="568"/>
                  </a:lnTo>
                  <a:lnTo>
                    <a:pt x="1556" y="741"/>
                  </a:lnTo>
                  <a:lnTo>
                    <a:pt x="1284" y="963"/>
                  </a:lnTo>
                  <a:lnTo>
                    <a:pt x="1013" y="1185"/>
                  </a:lnTo>
                  <a:lnTo>
                    <a:pt x="766" y="1481"/>
                  </a:lnTo>
                  <a:lnTo>
                    <a:pt x="568" y="1777"/>
                  </a:lnTo>
                  <a:lnTo>
                    <a:pt x="396" y="2147"/>
                  </a:lnTo>
                  <a:lnTo>
                    <a:pt x="248" y="2542"/>
                  </a:lnTo>
                  <a:lnTo>
                    <a:pt x="149" y="2986"/>
                  </a:lnTo>
                  <a:lnTo>
                    <a:pt x="149" y="2986"/>
                  </a:lnTo>
                  <a:lnTo>
                    <a:pt x="75" y="3628"/>
                  </a:lnTo>
                  <a:lnTo>
                    <a:pt x="26" y="4393"/>
                  </a:lnTo>
                  <a:lnTo>
                    <a:pt x="1" y="5256"/>
                  </a:lnTo>
                  <a:lnTo>
                    <a:pt x="26" y="6194"/>
                  </a:lnTo>
                  <a:lnTo>
                    <a:pt x="75" y="7231"/>
                  </a:lnTo>
                  <a:lnTo>
                    <a:pt x="174" y="8341"/>
                  </a:lnTo>
                  <a:lnTo>
                    <a:pt x="297" y="9550"/>
                  </a:lnTo>
                  <a:lnTo>
                    <a:pt x="470" y="10809"/>
                  </a:lnTo>
                  <a:lnTo>
                    <a:pt x="667" y="12141"/>
                  </a:lnTo>
                  <a:lnTo>
                    <a:pt x="914" y="13523"/>
                  </a:lnTo>
                  <a:lnTo>
                    <a:pt x="1210" y="14979"/>
                  </a:lnTo>
                  <a:lnTo>
                    <a:pt x="1531" y="16484"/>
                  </a:lnTo>
                  <a:lnTo>
                    <a:pt x="1926" y="18039"/>
                  </a:lnTo>
                  <a:lnTo>
                    <a:pt x="2345" y="19618"/>
                  </a:lnTo>
                  <a:lnTo>
                    <a:pt x="2814" y="21247"/>
                  </a:lnTo>
                  <a:lnTo>
                    <a:pt x="3308" y="22925"/>
                  </a:lnTo>
                  <a:lnTo>
                    <a:pt x="3308" y="22925"/>
                  </a:lnTo>
                  <a:lnTo>
                    <a:pt x="3382" y="20728"/>
                  </a:lnTo>
                  <a:lnTo>
                    <a:pt x="3480" y="18532"/>
                  </a:lnTo>
                  <a:lnTo>
                    <a:pt x="3604" y="16336"/>
                  </a:lnTo>
                  <a:lnTo>
                    <a:pt x="3776" y="14140"/>
                  </a:lnTo>
                  <a:lnTo>
                    <a:pt x="3974" y="11968"/>
                  </a:lnTo>
                  <a:lnTo>
                    <a:pt x="4221" y="9772"/>
                  </a:lnTo>
                  <a:lnTo>
                    <a:pt x="4492" y="7601"/>
                  </a:lnTo>
                  <a:lnTo>
                    <a:pt x="4813" y="5429"/>
                  </a:lnTo>
                  <a:lnTo>
                    <a:pt x="4813" y="5429"/>
                  </a:lnTo>
                  <a:lnTo>
                    <a:pt x="4985" y="4442"/>
                  </a:lnTo>
                  <a:lnTo>
                    <a:pt x="4985" y="4442"/>
                  </a:lnTo>
                  <a:lnTo>
                    <a:pt x="5356" y="2271"/>
                  </a:lnTo>
                  <a:lnTo>
                    <a:pt x="5750" y="74"/>
                  </a:lnTo>
                  <a:lnTo>
                    <a:pt x="5750" y="74"/>
                  </a:lnTo>
                  <a:lnTo>
                    <a:pt x="5750" y="74"/>
                  </a:lnTo>
                  <a:lnTo>
                    <a:pt x="5208" y="25"/>
                  </a:lnTo>
                  <a:lnTo>
                    <a:pt x="46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613;p115">
              <a:extLst>
                <a:ext uri="{FF2B5EF4-FFF2-40B4-BE49-F238E27FC236}">
                  <a16:creationId xmlns:a16="http://schemas.microsoft.com/office/drawing/2014/main" id="{AE1C09ED-E104-E901-5F27-E63C40FF34E9}"/>
                </a:ext>
              </a:extLst>
            </p:cNvPr>
            <p:cNvSpPr/>
            <p:nvPr/>
          </p:nvSpPr>
          <p:spPr>
            <a:xfrm>
              <a:off x="4130450" y="653300"/>
              <a:ext cx="310325" cy="364600"/>
            </a:xfrm>
            <a:custGeom>
              <a:avLst/>
              <a:gdLst/>
              <a:ahLst/>
              <a:cxnLst/>
              <a:rect l="l" t="t" r="r" b="b"/>
              <a:pathLst>
                <a:path w="12413" h="14584" extrusionOk="0">
                  <a:moveTo>
                    <a:pt x="11154" y="0"/>
                  </a:moveTo>
                  <a:lnTo>
                    <a:pt x="4270" y="1801"/>
                  </a:lnTo>
                  <a:lnTo>
                    <a:pt x="4393" y="2369"/>
                  </a:lnTo>
                  <a:lnTo>
                    <a:pt x="4492" y="2986"/>
                  </a:lnTo>
                  <a:lnTo>
                    <a:pt x="4566" y="3627"/>
                  </a:lnTo>
                  <a:lnTo>
                    <a:pt x="4590" y="4294"/>
                  </a:lnTo>
                  <a:lnTo>
                    <a:pt x="4615" y="4985"/>
                  </a:lnTo>
                  <a:lnTo>
                    <a:pt x="4566" y="5676"/>
                  </a:lnTo>
                  <a:lnTo>
                    <a:pt x="4492" y="6342"/>
                  </a:lnTo>
                  <a:lnTo>
                    <a:pt x="4368" y="7033"/>
                  </a:lnTo>
                  <a:lnTo>
                    <a:pt x="4270" y="7354"/>
                  </a:lnTo>
                  <a:lnTo>
                    <a:pt x="4171" y="7674"/>
                  </a:lnTo>
                  <a:lnTo>
                    <a:pt x="4072" y="7995"/>
                  </a:lnTo>
                  <a:lnTo>
                    <a:pt x="3924" y="8291"/>
                  </a:lnTo>
                  <a:lnTo>
                    <a:pt x="3776" y="8587"/>
                  </a:lnTo>
                  <a:lnTo>
                    <a:pt x="3628" y="8859"/>
                  </a:lnTo>
                  <a:lnTo>
                    <a:pt x="3431" y="9130"/>
                  </a:lnTo>
                  <a:lnTo>
                    <a:pt x="3233" y="9402"/>
                  </a:lnTo>
                  <a:lnTo>
                    <a:pt x="3011" y="9648"/>
                  </a:lnTo>
                  <a:lnTo>
                    <a:pt x="2764" y="9871"/>
                  </a:lnTo>
                  <a:lnTo>
                    <a:pt x="2493" y="10068"/>
                  </a:lnTo>
                  <a:lnTo>
                    <a:pt x="2222" y="10265"/>
                  </a:lnTo>
                  <a:lnTo>
                    <a:pt x="1901" y="10438"/>
                  </a:lnTo>
                  <a:lnTo>
                    <a:pt x="1580" y="10586"/>
                  </a:lnTo>
                  <a:lnTo>
                    <a:pt x="1235" y="10710"/>
                  </a:lnTo>
                  <a:lnTo>
                    <a:pt x="840" y="10808"/>
                  </a:lnTo>
                  <a:lnTo>
                    <a:pt x="716" y="10981"/>
                  </a:lnTo>
                  <a:lnTo>
                    <a:pt x="593" y="11154"/>
                  </a:lnTo>
                  <a:lnTo>
                    <a:pt x="445" y="11400"/>
                  </a:lnTo>
                  <a:lnTo>
                    <a:pt x="272" y="11697"/>
                  </a:lnTo>
                  <a:lnTo>
                    <a:pt x="149" y="12017"/>
                  </a:lnTo>
                  <a:lnTo>
                    <a:pt x="50" y="12363"/>
                  </a:lnTo>
                  <a:lnTo>
                    <a:pt x="25" y="12536"/>
                  </a:lnTo>
                  <a:lnTo>
                    <a:pt x="1" y="12708"/>
                  </a:lnTo>
                  <a:lnTo>
                    <a:pt x="1" y="12881"/>
                  </a:lnTo>
                  <a:lnTo>
                    <a:pt x="25" y="13054"/>
                  </a:lnTo>
                  <a:lnTo>
                    <a:pt x="75" y="13226"/>
                  </a:lnTo>
                  <a:lnTo>
                    <a:pt x="149" y="13399"/>
                  </a:lnTo>
                  <a:lnTo>
                    <a:pt x="272" y="13572"/>
                  </a:lnTo>
                  <a:lnTo>
                    <a:pt x="396" y="13720"/>
                  </a:lnTo>
                  <a:lnTo>
                    <a:pt x="568" y="13868"/>
                  </a:lnTo>
                  <a:lnTo>
                    <a:pt x="766" y="13991"/>
                  </a:lnTo>
                  <a:lnTo>
                    <a:pt x="988" y="14140"/>
                  </a:lnTo>
                  <a:lnTo>
                    <a:pt x="1284" y="14238"/>
                  </a:lnTo>
                  <a:lnTo>
                    <a:pt x="1605" y="14337"/>
                  </a:lnTo>
                  <a:lnTo>
                    <a:pt x="1950" y="14436"/>
                  </a:lnTo>
                  <a:lnTo>
                    <a:pt x="2370" y="14510"/>
                  </a:lnTo>
                  <a:lnTo>
                    <a:pt x="2838" y="14559"/>
                  </a:lnTo>
                  <a:lnTo>
                    <a:pt x="3332" y="14584"/>
                  </a:lnTo>
                  <a:lnTo>
                    <a:pt x="4541" y="14584"/>
                  </a:lnTo>
                  <a:lnTo>
                    <a:pt x="5133" y="14559"/>
                  </a:lnTo>
                  <a:lnTo>
                    <a:pt x="5701" y="14510"/>
                  </a:lnTo>
                  <a:lnTo>
                    <a:pt x="6244" y="14436"/>
                  </a:lnTo>
                  <a:lnTo>
                    <a:pt x="6762" y="14337"/>
                  </a:lnTo>
                  <a:lnTo>
                    <a:pt x="7256" y="14238"/>
                  </a:lnTo>
                  <a:lnTo>
                    <a:pt x="7724" y="14140"/>
                  </a:lnTo>
                  <a:lnTo>
                    <a:pt x="8144" y="13991"/>
                  </a:lnTo>
                  <a:lnTo>
                    <a:pt x="8563" y="13868"/>
                  </a:lnTo>
                  <a:lnTo>
                    <a:pt x="8933" y="13720"/>
                  </a:lnTo>
                  <a:lnTo>
                    <a:pt x="9304" y="13572"/>
                  </a:lnTo>
                  <a:lnTo>
                    <a:pt x="9624" y="13399"/>
                  </a:lnTo>
                  <a:lnTo>
                    <a:pt x="9945" y="13226"/>
                  </a:lnTo>
                  <a:lnTo>
                    <a:pt x="10241" y="13054"/>
                  </a:lnTo>
                  <a:lnTo>
                    <a:pt x="10760" y="12708"/>
                  </a:lnTo>
                  <a:lnTo>
                    <a:pt x="11179" y="12363"/>
                  </a:lnTo>
                  <a:lnTo>
                    <a:pt x="11549" y="12017"/>
                  </a:lnTo>
                  <a:lnTo>
                    <a:pt x="11821" y="11697"/>
                  </a:lnTo>
                  <a:lnTo>
                    <a:pt x="12043" y="11400"/>
                  </a:lnTo>
                  <a:lnTo>
                    <a:pt x="12215" y="11154"/>
                  </a:lnTo>
                  <a:lnTo>
                    <a:pt x="12314" y="10981"/>
                  </a:lnTo>
                  <a:lnTo>
                    <a:pt x="12413" y="10808"/>
                  </a:lnTo>
                  <a:lnTo>
                    <a:pt x="12166" y="10586"/>
                  </a:lnTo>
                  <a:lnTo>
                    <a:pt x="11969" y="10315"/>
                  </a:lnTo>
                  <a:lnTo>
                    <a:pt x="11771" y="10068"/>
                  </a:lnTo>
                  <a:lnTo>
                    <a:pt x="11574" y="9796"/>
                  </a:lnTo>
                  <a:lnTo>
                    <a:pt x="11426" y="9500"/>
                  </a:lnTo>
                  <a:lnTo>
                    <a:pt x="11278" y="9204"/>
                  </a:lnTo>
                  <a:lnTo>
                    <a:pt x="11130" y="8908"/>
                  </a:lnTo>
                  <a:lnTo>
                    <a:pt x="11006" y="8612"/>
                  </a:lnTo>
                  <a:lnTo>
                    <a:pt x="10908" y="8291"/>
                  </a:lnTo>
                  <a:lnTo>
                    <a:pt x="10809" y="7946"/>
                  </a:lnTo>
                  <a:lnTo>
                    <a:pt x="10661" y="7280"/>
                  </a:lnTo>
                  <a:lnTo>
                    <a:pt x="10562" y="6589"/>
                  </a:lnTo>
                  <a:lnTo>
                    <a:pt x="10513" y="5873"/>
                  </a:lnTo>
                  <a:lnTo>
                    <a:pt x="10488" y="5133"/>
                  </a:lnTo>
                  <a:lnTo>
                    <a:pt x="10513" y="4392"/>
                  </a:lnTo>
                  <a:lnTo>
                    <a:pt x="10562" y="3652"/>
                  </a:lnTo>
                  <a:lnTo>
                    <a:pt x="10636" y="2912"/>
                  </a:lnTo>
                  <a:lnTo>
                    <a:pt x="10760" y="2172"/>
                  </a:lnTo>
                  <a:lnTo>
                    <a:pt x="10883" y="1431"/>
                  </a:lnTo>
                  <a:lnTo>
                    <a:pt x="11006" y="716"/>
                  </a:lnTo>
                  <a:lnTo>
                    <a:pt x="11154"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614;p115">
              <a:extLst>
                <a:ext uri="{FF2B5EF4-FFF2-40B4-BE49-F238E27FC236}">
                  <a16:creationId xmlns:a16="http://schemas.microsoft.com/office/drawing/2014/main" id="{3001EDE6-CBA9-8479-C74A-6B1D0DC58A26}"/>
                </a:ext>
              </a:extLst>
            </p:cNvPr>
            <p:cNvSpPr/>
            <p:nvPr/>
          </p:nvSpPr>
          <p:spPr>
            <a:xfrm>
              <a:off x="4130450" y="653300"/>
              <a:ext cx="310325" cy="364600"/>
            </a:xfrm>
            <a:custGeom>
              <a:avLst/>
              <a:gdLst/>
              <a:ahLst/>
              <a:cxnLst/>
              <a:rect l="l" t="t" r="r" b="b"/>
              <a:pathLst>
                <a:path w="12413" h="14584" fill="none" extrusionOk="0">
                  <a:moveTo>
                    <a:pt x="11154" y="0"/>
                  </a:moveTo>
                  <a:lnTo>
                    <a:pt x="11154" y="0"/>
                  </a:lnTo>
                  <a:lnTo>
                    <a:pt x="11006" y="716"/>
                  </a:lnTo>
                  <a:lnTo>
                    <a:pt x="10883" y="1431"/>
                  </a:lnTo>
                  <a:lnTo>
                    <a:pt x="10760" y="2172"/>
                  </a:lnTo>
                  <a:lnTo>
                    <a:pt x="10636" y="2912"/>
                  </a:lnTo>
                  <a:lnTo>
                    <a:pt x="10562" y="3652"/>
                  </a:lnTo>
                  <a:lnTo>
                    <a:pt x="10513" y="4392"/>
                  </a:lnTo>
                  <a:lnTo>
                    <a:pt x="10488" y="5133"/>
                  </a:lnTo>
                  <a:lnTo>
                    <a:pt x="10513" y="5873"/>
                  </a:lnTo>
                  <a:lnTo>
                    <a:pt x="10562" y="6589"/>
                  </a:lnTo>
                  <a:lnTo>
                    <a:pt x="10661" y="7280"/>
                  </a:lnTo>
                  <a:lnTo>
                    <a:pt x="10809" y="7946"/>
                  </a:lnTo>
                  <a:lnTo>
                    <a:pt x="10908" y="8291"/>
                  </a:lnTo>
                  <a:lnTo>
                    <a:pt x="11006" y="8612"/>
                  </a:lnTo>
                  <a:lnTo>
                    <a:pt x="11130" y="8908"/>
                  </a:lnTo>
                  <a:lnTo>
                    <a:pt x="11278" y="9204"/>
                  </a:lnTo>
                  <a:lnTo>
                    <a:pt x="11426" y="9500"/>
                  </a:lnTo>
                  <a:lnTo>
                    <a:pt x="11574" y="9796"/>
                  </a:lnTo>
                  <a:lnTo>
                    <a:pt x="11771" y="10068"/>
                  </a:lnTo>
                  <a:lnTo>
                    <a:pt x="11969" y="10315"/>
                  </a:lnTo>
                  <a:lnTo>
                    <a:pt x="12166" y="10586"/>
                  </a:lnTo>
                  <a:lnTo>
                    <a:pt x="12413" y="10808"/>
                  </a:lnTo>
                  <a:lnTo>
                    <a:pt x="12413" y="10808"/>
                  </a:lnTo>
                  <a:lnTo>
                    <a:pt x="12314" y="10981"/>
                  </a:lnTo>
                  <a:lnTo>
                    <a:pt x="12215" y="11154"/>
                  </a:lnTo>
                  <a:lnTo>
                    <a:pt x="12043" y="11400"/>
                  </a:lnTo>
                  <a:lnTo>
                    <a:pt x="11821" y="11697"/>
                  </a:lnTo>
                  <a:lnTo>
                    <a:pt x="11549" y="12017"/>
                  </a:lnTo>
                  <a:lnTo>
                    <a:pt x="11179" y="12363"/>
                  </a:lnTo>
                  <a:lnTo>
                    <a:pt x="10760" y="12708"/>
                  </a:lnTo>
                  <a:lnTo>
                    <a:pt x="10241" y="13054"/>
                  </a:lnTo>
                  <a:lnTo>
                    <a:pt x="9945" y="13226"/>
                  </a:lnTo>
                  <a:lnTo>
                    <a:pt x="9624" y="13399"/>
                  </a:lnTo>
                  <a:lnTo>
                    <a:pt x="9304" y="13572"/>
                  </a:lnTo>
                  <a:lnTo>
                    <a:pt x="8933" y="13720"/>
                  </a:lnTo>
                  <a:lnTo>
                    <a:pt x="8563" y="13868"/>
                  </a:lnTo>
                  <a:lnTo>
                    <a:pt x="8144" y="13991"/>
                  </a:lnTo>
                  <a:lnTo>
                    <a:pt x="7724" y="14140"/>
                  </a:lnTo>
                  <a:lnTo>
                    <a:pt x="7256" y="14238"/>
                  </a:lnTo>
                  <a:lnTo>
                    <a:pt x="6762" y="14337"/>
                  </a:lnTo>
                  <a:lnTo>
                    <a:pt x="6244" y="14436"/>
                  </a:lnTo>
                  <a:lnTo>
                    <a:pt x="5701" y="14510"/>
                  </a:lnTo>
                  <a:lnTo>
                    <a:pt x="5133" y="14559"/>
                  </a:lnTo>
                  <a:lnTo>
                    <a:pt x="4541" y="14584"/>
                  </a:lnTo>
                  <a:lnTo>
                    <a:pt x="3900" y="14584"/>
                  </a:lnTo>
                  <a:lnTo>
                    <a:pt x="3900" y="14584"/>
                  </a:lnTo>
                  <a:lnTo>
                    <a:pt x="3332" y="14584"/>
                  </a:lnTo>
                  <a:lnTo>
                    <a:pt x="2838" y="14559"/>
                  </a:lnTo>
                  <a:lnTo>
                    <a:pt x="2370" y="14510"/>
                  </a:lnTo>
                  <a:lnTo>
                    <a:pt x="1950" y="14436"/>
                  </a:lnTo>
                  <a:lnTo>
                    <a:pt x="1605" y="14337"/>
                  </a:lnTo>
                  <a:lnTo>
                    <a:pt x="1284" y="14238"/>
                  </a:lnTo>
                  <a:lnTo>
                    <a:pt x="988" y="14140"/>
                  </a:lnTo>
                  <a:lnTo>
                    <a:pt x="766" y="13991"/>
                  </a:lnTo>
                  <a:lnTo>
                    <a:pt x="568" y="13868"/>
                  </a:lnTo>
                  <a:lnTo>
                    <a:pt x="396" y="13720"/>
                  </a:lnTo>
                  <a:lnTo>
                    <a:pt x="272" y="13572"/>
                  </a:lnTo>
                  <a:lnTo>
                    <a:pt x="149" y="13399"/>
                  </a:lnTo>
                  <a:lnTo>
                    <a:pt x="75" y="13226"/>
                  </a:lnTo>
                  <a:lnTo>
                    <a:pt x="25" y="13054"/>
                  </a:lnTo>
                  <a:lnTo>
                    <a:pt x="1" y="12881"/>
                  </a:lnTo>
                  <a:lnTo>
                    <a:pt x="1" y="12708"/>
                  </a:lnTo>
                  <a:lnTo>
                    <a:pt x="25" y="12536"/>
                  </a:lnTo>
                  <a:lnTo>
                    <a:pt x="50" y="12363"/>
                  </a:lnTo>
                  <a:lnTo>
                    <a:pt x="149" y="12017"/>
                  </a:lnTo>
                  <a:lnTo>
                    <a:pt x="272" y="11697"/>
                  </a:lnTo>
                  <a:lnTo>
                    <a:pt x="445" y="11400"/>
                  </a:lnTo>
                  <a:lnTo>
                    <a:pt x="593" y="11154"/>
                  </a:lnTo>
                  <a:lnTo>
                    <a:pt x="716" y="10981"/>
                  </a:lnTo>
                  <a:lnTo>
                    <a:pt x="840" y="10808"/>
                  </a:lnTo>
                  <a:lnTo>
                    <a:pt x="840" y="10808"/>
                  </a:lnTo>
                  <a:lnTo>
                    <a:pt x="1235" y="10710"/>
                  </a:lnTo>
                  <a:lnTo>
                    <a:pt x="1580" y="10586"/>
                  </a:lnTo>
                  <a:lnTo>
                    <a:pt x="1901" y="10438"/>
                  </a:lnTo>
                  <a:lnTo>
                    <a:pt x="2222" y="10265"/>
                  </a:lnTo>
                  <a:lnTo>
                    <a:pt x="2493" y="10068"/>
                  </a:lnTo>
                  <a:lnTo>
                    <a:pt x="2764" y="9871"/>
                  </a:lnTo>
                  <a:lnTo>
                    <a:pt x="3011" y="9648"/>
                  </a:lnTo>
                  <a:lnTo>
                    <a:pt x="3233" y="9402"/>
                  </a:lnTo>
                  <a:lnTo>
                    <a:pt x="3431" y="9130"/>
                  </a:lnTo>
                  <a:lnTo>
                    <a:pt x="3628" y="8859"/>
                  </a:lnTo>
                  <a:lnTo>
                    <a:pt x="3776" y="8587"/>
                  </a:lnTo>
                  <a:lnTo>
                    <a:pt x="3924" y="8291"/>
                  </a:lnTo>
                  <a:lnTo>
                    <a:pt x="4072" y="7995"/>
                  </a:lnTo>
                  <a:lnTo>
                    <a:pt x="4171" y="7674"/>
                  </a:lnTo>
                  <a:lnTo>
                    <a:pt x="4270" y="7354"/>
                  </a:lnTo>
                  <a:lnTo>
                    <a:pt x="4368" y="7033"/>
                  </a:lnTo>
                  <a:lnTo>
                    <a:pt x="4492" y="6342"/>
                  </a:lnTo>
                  <a:lnTo>
                    <a:pt x="4566" y="5676"/>
                  </a:lnTo>
                  <a:lnTo>
                    <a:pt x="4615" y="4985"/>
                  </a:lnTo>
                  <a:lnTo>
                    <a:pt x="4590" y="4294"/>
                  </a:lnTo>
                  <a:lnTo>
                    <a:pt x="4566" y="3627"/>
                  </a:lnTo>
                  <a:lnTo>
                    <a:pt x="4492" y="2986"/>
                  </a:lnTo>
                  <a:lnTo>
                    <a:pt x="4393" y="2369"/>
                  </a:lnTo>
                  <a:lnTo>
                    <a:pt x="4270" y="1801"/>
                  </a:lnTo>
                  <a:lnTo>
                    <a:pt x="1115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615;p115">
              <a:extLst>
                <a:ext uri="{FF2B5EF4-FFF2-40B4-BE49-F238E27FC236}">
                  <a16:creationId xmlns:a16="http://schemas.microsoft.com/office/drawing/2014/main" id="{9BF9A522-3924-D544-B071-A592E32B2DD3}"/>
                </a:ext>
              </a:extLst>
            </p:cNvPr>
            <p:cNvSpPr/>
            <p:nvPr/>
          </p:nvSpPr>
          <p:spPr>
            <a:xfrm>
              <a:off x="4232850" y="774200"/>
              <a:ext cx="13000" cy="77150"/>
            </a:xfrm>
            <a:custGeom>
              <a:avLst/>
              <a:gdLst/>
              <a:ahLst/>
              <a:cxnLst/>
              <a:rect l="l" t="t" r="r" b="b"/>
              <a:pathLst>
                <a:path w="520" h="3086" extrusionOk="0">
                  <a:moveTo>
                    <a:pt x="519" y="1"/>
                  </a:moveTo>
                  <a:lnTo>
                    <a:pt x="470" y="766"/>
                  </a:lnTo>
                  <a:lnTo>
                    <a:pt x="371" y="1555"/>
                  </a:lnTo>
                  <a:lnTo>
                    <a:pt x="198" y="2320"/>
                  </a:lnTo>
                  <a:lnTo>
                    <a:pt x="1" y="3085"/>
                  </a:lnTo>
                  <a:lnTo>
                    <a:pt x="124" y="2715"/>
                  </a:lnTo>
                  <a:lnTo>
                    <a:pt x="223" y="2345"/>
                  </a:lnTo>
                  <a:lnTo>
                    <a:pt x="322" y="1950"/>
                  </a:lnTo>
                  <a:lnTo>
                    <a:pt x="396" y="1580"/>
                  </a:lnTo>
                  <a:lnTo>
                    <a:pt x="445" y="1185"/>
                  </a:lnTo>
                  <a:lnTo>
                    <a:pt x="470" y="790"/>
                  </a:lnTo>
                  <a:lnTo>
                    <a:pt x="5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616;p115">
              <a:extLst>
                <a:ext uri="{FF2B5EF4-FFF2-40B4-BE49-F238E27FC236}">
                  <a16:creationId xmlns:a16="http://schemas.microsoft.com/office/drawing/2014/main" id="{DA30C274-0144-163C-B42A-1DC3C82091DA}"/>
                </a:ext>
              </a:extLst>
            </p:cNvPr>
            <p:cNvSpPr/>
            <p:nvPr/>
          </p:nvSpPr>
          <p:spPr>
            <a:xfrm>
              <a:off x="4232850" y="774200"/>
              <a:ext cx="13000" cy="77150"/>
            </a:xfrm>
            <a:custGeom>
              <a:avLst/>
              <a:gdLst/>
              <a:ahLst/>
              <a:cxnLst/>
              <a:rect l="l" t="t" r="r" b="b"/>
              <a:pathLst>
                <a:path w="520" h="3086" fill="none" extrusionOk="0">
                  <a:moveTo>
                    <a:pt x="519" y="1"/>
                  </a:moveTo>
                  <a:lnTo>
                    <a:pt x="519" y="1"/>
                  </a:lnTo>
                  <a:lnTo>
                    <a:pt x="470" y="766"/>
                  </a:lnTo>
                  <a:lnTo>
                    <a:pt x="371" y="1555"/>
                  </a:lnTo>
                  <a:lnTo>
                    <a:pt x="198" y="2320"/>
                  </a:lnTo>
                  <a:lnTo>
                    <a:pt x="1" y="3085"/>
                  </a:lnTo>
                  <a:lnTo>
                    <a:pt x="1" y="3085"/>
                  </a:lnTo>
                  <a:lnTo>
                    <a:pt x="1" y="3085"/>
                  </a:lnTo>
                  <a:lnTo>
                    <a:pt x="1" y="3085"/>
                  </a:lnTo>
                  <a:lnTo>
                    <a:pt x="124" y="2715"/>
                  </a:lnTo>
                  <a:lnTo>
                    <a:pt x="223" y="2345"/>
                  </a:lnTo>
                  <a:lnTo>
                    <a:pt x="322" y="1950"/>
                  </a:lnTo>
                  <a:lnTo>
                    <a:pt x="396" y="1580"/>
                  </a:lnTo>
                  <a:lnTo>
                    <a:pt x="445" y="1185"/>
                  </a:lnTo>
                  <a:lnTo>
                    <a:pt x="470" y="790"/>
                  </a:lnTo>
                  <a:lnTo>
                    <a:pt x="51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617;p115">
              <a:extLst>
                <a:ext uri="{FF2B5EF4-FFF2-40B4-BE49-F238E27FC236}">
                  <a16:creationId xmlns:a16="http://schemas.microsoft.com/office/drawing/2014/main" id="{C1416928-93F6-860E-4A1C-9BC1CAEC959E}"/>
                </a:ext>
              </a:extLst>
            </p:cNvPr>
            <p:cNvSpPr/>
            <p:nvPr/>
          </p:nvSpPr>
          <p:spPr>
            <a:xfrm>
              <a:off x="4237175" y="698325"/>
              <a:ext cx="650" cy="1875"/>
            </a:xfrm>
            <a:custGeom>
              <a:avLst/>
              <a:gdLst/>
              <a:ahLst/>
              <a:cxnLst/>
              <a:rect l="l" t="t" r="r" b="b"/>
              <a:pathLst>
                <a:path w="26" h="75" fill="none" extrusionOk="0">
                  <a:moveTo>
                    <a:pt x="1" y="0"/>
                  </a:moveTo>
                  <a:lnTo>
                    <a:pt x="1" y="0"/>
                  </a:lnTo>
                  <a:lnTo>
                    <a:pt x="1" y="0"/>
                  </a:lnTo>
                  <a:lnTo>
                    <a:pt x="25" y="74"/>
                  </a:lnTo>
                  <a:lnTo>
                    <a:pt x="25" y="74"/>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618;p115">
              <a:extLst>
                <a:ext uri="{FF2B5EF4-FFF2-40B4-BE49-F238E27FC236}">
                  <a16:creationId xmlns:a16="http://schemas.microsoft.com/office/drawing/2014/main" id="{67422FAD-893F-C528-C075-79175662B6DE}"/>
                </a:ext>
              </a:extLst>
            </p:cNvPr>
            <p:cNvSpPr/>
            <p:nvPr/>
          </p:nvSpPr>
          <p:spPr>
            <a:xfrm>
              <a:off x="4232850" y="653300"/>
              <a:ext cx="176475" cy="198050"/>
            </a:xfrm>
            <a:custGeom>
              <a:avLst/>
              <a:gdLst/>
              <a:ahLst/>
              <a:cxnLst/>
              <a:rect l="l" t="t" r="r" b="b"/>
              <a:pathLst>
                <a:path w="7059" h="7922" extrusionOk="0">
                  <a:moveTo>
                    <a:pt x="7058" y="0"/>
                  </a:moveTo>
                  <a:lnTo>
                    <a:pt x="174" y="1801"/>
                  </a:lnTo>
                  <a:lnTo>
                    <a:pt x="198" y="1875"/>
                  </a:lnTo>
                  <a:lnTo>
                    <a:pt x="346" y="2591"/>
                  </a:lnTo>
                  <a:lnTo>
                    <a:pt x="445" y="3331"/>
                  </a:lnTo>
                  <a:lnTo>
                    <a:pt x="494" y="4072"/>
                  </a:lnTo>
                  <a:lnTo>
                    <a:pt x="519" y="4837"/>
                  </a:lnTo>
                  <a:lnTo>
                    <a:pt x="470" y="5626"/>
                  </a:lnTo>
                  <a:lnTo>
                    <a:pt x="445" y="6021"/>
                  </a:lnTo>
                  <a:lnTo>
                    <a:pt x="396" y="6416"/>
                  </a:lnTo>
                  <a:lnTo>
                    <a:pt x="322" y="6786"/>
                  </a:lnTo>
                  <a:lnTo>
                    <a:pt x="223" y="7181"/>
                  </a:lnTo>
                  <a:lnTo>
                    <a:pt x="124" y="7551"/>
                  </a:lnTo>
                  <a:lnTo>
                    <a:pt x="1" y="7921"/>
                  </a:lnTo>
                  <a:lnTo>
                    <a:pt x="1" y="7921"/>
                  </a:lnTo>
                  <a:lnTo>
                    <a:pt x="470" y="7822"/>
                  </a:lnTo>
                  <a:lnTo>
                    <a:pt x="963" y="7699"/>
                  </a:lnTo>
                  <a:lnTo>
                    <a:pt x="1408" y="7551"/>
                  </a:lnTo>
                  <a:lnTo>
                    <a:pt x="1852" y="7354"/>
                  </a:lnTo>
                  <a:lnTo>
                    <a:pt x="2296" y="7131"/>
                  </a:lnTo>
                  <a:lnTo>
                    <a:pt x="2691" y="6909"/>
                  </a:lnTo>
                  <a:lnTo>
                    <a:pt x="3085" y="6663"/>
                  </a:lnTo>
                  <a:lnTo>
                    <a:pt x="3431" y="6391"/>
                  </a:lnTo>
                  <a:lnTo>
                    <a:pt x="3776" y="6120"/>
                  </a:lnTo>
                  <a:lnTo>
                    <a:pt x="4097" y="5824"/>
                  </a:lnTo>
                  <a:lnTo>
                    <a:pt x="4393" y="5528"/>
                  </a:lnTo>
                  <a:lnTo>
                    <a:pt x="4689" y="5182"/>
                  </a:lnTo>
                  <a:lnTo>
                    <a:pt x="4961" y="4837"/>
                  </a:lnTo>
                  <a:lnTo>
                    <a:pt x="5232" y="4491"/>
                  </a:lnTo>
                  <a:lnTo>
                    <a:pt x="5479" y="4096"/>
                  </a:lnTo>
                  <a:lnTo>
                    <a:pt x="5726" y="3701"/>
                  </a:lnTo>
                  <a:lnTo>
                    <a:pt x="6219" y="2862"/>
                  </a:lnTo>
                  <a:lnTo>
                    <a:pt x="6688" y="1925"/>
                  </a:lnTo>
                  <a:lnTo>
                    <a:pt x="6861" y="962"/>
                  </a:lnTo>
                  <a:lnTo>
                    <a:pt x="7058" y="0"/>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619;p115">
              <a:extLst>
                <a:ext uri="{FF2B5EF4-FFF2-40B4-BE49-F238E27FC236}">
                  <a16:creationId xmlns:a16="http://schemas.microsoft.com/office/drawing/2014/main" id="{780F5DB2-339C-5EA1-2A20-76F0C06E08AD}"/>
                </a:ext>
              </a:extLst>
            </p:cNvPr>
            <p:cNvSpPr/>
            <p:nvPr/>
          </p:nvSpPr>
          <p:spPr>
            <a:xfrm>
              <a:off x="4232850" y="653300"/>
              <a:ext cx="176475" cy="198050"/>
            </a:xfrm>
            <a:custGeom>
              <a:avLst/>
              <a:gdLst/>
              <a:ahLst/>
              <a:cxnLst/>
              <a:rect l="l" t="t" r="r" b="b"/>
              <a:pathLst>
                <a:path w="7059" h="7922" fill="none" extrusionOk="0">
                  <a:moveTo>
                    <a:pt x="7058" y="0"/>
                  </a:moveTo>
                  <a:lnTo>
                    <a:pt x="174" y="1801"/>
                  </a:lnTo>
                  <a:lnTo>
                    <a:pt x="174" y="1801"/>
                  </a:lnTo>
                  <a:lnTo>
                    <a:pt x="198" y="1875"/>
                  </a:lnTo>
                  <a:lnTo>
                    <a:pt x="198" y="1875"/>
                  </a:lnTo>
                  <a:lnTo>
                    <a:pt x="346" y="2591"/>
                  </a:lnTo>
                  <a:lnTo>
                    <a:pt x="445" y="3331"/>
                  </a:lnTo>
                  <a:lnTo>
                    <a:pt x="494" y="4072"/>
                  </a:lnTo>
                  <a:lnTo>
                    <a:pt x="519" y="4837"/>
                  </a:lnTo>
                  <a:lnTo>
                    <a:pt x="519" y="4837"/>
                  </a:lnTo>
                  <a:lnTo>
                    <a:pt x="470" y="5626"/>
                  </a:lnTo>
                  <a:lnTo>
                    <a:pt x="445" y="6021"/>
                  </a:lnTo>
                  <a:lnTo>
                    <a:pt x="396" y="6416"/>
                  </a:lnTo>
                  <a:lnTo>
                    <a:pt x="322" y="6786"/>
                  </a:lnTo>
                  <a:lnTo>
                    <a:pt x="223" y="7181"/>
                  </a:lnTo>
                  <a:lnTo>
                    <a:pt x="124" y="7551"/>
                  </a:lnTo>
                  <a:lnTo>
                    <a:pt x="1" y="7921"/>
                  </a:lnTo>
                  <a:lnTo>
                    <a:pt x="1" y="7921"/>
                  </a:lnTo>
                  <a:lnTo>
                    <a:pt x="470" y="7822"/>
                  </a:lnTo>
                  <a:lnTo>
                    <a:pt x="963" y="7699"/>
                  </a:lnTo>
                  <a:lnTo>
                    <a:pt x="1408" y="7551"/>
                  </a:lnTo>
                  <a:lnTo>
                    <a:pt x="1852" y="7354"/>
                  </a:lnTo>
                  <a:lnTo>
                    <a:pt x="1852" y="7354"/>
                  </a:lnTo>
                  <a:lnTo>
                    <a:pt x="2296" y="7131"/>
                  </a:lnTo>
                  <a:lnTo>
                    <a:pt x="2691" y="6909"/>
                  </a:lnTo>
                  <a:lnTo>
                    <a:pt x="3085" y="6663"/>
                  </a:lnTo>
                  <a:lnTo>
                    <a:pt x="3431" y="6391"/>
                  </a:lnTo>
                  <a:lnTo>
                    <a:pt x="3776" y="6120"/>
                  </a:lnTo>
                  <a:lnTo>
                    <a:pt x="4097" y="5824"/>
                  </a:lnTo>
                  <a:lnTo>
                    <a:pt x="4393" y="5528"/>
                  </a:lnTo>
                  <a:lnTo>
                    <a:pt x="4689" y="5182"/>
                  </a:lnTo>
                  <a:lnTo>
                    <a:pt x="4961" y="4837"/>
                  </a:lnTo>
                  <a:lnTo>
                    <a:pt x="5232" y="4491"/>
                  </a:lnTo>
                  <a:lnTo>
                    <a:pt x="5479" y="4096"/>
                  </a:lnTo>
                  <a:lnTo>
                    <a:pt x="5726" y="3701"/>
                  </a:lnTo>
                  <a:lnTo>
                    <a:pt x="6219" y="2862"/>
                  </a:lnTo>
                  <a:lnTo>
                    <a:pt x="6688" y="1925"/>
                  </a:lnTo>
                  <a:lnTo>
                    <a:pt x="6688" y="1925"/>
                  </a:lnTo>
                  <a:lnTo>
                    <a:pt x="6861" y="962"/>
                  </a:lnTo>
                  <a:lnTo>
                    <a:pt x="70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620;p115">
              <a:extLst>
                <a:ext uri="{FF2B5EF4-FFF2-40B4-BE49-F238E27FC236}">
                  <a16:creationId xmlns:a16="http://schemas.microsoft.com/office/drawing/2014/main" id="{3DCCDFFA-E993-2458-73B3-DFCCEDD39683}"/>
                </a:ext>
              </a:extLst>
            </p:cNvPr>
            <p:cNvSpPr/>
            <p:nvPr/>
          </p:nvSpPr>
          <p:spPr>
            <a:xfrm>
              <a:off x="4409300" y="653300"/>
              <a:ext cx="25" cy="25"/>
            </a:xfrm>
            <a:custGeom>
              <a:avLst/>
              <a:gdLst/>
              <a:ahLst/>
              <a:cxnLst/>
              <a:rect l="l" t="t" r="r" b="b"/>
              <a:pathLst>
                <a:path w="1" h="1" fill="none" extrusionOk="0">
                  <a:moveTo>
                    <a:pt x="0" y="0"/>
                  </a:move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621;p115">
              <a:extLst>
                <a:ext uri="{FF2B5EF4-FFF2-40B4-BE49-F238E27FC236}">
                  <a16:creationId xmlns:a16="http://schemas.microsoft.com/office/drawing/2014/main" id="{840AEA25-D420-C3CC-8CF2-AD6362DD4672}"/>
                </a:ext>
              </a:extLst>
            </p:cNvPr>
            <p:cNvSpPr/>
            <p:nvPr/>
          </p:nvSpPr>
          <p:spPr>
            <a:xfrm>
              <a:off x="4095900" y="507700"/>
              <a:ext cx="117850" cy="151775"/>
            </a:xfrm>
            <a:custGeom>
              <a:avLst/>
              <a:gdLst/>
              <a:ahLst/>
              <a:cxnLst/>
              <a:rect l="l" t="t" r="r" b="b"/>
              <a:pathLst>
                <a:path w="4714" h="6071" extrusionOk="0">
                  <a:moveTo>
                    <a:pt x="2024" y="0"/>
                  </a:moveTo>
                  <a:lnTo>
                    <a:pt x="1827" y="25"/>
                  </a:lnTo>
                  <a:lnTo>
                    <a:pt x="1605" y="75"/>
                  </a:lnTo>
                  <a:lnTo>
                    <a:pt x="1407" y="149"/>
                  </a:lnTo>
                  <a:lnTo>
                    <a:pt x="1210" y="223"/>
                  </a:lnTo>
                  <a:lnTo>
                    <a:pt x="1037" y="346"/>
                  </a:lnTo>
                  <a:lnTo>
                    <a:pt x="840" y="445"/>
                  </a:lnTo>
                  <a:lnTo>
                    <a:pt x="692" y="593"/>
                  </a:lnTo>
                  <a:lnTo>
                    <a:pt x="544" y="741"/>
                  </a:lnTo>
                  <a:lnTo>
                    <a:pt x="420" y="914"/>
                  </a:lnTo>
                  <a:lnTo>
                    <a:pt x="297" y="1086"/>
                  </a:lnTo>
                  <a:lnTo>
                    <a:pt x="198" y="1284"/>
                  </a:lnTo>
                  <a:lnTo>
                    <a:pt x="124" y="1481"/>
                  </a:lnTo>
                  <a:lnTo>
                    <a:pt x="50" y="1703"/>
                  </a:lnTo>
                  <a:lnTo>
                    <a:pt x="1" y="1925"/>
                  </a:lnTo>
                  <a:lnTo>
                    <a:pt x="1" y="2123"/>
                  </a:lnTo>
                  <a:lnTo>
                    <a:pt x="1" y="2320"/>
                  </a:lnTo>
                  <a:lnTo>
                    <a:pt x="26" y="2517"/>
                  </a:lnTo>
                  <a:lnTo>
                    <a:pt x="50" y="2715"/>
                  </a:lnTo>
                  <a:lnTo>
                    <a:pt x="174" y="3184"/>
                  </a:lnTo>
                  <a:lnTo>
                    <a:pt x="322" y="3628"/>
                  </a:lnTo>
                  <a:lnTo>
                    <a:pt x="519" y="4047"/>
                  </a:lnTo>
                  <a:lnTo>
                    <a:pt x="741" y="4442"/>
                  </a:lnTo>
                  <a:lnTo>
                    <a:pt x="1013" y="4812"/>
                  </a:lnTo>
                  <a:lnTo>
                    <a:pt x="1309" y="5158"/>
                  </a:lnTo>
                  <a:lnTo>
                    <a:pt x="1654" y="5479"/>
                  </a:lnTo>
                  <a:lnTo>
                    <a:pt x="2024" y="5750"/>
                  </a:lnTo>
                  <a:lnTo>
                    <a:pt x="2296" y="5898"/>
                  </a:lnTo>
                  <a:lnTo>
                    <a:pt x="2543" y="5997"/>
                  </a:lnTo>
                  <a:lnTo>
                    <a:pt x="2789" y="6046"/>
                  </a:lnTo>
                  <a:lnTo>
                    <a:pt x="3036" y="6071"/>
                  </a:lnTo>
                  <a:lnTo>
                    <a:pt x="3258" y="6046"/>
                  </a:lnTo>
                  <a:lnTo>
                    <a:pt x="3480" y="5972"/>
                  </a:lnTo>
                  <a:lnTo>
                    <a:pt x="3678" y="5898"/>
                  </a:lnTo>
                  <a:lnTo>
                    <a:pt x="3875" y="5775"/>
                  </a:lnTo>
                  <a:lnTo>
                    <a:pt x="4048" y="5602"/>
                  </a:lnTo>
                  <a:lnTo>
                    <a:pt x="4220" y="5429"/>
                  </a:lnTo>
                  <a:lnTo>
                    <a:pt x="4344" y="5232"/>
                  </a:lnTo>
                  <a:lnTo>
                    <a:pt x="4467" y="4985"/>
                  </a:lnTo>
                  <a:lnTo>
                    <a:pt x="4566" y="4738"/>
                  </a:lnTo>
                  <a:lnTo>
                    <a:pt x="4640" y="4492"/>
                  </a:lnTo>
                  <a:lnTo>
                    <a:pt x="4689" y="4195"/>
                  </a:lnTo>
                  <a:lnTo>
                    <a:pt x="4714" y="3899"/>
                  </a:lnTo>
                  <a:lnTo>
                    <a:pt x="4714" y="3628"/>
                  </a:lnTo>
                  <a:lnTo>
                    <a:pt x="4689" y="3332"/>
                  </a:lnTo>
                  <a:lnTo>
                    <a:pt x="4665" y="3036"/>
                  </a:lnTo>
                  <a:lnTo>
                    <a:pt x="4615" y="2740"/>
                  </a:lnTo>
                  <a:lnTo>
                    <a:pt x="4541" y="2419"/>
                  </a:lnTo>
                  <a:lnTo>
                    <a:pt x="4443" y="2123"/>
                  </a:lnTo>
                  <a:lnTo>
                    <a:pt x="4344" y="1802"/>
                  </a:lnTo>
                  <a:lnTo>
                    <a:pt x="4220" y="1530"/>
                  </a:lnTo>
                  <a:lnTo>
                    <a:pt x="4072" y="1234"/>
                  </a:lnTo>
                  <a:lnTo>
                    <a:pt x="3900" y="988"/>
                  </a:lnTo>
                  <a:lnTo>
                    <a:pt x="3727" y="741"/>
                  </a:lnTo>
                  <a:lnTo>
                    <a:pt x="3530" y="519"/>
                  </a:lnTo>
                  <a:lnTo>
                    <a:pt x="3283" y="346"/>
                  </a:lnTo>
                  <a:lnTo>
                    <a:pt x="3036" y="198"/>
                  </a:lnTo>
                  <a:lnTo>
                    <a:pt x="2765" y="75"/>
                  </a:lnTo>
                  <a:lnTo>
                    <a:pt x="2493"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622;p115">
              <a:extLst>
                <a:ext uri="{FF2B5EF4-FFF2-40B4-BE49-F238E27FC236}">
                  <a16:creationId xmlns:a16="http://schemas.microsoft.com/office/drawing/2014/main" id="{37455EC6-447E-3B5E-8502-3FCC7039F2F9}"/>
                </a:ext>
              </a:extLst>
            </p:cNvPr>
            <p:cNvSpPr/>
            <p:nvPr/>
          </p:nvSpPr>
          <p:spPr>
            <a:xfrm>
              <a:off x="4095900" y="507700"/>
              <a:ext cx="117850" cy="151775"/>
            </a:xfrm>
            <a:custGeom>
              <a:avLst/>
              <a:gdLst/>
              <a:ahLst/>
              <a:cxnLst/>
              <a:rect l="l" t="t" r="r" b="b"/>
              <a:pathLst>
                <a:path w="4714" h="6071" fill="none" extrusionOk="0">
                  <a:moveTo>
                    <a:pt x="50" y="2715"/>
                  </a:moveTo>
                  <a:lnTo>
                    <a:pt x="50" y="2715"/>
                  </a:lnTo>
                  <a:lnTo>
                    <a:pt x="174" y="3184"/>
                  </a:lnTo>
                  <a:lnTo>
                    <a:pt x="322" y="3628"/>
                  </a:lnTo>
                  <a:lnTo>
                    <a:pt x="519" y="4047"/>
                  </a:lnTo>
                  <a:lnTo>
                    <a:pt x="741" y="4442"/>
                  </a:lnTo>
                  <a:lnTo>
                    <a:pt x="1013" y="4812"/>
                  </a:lnTo>
                  <a:lnTo>
                    <a:pt x="1309" y="5158"/>
                  </a:lnTo>
                  <a:lnTo>
                    <a:pt x="1654" y="5479"/>
                  </a:lnTo>
                  <a:lnTo>
                    <a:pt x="2024" y="5750"/>
                  </a:lnTo>
                  <a:lnTo>
                    <a:pt x="2024" y="5750"/>
                  </a:lnTo>
                  <a:lnTo>
                    <a:pt x="2296" y="5898"/>
                  </a:lnTo>
                  <a:lnTo>
                    <a:pt x="2543" y="5997"/>
                  </a:lnTo>
                  <a:lnTo>
                    <a:pt x="2789" y="6046"/>
                  </a:lnTo>
                  <a:lnTo>
                    <a:pt x="3036" y="6071"/>
                  </a:lnTo>
                  <a:lnTo>
                    <a:pt x="3258" y="6046"/>
                  </a:lnTo>
                  <a:lnTo>
                    <a:pt x="3480" y="5972"/>
                  </a:lnTo>
                  <a:lnTo>
                    <a:pt x="3678" y="5898"/>
                  </a:lnTo>
                  <a:lnTo>
                    <a:pt x="3875" y="5775"/>
                  </a:lnTo>
                  <a:lnTo>
                    <a:pt x="4048" y="5602"/>
                  </a:lnTo>
                  <a:lnTo>
                    <a:pt x="4220" y="5429"/>
                  </a:lnTo>
                  <a:lnTo>
                    <a:pt x="4344" y="5232"/>
                  </a:lnTo>
                  <a:lnTo>
                    <a:pt x="4467" y="4985"/>
                  </a:lnTo>
                  <a:lnTo>
                    <a:pt x="4566" y="4738"/>
                  </a:lnTo>
                  <a:lnTo>
                    <a:pt x="4640" y="4492"/>
                  </a:lnTo>
                  <a:lnTo>
                    <a:pt x="4689" y="4195"/>
                  </a:lnTo>
                  <a:lnTo>
                    <a:pt x="4714" y="3899"/>
                  </a:lnTo>
                  <a:lnTo>
                    <a:pt x="4714" y="3899"/>
                  </a:lnTo>
                  <a:lnTo>
                    <a:pt x="4714" y="3628"/>
                  </a:lnTo>
                  <a:lnTo>
                    <a:pt x="4689" y="3332"/>
                  </a:lnTo>
                  <a:lnTo>
                    <a:pt x="4665" y="3036"/>
                  </a:lnTo>
                  <a:lnTo>
                    <a:pt x="4615" y="2740"/>
                  </a:lnTo>
                  <a:lnTo>
                    <a:pt x="4541" y="2419"/>
                  </a:lnTo>
                  <a:lnTo>
                    <a:pt x="4443" y="2123"/>
                  </a:lnTo>
                  <a:lnTo>
                    <a:pt x="4344" y="1802"/>
                  </a:lnTo>
                  <a:lnTo>
                    <a:pt x="4220" y="1530"/>
                  </a:lnTo>
                  <a:lnTo>
                    <a:pt x="4072" y="1234"/>
                  </a:lnTo>
                  <a:lnTo>
                    <a:pt x="3900" y="988"/>
                  </a:lnTo>
                  <a:lnTo>
                    <a:pt x="3727" y="741"/>
                  </a:lnTo>
                  <a:lnTo>
                    <a:pt x="3530" y="519"/>
                  </a:lnTo>
                  <a:lnTo>
                    <a:pt x="3283" y="346"/>
                  </a:lnTo>
                  <a:lnTo>
                    <a:pt x="3036" y="198"/>
                  </a:lnTo>
                  <a:lnTo>
                    <a:pt x="2765" y="75"/>
                  </a:lnTo>
                  <a:lnTo>
                    <a:pt x="2493" y="0"/>
                  </a:lnTo>
                  <a:lnTo>
                    <a:pt x="2493" y="0"/>
                  </a:lnTo>
                  <a:lnTo>
                    <a:pt x="2246" y="0"/>
                  </a:lnTo>
                  <a:lnTo>
                    <a:pt x="2024" y="0"/>
                  </a:lnTo>
                  <a:lnTo>
                    <a:pt x="1827" y="25"/>
                  </a:lnTo>
                  <a:lnTo>
                    <a:pt x="1605" y="75"/>
                  </a:lnTo>
                  <a:lnTo>
                    <a:pt x="1407" y="149"/>
                  </a:lnTo>
                  <a:lnTo>
                    <a:pt x="1210" y="223"/>
                  </a:lnTo>
                  <a:lnTo>
                    <a:pt x="1037" y="346"/>
                  </a:lnTo>
                  <a:lnTo>
                    <a:pt x="840" y="445"/>
                  </a:lnTo>
                  <a:lnTo>
                    <a:pt x="692" y="593"/>
                  </a:lnTo>
                  <a:lnTo>
                    <a:pt x="544" y="741"/>
                  </a:lnTo>
                  <a:lnTo>
                    <a:pt x="420" y="914"/>
                  </a:lnTo>
                  <a:lnTo>
                    <a:pt x="297" y="1086"/>
                  </a:lnTo>
                  <a:lnTo>
                    <a:pt x="198" y="1284"/>
                  </a:lnTo>
                  <a:lnTo>
                    <a:pt x="124" y="1481"/>
                  </a:lnTo>
                  <a:lnTo>
                    <a:pt x="50" y="1703"/>
                  </a:lnTo>
                  <a:lnTo>
                    <a:pt x="1" y="1925"/>
                  </a:lnTo>
                  <a:lnTo>
                    <a:pt x="1" y="1925"/>
                  </a:lnTo>
                  <a:lnTo>
                    <a:pt x="1" y="2123"/>
                  </a:lnTo>
                  <a:lnTo>
                    <a:pt x="1" y="2320"/>
                  </a:lnTo>
                  <a:lnTo>
                    <a:pt x="26" y="2517"/>
                  </a:lnTo>
                  <a:lnTo>
                    <a:pt x="50" y="27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623;p115">
              <a:extLst>
                <a:ext uri="{FF2B5EF4-FFF2-40B4-BE49-F238E27FC236}">
                  <a16:creationId xmlns:a16="http://schemas.microsoft.com/office/drawing/2014/main" id="{31B60C2A-1112-190F-115E-350BBCCE4267}"/>
                </a:ext>
              </a:extLst>
            </p:cNvPr>
            <p:cNvSpPr/>
            <p:nvPr/>
          </p:nvSpPr>
          <p:spPr>
            <a:xfrm>
              <a:off x="4095900" y="507700"/>
              <a:ext cx="117850" cy="151775"/>
            </a:xfrm>
            <a:custGeom>
              <a:avLst/>
              <a:gdLst/>
              <a:ahLst/>
              <a:cxnLst/>
              <a:rect l="l" t="t" r="r" b="b"/>
              <a:pathLst>
                <a:path w="4714" h="6071" extrusionOk="0">
                  <a:moveTo>
                    <a:pt x="2000" y="0"/>
                  </a:moveTo>
                  <a:lnTo>
                    <a:pt x="1802" y="25"/>
                  </a:lnTo>
                  <a:lnTo>
                    <a:pt x="1605" y="75"/>
                  </a:lnTo>
                  <a:lnTo>
                    <a:pt x="1407" y="149"/>
                  </a:lnTo>
                  <a:lnTo>
                    <a:pt x="1235" y="223"/>
                  </a:lnTo>
                  <a:lnTo>
                    <a:pt x="1062" y="321"/>
                  </a:lnTo>
                  <a:lnTo>
                    <a:pt x="889" y="420"/>
                  </a:lnTo>
                  <a:lnTo>
                    <a:pt x="741" y="543"/>
                  </a:lnTo>
                  <a:lnTo>
                    <a:pt x="618" y="667"/>
                  </a:lnTo>
                  <a:lnTo>
                    <a:pt x="470" y="815"/>
                  </a:lnTo>
                  <a:lnTo>
                    <a:pt x="371" y="988"/>
                  </a:lnTo>
                  <a:lnTo>
                    <a:pt x="272" y="1160"/>
                  </a:lnTo>
                  <a:lnTo>
                    <a:pt x="174" y="1333"/>
                  </a:lnTo>
                  <a:lnTo>
                    <a:pt x="100" y="1530"/>
                  </a:lnTo>
                  <a:lnTo>
                    <a:pt x="50" y="1728"/>
                  </a:lnTo>
                  <a:lnTo>
                    <a:pt x="1" y="1925"/>
                  </a:lnTo>
                  <a:lnTo>
                    <a:pt x="1" y="2197"/>
                  </a:lnTo>
                  <a:lnTo>
                    <a:pt x="1" y="2468"/>
                  </a:lnTo>
                  <a:lnTo>
                    <a:pt x="50" y="2715"/>
                  </a:lnTo>
                  <a:lnTo>
                    <a:pt x="174" y="3184"/>
                  </a:lnTo>
                  <a:lnTo>
                    <a:pt x="322" y="3628"/>
                  </a:lnTo>
                  <a:lnTo>
                    <a:pt x="519" y="4047"/>
                  </a:lnTo>
                  <a:lnTo>
                    <a:pt x="741" y="4442"/>
                  </a:lnTo>
                  <a:lnTo>
                    <a:pt x="1013" y="4812"/>
                  </a:lnTo>
                  <a:lnTo>
                    <a:pt x="1309" y="5158"/>
                  </a:lnTo>
                  <a:lnTo>
                    <a:pt x="1654" y="5479"/>
                  </a:lnTo>
                  <a:lnTo>
                    <a:pt x="2024" y="5750"/>
                  </a:lnTo>
                  <a:lnTo>
                    <a:pt x="2296" y="5898"/>
                  </a:lnTo>
                  <a:lnTo>
                    <a:pt x="2543" y="5997"/>
                  </a:lnTo>
                  <a:lnTo>
                    <a:pt x="2765" y="6046"/>
                  </a:lnTo>
                  <a:lnTo>
                    <a:pt x="3011" y="6071"/>
                  </a:lnTo>
                  <a:lnTo>
                    <a:pt x="3184" y="6046"/>
                  </a:lnTo>
                  <a:lnTo>
                    <a:pt x="3357" y="6021"/>
                  </a:lnTo>
                  <a:lnTo>
                    <a:pt x="3505" y="5972"/>
                  </a:lnTo>
                  <a:lnTo>
                    <a:pt x="3678" y="5898"/>
                  </a:lnTo>
                  <a:lnTo>
                    <a:pt x="3826" y="5799"/>
                  </a:lnTo>
                  <a:lnTo>
                    <a:pt x="3949" y="5701"/>
                  </a:lnTo>
                  <a:lnTo>
                    <a:pt x="4097" y="5577"/>
                  </a:lnTo>
                  <a:lnTo>
                    <a:pt x="4196" y="5429"/>
                  </a:lnTo>
                  <a:lnTo>
                    <a:pt x="4319" y="5281"/>
                  </a:lnTo>
                  <a:lnTo>
                    <a:pt x="4418" y="5133"/>
                  </a:lnTo>
                  <a:lnTo>
                    <a:pt x="4492" y="4936"/>
                  </a:lnTo>
                  <a:lnTo>
                    <a:pt x="4566" y="4763"/>
                  </a:lnTo>
                  <a:lnTo>
                    <a:pt x="4615" y="4566"/>
                  </a:lnTo>
                  <a:lnTo>
                    <a:pt x="4665" y="4343"/>
                  </a:lnTo>
                  <a:lnTo>
                    <a:pt x="4689" y="4121"/>
                  </a:lnTo>
                  <a:lnTo>
                    <a:pt x="4714" y="3899"/>
                  </a:lnTo>
                  <a:lnTo>
                    <a:pt x="4714" y="3751"/>
                  </a:lnTo>
                  <a:lnTo>
                    <a:pt x="4714" y="3480"/>
                  </a:lnTo>
                  <a:lnTo>
                    <a:pt x="4689" y="3184"/>
                  </a:lnTo>
                  <a:lnTo>
                    <a:pt x="4640" y="2888"/>
                  </a:lnTo>
                  <a:lnTo>
                    <a:pt x="4591" y="2591"/>
                  </a:lnTo>
                  <a:lnTo>
                    <a:pt x="4517" y="2295"/>
                  </a:lnTo>
                  <a:lnTo>
                    <a:pt x="4418" y="1999"/>
                  </a:lnTo>
                  <a:lnTo>
                    <a:pt x="4319" y="1703"/>
                  </a:lnTo>
                  <a:lnTo>
                    <a:pt x="4171" y="1432"/>
                  </a:lnTo>
                  <a:lnTo>
                    <a:pt x="4048" y="1185"/>
                  </a:lnTo>
                  <a:lnTo>
                    <a:pt x="3875" y="938"/>
                  </a:lnTo>
                  <a:lnTo>
                    <a:pt x="3678" y="691"/>
                  </a:lnTo>
                  <a:lnTo>
                    <a:pt x="3480" y="494"/>
                  </a:lnTo>
                  <a:lnTo>
                    <a:pt x="3258" y="321"/>
                  </a:lnTo>
                  <a:lnTo>
                    <a:pt x="3036" y="198"/>
                  </a:lnTo>
                  <a:lnTo>
                    <a:pt x="2765" y="75"/>
                  </a:lnTo>
                  <a:lnTo>
                    <a:pt x="2493" y="0"/>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624;p115">
              <a:extLst>
                <a:ext uri="{FF2B5EF4-FFF2-40B4-BE49-F238E27FC236}">
                  <a16:creationId xmlns:a16="http://schemas.microsoft.com/office/drawing/2014/main" id="{676AA2CA-0234-8A0C-EDE8-166BE320A52A}"/>
                </a:ext>
              </a:extLst>
            </p:cNvPr>
            <p:cNvSpPr/>
            <p:nvPr/>
          </p:nvSpPr>
          <p:spPr>
            <a:xfrm>
              <a:off x="4095900" y="507700"/>
              <a:ext cx="117850" cy="151775"/>
            </a:xfrm>
            <a:custGeom>
              <a:avLst/>
              <a:gdLst/>
              <a:ahLst/>
              <a:cxnLst/>
              <a:rect l="l" t="t" r="r" b="b"/>
              <a:pathLst>
                <a:path w="4714" h="6071" fill="none" extrusionOk="0">
                  <a:moveTo>
                    <a:pt x="2197" y="0"/>
                  </a:moveTo>
                  <a:lnTo>
                    <a:pt x="2197" y="0"/>
                  </a:lnTo>
                  <a:lnTo>
                    <a:pt x="2000" y="0"/>
                  </a:lnTo>
                  <a:lnTo>
                    <a:pt x="1802" y="25"/>
                  </a:lnTo>
                  <a:lnTo>
                    <a:pt x="1605" y="75"/>
                  </a:lnTo>
                  <a:lnTo>
                    <a:pt x="1407" y="149"/>
                  </a:lnTo>
                  <a:lnTo>
                    <a:pt x="1235" y="223"/>
                  </a:lnTo>
                  <a:lnTo>
                    <a:pt x="1062" y="321"/>
                  </a:lnTo>
                  <a:lnTo>
                    <a:pt x="889" y="420"/>
                  </a:lnTo>
                  <a:lnTo>
                    <a:pt x="741" y="543"/>
                  </a:lnTo>
                  <a:lnTo>
                    <a:pt x="618" y="667"/>
                  </a:lnTo>
                  <a:lnTo>
                    <a:pt x="470" y="815"/>
                  </a:lnTo>
                  <a:lnTo>
                    <a:pt x="371" y="988"/>
                  </a:lnTo>
                  <a:lnTo>
                    <a:pt x="272" y="1160"/>
                  </a:lnTo>
                  <a:lnTo>
                    <a:pt x="174" y="1333"/>
                  </a:lnTo>
                  <a:lnTo>
                    <a:pt x="100" y="1530"/>
                  </a:lnTo>
                  <a:lnTo>
                    <a:pt x="50" y="1728"/>
                  </a:lnTo>
                  <a:lnTo>
                    <a:pt x="1" y="1925"/>
                  </a:lnTo>
                  <a:lnTo>
                    <a:pt x="1" y="1925"/>
                  </a:lnTo>
                  <a:lnTo>
                    <a:pt x="1" y="2197"/>
                  </a:lnTo>
                  <a:lnTo>
                    <a:pt x="1" y="2197"/>
                  </a:lnTo>
                  <a:lnTo>
                    <a:pt x="1" y="2468"/>
                  </a:lnTo>
                  <a:lnTo>
                    <a:pt x="50" y="2715"/>
                  </a:lnTo>
                  <a:lnTo>
                    <a:pt x="50" y="2715"/>
                  </a:lnTo>
                  <a:lnTo>
                    <a:pt x="174" y="3184"/>
                  </a:lnTo>
                  <a:lnTo>
                    <a:pt x="322" y="3628"/>
                  </a:lnTo>
                  <a:lnTo>
                    <a:pt x="519" y="4047"/>
                  </a:lnTo>
                  <a:lnTo>
                    <a:pt x="741" y="4442"/>
                  </a:lnTo>
                  <a:lnTo>
                    <a:pt x="1013" y="4812"/>
                  </a:lnTo>
                  <a:lnTo>
                    <a:pt x="1309" y="5158"/>
                  </a:lnTo>
                  <a:lnTo>
                    <a:pt x="1654" y="5479"/>
                  </a:lnTo>
                  <a:lnTo>
                    <a:pt x="2024" y="5750"/>
                  </a:lnTo>
                  <a:lnTo>
                    <a:pt x="2024" y="5750"/>
                  </a:lnTo>
                  <a:lnTo>
                    <a:pt x="2296" y="5898"/>
                  </a:lnTo>
                  <a:lnTo>
                    <a:pt x="2543" y="5997"/>
                  </a:lnTo>
                  <a:lnTo>
                    <a:pt x="2765" y="6046"/>
                  </a:lnTo>
                  <a:lnTo>
                    <a:pt x="3011" y="6071"/>
                  </a:lnTo>
                  <a:lnTo>
                    <a:pt x="3011" y="6071"/>
                  </a:lnTo>
                  <a:lnTo>
                    <a:pt x="3184" y="6046"/>
                  </a:lnTo>
                  <a:lnTo>
                    <a:pt x="3357" y="6021"/>
                  </a:lnTo>
                  <a:lnTo>
                    <a:pt x="3505" y="5972"/>
                  </a:lnTo>
                  <a:lnTo>
                    <a:pt x="3678" y="5898"/>
                  </a:lnTo>
                  <a:lnTo>
                    <a:pt x="3826" y="5799"/>
                  </a:lnTo>
                  <a:lnTo>
                    <a:pt x="3949" y="5701"/>
                  </a:lnTo>
                  <a:lnTo>
                    <a:pt x="4097" y="5577"/>
                  </a:lnTo>
                  <a:lnTo>
                    <a:pt x="4196" y="5429"/>
                  </a:lnTo>
                  <a:lnTo>
                    <a:pt x="4319" y="5281"/>
                  </a:lnTo>
                  <a:lnTo>
                    <a:pt x="4418" y="5133"/>
                  </a:lnTo>
                  <a:lnTo>
                    <a:pt x="4492" y="4936"/>
                  </a:lnTo>
                  <a:lnTo>
                    <a:pt x="4566" y="4763"/>
                  </a:lnTo>
                  <a:lnTo>
                    <a:pt x="4615" y="4566"/>
                  </a:lnTo>
                  <a:lnTo>
                    <a:pt x="4665" y="4343"/>
                  </a:lnTo>
                  <a:lnTo>
                    <a:pt x="4689" y="4121"/>
                  </a:lnTo>
                  <a:lnTo>
                    <a:pt x="4714" y="3899"/>
                  </a:lnTo>
                  <a:lnTo>
                    <a:pt x="4714" y="3899"/>
                  </a:lnTo>
                  <a:lnTo>
                    <a:pt x="4714" y="3751"/>
                  </a:lnTo>
                  <a:lnTo>
                    <a:pt x="4714" y="3751"/>
                  </a:lnTo>
                  <a:lnTo>
                    <a:pt x="4714" y="3480"/>
                  </a:lnTo>
                  <a:lnTo>
                    <a:pt x="4689" y="3184"/>
                  </a:lnTo>
                  <a:lnTo>
                    <a:pt x="4640" y="2888"/>
                  </a:lnTo>
                  <a:lnTo>
                    <a:pt x="4591" y="2591"/>
                  </a:lnTo>
                  <a:lnTo>
                    <a:pt x="4517" y="2295"/>
                  </a:lnTo>
                  <a:lnTo>
                    <a:pt x="4418" y="1999"/>
                  </a:lnTo>
                  <a:lnTo>
                    <a:pt x="4319" y="1703"/>
                  </a:lnTo>
                  <a:lnTo>
                    <a:pt x="4171" y="1432"/>
                  </a:lnTo>
                  <a:lnTo>
                    <a:pt x="4048" y="1185"/>
                  </a:lnTo>
                  <a:lnTo>
                    <a:pt x="3875" y="938"/>
                  </a:lnTo>
                  <a:lnTo>
                    <a:pt x="3678" y="691"/>
                  </a:lnTo>
                  <a:lnTo>
                    <a:pt x="3480" y="494"/>
                  </a:lnTo>
                  <a:lnTo>
                    <a:pt x="3258" y="321"/>
                  </a:lnTo>
                  <a:lnTo>
                    <a:pt x="3036" y="198"/>
                  </a:lnTo>
                  <a:lnTo>
                    <a:pt x="2765" y="75"/>
                  </a:lnTo>
                  <a:lnTo>
                    <a:pt x="2493" y="0"/>
                  </a:lnTo>
                  <a:lnTo>
                    <a:pt x="2493" y="0"/>
                  </a:lnTo>
                  <a:lnTo>
                    <a:pt x="219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625;p115">
              <a:extLst>
                <a:ext uri="{FF2B5EF4-FFF2-40B4-BE49-F238E27FC236}">
                  <a16:creationId xmlns:a16="http://schemas.microsoft.com/office/drawing/2014/main" id="{3E8A1162-DFB9-49D0-22C5-11A420E7ED43}"/>
                </a:ext>
              </a:extLst>
            </p:cNvPr>
            <p:cNvSpPr/>
            <p:nvPr/>
          </p:nvSpPr>
          <p:spPr>
            <a:xfrm>
              <a:off x="4139700" y="331275"/>
              <a:ext cx="127125" cy="299825"/>
            </a:xfrm>
            <a:custGeom>
              <a:avLst/>
              <a:gdLst/>
              <a:ahLst/>
              <a:cxnLst/>
              <a:rect l="l" t="t" r="r" b="b"/>
              <a:pathLst>
                <a:path w="5085" h="11993" extrusionOk="0">
                  <a:moveTo>
                    <a:pt x="3357" y="0"/>
                  </a:moveTo>
                  <a:lnTo>
                    <a:pt x="3061" y="25"/>
                  </a:lnTo>
                  <a:lnTo>
                    <a:pt x="2765" y="99"/>
                  </a:lnTo>
                  <a:lnTo>
                    <a:pt x="2468" y="222"/>
                  </a:lnTo>
                  <a:lnTo>
                    <a:pt x="2197" y="370"/>
                  </a:lnTo>
                  <a:lnTo>
                    <a:pt x="1901" y="592"/>
                  </a:lnTo>
                  <a:lnTo>
                    <a:pt x="1654" y="839"/>
                  </a:lnTo>
                  <a:lnTo>
                    <a:pt x="1383" y="1111"/>
                  </a:lnTo>
                  <a:lnTo>
                    <a:pt x="1161" y="1456"/>
                  </a:lnTo>
                  <a:lnTo>
                    <a:pt x="939" y="1801"/>
                  </a:lnTo>
                  <a:lnTo>
                    <a:pt x="716" y="2196"/>
                  </a:lnTo>
                  <a:lnTo>
                    <a:pt x="544" y="2640"/>
                  </a:lnTo>
                  <a:lnTo>
                    <a:pt x="371" y="3109"/>
                  </a:lnTo>
                  <a:lnTo>
                    <a:pt x="248" y="3603"/>
                  </a:lnTo>
                  <a:lnTo>
                    <a:pt x="149" y="4121"/>
                  </a:lnTo>
                  <a:lnTo>
                    <a:pt x="50" y="4664"/>
                  </a:lnTo>
                  <a:lnTo>
                    <a:pt x="26" y="5231"/>
                  </a:lnTo>
                  <a:lnTo>
                    <a:pt x="1" y="5824"/>
                  </a:lnTo>
                  <a:lnTo>
                    <a:pt x="26" y="6441"/>
                  </a:lnTo>
                  <a:lnTo>
                    <a:pt x="75" y="7082"/>
                  </a:lnTo>
                  <a:lnTo>
                    <a:pt x="198" y="7748"/>
                  </a:lnTo>
                  <a:lnTo>
                    <a:pt x="322" y="8415"/>
                  </a:lnTo>
                  <a:lnTo>
                    <a:pt x="519" y="9106"/>
                  </a:lnTo>
                  <a:lnTo>
                    <a:pt x="741" y="9821"/>
                  </a:lnTo>
                  <a:lnTo>
                    <a:pt x="1037" y="10537"/>
                  </a:lnTo>
                  <a:lnTo>
                    <a:pt x="1358" y="11252"/>
                  </a:lnTo>
                  <a:lnTo>
                    <a:pt x="1753" y="11993"/>
                  </a:lnTo>
                  <a:lnTo>
                    <a:pt x="5084" y="987"/>
                  </a:lnTo>
                  <a:lnTo>
                    <a:pt x="4837" y="666"/>
                  </a:lnTo>
                  <a:lnTo>
                    <a:pt x="4541" y="420"/>
                  </a:lnTo>
                  <a:lnTo>
                    <a:pt x="4270" y="247"/>
                  </a:lnTo>
                  <a:lnTo>
                    <a:pt x="3974" y="99"/>
                  </a:lnTo>
                  <a:lnTo>
                    <a:pt x="3678" y="25"/>
                  </a:lnTo>
                  <a:lnTo>
                    <a:pt x="33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626;p115">
              <a:extLst>
                <a:ext uri="{FF2B5EF4-FFF2-40B4-BE49-F238E27FC236}">
                  <a16:creationId xmlns:a16="http://schemas.microsoft.com/office/drawing/2014/main" id="{7B60D9C8-918C-FFB6-7350-C9DFAB9D5DD4}"/>
                </a:ext>
              </a:extLst>
            </p:cNvPr>
            <p:cNvSpPr/>
            <p:nvPr/>
          </p:nvSpPr>
          <p:spPr>
            <a:xfrm>
              <a:off x="4105175" y="332500"/>
              <a:ext cx="411475" cy="483675"/>
            </a:xfrm>
            <a:custGeom>
              <a:avLst/>
              <a:gdLst/>
              <a:ahLst/>
              <a:cxnLst/>
              <a:rect l="l" t="t" r="r" b="b"/>
              <a:pathLst>
                <a:path w="16459" h="19347" extrusionOk="0">
                  <a:moveTo>
                    <a:pt x="9451" y="0"/>
                  </a:moveTo>
                  <a:lnTo>
                    <a:pt x="8957" y="50"/>
                  </a:lnTo>
                  <a:lnTo>
                    <a:pt x="8489" y="124"/>
                  </a:lnTo>
                  <a:lnTo>
                    <a:pt x="8020" y="223"/>
                  </a:lnTo>
                  <a:lnTo>
                    <a:pt x="7551" y="371"/>
                  </a:lnTo>
                  <a:lnTo>
                    <a:pt x="7107" y="543"/>
                  </a:lnTo>
                  <a:lnTo>
                    <a:pt x="6663" y="741"/>
                  </a:lnTo>
                  <a:lnTo>
                    <a:pt x="6243" y="988"/>
                  </a:lnTo>
                  <a:lnTo>
                    <a:pt x="5848" y="1234"/>
                  </a:lnTo>
                  <a:lnTo>
                    <a:pt x="5453" y="1530"/>
                  </a:lnTo>
                  <a:lnTo>
                    <a:pt x="5059" y="1851"/>
                  </a:lnTo>
                  <a:lnTo>
                    <a:pt x="4688" y="2172"/>
                  </a:lnTo>
                  <a:lnTo>
                    <a:pt x="4318" y="2542"/>
                  </a:lnTo>
                  <a:lnTo>
                    <a:pt x="3973" y="2912"/>
                  </a:lnTo>
                  <a:lnTo>
                    <a:pt x="3652" y="3307"/>
                  </a:lnTo>
                  <a:lnTo>
                    <a:pt x="3331" y="3702"/>
                  </a:lnTo>
                  <a:lnTo>
                    <a:pt x="3011" y="4121"/>
                  </a:lnTo>
                  <a:lnTo>
                    <a:pt x="2714" y="4566"/>
                  </a:lnTo>
                  <a:lnTo>
                    <a:pt x="2443" y="5010"/>
                  </a:lnTo>
                  <a:lnTo>
                    <a:pt x="2172" y="5479"/>
                  </a:lnTo>
                  <a:lnTo>
                    <a:pt x="1925" y="5947"/>
                  </a:lnTo>
                  <a:lnTo>
                    <a:pt x="1678" y="6416"/>
                  </a:lnTo>
                  <a:lnTo>
                    <a:pt x="1456" y="6885"/>
                  </a:lnTo>
                  <a:lnTo>
                    <a:pt x="1061" y="7847"/>
                  </a:lnTo>
                  <a:lnTo>
                    <a:pt x="716" y="8810"/>
                  </a:lnTo>
                  <a:lnTo>
                    <a:pt x="444" y="9772"/>
                  </a:lnTo>
                  <a:lnTo>
                    <a:pt x="222" y="10685"/>
                  </a:lnTo>
                  <a:lnTo>
                    <a:pt x="74" y="11574"/>
                  </a:lnTo>
                  <a:lnTo>
                    <a:pt x="25" y="12067"/>
                  </a:lnTo>
                  <a:lnTo>
                    <a:pt x="0" y="12536"/>
                  </a:lnTo>
                  <a:lnTo>
                    <a:pt x="0" y="13005"/>
                  </a:lnTo>
                  <a:lnTo>
                    <a:pt x="49" y="13474"/>
                  </a:lnTo>
                  <a:lnTo>
                    <a:pt x="123" y="13918"/>
                  </a:lnTo>
                  <a:lnTo>
                    <a:pt x="222" y="14362"/>
                  </a:lnTo>
                  <a:lnTo>
                    <a:pt x="345" y="14781"/>
                  </a:lnTo>
                  <a:lnTo>
                    <a:pt x="494" y="15201"/>
                  </a:lnTo>
                  <a:lnTo>
                    <a:pt x="666" y="15596"/>
                  </a:lnTo>
                  <a:lnTo>
                    <a:pt x="864" y="15991"/>
                  </a:lnTo>
                  <a:lnTo>
                    <a:pt x="1086" y="16361"/>
                  </a:lnTo>
                  <a:lnTo>
                    <a:pt x="1333" y="16706"/>
                  </a:lnTo>
                  <a:lnTo>
                    <a:pt x="1604" y="17052"/>
                  </a:lnTo>
                  <a:lnTo>
                    <a:pt x="1875" y="17372"/>
                  </a:lnTo>
                  <a:lnTo>
                    <a:pt x="2196" y="17669"/>
                  </a:lnTo>
                  <a:lnTo>
                    <a:pt x="2517" y="17940"/>
                  </a:lnTo>
                  <a:lnTo>
                    <a:pt x="2862" y="18211"/>
                  </a:lnTo>
                  <a:lnTo>
                    <a:pt x="3208" y="18434"/>
                  </a:lnTo>
                  <a:lnTo>
                    <a:pt x="3578" y="18656"/>
                  </a:lnTo>
                  <a:lnTo>
                    <a:pt x="3948" y="18828"/>
                  </a:lnTo>
                  <a:lnTo>
                    <a:pt x="4343" y="19001"/>
                  </a:lnTo>
                  <a:lnTo>
                    <a:pt x="4763" y="19124"/>
                  </a:lnTo>
                  <a:lnTo>
                    <a:pt x="5182" y="19223"/>
                  </a:lnTo>
                  <a:lnTo>
                    <a:pt x="5601" y="19297"/>
                  </a:lnTo>
                  <a:lnTo>
                    <a:pt x="6046" y="19347"/>
                  </a:lnTo>
                  <a:lnTo>
                    <a:pt x="6934" y="19347"/>
                  </a:lnTo>
                  <a:lnTo>
                    <a:pt x="7403" y="19273"/>
                  </a:lnTo>
                  <a:lnTo>
                    <a:pt x="7847" y="19199"/>
                  </a:lnTo>
                  <a:lnTo>
                    <a:pt x="8316" y="19075"/>
                  </a:lnTo>
                  <a:lnTo>
                    <a:pt x="8785" y="18902"/>
                  </a:lnTo>
                  <a:lnTo>
                    <a:pt x="9254" y="18705"/>
                  </a:lnTo>
                  <a:lnTo>
                    <a:pt x="9846" y="18409"/>
                  </a:lnTo>
                  <a:lnTo>
                    <a:pt x="10389" y="18063"/>
                  </a:lnTo>
                  <a:lnTo>
                    <a:pt x="10907" y="17693"/>
                  </a:lnTo>
                  <a:lnTo>
                    <a:pt x="11376" y="17298"/>
                  </a:lnTo>
                  <a:lnTo>
                    <a:pt x="11795" y="16879"/>
                  </a:lnTo>
                  <a:lnTo>
                    <a:pt x="12190" y="16410"/>
                  </a:lnTo>
                  <a:lnTo>
                    <a:pt x="12585" y="15917"/>
                  </a:lnTo>
                  <a:lnTo>
                    <a:pt x="12930" y="15374"/>
                  </a:lnTo>
                  <a:lnTo>
                    <a:pt x="13276" y="14806"/>
                  </a:lnTo>
                  <a:lnTo>
                    <a:pt x="13621" y="14189"/>
                  </a:lnTo>
                  <a:lnTo>
                    <a:pt x="13967" y="13548"/>
                  </a:lnTo>
                  <a:lnTo>
                    <a:pt x="14287" y="12881"/>
                  </a:lnTo>
                  <a:lnTo>
                    <a:pt x="14978" y="11401"/>
                  </a:lnTo>
                  <a:lnTo>
                    <a:pt x="15743" y="9748"/>
                  </a:lnTo>
                  <a:lnTo>
                    <a:pt x="15916" y="9353"/>
                  </a:lnTo>
                  <a:lnTo>
                    <a:pt x="16089" y="8958"/>
                  </a:lnTo>
                  <a:lnTo>
                    <a:pt x="16212" y="8563"/>
                  </a:lnTo>
                  <a:lnTo>
                    <a:pt x="16311" y="8144"/>
                  </a:lnTo>
                  <a:lnTo>
                    <a:pt x="16385" y="7724"/>
                  </a:lnTo>
                  <a:lnTo>
                    <a:pt x="16434" y="7305"/>
                  </a:lnTo>
                  <a:lnTo>
                    <a:pt x="16459" y="6885"/>
                  </a:lnTo>
                  <a:lnTo>
                    <a:pt x="16459" y="6466"/>
                  </a:lnTo>
                  <a:lnTo>
                    <a:pt x="16434" y="6120"/>
                  </a:lnTo>
                  <a:lnTo>
                    <a:pt x="16385" y="5775"/>
                  </a:lnTo>
                  <a:lnTo>
                    <a:pt x="16336" y="5429"/>
                  </a:lnTo>
                  <a:lnTo>
                    <a:pt x="16262" y="5108"/>
                  </a:lnTo>
                  <a:lnTo>
                    <a:pt x="16163" y="4788"/>
                  </a:lnTo>
                  <a:lnTo>
                    <a:pt x="16064" y="4467"/>
                  </a:lnTo>
                  <a:lnTo>
                    <a:pt x="15941" y="4171"/>
                  </a:lnTo>
                  <a:lnTo>
                    <a:pt x="15817" y="3875"/>
                  </a:lnTo>
                  <a:lnTo>
                    <a:pt x="15669" y="3578"/>
                  </a:lnTo>
                  <a:lnTo>
                    <a:pt x="15521" y="3282"/>
                  </a:lnTo>
                  <a:lnTo>
                    <a:pt x="15349" y="3011"/>
                  </a:lnTo>
                  <a:lnTo>
                    <a:pt x="15151" y="2740"/>
                  </a:lnTo>
                  <a:lnTo>
                    <a:pt x="14954" y="2493"/>
                  </a:lnTo>
                  <a:lnTo>
                    <a:pt x="14756" y="2246"/>
                  </a:lnTo>
                  <a:lnTo>
                    <a:pt x="14534" y="2024"/>
                  </a:lnTo>
                  <a:lnTo>
                    <a:pt x="14287" y="1777"/>
                  </a:lnTo>
                  <a:lnTo>
                    <a:pt x="14041" y="1580"/>
                  </a:lnTo>
                  <a:lnTo>
                    <a:pt x="13794" y="1382"/>
                  </a:lnTo>
                  <a:lnTo>
                    <a:pt x="13547" y="1185"/>
                  </a:lnTo>
                  <a:lnTo>
                    <a:pt x="13276" y="1012"/>
                  </a:lnTo>
                  <a:lnTo>
                    <a:pt x="12980" y="839"/>
                  </a:lnTo>
                  <a:lnTo>
                    <a:pt x="12708" y="691"/>
                  </a:lnTo>
                  <a:lnTo>
                    <a:pt x="12412" y="568"/>
                  </a:lnTo>
                  <a:lnTo>
                    <a:pt x="12091" y="445"/>
                  </a:lnTo>
                  <a:lnTo>
                    <a:pt x="11795" y="321"/>
                  </a:lnTo>
                  <a:lnTo>
                    <a:pt x="11474" y="223"/>
                  </a:lnTo>
                  <a:lnTo>
                    <a:pt x="11154" y="149"/>
                  </a:lnTo>
                  <a:lnTo>
                    <a:pt x="10833" y="99"/>
                  </a:lnTo>
                  <a:lnTo>
                    <a:pt x="10487" y="50"/>
                  </a:lnTo>
                  <a:lnTo>
                    <a:pt x="10142" y="25"/>
                  </a:lnTo>
                  <a:lnTo>
                    <a:pt x="9796"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627;p115">
              <a:extLst>
                <a:ext uri="{FF2B5EF4-FFF2-40B4-BE49-F238E27FC236}">
                  <a16:creationId xmlns:a16="http://schemas.microsoft.com/office/drawing/2014/main" id="{7465536F-26AB-7752-F10B-82F1A964CD44}"/>
                </a:ext>
              </a:extLst>
            </p:cNvPr>
            <p:cNvSpPr/>
            <p:nvPr/>
          </p:nvSpPr>
          <p:spPr>
            <a:xfrm>
              <a:off x="4198325" y="238125"/>
              <a:ext cx="455300" cy="438025"/>
            </a:xfrm>
            <a:custGeom>
              <a:avLst/>
              <a:gdLst/>
              <a:ahLst/>
              <a:cxnLst/>
              <a:rect l="l" t="t" r="r" b="b"/>
              <a:pathLst>
                <a:path w="18212" h="17521" extrusionOk="0">
                  <a:moveTo>
                    <a:pt x="3479" y="0"/>
                  </a:moveTo>
                  <a:lnTo>
                    <a:pt x="3183" y="25"/>
                  </a:lnTo>
                  <a:lnTo>
                    <a:pt x="2887" y="74"/>
                  </a:lnTo>
                  <a:lnTo>
                    <a:pt x="2591" y="173"/>
                  </a:lnTo>
                  <a:lnTo>
                    <a:pt x="2295" y="247"/>
                  </a:lnTo>
                  <a:lnTo>
                    <a:pt x="2024" y="370"/>
                  </a:lnTo>
                  <a:lnTo>
                    <a:pt x="1752" y="543"/>
                  </a:lnTo>
                  <a:lnTo>
                    <a:pt x="1481" y="716"/>
                  </a:lnTo>
                  <a:lnTo>
                    <a:pt x="1234" y="913"/>
                  </a:lnTo>
                  <a:lnTo>
                    <a:pt x="987" y="1160"/>
                  </a:lnTo>
                  <a:lnTo>
                    <a:pt x="790" y="1431"/>
                  </a:lnTo>
                  <a:lnTo>
                    <a:pt x="592" y="1727"/>
                  </a:lnTo>
                  <a:lnTo>
                    <a:pt x="420" y="2073"/>
                  </a:lnTo>
                  <a:lnTo>
                    <a:pt x="272" y="2443"/>
                  </a:lnTo>
                  <a:lnTo>
                    <a:pt x="148" y="2838"/>
                  </a:lnTo>
                  <a:lnTo>
                    <a:pt x="49" y="3282"/>
                  </a:lnTo>
                  <a:lnTo>
                    <a:pt x="0" y="3775"/>
                  </a:lnTo>
                  <a:lnTo>
                    <a:pt x="0" y="4195"/>
                  </a:lnTo>
                  <a:lnTo>
                    <a:pt x="25" y="4565"/>
                  </a:lnTo>
                  <a:lnTo>
                    <a:pt x="99" y="4935"/>
                  </a:lnTo>
                  <a:lnTo>
                    <a:pt x="222" y="5281"/>
                  </a:lnTo>
                  <a:lnTo>
                    <a:pt x="395" y="5626"/>
                  </a:lnTo>
                  <a:lnTo>
                    <a:pt x="592" y="5922"/>
                  </a:lnTo>
                  <a:lnTo>
                    <a:pt x="839" y="6218"/>
                  </a:lnTo>
                  <a:lnTo>
                    <a:pt x="1111" y="6490"/>
                  </a:lnTo>
                  <a:lnTo>
                    <a:pt x="1407" y="6737"/>
                  </a:lnTo>
                  <a:lnTo>
                    <a:pt x="1727" y="6983"/>
                  </a:lnTo>
                  <a:lnTo>
                    <a:pt x="2098" y="7205"/>
                  </a:lnTo>
                  <a:lnTo>
                    <a:pt x="2468" y="7403"/>
                  </a:lnTo>
                  <a:lnTo>
                    <a:pt x="2863" y="7600"/>
                  </a:lnTo>
                  <a:lnTo>
                    <a:pt x="3282" y="7773"/>
                  </a:lnTo>
                  <a:lnTo>
                    <a:pt x="3702" y="7946"/>
                  </a:lnTo>
                  <a:lnTo>
                    <a:pt x="4146" y="8094"/>
                  </a:lnTo>
                  <a:lnTo>
                    <a:pt x="5059" y="8365"/>
                  </a:lnTo>
                  <a:lnTo>
                    <a:pt x="5996" y="8587"/>
                  </a:lnTo>
                  <a:lnTo>
                    <a:pt x="6934" y="8785"/>
                  </a:lnTo>
                  <a:lnTo>
                    <a:pt x="7847" y="8933"/>
                  </a:lnTo>
                  <a:lnTo>
                    <a:pt x="8735" y="9056"/>
                  </a:lnTo>
                  <a:lnTo>
                    <a:pt x="9550" y="9180"/>
                  </a:lnTo>
                  <a:lnTo>
                    <a:pt x="10907" y="9352"/>
                  </a:lnTo>
                  <a:lnTo>
                    <a:pt x="10685" y="9525"/>
                  </a:lnTo>
                  <a:lnTo>
                    <a:pt x="10487" y="9747"/>
                  </a:lnTo>
                  <a:lnTo>
                    <a:pt x="10265" y="9969"/>
                  </a:lnTo>
                  <a:lnTo>
                    <a:pt x="10068" y="10241"/>
                  </a:lnTo>
                  <a:lnTo>
                    <a:pt x="9673" y="10808"/>
                  </a:lnTo>
                  <a:lnTo>
                    <a:pt x="9278" y="11425"/>
                  </a:lnTo>
                  <a:lnTo>
                    <a:pt x="8933" y="12116"/>
                  </a:lnTo>
                  <a:lnTo>
                    <a:pt x="8637" y="12807"/>
                  </a:lnTo>
                  <a:lnTo>
                    <a:pt x="8365" y="13523"/>
                  </a:lnTo>
                  <a:lnTo>
                    <a:pt x="8143" y="14238"/>
                  </a:lnTo>
                  <a:lnTo>
                    <a:pt x="7995" y="14904"/>
                  </a:lnTo>
                  <a:lnTo>
                    <a:pt x="7921" y="15250"/>
                  </a:lnTo>
                  <a:lnTo>
                    <a:pt x="7896" y="15546"/>
                  </a:lnTo>
                  <a:lnTo>
                    <a:pt x="7872" y="15842"/>
                  </a:lnTo>
                  <a:lnTo>
                    <a:pt x="7872" y="16138"/>
                  </a:lnTo>
                  <a:lnTo>
                    <a:pt x="7896" y="16385"/>
                  </a:lnTo>
                  <a:lnTo>
                    <a:pt x="7921" y="16632"/>
                  </a:lnTo>
                  <a:lnTo>
                    <a:pt x="7995" y="16854"/>
                  </a:lnTo>
                  <a:lnTo>
                    <a:pt x="8069" y="17051"/>
                  </a:lnTo>
                  <a:lnTo>
                    <a:pt x="8168" y="17199"/>
                  </a:lnTo>
                  <a:lnTo>
                    <a:pt x="8316" y="17347"/>
                  </a:lnTo>
                  <a:lnTo>
                    <a:pt x="8464" y="17446"/>
                  </a:lnTo>
                  <a:lnTo>
                    <a:pt x="8637" y="17495"/>
                  </a:lnTo>
                  <a:lnTo>
                    <a:pt x="8834" y="17520"/>
                  </a:lnTo>
                  <a:lnTo>
                    <a:pt x="9081" y="17520"/>
                  </a:lnTo>
                  <a:lnTo>
                    <a:pt x="9895" y="17397"/>
                  </a:lnTo>
                  <a:lnTo>
                    <a:pt x="10685" y="17249"/>
                  </a:lnTo>
                  <a:lnTo>
                    <a:pt x="11425" y="17051"/>
                  </a:lnTo>
                  <a:lnTo>
                    <a:pt x="12141" y="16829"/>
                  </a:lnTo>
                  <a:lnTo>
                    <a:pt x="12807" y="16582"/>
                  </a:lnTo>
                  <a:lnTo>
                    <a:pt x="13424" y="16286"/>
                  </a:lnTo>
                  <a:lnTo>
                    <a:pt x="14016" y="15990"/>
                  </a:lnTo>
                  <a:lnTo>
                    <a:pt x="14559" y="15669"/>
                  </a:lnTo>
                  <a:lnTo>
                    <a:pt x="15077" y="15324"/>
                  </a:lnTo>
                  <a:lnTo>
                    <a:pt x="15571" y="14954"/>
                  </a:lnTo>
                  <a:lnTo>
                    <a:pt x="15990" y="14584"/>
                  </a:lnTo>
                  <a:lnTo>
                    <a:pt x="16385" y="14189"/>
                  </a:lnTo>
                  <a:lnTo>
                    <a:pt x="16755" y="13794"/>
                  </a:lnTo>
                  <a:lnTo>
                    <a:pt x="17076" y="13399"/>
                  </a:lnTo>
                  <a:lnTo>
                    <a:pt x="17347" y="13004"/>
                  </a:lnTo>
                  <a:lnTo>
                    <a:pt x="17594" y="12610"/>
                  </a:lnTo>
                  <a:lnTo>
                    <a:pt x="17792" y="12190"/>
                  </a:lnTo>
                  <a:lnTo>
                    <a:pt x="17964" y="11795"/>
                  </a:lnTo>
                  <a:lnTo>
                    <a:pt x="18088" y="11425"/>
                  </a:lnTo>
                  <a:lnTo>
                    <a:pt x="18162" y="11055"/>
                  </a:lnTo>
                  <a:lnTo>
                    <a:pt x="18211" y="10685"/>
                  </a:lnTo>
                  <a:lnTo>
                    <a:pt x="18211" y="10339"/>
                  </a:lnTo>
                  <a:lnTo>
                    <a:pt x="18186" y="10019"/>
                  </a:lnTo>
                  <a:lnTo>
                    <a:pt x="18112" y="9698"/>
                  </a:lnTo>
                  <a:lnTo>
                    <a:pt x="17989" y="9426"/>
                  </a:lnTo>
                  <a:lnTo>
                    <a:pt x="17816" y="9180"/>
                  </a:lnTo>
                  <a:lnTo>
                    <a:pt x="17619" y="8933"/>
                  </a:lnTo>
                  <a:lnTo>
                    <a:pt x="17397" y="8735"/>
                  </a:lnTo>
                  <a:lnTo>
                    <a:pt x="17125" y="8587"/>
                  </a:lnTo>
                  <a:lnTo>
                    <a:pt x="16805" y="8464"/>
                  </a:lnTo>
                  <a:lnTo>
                    <a:pt x="16434" y="8390"/>
                  </a:lnTo>
                  <a:lnTo>
                    <a:pt x="16040" y="8341"/>
                  </a:lnTo>
                  <a:lnTo>
                    <a:pt x="16089" y="7724"/>
                  </a:lnTo>
                  <a:lnTo>
                    <a:pt x="16089" y="7131"/>
                  </a:lnTo>
                  <a:lnTo>
                    <a:pt x="16040" y="6589"/>
                  </a:lnTo>
                  <a:lnTo>
                    <a:pt x="15941" y="6070"/>
                  </a:lnTo>
                  <a:lnTo>
                    <a:pt x="15793" y="5601"/>
                  </a:lnTo>
                  <a:lnTo>
                    <a:pt x="15595" y="5182"/>
                  </a:lnTo>
                  <a:lnTo>
                    <a:pt x="15373" y="4787"/>
                  </a:lnTo>
                  <a:lnTo>
                    <a:pt x="15102" y="4417"/>
                  </a:lnTo>
                  <a:lnTo>
                    <a:pt x="14806" y="4096"/>
                  </a:lnTo>
                  <a:lnTo>
                    <a:pt x="14485" y="3775"/>
                  </a:lnTo>
                  <a:lnTo>
                    <a:pt x="14115" y="3504"/>
                  </a:lnTo>
                  <a:lnTo>
                    <a:pt x="13745" y="3257"/>
                  </a:lnTo>
                  <a:lnTo>
                    <a:pt x="13350" y="3035"/>
                  </a:lnTo>
                  <a:lnTo>
                    <a:pt x="12955" y="2838"/>
                  </a:lnTo>
                  <a:lnTo>
                    <a:pt x="12511" y="2665"/>
                  </a:lnTo>
                  <a:lnTo>
                    <a:pt x="12091" y="2492"/>
                  </a:lnTo>
                  <a:lnTo>
                    <a:pt x="11647" y="2369"/>
                  </a:lnTo>
                  <a:lnTo>
                    <a:pt x="11203" y="2246"/>
                  </a:lnTo>
                  <a:lnTo>
                    <a:pt x="10339" y="2023"/>
                  </a:lnTo>
                  <a:lnTo>
                    <a:pt x="9476" y="1875"/>
                  </a:lnTo>
                  <a:lnTo>
                    <a:pt x="8686" y="1727"/>
                  </a:lnTo>
                  <a:lnTo>
                    <a:pt x="7970" y="1629"/>
                  </a:lnTo>
                  <a:lnTo>
                    <a:pt x="7378" y="1505"/>
                  </a:lnTo>
                  <a:lnTo>
                    <a:pt x="6909" y="1382"/>
                  </a:lnTo>
                  <a:lnTo>
                    <a:pt x="6737" y="1333"/>
                  </a:lnTo>
                  <a:lnTo>
                    <a:pt x="6589" y="1258"/>
                  </a:lnTo>
                  <a:lnTo>
                    <a:pt x="6564" y="1135"/>
                  </a:lnTo>
                  <a:lnTo>
                    <a:pt x="6515" y="1012"/>
                  </a:lnTo>
                  <a:lnTo>
                    <a:pt x="6441" y="888"/>
                  </a:lnTo>
                  <a:lnTo>
                    <a:pt x="6342" y="765"/>
                  </a:lnTo>
                  <a:lnTo>
                    <a:pt x="6194" y="666"/>
                  </a:lnTo>
                  <a:lnTo>
                    <a:pt x="6021" y="543"/>
                  </a:lnTo>
                  <a:lnTo>
                    <a:pt x="5848" y="444"/>
                  </a:lnTo>
                  <a:lnTo>
                    <a:pt x="5626" y="345"/>
                  </a:lnTo>
                  <a:lnTo>
                    <a:pt x="5404" y="247"/>
                  </a:lnTo>
                  <a:lnTo>
                    <a:pt x="5157" y="173"/>
                  </a:lnTo>
                  <a:lnTo>
                    <a:pt x="4911" y="123"/>
                  </a:lnTo>
                  <a:lnTo>
                    <a:pt x="4639" y="49"/>
                  </a:lnTo>
                  <a:lnTo>
                    <a:pt x="4343" y="25"/>
                  </a:lnTo>
                  <a:lnTo>
                    <a:pt x="40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628;p115">
              <a:extLst>
                <a:ext uri="{FF2B5EF4-FFF2-40B4-BE49-F238E27FC236}">
                  <a16:creationId xmlns:a16="http://schemas.microsoft.com/office/drawing/2014/main" id="{6E002D65-9D9D-41EC-8AA5-1564DCCF94F3}"/>
                </a:ext>
              </a:extLst>
            </p:cNvPr>
            <p:cNvSpPr/>
            <p:nvPr/>
          </p:nvSpPr>
          <p:spPr>
            <a:xfrm>
              <a:off x="4558575" y="306600"/>
              <a:ext cx="54325" cy="144375"/>
            </a:xfrm>
            <a:custGeom>
              <a:avLst/>
              <a:gdLst/>
              <a:ahLst/>
              <a:cxnLst/>
              <a:rect l="l" t="t" r="r" b="b"/>
              <a:pathLst>
                <a:path w="2173" h="5775" extrusionOk="0">
                  <a:moveTo>
                    <a:pt x="124" y="0"/>
                  </a:moveTo>
                  <a:lnTo>
                    <a:pt x="50" y="25"/>
                  </a:lnTo>
                  <a:lnTo>
                    <a:pt x="26" y="74"/>
                  </a:lnTo>
                  <a:lnTo>
                    <a:pt x="1" y="148"/>
                  </a:lnTo>
                  <a:lnTo>
                    <a:pt x="1" y="222"/>
                  </a:lnTo>
                  <a:lnTo>
                    <a:pt x="26" y="271"/>
                  </a:lnTo>
                  <a:lnTo>
                    <a:pt x="75" y="321"/>
                  </a:lnTo>
                  <a:lnTo>
                    <a:pt x="297" y="444"/>
                  </a:lnTo>
                  <a:lnTo>
                    <a:pt x="519" y="592"/>
                  </a:lnTo>
                  <a:lnTo>
                    <a:pt x="717" y="765"/>
                  </a:lnTo>
                  <a:lnTo>
                    <a:pt x="939" y="938"/>
                  </a:lnTo>
                  <a:lnTo>
                    <a:pt x="1111" y="1160"/>
                  </a:lnTo>
                  <a:lnTo>
                    <a:pt x="1284" y="1382"/>
                  </a:lnTo>
                  <a:lnTo>
                    <a:pt x="1457" y="1629"/>
                  </a:lnTo>
                  <a:lnTo>
                    <a:pt x="1580" y="1925"/>
                  </a:lnTo>
                  <a:lnTo>
                    <a:pt x="1679" y="2246"/>
                  </a:lnTo>
                  <a:lnTo>
                    <a:pt x="1778" y="2591"/>
                  </a:lnTo>
                  <a:lnTo>
                    <a:pt x="1827" y="2986"/>
                  </a:lnTo>
                  <a:lnTo>
                    <a:pt x="1827" y="3405"/>
                  </a:lnTo>
                  <a:lnTo>
                    <a:pt x="1802" y="3874"/>
                  </a:lnTo>
                  <a:lnTo>
                    <a:pt x="1728" y="4392"/>
                  </a:lnTo>
                  <a:lnTo>
                    <a:pt x="1605" y="4960"/>
                  </a:lnTo>
                  <a:lnTo>
                    <a:pt x="1457" y="5552"/>
                  </a:lnTo>
                  <a:lnTo>
                    <a:pt x="1432" y="5626"/>
                  </a:lnTo>
                  <a:lnTo>
                    <a:pt x="1457" y="5700"/>
                  </a:lnTo>
                  <a:lnTo>
                    <a:pt x="1506" y="5750"/>
                  </a:lnTo>
                  <a:lnTo>
                    <a:pt x="1556" y="5774"/>
                  </a:lnTo>
                  <a:lnTo>
                    <a:pt x="1654" y="5774"/>
                  </a:lnTo>
                  <a:lnTo>
                    <a:pt x="1704" y="5750"/>
                  </a:lnTo>
                  <a:lnTo>
                    <a:pt x="1753" y="5700"/>
                  </a:lnTo>
                  <a:lnTo>
                    <a:pt x="1778" y="5651"/>
                  </a:lnTo>
                  <a:lnTo>
                    <a:pt x="1926" y="5157"/>
                  </a:lnTo>
                  <a:lnTo>
                    <a:pt x="2024" y="4664"/>
                  </a:lnTo>
                  <a:lnTo>
                    <a:pt x="2098" y="4195"/>
                  </a:lnTo>
                  <a:lnTo>
                    <a:pt x="2148" y="3751"/>
                  </a:lnTo>
                  <a:lnTo>
                    <a:pt x="2172" y="3331"/>
                  </a:lnTo>
                  <a:lnTo>
                    <a:pt x="2148" y="2937"/>
                  </a:lnTo>
                  <a:lnTo>
                    <a:pt x="2098" y="2566"/>
                  </a:lnTo>
                  <a:lnTo>
                    <a:pt x="2024" y="2196"/>
                  </a:lnTo>
                  <a:lnTo>
                    <a:pt x="1926" y="1851"/>
                  </a:lnTo>
                  <a:lnTo>
                    <a:pt x="1778" y="1530"/>
                  </a:lnTo>
                  <a:lnTo>
                    <a:pt x="1605" y="1234"/>
                  </a:lnTo>
                  <a:lnTo>
                    <a:pt x="1407" y="962"/>
                  </a:lnTo>
                  <a:lnTo>
                    <a:pt x="1161" y="691"/>
                  </a:lnTo>
                  <a:lnTo>
                    <a:pt x="889" y="444"/>
                  </a:lnTo>
                  <a:lnTo>
                    <a:pt x="593" y="222"/>
                  </a:lnTo>
                  <a:lnTo>
                    <a:pt x="248" y="25"/>
                  </a:lnTo>
                  <a:lnTo>
                    <a:pt x="1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629;p115">
              <a:extLst>
                <a:ext uri="{FF2B5EF4-FFF2-40B4-BE49-F238E27FC236}">
                  <a16:creationId xmlns:a16="http://schemas.microsoft.com/office/drawing/2014/main" id="{CD8BE49B-BE9D-40BB-749E-357CFE0B5E80}"/>
                </a:ext>
              </a:extLst>
            </p:cNvPr>
            <p:cNvSpPr/>
            <p:nvPr/>
          </p:nvSpPr>
          <p:spPr>
            <a:xfrm>
              <a:off x="4594375" y="442300"/>
              <a:ext cx="77750" cy="100600"/>
            </a:xfrm>
            <a:custGeom>
              <a:avLst/>
              <a:gdLst/>
              <a:ahLst/>
              <a:cxnLst/>
              <a:rect l="l" t="t" r="r" b="b"/>
              <a:pathLst>
                <a:path w="3110" h="4024" extrusionOk="0">
                  <a:moveTo>
                    <a:pt x="173" y="1"/>
                  </a:moveTo>
                  <a:lnTo>
                    <a:pt x="99" y="25"/>
                  </a:lnTo>
                  <a:lnTo>
                    <a:pt x="50" y="50"/>
                  </a:lnTo>
                  <a:lnTo>
                    <a:pt x="0" y="100"/>
                  </a:lnTo>
                  <a:lnTo>
                    <a:pt x="0" y="174"/>
                  </a:lnTo>
                  <a:lnTo>
                    <a:pt x="0" y="248"/>
                  </a:lnTo>
                  <a:lnTo>
                    <a:pt x="50" y="297"/>
                  </a:lnTo>
                  <a:lnTo>
                    <a:pt x="99" y="322"/>
                  </a:lnTo>
                  <a:lnTo>
                    <a:pt x="173" y="346"/>
                  </a:lnTo>
                  <a:lnTo>
                    <a:pt x="642" y="371"/>
                  </a:lnTo>
                  <a:lnTo>
                    <a:pt x="1086" y="420"/>
                  </a:lnTo>
                  <a:lnTo>
                    <a:pt x="1481" y="519"/>
                  </a:lnTo>
                  <a:lnTo>
                    <a:pt x="1826" y="642"/>
                  </a:lnTo>
                  <a:lnTo>
                    <a:pt x="2147" y="815"/>
                  </a:lnTo>
                  <a:lnTo>
                    <a:pt x="2394" y="988"/>
                  </a:lnTo>
                  <a:lnTo>
                    <a:pt x="2492" y="1087"/>
                  </a:lnTo>
                  <a:lnTo>
                    <a:pt x="2591" y="1210"/>
                  </a:lnTo>
                  <a:lnTo>
                    <a:pt x="2641" y="1309"/>
                  </a:lnTo>
                  <a:lnTo>
                    <a:pt x="2715" y="1432"/>
                  </a:lnTo>
                  <a:lnTo>
                    <a:pt x="2739" y="1531"/>
                  </a:lnTo>
                  <a:lnTo>
                    <a:pt x="2764" y="1654"/>
                  </a:lnTo>
                  <a:lnTo>
                    <a:pt x="2764" y="1926"/>
                  </a:lnTo>
                  <a:lnTo>
                    <a:pt x="2690" y="2172"/>
                  </a:lnTo>
                  <a:lnTo>
                    <a:pt x="2591" y="2468"/>
                  </a:lnTo>
                  <a:lnTo>
                    <a:pt x="2394" y="2765"/>
                  </a:lnTo>
                  <a:lnTo>
                    <a:pt x="2172" y="3085"/>
                  </a:lnTo>
                  <a:lnTo>
                    <a:pt x="1876" y="3406"/>
                  </a:lnTo>
                  <a:lnTo>
                    <a:pt x="1530" y="3727"/>
                  </a:lnTo>
                  <a:lnTo>
                    <a:pt x="1505" y="3776"/>
                  </a:lnTo>
                  <a:lnTo>
                    <a:pt x="1481" y="3850"/>
                  </a:lnTo>
                  <a:lnTo>
                    <a:pt x="1505" y="3924"/>
                  </a:lnTo>
                  <a:lnTo>
                    <a:pt x="1530" y="3974"/>
                  </a:lnTo>
                  <a:lnTo>
                    <a:pt x="1604" y="4023"/>
                  </a:lnTo>
                  <a:lnTo>
                    <a:pt x="1777" y="4023"/>
                  </a:lnTo>
                  <a:lnTo>
                    <a:pt x="2024" y="3776"/>
                  </a:lnTo>
                  <a:lnTo>
                    <a:pt x="2246" y="3554"/>
                  </a:lnTo>
                  <a:lnTo>
                    <a:pt x="2418" y="3332"/>
                  </a:lnTo>
                  <a:lnTo>
                    <a:pt x="2591" y="3135"/>
                  </a:lnTo>
                  <a:lnTo>
                    <a:pt x="2715" y="2937"/>
                  </a:lnTo>
                  <a:lnTo>
                    <a:pt x="2838" y="2740"/>
                  </a:lnTo>
                  <a:lnTo>
                    <a:pt x="2937" y="2567"/>
                  </a:lnTo>
                  <a:lnTo>
                    <a:pt x="3011" y="2394"/>
                  </a:lnTo>
                  <a:lnTo>
                    <a:pt x="3060" y="2222"/>
                  </a:lnTo>
                  <a:lnTo>
                    <a:pt x="3085" y="2074"/>
                  </a:lnTo>
                  <a:lnTo>
                    <a:pt x="3109" y="1777"/>
                  </a:lnTo>
                  <a:lnTo>
                    <a:pt x="3085" y="1531"/>
                  </a:lnTo>
                  <a:lnTo>
                    <a:pt x="3035" y="1333"/>
                  </a:lnTo>
                  <a:lnTo>
                    <a:pt x="2961" y="1161"/>
                  </a:lnTo>
                  <a:lnTo>
                    <a:pt x="2887" y="1037"/>
                  </a:lnTo>
                  <a:lnTo>
                    <a:pt x="2764" y="889"/>
                  </a:lnTo>
                  <a:lnTo>
                    <a:pt x="2665" y="766"/>
                  </a:lnTo>
                  <a:lnTo>
                    <a:pt x="2517" y="642"/>
                  </a:lnTo>
                  <a:lnTo>
                    <a:pt x="2369" y="544"/>
                  </a:lnTo>
                  <a:lnTo>
                    <a:pt x="2196" y="445"/>
                  </a:lnTo>
                  <a:lnTo>
                    <a:pt x="2024" y="346"/>
                  </a:lnTo>
                  <a:lnTo>
                    <a:pt x="1629" y="198"/>
                  </a:lnTo>
                  <a:lnTo>
                    <a:pt x="1185" y="100"/>
                  </a:lnTo>
                  <a:lnTo>
                    <a:pt x="691" y="25"/>
                  </a:lnTo>
                  <a:lnTo>
                    <a:pt x="1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630;p115">
              <a:extLst>
                <a:ext uri="{FF2B5EF4-FFF2-40B4-BE49-F238E27FC236}">
                  <a16:creationId xmlns:a16="http://schemas.microsoft.com/office/drawing/2014/main" id="{3C352A36-D0E3-C864-68E2-9330D3BD691D}"/>
                </a:ext>
              </a:extLst>
            </p:cNvPr>
            <p:cNvSpPr/>
            <p:nvPr/>
          </p:nvSpPr>
          <p:spPr>
            <a:xfrm>
              <a:off x="4379675" y="615050"/>
              <a:ext cx="149325" cy="122175"/>
            </a:xfrm>
            <a:custGeom>
              <a:avLst/>
              <a:gdLst/>
              <a:ahLst/>
              <a:cxnLst/>
              <a:rect l="l" t="t" r="r" b="b"/>
              <a:pathLst>
                <a:path w="5973" h="4887" extrusionOk="0">
                  <a:moveTo>
                    <a:pt x="3875" y="0"/>
                  </a:moveTo>
                  <a:lnTo>
                    <a:pt x="3579" y="25"/>
                  </a:lnTo>
                  <a:lnTo>
                    <a:pt x="3283" y="74"/>
                  </a:lnTo>
                  <a:lnTo>
                    <a:pt x="2962" y="173"/>
                  </a:lnTo>
                  <a:lnTo>
                    <a:pt x="2666" y="272"/>
                  </a:lnTo>
                  <a:lnTo>
                    <a:pt x="2370" y="420"/>
                  </a:lnTo>
                  <a:lnTo>
                    <a:pt x="2098" y="568"/>
                  </a:lnTo>
                  <a:lnTo>
                    <a:pt x="1827" y="740"/>
                  </a:lnTo>
                  <a:lnTo>
                    <a:pt x="1555" y="938"/>
                  </a:lnTo>
                  <a:lnTo>
                    <a:pt x="1309" y="1135"/>
                  </a:lnTo>
                  <a:lnTo>
                    <a:pt x="1062" y="1333"/>
                  </a:lnTo>
                  <a:lnTo>
                    <a:pt x="865" y="1530"/>
                  </a:lnTo>
                  <a:lnTo>
                    <a:pt x="667" y="1752"/>
                  </a:lnTo>
                  <a:lnTo>
                    <a:pt x="494" y="1974"/>
                  </a:lnTo>
                  <a:lnTo>
                    <a:pt x="322" y="2221"/>
                  </a:lnTo>
                  <a:lnTo>
                    <a:pt x="198" y="2468"/>
                  </a:lnTo>
                  <a:lnTo>
                    <a:pt x="100" y="2715"/>
                  </a:lnTo>
                  <a:lnTo>
                    <a:pt x="50" y="2961"/>
                  </a:lnTo>
                  <a:lnTo>
                    <a:pt x="1" y="3208"/>
                  </a:lnTo>
                  <a:lnTo>
                    <a:pt x="1" y="3430"/>
                  </a:lnTo>
                  <a:lnTo>
                    <a:pt x="26" y="3677"/>
                  </a:lnTo>
                  <a:lnTo>
                    <a:pt x="75" y="3874"/>
                  </a:lnTo>
                  <a:lnTo>
                    <a:pt x="174" y="4096"/>
                  </a:lnTo>
                  <a:lnTo>
                    <a:pt x="272" y="4269"/>
                  </a:lnTo>
                  <a:lnTo>
                    <a:pt x="445" y="4442"/>
                  </a:lnTo>
                  <a:lnTo>
                    <a:pt x="618" y="4590"/>
                  </a:lnTo>
                  <a:lnTo>
                    <a:pt x="840" y="4689"/>
                  </a:lnTo>
                  <a:lnTo>
                    <a:pt x="1111" y="4787"/>
                  </a:lnTo>
                  <a:lnTo>
                    <a:pt x="1407" y="4837"/>
                  </a:lnTo>
                  <a:lnTo>
                    <a:pt x="1876" y="4886"/>
                  </a:lnTo>
                  <a:lnTo>
                    <a:pt x="2345" y="4886"/>
                  </a:lnTo>
                  <a:lnTo>
                    <a:pt x="2814" y="4812"/>
                  </a:lnTo>
                  <a:lnTo>
                    <a:pt x="3283" y="4713"/>
                  </a:lnTo>
                  <a:lnTo>
                    <a:pt x="3727" y="4590"/>
                  </a:lnTo>
                  <a:lnTo>
                    <a:pt x="4146" y="4392"/>
                  </a:lnTo>
                  <a:lnTo>
                    <a:pt x="4566" y="4170"/>
                  </a:lnTo>
                  <a:lnTo>
                    <a:pt x="4961" y="3899"/>
                  </a:lnTo>
                  <a:lnTo>
                    <a:pt x="5183" y="3702"/>
                  </a:lnTo>
                  <a:lnTo>
                    <a:pt x="5380" y="3504"/>
                  </a:lnTo>
                  <a:lnTo>
                    <a:pt x="5553" y="3282"/>
                  </a:lnTo>
                  <a:lnTo>
                    <a:pt x="5701" y="3035"/>
                  </a:lnTo>
                  <a:lnTo>
                    <a:pt x="5800" y="2789"/>
                  </a:lnTo>
                  <a:lnTo>
                    <a:pt x="5898" y="2542"/>
                  </a:lnTo>
                  <a:lnTo>
                    <a:pt x="5948" y="2295"/>
                  </a:lnTo>
                  <a:lnTo>
                    <a:pt x="5972" y="2048"/>
                  </a:lnTo>
                  <a:lnTo>
                    <a:pt x="5972" y="1801"/>
                  </a:lnTo>
                  <a:lnTo>
                    <a:pt x="5923" y="1555"/>
                  </a:lnTo>
                  <a:lnTo>
                    <a:pt x="5849" y="1308"/>
                  </a:lnTo>
                  <a:lnTo>
                    <a:pt x="5750" y="1061"/>
                  </a:lnTo>
                  <a:lnTo>
                    <a:pt x="5627" y="839"/>
                  </a:lnTo>
                  <a:lnTo>
                    <a:pt x="5454" y="642"/>
                  </a:lnTo>
                  <a:lnTo>
                    <a:pt x="5232" y="444"/>
                  </a:lnTo>
                  <a:lnTo>
                    <a:pt x="5010" y="296"/>
                  </a:lnTo>
                  <a:lnTo>
                    <a:pt x="4739" y="148"/>
                  </a:lnTo>
                  <a:lnTo>
                    <a:pt x="4467" y="49"/>
                  </a:lnTo>
                  <a:lnTo>
                    <a:pt x="4171"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631;p115">
              <a:extLst>
                <a:ext uri="{FF2B5EF4-FFF2-40B4-BE49-F238E27FC236}">
                  <a16:creationId xmlns:a16="http://schemas.microsoft.com/office/drawing/2014/main" id="{790F36C0-4B42-B84B-8252-93D84B27C840}"/>
                </a:ext>
              </a:extLst>
            </p:cNvPr>
            <p:cNvSpPr/>
            <p:nvPr/>
          </p:nvSpPr>
          <p:spPr>
            <a:xfrm>
              <a:off x="3883700" y="2057975"/>
              <a:ext cx="483675" cy="2917975"/>
            </a:xfrm>
            <a:custGeom>
              <a:avLst/>
              <a:gdLst/>
              <a:ahLst/>
              <a:cxnLst/>
              <a:rect l="l" t="t" r="r" b="b"/>
              <a:pathLst>
                <a:path w="19347" h="116719" extrusionOk="0">
                  <a:moveTo>
                    <a:pt x="1481" y="1"/>
                  </a:moveTo>
                  <a:lnTo>
                    <a:pt x="1234" y="6194"/>
                  </a:lnTo>
                  <a:lnTo>
                    <a:pt x="963" y="12857"/>
                  </a:lnTo>
                  <a:lnTo>
                    <a:pt x="691" y="20951"/>
                  </a:lnTo>
                  <a:lnTo>
                    <a:pt x="395" y="29785"/>
                  </a:lnTo>
                  <a:lnTo>
                    <a:pt x="272" y="34251"/>
                  </a:lnTo>
                  <a:lnTo>
                    <a:pt x="173" y="38619"/>
                  </a:lnTo>
                  <a:lnTo>
                    <a:pt x="99" y="42839"/>
                  </a:lnTo>
                  <a:lnTo>
                    <a:pt x="25" y="46787"/>
                  </a:lnTo>
                  <a:lnTo>
                    <a:pt x="0" y="50389"/>
                  </a:lnTo>
                  <a:lnTo>
                    <a:pt x="25" y="53548"/>
                  </a:lnTo>
                  <a:lnTo>
                    <a:pt x="50" y="55127"/>
                  </a:lnTo>
                  <a:lnTo>
                    <a:pt x="99" y="56904"/>
                  </a:lnTo>
                  <a:lnTo>
                    <a:pt x="272" y="60877"/>
                  </a:lnTo>
                  <a:lnTo>
                    <a:pt x="494" y="65368"/>
                  </a:lnTo>
                  <a:lnTo>
                    <a:pt x="790" y="70204"/>
                  </a:lnTo>
                  <a:lnTo>
                    <a:pt x="1135" y="75337"/>
                  </a:lnTo>
                  <a:lnTo>
                    <a:pt x="1530" y="80618"/>
                  </a:lnTo>
                  <a:lnTo>
                    <a:pt x="1925" y="85948"/>
                  </a:lnTo>
                  <a:lnTo>
                    <a:pt x="2345" y="91179"/>
                  </a:lnTo>
                  <a:lnTo>
                    <a:pt x="3159" y="101000"/>
                  </a:lnTo>
                  <a:lnTo>
                    <a:pt x="3850" y="109119"/>
                  </a:lnTo>
                  <a:lnTo>
                    <a:pt x="4541" y="116719"/>
                  </a:lnTo>
                  <a:lnTo>
                    <a:pt x="13153" y="116719"/>
                  </a:lnTo>
                  <a:lnTo>
                    <a:pt x="13424" y="109267"/>
                  </a:lnTo>
                  <a:lnTo>
                    <a:pt x="14041" y="91673"/>
                  </a:lnTo>
                  <a:lnTo>
                    <a:pt x="14436" y="81309"/>
                  </a:lnTo>
                  <a:lnTo>
                    <a:pt x="14831" y="71117"/>
                  </a:lnTo>
                  <a:lnTo>
                    <a:pt x="15201" y="61963"/>
                  </a:lnTo>
                  <a:lnTo>
                    <a:pt x="15522" y="54757"/>
                  </a:lnTo>
                  <a:lnTo>
                    <a:pt x="15694" y="51302"/>
                  </a:lnTo>
                  <a:lnTo>
                    <a:pt x="15916" y="47453"/>
                  </a:lnTo>
                  <a:lnTo>
                    <a:pt x="16459" y="38915"/>
                  </a:lnTo>
                  <a:lnTo>
                    <a:pt x="17101" y="29834"/>
                  </a:lnTo>
                  <a:lnTo>
                    <a:pt x="17742" y="20901"/>
                  </a:lnTo>
                  <a:lnTo>
                    <a:pt x="18359" y="12758"/>
                  </a:lnTo>
                  <a:lnTo>
                    <a:pt x="18878" y="6120"/>
                  </a:lnTo>
                  <a:lnTo>
                    <a:pt x="193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632;p115">
              <a:extLst>
                <a:ext uri="{FF2B5EF4-FFF2-40B4-BE49-F238E27FC236}">
                  <a16:creationId xmlns:a16="http://schemas.microsoft.com/office/drawing/2014/main" id="{A667D1B0-2DC2-74D7-CFAD-B444E6FB7F1B}"/>
                </a:ext>
              </a:extLst>
            </p:cNvPr>
            <p:cNvSpPr/>
            <p:nvPr/>
          </p:nvSpPr>
          <p:spPr>
            <a:xfrm>
              <a:off x="3883700" y="2057975"/>
              <a:ext cx="483675" cy="2917975"/>
            </a:xfrm>
            <a:custGeom>
              <a:avLst/>
              <a:gdLst/>
              <a:ahLst/>
              <a:cxnLst/>
              <a:rect l="l" t="t" r="r" b="b"/>
              <a:pathLst>
                <a:path w="19347" h="116719" fill="none" extrusionOk="0">
                  <a:moveTo>
                    <a:pt x="1481" y="1"/>
                  </a:moveTo>
                  <a:lnTo>
                    <a:pt x="1481" y="1"/>
                  </a:lnTo>
                  <a:lnTo>
                    <a:pt x="1234" y="6194"/>
                  </a:lnTo>
                  <a:lnTo>
                    <a:pt x="963" y="12857"/>
                  </a:lnTo>
                  <a:lnTo>
                    <a:pt x="691" y="20951"/>
                  </a:lnTo>
                  <a:lnTo>
                    <a:pt x="395" y="29785"/>
                  </a:lnTo>
                  <a:lnTo>
                    <a:pt x="272" y="34251"/>
                  </a:lnTo>
                  <a:lnTo>
                    <a:pt x="173" y="38619"/>
                  </a:lnTo>
                  <a:lnTo>
                    <a:pt x="99" y="42839"/>
                  </a:lnTo>
                  <a:lnTo>
                    <a:pt x="25" y="46787"/>
                  </a:lnTo>
                  <a:lnTo>
                    <a:pt x="0" y="50389"/>
                  </a:lnTo>
                  <a:lnTo>
                    <a:pt x="25" y="53548"/>
                  </a:lnTo>
                  <a:lnTo>
                    <a:pt x="25" y="53548"/>
                  </a:lnTo>
                  <a:lnTo>
                    <a:pt x="50" y="55127"/>
                  </a:lnTo>
                  <a:lnTo>
                    <a:pt x="99" y="56904"/>
                  </a:lnTo>
                  <a:lnTo>
                    <a:pt x="272" y="60877"/>
                  </a:lnTo>
                  <a:lnTo>
                    <a:pt x="494" y="65368"/>
                  </a:lnTo>
                  <a:lnTo>
                    <a:pt x="790" y="70204"/>
                  </a:lnTo>
                  <a:lnTo>
                    <a:pt x="1135" y="75337"/>
                  </a:lnTo>
                  <a:lnTo>
                    <a:pt x="1530" y="80618"/>
                  </a:lnTo>
                  <a:lnTo>
                    <a:pt x="1925" y="85948"/>
                  </a:lnTo>
                  <a:lnTo>
                    <a:pt x="2345" y="91179"/>
                  </a:lnTo>
                  <a:lnTo>
                    <a:pt x="3159" y="101000"/>
                  </a:lnTo>
                  <a:lnTo>
                    <a:pt x="3850" y="109119"/>
                  </a:lnTo>
                  <a:lnTo>
                    <a:pt x="4541" y="116719"/>
                  </a:lnTo>
                  <a:lnTo>
                    <a:pt x="13153" y="116719"/>
                  </a:lnTo>
                  <a:lnTo>
                    <a:pt x="13153" y="116719"/>
                  </a:lnTo>
                  <a:lnTo>
                    <a:pt x="13424" y="109267"/>
                  </a:lnTo>
                  <a:lnTo>
                    <a:pt x="14041" y="91673"/>
                  </a:lnTo>
                  <a:lnTo>
                    <a:pt x="14436" y="81309"/>
                  </a:lnTo>
                  <a:lnTo>
                    <a:pt x="14831" y="71117"/>
                  </a:lnTo>
                  <a:lnTo>
                    <a:pt x="15201" y="61963"/>
                  </a:lnTo>
                  <a:lnTo>
                    <a:pt x="15522" y="54757"/>
                  </a:lnTo>
                  <a:lnTo>
                    <a:pt x="15522" y="54757"/>
                  </a:lnTo>
                  <a:lnTo>
                    <a:pt x="15694" y="51302"/>
                  </a:lnTo>
                  <a:lnTo>
                    <a:pt x="15916" y="47453"/>
                  </a:lnTo>
                  <a:lnTo>
                    <a:pt x="16459" y="38915"/>
                  </a:lnTo>
                  <a:lnTo>
                    <a:pt x="17101" y="29834"/>
                  </a:lnTo>
                  <a:lnTo>
                    <a:pt x="17742" y="20901"/>
                  </a:lnTo>
                  <a:lnTo>
                    <a:pt x="18359" y="12758"/>
                  </a:lnTo>
                  <a:lnTo>
                    <a:pt x="18878" y="6120"/>
                  </a:lnTo>
                  <a:lnTo>
                    <a:pt x="19346" y="1"/>
                  </a:lnTo>
                  <a:lnTo>
                    <a:pt x="14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633;p115">
              <a:extLst>
                <a:ext uri="{FF2B5EF4-FFF2-40B4-BE49-F238E27FC236}">
                  <a16:creationId xmlns:a16="http://schemas.microsoft.com/office/drawing/2014/main" id="{40FB07A6-CC01-0FE8-5493-0F15F5161DEF}"/>
                </a:ext>
              </a:extLst>
            </p:cNvPr>
            <p:cNvSpPr/>
            <p:nvPr/>
          </p:nvSpPr>
          <p:spPr>
            <a:xfrm>
              <a:off x="3930575" y="4189375"/>
              <a:ext cx="309100" cy="786575"/>
            </a:xfrm>
            <a:custGeom>
              <a:avLst/>
              <a:gdLst/>
              <a:ahLst/>
              <a:cxnLst/>
              <a:rect l="l" t="t" r="r" b="b"/>
              <a:pathLst>
                <a:path w="12364" h="31463" extrusionOk="0">
                  <a:moveTo>
                    <a:pt x="1" y="1"/>
                  </a:moveTo>
                  <a:lnTo>
                    <a:pt x="470" y="5972"/>
                  </a:lnTo>
                  <a:lnTo>
                    <a:pt x="938" y="11722"/>
                  </a:lnTo>
                  <a:lnTo>
                    <a:pt x="1802" y="21790"/>
                  </a:lnTo>
                  <a:lnTo>
                    <a:pt x="2419" y="28823"/>
                  </a:lnTo>
                  <a:lnTo>
                    <a:pt x="2666" y="31463"/>
                  </a:lnTo>
                  <a:lnTo>
                    <a:pt x="11278" y="31463"/>
                  </a:lnTo>
                  <a:lnTo>
                    <a:pt x="11598" y="22111"/>
                  </a:lnTo>
                  <a:lnTo>
                    <a:pt x="12363" y="988"/>
                  </a:lnTo>
                  <a:lnTo>
                    <a:pt x="9624" y="766"/>
                  </a:lnTo>
                  <a:lnTo>
                    <a:pt x="1" y="1"/>
                  </a:lnTo>
                  <a:close/>
                </a:path>
              </a:pathLst>
            </a:custGeom>
            <a:solidFill>
              <a:srgbClr val="F8CD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634;p115">
              <a:extLst>
                <a:ext uri="{FF2B5EF4-FFF2-40B4-BE49-F238E27FC236}">
                  <a16:creationId xmlns:a16="http://schemas.microsoft.com/office/drawing/2014/main" id="{37A0DF6F-0401-3126-2D14-EE624B09C2B7}"/>
                </a:ext>
              </a:extLst>
            </p:cNvPr>
            <p:cNvSpPr/>
            <p:nvPr/>
          </p:nvSpPr>
          <p:spPr>
            <a:xfrm>
              <a:off x="3930575" y="4189375"/>
              <a:ext cx="309100" cy="786575"/>
            </a:xfrm>
            <a:custGeom>
              <a:avLst/>
              <a:gdLst/>
              <a:ahLst/>
              <a:cxnLst/>
              <a:rect l="l" t="t" r="r" b="b"/>
              <a:pathLst>
                <a:path w="12364" h="31463" fill="none" extrusionOk="0">
                  <a:moveTo>
                    <a:pt x="1" y="1"/>
                  </a:moveTo>
                  <a:lnTo>
                    <a:pt x="1" y="1"/>
                  </a:lnTo>
                  <a:lnTo>
                    <a:pt x="470" y="5972"/>
                  </a:lnTo>
                  <a:lnTo>
                    <a:pt x="938" y="11722"/>
                  </a:lnTo>
                  <a:lnTo>
                    <a:pt x="1802" y="21790"/>
                  </a:lnTo>
                  <a:lnTo>
                    <a:pt x="2419" y="28823"/>
                  </a:lnTo>
                  <a:lnTo>
                    <a:pt x="2666" y="31463"/>
                  </a:lnTo>
                  <a:lnTo>
                    <a:pt x="11278" y="31463"/>
                  </a:lnTo>
                  <a:lnTo>
                    <a:pt x="11278" y="31463"/>
                  </a:lnTo>
                  <a:lnTo>
                    <a:pt x="11598" y="22111"/>
                  </a:lnTo>
                  <a:lnTo>
                    <a:pt x="12363" y="988"/>
                  </a:lnTo>
                  <a:lnTo>
                    <a:pt x="9624" y="766"/>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635;p115">
              <a:extLst>
                <a:ext uri="{FF2B5EF4-FFF2-40B4-BE49-F238E27FC236}">
                  <a16:creationId xmlns:a16="http://schemas.microsoft.com/office/drawing/2014/main" id="{E08A6398-EEF9-D6FA-B054-2CDC1B060AD7}"/>
                </a:ext>
              </a:extLst>
            </p:cNvPr>
            <p:cNvSpPr/>
            <p:nvPr/>
          </p:nvSpPr>
          <p:spPr>
            <a:xfrm>
              <a:off x="3970050" y="4901300"/>
              <a:ext cx="258525" cy="78975"/>
            </a:xfrm>
            <a:custGeom>
              <a:avLst/>
              <a:gdLst/>
              <a:ahLst/>
              <a:cxnLst/>
              <a:rect l="l" t="t" r="r" b="b"/>
              <a:pathLst>
                <a:path w="10341" h="3159" extrusionOk="0">
                  <a:moveTo>
                    <a:pt x="1" y="0"/>
                  </a:moveTo>
                  <a:lnTo>
                    <a:pt x="322" y="3159"/>
                  </a:lnTo>
                  <a:lnTo>
                    <a:pt x="10266" y="3159"/>
                  </a:lnTo>
                  <a:lnTo>
                    <a:pt x="10316" y="1752"/>
                  </a:lnTo>
                  <a:lnTo>
                    <a:pt x="10340" y="790"/>
                  </a:lnTo>
                  <a:lnTo>
                    <a:pt x="10340" y="469"/>
                  </a:lnTo>
                  <a:lnTo>
                    <a:pt x="10340" y="346"/>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7636;p115">
              <a:extLst>
                <a:ext uri="{FF2B5EF4-FFF2-40B4-BE49-F238E27FC236}">
                  <a16:creationId xmlns:a16="http://schemas.microsoft.com/office/drawing/2014/main" id="{B5C8184B-2CCC-1E13-8EE1-A1BD3CB7633F}"/>
                </a:ext>
              </a:extLst>
            </p:cNvPr>
            <p:cNvSpPr/>
            <p:nvPr/>
          </p:nvSpPr>
          <p:spPr>
            <a:xfrm>
              <a:off x="4161925" y="2057975"/>
              <a:ext cx="794600" cy="2917375"/>
            </a:xfrm>
            <a:custGeom>
              <a:avLst/>
              <a:gdLst/>
              <a:ahLst/>
              <a:cxnLst/>
              <a:rect l="l" t="t" r="r" b="b"/>
              <a:pathLst>
                <a:path w="31784" h="116695" extrusionOk="0">
                  <a:moveTo>
                    <a:pt x="0" y="1"/>
                  </a:moveTo>
                  <a:lnTo>
                    <a:pt x="790" y="6293"/>
                  </a:lnTo>
                  <a:lnTo>
                    <a:pt x="1678" y="13079"/>
                  </a:lnTo>
                  <a:lnTo>
                    <a:pt x="2764" y="21272"/>
                  </a:lnTo>
                  <a:lnTo>
                    <a:pt x="3973" y="30130"/>
                  </a:lnTo>
                  <a:lnTo>
                    <a:pt x="4615" y="34597"/>
                  </a:lnTo>
                  <a:lnTo>
                    <a:pt x="5256" y="38940"/>
                  </a:lnTo>
                  <a:lnTo>
                    <a:pt x="5873" y="43085"/>
                  </a:lnTo>
                  <a:lnTo>
                    <a:pt x="6490" y="46935"/>
                  </a:lnTo>
                  <a:lnTo>
                    <a:pt x="7082" y="50414"/>
                  </a:lnTo>
                  <a:lnTo>
                    <a:pt x="7625" y="53400"/>
                  </a:lnTo>
                  <a:lnTo>
                    <a:pt x="8291" y="56731"/>
                  </a:lnTo>
                  <a:lnTo>
                    <a:pt x="9155" y="60704"/>
                  </a:lnTo>
                  <a:lnTo>
                    <a:pt x="10142" y="65170"/>
                  </a:lnTo>
                  <a:lnTo>
                    <a:pt x="11253" y="70007"/>
                  </a:lnTo>
                  <a:lnTo>
                    <a:pt x="12437" y="75140"/>
                  </a:lnTo>
                  <a:lnTo>
                    <a:pt x="13671" y="80445"/>
                  </a:lnTo>
                  <a:lnTo>
                    <a:pt x="16212" y="91031"/>
                  </a:lnTo>
                  <a:lnTo>
                    <a:pt x="18581" y="100877"/>
                  </a:lnTo>
                  <a:lnTo>
                    <a:pt x="20580" y="109045"/>
                  </a:lnTo>
                  <a:lnTo>
                    <a:pt x="22480" y="116694"/>
                  </a:lnTo>
                  <a:lnTo>
                    <a:pt x="31783" y="116694"/>
                  </a:lnTo>
                  <a:lnTo>
                    <a:pt x="30623" y="109242"/>
                  </a:lnTo>
                  <a:lnTo>
                    <a:pt x="29389" y="101296"/>
                  </a:lnTo>
                  <a:lnTo>
                    <a:pt x="27909" y="91697"/>
                  </a:lnTo>
                  <a:lnTo>
                    <a:pt x="26379" y="81383"/>
                  </a:lnTo>
                  <a:lnTo>
                    <a:pt x="25639" y="76201"/>
                  </a:lnTo>
                  <a:lnTo>
                    <a:pt x="24923" y="71191"/>
                  </a:lnTo>
                  <a:lnTo>
                    <a:pt x="24257" y="66454"/>
                  </a:lnTo>
                  <a:lnTo>
                    <a:pt x="23689" y="62061"/>
                  </a:lnTo>
                  <a:lnTo>
                    <a:pt x="23220" y="58162"/>
                  </a:lnTo>
                  <a:lnTo>
                    <a:pt x="22850" y="54880"/>
                  </a:lnTo>
                  <a:lnTo>
                    <a:pt x="22110" y="47601"/>
                  </a:lnTo>
                  <a:lnTo>
                    <a:pt x="21296" y="39063"/>
                  </a:lnTo>
                  <a:lnTo>
                    <a:pt x="19568" y="21000"/>
                  </a:lnTo>
                  <a:lnTo>
                    <a:pt x="175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7637;p115">
              <a:extLst>
                <a:ext uri="{FF2B5EF4-FFF2-40B4-BE49-F238E27FC236}">
                  <a16:creationId xmlns:a16="http://schemas.microsoft.com/office/drawing/2014/main" id="{9F71D622-2804-AC82-112B-B4AB35AA0BCF}"/>
                </a:ext>
              </a:extLst>
            </p:cNvPr>
            <p:cNvSpPr/>
            <p:nvPr/>
          </p:nvSpPr>
          <p:spPr>
            <a:xfrm>
              <a:off x="4161925" y="2057975"/>
              <a:ext cx="794600" cy="2917375"/>
            </a:xfrm>
            <a:custGeom>
              <a:avLst/>
              <a:gdLst/>
              <a:ahLst/>
              <a:cxnLst/>
              <a:rect l="l" t="t" r="r" b="b"/>
              <a:pathLst>
                <a:path w="31784" h="116695" fill="none" extrusionOk="0">
                  <a:moveTo>
                    <a:pt x="0" y="1"/>
                  </a:moveTo>
                  <a:lnTo>
                    <a:pt x="0" y="1"/>
                  </a:lnTo>
                  <a:lnTo>
                    <a:pt x="790" y="6293"/>
                  </a:lnTo>
                  <a:lnTo>
                    <a:pt x="1678" y="13079"/>
                  </a:lnTo>
                  <a:lnTo>
                    <a:pt x="2764" y="21272"/>
                  </a:lnTo>
                  <a:lnTo>
                    <a:pt x="3973" y="30130"/>
                  </a:lnTo>
                  <a:lnTo>
                    <a:pt x="4615" y="34597"/>
                  </a:lnTo>
                  <a:lnTo>
                    <a:pt x="5256" y="38940"/>
                  </a:lnTo>
                  <a:lnTo>
                    <a:pt x="5873" y="43085"/>
                  </a:lnTo>
                  <a:lnTo>
                    <a:pt x="6490" y="46935"/>
                  </a:lnTo>
                  <a:lnTo>
                    <a:pt x="7082" y="50414"/>
                  </a:lnTo>
                  <a:lnTo>
                    <a:pt x="7625" y="53400"/>
                  </a:lnTo>
                  <a:lnTo>
                    <a:pt x="7625" y="53400"/>
                  </a:lnTo>
                  <a:lnTo>
                    <a:pt x="8291" y="56731"/>
                  </a:lnTo>
                  <a:lnTo>
                    <a:pt x="9155" y="60704"/>
                  </a:lnTo>
                  <a:lnTo>
                    <a:pt x="10142" y="65170"/>
                  </a:lnTo>
                  <a:lnTo>
                    <a:pt x="11253" y="70007"/>
                  </a:lnTo>
                  <a:lnTo>
                    <a:pt x="12437" y="75140"/>
                  </a:lnTo>
                  <a:lnTo>
                    <a:pt x="13671" y="80445"/>
                  </a:lnTo>
                  <a:lnTo>
                    <a:pt x="16212" y="91031"/>
                  </a:lnTo>
                  <a:lnTo>
                    <a:pt x="18581" y="100877"/>
                  </a:lnTo>
                  <a:lnTo>
                    <a:pt x="20580" y="109045"/>
                  </a:lnTo>
                  <a:lnTo>
                    <a:pt x="22480" y="116694"/>
                  </a:lnTo>
                  <a:lnTo>
                    <a:pt x="31783" y="116694"/>
                  </a:lnTo>
                  <a:lnTo>
                    <a:pt x="31783" y="116694"/>
                  </a:lnTo>
                  <a:lnTo>
                    <a:pt x="30623" y="109242"/>
                  </a:lnTo>
                  <a:lnTo>
                    <a:pt x="29389" y="101296"/>
                  </a:lnTo>
                  <a:lnTo>
                    <a:pt x="27909" y="91697"/>
                  </a:lnTo>
                  <a:lnTo>
                    <a:pt x="26379" y="81383"/>
                  </a:lnTo>
                  <a:lnTo>
                    <a:pt x="25639" y="76201"/>
                  </a:lnTo>
                  <a:lnTo>
                    <a:pt x="24923" y="71191"/>
                  </a:lnTo>
                  <a:lnTo>
                    <a:pt x="24257" y="66454"/>
                  </a:lnTo>
                  <a:lnTo>
                    <a:pt x="23689" y="62061"/>
                  </a:lnTo>
                  <a:lnTo>
                    <a:pt x="23220" y="58162"/>
                  </a:lnTo>
                  <a:lnTo>
                    <a:pt x="22850" y="54880"/>
                  </a:lnTo>
                  <a:lnTo>
                    <a:pt x="22850" y="54880"/>
                  </a:lnTo>
                  <a:lnTo>
                    <a:pt x="22110" y="47601"/>
                  </a:lnTo>
                  <a:lnTo>
                    <a:pt x="21296" y="39063"/>
                  </a:lnTo>
                  <a:lnTo>
                    <a:pt x="19568" y="21000"/>
                  </a:lnTo>
                  <a:lnTo>
                    <a:pt x="1757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7638;p115">
              <a:extLst>
                <a:ext uri="{FF2B5EF4-FFF2-40B4-BE49-F238E27FC236}">
                  <a16:creationId xmlns:a16="http://schemas.microsoft.com/office/drawing/2014/main" id="{01002C94-DF0B-8D27-2AA9-6EC899C6BE74}"/>
                </a:ext>
              </a:extLst>
            </p:cNvPr>
            <p:cNvSpPr/>
            <p:nvPr/>
          </p:nvSpPr>
          <p:spPr>
            <a:xfrm>
              <a:off x="4544400" y="4238125"/>
              <a:ext cx="412125" cy="737225"/>
            </a:xfrm>
            <a:custGeom>
              <a:avLst/>
              <a:gdLst/>
              <a:ahLst/>
              <a:cxnLst/>
              <a:rect l="l" t="t" r="r" b="b"/>
              <a:pathLst>
                <a:path w="16485" h="29489" extrusionOk="0">
                  <a:moveTo>
                    <a:pt x="0" y="0"/>
                  </a:moveTo>
                  <a:lnTo>
                    <a:pt x="2665" y="11105"/>
                  </a:lnTo>
                  <a:lnTo>
                    <a:pt x="4960" y="20531"/>
                  </a:lnTo>
                  <a:lnTo>
                    <a:pt x="7181" y="29488"/>
                  </a:lnTo>
                  <a:lnTo>
                    <a:pt x="16484" y="29488"/>
                  </a:lnTo>
                  <a:lnTo>
                    <a:pt x="15127" y="20827"/>
                  </a:lnTo>
                  <a:lnTo>
                    <a:pt x="13720" y="11721"/>
                  </a:lnTo>
                  <a:lnTo>
                    <a:pt x="12092" y="987"/>
                  </a:lnTo>
                  <a:lnTo>
                    <a:pt x="0" y="0"/>
                  </a:lnTo>
                  <a:close/>
                </a:path>
              </a:pathLst>
            </a:custGeom>
            <a:solidFill>
              <a:srgbClr val="F8CD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7639;p115">
              <a:extLst>
                <a:ext uri="{FF2B5EF4-FFF2-40B4-BE49-F238E27FC236}">
                  <a16:creationId xmlns:a16="http://schemas.microsoft.com/office/drawing/2014/main" id="{46DBED6B-CD25-6288-1476-D6B732A490ED}"/>
                </a:ext>
              </a:extLst>
            </p:cNvPr>
            <p:cNvSpPr/>
            <p:nvPr/>
          </p:nvSpPr>
          <p:spPr>
            <a:xfrm>
              <a:off x="4544400" y="4238125"/>
              <a:ext cx="412125" cy="737225"/>
            </a:xfrm>
            <a:custGeom>
              <a:avLst/>
              <a:gdLst/>
              <a:ahLst/>
              <a:cxnLst/>
              <a:rect l="l" t="t" r="r" b="b"/>
              <a:pathLst>
                <a:path w="16485" h="29489" fill="none" extrusionOk="0">
                  <a:moveTo>
                    <a:pt x="0" y="0"/>
                  </a:moveTo>
                  <a:lnTo>
                    <a:pt x="0" y="0"/>
                  </a:lnTo>
                  <a:lnTo>
                    <a:pt x="2665" y="11105"/>
                  </a:lnTo>
                  <a:lnTo>
                    <a:pt x="4960" y="20531"/>
                  </a:lnTo>
                  <a:lnTo>
                    <a:pt x="7181" y="29488"/>
                  </a:lnTo>
                  <a:lnTo>
                    <a:pt x="16484" y="29488"/>
                  </a:lnTo>
                  <a:lnTo>
                    <a:pt x="16484" y="29488"/>
                  </a:lnTo>
                  <a:lnTo>
                    <a:pt x="15127" y="20827"/>
                  </a:lnTo>
                  <a:lnTo>
                    <a:pt x="13720" y="11721"/>
                  </a:lnTo>
                  <a:lnTo>
                    <a:pt x="12092" y="987"/>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7640;p115">
              <a:extLst>
                <a:ext uri="{FF2B5EF4-FFF2-40B4-BE49-F238E27FC236}">
                  <a16:creationId xmlns:a16="http://schemas.microsoft.com/office/drawing/2014/main" id="{8C8AC3AD-6121-EB9D-D7C6-BE2267DABEC4}"/>
                </a:ext>
              </a:extLst>
            </p:cNvPr>
            <p:cNvSpPr/>
            <p:nvPr/>
          </p:nvSpPr>
          <p:spPr>
            <a:xfrm>
              <a:off x="4691225" y="4905600"/>
              <a:ext cx="277000" cy="74675"/>
            </a:xfrm>
            <a:custGeom>
              <a:avLst/>
              <a:gdLst/>
              <a:ahLst/>
              <a:cxnLst/>
              <a:rect l="l" t="t" r="r" b="b"/>
              <a:pathLst>
                <a:path w="11080" h="2987" extrusionOk="0">
                  <a:moveTo>
                    <a:pt x="0" y="1"/>
                  </a:moveTo>
                  <a:lnTo>
                    <a:pt x="839" y="2987"/>
                  </a:lnTo>
                  <a:lnTo>
                    <a:pt x="11080" y="2987"/>
                  </a:lnTo>
                  <a:lnTo>
                    <a:pt x="10882" y="1704"/>
                  </a:lnTo>
                  <a:lnTo>
                    <a:pt x="10759" y="815"/>
                  </a:lnTo>
                  <a:lnTo>
                    <a:pt x="10685" y="396"/>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7641;p115">
              <a:extLst>
                <a:ext uri="{FF2B5EF4-FFF2-40B4-BE49-F238E27FC236}">
                  <a16:creationId xmlns:a16="http://schemas.microsoft.com/office/drawing/2014/main" id="{CE43385A-DCF5-C772-6FBB-96D166C19C35}"/>
                </a:ext>
              </a:extLst>
            </p:cNvPr>
            <p:cNvSpPr/>
            <p:nvPr/>
          </p:nvSpPr>
          <p:spPr>
            <a:xfrm>
              <a:off x="4284075" y="520650"/>
              <a:ext cx="25925" cy="35800"/>
            </a:xfrm>
            <a:custGeom>
              <a:avLst/>
              <a:gdLst/>
              <a:ahLst/>
              <a:cxnLst/>
              <a:rect l="l" t="t" r="r" b="b"/>
              <a:pathLst>
                <a:path w="1037" h="1432" extrusionOk="0">
                  <a:moveTo>
                    <a:pt x="592" y="1"/>
                  </a:moveTo>
                  <a:lnTo>
                    <a:pt x="494" y="25"/>
                  </a:lnTo>
                  <a:lnTo>
                    <a:pt x="395" y="99"/>
                  </a:lnTo>
                  <a:lnTo>
                    <a:pt x="296" y="173"/>
                  </a:lnTo>
                  <a:lnTo>
                    <a:pt x="197" y="297"/>
                  </a:lnTo>
                  <a:lnTo>
                    <a:pt x="123" y="420"/>
                  </a:lnTo>
                  <a:lnTo>
                    <a:pt x="74" y="544"/>
                  </a:lnTo>
                  <a:lnTo>
                    <a:pt x="25" y="692"/>
                  </a:lnTo>
                  <a:lnTo>
                    <a:pt x="0" y="840"/>
                  </a:lnTo>
                  <a:lnTo>
                    <a:pt x="0" y="963"/>
                  </a:lnTo>
                  <a:lnTo>
                    <a:pt x="0" y="1086"/>
                  </a:lnTo>
                  <a:lnTo>
                    <a:pt x="25" y="1210"/>
                  </a:lnTo>
                  <a:lnTo>
                    <a:pt x="99" y="1309"/>
                  </a:lnTo>
                  <a:lnTo>
                    <a:pt x="148" y="1383"/>
                  </a:lnTo>
                  <a:lnTo>
                    <a:pt x="247" y="1407"/>
                  </a:lnTo>
                  <a:lnTo>
                    <a:pt x="346" y="1432"/>
                  </a:lnTo>
                  <a:lnTo>
                    <a:pt x="444" y="1432"/>
                  </a:lnTo>
                  <a:lnTo>
                    <a:pt x="543" y="1383"/>
                  </a:lnTo>
                  <a:lnTo>
                    <a:pt x="642" y="1333"/>
                  </a:lnTo>
                  <a:lnTo>
                    <a:pt x="740" y="1259"/>
                  </a:lnTo>
                  <a:lnTo>
                    <a:pt x="814" y="1136"/>
                  </a:lnTo>
                  <a:lnTo>
                    <a:pt x="913" y="1037"/>
                  </a:lnTo>
                  <a:lnTo>
                    <a:pt x="962" y="889"/>
                  </a:lnTo>
                  <a:lnTo>
                    <a:pt x="1012" y="741"/>
                  </a:lnTo>
                  <a:lnTo>
                    <a:pt x="1036" y="618"/>
                  </a:lnTo>
                  <a:lnTo>
                    <a:pt x="1036" y="470"/>
                  </a:lnTo>
                  <a:lnTo>
                    <a:pt x="1036" y="346"/>
                  </a:lnTo>
                  <a:lnTo>
                    <a:pt x="987" y="247"/>
                  </a:lnTo>
                  <a:lnTo>
                    <a:pt x="938" y="149"/>
                  </a:lnTo>
                  <a:lnTo>
                    <a:pt x="864" y="75"/>
                  </a:lnTo>
                  <a:lnTo>
                    <a:pt x="790" y="25"/>
                  </a:lnTo>
                  <a:lnTo>
                    <a:pt x="6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7642;p115">
              <a:extLst>
                <a:ext uri="{FF2B5EF4-FFF2-40B4-BE49-F238E27FC236}">
                  <a16:creationId xmlns:a16="http://schemas.microsoft.com/office/drawing/2014/main" id="{7FE780A6-4013-C165-2753-FC42CBA0EF2C}"/>
                </a:ext>
              </a:extLst>
            </p:cNvPr>
            <p:cNvSpPr/>
            <p:nvPr/>
          </p:nvSpPr>
          <p:spPr>
            <a:xfrm>
              <a:off x="4176100" y="480550"/>
              <a:ext cx="26550" cy="35800"/>
            </a:xfrm>
            <a:custGeom>
              <a:avLst/>
              <a:gdLst/>
              <a:ahLst/>
              <a:cxnLst/>
              <a:rect l="l" t="t" r="r" b="b"/>
              <a:pathLst>
                <a:path w="1062" h="1432" extrusionOk="0">
                  <a:moveTo>
                    <a:pt x="593" y="1"/>
                  </a:moveTo>
                  <a:lnTo>
                    <a:pt x="494" y="50"/>
                  </a:lnTo>
                  <a:lnTo>
                    <a:pt x="396" y="99"/>
                  </a:lnTo>
                  <a:lnTo>
                    <a:pt x="297" y="198"/>
                  </a:lnTo>
                  <a:lnTo>
                    <a:pt x="223" y="297"/>
                  </a:lnTo>
                  <a:lnTo>
                    <a:pt x="149" y="420"/>
                  </a:lnTo>
                  <a:lnTo>
                    <a:pt x="75" y="544"/>
                  </a:lnTo>
                  <a:lnTo>
                    <a:pt x="25" y="692"/>
                  </a:lnTo>
                  <a:lnTo>
                    <a:pt x="1" y="840"/>
                  </a:lnTo>
                  <a:lnTo>
                    <a:pt x="1" y="963"/>
                  </a:lnTo>
                  <a:lnTo>
                    <a:pt x="1" y="1086"/>
                  </a:lnTo>
                  <a:lnTo>
                    <a:pt x="50" y="1210"/>
                  </a:lnTo>
                  <a:lnTo>
                    <a:pt x="99" y="1284"/>
                  </a:lnTo>
                  <a:lnTo>
                    <a:pt x="174" y="1358"/>
                  </a:lnTo>
                  <a:lnTo>
                    <a:pt x="248" y="1407"/>
                  </a:lnTo>
                  <a:lnTo>
                    <a:pt x="346" y="1432"/>
                  </a:lnTo>
                  <a:lnTo>
                    <a:pt x="445" y="1432"/>
                  </a:lnTo>
                  <a:lnTo>
                    <a:pt x="544" y="1383"/>
                  </a:lnTo>
                  <a:lnTo>
                    <a:pt x="642" y="1333"/>
                  </a:lnTo>
                  <a:lnTo>
                    <a:pt x="741" y="1235"/>
                  </a:lnTo>
                  <a:lnTo>
                    <a:pt x="840" y="1136"/>
                  </a:lnTo>
                  <a:lnTo>
                    <a:pt x="914" y="1012"/>
                  </a:lnTo>
                  <a:lnTo>
                    <a:pt x="963" y="889"/>
                  </a:lnTo>
                  <a:lnTo>
                    <a:pt x="1012" y="741"/>
                  </a:lnTo>
                  <a:lnTo>
                    <a:pt x="1037" y="593"/>
                  </a:lnTo>
                  <a:lnTo>
                    <a:pt x="1062" y="470"/>
                  </a:lnTo>
                  <a:lnTo>
                    <a:pt x="1037" y="346"/>
                  </a:lnTo>
                  <a:lnTo>
                    <a:pt x="1012" y="247"/>
                  </a:lnTo>
                  <a:lnTo>
                    <a:pt x="963" y="149"/>
                  </a:lnTo>
                  <a:lnTo>
                    <a:pt x="889" y="75"/>
                  </a:lnTo>
                  <a:lnTo>
                    <a:pt x="790" y="25"/>
                  </a:lnTo>
                  <a:lnTo>
                    <a:pt x="6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7643;p115">
              <a:extLst>
                <a:ext uri="{FF2B5EF4-FFF2-40B4-BE49-F238E27FC236}">
                  <a16:creationId xmlns:a16="http://schemas.microsoft.com/office/drawing/2014/main" id="{93143F09-C04E-9FDB-AF8C-4DC922E6ACAF}"/>
                </a:ext>
              </a:extLst>
            </p:cNvPr>
            <p:cNvSpPr/>
            <p:nvPr/>
          </p:nvSpPr>
          <p:spPr>
            <a:xfrm>
              <a:off x="4155125" y="520050"/>
              <a:ext cx="77750" cy="91925"/>
            </a:xfrm>
            <a:custGeom>
              <a:avLst/>
              <a:gdLst/>
              <a:ahLst/>
              <a:cxnLst/>
              <a:rect l="l" t="t" r="r" b="b"/>
              <a:pathLst>
                <a:path w="3110" h="3677" extrusionOk="0">
                  <a:moveTo>
                    <a:pt x="3110" y="0"/>
                  </a:moveTo>
                  <a:lnTo>
                    <a:pt x="2765" y="395"/>
                  </a:lnTo>
                  <a:lnTo>
                    <a:pt x="2394" y="740"/>
                  </a:lnTo>
                  <a:lnTo>
                    <a:pt x="2024" y="1086"/>
                  </a:lnTo>
                  <a:lnTo>
                    <a:pt x="1629" y="1431"/>
                  </a:lnTo>
                  <a:lnTo>
                    <a:pt x="1235" y="1752"/>
                  </a:lnTo>
                  <a:lnTo>
                    <a:pt x="840" y="2073"/>
                  </a:lnTo>
                  <a:lnTo>
                    <a:pt x="420" y="2369"/>
                  </a:lnTo>
                  <a:lnTo>
                    <a:pt x="1" y="2640"/>
                  </a:lnTo>
                  <a:lnTo>
                    <a:pt x="149" y="2862"/>
                  </a:lnTo>
                  <a:lnTo>
                    <a:pt x="322" y="3035"/>
                  </a:lnTo>
                  <a:lnTo>
                    <a:pt x="519" y="3208"/>
                  </a:lnTo>
                  <a:lnTo>
                    <a:pt x="716" y="3356"/>
                  </a:lnTo>
                  <a:lnTo>
                    <a:pt x="938" y="3479"/>
                  </a:lnTo>
                  <a:lnTo>
                    <a:pt x="1185" y="3553"/>
                  </a:lnTo>
                  <a:lnTo>
                    <a:pt x="1432" y="3627"/>
                  </a:lnTo>
                  <a:lnTo>
                    <a:pt x="1679" y="3677"/>
                  </a:lnTo>
                  <a:lnTo>
                    <a:pt x="3110" y="0"/>
                  </a:lnTo>
                  <a:close/>
                </a:path>
              </a:pathLst>
            </a:custGeom>
            <a:solidFill>
              <a:srgbClr val="ED89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7644;p115">
              <a:extLst>
                <a:ext uri="{FF2B5EF4-FFF2-40B4-BE49-F238E27FC236}">
                  <a16:creationId xmlns:a16="http://schemas.microsoft.com/office/drawing/2014/main" id="{1619B361-678D-6E80-ADF3-40261552AA77}"/>
                </a:ext>
              </a:extLst>
            </p:cNvPr>
            <p:cNvSpPr/>
            <p:nvPr/>
          </p:nvSpPr>
          <p:spPr>
            <a:xfrm>
              <a:off x="4212500" y="634775"/>
              <a:ext cx="82700" cy="19150"/>
            </a:xfrm>
            <a:custGeom>
              <a:avLst/>
              <a:gdLst/>
              <a:ahLst/>
              <a:cxnLst/>
              <a:rect l="l" t="t" r="r" b="b"/>
              <a:pathLst>
                <a:path w="3308" h="766" extrusionOk="0">
                  <a:moveTo>
                    <a:pt x="3135" y="1"/>
                  </a:moveTo>
                  <a:lnTo>
                    <a:pt x="3110" y="25"/>
                  </a:lnTo>
                  <a:lnTo>
                    <a:pt x="2764" y="223"/>
                  </a:lnTo>
                  <a:lnTo>
                    <a:pt x="2394" y="371"/>
                  </a:lnTo>
                  <a:lnTo>
                    <a:pt x="2049" y="470"/>
                  </a:lnTo>
                  <a:lnTo>
                    <a:pt x="1654" y="519"/>
                  </a:lnTo>
                  <a:lnTo>
                    <a:pt x="1284" y="519"/>
                  </a:lnTo>
                  <a:lnTo>
                    <a:pt x="914" y="494"/>
                  </a:lnTo>
                  <a:lnTo>
                    <a:pt x="544" y="420"/>
                  </a:lnTo>
                  <a:lnTo>
                    <a:pt x="173" y="297"/>
                  </a:lnTo>
                  <a:lnTo>
                    <a:pt x="99" y="297"/>
                  </a:lnTo>
                  <a:lnTo>
                    <a:pt x="75" y="322"/>
                  </a:lnTo>
                  <a:lnTo>
                    <a:pt x="25" y="346"/>
                  </a:lnTo>
                  <a:lnTo>
                    <a:pt x="1" y="371"/>
                  </a:lnTo>
                  <a:lnTo>
                    <a:pt x="1" y="396"/>
                  </a:lnTo>
                  <a:lnTo>
                    <a:pt x="1" y="445"/>
                  </a:lnTo>
                  <a:lnTo>
                    <a:pt x="1" y="470"/>
                  </a:lnTo>
                  <a:lnTo>
                    <a:pt x="25" y="519"/>
                  </a:lnTo>
                  <a:lnTo>
                    <a:pt x="75" y="544"/>
                  </a:lnTo>
                  <a:lnTo>
                    <a:pt x="470" y="667"/>
                  </a:lnTo>
                  <a:lnTo>
                    <a:pt x="889" y="741"/>
                  </a:lnTo>
                  <a:lnTo>
                    <a:pt x="1308" y="766"/>
                  </a:lnTo>
                  <a:lnTo>
                    <a:pt x="1703" y="766"/>
                  </a:lnTo>
                  <a:lnTo>
                    <a:pt x="2123" y="692"/>
                  </a:lnTo>
                  <a:lnTo>
                    <a:pt x="2518" y="568"/>
                  </a:lnTo>
                  <a:lnTo>
                    <a:pt x="2888" y="420"/>
                  </a:lnTo>
                  <a:lnTo>
                    <a:pt x="3258" y="198"/>
                  </a:lnTo>
                  <a:lnTo>
                    <a:pt x="3283" y="174"/>
                  </a:lnTo>
                  <a:lnTo>
                    <a:pt x="3307" y="124"/>
                  </a:lnTo>
                  <a:lnTo>
                    <a:pt x="3283" y="75"/>
                  </a:lnTo>
                  <a:lnTo>
                    <a:pt x="3258" y="25"/>
                  </a:lnTo>
                  <a:lnTo>
                    <a:pt x="32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7645;p115">
              <a:extLst>
                <a:ext uri="{FF2B5EF4-FFF2-40B4-BE49-F238E27FC236}">
                  <a16:creationId xmlns:a16="http://schemas.microsoft.com/office/drawing/2014/main" id="{0CDB89E4-7D26-5CC9-C612-2A77719C96EC}"/>
                </a:ext>
              </a:extLst>
            </p:cNvPr>
            <p:cNvSpPr/>
            <p:nvPr/>
          </p:nvSpPr>
          <p:spPr>
            <a:xfrm>
              <a:off x="4318000" y="471300"/>
              <a:ext cx="43825" cy="48775"/>
            </a:xfrm>
            <a:custGeom>
              <a:avLst/>
              <a:gdLst/>
              <a:ahLst/>
              <a:cxnLst/>
              <a:rect l="l" t="t" r="r" b="b"/>
              <a:pathLst>
                <a:path w="1753" h="1951" extrusionOk="0">
                  <a:moveTo>
                    <a:pt x="198" y="1"/>
                  </a:moveTo>
                  <a:lnTo>
                    <a:pt x="124" y="25"/>
                  </a:lnTo>
                  <a:lnTo>
                    <a:pt x="50" y="99"/>
                  </a:lnTo>
                  <a:lnTo>
                    <a:pt x="0" y="173"/>
                  </a:lnTo>
                  <a:lnTo>
                    <a:pt x="0" y="272"/>
                  </a:lnTo>
                  <a:lnTo>
                    <a:pt x="25" y="371"/>
                  </a:lnTo>
                  <a:lnTo>
                    <a:pt x="74" y="420"/>
                  </a:lnTo>
                  <a:lnTo>
                    <a:pt x="148" y="469"/>
                  </a:lnTo>
                  <a:lnTo>
                    <a:pt x="370" y="568"/>
                  </a:lnTo>
                  <a:lnTo>
                    <a:pt x="543" y="692"/>
                  </a:lnTo>
                  <a:lnTo>
                    <a:pt x="741" y="840"/>
                  </a:lnTo>
                  <a:lnTo>
                    <a:pt x="889" y="988"/>
                  </a:lnTo>
                  <a:lnTo>
                    <a:pt x="1012" y="1160"/>
                  </a:lnTo>
                  <a:lnTo>
                    <a:pt x="1135" y="1358"/>
                  </a:lnTo>
                  <a:lnTo>
                    <a:pt x="1234" y="1580"/>
                  </a:lnTo>
                  <a:lnTo>
                    <a:pt x="1283" y="1802"/>
                  </a:lnTo>
                  <a:lnTo>
                    <a:pt x="1357" y="1876"/>
                  </a:lnTo>
                  <a:lnTo>
                    <a:pt x="1431" y="1950"/>
                  </a:lnTo>
                  <a:lnTo>
                    <a:pt x="1506" y="1950"/>
                  </a:lnTo>
                  <a:lnTo>
                    <a:pt x="1580" y="1925"/>
                  </a:lnTo>
                  <a:lnTo>
                    <a:pt x="1678" y="1876"/>
                  </a:lnTo>
                  <a:lnTo>
                    <a:pt x="1728" y="1802"/>
                  </a:lnTo>
                  <a:lnTo>
                    <a:pt x="1752" y="1728"/>
                  </a:lnTo>
                  <a:lnTo>
                    <a:pt x="1752" y="1629"/>
                  </a:lnTo>
                  <a:lnTo>
                    <a:pt x="1678" y="1358"/>
                  </a:lnTo>
                  <a:lnTo>
                    <a:pt x="1555" y="1086"/>
                  </a:lnTo>
                  <a:lnTo>
                    <a:pt x="1407" y="840"/>
                  </a:lnTo>
                  <a:lnTo>
                    <a:pt x="1234" y="642"/>
                  </a:lnTo>
                  <a:lnTo>
                    <a:pt x="1037" y="445"/>
                  </a:lnTo>
                  <a:lnTo>
                    <a:pt x="815" y="272"/>
                  </a:lnTo>
                  <a:lnTo>
                    <a:pt x="568" y="124"/>
                  </a:lnTo>
                  <a:lnTo>
                    <a:pt x="29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7646;p115">
              <a:extLst>
                <a:ext uri="{FF2B5EF4-FFF2-40B4-BE49-F238E27FC236}">
                  <a16:creationId xmlns:a16="http://schemas.microsoft.com/office/drawing/2014/main" id="{29DC63F4-0F27-3EC1-A194-057E1136A413}"/>
                </a:ext>
              </a:extLst>
            </p:cNvPr>
            <p:cNvSpPr/>
            <p:nvPr/>
          </p:nvSpPr>
          <p:spPr>
            <a:xfrm>
              <a:off x="4163775" y="420725"/>
              <a:ext cx="59850" cy="25925"/>
            </a:xfrm>
            <a:custGeom>
              <a:avLst/>
              <a:gdLst/>
              <a:ahLst/>
              <a:cxnLst/>
              <a:rect l="l" t="t" r="r" b="b"/>
              <a:pathLst>
                <a:path w="2394" h="1037" extrusionOk="0">
                  <a:moveTo>
                    <a:pt x="1654" y="0"/>
                  </a:moveTo>
                  <a:lnTo>
                    <a:pt x="1382" y="25"/>
                  </a:lnTo>
                  <a:lnTo>
                    <a:pt x="1111" y="74"/>
                  </a:lnTo>
                  <a:lnTo>
                    <a:pt x="839" y="173"/>
                  </a:lnTo>
                  <a:lnTo>
                    <a:pt x="568" y="296"/>
                  </a:lnTo>
                  <a:lnTo>
                    <a:pt x="321" y="420"/>
                  </a:lnTo>
                  <a:lnTo>
                    <a:pt x="99" y="617"/>
                  </a:lnTo>
                  <a:lnTo>
                    <a:pt x="25" y="691"/>
                  </a:lnTo>
                  <a:lnTo>
                    <a:pt x="0" y="765"/>
                  </a:lnTo>
                  <a:lnTo>
                    <a:pt x="0" y="864"/>
                  </a:lnTo>
                  <a:lnTo>
                    <a:pt x="50" y="963"/>
                  </a:lnTo>
                  <a:lnTo>
                    <a:pt x="148" y="1012"/>
                  </a:lnTo>
                  <a:lnTo>
                    <a:pt x="198" y="1037"/>
                  </a:lnTo>
                  <a:lnTo>
                    <a:pt x="272" y="1037"/>
                  </a:lnTo>
                  <a:lnTo>
                    <a:pt x="346" y="1012"/>
                  </a:lnTo>
                  <a:lnTo>
                    <a:pt x="395" y="987"/>
                  </a:lnTo>
                  <a:lnTo>
                    <a:pt x="568" y="839"/>
                  </a:lnTo>
                  <a:lnTo>
                    <a:pt x="765" y="716"/>
                  </a:lnTo>
                  <a:lnTo>
                    <a:pt x="963" y="617"/>
                  </a:lnTo>
                  <a:lnTo>
                    <a:pt x="1185" y="543"/>
                  </a:lnTo>
                  <a:lnTo>
                    <a:pt x="1407" y="518"/>
                  </a:lnTo>
                  <a:lnTo>
                    <a:pt x="1629" y="494"/>
                  </a:lnTo>
                  <a:lnTo>
                    <a:pt x="1851" y="494"/>
                  </a:lnTo>
                  <a:lnTo>
                    <a:pt x="2098" y="543"/>
                  </a:lnTo>
                  <a:lnTo>
                    <a:pt x="2196" y="543"/>
                  </a:lnTo>
                  <a:lnTo>
                    <a:pt x="2270" y="518"/>
                  </a:lnTo>
                  <a:lnTo>
                    <a:pt x="2344" y="444"/>
                  </a:lnTo>
                  <a:lnTo>
                    <a:pt x="2394" y="370"/>
                  </a:lnTo>
                  <a:lnTo>
                    <a:pt x="2394" y="272"/>
                  </a:lnTo>
                  <a:lnTo>
                    <a:pt x="2369" y="198"/>
                  </a:lnTo>
                  <a:lnTo>
                    <a:pt x="2320" y="124"/>
                  </a:lnTo>
                  <a:lnTo>
                    <a:pt x="2246" y="74"/>
                  </a:lnTo>
                  <a:lnTo>
                    <a:pt x="1950" y="25"/>
                  </a:lnTo>
                  <a:lnTo>
                    <a:pt x="16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7647;p115">
              <a:extLst>
                <a:ext uri="{FF2B5EF4-FFF2-40B4-BE49-F238E27FC236}">
                  <a16:creationId xmlns:a16="http://schemas.microsoft.com/office/drawing/2014/main" id="{DC3DC10C-AFC5-225A-EF5D-22E54EC585F0}"/>
                </a:ext>
              </a:extLst>
            </p:cNvPr>
            <p:cNvSpPr/>
            <p:nvPr/>
          </p:nvSpPr>
          <p:spPr>
            <a:xfrm>
              <a:off x="4556125" y="1104250"/>
              <a:ext cx="775475" cy="679225"/>
            </a:xfrm>
            <a:custGeom>
              <a:avLst/>
              <a:gdLst/>
              <a:ahLst/>
              <a:cxnLst/>
              <a:rect l="l" t="t" r="r" b="b"/>
              <a:pathLst>
                <a:path w="31019" h="27169" extrusionOk="0">
                  <a:moveTo>
                    <a:pt x="7082" y="0"/>
                  </a:moveTo>
                  <a:lnTo>
                    <a:pt x="0" y="2295"/>
                  </a:lnTo>
                  <a:lnTo>
                    <a:pt x="247" y="2986"/>
                  </a:lnTo>
                  <a:lnTo>
                    <a:pt x="889" y="4837"/>
                  </a:lnTo>
                  <a:lnTo>
                    <a:pt x="1357" y="6095"/>
                  </a:lnTo>
                  <a:lnTo>
                    <a:pt x="1925" y="7551"/>
                  </a:lnTo>
                  <a:lnTo>
                    <a:pt x="2567" y="9106"/>
                  </a:lnTo>
                  <a:lnTo>
                    <a:pt x="3257" y="10784"/>
                  </a:lnTo>
                  <a:lnTo>
                    <a:pt x="4022" y="12511"/>
                  </a:lnTo>
                  <a:lnTo>
                    <a:pt x="4861" y="14263"/>
                  </a:lnTo>
                  <a:lnTo>
                    <a:pt x="5281" y="15127"/>
                  </a:lnTo>
                  <a:lnTo>
                    <a:pt x="5725" y="15990"/>
                  </a:lnTo>
                  <a:lnTo>
                    <a:pt x="6194" y="16829"/>
                  </a:lnTo>
                  <a:lnTo>
                    <a:pt x="6638" y="17644"/>
                  </a:lnTo>
                  <a:lnTo>
                    <a:pt x="7107" y="18433"/>
                  </a:lnTo>
                  <a:lnTo>
                    <a:pt x="7600" y="19223"/>
                  </a:lnTo>
                  <a:lnTo>
                    <a:pt x="8094" y="19939"/>
                  </a:lnTo>
                  <a:lnTo>
                    <a:pt x="8588" y="20630"/>
                  </a:lnTo>
                  <a:lnTo>
                    <a:pt x="9081" y="21296"/>
                  </a:lnTo>
                  <a:lnTo>
                    <a:pt x="9575" y="21888"/>
                  </a:lnTo>
                  <a:lnTo>
                    <a:pt x="10093" y="22431"/>
                  </a:lnTo>
                  <a:lnTo>
                    <a:pt x="10586" y="22924"/>
                  </a:lnTo>
                  <a:lnTo>
                    <a:pt x="10833" y="23122"/>
                  </a:lnTo>
                  <a:lnTo>
                    <a:pt x="11154" y="23344"/>
                  </a:lnTo>
                  <a:lnTo>
                    <a:pt x="11499" y="23541"/>
                  </a:lnTo>
                  <a:lnTo>
                    <a:pt x="11894" y="23763"/>
                  </a:lnTo>
                  <a:lnTo>
                    <a:pt x="12363" y="23986"/>
                  </a:lnTo>
                  <a:lnTo>
                    <a:pt x="12856" y="24208"/>
                  </a:lnTo>
                  <a:lnTo>
                    <a:pt x="13942" y="24652"/>
                  </a:lnTo>
                  <a:lnTo>
                    <a:pt x="15176" y="25071"/>
                  </a:lnTo>
                  <a:lnTo>
                    <a:pt x="16533" y="25491"/>
                  </a:lnTo>
                  <a:lnTo>
                    <a:pt x="17964" y="25861"/>
                  </a:lnTo>
                  <a:lnTo>
                    <a:pt x="19445" y="26231"/>
                  </a:lnTo>
                  <a:lnTo>
                    <a:pt x="21000" y="26527"/>
                  </a:lnTo>
                  <a:lnTo>
                    <a:pt x="22554" y="26799"/>
                  </a:lnTo>
                  <a:lnTo>
                    <a:pt x="23319" y="26897"/>
                  </a:lnTo>
                  <a:lnTo>
                    <a:pt x="24109" y="26996"/>
                  </a:lnTo>
                  <a:lnTo>
                    <a:pt x="24874" y="27070"/>
                  </a:lnTo>
                  <a:lnTo>
                    <a:pt x="25639" y="27119"/>
                  </a:lnTo>
                  <a:lnTo>
                    <a:pt x="26379" y="27144"/>
                  </a:lnTo>
                  <a:lnTo>
                    <a:pt x="27095" y="27169"/>
                  </a:lnTo>
                  <a:lnTo>
                    <a:pt x="27810" y="27169"/>
                  </a:lnTo>
                  <a:lnTo>
                    <a:pt x="28501" y="27144"/>
                  </a:lnTo>
                  <a:lnTo>
                    <a:pt x="29167" y="27070"/>
                  </a:lnTo>
                  <a:lnTo>
                    <a:pt x="29809" y="26996"/>
                  </a:lnTo>
                  <a:lnTo>
                    <a:pt x="30401" y="26897"/>
                  </a:lnTo>
                  <a:lnTo>
                    <a:pt x="30993" y="26774"/>
                  </a:lnTo>
                  <a:lnTo>
                    <a:pt x="31018" y="26601"/>
                  </a:lnTo>
                  <a:lnTo>
                    <a:pt x="31018" y="26429"/>
                  </a:lnTo>
                  <a:lnTo>
                    <a:pt x="30993" y="25984"/>
                  </a:lnTo>
                  <a:lnTo>
                    <a:pt x="30919" y="25491"/>
                  </a:lnTo>
                  <a:lnTo>
                    <a:pt x="30771" y="24948"/>
                  </a:lnTo>
                  <a:lnTo>
                    <a:pt x="30623" y="24405"/>
                  </a:lnTo>
                  <a:lnTo>
                    <a:pt x="30451" y="23912"/>
                  </a:lnTo>
                  <a:lnTo>
                    <a:pt x="30253" y="23492"/>
                  </a:lnTo>
                  <a:lnTo>
                    <a:pt x="30080" y="23171"/>
                  </a:lnTo>
                  <a:lnTo>
                    <a:pt x="29266" y="22974"/>
                  </a:lnTo>
                  <a:lnTo>
                    <a:pt x="28402" y="22727"/>
                  </a:lnTo>
                  <a:lnTo>
                    <a:pt x="27514" y="22456"/>
                  </a:lnTo>
                  <a:lnTo>
                    <a:pt x="26601" y="22110"/>
                  </a:lnTo>
                  <a:lnTo>
                    <a:pt x="25639" y="21765"/>
                  </a:lnTo>
                  <a:lnTo>
                    <a:pt x="24676" y="21370"/>
                  </a:lnTo>
                  <a:lnTo>
                    <a:pt x="22727" y="20531"/>
                  </a:lnTo>
                  <a:lnTo>
                    <a:pt x="20802" y="19667"/>
                  </a:lnTo>
                  <a:lnTo>
                    <a:pt x="19001" y="18853"/>
                  </a:lnTo>
                  <a:lnTo>
                    <a:pt x="17372" y="18113"/>
                  </a:lnTo>
                  <a:lnTo>
                    <a:pt x="15990" y="17520"/>
                  </a:lnTo>
                  <a:lnTo>
                    <a:pt x="15892" y="17471"/>
                  </a:lnTo>
                  <a:lnTo>
                    <a:pt x="15768" y="17397"/>
                  </a:lnTo>
                  <a:lnTo>
                    <a:pt x="15497" y="17175"/>
                  </a:lnTo>
                  <a:lnTo>
                    <a:pt x="15225" y="16879"/>
                  </a:lnTo>
                  <a:lnTo>
                    <a:pt x="14929" y="16509"/>
                  </a:lnTo>
                  <a:lnTo>
                    <a:pt x="14608" y="16065"/>
                  </a:lnTo>
                  <a:lnTo>
                    <a:pt x="14288" y="15546"/>
                  </a:lnTo>
                  <a:lnTo>
                    <a:pt x="13942" y="15003"/>
                  </a:lnTo>
                  <a:lnTo>
                    <a:pt x="13572" y="14387"/>
                  </a:lnTo>
                  <a:lnTo>
                    <a:pt x="12856" y="13029"/>
                  </a:lnTo>
                  <a:lnTo>
                    <a:pt x="12116" y="11549"/>
                  </a:lnTo>
                  <a:lnTo>
                    <a:pt x="11376" y="9994"/>
                  </a:lnTo>
                  <a:lnTo>
                    <a:pt x="10636" y="8415"/>
                  </a:lnTo>
                  <a:lnTo>
                    <a:pt x="9920" y="6811"/>
                  </a:lnTo>
                  <a:lnTo>
                    <a:pt x="9254" y="5281"/>
                  </a:lnTo>
                  <a:lnTo>
                    <a:pt x="8119" y="2591"/>
                  </a:lnTo>
                  <a:lnTo>
                    <a:pt x="7354" y="716"/>
                  </a:lnTo>
                  <a:lnTo>
                    <a:pt x="7082"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7648;p115">
              <a:extLst>
                <a:ext uri="{FF2B5EF4-FFF2-40B4-BE49-F238E27FC236}">
                  <a16:creationId xmlns:a16="http://schemas.microsoft.com/office/drawing/2014/main" id="{28A66606-ABFA-9339-511E-5319CAC80356}"/>
                </a:ext>
              </a:extLst>
            </p:cNvPr>
            <p:cNvSpPr/>
            <p:nvPr/>
          </p:nvSpPr>
          <p:spPr>
            <a:xfrm>
              <a:off x="4485175" y="950025"/>
              <a:ext cx="429400" cy="579300"/>
            </a:xfrm>
            <a:custGeom>
              <a:avLst/>
              <a:gdLst/>
              <a:ahLst/>
              <a:cxnLst/>
              <a:rect l="l" t="t" r="r" b="b"/>
              <a:pathLst>
                <a:path w="17176" h="23172" extrusionOk="0">
                  <a:moveTo>
                    <a:pt x="5873" y="0"/>
                  </a:moveTo>
                  <a:lnTo>
                    <a:pt x="5429" y="25"/>
                  </a:lnTo>
                  <a:lnTo>
                    <a:pt x="5010" y="74"/>
                  </a:lnTo>
                  <a:lnTo>
                    <a:pt x="4566" y="148"/>
                  </a:lnTo>
                  <a:lnTo>
                    <a:pt x="4171" y="247"/>
                  </a:lnTo>
                  <a:lnTo>
                    <a:pt x="3776" y="370"/>
                  </a:lnTo>
                  <a:lnTo>
                    <a:pt x="3406" y="494"/>
                  </a:lnTo>
                  <a:lnTo>
                    <a:pt x="3036" y="667"/>
                  </a:lnTo>
                  <a:lnTo>
                    <a:pt x="2690" y="864"/>
                  </a:lnTo>
                  <a:lnTo>
                    <a:pt x="2345" y="1061"/>
                  </a:lnTo>
                  <a:lnTo>
                    <a:pt x="2049" y="1308"/>
                  </a:lnTo>
                  <a:lnTo>
                    <a:pt x="1752" y="1555"/>
                  </a:lnTo>
                  <a:lnTo>
                    <a:pt x="1481" y="1826"/>
                  </a:lnTo>
                  <a:lnTo>
                    <a:pt x="1234" y="2122"/>
                  </a:lnTo>
                  <a:lnTo>
                    <a:pt x="988" y="2443"/>
                  </a:lnTo>
                  <a:lnTo>
                    <a:pt x="790" y="2789"/>
                  </a:lnTo>
                  <a:lnTo>
                    <a:pt x="593" y="3134"/>
                  </a:lnTo>
                  <a:lnTo>
                    <a:pt x="445" y="3504"/>
                  </a:lnTo>
                  <a:lnTo>
                    <a:pt x="297" y="3899"/>
                  </a:lnTo>
                  <a:lnTo>
                    <a:pt x="173" y="4319"/>
                  </a:lnTo>
                  <a:lnTo>
                    <a:pt x="99" y="4738"/>
                  </a:lnTo>
                  <a:lnTo>
                    <a:pt x="25" y="5207"/>
                  </a:lnTo>
                  <a:lnTo>
                    <a:pt x="0" y="5651"/>
                  </a:lnTo>
                  <a:lnTo>
                    <a:pt x="0" y="6145"/>
                  </a:lnTo>
                  <a:lnTo>
                    <a:pt x="25" y="6638"/>
                  </a:lnTo>
                  <a:lnTo>
                    <a:pt x="75" y="7132"/>
                  </a:lnTo>
                  <a:lnTo>
                    <a:pt x="173" y="7675"/>
                  </a:lnTo>
                  <a:lnTo>
                    <a:pt x="272" y="8217"/>
                  </a:lnTo>
                  <a:lnTo>
                    <a:pt x="420" y="8760"/>
                  </a:lnTo>
                  <a:lnTo>
                    <a:pt x="617" y="9328"/>
                  </a:lnTo>
                  <a:lnTo>
                    <a:pt x="1012" y="10463"/>
                  </a:lnTo>
                  <a:lnTo>
                    <a:pt x="1481" y="11623"/>
                  </a:lnTo>
                  <a:lnTo>
                    <a:pt x="1950" y="12807"/>
                  </a:lnTo>
                  <a:lnTo>
                    <a:pt x="2468" y="13992"/>
                  </a:lnTo>
                  <a:lnTo>
                    <a:pt x="2986" y="15176"/>
                  </a:lnTo>
                  <a:lnTo>
                    <a:pt x="3504" y="16336"/>
                  </a:lnTo>
                  <a:lnTo>
                    <a:pt x="4541" y="18483"/>
                  </a:lnTo>
                  <a:lnTo>
                    <a:pt x="5454" y="20358"/>
                  </a:lnTo>
                  <a:lnTo>
                    <a:pt x="6219" y="21863"/>
                  </a:lnTo>
                  <a:lnTo>
                    <a:pt x="6910" y="23171"/>
                  </a:lnTo>
                  <a:lnTo>
                    <a:pt x="17175" y="17471"/>
                  </a:lnTo>
                  <a:lnTo>
                    <a:pt x="16928" y="16755"/>
                  </a:lnTo>
                  <a:lnTo>
                    <a:pt x="16287" y="14855"/>
                  </a:lnTo>
                  <a:lnTo>
                    <a:pt x="15843" y="13572"/>
                  </a:lnTo>
                  <a:lnTo>
                    <a:pt x="15300" y="12166"/>
                  </a:lnTo>
                  <a:lnTo>
                    <a:pt x="14683" y="10636"/>
                  </a:lnTo>
                  <a:lnTo>
                    <a:pt x="14017" y="9056"/>
                  </a:lnTo>
                  <a:lnTo>
                    <a:pt x="13301" y="7452"/>
                  </a:lnTo>
                  <a:lnTo>
                    <a:pt x="12906" y="6663"/>
                  </a:lnTo>
                  <a:lnTo>
                    <a:pt x="12511" y="5898"/>
                  </a:lnTo>
                  <a:lnTo>
                    <a:pt x="12116" y="5158"/>
                  </a:lnTo>
                  <a:lnTo>
                    <a:pt x="11697" y="4442"/>
                  </a:lnTo>
                  <a:lnTo>
                    <a:pt x="11277" y="3751"/>
                  </a:lnTo>
                  <a:lnTo>
                    <a:pt x="10833" y="3109"/>
                  </a:lnTo>
                  <a:lnTo>
                    <a:pt x="10414" y="2517"/>
                  </a:lnTo>
                  <a:lnTo>
                    <a:pt x="9970" y="1950"/>
                  </a:lnTo>
                  <a:lnTo>
                    <a:pt x="9525" y="1481"/>
                  </a:lnTo>
                  <a:lnTo>
                    <a:pt x="9081" y="1037"/>
                  </a:lnTo>
                  <a:lnTo>
                    <a:pt x="8637" y="691"/>
                  </a:lnTo>
                  <a:lnTo>
                    <a:pt x="8415" y="543"/>
                  </a:lnTo>
                  <a:lnTo>
                    <a:pt x="8168" y="420"/>
                  </a:lnTo>
                  <a:lnTo>
                    <a:pt x="7946" y="296"/>
                  </a:lnTo>
                  <a:lnTo>
                    <a:pt x="7724" y="222"/>
                  </a:lnTo>
                  <a:lnTo>
                    <a:pt x="7502" y="148"/>
                  </a:lnTo>
                  <a:lnTo>
                    <a:pt x="7280" y="99"/>
                  </a:lnTo>
                  <a:lnTo>
                    <a:pt x="6811" y="50"/>
                  </a:lnTo>
                  <a:lnTo>
                    <a:pt x="63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7649;p115">
              <a:extLst>
                <a:ext uri="{FF2B5EF4-FFF2-40B4-BE49-F238E27FC236}">
                  <a16:creationId xmlns:a16="http://schemas.microsoft.com/office/drawing/2014/main" id="{869242FE-0EB0-4416-6432-982C91C05349}"/>
                </a:ext>
              </a:extLst>
            </p:cNvPr>
            <p:cNvSpPr/>
            <p:nvPr/>
          </p:nvSpPr>
          <p:spPr>
            <a:xfrm>
              <a:off x="4612250" y="1341750"/>
              <a:ext cx="367100" cy="244950"/>
            </a:xfrm>
            <a:custGeom>
              <a:avLst/>
              <a:gdLst/>
              <a:ahLst/>
              <a:cxnLst/>
              <a:rect l="l" t="t" r="r" b="b"/>
              <a:pathLst>
                <a:path w="14684" h="9798" extrusionOk="0">
                  <a:moveTo>
                    <a:pt x="12092" y="1"/>
                  </a:moveTo>
                  <a:lnTo>
                    <a:pt x="1" y="5035"/>
                  </a:lnTo>
                  <a:lnTo>
                    <a:pt x="2222" y="9797"/>
                  </a:lnTo>
                  <a:lnTo>
                    <a:pt x="14683" y="4516"/>
                  </a:lnTo>
                  <a:lnTo>
                    <a:pt x="120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7650;p115">
              <a:extLst>
                <a:ext uri="{FF2B5EF4-FFF2-40B4-BE49-F238E27FC236}">
                  <a16:creationId xmlns:a16="http://schemas.microsoft.com/office/drawing/2014/main" id="{098F62A2-85F2-9AD3-8A37-1E8D4892A022}"/>
                </a:ext>
              </a:extLst>
            </p:cNvPr>
            <p:cNvSpPr/>
            <p:nvPr/>
          </p:nvSpPr>
          <p:spPr>
            <a:xfrm>
              <a:off x="4728225" y="5122750"/>
              <a:ext cx="66050" cy="32725"/>
            </a:xfrm>
            <a:custGeom>
              <a:avLst/>
              <a:gdLst/>
              <a:ahLst/>
              <a:cxnLst/>
              <a:rect l="l" t="t" r="r" b="b"/>
              <a:pathLst>
                <a:path w="2642" h="1309" extrusionOk="0">
                  <a:moveTo>
                    <a:pt x="396" y="248"/>
                  </a:moveTo>
                  <a:lnTo>
                    <a:pt x="470" y="272"/>
                  </a:lnTo>
                  <a:lnTo>
                    <a:pt x="939" y="371"/>
                  </a:lnTo>
                  <a:lnTo>
                    <a:pt x="1383" y="519"/>
                  </a:lnTo>
                  <a:lnTo>
                    <a:pt x="1802" y="692"/>
                  </a:lnTo>
                  <a:lnTo>
                    <a:pt x="2197" y="939"/>
                  </a:lnTo>
                  <a:lnTo>
                    <a:pt x="1876" y="988"/>
                  </a:lnTo>
                  <a:lnTo>
                    <a:pt x="1580" y="1013"/>
                  </a:lnTo>
                  <a:lnTo>
                    <a:pt x="1333" y="1037"/>
                  </a:lnTo>
                  <a:lnTo>
                    <a:pt x="1087" y="1037"/>
                  </a:lnTo>
                  <a:lnTo>
                    <a:pt x="865" y="1013"/>
                  </a:lnTo>
                  <a:lnTo>
                    <a:pt x="667" y="988"/>
                  </a:lnTo>
                  <a:lnTo>
                    <a:pt x="519" y="914"/>
                  </a:lnTo>
                  <a:lnTo>
                    <a:pt x="396" y="840"/>
                  </a:lnTo>
                  <a:lnTo>
                    <a:pt x="322" y="741"/>
                  </a:lnTo>
                  <a:lnTo>
                    <a:pt x="272" y="642"/>
                  </a:lnTo>
                  <a:lnTo>
                    <a:pt x="248" y="519"/>
                  </a:lnTo>
                  <a:lnTo>
                    <a:pt x="248" y="396"/>
                  </a:lnTo>
                  <a:lnTo>
                    <a:pt x="272" y="297"/>
                  </a:lnTo>
                  <a:lnTo>
                    <a:pt x="297" y="272"/>
                  </a:lnTo>
                  <a:lnTo>
                    <a:pt x="322" y="272"/>
                  </a:lnTo>
                  <a:lnTo>
                    <a:pt x="396" y="248"/>
                  </a:lnTo>
                  <a:close/>
                  <a:moveTo>
                    <a:pt x="470" y="1"/>
                  </a:moveTo>
                  <a:lnTo>
                    <a:pt x="346" y="26"/>
                  </a:lnTo>
                  <a:lnTo>
                    <a:pt x="223" y="50"/>
                  </a:lnTo>
                  <a:lnTo>
                    <a:pt x="124" y="124"/>
                  </a:lnTo>
                  <a:lnTo>
                    <a:pt x="75" y="198"/>
                  </a:lnTo>
                  <a:lnTo>
                    <a:pt x="26" y="297"/>
                  </a:lnTo>
                  <a:lnTo>
                    <a:pt x="1" y="396"/>
                  </a:lnTo>
                  <a:lnTo>
                    <a:pt x="1" y="568"/>
                  </a:lnTo>
                  <a:lnTo>
                    <a:pt x="26" y="766"/>
                  </a:lnTo>
                  <a:lnTo>
                    <a:pt x="124" y="914"/>
                  </a:lnTo>
                  <a:lnTo>
                    <a:pt x="248" y="1062"/>
                  </a:lnTo>
                  <a:lnTo>
                    <a:pt x="470" y="1185"/>
                  </a:lnTo>
                  <a:lnTo>
                    <a:pt x="692" y="1284"/>
                  </a:lnTo>
                  <a:lnTo>
                    <a:pt x="963" y="1309"/>
                  </a:lnTo>
                  <a:lnTo>
                    <a:pt x="1210" y="1309"/>
                  </a:lnTo>
                  <a:lnTo>
                    <a:pt x="1555" y="1284"/>
                  </a:lnTo>
                  <a:lnTo>
                    <a:pt x="1876" y="1259"/>
                  </a:lnTo>
                  <a:lnTo>
                    <a:pt x="2222" y="1185"/>
                  </a:lnTo>
                  <a:lnTo>
                    <a:pt x="2543" y="1111"/>
                  </a:lnTo>
                  <a:lnTo>
                    <a:pt x="2617" y="1062"/>
                  </a:lnTo>
                  <a:lnTo>
                    <a:pt x="2641" y="1013"/>
                  </a:lnTo>
                  <a:lnTo>
                    <a:pt x="2641" y="939"/>
                  </a:lnTo>
                  <a:lnTo>
                    <a:pt x="2592" y="889"/>
                  </a:lnTo>
                  <a:lnTo>
                    <a:pt x="2222" y="667"/>
                  </a:lnTo>
                  <a:lnTo>
                    <a:pt x="1901" y="494"/>
                  </a:lnTo>
                  <a:lnTo>
                    <a:pt x="1555" y="322"/>
                  </a:lnTo>
                  <a:lnTo>
                    <a:pt x="1161" y="149"/>
                  </a:lnTo>
                  <a:lnTo>
                    <a:pt x="791" y="50"/>
                  </a:lnTo>
                  <a:lnTo>
                    <a:pt x="642" y="26"/>
                  </a:lnTo>
                  <a:lnTo>
                    <a:pt x="4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7651;p115">
              <a:extLst>
                <a:ext uri="{FF2B5EF4-FFF2-40B4-BE49-F238E27FC236}">
                  <a16:creationId xmlns:a16="http://schemas.microsoft.com/office/drawing/2014/main" id="{36873E07-17D2-99CF-B2C7-F1564A463624}"/>
                </a:ext>
              </a:extLst>
            </p:cNvPr>
            <p:cNvSpPr/>
            <p:nvPr/>
          </p:nvSpPr>
          <p:spPr>
            <a:xfrm>
              <a:off x="4754750" y="5093775"/>
              <a:ext cx="39525" cy="57375"/>
            </a:xfrm>
            <a:custGeom>
              <a:avLst/>
              <a:gdLst/>
              <a:ahLst/>
              <a:cxnLst/>
              <a:rect l="l" t="t" r="r" b="b"/>
              <a:pathLst>
                <a:path w="1581" h="2295" extrusionOk="0">
                  <a:moveTo>
                    <a:pt x="568" y="247"/>
                  </a:moveTo>
                  <a:lnTo>
                    <a:pt x="643" y="272"/>
                  </a:lnTo>
                  <a:lnTo>
                    <a:pt x="717" y="296"/>
                  </a:lnTo>
                  <a:lnTo>
                    <a:pt x="791" y="346"/>
                  </a:lnTo>
                  <a:lnTo>
                    <a:pt x="889" y="518"/>
                  </a:lnTo>
                  <a:lnTo>
                    <a:pt x="1013" y="716"/>
                  </a:lnTo>
                  <a:lnTo>
                    <a:pt x="1111" y="888"/>
                  </a:lnTo>
                  <a:lnTo>
                    <a:pt x="1185" y="1111"/>
                  </a:lnTo>
                  <a:lnTo>
                    <a:pt x="1235" y="1308"/>
                  </a:lnTo>
                  <a:lnTo>
                    <a:pt x="1284" y="1505"/>
                  </a:lnTo>
                  <a:lnTo>
                    <a:pt x="1333" y="1727"/>
                  </a:lnTo>
                  <a:lnTo>
                    <a:pt x="1333" y="1950"/>
                  </a:lnTo>
                  <a:lnTo>
                    <a:pt x="1136" y="1777"/>
                  </a:lnTo>
                  <a:lnTo>
                    <a:pt x="939" y="1579"/>
                  </a:lnTo>
                  <a:lnTo>
                    <a:pt x="766" y="1357"/>
                  </a:lnTo>
                  <a:lnTo>
                    <a:pt x="593" y="1135"/>
                  </a:lnTo>
                  <a:lnTo>
                    <a:pt x="445" y="913"/>
                  </a:lnTo>
                  <a:lnTo>
                    <a:pt x="346" y="691"/>
                  </a:lnTo>
                  <a:lnTo>
                    <a:pt x="272" y="518"/>
                  </a:lnTo>
                  <a:lnTo>
                    <a:pt x="272" y="420"/>
                  </a:lnTo>
                  <a:lnTo>
                    <a:pt x="272" y="370"/>
                  </a:lnTo>
                  <a:lnTo>
                    <a:pt x="272" y="321"/>
                  </a:lnTo>
                  <a:lnTo>
                    <a:pt x="297" y="296"/>
                  </a:lnTo>
                  <a:lnTo>
                    <a:pt x="346" y="247"/>
                  </a:lnTo>
                  <a:close/>
                  <a:moveTo>
                    <a:pt x="396" y="0"/>
                  </a:moveTo>
                  <a:lnTo>
                    <a:pt x="272" y="25"/>
                  </a:lnTo>
                  <a:lnTo>
                    <a:pt x="149" y="99"/>
                  </a:lnTo>
                  <a:lnTo>
                    <a:pt x="75" y="198"/>
                  </a:lnTo>
                  <a:lnTo>
                    <a:pt x="26" y="321"/>
                  </a:lnTo>
                  <a:lnTo>
                    <a:pt x="1" y="444"/>
                  </a:lnTo>
                  <a:lnTo>
                    <a:pt x="26" y="568"/>
                  </a:lnTo>
                  <a:lnTo>
                    <a:pt x="50" y="691"/>
                  </a:lnTo>
                  <a:lnTo>
                    <a:pt x="100" y="839"/>
                  </a:lnTo>
                  <a:lnTo>
                    <a:pt x="272" y="1135"/>
                  </a:lnTo>
                  <a:lnTo>
                    <a:pt x="470" y="1431"/>
                  </a:lnTo>
                  <a:lnTo>
                    <a:pt x="692" y="1703"/>
                  </a:lnTo>
                  <a:lnTo>
                    <a:pt x="939" y="1950"/>
                  </a:lnTo>
                  <a:lnTo>
                    <a:pt x="1185" y="2147"/>
                  </a:lnTo>
                  <a:lnTo>
                    <a:pt x="1407" y="2295"/>
                  </a:lnTo>
                  <a:lnTo>
                    <a:pt x="1506" y="2295"/>
                  </a:lnTo>
                  <a:lnTo>
                    <a:pt x="1556" y="2246"/>
                  </a:lnTo>
                  <a:lnTo>
                    <a:pt x="1580" y="2172"/>
                  </a:lnTo>
                  <a:lnTo>
                    <a:pt x="1556" y="1900"/>
                  </a:lnTo>
                  <a:lnTo>
                    <a:pt x="1531" y="1629"/>
                  </a:lnTo>
                  <a:lnTo>
                    <a:pt x="1457" y="1333"/>
                  </a:lnTo>
                  <a:lnTo>
                    <a:pt x="1383" y="987"/>
                  </a:lnTo>
                  <a:lnTo>
                    <a:pt x="1259" y="666"/>
                  </a:lnTo>
                  <a:lnTo>
                    <a:pt x="1185" y="518"/>
                  </a:lnTo>
                  <a:lnTo>
                    <a:pt x="1111" y="395"/>
                  </a:lnTo>
                  <a:lnTo>
                    <a:pt x="1013" y="272"/>
                  </a:lnTo>
                  <a:lnTo>
                    <a:pt x="914" y="173"/>
                  </a:lnTo>
                  <a:lnTo>
                    <a:pt x="815" y="74"/>
                  </a:lnTo>
                  <a:lnTo>
                    <a:pt x="667" y="25"/>
                  </a:lnTo>
                  <a:lnTo>
                    <a:pt x="5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7652;p115">
              <a:extLst>
                <a:ext uri="{FF2B5EF4-FFF2-40B4-BE49-F238E27FC236}">
                  <a16:creationId xmlns:a16="http://schemas.microsoft.com/office/drawing/2014/main" id="{4AE6416F-C6C7-95CD-6510-9798DD4CC873}"/>
                </a:ext>
              </a:extLst>
            </p:cNvPr>
            <p:cNvSpPr/>
            <p:nvPr/>
          </p:nvSpPr>
          <p:spPr>
            <a:xfrm>
              <a:off x="3958350" y="5123375"/>
              <a:ext cx="78350" cy="32725"/>
            </a:xfrm>
            <a:custGeom>
              <a:avLst/>
              <a:gdLst/>
              <a:ahLst/>
              <a:cxnLst/>
              <a:rect l="l" t="t" r="r" b="b"/>
              <a:pathLst>
                <a:path w="3134" h="1309" extrusionOk="0">
                  <a:moveTo>
                    <a:pt x="543" y="247"/>
                  </a:moveTo>
                  <a:lnTo>
                    <a:pt x="1086" y="346"/>
                  </a:lnTo>
                  <a:lnTo>
                    <a:pt x="1629" y="494"/>
                  </a:lnTo>
                  <a:lnTo>
                    <a:pt x="2147" y="691"/>
                  </a:lnTo>
                  <a:lnTo>
                    <a:pt x="2640" y="938"/>
                  </a:lnTo>
                  <a:lnTo>
                    <a:pt x="2221" y="988"/>
                  </a:lnTo>
                  <a:lnTo>
                    <a:pt x="1851" y="1037"/>
                  </a:lnTo>
                  <a:lnTo>
                    <a:pt x="1185" y="1037"/>
                  </a:lnTo>
                  <a:lnTo>
                    <a:pt x="913" y="1012"/>
                  </a:lnTo>
                  <a:lnTo>
                    <a:pt x="691" y="963"/>
                  </a:lnTo>
                  <a:lnTo>
                    <a:pt x="518" y="889"/>
                  </a:lnTo>
                  <a:lnTo>
                    <a:pt x="370" y="790"/>
                  </a:lnTo>
                  <a:lnTo>
                    <a:pt x="296" y="716"/>
                  </a:lnTo>
                  <a:lnTo>
                    <a:pt x="247" y="617"/>
                  </a:lnTo>
                  <a:lnTo>
                    <a:pt x="222" y="519"/>
                  </a:lnTo>
                  <a:lnTo>
                    <a:pt x="222" y="420"/>
                  </a:lnTo>
                  <a:lnTo>
                    <a:pt x="247" y="346"/>
                  </a:lnTo>
                  <a:lnTo>
                    <a:pt x="321" y="297"/>
                  </a:lnTo>
                  <a:lnTo>
                    <a:pt x="420" y="247"/>
                  </a:lnTo>
                  <a:close/>
                  <a:moveTo>
                    <a:pt x="494" y="1"/>
                  </a:moveTo>
                  <a:lnTo>
                    <a:pt x="321" y="25"/>
                  </a:lnTo>
                  <a:lnTo>
                    <a:pt x="198" y="75"/>
                  </a:lnTo>
                  <a:lnTo>
                    <a:pt x="123" y="124"/>
                  </a:lnTo>
                  <a:lnTo>
                    <a:pt x="49" y="198"/>
                  </a:lnTo>
                  <a:lnTo>
                    <a:pt x="25" y="297"/>
                  </a:lnTo>
                  <a:lnTo>
                    <a:pt x="0" y="395"/>
                  </a:lnTo>
                  <a:lnTo>
                    <a:pt x="0" y="543"/>
                  </a:lnTo>
                  <a:lnTo>
                    <a:pt x="25" y="716"/>
                  </a:lnTo>
                  <a:lnTo>
                    <a:pt x="99" y="864"/>
                  </a:lnTo>
                  <a:lnTo>
                    <a:pt x="198" y="988"/>
                  </a:lnTo>
                  <a:lnTo>
                    <a:pt x="494" y="1136"/>
                  </a:lnTo>
                  <a:lnTo>
                    <a:pt x="790" y="1234"/>
                  </a:lnTo>
                  <a:lnTo>
                    <a:pt x="1111" y="1308"/>
                  </a:lnTo>
                  <a:lnTo>
                    <a:pt x="1431" y="1284"/>
                  </a:lnTo>
                  <a:lnTo>
                    <a:pt x="1826" y="1284"/>
                  </a:lnTo>
                  <a:lnTo>
                    <a:pt x="2246" y="1234"/>
                  </a:lnTo>
                  <a:lnTo>
                    <a:pt x="2640" y="1185"/>
                  </a:lnTo>
                  <a:lnTo>
                    <a:pt x="3035" y="1111"/>
                  </a:lnTo>
                  <a:lnTo>
                    <a:pt x="3109" y="1086"/>
                  </a:lnTo>
                  <a:lnTo>
                    <a:pt x="3134" y="1012"/>
                  </a:lnTo>
                  <a:lnTo>
                    <a:pt x="3134" y="938"/>
                  </a:lnTo>
                  <a:lnTo>
                    <a:pt x="3085" y="889"/>
                  </a:lnTo>
                  <a:lnTo>
                    <a:pt x="2616" y="642"/>
                  </a:lnTo>
                  <a:lnTo>
                    <a:pt x="2221" y="469"/>
                  </a:lnTo>
                  <a:lnTo>
                    <a:pt x="1777" y="297"/>
                  </a:lnTo>
                  <a:lnTo>
                    <a:pt x="1333" y="149"/>
                  </a:lnTo>
                  <a:lnTo>
                    <a:pt x="888" y="25"/>
                  </a:lnTo>
                  <a:lnTo>
                    <a:pt x="6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7653;p115">
              <a:extLst>
                <a:ext uri="{FF2B5EF4-FFF2-40B4-BE49-F238E27FC236}">
                  <a16:creationId xmlns:a16="http://schemas.microsoft.com/office/drawing/2014/main" id="{D23051CE-C6CC-2557-9A77-3C2434CFFD56}"/>
                </a:ext>
              </a:extLst>
            </p:cNvPr>
            <p:cNvSpPr/>
            <p:nvPr/>
          </p:nvSpPr>
          <p:spPr>
            <a:xfrm>
              <a:off x="3989800" y="5093150"/>
              <a:ext cx="46900" cy="58000"/>
            </a:xfrm>
            <a:custGeom>
              <a:avLst/>
              <a:gdLst/>
              <a:ahLst/>
              <a:cxnLst/>
              <a:rect l="l" t="t" r="r" b="b"/>
              <a:pathLst>
                <a:path w="1876" h="2320" extrusionOk="0">
                  <a:moveTo>
                    <a:pt x="667" y="272"/>
                  </a:moveTo>
                  <a:lnTo>
                    <a:pt x="766" y="297"/>
                  </a:lnTo>
                  <a:lnTo>
                    <a:pt x="864" y="346"/>
                  </a:lnTo>
                  <a:lnTo>
                    <a:pt x="963" y="420"/>
                  </a:lnTo>
                  <a:lnTo>
                    <a:pt x="1086" y="593"/>
                  </a:lnTo>
                  <a:lnTo>
                    <a:pt x="1210" y="765"/>
                  </a:lnTo>
                  <a:lnTo>
                    <a:pt x="1308" y="963"/>
                  </a:lnTo>
                  <a:lnTo>
                    <a:pt x="1407" y="1160"/>
                  </a:lnTo>
                  <a:lnTo>
                    <a:pt x="1481" y="1358"/>
                  </a:lnTo>
                  <a:lnTo>
                    <a:pt x="1531" y="1555"/>
                  </a:lnTo>
                  <a:lnTo>
                    <a:pt x="1580" y="1777"/>
                  </a:lnTo>
                  <a:lnTo>
                    <a:pt x="1605" y="1975"/>
                  </a:lnTo>
                  <a:lnTo>
                    <a:pt x="1382" y="1826"/>
                  </a:lnTo>
                  <a:lnTo>
                    <a:pt x="1136" y="1629"/>
                  </a:lnTo>
                  <a:lnTo>
                    <a:pt x="889" y="1407"/>
                  </a:lnTo>
                  <a:lnTo>
                    <a:pt x="667" y="1185"/>
                  </a:lnTo>
                  <a:lnTo>
                    <a:pt x="494" y="963"/>
                  </a:lnTo>
                  <a:lnTo>
                    <a:pt x="346" y="741"/>
                  </a:lnTo>
                  <a:lnTo>
                    <a:pt x="272" y="543"/>
                  </a:lnTo>
                  <a:lnTo>
                    <a:pt x="247" y="469"/>
                  </a:lnTo>
                  <a:lnTo>
                    <a:pt x="247" y="395"/>
                  </a:lnTo>
                  <a:lnTo>
                    <a:pt x="272" y="371"/>
                  </a:lnTo>
                  <a:lnTo>
                    <a:pt x="297" y="321"/>
                  </a:lnTo>
                  <a:lnTo>
                    <a:pt x="371" y="272"/>
                  </a:lnTo>
                  <a:close/>
                  <a:moveTo>
                    <a:pt x="469" y="0"/>
                  </a:moveTo>
                  <a:lnTo>
                    <a:pt x="371" y="25"/>
                  </a:lnTo>
                  <a:lnTo>
                    <a:pt x="272" y="50"/>
                  </a:lnTo>
                  <a:lnTo>
                    <a:pt x="173" y="99"/>
                  </a:lnTo>
                  <a:lnTo>
                    <a:pt x="124" y="148"/>
                  </a:lnTo>
                  <a:lnTo>
                    <a:pt x="50" y="247"/>
                  </a:lnTo>
                  <a:lnTo>
                    <a:pt x="25" y="346"/>
                  </a:lnTo>
                  <a:lnTo>
                    <a:pt x="1" y="469"/>
                  </a:lnTo>
                  <a:lnTo>
                    <a:pt x="25" y="593"/>
                  </a:lnTo>
                  <a:lnTo>
                    <a:pt x="75" y="741"/>
                  </a:lnTo>
                  <a:lnTo>
                    <a:pt x="149" y="864"/>
                  </a:lnTo>
                  <a:lnTo>
                    <a:pt x="346" y="1160"/>
                  </a:lnTo>
                  <a:lnTo>
                    <a:pt x="593" y="1456"/>
                  </a:lnTo>
                  <a:lnTo>
                    <a:pt x="864" y="1728"/>
                  </a:lnTo>
                  <a:lnTo>
                    <a:pt x="1160" y="1975"/>
                  </a:lnTo>
                  <a:lnTo>
                    <a:pt x="1456" y="2197"/>
                  </a:lnTo>
                  <a:lnTo>
                    <a:pt x="1703" y="2320"/>
                  </a:lnTo>
                  <a:lnTo>
                    <a:pt x="1753" y="2320"/>
                  </a:lnTo>
                  <a:lnTo>
                    <a:pt x="1827" y="2295"/>
                  </a:lnTo>
                  <a:lnTo>
                    <a:pt x="1876" y="2246"/>
                  </a:lnTo>
                  <a:lnTo>
                    <a:pt x="1876" y="2197"/>
                  </a:lnTo>
                  <a:lnTo>
                    <a:pt x="1851" y="1925"/>
                  </a:lnTo>
                  <a:lnTo>
                    <a:pt x="1827" y="1678"/>
                  </a:lnTo>
                  <a:lnTo>
                    <a:pt x="1753" y="1382"/>
                  </a:lnTo>
                  <a:lnTo>
                    <a:pt x="1654" y="1062"/>
                  </a:lnTo>
                  <a:lnTo>
                    <a:pt x="1531" y="741"/>
                  </a:lnTo>
                  <a:lnTo>
                    <a:pt x="1456" y="593"/>
                  </a:lnTo>
                  <a:lnTo>
                    <a:pt x="1358" y="445"/>
                  </a:lnTo>
                  <a:lnTo>
                    <a:pt x="1259" y="321"/>
                  </a:lnTo>
                  <a:lnTo>
                    <a:pt x="1136" y="223"/>
                  </a:lnTo>
                  <a:lnTo>
                    <a:pt x="988" y="124"/>
                  </a:lnTo>
                  <a:lnTo>
                    <a:pt x="840" y="50"/>
                  </a:lnTo>
                  <a:lnTo>
                    <a:pt x="6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7654;p115">
              <a:extLst>
                <a:ext uri="{FF2B5EF4-FFF2-40B4-BE49-F238E27FC236}">
                  <a16:creationId xmlns:a16="http://schemas.microsoft.com/office/drawing/2014/main" id="{8CF9CDFF-BE3F-225F-2FE0-D4276C8B658B}"/>
                </a:ext>
              </a:extLst>
            </p:cNvPr>
            <p:cNvSpPr/>
            <p:nvPr/>
          </p:nvSpPr>
          <p:spPr>
            <a:xfrm>
              <a:off x="5252600" y="1649600"/>
              <a:ext cx="187575" cy="132025"/>
            </a:xfrm>
            <a:custGeom>
              <a:avLst/>
              <a:gdLst/>
              <a:ahLst/>
              <a:cxnLst/>
              <a:rect l="l" t="t" r="r" b="b"/>
              <a:pathLst>
                <a:path w="7503" h="5281" extrusionOk="0">
                  <a:moveTo>
                    <a:pt x="4763" y="0"/>
                  </a:moveTo>
                  <a:lnTo>
                    <a:pt x="4270" y="49"/>
                  </a:lnTo>
                  <a:lnTo>
                    <a:pt x="3924" y="99"/>
                  </a:lnTo>
                  <a:lnTo>
                    <a:pt x="3554" y="148"/>
                  </a:lnTo>
                  <a:lnTo>
                    <a:pt x="3159" y="247"/>
                  </a:lnTo>
                  <a:lnTo>
                    <a:pt x="2740" y="370"/>
                  </a:lnTo>
                  <a:lnTo>
                    <a:pt x="2295" y="543"/>
                  </a:lnTo>
                  <a:lnTo>
                    <a:pt x="1876" y="765"/>
                  </a:lnTo>
                  <a:lnTo>
                    <a:pt x="1456" y="1012"/>
                  </a:lnTo>
                  <a:lnTo>
                    <a:pt x="1259" y="1160"/>
                  </a:lnTo>
                  <a:lnTo>
                    <a:pt x="1062" y="1333"/>
                  </a:lnTo>
                  <a:lnTo>
                    <a:pt x="889" y="1505"/>
                  </a:lnTo>
                  <a:lnTo>
                    <a:pt x="716" y="1703"/>
                  </a:lnTo>
                  <a:lnTo>
                    <a:pt x="568" y="1900"/>
                  </a:lnTo>
                  <a:lnTo>
                    <a:pt x="420" y="2122"/>
                  </a:lnTo>
                  <a:lnTo>
                    <a:pt x="297" y="2369"/>
                  </a:lnTo>
                  <a:lnTo>
                    <a:pt x="173" y="2640"/>
                  </a:lnTo>
                  <a:lnTo>
                    <a:pt x="75" y="2912"/>
                  </a:lnTo>
                  <a:lnTo>
                    <a:pt x="1" y="3208"/>
                  </a:lnTo>
                  <a:lnTo>
                    <a:pt x="2666" y="5034"/>
                  </a:lnTo>
                  <a:lnTo>
                    <a:pt x="7502" y="5281"/>
                  </a:lnTo>
                  <a:lnTo>
                    <a:pt x="4936"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7655;p115">
              <a:extLst>
                <a:ext uri="{FF2B5EF4-FFF2-40B4-BE49-F238E27FC236}">
                  <a16:creationId xmlns:a16="http://schemas.microsoft.com/office/drawing/2014/main" id="{9249C958-BD7D-CE13-CE1B-4891C6235AF9}"/>
                </a:ext>
              </a:extLst>
            </p:cNvPr>
            <p:cNvSpPr/>
            <p:nvPr/>
          </p:nvSpPr>
          <p:spPr>
            <a:xfrm>
              <a:off x="5375975" y="1601475"/>
              <a:ext cx="162275" cy="180150"/>
            </a:xfrm>
            <a:custGeom>
              <a:avLst/>
              <a:gdLst/>
              <a:ahLst/>
              <a:cxnLst/>
              <a:rect l="l" t="t" r="r" b="b"/>
              <a:pathLst>
                <a:path w="6491" h="7206" extrusionOk="0">
                  <a:moveTo>
                    <a:pt x="3924" y="0"/>
                  </a:moveTo>
                  <a:lnTo>
                    <a:pt x="1" y="1950"/>
                  </a:lnTo>
                  <a:lnTo>
                    <a:pt x="2567" y="7206"/>
                  </a:lnTo>
                  <a:lnTo>
                    <a:pt x="6491" y="4664"/>
                  </a:lnTo>
                  <a:lnTo>
                    <a:pt x="3924"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7656;p115">
              <a:extLst>
                <a:ext uri="{FF2B5EF4-FFF2-40B4-BE49-F238E27FC236}">
                  <a16:creationId xmlns:a16="http://schemas.microsoft.com/office/drawing/2014/main" id="{477503D5-887F-797A-D3A0-F47F477B9A90}"/>
                </a:ext>
              </a:extLst>
            </p:cNvPr>
            <p:cNvSpPr/>
            <p:nvPr/>
          </p:nvSpPr>
          <p:spPr>
            <a:xfrm>
              <a:off x="5088500" y="1303500"/>
              <a:ext cx="718100" cy="221500"/>
            </a:xfrm>
            <a:custGeom>
              <a:avLst/>
              <a:gdLst/>
              <a:ahLst/>
              <a:cxnLst/>
              <a:rect l="l" t="t" r="r" b="b"/>
              <a:pathLst>
                <a:path w="28724" h="8860" extrusionOk="0">
                  <a:moveTo>
                    <a:pt x="28280" y="1"/>
                  </a:moveTo>
                  <a:lnTo>
                    <a:pt x="1" y="1777"/>
                  </a:lnTo>
                  <a:lnTo>
                    <a:pt x="445" y="8859"/>
                  </a:lnTo>
                  <a:lnTo>
                    <a:pt x="28724" y="7107"/>
                  </a:lnTo>
                  <a:lnTo>
                    <a:pt x="282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7657;p115">
              <a:extLst>
                <a:ext uri="{FF2B5EF4-FFF2-40B4-BE49-F238E27FC236}">
                  <a16:creationId xmlns:a16="http://schemas.microsoft.com/office/drawing/2014/main" id="{32CD39B5-A7E5-2037-EDF4-27546057E563}"/>
                </a:ext>
              </a:extLst>
            </p:cNvPr>
            <p:cNvSpPr/>
            <p:nvPr/>
          </p:nvSpPr>
          <p:spPr>
            <a:xfrm>
              <a:off x="5088500" y="1303500"/>
              <a:ext cx="718100" cy="221500"/>
            </a:xfrm>
            <a:custGeom>
              <a:avLst/>
              <a:gdLst/>
              <a:ahLst/>
              <a:cxnLst/>
              <a:rect l="l" t="t" r="r" b="b"/>
              <a:pathLst>
                <a:path w="28724" h="8860" fill="none" extrusionOk="0">
                  <a:moveTo>
                    <a:pt x="28280" y="1"/>
                  </a:moveTo>
                  <a:lnTo>
                    <a:pt x="1" y="1777"/>
                  </a:lnTo>
                  <a:lnTo>
                    <a:pt x="445" y="8859"/>
                  </a:lnTo>
                  <a:lnTo>
                    <a:pt x="28724" y="7107"/>
                  </a:lnTo>
                  <a:lnTo>
                    <a:pt x="2828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7658;p115">
              <a:extLst>
                <a:ext uri="{FF2B5EF4-FFF2-40B4-BE49-F238E27FC236}">
                  <a16:creationId xmlns:a16="http://schemas.microsoft.com/office/drawing/2014/main" id="{F13595C3-594F-7A17-C528-EF03CC345326}"/>
                </a:ext>
              </a:extLst>
            </p:cNvPr>
            <p:cNvSpPr/>
            <p:nvPr/>
          </p:nvSpPr>
          <p:spPr>
            <a:xfrm>
              <a:off x="1602400" y="1824800"/>
              <a:ext cx="3914250" cy="2465775"/>
            </a:xfrm>
            <a:custGeom>
              <a:avLst/>
              <a:gdLst/>
              <a:ahLst/>
              <a:cxnLst/>
              <a:rect l="l" t="t" r="r" b="b"/>
              <a:pathLst>
                <a:path w="156570" h="98631" extrusionOk="0">
                  <a:moveTo>
                    <a:pt x="12042" y="0"/>
                  </a:moveTo>
                  <a:lnTo>
                    <a:pt x="11721" y="49"/>
                  </a:lnTo>
                  <a:lnTo>
                    <a:pt x="11400" y="99"/>
                  </a:lnTo>
                  <a:lnTo>
                    <a:pt x="11080" y="148"/>
                  </a:lnTo>
                  <a:lnTo>
                    <a:pt x="10759" y="222"/>
                  </a:lnTo>
                  <a:lnTo>
                    <a:pt x="10463" y="321"/>
                  </a:lnTo>
                  <a:lnTo>
                    <a:pt x="10167" y="420"/>
                  </a:lnTo>
                  <a:lnTo>
                    <a:pt x="9871" y="543"/>
                  </a:lnTo>
                  <a:lnTo>
                    <a:pt x="9599" y="691"/>
                  </a:lnTo>
                  <a:lnTo>
                    <a:pt x="9303" y="839"/>
                  </a:lnTo>
                  <a:lnTo>
                    <a:pt x="9032" y="987"/>
                  </a:lnTo>
                  <a:lnTo>
                    <a:pt x="8785" y="1160"/>
                  </a:lnTo>
                  <a:lnTo>
                    <a:pt x="8538" y="1357"/>
                  </a:lnTo>
                  <a:lnTo>
                    <a:pt x="8291" y="1555"/>
                  </a:lnTo>
                  <a:lnTo>
                    <a:pt x="8045" y="1752"/>
                  </a:lnTo>
                  <a:lnTo>
                    <a:pt x="7822" y="1974"/>
                  </a:lnTo>
                  <a:lnTo>
                    <a:pt x="7625" y="2196"/>
                  </a:lnTo>
                  <a:lnTo>
                    <a:pt x="7403" y="2443"/>
                  </a:lnTo>
                  <a:lnTo>
                    <a:pt x="7230" y="2690"/>
                  </a:lnTo>
                  <a:lnTo>
                    <a:pt x="7033" y="2961"/>
                  </a:lnTo>
                  <a:lnTo>
                    <a:pt x="6885" y="3233"/>
                  </a:lnTo>
                  <a:lnTo>
                    <a:pt x="6712" y="3504"/>
                  </a:lnTo>
                  <a:lnTo>
                    <a:pt x="6589" y="3776"/>
                  </a:lnTo>
                  <a:lnTo>
                    <a:pt x="6465" y="4072"/>
                  </a:lnTo>
                  <a:lnTo>
                    <a:pt x="6342" y="4368"/>
                  </a:lnTo>
                  <a:lnTo>
                    <a:pt x="6243" y="4689"/>
                  </a:lnTo>
                  <a:lnTo>
                    <a:pt x="6169" y="5009"/>
                  </a:lnTo>
                  <a:lnTo>
                    <a:pt x="6095" y="5330"/>
                  </a:lnTo>
                  <a:lnTo>
                    <a:pt x="6046" y="5651"/>
                  </a:lnTo>
                  <a:lnTo>
                    <a:pt x="5996" y="5972"/>
                  </a:lnTo>
                  <a:lnTo>
                    <a:pt x="25" y="80568"/>
                  </a:lnTo>
                  <a:lnTo>
                    <a:pt x="0" y="80889"/>
                  </a:lnTo>
                  <a:lnTo>
                    <a:pt x="0" y="81234"/>
                  </a:lnTo>
                  <a:lnTo>
                    <a:pt x="25" y="81555"/>
                  </a:lnTo>
                  <a:lnTo>
                    <a:pt x="49" y="81876"/>
                  </a:lnTo>
                  <a:lnTo>
                    <a:pt x="99" y="82196"/>
                  </a:lnTo>
                  <a:lnTo>
                    <a:pt x="173" y="82517"/>
                  </a:lnTo>
                  <a:lnTo>
                    <a:pt x="247" y="82838"/>
                  </a:lnTo>
                  <a:lnTo>
                    <a:pt x="346" y="83134"/>
                  </a:lnTo>
                  <a:lnTo>
                    <a:pt x="444" y="83430"/>
                  </a:lnTo>
                  <a:lnTo>
                    <a:pt x="568" y="83726"/>
                  </a:lnTo>
                  <a:lnTo>
                    <a:pt x="716" y="84022"/>
                  </a:lnTo>
                  <a:lnTo>
                    <a:pt x="864" y="84294"/>
                  </a:lnTo>
                  <a:lnTo>
                    <a:pt x="1012" y="84565"/>
                  </a:lnTo>
                  <a:lnTo>
                    <a:pt x="1185" y="84812"/>
                  </a:lnTo>
                  <a:lnTo>
                    <a:pt x="1382" y="85084"/>
                  </a:lnTo>
                  <a:lnTo>
                    <a:pt x="1579" y="85306"/>
                  </a:lnTo>
                  <a:lnTo>
                    <a:pt x="1777" y="85552"/>
                  </a:lnTo>
                  <a:lnTo>
                    <a:pt x="1999" y="85774"/>
                  </a:lnTo>
                  <a:lnTo>
                    <a:pt x="2221" y="85997"/>
                  </a:lnTo>
                  <a:lnTo>
                    <a:pt x="2468" y="86194"/>
                  </a:lnTo>
                  <a:lnTo>
                    <a:pt x="2714" y="86367"/>
                  </a:lnTo>
                  <a:lnTo>
                    <a:pt x="2986" y="86564"/>
                  </a:lnTo>
                  <a:lnTo>
                    <a:pt x="3257" y="86712"/>
                  </a:lnTo>
                  <a:lnTo>
                    <a:pt x="3529" y="86885"/>
                  </a:lnTo>
                  <a:lnTo>
                    <a:pt x="3825" y="87008"/>
                  </a:lnTo>
                  <a:lnTo>
                    <a:pt x="4121" y="87156"/>
                  </a:lnTo>
                  <a:lnTo>
                    <a:pt x="4417" y="87255"/>
                  </a:lnTo>
                  <a:lnTo>
                    <a:pt x="4713" y="87354"/>
                  </a:lnTo>
                  <a:lnTo>
                    <a:pt x="5034" y="87428"/>
                  </a:lnTo>
                  <a:lnTo>
                    <a:pt x="5355" y="87502"/>
                  </a:lnTo>
                  <a:lnTo>
                    <a:pt x="5676" y="87551"/>
                  </a:lnTo>
                  <a:lnTo>
                    <a:pt x="6021" y="87600"/>
                  </a:lnTo>
                  <a:lnTo>
                    <a:pt x="143541" y="98606"/>
                  </a:lnTo>
                  <a:lnTo>
                    <a:pt x="143862" y="98631"/>
                  </a:lnTo>
                  <a:lnTo>
                    <a:pt x="144207" y="98631"/>
                  </a:lnTo>
                  <a:lnTo>
                    <a:pt x="144528" y="98606"/>
                  </a:lnTo>
                  <a:lnTo>
                    <a:pt x="144849" y="98581"/>
                  </a:lnTo>
                  <a:lnTo>
                    <a:pt x="145170" y="98532"/>
                  </a:lnTo>
                  <a:lnTo>
                    <a:pt x="145490" y="98458"/>
                  </a:lnTo>
                  <a:lnTo>
                    <a:pt x="145811" y="98384"/>
                  </a:lnTo>
                  <a:lnTo>
                    <a:pt x="146107" y="98285"/>
                  </a:lnTo>
                  <a:lnTo>
                    <a:pt x="146403" y="98187"/>
                  </a:lnTo>
                  <a:lnTo>
                    <a:pt x="146699" y="98063"/>
                  </a:lnTo>
                  <a:lnTo>
                    <a:pt x="146971" y="97915"/>
                  </a:lnTo>
                  <a:lnTo>
                    <a:pt x="147242" y="97767"/>
                  </a:lnTo>
                  <a:lnTo>
                    <a:pt x="147514" y="97619"/>
                  </a:lnTo>
                  <a:lnTo>
                    <a:pt x="147785" y="97446"/>
                  </a:lnTo>
                  <a:lnTo>
                    <a:pt x="148279" y="97051"/>
                  </a:lnTo>
                  <a:lnTo>
                    <a:pt x="148723" y="96632"/>
                  </a:lnTo>
                  <a:lnTo>
                    <a:pt x="148945" y="96410"/>
                  </a:lnTo>
                  <a:lnTo>
                    <a:pt x="149142" y="96163"/>
                  </a:lnTo>
                  <a:lnTo>
                    <a:pt x="149340" y="95916"/>
                  </a:lnTo>
                  <a:lnTo>
                    <a:pt x="149513" y="95670"/>
                  </a:lnTo>
                  <a:lnTo>
                    <a:pt x="149685" y="95398"/>
                  </a:lnTo>
                  <a:lnTo>
                    <a:pt x="149833" y="95127"/>
                  </a:lnTo>
                  <a:lnTo>
                    <a:pt x="149981" y="94831"/>
                  </a:lnTo>
                  <a:lnTo>
                    <a:pt x="150105" y="94534"/>
                  </a:lnTo>
                  <a:lnTo>
                    <a:pt x="150228" y="94238"/>
                  </a:lnTo>
                  <a:lnTo>
                    <a:pt x="150327" y="93942"/>
                  </a:lnTo>
                  <a:lnTo>
                    <a:pt x="150401" y="93621"/>
                  </a:lnTo>
                  <a:lnTo>
                    <a:pt x="150475" y="93301"/>
                  </a:lnTo>
                  <a:lnTo>
                    <a:pt x="150524" y="92980"/>
                  </a:lnTo>
                  <a:lnTo>
                    <a:pt x="150574" y="92634"/>
                  </a:lnTo>
                  <a:lnTo>
                    <a:pt x="156545" y="18063"/>
                  </a:lnTo>
                  <a:lnTo>
                    <a:pt x="156570" y="17718"/>
                  </a:lnTo>
                  <a:lnTo>
                    <a:pt x="156570" y="17397"/>
                  </a:lnTo>
                  <a:lnTo>
                    <a:pt x="156545" y="17051"/>
                  </a:lnTo>
                  <a:lnTo>
                    <a:pt x="156521" y="16731"/>
                  </a:lnTo>
                  <a:lnTo>
                    <a:pt x="156471" y="16410"/>
                  </a:lnTo>
                  <a:lnTo>
                    <a:pt x="156397" y="16089"/>
                  </a:lnTo>
                  <a:lnTo>
                    <a:pt x="156323" y="15793"/>
                  </a:lnTo>
                  <a:lnTo>
                    <a:pt x="156224" y="15497"/>
                  </a:lnTo>
                  <a:lnTo>
                    <a:pt x="156126" y="15201"/>
                  </a:lnTo>
                  <a:lnTo>
                    <a:pt x="156002" y="14905"/>
                  </a:lnTo>
                  <a:lnTo>
                    <a:pt x="155854" y="14608"/>
                  </a:lnTo>
                  <a:lnTo>
                    <a:pt x="155706" y="14337"/>
                  </a:lnTo>
                  <a:lnTo>
                    <a:pt x="155558" y="14066"/>
                  </a:lnTo>
                  <a:lnTo>
                    <a:pt x="155361" y="13819"/>
                  </a:lnTo>
                  <a:lnTo>
                    <a:pt x="154991" y="13301"/>
                  </a:lnTo>
                  <a:lnTo>
                    <a:pt x="154571" y="12856"/>
                  </a:lnTo>
                  <a:lnTo>
                    <a:pt x="154324" y="12634"/>
                  </a:lnTo>
                  <a:lnTo>
                    <a:pt x="154102" y="12437"/>
                  </a:lnTo>
                  <a:lnTo>
                    <a:pt x="153831" y="12239"/>
                  </a:lnTo>
                  <a:lnTo>
                    <a:pt x="153584" y="12067"/>
                  </a:lnTo>
                  <a:lnTo>
                    <a:pt x="153313" y="11894"/>
                  </a:lnTo>
                  <a:lnTo>
                    <a:pt x="153041" y="11746"/>
                  </a:lnTo>
                  <a:lnTo>
                    <a:pt x="152745" y="11598"/>
                  </a:lnTo>
                  <a:lnTo>
                    <a:pt x="152449" y="11475"/>
                  </a:lnTo>
                  <a:lnTo>
                    <a:pt x="152153" y="11376"/>
                  </a:lnTo>
                  <a:lnTo>
                    <a:pt x="151857" y="11277"/>
                  </a:lnTo>
                  <a:lnTo>
                    <a:pt x="151536" y="11178"/>
                  </a:lnTo>
                  <a:lnTo>
                    <a:pt x="151215" y="11104"/>
                  </a:lnTo>
                  <a:lnTo>
                    <a:pt x="150894" y="11055"/>
                  </a:lnTo>
                  <a:lnTo>
                    <a:pt x="150549" y="11030"/>
                  </a:lnTo>
                  <a:lnTo>
                    <a:pt x="130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7659;p115">
              <a:extLst>
                <a:ext uri="{FF2B5EF4-FFF2-40B4-BE49-F238E27FC236}">
                  <a16:creationId xmlns:a16="http://schemas.microsoft.com/office/drawing/2014/main" id="{40494457-D0D4-2E60-87F5-B8E4A98204CC}"/>
                </a:ext>
              </a:extLst>
            </p:cNvPr>
            <p:cNvSpPr/>
            <p:nvPr/>
          </p:nvSpPr>
          <p:spPr>
            <a:xfrm>
              <a:off x="1602400" y="1824800"/>
              <a:ext cx="3914250" cy="2465775"/>
            </a:xfrm>
            <a:custGeom>
              <a:avLst/>
              <a:gdLst/>
              <a:ahLst/>
              <a:cxnLst/>
              <a:rect l="l" t="t" r="r" b="b"/>
              <a:pathLst>
                <a:path w="156570" h="98631" fill="none" extrusionOk="0">
                  <a:moveTo>
                    <a:pt x="143541" y="98606"/>
                  </a:moveTo>
                  <a:lnTo>
                    <a:pt x="6021" y="87600"/>
                  </a:lnTo>
                  <a:lnTo>
                    <a:pt x="6021" y="87600"/>
                  </a:lnTo>
                  <a:lnTo>
                    <a:pt x="5676" y="87551"/>
                  </a:lnTo>
                  <a:lnTo>
                    <a:pt x="5355" y="87502"/>
                  </a:lnTo>
                  <a:lnTo>
                    <a:pt x="5034" y="87428"/>
                  </a:lnTo>
                  <a:lnTo>
                    <a:pt x="4713" y="87354"/>
                  </a:lnTo>
                  <a:lnTo>
                    <a:pt x="4417" y="87255"/>
                  </a:lnTo>
                  <a:lnTo>
                    <a:pt x="4121" y="87156"/>
                  </a:lnTo>
                  <a:lnTo>
                    <a:pt x="3825" y="87008"/>
                  </a:lnTo>
                  <a:lnTo>
                    <a:pt x="3529" y="86885"/>
                  </a:lnTo>
                  <a:lnTo>
                    <a:pt x="3257" y="86712"/>
                  </a:lnTo>
                  <a:lnTo>
                    <a:pt x="2986" y="86564"/>
                  </a:lnTo>
                  <a:lnTo>
                    <a:pt x="2714" y="86367"/>
                  </a:lnTo>
                  <a:lnTo>
                    <a:pt x="2468" y="86194"/>
                  </a:lnTo>
                  <a:lnTo>
                    <a:pt x="2221" y="85997"/>
                  </a:lnTo>
                  <a:lnTo>
                    <a:pt x="1999" y="85774"/>
                  </a:lnTo>
                  <a:lnTo>
                    <a:pt x="1777" y="85552"/>
                  </a:lnTo>
                  <a:lnTo>
                    <a:pt x="1579" y="85306"/>
                  </a:lnTo>
                  <a:lnTo>
                    <a:pt x="1382" y="85084"/>
                  </a:lnTo>
                  <a:lnTo>
                    <a:pt x="1185" y="84812"/>
                  </a:lnTo>
                  <a:lnTo>
                    <a:pt x="1012" y="84565"/>
                  </a:lnTo>
                  <a:lnTo>
                    <a:pt x="864" y="84294"/>
                  </a:lnTo>
                  <a:lnTo>
                    <a:pt x="716" y="84022"/>
                  </a:lnTo>
                  <a:lnTo>
                    <a:pt x="568" y="83726"/>
                  </a:lnTo>
                  <a:lnTo>
                    <a:pt x="444" y="83430"/>
                  </a:lnTo>
                  <a:lnTo>
                    <a:pt x="346" y="83134"/>
                  </a:lnTo>
                  <a:lnTo>
                    <a:pt x="247" y="82838"/>
                  </a:lnTo>
                  <a:lnTo>
                    <a:pt x="173" y="82517"/>
                  </a:lnTo>
                  <a:lnTo>
                    <a:pt x="99" y="82196"/>
                  </a:lnTo>
                  <a:lnTo>
                    <a:pt x="49" y="81876"/>
                  </a:lnTo>
                  <a:lnTo>
                    <a:pt x="25" y="81555"/>
                  </a:lnTo>
                  <a:lnTo>
                    <a:pt x="0" y="81234"/>
                  </a:lnTo>
                  <a:lnTo>
                    <a:pt x="0" y="80889"/>
                  </a:lnTo>
                  <a:lnTo>
                    <a:pt x="25" y="80568"/>
                  </a:lnTo>
                  <a:lnTo>
                    <a:pt x="5996" y="5972"/>
                  </a:lnTo>
                  <a:lnTo>
                    <a:pt x="5996" y="5972"/>
                  </a:lnTo>
                  <a:lnTo>
                    <a:pt x="6046" y="5651"/>
                  </a:lnTo>
                  <a:lnTo>
                    <a:pt x="6095" y="5330"/>
                  </a:lnTo>
                  <a:lnTo>
                    <a:pt x="6169" y="5009"/>
                  </a:lnTo>
                  <a:lnTo>
                    <a:pt x="6243" y="4689"/>
                  </a:lnTo>
                  <a:lnTo>
                    <a:pt x="6342" y="4368"/>
                  </a:lnTo>
                  <a:lnTo>
                    <a:pt x="6465" y="4072"/>
                  </a:lnTo>
                  <a:lnTo>
                    <a:pt x="6589" y="3776"/>
                  </a:lnTo>
                  <a:lnTo>
                    <a:pt x="6712" y="3504"/>
                  </a:lnTo>
                  <a:lnTo>
                    <a:pt x="6885" y="3233"/>
                  </a:lnTo>
                  <a:lnTo>
                    <a:pt x="7033" y="2961"/>
                  </a:lnTo>
                  <a:lnTo>
                    <a:pt x="7230" y="2690"/>
                  </a:lnTo>
                  <a:lnTo>
                    <a:pt x="7403" y="2443"/>
                  </a:lnTo>
                  <a:lnTo>
                    <a:pt x="7625" y="2196"/>
                  </a:lnTo>
                  <a:lnTo>
                    <a:pt x="7822" y="1974"/>
                  </a:lnTo>
                  <a:lnTo>
                    <a:pt x="8045" y="1752"/>
                  </a:lnTo>
                  <a:lnTo>
                    <a:pt x="8291" y="1555"/>
                  </a:lnTo>
                  <a:lnTo>
                    <a:pt x="8538" y="1357"/>
                  </a:lnTo>
                  <a:lnTo>
                    <a:pt x="8785" y="1160"/>
                  </a:lnTo>
                  <a:lnTo>
                    <a:pt x="9032" y="987"/>
                  </a:lnTo>
                  <a:lnTo>
                    <a:pt x="9303" y="839"/>
                  </a:lnTo>
                  <a:lnTo>
                    <a:pt x="9599" y="691"/>
                  </a:lnTo>
                  <a:lnTo>
                    <a:pt x="9871" y="543"/>
                  </a:lnTo>
                  <a:lnTo>
                    <a:pt x="10167" y="420"/>
                  </a:lnTo>
                  <a:lnTo>
                    <a:pt x="10463" y="321"/>
                  </a:lnTo>
                  <a:lnTo>
                    <a:pt x="10759" y="222"/>
                  </a:lnTo>
                  <a:lnTo>
                    <a:pt x="11080" y="148"/>
                  </a:lnTo>
                  <a:lnTo>
                    <a:pt x="11400" y="99"/>
                  </a:lnTo>
                  <a:lnTo>
                    <a:pt x="11721" y="49"/>
                  </a:lnTo>
                  <a:lnTo>
                    <a:pt x="12042" y="0"/>
                  </a:lnTo>
                  <a:lnTo>
                    <a:pt x="12363" y="0"/>
                  </a:lnTo>
                  <a:lnTo>
                    <a:pt x="12708" y="0"/>
                  </a:lnTo>
                  <a:lnTo>
                    <a:pt x="13029" y="0"/>
                  </a:lnTo>
                  <a:lnTo>
                    <a:pt x="150549" y="11030"/>
                  </a:lnTo>
                  <a:lnTo>
                    <a:pt x="150549" y="11030"/>
                  </a:lnTo>
                  <a:lnTo>
                    <a:pt x="150894" y="11055"/>
                  </a:lnTo>
                  <a:lnTo>
                    <a:pt x="151215" y="11104"/>
                  </a:lnTo>
                  <a:lnTo>
                    <a:pt x="151536" y="11178"/>
                  </a:lnTo>
                  <a:lnTo>
                    <a:pt x="151857" y="11277"/>
                  </a:lnTo>
                  <a:lnTo>
                    <a:pt x="152153" y="11376"/>
                  </a:lnTo>
                  <a:lnTo>
                    <a:pt x="152449" y="11475"/>
                  </a:lnTo>
                  <a:lnTo>
                    <a:pt x="152745" y="11598"/>
                  </a:lnTo>
                  <a:lnTo>
                    <a:pt x="153041" y="11746"/>
                  </a:lnTo>
                  <a:lnTo>
                    <a:pt x="153313" y="11894"/>
                  </a:lnTo>
                  <a:lnTo>
                    <a:pt x="153584" y="12067"/>
                  </a:lnTo>
                  <a:lnTo>
                    <a:pt x="153831" y="12239"/>
                  </a:lnTo>
                  <a:lnTo>
                    <a:pt x="154102" y="12437"/>
                  </a:lnTo>
                  <a:lnTo>
                    <a:pt x="154324" y="12634"/>
                  </a:lnTo>
                  <a:lnTo>
                    <a:pt x="154571" y="12856"/>
                  </a:lnTo>
                  <a:lnTo>
                    <a:pt x="154991" y="13301"/>
                  </a:lnTo>
                  <a:lnTo>
                    <a:pt x="155361" y="13819"/>
                  </a:lnTo>
                  <a:lnTo>
                    <a:pt x="155558" y="14066"/>
                  </a:lnTo>
                  <a:lnTo>
                    <a:pt x="155706" y="14337"/>
                  </a:lnTo>
                  <a:lnTo>
                    <a:pt x="155854" y="14608"/>
                  </a:lnTo>
                  <a:lnTo>
                    <a:pt x="156002" y="14905"/>
                  </a:lnTo>
                  <a:lnTo>
                    <a:pt x="156126" y="15201"/>
                  </a:lnTo>
                  <a:lnTo>
                    <a:pt x="156224" y="15497"/>
                  </a:lnTo>
                  <a:lnTo>
                    <a:pt x="156323" y="15793"/>
                  </a:lnTo>
                  <a:lnTo>
                    <a:pt x="156397" y="16089"/>
                  </a:lnTo>
                  <a:lnTo>
                    <a:pt x="156471" y="16410"/>
                  </a:lnTo>
                  <a:lnTo>
                    <a:pt x="156521" y="16731"/>
                  </a:lnTo>
                  <a:lnTo>
                    <a:pt x="156545" y="17051"/>
                  </a:lnTo>
                  <a:lnTo>
                    <a:pt x="156570" y="17397"/>
                  </a:lnTo>
                  <a:lnTo>
                    <a:pt x="156570" y="17718"/>
                  </a:lnTo>
                  <a:lnTo>
                    <a:pt x="156545" y="18063"/>
                  </a:lnTo>
                  <a:lnTo>
                    <a:pt x="150574" y="92634"/>
                  </a:lnTo>
                  <a:lnTo>
                    <a:pt x="150574" y="92634"/>
                  </a:lnTo>
                  <a:lnTo>
                    <a:pt x="150524" y="92980"/>
                  </a:lnTo>
                  <a:lnTo>
                    <a:pt x="150475" y="93301"/>
                  </a:lnTo>
                  <a:lnTo>
                    <a:pt x="150401" y="93621"/>
                  </a:lnTo>
                  <a:lnTo>
                    <a:pt x="150327" y="93942"/>
                  </a:lnTo>
                  <a:lnTo>
                    <a:pt x="150228" y="94238"/>
                  </a:lnTo>
                  <a:lnTo>
                    <a:pt x="150105" y="94534"/>
                  </a:lnTo>
                  <a:lnTo>
                    <a:pt x="149981" y="94831"/>
                  </a:lnTo>
                  <a:lnTo>
                    <a:pt x="149833" y="95127"/>
                  </a:lnTo>
                  <a:lnTo>
                    <a:pt x="149685" y="95398"/>
                  </a:lnTo>
                  <a:lnTo>
                    <a:pt x="149513" y="95670"/>
                  </a:lnTo>
                  <a:lnTo>
                    <a:pt x="149340" y="95916"/>
                  </a:lnTo>
                  <a:lnTo>
                    <a:pt x="149142" y="96163"/>
                  </a:lnTo>
                  <a:lnTo>
                    <a:pt x="148945" y="96410"/>
                  </a:lnTo>
                  <a:lnTo>
                    <a:pt x="148723" y="96632"/>
                  </a:lnTo>
                  <a:lnTo>
                    <a:pt x="148279" y="97051"/>
                  </a:lnTo>
                  <a:lnTo>
                    <a:pt x="147785" y="97446"/>
                  </a:lnTo>
                  <a:lnTo>
                    <a:pt x="147514" y="97619"/>
                  </a:lnTo>
                  <a:lnTo>
                    <a:pt x="147242" y="97767"/>
                  </a:lnTo>
                  <a:lnTo>
                    <a:pt x="146971" y="97915"/>
                  </a:lnTo>
                  <a:lnTo>
                    <a:pt x="146699" y="98063"/>
                  </a:lnTo>
                  <a:lnTo>
                    <a:pt x="146403" y="98187"/>
                  </a:lnTo>
                  <a:lnTo>
                    <a:pt x="146107" y="98285"/>
                  </a:lnTo>
                  <a:lnTo>
                    <a:pt x="145811" y="98384"/>
                  </a:lnTo>
                  <a:lnTo>
                    <a:pt x="145490" y="98458"/>
                  </a:lnTo>
                  <a:lnTo>
                    <a:pt x="145170" y="98532"/>
                  </a:lnTo>
                  <a:lnTo>
                    <a:pt x="144849" y="98581"/>
                  </a:lnTo>
                  <a:lnTo>
                    <a:pt x="144528" y="98606"/>
                  </a:lnTo>
                  <a:lnTo>
                    <a:pt x="144207" y="98631"/>
                  </a:lnTo>
                  <a:lnTo>
                    <a:pt x="143862" y="98631"/>
                  </a:lnTo>
                  <a:lnTo>
                    <a:pt x="143541" y="986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7660;p115">
              <a:extLst>
                <a:ext uri="{FF2B5EF4-FFF2-40B4-BE49-F238E27FC236}">
                  <a16:creationId xmlns:a16="http://schemas.microsoft.com/office/drawing/2014/main" id="{01BF387A-7DA1-6FC4-2700-5728A7B50EDF}"/>
                </a:ext>
              </a:extLst>
            </p:cNvPr>
            <p:cNvSpPr/>
            <p:nvPr/>
          </p:nvSpPr>
          <p:spPr>
            <a:xfrm>
              <a:off x="4171175" y="2096225"/>
              <a:ext cx="1345475" cy="2194350"/>
            </a:xfrm>
            <a:custGeom>
              <a:avLst/>
              <a:gdLst/>
              <a:ahLst/>
              <a:cxnLst/>
              <a:rect l="l" t="t" r="r" b="b"/>
              <a:pathLst>
                <a:path w="53819" h="87774" extrusionOk="0">
                  <a:moveTo>
                    <a:pt x="45824" y="1"/>
                  </a:moveTo>
                  <a:lnTo>
                    <a:pt x="46145" y="75"/>
                  </a:lnTo>
                  <a:lnTo>
                    <a:pt x="46441" y="124"/>
                  </a:lnTo>
                  <a:lnTo>
                    <a:pt x="47033" y="321"/>
                  </a:lnTo>
                  <a:lnTo>
                    <a:pt x="47601" y="543"/>
                  </a:lnTo>
                  <a:lnTo>
                    <a:pt x="48143" y="840"/>
                  </a:lnTo>
                  <a:lnTo>
                    <a:pt x="48637" y="1160"/>
                  </a:lnTo>
                  <a:lnTo>
                    <a:pt x="49106" y="1531"/>
                  </a:lnTo>
                  <a:lnTo>
                    <a:pt x="49525" y="1950"/>
                  </a:lnTo>
                  <a:lnTo>
                    <a:pt x="49920" y="2394"/>
                  </a:lnTo>
                  <a:lnTo>
                    <a:pt x="50266" y="2888"/>
                  </a:lnTo>
                  <a:lnTo>
                    <a:pt x="50586" y="3406"/>
                  </a:lnTo>
                  <a:lnTo>
                    <a:pt x="50833" y="3949"/>
                  </a:lnTo>
                  <a:lnTo>
                    <a:pt x="51055" y="4492"/>
                  </a:lnTo>
                  <a:lnTo>
                    <a:pt x="51203" y="5084"/>
                  </a:lnTo>
                  <a:lnTo>
                    <a:pt x="51327" y="5701"/>
                  </a:lnTo>
                  <a:lnTo>
                    <a:pt x="51351" y="5997"/>
                  </a:lnTo>
                  <a:lnTo>
                    <a:pt x="51351" y="6318"/>
                  </a:lnTo>
                  <a:lnTo>
                    <a:pt x="51376" y="6639"/>
                  </a:lnTo>
                  <a:lnTo>
                    <a:pt x="51351" y="6959"/>
                  </a:lnTo>
                  <a:lnTo>
                    <a:pt x="45380" y="81531"/>
                  </a:lnTo>
                  <a:lnTo>
                    <a:pt x="45330" y="81851"/>
                  </a:lnTo>
                  <a:lnTo>
                    <a:pt x="45281" y="82172"/>
                  </a:lnTo>
                  <a:lnTo>
                    <a:pt x="45232" y="82493"/>
                  </a:lnTo>
                  <a:lnTo>
                    <a:pt x="45158" y="82789"/>
                  </a:lnTo>
                  <a:lnTo>
                    <a:pt x="44960" y="83381"/>
                  </a:lnTo>
                  <a:lnTo>
                    <a:pt x="44713" y="83924"/>
                  </a:lnTo>
                  <a:lnTo>
                    <a:pt x="44417" y="84467"/>
                  </a:lnTo>
                  <a:lnTo>
                    <a:pt x="44072" y="84961"/>
                  </a:lnTo>
                  <a:lnTo>
                    <a:pt x="43677" y="85430"/>
                  </a:lnTo>
                  <a:lnTo>
                    <a:pt x="43258" y="85849"/>
                  </a:lnTo>
                  <a:lnTo>
                    <a:pt x="42789" y="86219"/>
                  </a:lnTo>
                  <a:lnTo>
                    <a:pt x="42295" y="86565"/>
                  </a:lnTo>
                  <a:lnTo>
                    <a:pt x="41777" y="86861"/>
                  </a:lnTo>
                  <a:lnTo>
                    <a:pt x="41234" y="87107"/>
                  </a:lnTo>
                  <a:lnTo>
                    <a:pt x="40667" y="87305"/>
                  </a:lnTo>
                  <a:lnTo>
                    <a:pt x="40050" y="87453"/>
                  </a:lnTo>
                  <a:lnTo>
                    <a:pt x="39754" y="87502"/>
                  </a:lnTo>
                  <a:lnTo>
                    <a:pt x="39433" y="87552"/>
                  </a:lnTo>
                  <a:lnTo>
                    <a:pt x="39137" y="87576"/>
                  </a:lnTo>
                  <a:lnTo>
                    <a:pt x="38816" y="87576"/>
                  </a:lnTo>
                  <a:lnTo>
                    <a:pt x="38347" y="87552"/>
                  </a:lnTo>
                  <a:lnTo>
                    <a:pt x="0" y="84492"/>
                  </a:lnTo>
                  <a:lnTo>
                    <a:pt x="0" y="84492"/>
                  </a:lnTo>
                  <a:lnTo>
                    <a:pt x="40790" y="87749"/>
                  </a:lnTo>
                  <a:lnTo>
                    <a:pt x="41259" y="87774"/>
                  </a:lnTo>
                  <a:lnTo>
                    <a:pt x="41580" y="87774"/>
                  </a:lnTo>
                  <a:lnTo>
                    <a:pt x="41900" y="87749"/>
                  </a:lnTo>
                  <a:lnTo>
                    <a:pt x="42493" y="87650"/>
                  </a:lnTo>
                  <a:lnTo>
                    <a:pt x="43085" y="87502"/>
                  </a:lnTo>
                  <a:lnTo>
                    <a:pt x="43677" y="87305"/>
                  </a:lnTo>
                  <a:lnTo>
                    <a:pt x="44220" y="87083"/>
                  </a:lnTo>
                  <a:lnTo>
                    <a:pt x="44738" y="86787"/>
                  </a:lnTo>
                  <a:lnTo>
                    <a:pt x="45232" y="86441"/>
                  </a:lnTo>
                  <a:lnTo>
                    <a:pt x="45700" y="86046"/>
                  </a:lnTo>
                  <a:lnTo>
                    <a:pt x="46120" y="85627"/>
                  </a:lnTo>
                  <a:lnTo>
                    <a:pt x="46490" y="85183"/>
                  </a:lnTo>
                  <a:lnTo>
                    <a:pt x="46836" y="84689"/>
                  </a:lnTo>
                  <a:lnTo>
                    <a:pt x="47132" y="84171"/>
                  </a:lnTo>
                  <a:lnTo>
                    <a:pt x="47378" y="83603"/>
                  </a:lnTo>
                  <a:lnTo>
                    <a:pt x="47601" y="83011"/>
                  </a:lnTo>
                  <a:lnTo>
                    <a:pt x="47675" y="82715"/>
                  </a:lnTo>
                  <a:lnTo>
                    <a:pt x="47724" y="82419"/>
                  </a:lnTo>
                  <a:lnTo>
                    <a:pt x="47798" y="82098"/>
                  </a:lnTo>
                  <a:lnTo>
                    <a:pt x="47823" y="81777"/>
                  </a:lnTo>
                  <a:lnTo>
                    <a:pt x="53794" y="7206"/>
                  </a:lnTo>
                  <a:lnTo>
                    <a:pt x="53819" y="6713"/>
                  </a:lnTo>
                  <a:lnTo>
                    <a:pt x="53794" y="6392"/>
                  </a:lnTo>
                  <a:lnTo>
                    <a:pt x="53794" y="6096"/>
                  </a:lnTo>
                  <a:lnTo>
                    <a:pt x="53696" y="5479"/>
                  </a:lnTo>
                  <a:lnTo>
                    <a:pt x="53547" y="4886"/>
                  </a:lnTo>
                  <a:lnTo>
                    <a:pt x="53350" y="4319"/>
                  </a:lnTo>
                  <a:lnTo>
                    <a:pt x="53103" y="3751"/>
                  </a:lnTo>
                  <a:lnTo>
                    <a:pt x="52807" y="3233"/>
                  </a:lnTo>
                  <a:lnTo>
                    <a:pt x="52462" y="2740"/>
                  </a:lnTo>
                  <a:lnTo>
                    <a:pt x="52092" y="2295"/>
                  </a:lnTo>
                  <a:lnTo>
                    <a:pt x="51672" y="1851"/>
                  </a:lnTo>
                  <a:lnTo>
                    <a:pt x="51203" y="1481"/>
                  </a:lnTo>
                  <a:lnTo>
                    <a:pt x="50710" y="1136"/>
                  </a:lnTo>
                  <a:lnTo>
                    <a:pt x="50192" y="840"/>
                  </a:lnTo>
                  <a:lnTo>
                    <a:pt x="49624" y="593"/>
                  </a:lnTo>
                  <a:lnTo>
                    <a:pt x="49032" y="395"/>
                  </a:lnTo>
                  <a:lnTo>
                    <a:pt x="48736" y="321"/>
                  </a:lnTo>
                  <a:lnTo>
                    <a:pt x="48440" y="247"/>
                  </a:lnTo>
                  <a:lnTo>
                    <a:pt x="48119" y="198"/>
                  </a:lnTo>
                  <a:lnTo>
                    <a:pt x="47798" y="173"/>
                  </a:lnTo>
                  <a:lnTo>
                    <a:pt x="45824" y="1"/>
                  </a:lnTo>
                  <a:close/>
                </a:path>
              </a:pathLst>
            </a:custGeom>
            <a:solidFill>
              <a:srgbClr val="9267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7661;p115">
              <a:extLst>
                <a:ext uri="{FF2B5EF4-FFF2-40B4-BE49-F238E27FC236}">
                  <a16:creationId xmlns:a16="http://schemas.microsoft.com/office/drawing/2014/main" id="{4ABFAA74-859E-CB66-19AF-0F888259138F}"/>
                </a:ext>
              </a:extLst>
            </p:cNvPr>
            <p:cNvSpPr/>
            <p:nvPr/>
          </p:nvSpPr>
          <p:spPr>
            <a:xfrm>
              <a:off x="4171175" y="2096225"/>
              <a:ext cx="1345475" cy="2194350"/>
            </a:xfrm>
            <a:custGeom>
              <a:avLst/>
              <a:gdLst/>
              <a:ahLst/>
              <a:cxnLst/>
              <a:rect l="l" t="t" r="r" b="b"/>
              <a:pathLst>
                <a:path w="53819" h="87774" fill="none" extrusionOk="0">
                  <a:moveTo>
                    <a:pt x="45824" y="1"/>
                  </a:moveTo>
                  <a:lnTo>
                    <a:pt x="45824" y="1"/>
                  </a:lnTo>
                  <a:lnTo>
                    <a:pt x="46145" y="75"/>
                  </a:lnTo>
                  <a:lnTo>
                    <a:pt x="46441" y="124"/>
                  </a:lnTo>
                  <a:lnTo>
                    <a:pt x="47033" y="321"/>
                  </a:lnTo>
                  <a:lnTo>
                    <a:pt x="47601" y="543"/>
                  </a:lnTo>
                  <a:lnTo>
                    <a:pt x="48143" y="840"/>
                  </a:lnTo>
                  <a:lnTo>
                    <a:pt x="48637" y="1160"/>
                  </a:lnTo>
                  <a:lnTo>
                    <a:pt x="49106" y="1531"/>
                  </a:lnTo>
                  <a:lnTo>
                    <a:pt x="49525" y="1950"/>
                  </a:lnTo>
                  <a:lnTo>
                    <a:pt x="49920" y="2394"/>
                  </a:lnTo>
                  <a:lnTo>
                    <a:pt x="50266" y="2888"/>
                  </a:lnTo>
                  <a:lnTo>
                    <a:pt x="50586" y="3406"/>
                  </a:lnTo>
                  <a:lnTo>
                    <a:pt x="50833" y="3949"/>
                  </a:lnTo>
                  <a:lnTo>
                    <a:pt x="51055" y="4492"/>
                  </a:lnTo>
                  <a:lnTo>
                    <a:pt x="51203" y="5084"/>
                  </a:lnTo>
                  <a:lnTo>
                    <a:pt x="51327" y="5701"/>
                  </a:lnTo>
                  <a:lnTo>
                    <a:pt x="51351" y="5997"/>
                  </a:lnTo>
                  <a:lnTo>
                    <a:pt x="51351" y="6318"/>
                  </a:lnTo>
                  <a:lnTo>
                    <a:pt x="51376" y="6639"/>
                  </a:lnTo>
                  <a:lnTo>
                    <a:pt x="51351" y="6959"/>
                  </a:lnTo>
                  <a:lnTo>
                    <a:pt x="45380" y="81531"/>
                  </a:lnTo>
                  <a:lnTo>
                    <a:pt x="45380" y="81531"/>
                  </a:lnTo>
                  <a:lnTo>
                    <a:pt x="45330" y="81851"/>
                  </a:lnTo>
                  <a:lnTo>
                    <a:pt x="45281" y="82172"/>
                  </a:lnTo>
                  <a:lnTo>
                    <a:pt x="45232" y="82493"/>
                  </a:lnTo>
                  <a:lnTo>
                    <a:pt x="45158" y="82789"/>
                  </a:lnTo>
                  <a:lnTo>
                    <a:pt x="44960" y="83381"/>
                  </a:lnTo>
                  <a:lnTo>
                    <a:pt x="44713" y="83924"/>
                  </a:lnTo>
                  <a:lnTo>
                    <a:pt x="44417" y="84467"/>
                  </a:lnTo>
                  <a:lnTo>
                    <a:pt x="44072" y="84961"/>
                  </a:lnTo>
                  <a:lnTo>
                    <a:pt x="43677" y="85430"/>
                  </a:lnTo>
                  <a:lnTo>
                    <a:pt x="43258" y="85849"/>
                  </a:lnTo>
                  <a:lnTo>
                    <a:pt x="42789" y="86219"/>
                  </a:lnTo>
                  <a:lnTo>
                    <a:pt x="42295" y="86565"/>
                  </a:lnTo>
                  <a:lnTo>
                    <a:pt x="41777" y="86861"/>
                  </a:lnTo>
                  <a:lnTo>
                    <a:pt x="41234" y="87107"/>
                  </a:lnTo>
                  <a:lnTo>
                    <a:pt x="40667" y="87305"/>
                  </a:lnTo>
                  <a:lnTo>
                    <a:pt x="40050" y="87453"/>
                  </a:lnTo>
                  <a:lnTo>
                    <a:pt x="39754" y="87502"/>
                  </a:lnTo>
                  <a:lnTo>
                    <a:pt x="39433" y="87552"/>
                  </a:lnTo>
                  <a:lnTo>
                    <a:pt x="39137" y="87576"/>
                  </a:lnTo>
                  <a:lnTo>
                    <a:pt x="38816" y="87576"/>
                  </a:lnTo>
                  <a:lnTo>
                    <a:pt x="38816" y="87576"/>
                  </a:lnTo>
                  <a:lnTo>
                    <a:pt x="38347" y="87552"/>
                  </a:lnTo>
                  <a:lnTo>
                    <a:pt x="0" y="84492"/>
                  </a:lnTo>
                  <a:lnTo>
                    <a:pt x="40790" y="87749"/>
                  </a:lnTo>
                  <a:lnTo>
                    <a:pt x="40790" y="87749"/>
                  </a:lnTo>
                  <a:lnTo>
                    <a:pt x="41259" y="87774"/>
                  </a:lnTo>
                  <a:lnTo>
                    <a:pt x="41259" y="87774"/>
                  </a:lnTo>
                  <a:lnTo>
                    <a:pt x="41580" y="87774"/>
                  </a:lnTo>
                  <a:lnTo>
                    <a:pt x="41900" y="87749"/>
                  </a:lnTo>
                  <a:lnTo>
                    <a:pt x="42493" y="87650"/>
                  </a:lnTo>
                  <a:lnTo>
                    <a:pt x="43085" y="87502"/>
                  </a:lnTo>
                  <a:lnTo>
                    <a:pt x="43677" y="87305"/>
                  </a:lnTo>
                  <a:lnTo>
                    <a:pt x="44220" y="87083"/>
                  </a:lnTo>
                  <a:lnTo>
                    <a:pt x="44738" y="86787"/>
                  </a:lnTo>
                  <a:lnTo>
                    <a:pt x="45232" y="86441"/>
                  </a:lnTo>
                  <a:lnTo>
                    <a:pt x="45700" y="86046"/>
                  </a:lnTo>
                  <a:lnTo>
                    <a:pt x="46120" y="85627"/>
                  </a:lnTo>
                  <a:lnTo>
                    <a:pt x="46490" y="85183"/>
                  </a:lnTo>
                  <a:lnTo>
                    <a:pt x="46836" y="84689"/>
                  </a:lnTo>
                  <a:lnTo>
                    <a:pt x="47132" y="84171"/>
                  </a:lnTo>
                  <a:lnTo>
                    <a:pt x="47378" y="83603"/>
                  </a:lnTo>
                  <a:lnTo>
                    <a:pt x="47601" y="83011"/>
                  </a:lnTo>
                  <a:lnTo>
                    <a:pt x="47675" y="82715"/>
                  </a:lnTo>
                  <a:lnTo>
                    <a:pt x="47724" y="82419"/>
                  </a:lnTo>
                  <a:lnTo>
                    <a:pt x="47798" y="82098"/>
                  </a:lnTo>
                  <a:lnTo>
                    <a:pt x="47823" y="81777"/>
                  </a:lnTo>
                  <a:lnTo>
                    <a:pt x="53794" y="7206"/>
                  </a:lnTo>
                  <a:lnTo>
                    <a:pt x="53794" y="7206"/>
                  </a:lnTo>
                  <a:lnTo>
                    <a:pt x="53819" y="6713"/>
                  </a:lnTo>
                  <a:lnTo>
                    <a:pt x="53819" y="6713"/>
                  </a:lnTo>
                  <a:lnTo>
                    <a:pt x="53794" y="6392"/>
                  </a:lnTo>
                  <a:lnTo>
                    <a:pt x="53794" y="6096"/>
                  </a:lnTo>
                  <a:lnTo>
                    <a:pt x="53696" y="5479"/>
                  </a:lnTo>
                  <a:lnTo>
                    <a:pt x="53547" y="4886"/>
                  </a:lnTo>
                  <a:lnTo>
                    <a:pt x="53350" y="4319"/>
                  </a:lnTo>
                  <a:lnTo>
                    <a:pt x="53103" y="3751"/>
                  </a:lnTo>
                  <a:lnTo>
                    <a:pt x="52807" y="3233"/>
                  </a:lnTo>
                  <a:lnTo>
                    <a:pt x="52462" y="2740"/>
                  </a:lnTo>
                  <a:lnTo>
                    <a:pt x="52092" y="2295"/>
                  </a:lnTo>
                  <a:lnTo>
                    <a:pt x="51672" y="1851"/>
                  </a:lnTo>
                  <a:lnTo>
                    <a:pt x="51203" y="1481"/>
                  </a:lnTo>
                  <a:lnTo>
                    <a:pt x="50710" y="1136"/>
                  </a:lnTo>
                  <a:lnTo>
                    <a:pt x="50192" y="840"/>
                  </a:lnTo>
                  <a:lnTo>
                    <a:pt x="49624" y="593"/>
                  </a:lnTo>
                  <a:lnTo>
                    <a:pt x="49032" y="395"/>
                  </a:lnTo>
                  <a:lnTo>
                    <a:pt x="48736" y="321"/>
                  </a:lnTo>
                  <a:lnTo>
                    <a:pt x="48440" y="247"/>
                  </a:lnTo>
                  <a:lnTo>
                    <a:pt x="48119" y="198"/>
                  </a:lnTo>
                  <a:lnTo>
                    <a:pt x="47798" y="173"/>
                  </a:lnTo>
                  <a:lnTo>
                    <a:pt x="4582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7662;p115">
              <a:extLst>
                <a:ext uri="{FF2B5EF4-FFF2-40B4-BE49-F238E27FC236}">
                  <a16:creationId xmlns:a16="http://schemas.microsoft.com/office/drawing/2014/main" id="{FDDF631D-7553-D3D1-982C-34966989986B}"/>
                </a:ext>
              </a:extLst>
            </p:cNvPr>
            <p:cNvSpPr/>
            <p:nvPr/>
          </p:nvSpPr>
          <p:spPr>
            <a:xfrm>
              <a:off x="1541325" y="1819250"/>
              <a:ext cx="3914250" cy="2466400"/>
            </a:xfrm>
            <a:custGeom>
              <a:avLst/>
              <a:gdLst/>
              <a:ahLst/>
              <a:cxnLst/>
              <a:rect l="l" t="t" r="r" b="b"/>
              <a:pathLst>
                <a:path w="156570" h="98656" extrusionOk="0">
                  <a:moveTo>
                    <a:pt x="12363" y="0"/>
                  </a:moveTo>
                  <a:lnTo>
                    <a:pt x="12042" y="25"/>
                  </a:lnTo>
                  <a:lnTo>
                    <a:pt x="11721" y="49"/>
                  </a:lnTo>
                  <a:lnTo>
                    <a:pt x="11401" y="99"/>
                  </a:lnTo>
                  <a:lnTo>
                    <a:pt x="11080" y="173"/>
                  </a:lnTo>
                  <a:lnTo>
                    <a:pt x="10759" y="247"/>
                  </a:lnTo>
                  <a:lnTo>
                    <a:pt x="10463" y="345"/>
                  </a:lnTo>
                  <a:lnTo>
                    <a:pt x="10167" y="444"/>
                  </a:lnTo>
                  <a:lnTo>
                    <a:pt x="9871" y="568"/>
                  </a:lnTo>
                  <a:lnTo>
                    <a:pt x="9599" y="716"/>
                  </a:lnTo>
                  <a:lnTo>
                    <a:pt x="9303" y="864"/>
                  </a:lnTo>
                  <a:lnTo>
                    <a:pt x="9056" y="1012"/>
                  </a:lnTo>
                  <a:lnTo>
                    <a:pt x="8785" y="1184"/>
                  </a:lnTo>
                  <a:lnTo>
                    <a:pt x="8291" y="1579"/>
                  </a:lnTo>
                  <a:lnTo>
                    <a:pt x="7822" y="1999"/>
                  </a:lnTo>
                  <a:lnTo>
                    <a:pt x="7625" y="2221"/>
                  </a:lnTo>
                  <a:lnTo>
                    <a:pt x="7428" y="2468"/>
                  </a:lnTo>
                  <a:lnTo>
                    <a:pt x="7230" y="2714"/>
                  </a:lnTo>
                  <a:lnTo>
                    <a:pt x="7058" y="2986"/>
                  </a:lnTo>
                  <a:lnTo>
                    <a:pt x="6885" y="3257"/>
                  </a:lnTo>
                  <a:lnTo>
                    <a:pt x="6737" y="3529"/>
                  </a:lnTo>
                  <a:lnTo>
                    <a:pt x="6589" y="3800"/>
                  </a:lnTo>
                  <a:lnTo>
                    <a:pt x="6465" y="4096"/>
                  </a:lnTo>
                  <a:lnTo>
                    <a:pt x="6342" y="4392"/>
                  </a:lnTo>
                  <a:lnTo>
                    <a:pt x="6243" y="4713"/>
                  </a:lnTo>
                  <a:lnTo>
                    <a:pt x="6169" y="5034"/>
                  </a:lnTo>
                  <a:lnTo>
                    <a:pt x="6095" y="5355"/>
                  </a:lnTo>
                  <a:lnTo>
                    <a:pt x="6046" y="5676"/>
                  </a:lnTo>
                  <a:lnTo>
                    <a:pt x="5996" y="5996"/>
                  </a:lnTo>
                  <a:lnTo>
                    <a:pt x="25" y="80592"/>
                  </a:lnTo>
                  <a:lnTo>
                    <a:pt x="0" y="80938"/>
                  </a:lnTo>
                  <a:lnTo>
                    <a:pt x="0" y="81259"/>
                  </a:lnTo>
                  <a:lnTo>
                    <a:pt x="25" y="81579"/>
                  </a:lnTo>
                  <a:lnTo>
                    <a:pt x="74" y="81900"/>
                  </a:lnTo>
                  <a:lnTo>
                    <a:pt x="124" y="82221"/>
                  </a:lnTo>
                  <a:lnTo>
                    <a:pt x="173" y="82542"/>
                  </a:lnTo>
                  <a:lnTo>
                    <a:pt x="247" y="82863"/>
                  </a:lnTo>
                  <a:lnTo>
                    <a:pt x="346" y="83159"/>
                  </a:lnTo>
                  <a:lnTo>
                    <a:pt x="469" y="83455"/>
                  </a:lnTo>
                  <a:lnTo>
                    <a:pt x="592" y="83751"/>
                  </a:lnTo>
                  <a:lnTo>
                    <a:pt x="716" y="84022"/>
                  </a:lnTo>
                  <a:lnTo>
                    <a:pt x="864" y="84318"/>
                  </a:lnTo>
                  <a:lnTo>
                    <a:pt x="1037" y="84590"/>
                  </a:lnTo>
                  <a:lnTo>
                    <a:pt x="1209" y="84837"/>
                  </a:lnTo>
                  <a:lnTo>
                    <a:pt x="1579" y="85330"/>
                  </a:lnTo>
                  <a:lnTo>
                    <a:pt x="1999" y="85799"/>
                  </a:lnTo>
                  <a:lnTo>
                    <a:pt x="2246" y="85996"/>
                  </a:lnTo>
                  <a:lnTo>
                    <a:pt x="2492" y="86219"/>
                  </a:lnTo>
                  <a:lnTo>
                    <a:pt x="2739" y="86391"/>
                  </a:lnTo>
                  <a:lnTo>
                    <a:pt x="2986" y="86589"/>
                  </a:lnTo>
                  <a:lnTo>
                    <a:pt x="3257" y="86737"/>
                  </a:lnTo>
                  <a:lnTo>
                    <a:pt x="3529" y="86909"/>
                  </a:lnTo>
                  <a:lnTo>
                    <a:pt x="3825" y="87033"/>
                  </a:lnTo>
                  <a:lnTo>
                    <a:pt x="4121" y="87156"/>
                  </a:lnTo>
                  <a:lnTo>
                    <a:pt x="4417" y="87280"/>
                  </a:lnTo>
                  <a:lnTo>
                    <a:pt x="4713" y="87378"/>
                  </a:lnTo>
                  <a:lnTo>
                    <a:pt x="5034" y="87477"/>
                  </a:lnTo>
                  <a:lnTo>
                    <a:pt x="5355" y="87526"/>
                  </a:lnTo>
                  <a:lnTo>
                    <a:pt x="5676" y="87600"/>
                  </a:lnTo>
                  <a:lnTo>
                    <a:pt x="6021" y="87625"/>
                  </a:lnTo>
                  <a:lnTo>
                    <a:pt x="143541" y="98631"/>
                  </a:lnTo>
                  <a:lnTo>
                    <a:pt x="143862" y="98655"/>
                  </a:lnTo>
                  <a:lnTo>
                    <a:pt x="144207" y="98655"/>
                  </a:lnTo>
                  <a:lnTo>
                    <a:pt x="144528" y="98631"/>
                  </a:lnTo>
                  <a:lnTo>
                    <a:pt x="144849" y="98606"/>
                  </a:lnTo>
                  <a:lnTo>
                    <a:pt x="145170" y="98557"/>
                  </a:lnTo>
                  <a:lnTo>
                    <a:pt x="145490" y="98483"/>
                  </a:lnTo>
                  <a:lnTo>
                    <a:pt x="145811" y="98409"/>
                  </a:lnTo>
                  <a:lnTo>
                    <a:pt x="146107" y="98310"/>
                  </a:lnTo>
                  <a:lnTo>
                    <a:pt x="146403" y="98211"/>
                  </a:lnTo>
                  <a:lnTo>
                    <a:pt x="146700" y="98088"/>
                  </a:lnTo>
                  <a:lnTo>
                    <a:pt x="146996" y="97940"/>
                  </a:lnTo>
                  <a:lnTo>
                    <a:pt x="147267" y="97792"/>
                  </a:lnTo>
                  <a:lnTo>
                    <a:pt x="147539" y="97619"/>
                  </a:lnTo>
                  <a:lnTo>
                    <a:pt x="147785" y="97446"/>
                  </a:lnTo>
                  <a:lnTo>
                    <a:pt x="148057" y="97273"/>
                  </a:lnTo>
                  <a:lnTo>
                    <a:pt x="148279" y="97076"/>
                  </a:lnTo>
                  <a:lnTo>
                    <a:pt x="148526" y="96854"/>
                  </a:lnTo>
                  <a:lnTo>
                    <a:pt x="148748" y="96632"/>
                  </a:lnTo>
                  <a:lnTo>
                    <a:pt x="148970" y="96410"/>
                  </a:lnTo>
                  <a:lnTo>
                    <a:pt x="149167" y="96163"/>
                  </a:lnTo>
                  <a:lnTo>
                    <a:pt x="149340" y="95916"/>
                  </a:lnTo>
                  <a:lnTo>
                    <a:pt x="149537" y="95645"/>
                  </a:lnTo>
                  <a:lnTo>
                    <a:pt x="149685" y="95398"/>
                  </a:lnTo>
                  <a:lnTo>
                    <a:pt x="149858" y="95102"/>
                  </a:lnTo>
                  <a:lnTo>
                    <a:pt x="149981" y="94831"/>
                  </a:lnTo>
                  <a:lnTo>
                    <a:pt x="150105" y="94534"/>
                  </a:lnTo>
                  <a:lnTo>
                    <a:pt x="150228" y="94238"/>
                  </a:lnTo>
                  <a:lnTo>
                    <a:pt x="150327" y="93918"/>
                  </a:lnTo>
                  <a:lnTo>
                    <a:pt x="150401" y="93597"/>
                  </a:lnTo>
                  <a:lnTo>
                    <a:pt x="150475" y="93276"/>
                  </a:lnTo>
                  <a:lnTo>
                    <a:pt x="150524" y="92955"/>
                  </a:lnTo>
                  <a:lnTo>
                    <a:pt x="150574" y="92610"/>
                  </a:lnTo>
                  <a:lnTo>
                    <a:pt x="156545" y="18038"/>
                  </a:lnTo>
                  <a:lnTo>
                    <a:pt x="156570" y="17693"/>
                  </a:lnTo>
                  <a:lnTo>
                    <a:pt x="156545" y="17372"/>
                  </a:lnTo>
                  <a:lnTo>
                    <a:pt x="156545" y="17051"/>
                  </a:lnTo>
                  <a:lnTo>
                    <a:pt x="156496" y="16706"/>
                  </a:lnTo>
                  <a:lnTo>
                    <a:pt x="156447" y="16410"/>
                  </a:lnTo>
                  <a:lnTo>
                    <a:pt x="156397" y="16089"/>
                  </a:lnTo>
                  <a:lnTo>
                    <a:pt x="156299" y="15768"/>
                  </a:lnTo>
                  <a:lnTo>
                    <a:pt x="156200" y="15472"/>
                  </a:lnTo>
                  <a:lnTo>
                    <a:pt x="156101" y="15176"/>
                  </a:lnTo>
                  <a:lnTo>
                    <a:pt x="155978" y="14880"/>
                  </a:lnTo>
                  <a:lnTo>
                    <a:pt x="155854" y="14608"/>
                  </a:lnTo>
                  <a:lnTo>
                    <a:pt x="155706" y="14337"/>
                  </a:lnTo>
                  <a:lnTo>
                    <a:pt x="155361" y="13794"/>
                  </a:lnTo>
                  <a:lnTo>
                    <a:pt x="154966" y="13300"/>
                  </a:lnTo>
                  <a:lnTo>
                    <a:pt x="154547" y="12856"/>
                  </a:lnTo>
                  <a:lnTo>
                    <a:pt x="154324" y="12634"/>
                  </a:lnTo>
                  <a:lnTo>
                    <a:pt x="154078" y="12437"/>
                  </a:lnTo>
                  <a:lnTo>
                    <a:pt x="153831" y="12239"/>
                  </a:lnTo>
                  <a:lnTo>
                    <a:pt x="153560" y="12067"/>
                  </a:lnTo>
                  <a:lnTo>
                    <a:pt x="153313" y="11894"/>
                  </a:lnTo>
                  <a:lnTo>
                    <a:pt x="153017" y="11746"/>
                  </a:lnTo>
                  <a:lnTo>
                    <a:pt x="152745" y="11622"/>
                  </a:lnTo>
                  <a:lnTo>
                    <a:pt x="152449" y="11474"/>
                  </a:lnTo>
                  <a:lnTo>
                    <a:pt x="152153" y="11376"/>
                  </a:lnTo>
                  <a:lnTo>
                    <a:pt x="151832" y="11277"/>
                  </a:lnTo>
                  <a:lnTo>
                    <a:pt x="151536" y="11178"/>
                  </a:lnTo>
                  <a:lnTo>
                    <a:pt x="151215" y="11129"/>
                  </a:lnTo>
                  <a:lnTo>
                    <a:pt x="150894" y="11055"/>
                  </a:lnTo>
                  <a:lnTo>
                    <a:pt x="150549" y="11030"/>
                  </a:lnTo>
                  <a:lnTo>
                    <a:pt x="13029" y="25"/>
                  </a:lnTo>
                  <a:lnTo>
                    <a:pt x="127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7663;p115">
              <a:extLst>
                <a:ext uri="{FF2B5EF4-FFF2-40B4-BE49-F238E27FC236}">
                  <a16:creationId xmlns:a16="http://schemas.microsoft.com/office/drawing/2014/main" id="{242FEB76-5873-ECDD-D833-45005B731B4E}"/>
                </a:ext>
              </a:extLst>
            </p:cNvPr>
            <p:cNvSpPr/>
            <p:nvPr/>
          </p:nvSpPr>
          <p:spPr>
            <a:xfrm>
              <a:off x="1541325" y="1819250"/>
              <a:ext cx="3914250" cy="2466400"/>
            </a:xfrm>
            <a:custGeom>
              <a:avLst/>
              <a:gdLst/>
              <a:ahLst/>
              <a:cxnLst/>
              <a:rect l="l" t="t" r="r" b="b"/>
              <a:pathLst>
                <a:path w="156570" h="98656" fill="none" extrusionOk="0">
                  <a:moveTo>
                    <a:pt x="143541" y="98631"/>
                  </a:moveTo>
                  <a:lnTo>
                    <a:pt x="6021" y="87625"/>
                  </a:lnTo>
                  <a:lnTo>
                    <a:pt x="6021" y="87625"/>
                  </a:lnTo>
                  <a:lnTo>
                    <a:pt x="5676" y="87600"/>
                  </a:lnTo>
                  <a:lnTo>
                    <a:pt x="5355" y="87526"/>
                  </a:lnTo>
                  <a:lnTo>
                    <a:pt x="5034" y="87477"/>
                  </a:lnTo>
                  <a:lnTo>
                    <a:pt x="4713" y="87378"/>
                  </a:lnTo>
                  <a:lnTo>
                    <a:pt x="4417" y="87280"/>
                  </a:lnTo>
                  <a:lnTo>
                    <a:pt x="4121" y="87156"/>
                  </a:lnTo>
                  <a:lnTo>
                    <a:pt x="3825" y="87033"/>
                  </a:lnTo>
                  <a:lnTo>
                    <a:pt x="3529" y="86909"/>
                  </a:lnTo>
                  <a:lnTo>
                    <a:pt x="3257" y="86737"/>
                  </a:lnTo>
                  <a:lnTo>
                    <a:pt x="2986" y="86589"/>
                  </a:lnTo>
                  <a:lnTo>
                    <a:pt x="2739" y="86391"/>
                  </a:lnTo>
                  <a:lnTo>
                    <a:pt x="2492" y="86219"/>
                  </a:lnTo>
                  <a:lnTo>
                    <a:pt x="2246" y="85996"/>
                  </a:lnTo>
                  <a:lnTo>
                    <a:pt x="1999" y="85799"/>
                  </a:lnTo>
                  <a:lnTo>
                    <a:pt x="1579" y="85330"/>
                  </a:lnTo>
                  <a:lnTo>
                    <a:pt x="1209" y="84837"/>
                  </a:lnTo>
                  <a:lnTo>
                    <a:pt x="1037" y="84590"/>
                  </a:lnTo>
                  <a:lnTo>
                    <a:pt x="864" y="84318"/>
                  </a:lnTo>
                  <a:lnTo>
                    <a:pt x="716" y="84022"/>
                  </a:lnTo>
                  <a:lnTo>
                    <a:pt x="592" y="83751"/>
                  </a:lnTo>
                  <a:lnTo>
                    <a:pt x="469" y="83455"/>
                  </a:lnTo>
                  <a:lnTo>
                    <a:pt x="346" y="83159"/>
                  </a:lnTo>
                  <a:lnTo>
                    <a:pt x="247" y="82863"/>
                  </a:lnTo>
                  <a:lnTo>
                    <a:pt x="173" y="82542"/>
                  </a:lnTo>
                  <a:lnTo>
                    <a:pt x="124" y="82221"/>
                  </a:lnTo>
                  <a:lnTo>
                    <a:pt x="74" y="81900"/>
                  </a:lnTo>
                  <a:lnTo>
                    <a:pt x="25" y="81579"/>
                  </a:lnTo>
                  <a:lnTo>
                    <a:pt x="0" y="81259"/>
                  </a:lnTo>
                  <a:lnTo>
                    <a:pt x="0" y="80938"/>
                  </a:lnTo>
                  <a:lnTo>
                    <a:pt x="25" y="80592"/>
                  </a:lnTo>
                  <a:lnTo>
                    <a:pt x="5996" y="5996"/>
                  </a:lnTo>
                  <a:lnTo>
                    <a:pt x="5996" y="5996"/>
                  </a:lnTo>
                  <a:lnTo>
                    <a:pt x="6046" y="5676"/>
                  </a:lnTo>
                  <a:lnTo>
                    <a:pt x="6095" y="5355"/>
                  </a:lnTo>
                  <a:lnTo>
                    <a:pt x="6169" y="5034"/>
                  </a:lnTo>
                  <a:lnTo>
                    <a:pt x="6243" y="4713"/>
                  </a:lnTo>
                  <a:lnTo>
                    <a:pt x="6342" y="4392"/>
                  </a:lnTo>
                  <a:lnTo>
                    <a:pt x="6465" y="4096"/>
                  </a:lnTo>
                  <a:lnTo>
                    <a:pt x="6589" y="3800"/>
                  </a:lnTo>
                  <a:lnTo>
                    <a:pt x="6737" y="3529"/>
                  </a:lnTo>
                  <a:lnTo>
                    <a:pt x="6885" y="3257"/>
                  </a:lnTo>
                  <a:lnTo>
                    <a:pt x="7058" y="2986"/>
                  </a:lnTo>
                  <a:lnTo>
                    <a:pt x="7230" y="2714"/>
                  </a:lnTo>
                  <a:lnTo>
                    <a:pt x="7428" y="2468"/>
                  </a:lnTo>
                  <a:lnTo>
                    <a:pt x="7625" y="2221"/>
                  </a:lnTo>
                  <a:lnTo>
                    <a:pt x="7822" y="1999"/>
                  </a:lnTo>
                  <a:lnTo>
                    <a:pt x="8291" y="1579"/>
                  </a:lnTo>
                  <a:lnTo>
                    <a:pt x="8785" y="1184"/>
                  </a:lnTo>
                  <a:lnTo>
                    <a:pt x="9056" y="1012"/>
                  </a:lnTo>
                  <a:lnTo>
                    <a:pt x="9303" y="864"/>
                  </a:lnTo>
                  <a:lnTo>
                    <a:pt x="9599" y="716"/>
                  </a:lnTo>
                  <a:lnTo>
                    <a:pt x="9871" y="568"/>
                  </a:lnTo>
                  <a:lnTo>
                    <a:pt x="10167" y="444"/>
                  </a:lnTo>
                  <a:lnTo>
                    <a:pt x="10463" y="345"/>
                  </a:lnTo>
                  <a:lnTo>
                    <a:pt x="10759" y="247"/>
                  </a:lnTo>
                  <a:lnTo>
                    <a:pt x="11080" y="173"/>
                  </a:lnTo>
                  <a:lnTo>
                    <a:pt x="11401" y="99"/>
                  </a:lnTo>
                  <a:lnTo>
                    <a:pt x="11721" y="49"/>
                  </a:lnTo>
                  <a:lnTo>
                    <a:pt x="12042" y="25"/>
                  </a:lnTo>
                  <a:lnTo>
                    <a:pt x="12363" y="0"/>
                  </a:lnTo>
                  <a:lnTo>
                    <a:pt x="12708" y="0"/>
                  </a:lnTo>
                  <a:lnTo>
                    <a:pt x="13029" y="25"/>
                  </a:lnTo>
                  <a:lnTo>
                    <a:pt x="150549" y="11030"/>
                  </a:lnTo>
                  <a:lnTo>
                    <a:pt x="150549" y="11030"/>
                  </a:lnTo>
                  <a:lnTo>
                    <a:pt x="150894" y="11055"/>
                  </a:lnTo>
                  <a:lnTo>
                    <a:pt x="151215" y="11129"/>
                  </a:lnTo>
                  <a:lnTo>
                    <a:pt x="151536" y="11178"/>
                  </a:lnTo>
                  <a:lnTo>
                    <a:pt x="151832" y="11277"/>
                  </a:lnTo>
                  <a:lnTo>
                    <a:pt x="152153" y="11376"/>
                  </a:lnTo>
                  <a:lnTo>
                    <a:pt x="152449" y="11474"/>
                  </a:lnTo>
                  <a:lnTo>
                    <a:pt x="152745" y="11622"/>
                  </a:lnTo>
                  <a:lnTo>
                    <a:pt x="153017" y="11746"/>
                  </a:lnTo>
                  <a:lnTo>
                    <a:pt x="153313" y="11894"/>
                  </a:lnTo>
                  <a:lnTo>
                    <a:pt x="153560" y="12067"/>
                  </a:lnTo>
                  <a:lnTo>
                    <a:pt x="153831" y="12239"/>
                  </a:lnTo>
                  <a:lnTo>
                    <a:pt x="154078" y="12437"/>
                  </a:lnTo>
                  <a:lnTo>
                    <a:pt x="154324" y="12634"/>
                  </a:lnTo>
                  <a:lnTo>
                    <a:pt x="154547" y="12856"/>
                  </a:lnTo>
                  <a:lnTo>
                    <a:pt x="154966" y="13300"/>
                  </a:lnTo>
                  <a:lnTo>
                    <a:pt x="155361" y="13794"/>
                  </a:lnTo>
                  <a:lnTo>
                    <a:pt x="155706" y="14337"/>
                  </a:lnTo>
                  <a:lnTo>
                    <a:pt x="155854" y="14608"/>
                  </a:lnTo>
                  <a:lnTo>
                    <a:pt x="155978" y="14880"/>
                  </a:lnTo>
                  <a:lnTo>
                    <a:pt x="156101" y="15176"/>
                  </a:lnTo>
                  <a:lnTo>
                    <a:pt x="156200" y="15472"/>
                  </a:lnTo>
                  <a:lnTo>
                    <a:pt x="156299" y="15768"/>
                  </a:lnTo>
                  <a:lnTo>
                    <a:pt x="156397" y="16089"/>
                  </a:lnTo>
                  <a:lnTo>
                    <a:pt x="156447" y="16410"/>
                  </a:lnTo>
                  <a:lnTo>
                    <a:pt x="156496" y="16706"/>
                  </a:lnTo>
                  <a:lnTo>
                    <a:pt x="156545" y="17051"/>
                  </a:lnTo>
                  <a:lnTo>
                    <a:pt x="156545" y="17372"/>
                  </a:lnTo>
                  <a:lnTo>
                    <a:pt x="156570" y="17693"/>
                  </a:lnTo>
                  <a:lnTo>
                    <a:pt x="156545" y="18038"/>
                  </a:lnTo>
                  <a:lnTo>
                    <a:pt x="150574" y="92610"/>
                  </a:lnTo>
                  <a:lnTo>
                    <a:pt x="150574" y="92610"/>
                  </a:lnTo>
                  <a:lnTo>
                    <a:pt x="150524" y="92955"/>
                  </a:lnTo>
                  <a:lnTo>
                    <a:pt x="150475" y="93276"/>
                  </a:lnTo>
                  <a:lnTo>
                    <a:pt x="150401" y="93597"/>
                  </a:lnTo>
                  <a:lnTo>
                    <a:pt x="150327" y="93918"/>
                  </a:lnTo>
                  <a:lnTo>
                    <a:pt x="150228" y="94238"/>
                  </a:lnTo>
                  <a:lnTo>
                    <a:pt x="150105" y="94534"/>
                  </a:lnTo>
                  <a:lnTo>
                    <a:pt x="149981" y="94831"/>
                  </a:lnTo>
                  <a:lnTo>
                    <a:pt x="149858" y="95102"/>
                  </a:lnTo>
                  <a:lnTo>
                    <a:pt x="149685" y="95398"/>
                  </a:lnTo>
                  <a:lnTo>
                    <a:pt x="149537" y="95645"/>
                  </a:lnTo>
                  <a:lnTo>
                    <a:pt x="149340" y="95916"/>
                  </a:lnTo>
                  <a:lnTo>
                    <a:pt x="149167" y="96163"/>
                  </a:lnTo>
                  <a:lnTo>
                    <a:pt x="148970" y="96410"/>
                  </a:lnTo>
                  <a:lnTo>
                    <a:pt x="148748" y="96632"/>
                  </a:lnTo>
                  <a:lnTo>
                    <a:pt x="148526" y="96854"/>
                  </a:lnTo>
                  <a:lnTo>
                    <a:pt x="148279" y="97076"/>
                  </a:lnTo>
                  <a:lnTo>
                    <a:pt x="148057" y="97273"/>
                  </a:lnTo>
                  <a:lnTo>
                    <a:pt x="147785" y="97446"/>
                  </a:lnTo>
                  <a:lnTo>
                    <a:pt x="147539" y="97619"/>
                  </a:lnTo>
                  <a:lnTo>
                    <a:pt x="147267" y="97792"/>
                  </a:lnTo>
                  <a:lnTo>
                    <a:pt x="146996" y="97940"/>
                  </a:lnTo>
                  <a:lnTo>
                    <a:pt x="146700" y="98088"/>
                  </a:lnTo>
                  <a:lnTo>
                    <a:pt x="146403" y="98211"/>
                  </a:lnTo>
                  <a:lnTo>
                    <a:pt x="146107" y="98310"/>
                  </a:lnTo>
                  <a:lnTo>
                    <a:pt x="145811" y="98409"/>
                  </a:lnTo>
                  <a:lnTo>
                    <a:pt x="145490" y="98483"/>
                  </a:lnTo>
                  <a:lnTo>
                    <a:pt x="145170" y="98557"/>
                  </a:lnTo>
                  <a:lnTo>
                    <a:pt x="144849" y="98606"/>
                  </a:lnTo>
                  <a:lnTo>
                    <a:pt x="144528" y="98631"/>
                  </a:lnTo>
                  <a:lnTo>
                    <a:pt x="144207" y="98655"/>
                  </a:lnTo>
                  <a:lnTo>
                    <a:pt x="143862" y="98655"/>
                  </a:lnTo>
                  <a:lnTo>
                    <a:pt x="143541" y="986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7664;p115">
              <a:extLst>
                <a:ext uri="{FF2B5EF4-FFF2-40B4-BE49-F238E27FC236}">
                  <a16:creationId xmlns:a16="http://schemas.microsoft.com/office/drawing/2014/main" id="{8D98657D-C97B-EC9C-816F-D80DCA4AF571}"/>
                </a:ext>
              </a:extLst>
            </p:cNvPr>
            <p:cNvSpPr/>
            <p:nvPr/>
          </p:nvSpPr>
          <p:spPr>
            <a:xfrm>
              <a:off x="1569700" y="2110425"/>
              <a:ext cx="3852575" cy="1946975"/>
            </a:xfrm>
            <a:custGeom>
              <a:avLst/>
              <a:gdLst/>
              <a:ahLst/>
              <a:cxnLst/>
              <a:rect l="l" t="t" r="r" b="b"/>
              <a:pathLst>
                <a:path w="154103" h="77879" extrusionOk="0">
                  <a:moveTo>
                    <a:pt x="6293" y="0"/>
                  </a:moveTo>
                  <a:lnTo>
                    <a:pt x="6071" y="25"/>
                  </a:lnTo>
                  <a:lnTo>
                    <a:pt x="5873" y="74"/>
                  </a:lnTo>
                  <a:lnTo>
                    <a:pt x="5676" y="148"/>
                  </a:lnTo>
                  <a:lnTo>
                    <a:pt x="5503" y="272"/>
                  </a:lnTo>
                  <a:lnTo>
                    <a:pt x="5355" y="420"/>
                  </a:lnTo>
                  <a:lnTo>
                    <a:pt x="5256" y="592"/>
                  </a:lnTo>
                  <a:lnTo>
                    <a:pt x="5158" y="790"/>
                  </a:lnTo>
                  <a:lnTo>
                    <a:pt x="5133" y="1012"/>
                  </a:lnTo>
                  <a:lnTo>
                    <a:pt x="0" y="64973"/>
                  </a:lnTo>
                  <a:lnTo>
                    <a:pt x="0" y="65195"/>
                  </a:lnTo>
                  <a:lnTo>
                    <a:pt x="50" y="65392"/>
                  </a:lnTo>
                  <a:lnTo>
                    <a:pt x="148" y="65589"/>
                  </a:lnTo>
                  <a:lnTo>
                    <a:pt x="272" y="65762"/>
                  </a:lnTo>
                  <a:lnTo>
                    <a:pt x="420" y="65910"/>
                  </a:lnTo>
                  <a:lnTo>
                    <a:pt x="592" y="66009"/>
                  </a:lnTo>
                  <a:lnTo>
                    <a:pt x="790" y="66083"/>
                  </a:lnTo>
                  <a:lnTo>
                    <a:pt x="1012" y="66132"/>
                  </a:lnTo>
                  <a:lnTo>
                    <a:pt x="147785" y="77878"/>
                  </a:lnTo>
                  <a:lnTo>
                    <a:pt x="148007" y="77878"/>
                  </a:lnTo>
                  <a:lnTo>
                    <a:pt x="148205" y="77829"/>
                  </a:lnTo>
                  <a:lnTo>
                    <a:pt x="148402" y="77755"/>
                  </a:lnTo>
                  <a:lnTo>
                    <a:pt x="148575" y="77656"/>
                  </a:lnTo>
                  <a:lnTo>
                    <a:pt x="148723" y="77508"/>
                  </a:lnTo>
                  <a:lnTo>
                    <a:pt x="148846" y="77335"/>
                  </a:lnTo>
                  <a:lnTo>
                    <a:pt x="148920" y="77138"/>
                  </a:lnTo>
                  <a:lnTo>
                    <a:pt x="148970" y="76940"/>
                  </a:lnTo>
                  <a:lnTo>
                    <a:pt x="154102" y="12980"/>
                  </a:lnTo>
                  <a:lnTo>
                    <a:pt x="154102" y="12930"/>
                  </a:lnTo>
                  <a:lnTo>
                    <a:pt x="154078" y="12733"/>
                  </a:lnTo>
                  <a:lnTo>
                    <a:pt x="154053" y="12511"/>
                  </a:lnTo>
                  <a:lnTo>
                    <a:pt x="153954" y="12314"/>
                  </a:lnTo>
                  <a:lnTo>
                    <a:pt x="153831" y="12141"/>
                  </a:lnTo>
                  <a:lnTo>
                    <a:pt x="153683" y="11993"/>
                  </a:lnTo>
                  <a:lnTo>
                    <a:pt x="153510" y="11894"/>
                  </a:lnTo>
                  <a:lnTo>
                    <a:pt x="153313" y="11795"/>
                  </a:lnTo>
                  <a:lnTo>
                    <a:pt x="153091" y="11771"/>
                  </a:lnTo>
                  <a:lnTo>
                    <a:pt x="62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7665;p115">
              <a:extLst>
                <a:ext uri="{FF2B5EF4-FFF2-40B4-BE49-F238E27FC236}">
                  <a16:creationId xmlns:a16="http://schemas.microsoft.com/office/drawing/2014/main" id="{01CDA510-7532-7AA8-FC4B-4EBA1FB72165}"/>
                </a:ext>
              </a:extLst>
            </p:cNvPr>
            <p:cNvSpPr/>
            <p:nvPr/>
          </p:nvSpPr>
          <p:spPr>
            <a:xfrm>
              <a:off x="1569700" y="2110425"/>
              <a:ext cx="3852575" cy="1946975"/>
            </a:xfrm>
            <a:custGeom>
              <a:avLst/>
              <a:gdLst/>
              <a:ahLst/>
              <a:cxnLst/>
              <a:rect l="l" t="t" r="r" b="b"/>
              <a:pathLst>
                <a:path w="154103" h="77879" fill="none" extrusionOk="0">
                  <a:moveTo>
                    <a:pt x="147785" y="77878"/>
                  </a:moveTo>
                  <a:lnTo>
                    <a:pt x="1012" y="66132"/>
                  </a:lnTo>
                  <a:lnTo>
                    <a:pt x="1012" y="66132"/>
                  </a:lnTo>
                  <a:lnTo>
                    <a:pt x="790" y="66083"/>
                  </a:lnTo>
                  <a:lnTo>
                    <a:pt x="592" y="66009"/>
                  </a:lnTo>
                  <a:lnTo>
                    <a:pt x="420" y="65910"/>
                  </a:lnTo>
                  <a:lnTo>
                    <a:pt x="272" y="65762"/>
                  </a:lnTo>
                  <a:lnTo>
                    <a:pt x="148" y="65589"/>
                  </a:lnTo>
                  <a:lnTo>
                    <a:pt x="50" y="65392"/>
                  </a:lnTo>
                  <a:lnTo>
                    <a:pt x="0" y="65195"/>
                  </a:lnTo>
                  <a:lnTo>
                    <a:pt x="0" y="64973"/>
                  </a:lnTo>
                  <a:lnTo>
                    <a:pt x="5133" y="1012"/>
                  </a:lnTo>
                  <a:lnTo>
                    <a:pt x="5133" y="1012"/>
                  </a:lnTo>
                  <a:lnTo>
                    <a:pt x="5158" y="790"/>
                  </a:lnTo>
                  <a:lnTo>
                    <a:pt x="5256" y="592"/>
                  </a:lnTo>
                  <a:lnTo>
                    <a:pt x="5355" y="420"/>
                  </a:lnTo>
                  <a:lnTo>
                    <a:pt x="5503" y="272"/>
                  </a:lnTo>
                  <a:lnTo>
                    <a:pt x="5676" y="148"/>
                  </a:lnTo>
                  <a:lnTo>
                    <a:pt x="5873" y="74"/>
                  </a:lnTo>
                  <a:lnTo>
                    <a:pt x="6071" y="25"/>
                  </a:lnTo>
                  <a:lnTo>
                    <a:pt x="6293" y="0"/>
                  </a:lnTo>
                  <a:lnTo>
                    <a:pt x="153091" y="11771"/>
                  </a:lnTo>
                  <a:lnTo>
                    <a:pt x="153091" y="11771"/>
                  </a:lnTo>
                  <a:lnTo>
                    <a:pt x="153313" y="11795"/>
                  </a:lnTo>
                  <a:lnTo>
                    <a:pt x="153510" y="11894"/>
                  </a:lnTo>
                  <a:lnTo>
                    <a:pt x="153683" y="11993"/>
                  </a:lnTo>
                  <a:lnTo>
                    <a:pt x="153831" y="12141"/>
                  </a:lnTo>
                  <a:lnTo>
                    <a:pt x="153954" y="12314"/>
                  </a:lnTo>
                  <a:lnTo>
                    <a:pt x="154053" y="12511"/>
                  </a:lnTo>
                  <a:lnTo>
                    <a:pt x="154078" y="12733"/>
                  </a:lnTo>
                  <a:lnTo>
                    <a:pt x="154102" y="12930"/>
                  </a:lnTo>
                  <a:lnTo>
                    <a:pt x="154102" y="12930"/>
                  </a:lnTo>
                  <a:lnTo>
                    <a:pt x="154102" y="12980"/>
                  </a:lnTo>
                  <a:lnTo>
                    <a:pt x="148970" y="76940"/>
                  </a:lnTo>
                  <a:lnTo>
                    <a:pt x="148970" y="76940"/>
                  </a:lnTo>
                  <a:lnTo>
                    <a:pt x="148920" y="77138"/>
                  </a:lnTo>
                  <a:lnTo>
                    <a:pt x="148846" y="77335"/>
                  </a:lnTo>
                  <a:lnTo>
                    <a:pt x="148723" y="77508"/>
                  </a:lnTo>
                  <a:lnTo>
                    <a:pt x="148575" y="77656"/>
                  </a:lnTo>
                  <a:lnTo>
                    <a:pt x="148402" y="77755"/>
                  </a:lnTo>
                  <a:lnTo>
                    <a:pt x="148205" y="77829"/>
                  </a:lnTo>
                  <a:lnTo>
                    <a:pt x="148007" y="77878"/>
                  </a:lnTo>
                  <a:lnTo>
                    <a:pt x="147785" y="778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7666;p115">
              <a:extLst>
                <a:ext uri="{FF2B5EF4-FFF2-40B4-BE49-F238E27FC236}">
                  <a16:creationId xmlns:a16="http://schemas.microsoft.com/office/drawing/2014/main" id="{18168958-ADDF-9396-175C-19B04F1BC368}"/>
                </a:ext>
              </a:extLst>
            </p:cNvPr>
            <p:cNvSpPr/>
            <p:nvPr/>
          </p:nvSpPr>
          <p:spPr>
            <a:xfrm>
              <a:off x="1838050" y="1882150"/>
              <a:ext cx="186325" cy="186950"/>
            </a:xfrm>
            <a:custGeom>
              <a:avLst/>
              <a:gdLst/>
              <a:ahLst/>
              <a:cxnLst/>
              <a:rect l="l" t="t" r="r" b="b"/>
              <a:pathLst>
                <a:path w="7453" h="7478" extrusionOk="0">
                  <a:moveTo>
                    <a:pt x="4146" y="495"/>
                  </a:moveTo>
                  <a:lnTo>
                    <a:pt x="4442" y="519"/>
                  </a:lnTo>
                  <a:lnTo>
                    <a:pt x="4763" y="569"/>
                  </a:lnTo>
                  <a:lnTo>
                    <a:pt x="5059" y="667"/>
                  </a:lnTo>
                  <a:lnTo>
                    <a:pt x="5330" y="766"/>
                  </a:lnTo>
                  <a:lnTo>
                    <a:pt x="5602" y="914"/>
                  </a:lnTo>
                  <a:lnTo>
                    <a:pt x="5849" y="1062"/>
                  </a:lnTo>
                  <a:lnTo>
                    <a:pt x="6095" y="1235"/>
                  </a:lnTo>
                  <a:lnTo>
                    <a:pt x="6317" y="1432"/>
                  </a:lnTo>
                  <a:lnTo>
                    <a:pt x="6515" y="1654"/>
                  </a:lnTo>
                  <a:lnTo>
                    <a:pt x="6688" y="1901"/>
                  </a:lnTo>
                  <a:lnTo>
                    <a:pt x="6860" y="2148"/>
                  </a:lnTo>
                  <a:lnTo>
                    <a:pt x="6984" y="2419"/>
                  </a:lnTo>
                  <a:lnTo>
                    <a:pt x="7082" y="2715"/>
                  </a:lnTo>
                  <a:lnTo>
                    <a:pt x="7181" y="2987"/>
                  </a:lnTo>
                  <a:lnTo>
                    <a:pt x="7230" y="3308"/>
                  </a:lnTo>
                  <a:lnTo>
                    <a:pt x="7255" y="3628"/>
                  </a:lnTo>
                  <a:lnTo>
                    <a:pt x="7255" y="3949"/>
                  </a:lnTo>
                  <a:lnTo>
                    <a:pt x="7230" y="4270"/>
                  </a:lnTo>
                  <a:lnTo>
                    <a:pt x="7156" y="4591"/>
                  </a:lnTo>
                  <a:lnTo>
                    <a:pt x="7058" y="4887"/>
                  </a:lnTo>
                  <a:lnTo>
                    <a:pt x="6934" y="5183"/>
                  </a:lnTo>
                  <a:lnTo>
                    <a:pt x="6786" y="5454"/>
                  </a:lnTo>
                  <a:lnTo>
                    <a:pt x="6589" y="5726"/>
                  </a:lnTo>
                  <a:lnTo>
                    <a:pt x="6391" y="5948"/>
                  </a:lnTo>
                  <a:lnTo>
                    <a:pt x="6169" y="6170"/>
                  </a:lnTo>
                  <a:lnTo>
                    <a:pt x="5923" y="6367"/>
                  </a:lnTo>
                  <a:lnTo>
                    <a:pt x="5676" y="6540"/>
                  </a:lnTo>
                  <a:lnTo>
                    <a:pt x="5404" y="6688"/>
                  </a:lnTo>
                  <a:lnTo>
                    <a:pt x="5108" y="6812"/>
                  </a:lnTo>
                  <a:lnTo>
                    <a:pt x="4788" y="6910"/>
                  </a:lnTo>
                  <a:lnTo>
                    <a:pt x="4467" y="6960"/>
                  </a:lnTo>
                  <a:lnTo>
                    <a:pt x="4146" y="7009"/>
                  </a:lnTo>
                  <a:lnTo>
                    <a:pt x="3800" y="7009"/>
                  </a:lnTo>
                  <a:lnTo>
                    <a:pt x="3480" y="6960"/>
                  </a:lnTo>
                  <a:lnTo>
                    <a:pt x="3159" y="6886"/>
                  </a:lnTo>
                  <a:lnTo>
                    <a:pt x="2863" y="6787"/>
                  </a:lnTo>
                  <a:lnTo>
                    <a:pt x="2567" y="6664"/>
                  </a:lnTo>
                  <a:lnTo>
                    <a:pt x="2295" y="6515"/>
                  </a:lnTo>
                  <a:lnTo>
                    <a:pt x="2048" y="6343"/>
                  </a:lnTo>
                  <a:lnTo>
                    <a:pt x="1802" y="6145"/>
                  </a:lnTo>
                  <a:lnTo>
                    <a:pt x="1580" y="5923"/>
                  </a:lnTo>
                  <a:lnTo>
                    <a:pt x="1382" y="5677"/>
                  </a:lnTo>
                  <a:lnTo>
                    <a:pt x="1210" y="5405"/>
                  </a:lnTo>
                  <a:lnTo>
                    <a:pt x="1061" y="5134"/>
                  </a:lnTo>
                  <a:lnTo>
                    <a:pt x="938" y="4838"/>
                  </a:lnTo>
                  <a:lnTo>
                    <a:pt x="839" y="4517"/>
                  </a:lnTo>
                  <a:lnTo>
                    <a:pt x="790" y="4196"/>
                  </a:lnTo>
                  <a:lnTo>
                    <a:pt x="765" y="3875"/>
                  </a:lnTo>
                  <a:lnTo>
                    <a:pt x="765" y="3530"/>
                  </a:lnTo>
                  <a:lnTo>
                    <a:pt x="790" y="3209"/>
                  </a:lnTo>
                  <a:lnTo>
                    <a:pt x="864" y="2913"/>
                  </a:lnTo>
                  <a:lnTo>
                    <a:pt x="963" y="2592"/>
                  </a:lnTo>
                  <a:lnTo>
                    <a:pt x="1086" y="2321"/>
                  </a:lnTo>
                  <a:lnTo>
                    <a:pt x="1234" y="2024"/>
                  </a:lnTo>
                  <a:lnTo>
                    <a:pt x="1407" y="1778"/>
                  </a:lnTo>
                  <a:lnTo>
                    <a:pt x="1604" y="1531"/>
                  </a:lnTo>
                  <a:lnTo>
                    <a:pt x="1851" y="1309"/>
                  </a:lnTo>
                  <a:lnTo>
                    <a:pt x="2073" y="1111"/>
                  </a:lnTo>
                  <a:lnTo>
                    <a:pt x="2345" y="939"/>
                  </a:lnTo>
                  <a:lnTo>
                    <a:pt x="2616" y="791"/>
                  </a:lnTo>
                  <a:lnTo>
                    <a:pt x="2912" y="667"/>
                  </a:lnTo>
                  <a:lnTo>
                    <a:pt x="3233" y="593"/>
                  </a:lnTo>
                  <a:lnTo>
                    <a:pt x="3554" y="519"/>
                  </a:lnTo>
                  <a:lnTo>
                    <a:pt x="3875" y="495"/>
                  </a:lnTo>
                  <a:close/>
                  <a:moveTo>
                    <a:pt x="3875" y="1"/>
                  </a:moveTo>
                  <a:lnTo>
                    <a:pt x="3504" y="26"/>
                  </a:lnTo>
                  <a:lnTo>
                    <a:pt x="3134" y="50"/>
                  </a:lnTo>
                  <a:lnTo>
                    <a:pt x="2764" y="124"/>
                  </a:lnTo>
                  <a:lnTo>
                    <a:pt x="2419" y="248"/>
                  </a:lnTo>
                  <a:lnTo>
                    <a:pt x="2073" y="396"/>
                  </a:lnTo>
                  <a:lnTo>
                    <a:pt x="1777" y="569"/>
                  </a:lnTo>
                  <a:lnTo>
                    <a:pt x="1481" y="766"/>
                  </a:lnTo>
                  <a:lnTo>
                    <a:pt x="1185" y="988"/>
                  </a:lnTo>
                  <a:lnTo>
                    <a:pt x="938" y="1259"/>
                  </a:lnTo>
                  <a:lnTo>
                    <a:pt x="716" y="1531"/>
                  </a:lnTo>
                  <a:lnTo>
                    <a:pt x="519" y="1827"/>
                  </a:lnTo>
                  <a:lnTo>
                    <a:pt x="346" y="2148"/>
                  </a:lnTo>
                  <a:lnTo>
                    <a:pt x="198" y="2493"/>
                  </a:lnTo>
                  <a:lnTo>
                    <a:pt x="99" y="2839"/>
                  </a:lnTo>
                  <a:lnTo>
                    <a:pt x="25" y="3209"/>
                  </a:lnTo>
                  <a:lnTo>
                    <a:pt x="0" y="3604"/>
                  </a:lnTo>
                  <a:lnTo>
                    <a:pt x="0" y="3974"/>
                  </a:lnTo>
                  <a:lnTo>
                    <a:pt x="50" y="4344"/>
                  </a:lnTo>
                  <a:lnTo>
                    <a:pt x="124" y="4714"/>
                  </a:lnTo>
                  <a:lnTo>
                    <a:pt x="222" y="5060"/>
                  </a:lnTo>
                  <a:lnTo>
                    <a:pt x="371" y="5380"/>
                  </a:lnTo>
                  <a:lnTo>
                    <a:pt x="543" y="5701"/>
                  </a:lnTo>
                  <a:lnTo>
                    <a:pt x="741" y="5997"/>
                  </a:lnTo>
                  <a:lnTo>
                    <a:pt x="987" y="6269"/>
                  </a:lnTo>
                  <a:lnTo>
                    <a:pt x="1234" y="6540"/>
                  </a:lnTo>
                  <a:lnTo>
                    <a:pt x="1506" y="6762"/>
                  </a:lnTo>
                  <a:lnTo>
                    <a:pt x="1826" y="6960"/>
                  </a:lnTo>
                  <a:lnTo>
                    <a:pt x="2123" y="7132"/>
                  </a:lnTo>
                  <a:lnTo>
                    <a:pt x="2468" y="7256"/>
                  </a:lnTo>
                  <a:lnTo>
                    <a:pt x="2838" y="7379"/>
                  </a:lnTo>
                  <a:lnTo>
                    <a:pt x="3184" y="7453"/>
                  </a:lnTo>
                  <a:lnTo>
                    <a:pt x="3578" y="7478"/>
                  </a:lnTo>
                  <a:lnTo>
                    <a:pt x="3875" y="7478"/>
                  </a:lnTo>
                  <a:lnTo>
                    <a:pt x="4245" y="7453"/>
                  </a:lnTo>
                  <a:lnTo>
                    <a:pt x="4590" y="7379"/>
                  </a:lnTo>
                  <a:lnTo>
                    <a:pt x="4936" y="7280"/>
                  </a:lnTo>
                  <a:lnTo>
                    <a:pt x="5256" y="7157"/>
                  </a:lnTo>
                  <a:lnTo>
                    <a:pt x="5552" y="7009"/>
                  </a:lnTo>
                  <a:lnTo>
                    <a:pt x="5849" y="6836"/>
                  </a:lnTo>
                  <a:lnTo>
                    <a:pt x="6120" y="6614"/>
                  </a:lnTo>
                  <a:lnTo>
                    <a:pt x="6367" y="6392"/>
                  </a:lnTo>
                  <a:lnTo>
                    <a:pt x="6589" y="6145"/>
                  </a:lnTo>
                  <a:lnTo>
                    <a:pt x="6811" y="5874"/>
                  </a:lnTo>
                  <a:lnTo>
                    <a:pt x="6984" y="5578"/>
                  </a:lnTo>
                  <a:lnTo>
                    <a:pt x="7132" y="5257"/>
                  </a:lnTo>
                  <a:lnTo>
                    <a:pt x="7280" y="4936"/>
                  </a:lnTo>
                  <a:lnTo>
                    <a:pt x="7379" y="4615"/>
                  </a:lnTo>
                  <a:lnTo>
                    <a:pt x="7428" y="4245"/>
                  </a:lnTo>
                  <a:lnTo>
                    <a:pt x="7453" y="3900"/>
                  </a:lnTo>
                  <a:lnTo>
                    <a:pt x="7453" y="3505"/>
                  </a:lnTo>
                  <a:lnTo>
                    <a:pt x="7428" y="3135"/>
                  </a:lnTo>
                  <a:lnTo>
                    <a:pt x="7329" y="2789"/>
                  </a:lnTo>
                  <a:lnTo>
                    <a:pt x="7230" y="2419"/>
                  </a:lnTo>
                  <a:lnTo>
                    <a:pt x="7082" y="2098"/>
                  </a:lnTo>
                  <a:lnTo>
                    <a:pt x="6910" y="1778"/>
                  </a:lnTo>
                  <a:lnTo>
                    <a:pt x="6712" y="1482"/>
                  </a:lnTo>
                  <a:lnTo>
                    <a:pt x="6466" y="1210"/>
                  </a:lnTo>
                  <a:lnTo>
                    <a:pt x="6219" y="963"/>
                  </a:lnTo>
                  <a:lnTo>
                    <a:pt x="5947" y="741"/>
                  </a:lnTo>
                  <a:lnTo>
                    <a:pt x="5651" y="544"/>
                  </a:lnTo>
                  <a:lnTo>
                    <a:pt x="5330" y="371"/>
                  </a:lnTo>
                  <a:lnTo>
                    <a:pt x="4985" y="223"/>
                  </a:lnTo>
                  <a:lnTo>
                    <a:pt x="4639" y="124"/>
                  </a:lnTo>
                  <a:lnTo>
                    <a:pt x="4269" y="50"/>
                  </a:lnTo>
                  <a:lnTo>
                    <a:pt x="38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7667;p115">
              <a:extLst>
                <a:ext uri="{FF2B5EF4-FFF2-40B4-BE49-F238E27FC236}">
                  <a16:creationId xmlns:a16="http://schemas.microsoft.com/office/drawing/2014/main" id="{4A58FA53-A3E6-3E82-8F4D-E4275B08B4A5}"/>
                </a:ext>
              </a:extLst>
            </p:cNvPr>
            <p:cNvSpPr/>
            <p:nvPr/>
          </p:nvSpPr>
          <p:spPr>
            <a:xfrm>
              <a:off x="2102700" y="1893275"/>
              <a:ext cx="197425" cy="197425"/>
            </a:xfrm>
            <a:custGeom>
              <a:avLst/>
              <a:gdLst/>
              <a:ahLst/>
              <a:cxnLst/>
              <a:rect l="l" t="t" r="r" b="b"/>
              <a:pathLst>
                <a:path w="7897" h="7897" extrusionOk="0">
                  <a:moveTo>
                    <a:pt x="4368" y="913"/>
                  </a:moveTo>
                  <a:lnTo>
                    <a:pt x="4689" y="963"/>
                  </a:lnTo>
                  <a:lnTo>
                    <a:pt x="5010" y="1037"/>
                  </a:lnTo>
                  <a:lnTo>
                    <a:pt x="5306" y="1135"/>
                  </a:lnTo>
                  <a:lnTo>
                    <a:pt x="5602" y="1283"/>
                  </a:lnTo>
                  <a:lnTo>
                    <a:pt x="5873" y="1431"/>
                  </a:lnTo>
                  <a:lnTo>
                    <a:pt x="6120" y="1629"/>
                  </a:lnTo>
                  <a:lnTo>
                    <a:pt x="6342" y="1826"/>
                  </a:lnTo>
                  <a:lnTo>
                    <a:pt x="6564" y="2048"/>
                  </a:lnTo>
                  <a:lnTo>
                    <a:pt x="6737" y="2295"/>
                  </a:lnTo>
                  <a:lnTo>
                    <a:pt x="6910" y="2542"/>
                  </a:lnTo>
                  <a:lnTo>
                    <a:pt x="7058" y="2838"/>
                  </a:lnTo>
                  <a:lnTo>
                    <a:pt x="7156" y="3134"/>
                  </a:lnTo>
                  <a:lnTo>
                    <a:pt x="7255" y="3430"/>
                  </a:lnTo>
                  <a:lnTo>
                    <a:pt x="7305" y="3751"/>
                  </a:lnTo>
                  <a:lnTo>
                    <a:pt x="7329" y="4072"/>
                  </a:lnTo>
                  <a:lnTo>
                    <a:pt x="7305" y="4393"/>
                  </a:lnTo>
                  <a:lnTo>
                    <a:pt x="7280" y="4713"/>
                  </a:lnTo>
                  <a:lnTo>
                    <a:pt x="7206" y="5009"/>
                  </a:lnTo>
                  <a:lnTo>
                    <a:pt x="7107" y="5306"/>
                  </a:lnTo>
                  <a:lnTo>
                    <a:pt x="6984" y="5602"/>
                  </a:lnTo>
                  <a:lnTo>
                    <a:pt x="6811" y="5873"/>
                  </a:lnTo>
                  <a:lnTo>
                    <a:pt x="6638" y="6120"/>
                  </a:lnTo>
                  <a:lnTo>
                    <a:pt x="6441" y="6367"/>
                  </a:lnTo>
                  <a:lnTo>
                    <a:pt x="6194" y="6589"/>
                  </a:lnTo>
                  <a:lnTo>
                    <a:pt x="5972" y="6761"/>
                  </a:lnTo>
                  <a:lnTo>
                    <a:pt x="5725" y="6909"/>
                  </a:lnTo>
                  <a:lnTo>
                    <a:pt x="5479" y="7058"/>
                  </a:lnTo>
                  <a:lnTo>
                    <a:pt x="5207" y="7156"/>
                  </a:lnTo>
                  <a:lnTo>
                    <a:pt x="4936" y="7255"/>
                  </a:lnTo>
                  <a:lnTo>
                    <a:pt x="4664" y="7304"/>
                  </a:lnTo>
                  <a:lnTo>
                    <a:pt x="4393" y="7354"/>
                  </a:lnTo>
                  <a:lnTo>
                    <a:pt x="3776" y="7354"/>
                  </a:lnTo>
                  <a:lnTo>
                    <a:pt x="3455" y="7304"/>
                  </a:lnTo>
                  <a:lnTo>
                    <a:pt x="3134" y="7206"/>
                  </a:lnTo>
                  <a:lnTo>
                    <a:pt x="2838" y="7107"/>
                  </a:lnTo>
                  <a:lnTo>
                    <a:pt x="2567" y="6959"/>
                  </a:lnTo>
                  <a:lnTo>
                    <a:pt x="2295" y="6811"/>
                  </a:lnTo>
                  <a:lnTo>
                    <a:pt x="2049" y="6613"/>
                  </a:lnTo>
                  <a:lnTo>
                    <a:pt x="1826" y="6416"/>
                  </a:lnTo>
                  <a:lnTo>
                    <a:pt x="1604" y="6194"/>
                  </a:lnTo>
                  <a:lnTo>
                    <a:pt x="1432" y="5947"/>
                  </a:lnTo>
                  <a:lnTo>
                    <a:pt x="1259" y="5676"/>
                  </a:lnTo>
                  <a:lnTo>
                    <a:pt x="1136" y="5380"/>
                  </a:lnTo>
                  <a:lnTo>
                    <a:pt x="1012" y="5083"/>
                  </a:lnTo>
                  <a:lnTo>
                    <a:pt x="938" y="4787"/>
                  </a:lnTo>
                  <a:lnTo>
                    <a:pt x="889" y="4467"/>
                  </a:lnTo>
                  <a:lnTo>
                    <a:pt x="889" y="4121"/>
                  </a:lnTo>
                  <a:lnTo>
                    <a:pt x="889" y="3800"/>
                  </a:lnTo>
                  <a:lnTo>
                    <a:pt x="938" y="3479"/>
                  </a:lnTo>
                  <a:lnTo>
                    <a:pt x="1037" y="3183"/>
                  </a:lnTo>
                  <a:lnTo>
                    <a:pt x="1136" y="2887"/>
                  </a:lnTo>
                  <a:lnTo>
                    <a:pt x="1259" y="2591"/>
                  </a:lnTo>
                  <a:lnTo>
                    <a:pt x="1432" y="2320"/>
                  </a:lnTo>
                  <a:lnTo>
                    <a:pt x="1629" y="2073"/>
                  </a:lnTo>
                  <a:lnTo>
                    <a:pt x="1826" y="1851"/>
                  </a:lnTo>
                  <a:lnTo>
                    <a:pt x="2049" y="1653"/>
                  </a:lnTo>
                  <a:lnTo>
                    <a:pt x="2295" y="1456"/>
                  </a:lnTo>
                  <a:lnTo>
                    <a:pt x="2567" y="1308"/>
                  </a:lnTo>
                  <a:lnTo>
                    <a:pt x="2863" y="1160"/>
                  </a:lnTo>
                  <a:lnTo>
                    <a:pt x="3159" y="1061"/>
                  </a:lnTo>
                  <a:lnTo>
                    <a:pt x="3455" y="987"/>
                  </a:lnTo>
                  <a:lnTo>
                    <a:pt x="3776" y="938"/>
                  </a:lnTo>
                  <a:lnTo>
                    <a:pt x="4097" y="913"/>
                  </a:lnTo>
                  <a:close/>
                  <a:moveTo>
                    <a:pt x="3702" y="0"/>
                  </a:moveTo>
                  <a:lnTo>
                    <a:pt x="3307" y="50"/>
                  </a:lnTo>
                  <a:lnTo>
                    <a:pt x="2912" y="124"/>
                  </a:lnTo>
                  <a:lnTo>
                    <a:pt x="2567" y="247"/>
                  </a:lnTo>
                  <a:lnTo>
                    <a:pt x="2197" y="395"/>
                  </a:lnTo>
                  <a:lnTo>
                    <a:pt x="1876" y="592"/>
                  </a:lnTo>
                  <a:lnTo>
                    <a:pt x="1555" y="790"/>
                  </a:lnTo>
                  <a:lnTo>
                    <a:pt x="1259" y="1037"/>
                  </a:lnTo>
                  <a:lnTo>
                    <a:pt x="1012" y="1308"/>
                  </a:lnTo>
                  <a:lnTo>
                    <a:pt x="765" y="1604"/>
                  </a:lnTo>
                  <a:lnTo>
                    <a:pt x="543" y="1925"/>
                  </a:lnTo>
                  <a:lnTo>
                    <a:pt x="371" y="2270"/>
                  </a:lnTo>
                  <a:lnTo>
                    <a:pt x="223" y="2616"/>
                  </a:lnTo>
                  <a:lnTo>
                    <a:pt x="124" y="3011"/>
                  </a:lnTo>
                  <a:lnTo>
                    <a:pt x="25" y="3381"/>
                  </a:lnTo>
                  <a:lnTo>
                    <a:pt x="0" y="3800"/>
                  </a:lnTo>
                  <a:lnTo>
                    <a:pt x="0" y="4195"/>
                  </a:lnTo>
                  <a:lnTo>
                    <a:pt x="50" y="4590"/>
                  </a:lnTo>
                  <a:lnTo>
                    <a:pt x="124" y="4985"/>
                  </a:lnTo>
                  <a:lnTo>
                    <a:pt x="247" y="5355"/>
                  </a:lnTo>
                  <a:lnTo>
                    <a:pt x="395" y="5700"/>
                  </a:lnTo>
                  <a:lnTo>
                    <a:pt x="593" y="6021"/>
                  </a:lnTo>
                  <a:lnTo>
                    <a:pt x="815" y="6342"/>
                  </a:lnTo>
                  <a:lnTo>
                    <a:pt x="1061" y="6638"/>
                  </a:lnTo>
                  <a:lnTo>
                    <a:pt x="1333" y="6909"/>
                  </a:lnTo>
                  <a:lnTo>
                    <a:pt x="1629" y="7132"/>
                  </a:lnTo>
                  <a:lnTo>
                    <a:pt x="1925" y="7354"/>
                  </a:lnTo>
                  <a:lnTo>
                    <a:pt x="2271" y="7526"/>
                  </a:lnTo>
                  <a:lnTo>
                    <a:pt x="2641" y="7674"/>
                  </a:lnTo>
                  <a:lnTo>
                    <a:pt x="3011" y="7798"/>
                  </a:lnTo>
                  <a:lnTo>
                    <a:pt x="3406" y="7872"/>
                  </a:lnTo>
                  <a:lnTo>
                    <a:pt x="3801" y="7897"/>
                  </a:lnTo>
                  <a:lnTo>
                    <a:pt x="4097" y="7897"/>
                  </a:lnTo>
                  <a:lnTo>
                    <a:pt x="4491" y="7872"/>
                  </a:lnTo>
                  <a:lnTo>
                    <a:pt x="4862" y="7798"/>
                  </a:lnTo>
                  <a:lnTo>
                    <a:pt x="5207" y="7699"/>
                  </a:lnTo>
                  <a:lnTo>
                    <a:pt x="5553" y="7551"/>
                  </a:lnTo>
                  <a:lnTo>
                    <a:pt x="5898" y="7403"/>
                  </a:lnTo>
                  <a:lnTo>
                    <a:pt x="6194" y="7206"/>
                  </a:lnTo>
                  <a:lnTo>
                    <a:pt x="6490" y="6984"/>
                  </a:lnTo>
                  <a:lnTo>
                    <a:pt x="6762" y="6737"/>
                  </a:lnTo>
                  <a:lnTo>
                    <a:pt x="6984" y="6465"/>
                  </a:lnTo>
                  <a:lnTo>
                    <a:pt x="7206" y="6194"/>
                  </a:lnTo>
                  <a:lnTo>
                    <a:pt x="7403" y="5873"/>
                  </a:lnTo>
                  <a:lnTo>
                    <a:pt x="7576" y="5552"/>
                  </a:lnTo>
                  <a:lnTo>
                    <a:pt x="7699" y="5207"/>
                  </a:lnTo>
                  <a:lnTo>
                    <a:pt x="7798" y="4861"/>
                  </a:lnTo>
                  <a:lnTo>
                    <a:pt x="7872" y="4491"/>
                  </a:lnTo>
                  <a:lnTo>
                    <a:pt x="7897" y="4096"/>
                  </a:lnTo>
                  <a:lnTo>
                    <a:pt x="7897" y="3702"/>
                  </a:lnTo>
                  <a:lnTo>
                    <a:pt x="7847" y="3307"/>
                  </a:lnTo>
                  <a:lnTo>
                    <a:pt x="7773" y="2912"/>
                  </a:lnTo>
                  <a:lnTo>
                    <a:pt x="7650" y="2542"/>
                  </a:lnTo>
                  <a:lnTo>
                    <a:pt x="7502" y="2196"/>
                  </a:lnTo>
                  <a:lnTo>
                    <a:pt x="7305" y="1851"/>
                  </a:lnTo>
                  <a:lnTo>
                    <a:pt x="7107" y="1555"/>
                  </a:lnTo>
                  <a:lnTo>
                    <a:pt x="6860" y="1259"/>
                  </a:lnTo>
                  <a:lnTo>
                    <a:pt x="6589" y="987"/>
                  </a:lnTo>
                  <a:lnTo>
                    <a:pt x="6293" y="765"/>
                  </a:lnTo>
                  <a:lnTo>
                    <a:pt x="5972" y="543"/>
                  </a:lnTo>
                  <a:lnTo>
                    <a:pt x="5627" y="370"/>
                  </a:lnTo>
                  <a:lnTo>
                    <a:pt x="5281" y="222"/>
                  </a:lnTo>
                  <a:lnTo>
                    <a:pt x="4911" y="99"/>
                  </a:lnTo>
                  <a:lnTo>
                    <a:pt x="4516" y="25"/>
                  </a:lnTo>
                  <a:lnTo>
                    <a:pt x="4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7668;p115">
              <a:extLst>
                <a:ext uri="{FF2B5EF4-FFF2-40B4-BE49-F238E27FC236}">
                  <a16:creationId xmlns:a16="http://schemas.microsoft.com/office/drawing/2014/main" id="{C47E0435-242C-BEBB-90AD-3A262439F32E}"/>
                </a:ext>
              </a:extLst>
            </p:cNvPr>
            <p:cNvSpPr/>
            <p:nvPr/>
          </p:nvSpPr>
          <p:spPr>
            <a:xfrm>
              <a:off x="2378450" y="1926575"/>
              <a:ext cx="185725" cy="185725"/>
            </a:xfrm>
            <a:custGeom>
              <a:avLst/>
              <a:gdLst/>
              <a:ahLst/>
              <a:cxnLst/>
              <a:rect l="l" t="t" r="r" b="b"/>
              <a:pathLst>
                <a:path w="7429" h="7429" extrusionOk="0">
                  <a:moveTo>
                    <a:pt x="4122" y="445"/>
                  </a:moveTo>
                  <a:lnTo>
                    <a:pt x="4418" y="470"/>
                  </a:lnTo>
                  <a:lnTo>
                    <a:pt x="4714" y="544"/>
                  </a:lnTo>
                  <a:lnTo>
                    <a:pt x="5010" y="618"/>
                  </a:lnTo>
                  <a:lnTo>
                    <a:pt x="5281" y="716"/>
                  </a:lnTo>
                  <a:lnTo>
                    <a:pt x="5553" y="864"/>
                  </a:lnTo>
                  <a:lnTo>
                    <a:pt x="5800" y="1012"/>
                  </a:lnTo>
                  <a:lnTo>
                    <a:pt x="6022" y="1185"/>
                  </a:lnTo>
                  <a:lnTo>
                    <a:pt x="6244" y="1383"/>
                  </a:lnTo>
                  <a:lnTo>
                    <a:pt x="6441" y="1580"/>
                  </a:lnTo>
                  <a:lnTo>
                    <a:pt x="6614" y="1827"/>
                  </a:lnTo>
                  <a:lnTo>
                    <a:pt x="6762" y="2073"/>
                  </a:lnTo>
                  <a:lnTo>
                    <a:pt x="6885" y="2320"/>
                  </a:lnTo>
                  <a:lnTo>
                    <a:pt x="7009" y="2616"/>
                  </a:lnTo>
                  <a:lnTo>
                    <a:pt x="7083" y="2888"/>
                  </a:lnTo>
                  <a:lnTo>
                    <a:pt x="7132" y="3184"/>
                  </a:lnTo>
                  <a:lnTo>
                    <a:pt x="7157" y="3505"/>
                  </a:lnTo>
                  <a:lnTo>
                    <a:pt x="7157" y="3825"/>
                  </a:lnTo>
                  <a:lnTo>
                    <a:pt x="7132" y="4146"/>
                  </a:lnTo>
                  <a:lnTo>
                    <a:pt x="7058" y="4442"/>
                  </a:lnTo>
                  <a:lnTo>
                    <a:pt x="6959" y="4738"/>
                  </a:lnTo>
                  <a:lnTo>
                    <a:pt x="6836" y="5035"/>
                  </a:lnTo>
                  <a:lnTo>
                    <a:pt x="6688" y="5281"/>
                  </a:lnTo>
                  <a:lnTo>
                    <a:pt x="6515" y="5553"/>
                  </a:lnTo>
                  <a:lnTo>
                    <a:pt x="6318" y="5775"/>
                  </a:lnTo>
                  <a:lnTo>
                    <a:pt x="6120" y="5997"/>
                  </a:lnTo>
                  <a:lnTo>
                    <a:pt x="5874" y="6194"/>
                  </a:lnTo>
                  <a:lnTo>
                    <a:pt x="5627" y="6367"/>
                  </a:lnTo>
                  <a:lnTo>
                    <a:pt x="5355" y="6491"/>
                  </a:lnTo>
                  <a:lnTo>
                    <a:pt x="5059" y="6614"/>
                  </a:lnTo>
                  <a:lnTo>
                    <a:pt x="4763" y="6713"/>
                  </a:lnTo>
                  <a:lnTo>
                    <a:pt x="4442" y="6762"/>
                  </a:lnTo>
                  <a:lnTo>
                    <a:pt x="4122" y="6811"/>
                  </a:lnTo>
                  <a:lnTo>
                    <a:pt x="3801" y="6787"/>
                  </a:lnTo>
                  <a:lnTo>
                    <a:pt x="3480" y="6762"/>
                  </a:lnTo>
                  <a:lnTo>
                    <a:pt x="3159" y="6688"/>
                  </a:lnTo>
                  <a:lnTo>
                    <a:pt x="2863" y="6589"/>
                  </a:lnTo>
                  <a:lnTo>
                    <a:pt x="2592" y="6466"/>
                  </a:lnTo>
                  <a:lnTo>
                    <a:pt x="2320" y="6318"/>
                  </a:lnTo>
                  <a:lnTo>
                    <a:pt x="2073" y="6145"/>
                  </a:lnTo>
                  <a:lnTo>
                    <a:pt x="1827" y="5972"/>
                  </a:lnTo>
                  <a:lnTo>
                    <a:pt x="1629" y="5750"/>
                  </a:lnTo>
                  <a:lnTo>
                    <a:pt x="1432" y="5503"/>
                  </a:lnTo>
                  <a:lnTo>
                    <a:pt x="1259" y="5257"/>
                  </a:lnTo>
                  <a:lnTo>
                    <a:pt x="1111" y="4985"/>
                  </a:lnTo>
                  <a:lnTo>
                    <a:pt x="988" y="4689"/>
                  </a:lnTo>
                  <a:lnTo>
                    <a:pt x="914" y="4393"/>
                  </a:lnTo>
                  <a:lnTo>
                    <a:pt x="840" y="4072"/>
                  </a:lnTo>
                  <a:lnTo>
                    <a:pt x="815" y="3751"/>
                  </a:lnTo>
                  <a:lnTo>
                    <a:pt x="815" y="3431"/>
                  </a:lnTo>
                  <a:lnTo>
                    <a:pt x="864" y="3110"/>
                  </a:lnTo>
                  <a:lnTo>
                    <a:pt x="914" y="2814"/>
                  </a:lnTo>
                  <a:lnTo>
                    <a:pt x="1012" y="2518"/>
                  </a:lnTo>
                  <a:lnTo>
                    <a:pt x="1136" y="2222"/>
                  </a:lnTo>
                  <a:lnTo>
                    <a:pt x="1284" y="1950"/>
                  </a:lnTo>
                  <a:lnTo>
                    <a:pt x="1457" y="1703"/>
                  </a:lnTo>
                  <a:lnTo>
                    <a:pt x="1654" y="1481"/>
                  </a:lnTo>
                  <a:lnTo>
                    <a:pt x="1876" y="1259"/>
                  </a:lnTo>
                  <a:lnTo>
                    <a:pt x="2098" y="1062"/>
                  </a:lnTo>
                  <a:lnTo>
                    <a:pt x="2370" y="889"/>
                  </a:lnTo>
                  <a:lnTo>
                    <a:pt x="2641" y="741"/>
                  </a:lnTo>
                  <a:lnTo>
                    <a:pt x="2912" y="642"/>
                  </a:lnTo>
                  <a:lnTo>
                    <a:pt x="3233" y="544"/>
                  </a:lnTo>
                  <a:lnTo>
                    <a:pt x="3529" y="470"/>
                  </a:lnTo>
                  <a:lnTo>
                    <a:pt x="3850" y="445"/>
                  </a:lnTo>
                  <a:close/>
                  <a:moveTo>
                    <a:pt x="3480" y="1"/>
                  </a:moveTo>
                  <a:lnTo>
                    <a:pt x="3110" y="50"/>
                  </a:lnTo>
                  <a:lnTo>
                    <a:pt x="2740" y="124"/>
                  </a:lnTo>
                  <a:lnTo>
                    <a:pt x="2394" y="247"/>
                  </a:lnTo>
                  <a:lnTo>
                    <a:pt x="2073" y="371"/>
                  </a:lnTo>
                  <a:lnTo>
                    <a:pt x="1753" y="568"/>
                  </a:lnTo>
                  <a:lnTo>
                    <a:pt x="1457" y="766"/>
                  </a:lnTo>
                  <a:lnTo>
                    <a:pt x="1185" y="988"/>
                  </a:lnTo>
                  <a:lnTo>
                    <a:pt x="938" y="1234"/>
                  </a:lnTo>
                  <a:lnTo>
                    <a:pt x="716" y="1531"/>
                  </a:lnTo>
                  <a:lnTo>
                    <a:pt x="519" y="1827"/>
                  </a:lnTo>
                  <a:lnTo>
                    <a:pt x="346" y="2147"/>
                  </a:lnTo>
                  <a:lnTo>
                    <a:pt x="198" y="2468"/>
                  </a:lnTo>
                  <a:lnTo>
                    <a:pt x="99" y="2814"/>
                  </a:lnTo>
                  <a:lnTo>
                    <a:pt x="25" y="3184"/>
                  </a:lnTo>
                  <a:lnTo>
                    <a:pt x="1" y="3579"/>
                  </a:lnTo>
                  <a:lnTo>
                    <a:pt x="1" y="3949"/>
                  </a:lnTo>
                  <a:lnTo>
                    <a:pt x="50" y="4319"/>
                  </a:lnTo>
                  <a:lnTo>
                    <a:pt x="124" y="4689"/>
                  </a:lnTo>
                  <a:lnTo>
                    <a:pt x="223" y="5035"/>
                  </a:lnTo>
                  <a:lnTo>
                    <a:pt x="371" y="5355"/>
                  </a:lnTo>
                  <a:lnTo>
                    <a:pt x="544" y="5676"/>
                  </a:lnTo>
                  <a:lnTo>
                    <a:pt x="741" y="5972"/>
                  </a:lnTo>
                  <a:lnTo>
                    <a:pt x="988" y="6244"/>
                  </a:lnTo>
                  <a:lnTo>
                    <a:pt x="1234" y="6491"/>
                  </a:lnTo>
                  <a:lnTo>
                    <a:pt x="1506" y="6713"/>
                  </a:lnTo>
                  <a:lnTo>
                    <a:pt x="1802" y="6910"/>
                  </a:lnTo>
                  <a:lnTo>
                    <a:pt x="2123" y="7083"/>
                  </a:lnTo>
                  <a:lnTo>
                    <a:pt x="2468" y="7231"/>
                  </a:lnTo>
                  <a:lnTo>
                    <a:pt x="2814" y="7329"/>
                  </a:lnTo>
                  <a:lnTo>
                    <a:pt x="3184" y="7404"/>
                  </a:lnTo>
                  <a:lnTo>
                    <a:pt x="3554" y="7428"/>
                  </a:lnTo>
                  <a:lnTo>
                    <a:pt x="3850" y="7428"/>
                  </a:lnTo>
                  <a:lnTo>
                    <a:pt x="4220" y="7404"/>
                  </a:lnTo>
                  <a:lnTo>
                    <a:pt x="4566" y="7329"/>
                  </a:lnTo>
                  <a:lnTo>
                    <a:pt x="4911" y="7255"/>
                  </a:lnTo>
                  <a:lnTo>
                    <a:pt x="5232" y="7107"/>
                  </a:lnTo>
                  <a:lnTo>
                    <a:pt x="5528" y="6959"/>
                  </a:lnTo>
                  <a:lnTo>
                    <a:pt x="5824" y="6787"/>
                  </a:lnTo>
                  <a:lnTo>
                    <a:pt x="6096" y="6589"/>
                  </a:lnTo>
                  <a:lnTo>
                    <a:pt x="6342" y="6342"/>
                  </a:lnTo>
                  <a:lnTo>
                    <a:pt x="6564" y="6096"/>
                  </a:lnTo>
                  <a:lnTo>
                    <a:pt x="6762" y="5824"/>
                  </a:lnTo>
                  <a:lnTo>
                    <a:pt x="6959" y="5553"/>
                  </a:lnTo>
                  <a:lnTo>
                    <a:pt x="7107" y="5232"/>
                  </a:lnTo>
                  <a:lnTo>
                    <a:pt x="7231" y="4911"/>
                  </a:lnTo>
                  <a:lnTo>
                    <a:pt x="7329" y="4590"/>
                  </a:lnTo>
                  <a:lnTo>
                    <a:pt x="7403" y="4220"/>
                  </a:lnTo>
                  <a:lnTo>
                    <a:pt x="7428" y="3875"/>
                  </a:lnTo>
                  <a:lnTo>
                    <a:pt x="7428" y="3505"/>
                  </a:lnTo>
                  <a:lnTo>
                    <a:pt x="7379" y="3110"/>
                  </a:lnTo>
                  <a:lnTo>
                    <a:pt x="7305" y="2764"/>
                  </a:lnTo>
                  <a:lnTo>
                    <a:pt x="7181" y="2419"/>
                  </a:lnTo>
                  <a:lnTo>
                    <a:pt x="7058" y="2073"/>
                  </a:lnTo>
                  <a:lnTo>
                    <a:pt x="6885" y="1777"/>
                  </a:lnTo>
                  <a:lnTo>
                    <a:pt x="6663" y="1481"/>
                  </a:lnTo>
                  <a:lnTo>
                    <a:pt x="6441" y="1210"/>
                  </a:lnTo>
                  <a:lnTo>
                    <a:pt x="6194" y="963"/>
                  </a:lnTo>
                  <a:lnTo>
                    <a:pt x="5923" y="716"/>
                  </a:lnTo>
                  <a:lnTo>
                    <a:pt x="5602" y="519"/>
                  </a:lnTo>
                  <a:lnTo>
                    <a:pt x="5306" y="346"/>
                  </a:lnTo>
                  <a:lnTo>
                    <a:pt x="4961" y="223"/>
                  </a:lnTo>
                  <a:lnTo>
                    <a:pt x="4615" y="124"/>
                  </a:lnTo>
                  <a:lnTo>
                    <a:pt x="4245" y="50"/>
                  </a:lnTo>
                  <a:lnTo>
                    <a:pt x="38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7669;p115">
              <a:extLst>
                <a:ext uri="{FF2B5EF4-FFF2-40B4-BE49-F238E27FC236}">
                  <a16:creationId xmlns:a16="http://schemas.microsoft.com/office/drawing/2014/main" id="{9661018A-0109-7083-0268-ACBFCE257043}"/>
                </a:ext>
              </a:extLst>
            </p:cNvPr>
            <p:cNvSpPr/>
            <p:nvPr/>
          </p:nvSpPr>
          <p:spPr>
            <a:xfrm>
              <a:off x="2274825" y="2433050"/>
              <a:ext cx="721175" cy="233850"/>
            </a:xfrm>
            <a:custGeom>
              <a:avLst/>
              <a:gdLst/>
              <a:ahLst/>
              <a:cxnLst/>
              <a:rect l="l" t="t" r="r" b="b"/>
              <a:pathLst>
                <a:path w="28847" h="9354" extrusionOk="0">
                  <a:moveTo>
                    <a:pt x="568" y="1"/>
                  </a:moveTo>
                  <a:lnTo>
                    <a:pt x="0" y="7083"/>
                  </a:lnTo>
                  <a:lnTo>
                    <a:pt x="28279" y="9353"/>
                  </a:lnTo>
                  <a:lnTo>
                    <a:pt x="28846" y="2246"/>
                  </a:lnTo>
                  <a:lnTo>
                    <a:pt x="5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7670;p115">
              <a:extLst>
                <a:ext uri="{FF2B5EF4-FFF2-40B4-BE49-F238E27FC236}">
                  <a16:creationId xmlns:a16="http://schemas.microsoft.com/office/drawing/2014/main" id="{B83550BC-13A2-771F-F7D9-08E4E1770240}"/>
                </a:ext>
              </a:extLst>
            </p:cNvPr>
            <p:cNvSpPr/>
            <p:nvPr/>
          </p:nvSpPr>
          <p:spPr>
            <a:xfrm>
              <a:off x="3833725" y="2787775"/>
              <a:ext cx="720575" cy="233825"/>
            </a:xfrm>
            <a:custGeom>
              <a:avLst/>
              <a:gdLst/>
              <a:ahLst/>
              <a:cxnLst/>
              <a:rect l="l" t="t" r="r" b="b"/>
              <a:pathLst>
                <a:path w="28823" h="9353" extrusionOk="0">
                  <a:moveTo>
                    <a:pt x="568" y="1"/>
                  </a:moveTo>
                  <a:lnTo>
                    <a:pt x="1" y="7107"/>
                  </a:lnTo>
                  <a:lnTo>
                    <a:pt x="28255" y="9353"/>
                  </a:lnTo>
                  <a:lnTo>
                    <a:pt x="28822" y="2271"/>
                  </a:lnTo>
                  <a:lnTo>
                    <a:pt x="5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7671;p115">
              <a:extLst>
                <a:ext uri="{FF2B5EF4-FFF2-40B4-BE49-F238E27FC236}">
                  <a16:creationId xmlns:a16="http://schemas.microsoft.com/office/drawing/2014/main" id="{B29A0E9F-46D0-4778-F9F2-B6393CB1D58E}"/>
                </a:ext>
              </a:extLst>
            </p:cNvPr>
            <p:cNvSpPr/>
            <p:nvPr/>
          </p:nvSpPr>
          <p:spPr>
            <a:xfrm>
              <a:off x="3026825" y="2953725"/>
              <a:ext cx="720550" cy="233825"/>
            </a:xfrm>
            <a:custGeom>
              <a:avLst/>
              <a:gdLst/>
              <a:ahLst/>
              <a:cxnLst/>
              <a:rect l="l" t="t" r="r" b="b"/>
              <a:pathLst>
                <a:path w="28822" h="9353" extrusionOk="0">
                  <a:moveTo>
                    <a:pt x="568" y="0"/>
                  </a:moveTo>
                  <a:lnTo>
                    <a:pt x="0" y="7107"/>
                  </a:lnTo>
                  <a:lnTo>
                    <a:pt x="28254" y="9353"/>
                  </a:lnTo>
                  <a:lnTo>
                    <a:pt x="28822" y="2271"/>
                  </a:lnTo>
                  <a:lnTo>
                    <a:pt x="568" y="0"/>
                  </a:lnTo>
                  <a:close/>
                </a:path>
              </a:pathLst>
            </a:custGeom>
            <a:solidFill>
              <a:srgbClr val="F9D5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7672;p115">
              <a:extLst>
                <a:ext uri="{FF2B5EF4-FFF2-40B4-BE49-F238E27FC236}">
                  <a16:creationId xmlns:a16="http://schemas.microsoft.com/office/drawing/2014/main" id="{7AB704F9-F791-995A-3635-B53620EDF454}"/>
                </a:ext>
              </a:extLst>
            </p:cNvPr>
            <p:cNvSpPr/>
            <p:nvPr/>
          </p:nvSpPr>
          <p:spPr>
            <a:xfrm>
              <a:off x="3026825" y="2953725"/>
              <a:ext cx="720550" cy="233825"/>
            </a:xfrm>
            <a:custGeom>
              <a:avLst/>
              <a:gdLst/>
              <a:ahLst/>
              <a:cxnLst/>
              <a:rect l="l" t="t" r="r" b="b"/>
              <a:pathLst>
                <a:path w="28822" h="9353" fill="none" extrusionOk="0">
                  <a:moveTo>
                    <a:pt x="568" y="0"/>
                  </a:moveTo>
                  <a:lnTo>
                    <a:pt x="0" y="7107"/>
                  </a:lnTo>
                  <a:lnTo>
                    <a:pt x="28254" y="9353"/>
                  </a:lnTo>
                  <a:lnTo>
                    <a:pt x="28822" y="2271"/>
                  </a:lnTo>
                  <a:lnTo>
                    <a:pt x="56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7673;p115">
              <a:extLst>
                <a:ext uri="{FF2B5EF4-FFF2-40B4-BE49-F238E27FC236}">
                  <a16:creationId xmlns:a16="http://schemas.microsoft.com/office/drawing/2014/main" id="{31A4706E-1FFF-2966-1F4A-8EC56DC9695E}"/>
                </a:ext>
              </a:extLst>
            </p:cNvPr>
            <p:cNvSpPr/>
            <p:nvPr/>
          </p:nvSpPr>
          <p:spPr>
            <a:xfrm>
              <a:off x="2202025" y="3349150"/>
              <a:ext cx="720550" cy="233850"/>
            </a:xfrm>
            <a:custGeom>
              <a:avLst/>
              <a:gdLst/>
              <a:ahLst/>
              <a:cxnLst/>
              <a:rect l="l" t="t" r="r" b="b"/>
              <a:pathLst>
                <a:path w="28822" h="9354" extrusionOk="0">
                  <a:moveTo>
                    <a:pt x="568" y="1"/>
                  </a:moveTo>
                  <a:lnTo>
                    <a:pt x="0" y="7083"/>
                  </a:lnTo>
                  <a:lnTo>
                    <a:pt x="28254" y="9353"/>
                  </a:lnTo>
                  <a:lnTo>
                    <a:pt x="28822" y="2246"/>
                  </a:lnTo>
                  <a:lnTo>
                    <a:pt x="568" y="1"/>
                  </a:lnTo>
                  <a:close/>
                </a:path>
              </a:pathLst>
            </a:custGeom>
            <a:solidFill>
              <a:srgbClr val="F9D5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7674;p115">
              <a:extLst>
                <a:ext uri="{FF2B5EF4-FFF2-40B4-BE49-F238E27FC236}">
                  <a16:creationId xmlns:a16="http://schemas.microsoft.com/office/drawing/2014/main" id="{E943B8B9-59A2-4158-992F-689DBCC4BCE3}"/>
                </a:ext>
              </a:extLst>
            </p:cNvPr>
            <p:cNvSpPr/>
            <p:nvPr/>
          </p:nvSpPr>
          <p:spPr>
            <a:xfrm>
              <a:off x="2202025" y="3349150"/>
              <a:ext cx="720550" cy="233850"/>
            </a:xfrm>
            <a:custGeom>
              <a:avLst/>
              <a:gdLst/>
              <a:ahLst/>
              <a:cxnLst/>
              <a:rect l="l" t="t" r="r" b="b"/>
              <a:pathLst>
                <a:path w="28822" h="9354" fill="none" extrusionOk="0">
                  <a:moveTo>
                    <a:pt x="568" y="1"/>
                  </a:moveTo>
                  <a:lnTo>
                    <a:pt x="0" y="7083"/>
                  </a:lnTo>
                  <a:lnTo>
                    <a:pt x="28254" y="9353"/>
                  </a:lnTo>
                  <a:lnTo>
                    <a:pt x="28822" y="2246"/>
                  </a:lnTo>
                  <a:lnTo>
                    <a:pt x="56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7675;p115">
              <a:extLst>
                <a:ext uri="{FF2B5EF4-FFF2-40B4-BE49-F238E27FC236}">
                  <a16:creationId xmlns:a16="http://schemas.microsoft.com/office/drawing/2014/main" id="{39C7B53C-1B48-2C04-9841-47840F0DE105}"/>
                </a:ext>
              </a:extLst>
            </p:cNvPr>
            <p:cNvSpPr/>
            <p:nvPr/>
          </p:nvSpPr>
          <p:spPr>
            <a:xfrm>
              <a:off x="4603625" y="3080200"/>
              <a:ext cx="720550" cy="233825"/>
            </a:xfrm>
            <a:custGeom>
              <a:avLst/>
              <a:gdLst/>
              <a:ahLst/>
              <a:cxnLst/>
              <a:rect l="l" t="t" r="r" b="b"/>
              <a:pathLst>
                <a:path w="28822" h="9353" extrusionOk="0">
                  <a:moveTo>
                    <a:pt x="568" y="0"/>
                  </a:moveTo>
                  <a:lnTo>
                    <a:pt x="0" y="7082"/>
                  </a:lnTo>
                  <a:lnTo>
                    <a:pt x="28254" y="9352"/>
                  </a:lnTo>
                  <a:lnTo>
                    <a:pt x="28822" y="2270"/>
                  </a:lnTo>
                  <a:lnTo>
                    <a:pt x="5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7676;p115">
              <a:extLst>
                <a:ext uri="{FF2B5EF4-FFF2-40B4-BE49-F238E27FC236}">
                  <a16:creationId xmlns:a16="http://schemas.microsoft.com/office/drawing/2014/main" id="{42A2A396-CC20-B385-A054-35406FC42769}"/>
                </a:ext>
              </a:extLst>
            </p:cNvPr>
            <p:cNvSpPr/>
            <p:nvPr/>
          </p:nvSpPr>
          <p:spPr>
            <a:xfrm>
              <a:off x="4585125" y="3309050"/>
              <a:ext cx="720550" cy="233850"/>
            </a:xfrm>
            <a:custGeom>
              <a:avLst/>
              <a:gdLst/>
              <a:ahLst/>
              <a:cxnLst/>
              <a:rect l="l" t="t" r="r" b="b"/>
              <a:pathLst>
                <a:path w="28822" h="9354" extrusionOk="0">
                  <a:moveTo>
                    <a:pt x="568" y="1"/>
                  </a:moveTo>
                  <a:lnTo>
                    <a:pt x="0" y="7108"/>
                  </a:lnTo>
                  <a:lnTo>
                    <a:pt x="28254" y="9353"/>
                  </a:lnTo>
                  <a:lnTo>
                    <a:pt x="28822" y="2271"/>
                  </a:lnTo>
                  <a:lnTo>
                    <a:pt x="568" y="1"/>
                  </a:lnTo>
                  <a:close/>
                </a:path>
              </a:pathLst>
            </a:custGeom>
            <a:solidFill>
              <a:srgbClr val="F9D5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7677;p115">
              <a:extLst>
                <a:ext uri="{FF2B5EF4-FFF2-40B4-BE49-F238E27FC236}">
                  <a16:creationId xmlns:a16="http://schemas.microsoft.com/office/drawing/2014/main" id="{70F857CF-8469-5660-FD15-E65CE1566EDF}"/>
                </a:ext>
              </a:extLst>
            </p:cNvPr>
            <p:cNvSpPr/>
            <p:nvPr/>
          </p:nvSpPr>
          <p:spPr>
            <a:xfrm>
              <a:off x="4585125" y="3309050"/>
              <a:ext cx="720550" cy="233850"/>
            </a:xfrm>
            <a:custGeom>
              <a:avLst/>
              <a:gdLst/>
              <a:ahLst/>
              <a:cxnLst/>
              <a:rect l="l" t="t" r="r" b="b"/>
              <a:pathLst>
                <a:path w="28822" h="9354" fill="none" extrusionOk="0">
                  <a:moveTo>
                    <a:pt x="568" y="1"/>
                  </a:moveTo>
                  <a:lnTo>
                    <a:pt x="0" y="7108"/>
                  </a:lnTo>
                  <a:lnTo>
                    <a:pt x="28254" y="9353"/>
                  </a:lnTo>
                  <a:lnTo>
                    <a:pt x="28822" y="2271"/>
                  </a:lnTo>
                  <a:lnTo>
                    <a:pt x="56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7678;p115">
              <a:extLst>
                <a:ext uri="{FF2B5EF4-FFF2-40B4-BE49-F238E27FC236}">
                  <a16:creationId xmlns:a16="http://schemas.microsoft.com/office/drawing/2014/main" id="{0681E73E-0ADA-8FEB-1B7D-0B9006EFD6AA}"/>
                </a:ext>
              </a:extLst>
            </p:cNvPr>
            <p:cNvSpPr/>
            <p:nvPr/>
          </p:nvSpPr>
          <p:spPr>
            <a:xfrm>
              <a:off x="3778825" y="3475000"/>
              <a:ext cx="720575" cy="233850"/>
            </a:xfrm>
            <a:custGeom>
              <a:avLst/>
              <a:gdLst/>
              <a:ahLst/>
              <a:cxnLst/>
              <a:rect l="l" t="t" r="r" b="b"/>
              <a:pathLst>
                <a:path w="28823" h="9354" extrusionOk="0">
                  <a:moveTo>
                    <a:pt x="568" y="1"/>
                  </a:moveTo>
                  <a:lnTo>
                    <a:pt x="0" y="7083"/>
                  </a:lnTo>
                  <a:lnTo>
                    <a:pt x="28254" y="9353"/>
                  </a:lnTo>
                  <a:lnTo>
                    <a:pt x="28822" y="2271"/>
                  </a:lnTo>
                  <a:lnTo>
                    <a:pt x="5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7679;p115">
              <a:extLst>
                <a:ext uri="{FF2B5EF4-FFF2-40B4-BE49-F238E27FC236}">
                  <a16:creationId xmlns:a16="http://schemas.microsoft.com/office/drawing/2014/main" id="{62B261D6-0C7B-81FA-5B1B-49E4A6828167}"/>
                </a:ext>
              </a:extLst>
            </p:cNvPr>
            <p:cNvSpPr/>
            <p:nvPr/>
          </p:nvSpPr>
          <p:spPr>
            <a:xfrm>
              <a:off x="1589425" y="2154825"/>
              <a:ext cx="3814350" cy="1840875"/>
            </a:xfrm>
            <a:custGeom>
              <a:avLst/>
              <a:gdLst/>
              <a:ahLst/>
              <a:cxnLst/>
              <a:rect l="l" t="t" r="r" b="b"/>
              <a:pathLst>
                <a:path w="152574" h="73635" extrusionOk="0">
                  <a:moveTo>
                    <a:pt x="26602" y="10143"/>
                  </a:moveTo>
                  <a:lnTo>
                    <a:pt x="57842" y="12635"/>
                  </a:lnTo>
                  <a:lnTo>
                    <a:pt x="57126" y="21469"/>
                  </a:lnTo>
                  <a:lnTo>
                    <a:pt x="25911" y="18977"/>
                  </a:lnTo>
                  <a:lnTo>
                    <a:pt x="26602" y="10143"/>
                  </a:lnTo>
                  <a:close/>
                  <a:moveTo>
                    <a:pt x="58138" y="12660"/>
                  </a:moveTo>
                  <a:lnTo>
                    <a:pt x="89328" y="15152"/>
                  </a:lnTo>
                  <a:lnTo>
                    <a:pt x="88637" y="24011"/>
                  </a:lnTo>
                  <a:lnTo>
                    <a:pt x="57422" y="21494"/>
                  </a:lnTo>
                  <a:lnTo>
                    <a:pt x="58138" y="12660"/>
                  </a:lnTo>
                  <a:close/>
                  <a:moveTo>
                    <a:pt x="89674" y="15152"/>
                  </a:moveTo>
                  <a:lnTo>
                    <a:pt x="120889" y="17669"/>
                  </a:lnTo>
                  <a:lnTo>
                    <a:pt x="120173" y="26503"/>
                  </a:lnTo>
                  <a:lnTo>
                    <a:pt x="88958" y="24011"/>
                  </a:lnTo>
                  <a:lnTo>
                    <a:pt x="89674" y="15152"/>
                  </a:lnTo>
                  <a:close/>
                  <a:moveTo>
                    <a:pt x="25861" y="19298"/>
                  </a:moveTo>
                  <a:lnTo>
                    <a:pt x="57077" y="21790"/>
                  </a:lnTo>
                  <a:lnTo>
                    <a:pt x="56361" y="30624"/>
                  </a:lnTo>
                  <a:lnTo>
                    <a:pt x="25146" y="28132"/>
                  </a:lnTo>
                  <a:lnTo>
                    <a:pt x="25861" y="19298"/>
                  </a:lnTo>
                  <a:close/>
                  <a:moveTo>
                    <a:pt x="57397" y="21815"/>
                  </a:moveTo>
                  <a:lnTo>
                    <a:pt x="88613" y="24332"/>
                  </a:lnTo>
                  <a:lnTo>
                    <a:pt x="87897" y="33166"/>
                  </a:lnTo>
                  <a:lnTo>
                    <a:pt x="56682" y="30649"/>
                  </a:lnTo>
                  <a:lnTo>
                    <a:pt x="57397" y="21815"/>
                  </a:lnTo>
                  <a:close/>
                  <a:moveTo>
                    <a:pt x="88934" y="24332"/>
                  </a:moveTo>
                  <a:lnTo>
                    <a:pt x="120149" y="26824"/>
                  </a:lnTo>
                  <a:lnTo>
                    <a:pt x="119433" y="35658"/>
                  </a:lnTo>
                  <a:lnTo>
                    <a:pt x="88218" y="33166"/>
                  </a:lnTo>
                  <a:lnTo>
                    <a:pt x="88934" y="24332"/>
                  </a:lnTo>
                  <a:close/>
                  <a:moveTo>
                    <a:pt x="25121" y="28452"/>
                  </a:moveTo>
                  <a:lnTo>
                    <a:pt x="56336" y="30969"/>
                  </a:lnTo>
                  <a:lnTo>
                    <a:pt x="55621" y="39804"/>
                  </a:lnTo>
                  <a:lnTo>
                    <a:pt x="24430" y="37311"/>
                  </a:lnTo>
                  <a:lnTo>
                    <a:pt x="25121" y="28452"/>
                  </a:lnTo>
                  <a:close/>
                  <a:moveTo>
                    <a:pt x="56657" y="30994"/>
                  </a:moveTo>
                  <a:lnTo>
                    <a:pt x="87872" y="33486"/>
                  </a:lnTo>
                  <a:lnTo>
                    <a:pt x="87182" y="42320"/>
                  </a:lnTo>
                  <a:lnTo>
                    <a:pt x="55966" y="39828"/>
                  </a:lnTo>
                  <a:lnTo>
                    <a:pt x="56657" y="30994"/>
                  </a:lnTo>
                  <a:close/>
                  <a:moveTo>
                    <a:pt x="88218" y="33511"/>
                  </a:moveTo>
                  <a:lnTo>
                    <a:pt x="119433" y="36003"/>
                  </a:lnTo>
                  <a:lnTo>
                    <a:pt x="118693" y="44837"/>
                  </a:lnTo>
                  <a:lnTo>
                    <a:pt x="87502" y="42345"/>
                  </a:lnTo>
                  <a:lnTo>
                    <a:pt x="88218" y="33511"/>
                  </a:lnTo>
                  <a:close/>
                  <a:moveTo>
                    <a:pt x="24381" y="37632"/>
                  </a:moveTo>
                  <a:lnTo>
                    <a:pt x="55596" y="40124"/>
                  </a:lnTo>
                  <a:lnTo>
                    <a:pt x="54905" y="48958"/>
                  </a:lnTo>
                  <a:lnTo>
                    <a:pt x="23690" y="46466"/>
                  </a:lnTo>
                  <a:lnTo>
                    <a:pt x="24381" y="37632"/>
                  </a:lnTo>
                  <a:close/>
                  <a:moveTo>
                    <a:pt x="55917" y="40149"/>
                  </a:moveTo>
                  <a:lnTo>
                    <a:pt x="87132" y="42641"/>
                  </a:lnTo>
                  <a:lnTo>
                    <a:pt x="86441" y="51475"/>
                  </a:lnTo>
                  <a:lnTo>
                    <a:pt x="55201" y="48983"/>
                  </a:lnTo>
                  <a:lnTo>
                    <a:pt x="55917" y="40149"/>
                  </a:lnTo>
                  <a:close/>
                  <a:moveTo>
                    <a:pt x="87478" y="42666"/>
                  </a:moveTo>
                  <a:lnTo>
                    <a:pt x="118668" y="45158"/>
                  </a:lnTo>
                  <a:lnTo>
                    <a:pt x="117977" y="53992"/>
                  </a:lnTo>
                  <a:lnTo>
                    <a:pt x="86762" y="51500"/>
                  </a:lnTo>
                  <a:lnTo>
                    <a:pt x="87478" y="42666"/>
                  </a:lnTo>
                  <a:close/>
                  <a:moveTo>
                    <a:pt x="23665" y="46787"/>
                  </a:moveTo>
                  <a:lnTo>
                    <a:pt x="54881" y="49279"/>
                  </a:lnTo>
                  <a:lnTo>
                    <a:pt x="54165" y="58113"/>
                  </a:lnTo>
                  <a:lnTo>
                    <a:pt x="22950" y="55621"/>
                  </a:lnTo>
                  <a:lnTo>
                    <a:pt x="23665" y="46787"/>
                  </a:lnTo>
                  <a:close/>
                  <a:moveTo>
                    <a:pt x="55201" y="49304"/>
                  </a:moveTo>
                  <a:lnTo>
                    <a:pt x="86417" y="51796"/>
                  </a:lnTo>
                  <a:lnTo>
                    <a:pt x="85701" y="60655"/>
                  </a:lnTo>
                  <a:lnTo>
                    <a:pt x="54486" y="58138"/>
                  </a:lnTo>
                  <a:lnTo>
                    <a:pt x="55201" y="49304"/>
                  </a:lnTo>
                  <a:close/>
                  <a:moveTo>
                    <a:pt x="86737" y="51821"/>
                  </a:moveTo>
                  <a:lnTo>
                    <a:pt x="117953" y="54313"/>
                  </a:lnTo>
                  <a:lnTo>
                    <a:pt x="117237" y="63172"/>
                  </a:lnTo>
                  <a:lnTo>
                    <a:pt x="86022" y="60655"/>
                  </a:lnTo>
                  <a:lnTo>
                    <a:pt x="86737" y="51821"/>
                  </a:lnTo>
                  <a:close/>
                  <a:moveTo>
                    <a:pt x="27071" y="1"/>
                  </a:moveTo>
                  <a:lnTo>
                    <a:pt x="26306" y="9797"/>
                  </a:lnTo>
                  <a:lnTo>
                    <a:pt x="3628" y="7996"/>
                  </a:lnTo>
                  <a:lnTo>
                    <a:pt x="3628" y="8317"/>
                  </a:lnTo>
                  <a:lnTo>
                    <a:pt x="26306" y="10118"/>
                  </a:lnTo>
                  <a:lnTo>
                    <a:pt x="25541" y="18952"/>
                  </a:lnTo>
                  <a:lnTo>
                    <a:pt x="2913" y="17126"/>
                  </a:lnTo>
                  <a:lnTo>
                    <a:pt x="2913" y="17472"/>
                  </a:lnTo>
                  <a:lnTo>
                    <a:pt x="25541" y="19273"/>
                  </a:lnTo>
                  <a:lnTo>
                    <a:pt x="24825" y="28107"/>
                  </a:lnTo>
                  <a:lnTo>
                    <a:pt x="2172" y="26306"/>
                  </a:lnTo>
                  <a:lnTo>
                    <a:pt x="2172" y="26626"/>
                  </a:lnTo>
                  <a:lnTo>
                    <a:pt x="24825" y="28428"/>
                  </a:lnTo>
                  <a:lnTo>
                    <a:pt x="24134" y="37262"/>
                  </a:lnTo>
                  <a:lnTo>
                    <a:pt x="1457" y="35461"/>
                  </a:lnTo>
                  <a:lnTo>
                    <a:pt x="1457" y="35781"/>
                  </a:lnTo>
                  <a:lnTo>
                    <a:pt x="24060" y="37583"/>
                  </a:lnTo>
                  <a:lnTo>
                    <a:pt x="23369" y="46417"/>
                  </a:lnTo>
                  <a:lnTo>
                    <a:pt x="717" y="44591"/>
                  </a:lnTo>
                  <a:lnTo>
                    <a:pt x="717" y="44936"/>
                  </a:lnTo>
                  <a:lnTo>
                    <a:pt x="23369" y="46738"/>
                  </a:lnTo>
                  <a:lnTo>
                    <a:pt x="22654" y="55572"/>
                  </a:lnTo>
                  <a:lnTo>
                    <a:pt x="1" y="53770"/>
                  </a:lnTo>
                  <a:lnTo>
                    <a:pt x="1" y="54091"/>
                  </a:lnTo>
                  <a:lnTo>
                    <a:pt x="22654" y="55892"/>
                  </a:lnTo>
                  <a:lnTo>
                    <a:pt x="21839" y="66059"/>
                  </a:lnTo>
                  <a:lnTo>
                    <a:pt x="22160" y="66059"/>
                  </a:lnTo>
                  <a:lnTo>
                    <a:pt x="22974" y="55892"/>
                  </a:lnTo>
                  <a:lnTo>
                    <a:pt x="54190" y="58409"/>
                  </a:lnTo>
                  <a:lnTo>
                    <a:pt x="53375" y="68551"/>
                  </a:lnTo>
                  <a:lnTo>
                    <a:pt x="53696" y="68551"/>
                  </a:lnTo>
                  <a:lnTo>
                    <a:pt x="54510" y="58385"/>
                  </a:lnTo>
                  <a:lnTo>
                    <a:pt x="85726" y="60902"/>
                  </a:lnTo>
                  <a:lnTo>
                    <a:pt x="84862" y="71142"/>
                  </a:lnTo>
                  <a:lnTo>
                    <a:pt x="85183" y="71142"/>
                  </a:lnTo>
                  <a:lnTo>
                    <a:pt x="85997" y="60976"/>
                  </a:lnTo>
                  <a:lnTo>
                    <a:pt x="117212" y="63468"/>
                  </a:lnTo>
                  <a:lnTo>
                    <a:pt x="116398" y="73635"/>
                  </a:lnTo>
                  <a:lnTo>
                    <a:pt x="116719" y="73635"/>
                  </a:lnTo>
                  <a:lnTo>
                    <a:pt x="117533" y="63468"/>
                  </a:lnTo>
                  <a:lnTo>
                    <a:pt x="148921" y="65985"/>
                  </a:lnTo>
                  <a:lnTo>
                    <a:pt x="148921" y="65664"/>
                  </a:lnTo>
                  <a:lnTo>
                    <a:pt x="117533" y="63147"/>
                  </a:lnTo>
                  <a:lnTo>
                    <a:pt x="118249" y="54313"/>
                  </a:lnTo>
                  <a:lnTo>
                    <a:pt x="149612" y="56830"/>
                  </a:lnTo>
                  <a:lnTo>
                    <a:pt x="149612" y="56485"/>
                  </a:lnTo>
                  <a:lnTo>
                    <a:pt x="118298" y="54066"/>
                  </a:lnTo>
                  <a:lnTo>
                    <a:pt x="118989" y="45232"/>
                  </a:lnTo>
                  <a:lnTo>
                    <a:pt x="150377" y="47725"/>
                  </a:lnTo>
                  <a:lnTo>
                    <a:pt x="150377" y="47404"/>
                  </a:lnTo>
                  <a:lnTo>
                    <a:pt x="118989" y="44887"/>
                  </a:lnTo>
                  <a:lnTo>
                    <a:pt x="119705" y="36053"/>
                  </a:lnTo>
                  <a:lnTo>
                    <a:pt x="151068" y="38570"/>
                  </a:lnTo>
                  <a:lnTo>
                    <a:pt x="151068" y="38249"/>
                  </a:lnTo>
                  <a:lnTo>
                    <a:pt x="119705" y="35732"/>
                  </a:lnTo>
                  <a:lnTo>
                    <a:pt x="120420" y="26898"/>
                  </a:lnTo>
                  <a:lnTo>
                    <a:pt x="151784" y="29415"/>
                  </a:lnTo>
                  <a:lnTo>
                    <a:pt x="151784" y="29094"/>
                  </a:lnTo>
                  <a:lnTo>
                    <a:pt x="120470" y="26552"/>
                  </a:lnTo>
                  <a:lnTo>
                    <a:pt x="121185" y="17718"/>
                  </a:lnTo>
                  <a:lnTo>
                    <a:pt x="152573" y="20211"/>
                  </a:lnTo>
                  <a:lnTo>
                    <a:pt x="152573" y="19890"/>
                  </a:lnTo>
                  <a:lnTo>
                    <a:pt x="121210" y="17398"/>
                  </a:lnTo>
                  <a:lnTo>
                    <a:pt x="121975" y="7576"/>
                  </a:lnTo>
                  <a:lnTo>
                    <a:pt x="121654" y="7576"/>
                  </a:lnTo>
                  <a:lnTo>
                    <a:pt x="120889" y="17398"/>
                  </a:lnTo>
                  <a:lnTo>
                    <a:pt x="89674" y="14881"/>
                  </a:lnTo>
                  <a:lnTo>
                    <a:pt x="90463" y="5084"/>
                  </a:lnTo>
                  <a:lnTo>
                    <a:pt x="90118" y="5084"/>
                  </a:lnTo>
                  <a:lnTo>
                    <a:pt x="89328" y="14881"/>
                  </a:lnTo>
                  <a:lnTo>
                    <a:pt x="58138" y="12388"/>
                  </a:lnTo>
                  <a:lnTo>
                    <a:pt x="58903" y="2592"/>
                  </a:lnTo>
                  <a:lnTo>
                    <a:pt x="58582" y="2592"/>
                  </a:lnTo>
                  <a:lnTo>
                    <a:pt x="57842" y="12314"/>
                  </a:lnTo>
                  <a:lnTo>
                    <a:pt x="26626" y="9822"/>
                  </a:lnTo>
                  <a:lnTo>
                    <a:pt x="2741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561"/>
                                        </p:tgtEl>
                                        <p:attrNameLst>
                                          <p:attrName>style.visibility</p:attrName>
                                        </p:attrNameLst>
                                      </p:cBhvr>
                                      <p:to>
                                        <p:strVal val="visible"/>
                                      </p:to>
                                    </p:set>
                                    <p:animEffect transition="in" filter="fade">
                                      <p:cBhvr>
                                        <p:cTn id="7" dur="1000"/>
                                        <p:tgtEl>
                                          <p:spTgt spid="3561"/>
                                        </p:tgtEl>
                                      </p:cBhvr>
                                    </p:animEffect>
                                  </p:childTnLst>
                                </p:cTn>
                              </p:par>
                              <p:par>
                                <p:cTn id="8" presetID="10" presetClass="entr" presetSubtype="0" fill="hold" nodeType="withEffect">
                                  <p:stCondLst>
                                    <p:cond delay="0"/>
                                  </p:stCondLst>
                                  <p:childTnLst>
                                    <p:set>
                                      <p:cBhvr>
                                        <p:cTn id="9" dur="1" fill="hold">
                                          <p:stCondLst>
                                            <p:cond delay="0"/>
                                          </p:stCondLst>
                                        </p:cTn>
                                        <p:tgtEl>
                                          <p:spTgt spid="3562"/>
                                        </p:tgtEl>
                                        <p:attrNameLst>
                                          <p:attrName>style.visibility</p:attrName>
                                        </p:attrNameLst>
                                      </p:cBhvr>
                                      <p:to>
                                        <p:strVal val="visible"/>
                                      </p:to>
                                    </p:set>
                                    <p:animEffect transition="in" filter="fade">
                                      <p:cBhvr>
                                        <p:cTn id="10" dur="1000"/>
                                        <p:tgtEl>
                                          <p:spTgt spid="3562"/>
                                        </p:tgtEl>
                                      </p:cBhvr>
                                    </p:animEffect>
                                  </p:childTnLst>
                                </p:cTn>
                              </p:par>
                              <p:par>
                                <p:cTn id="11" presetID="10" presetClass="entr" presetSubtype="0" fill="hold" nodeType="withEffect">
                                  <p:stCondLst>
                                    <p:cond delay="0"/>
                                  </p:stCondLst>
                                  <p:childTnLst>
                                    <p:set>
                                      <p:cBhvr>
                                        <p:cTn id="12" dur="1" fill="hold">
                                          <p:stCondLst>
                                            <p:cond delay="0"/>
                                          </p:stCondLst>
                                        </p:cTn>
                                        <p:tgtEl>
                                          <p:spTgt spid="3563"/>
                                        </p:tgtEl>
                                        <p:attrNameLst>
                                          <p:attrName>style.visibility</p:attrName>
                                        </p:attrNameLst>
                                      </p:cBhvr>
                                      <p:to>
                                        <p:strVal val="visible"/>
                                      </p:to>
                                    </p:set>
                                    <p:animEffect transition="in" filter="fade">
                                      <p:cBhvr>
                                        <p:cTn id="13" dur="1000"/>
                                        <p:tgtEl>
                                          <p:spTgt spid="3563"/>
                                        </p:tgtEl>
                                      </p:cBhvr>
                                    </p:animEffect>
                                  </p:childTnLst>
                                </p:cTn>
                              </p:par>
                              <p:par>
                                <p:cTn id="14" presetID="10" presetClass="entr" presetSubtype="0" fill="hold" nodeType="withEffect">
                                  <p:stCondLst>
                                    <p:cond delay="0"/>
                                  </p:stCondLst>
                                  <p:childTnLst>
                                    <p:set>
                                      <p:cBhvr>
                                        <p:cTn id="15" dur="1" fill="hold">
                                          <p:stCondLst>
                                            <p:cond delay="0"/>
                                          </p:stCondLst>
                                        </p:cTn>
                                        <p:tgtEl>
                                          <p:spTgt spid="3564"/>
                                        </p:tgtEl>
                                        <p:attrNameLst>
                                          <p:attrName>style.visibility</p:attrName>
                                        </p:attrNameLst>
                                      </p:cBhvr>
                                      <p:to>
                                        <p:strVal val="visible"/>
                                      </p:to>
                                    </p:set>
                                    <p:animEffect transition="in" filter="fade">
                                      <p:cBhvr>
                                        <p:cTn id="16" dur="1000"/>
                                        <p:tgtEl>
                                          <p:spTgt spid="3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52"/>
        <p:cNvGrpSpPr/>
        <p:nvPr/>
      </p:nvGrpSpPr>
      <p:grpSpPr>
        <a:xfrm>
          <a:off x="0" y="0"/>
          <a:ext cx="0" cy="0"/>
          <a:chOff x="0" y="0"/>
          <a:chExt cx="0" cy="0"/>
        </a:xfrm>
      </p:grpSpPr>
      <p:sp>
        <p:nvSpPr>
          <p:cNvPr id="4153" name="Google Shape;4153;p93"/>
          <p:cNvSpPr/>
          <p:nvPr/>
        </p:nvSpPr>
        <p:spPr>
          <a:xfrm>
            <a:off x="713604" y="2562966"/>
            <a:ext cx="8141026" cy="440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endParaRPr>
          </a:p>
        </p:txBody>
      </p:sp>
      <p:sp>
        <p:nvSpPr>
          <p:cNvPr id="4154" name="Google Shape;4154;p93"/>
          <p:cNvSpPr/>
          <p:nvPr/>
        </p:nvSpPr>
        <p:spPr>
          <a:xfrm>
            <a:off x="1321163" y="1553694"/>
            <a:ext cx="720900" cy="6837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93"/>
          <p:cNvSpPr txBox="1">
            <a:spLocks noGrp="1"/>
          </p:cNvSpPr>
          <p:nvPr>
            <p:ph type="title"/>
          </p:nvPr>
        </p:nvSpPr>
        <p:spPr>
          <a:xfrm>
            <a:off x="720000" y="532925"/>
            <a:ext cx="77040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solidFill>
                  <a:schemeClr val="dk2"/>
                </a:solidFill>
                <a:latin typeface="Montserrat ExtraBold"/>
                <a:ea typeface="Montserrat ExtraBold"/>
                <a:cs typeface="Montserrat ExtraBold"/>
                <a:sym typeface="Montserrat ExtraBold"/>
              </a:rPr>
              <a:t>Business results</a:t>
            </a:r>
            <a:endParaRPr sz="3600" dirty="0">
              <a:solidFill>
                <a:schemeClr val="dk2"/>
              </a:solidFill>
              <a:latin typeface="Montserrat ExtraBold"/>
              <a:ea typeface="Montserrat ExtraBold"/>
              <a:cs typeface="Montserrat ExtraBold"/>
              <a:sym typeface="Montserrat ExtraBold"/>
            </a:endParaRPr>
          </a:p>
        </p:txBody>
      </p:sp>
      <p:sp>
        <p:nvSpPr>
          <p:cNvPr id="4156" name="Google Shape;4156;p93"/>
          <p:cNvSpPr txBox="1"/>
          <p:nvPr/>
        </p:nvSpPr>
        <p:spPr>
          <a:xfrm>
            <a:off x="875513" y="3673833"/>
            <a:ext cx="1612200" cy="70343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t>Joining two models into one function</a:t>
            </a:r>
            <a:endParaRPr sz="1200" dirty="0">
              <a:solidFill>
                <a:srgbClr val="434343"/>
              </a:solidFill>
              <a:latin typeface="Roboto"/>
              <a:ea typeface="Roboto"/>
              <a:cs typeface="Roboto"/>
              <a:sym typeface="Roboto"/>
            </a:endParaRPr>
          </a:p>
        </p:txBody>
      </p:sp>
      <p:sp>
        <p:nvSpPr>
          <p:cNvPr id="4157" name="Google Shape;4157;p93"/>
          <p:cNvSpPr txBox="1"/>
          <p:nvPr/>
        </p:nvSpPr>
        <p:spPr>
          <a:xfrm>
            <a:off x="875513" y="3219079"/>
            <a:ext cx="1612200" cy="51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b="1" dirty="0">
                <a:solidFill>
                  <a:schemeClr val="dk2"/>
                </a:solidFill>
                <a:latin typeface="Poppins"/>
                <a:ea typeface="Fira Sans Extra Condensed Medium"/>
                <a:cs typeface="Poppins"/>
                <a:sym typeface="Poppins"/>
              </a:rPr>
              <a:t>STEP 1</a:t>
            </a:r>
            <a:endParaRPr sz="1500"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4158" name="Google Shape;4158;p93"/>
          <p:cNvSpPr txBox="1"/>
          <p:nvPr/>
        </p:nvSpPr>
        <p:spPr>
          <a:xfrm>
            <a:off x="3694820" y="3644392"/>
            <a:ext cx="1894509" cy="75606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ym typeface="Poppins"/>
              </a:rPr>
              <a:t>Predict </a:t>
            </a:r>
            <a:r>
              <a:rPr lang="en-US" sz="1600" dirty="0"/>
              <a:t>client's status (default / not default)</a:t>
            </a:r>
            <a:endParaRPr sz="1600" dirty="0">
              <a:sym typeface="Poppins"/>
            </a:endParaRPr>
          </a:p>
        </p:txBody>
      </p:sp>
      <p:sp>
        <p:nvSpPr>
          <p:cNvPr id="4159" name="Google Shape;4159;p93"/>
          <p:cNvSpPr txBox="1"/>
          <p:nvPr/>
        </p:nvSpPr>
        <p:spPr>
          <a:xfrm>
            <a:off x="3813450" y="3227737"/>
            <a:ext cx="1612200" cy="51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b="1" dirty="0">
                <a:solidFill>
                  <a:schemeClr val="dk2"/>
                </a:solidFill>
                <a:latin typeface="Poppins"/>
                <a:ea typeface="Fira Sans Extra Condensed Medium"/>
                <a:cs typeface="Poppins"/>
                <a:sym typeface="Poppins"/>
              </a:rPr>
              <a:t>STEP 2</a:t>
            </a:r>
            <a:endParaRPr sz="1500"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4160" name="Google Shape;4160;p93"/>
          <p:cNvSpPr txBox="1"/>
          <p:nvPr/>
        </p:nvSpPr>
        <p:spPr>
          <a:xfrm>
            <a:off x="6796436" y="3735012"/>
            <a:ext cx="1627564" cy="54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ym typeface="Poppins"/>
              </a:rPr>
              <a:t>Predict credit limit for credible client</a:t>
            </a:r>
            <a:endParaRPr sz="1600" dirty="0">
              <a:sym typeface="Roboto"/>
            </a:endParaRPr>
          </a:p>
        </p:txBody>
      </p:sp>
      <p:sp>
        <p:nvSpPr>
          <p:cNvPr id="4161" name="Google Shape;4161;p93"/>
          <p:cNvSpPr txBox="1"/>
          <p:nvPr/>
        </p:nvSpPr>
        <p:spPr>
          <a:xfrm>
            <a:off x="6890203" y="3227737"/>
            <a:ext cx="1612200" cy="51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b="1" dirty="0">
                <a:solidFill>
                  <a:schemeClr val="dk2"/>
                </a:solidFill>
                <a:latin typeface="Poppins"/>
                <a:ea typeface="Poppins"/>
                <a:cs typeface="Poppins"/>
                <a:sym typeface="Poppins"/>
              </a:rPr>
              <a:t>STEP 3</a:t>
            </a:r>
            <a:endParaRPr sz="1500"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4164" name="Google Shape;4164;p93"/>
          <p:cNvSpPr/>
          <p:nvPr/>
        </p:nvSpPr>
        <p:spPr>
          <a:xfrm>
            <a:off x="718913" y="2562977"/>
            <a:ext cx="1925400" cy="440400"/>
          </a:xfrm>
          <a:prstGeom prst="roundRect">
            <a:avLst>
              <a:gd name="adj" fmla="val 16667"/>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b="1" dirty="0">
                <a:solidFill>
                  <a:schemeClr val="dk2"/>
                </a:solidFill>
                <a:latin typeface="Poppins"/>
                <a:cs typeface="Poppins"/>
                <a:sym typeface="Poppins"/>
              </a:rPr>
              <a:t>Join </a:t>
            </a:r>
            <a:endParaRPr dirty="0">
              <a:solidFill>
                <a:schemeClr val="dk2"/>
              </a:solidFill>
            </a:endParaRPr>
          </a:p>
        </p:txBody>
      </p:sp>
      <p:sp>
        <p:nvSpPr>
          <p:cNvPr id="4165" name="Google Shape;4165;p93"/>
          <p:cNvSpPr/>
          <p:nvPr/>
        </p:nvSpPr>
        <p:spPr>
          <a:xfrm>
            <a:off x="3780599" y="2551046"/>
            <a:ext cx="1841352" cy="433906"/>
          </a:xfrm>
          <a:prstGeom prst="roundRect">
            <a:avLst>
              <a:gd name="adj" fmla="val 16667"/>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b="1" dirty="0">
                <a:solidFill>
                  <a:schemeClr val="dk2"/>
                </a:solidFill>
                <a:latin typeface="Poppins"/>
                <a:ea typeface="Poppins"/>
                <a:cs typeface="Poppins"/>
                <a:sym typeface="Poppins"/>
              </a:rPr>
              <a:t>Default</a:t>
            </a:r>
            <a:endParaRPr dirty="0">
              <a:solidFill>
                <a:schemeClr val="dk2"/>
              </a:solidFill>
            </a:endParaRPr>
          </a:p>
        </p:txBody>
      </p:sp>
      <p:sp>
        <p:nvSpPr>
          <p:cNvPr id="4166" name="Google Shape;4166;p93"/>
          <p:cNvSpPr/>
          <p:nvPr/>
        </p:nvSpPr>
        <p:spPr>
          <a:xfrm>
            <a:off x="6172200" y="2562968"/>
            <a:ext cx="2781916" cy="440397"/>
          </a:xfrm>
          <a:prstGeom prst="roundRect">
            <a:avLst>
              <a:gd name="adj" fmla="val 16667"/>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b="1" dirty="0">
                <a:solidFill>
                  <a:schemeClr val="dk2"/>
                </a:solidFill>
                <a:latin typeface="Poppins"/>
                <a:cs typeface="Poppins"/>
                <a:sym typeface="Poppins"/>
              </a:rPr>
              <a:t>Credit limit</a:t>
            </a:r>
            <a:endParaRPr dirty="0">
              <a:solidFill>
                <a:schemeClr val="dk2"/>
              </a:solidFill>
            </a:endParaRPr>
          </a:p>
        </p:txBody>
      </p:sp>
      <p:cxnSp>
        <p:nvCxnSpPr>
          <p:cNvPr id="4168" name="Google Shape;4168;p93"/>
          <p:cNvCxnSpPr>
            <a:stCxn id="4164" idx="0"/>
            <a:endCxn id="4154" idx="2"/>
          </p:cNvCxnSpPr>
          <p:nvPr/>
        </p:nvCxnSpPr>
        <p:spPr>
          <a:xfrm rot="10800000">
            <a:off x="1681613" y="2237477"/>
            <a:ext cx="0" cy="325500"/>
          </a:xfrm>
          <a:prstGeom prst="straightConnector1">
            <a:avLst/>
          </a:prstGeom>
          <a:noFill/>
          <a:ln w="19050" cap="flat" cmpd="sng">
            <a:solidFill>
              <a:schemeClr val="dk2"/>
            </a:solidFill>
            <a:prstDash val="solid"/>
            <a:round/>
            <a:headEnd type="none" w="med" len="med"/>
            <a:tailEnd type="none" w="med" len="med"/>
          </a:ln>
        </p:spPr>
      </p:cxnSp>
      <p:sp>
        <p:nvSpPr>
          <p:cNvPr id="4169" name="Google Shape;4169;p93"/>
          <p:cNvSpPr/>
          <p:nvPr/>
        </p:nvSpPr>
        <p:spPr>
          <a:xfrm>
            <a:off x="4357057" y="1537415"/>
            <a:ext cx="720900" cy="6837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70" name="Google Shape;4170;p93"/>
          <p:cNvCxnSpPr>
            <a:cxnSpLocks/>
            <a:endCxn id="4169" idx="2"/>
          </p:cNvCxnSpPr>
          <p:nvPr/>
        </p:nvCxnSpPr>
        <p:spPr>
          <a:xfrm flipV="1">
            <a:off x="4717506" y="2221115"/>
            <a:ext cx="1" cy="341851"/>
          </a:xfrm>
          <a:prstGeom prst="straightConnector1">
            <a:avLst/>
          </a:prstGeom>
          <a:noFill/>
          <a:ln w="19050" cap="flat" cmpd="sng">
            <a:solidFill>
              <a:schemeClr val="dk2"/>
            </a:solidFill>
            <a:prstDash val="solid"/>
            <a:round/>
            <a:headEnd type="none" w="med" len="med"/>
            <a:tailEnd type="none" w="med" len="med"/>
          </a:ln>
        </p:spPr>
      </p:cxnSp>
      <p:sp>
        <p:nvSpPr>
          <p:cNvPr id="4171" name="Google Shape;4171;p93"/>
          <p:cNvSpPr/>
          <p:nvPr/>
        </p:nvSpPr>
        <p:spPr>
          <a:xfrm>
            <a:off x="7352736" y="1543908"/>
            <a:ext cx="720900" cy="6837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72" name="Google Shape;4172;p93"/>
          <p:cNvCxnSpPr>
            <a:cxnSpLocks/>
          </p:cNvCxnSpPr>
          <p:nvPr/>
        </p:nvCxnSpPr>
        <p:spPr>
          <a:xfrm flipV="1">
            <a:off x="7696303" y="2227608"/>
            <a:ext cx="0" cy="341851"/>
          </a:xfrm>
          <a:prstGeom prst="straightConnector1">
            <a:avLst/>
          </a:prstGeom>
          <a:noFill/>
          <a:ln w="19050" cap="flat" cmpd="sng">
            <a:solidFill>
              <a:schemeClr val="dk2"/>
            </a:solidFill>
            <a:prstDash val="solid"/>
            <a:round/>
            <a:headEnd type="none" w="med" len="med"/>
            <a:tailEnd type="none" w="med" len="med"/>
          </a:ln>
        </p:spPr>
      </p:cxnSp>
      <p:cxnSp>
        <p:nvCxnSpPr>
          <p:cNvPr id="4175" name="Google Shape;4175;p93"/>
          <p:cNvCxnSpPr>
            <a:stCxn id="4154" idx="0"/>
            <a:endCxn id="4169" idx="0"/>
          </p:cNvCxnSpPr>
          <p:nvPr/>
        </p:nvCxnSpPr>
        <p:spPr>
          <a:xfrm rot="5400000" flipH="1" flipV="1">
            <a:off x="3191421" y="27608"/>
            <a:ext cx="16279" cy="3035894"/>
          </a:xfrm>
          <a:prstGeom prst="curvedConnector3">
            <a:avLst>
              <a:gd name="adj1" fmla="val 1504263"/>
            </a:avLst>
          </a:prstGeom>
          <a:noFill/>
          <a:ln w="19050" cap="flat" cmpd="sng">
            <a:solidFill>
              <a:schemeClr val="dk2"/>
            </a:solidFill>
            <a:prstDash val="solid"/>
            <a:round/>
            <a:headEnd type="none" w="med" len="med"/>
            <a:tailEnd type="none" w="med" len="med"/>
          </a:ln>
        </p:spPr>
      </p:cxnSp>
      <p:cxnSp>
        <p:nvCxnSpPr>
          <p:cNvPr id="4176" name="Google Shape;4176;p93"/>
          <p:cNvCxnSpPr>
            <a:stCxn id="4169" idx="0"/>
            <a:endCxn id="4171" idx="0"/>
          </p:cNvCxnSpPr>
          <p:nvPr/>
        </p:nvCxnSpPr>
        <p:spPr>
          <a:xfrm rot="16200000" flipH="1">
            <a:off x="6212099" y="42822"/>
            <a:ext cx="6493" cy="2995679"/>
          </a:xfrm>
          <a:prstGeom prst="curvedConnector3">
            <a:avLst>
              <a:gd name="adj1" fmla="val -3520715"/>
            </a:avLst>
          </a:prstGeom>
          <a:noFill/>
          <a:ln w="19050" cap="flat" cmpd="sng">
            <a:solidFill>
              <a:schemeClr val="dk2"/>
            </a:solidFill>
            <a:prstDash val="solid"/>
            <a:round/>
            <a:headEnd type="none" w="med" len="med"/>
            <a:tailEnd type="none" w="med" len="med"/>
          </a:ln>
        </p:spPr>
      </p:cxnSp>
      <p:sp>
        <p:nvSpPr>
          <p:cNvPr id="4178" name="Google Shape;4178;p93"/>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93">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93">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81" name="Google Shape;4181;p93"/>
          <p:cNvGrpSpPr/>
          <p:nvPr/>
        </p:nvGrpSpPr>
        <p:grpSpPr>
          <a:xfrm>
            <a:off x="4736475" y="4873138"/>
            <a:ext cx="204457" cy="190123"/>
            <a:chOff x="4426425" y="4796938"/>
            <a:chExt cx="204457" cy="190123"/>
          </a:xfrm>
        </p:grpSpPr>
        <p:sp>
          <p:nvSpPr>
            <p:cNvPr id="4182" name="Google Shape;4182;p93"/>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93"/>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4" name="Google Shape;4184;p93"/>
          <p:cNvGrpSpPr/>
          <p:nvPr/>
        </p:nvGrpSpPr>
        <p:grpSpPr>
          <a:xfrm flipH="1">
            <a:off x="4203075" y="4873138"/>
            <a:ext cx="204457" cy="190123"/>
            <a:chOff x="4426425" y="4796938"/>
            <a:chExt cx="204457" cy="190123"/>
          </a:xfrm>
        </p:grpSpPr>
        <p:sp>
          <p:nvSpPr>
            <p:cNvPr id="4185" name="Google Shape;4185;p93"/>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93"/>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7" name="Google Shape;4187;p93"/>
          <p:cNvGrpSpPr/>
          <p:nvPr/>
        </p:nvGrpSpPr>
        <p:grpSpPr>
          <a:xfrm>
            <a:off x="3420374" y="1708092"/>
            <a:ext cx="373930" cy="374903"/>
            <a:chOff x="5475760" y="2753102"/>
            <a:chExt cx="474410" cy="473901"/>
          </a:xfrm>
        </p:grpSpPr>
        <p:sp>
          <p:nvSpPr>
            <p:cNvPr id="4188" name="Google Shape;4188;p93"/>
            <p:cNvSpPr/>
            <p:nvPr/>
          </p:nvSpPr>
          <p:spPr>
            <a:xfrm>
              <a:off x="5475760" y="2825521"/>
              <a:ext cx="398685" cy="43964"/>
            </a:xfrm>
            <a:custGeom>
              <a:avLst/>
              <a:gdLst/>
              <a:ahLst/>
              <a:cxnLst/>
              <a:rect l="l" t="t" r="r" b="b"/>
              <a:pathLst>
                <a:path w="15563" h="1718" extrusionOk="0">
                  <a:moveTo>
                    <a:pt x="1087" y="0"/>
                  </a:moveTo>
                  <a:lnTo>
                    <a:pt x="860" y="25"/>
                  </a:lnTo>
                  <a:lnTo>
                    <a:pt x="658" y="101"/>
                  </a:lnTo>
                  <a:lnTo>
                    <a:pt x="481" y="202"/>
                  </a:lnTo>
                  <a:lnTo>
                    <a:pt x="304" y="329"/>
                  </a:lnTo>
                  <a:lnTo>
                    <a:pt x="178" y="480"/>
                  </a:lnTo>
                  <a:lnTo>
                    <a:pt x="77" y="682"/>
                  </a:lnTo>
                  <a:lnTo>
                    <a:pt x="26" y="884"/>
                  </a:lnTo>
                  <a:lnTo>
                    <a:pt x="1" y="1086"/>
                  </a:lnTo>
                  <a:lnTo>
                    <a:pt x="1" y="1718"/>
                  </a:lnTo>
                  <a:lnTo>
                    <a:pt x="15563" y="1718"/>
                  </a:lnTo>
                  <a:lnTo>
                    <a:pt x="15563" y="1086"/>
                  </a:lnTo>
                  <a:lnTo>
                    <a:pt x="15538" y="884"/>
                  </a:lnTo>
                  <a:lnTo>
                    <a:pt x="15462" y="682"/>
                  </a:lnTo>
                  <a:lnTo>
                    <a:pt x="15361" y="480"/>
                  </a:lnTo>
                  <a:lnTo>
                    <a:pt x="15234" y="329"/>
                  </a:lnTo>
                  <a:lnTo>
                    <a:pt x="15083" y="202"/>
                  </a:lnTo>
                  <a:lnTo>
                    <a:pt x="14881" y="101"/>
                  </a:lnTo>
                  <a:lnTo>
                    <a:pt x="14679" y="25"/>
                  </a:lnTo>
                  <a:lnTo>
                    <a:pt x="144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93"/>
            <p:cNvSpPr/>
            <p:nvPr/>
          </p:nvSpPr>
          <p:spPr>
            <a:xfrm>
              <a:off x="5823953" y="3100921"/>
              <a:ext cx="126217" cy="126082"/>
            </a:xfrm>
            <a:custGeom>
              <a:avLst/>
              <a:gdLst/>
              <a:ahLst/>
              <a:cxnLst/>
              <a:rect l="l" t="t" r="r" b="b"/>
              <a:pathLst>
                <a:path w="4927" h="4927" extrusionOk="0">
                  <a:moveTo>
                    <a:pt x="4346" y="0"/>
                  </a:moveTo>
                  <a:lnTo>
                    <a:pt x="0" y="4371"/>
                  </a:lnTo>
                  <a:lnTo>
                    <a:pt x="202" y="4497"/>
                  </a:lnTo>
                  <a:lnTo>
                    <a:pt x="405" y="4598"/>
                  </a:lnTo>
                  <a:lnTo>
                    <a:pt x="607" y="4699"/>
                  </a:lnTo>
                  <a:lnTo>
                    <a:pt x="834" y="4775"/>
                  </a:lnTo>
                  <a:lnTo>
                    <a:pt x="1061" y="4851"/>
                  </a:lnTo>
                  <a:lnTo>
                    <a:pt x="1314" y="4876"/>
                  </a:lnTo>
                  <a:lnTo>
                    <a:pt x="1541" y="4926"/>
                  </a:lnTo>
                  <a:lnTo>
                    <a:pt x="1794" y="4926"/>
                  </a:lnTo>
                  <a:lnTo>
                    <a:pt x="2122" y="4901"/>
                  </a:lnTo>
                  <a:lnTo>
                    <a:pt x="2426" y="4851"/>
                  </a:lnTo>
                  <a:lnTo>
                    <a:pt x="2729" y="4775"/>
                  </a:lnTo>
                  <a:lnTo>
                    <a:pt x="3007" y="4674"/>
                  </a:lnTo>
                  <a:lnTo>
                    <a:pt x="3285" y="4547"/>
                  </a:lnTo>
                  <a:lnTo>
                    <a:pt x="3537" y="4396"/>
                  </a:lnTo>
                  <a:lnTo>
                    <a:pt x="3790" y="4219"/>
                  </a:lnTo>
                  <a:lnTo>
                    <a:pt x="3992" y="4017"/>
                  </a:lnTo>
                  <a:lnTo>
                    <a:pt x="4194" y="3790"/>
                  </a:lnTo>
                  <a:lnTo>
                    <a:pt x="4396" y="3537"/>
                  </a:lnTo>
                  <a:lnTo>
                    <a:pt x="4548" y="3284"/>
                  </a:lnTo>
                  <a:lnTo>
                    <a:pt x="4674" y="3006"/>
                  </a:lnTo>
                  <a:lnTo>
                    <a:pt x="4775" y="2728"/>
                  </a:lnTo>
                  <a:lnTo>
                    <a:pt x="4851" y="2425"/>
                  </a:lnTo>
                  <a:lnTo>
                    <a:pt x="4901" y="2122"/>
                  </a:lnTo>
                  <a:lnTo>
                    <a:pt x="4927" y="1794"/>
                  </a:lnTo>
                  <a:lnTo>
                    <a:pt x="4901" y="1566"/>
                  </a:lnTo>
                  <a:lnTo>
                    <a:pt x="4876" y="1314"/>
                  </a:lnTo>
                  <a:lnTo>
                    <a:pt x="4826" y="1086"/>
                  </a:lnTo>
                  <a:lnTo>
                    <a:pt x="4775" y="834"/>
                  </a:lnTo>
                  <a:lnTo>
                    <a:pt x="4699" y="632"/>
                  </a:lnTo>
                  <a:lnTo>
                    <a:pt x="4598" y="404"/>
                  </a:lnTo>
                  <a:lnTo>
                    <a:pt x="4472" y="202"/>
                  </a:lnTo>
                  <a:lnTo>
                    <a:pt x="43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93"/>
            <p:cNvSpPr/>
            <p:nvPr/>
          </p:nvSpPr>
          <p:spPr>
            <a:xfrm>
              <a:off x="5481601" y="2897276"/>
              <a:ext cx="381854" cy="265087"/>
            </a:xfrm>
            <a:custGeom>
              <a:avLst/>
              <a:gdLst/>
              <a:ahLst/>
              <a:cxnLst/>
              <a:rect l="l" t="t" r="r" b="b"/>
              <a:pathLst>
                <a:path w="14906" h="10359" extrusionOk="0">
                  <a:moveTo>
                    <a:pt x="8084" y="1819"/>
                  </a:moveTo>
                  <a:lnTo>
                    <a:pt x="8084" y="2552"/>
                  </a:lnTo>
                  <a:lnTo>
                    <a:pt x="8337" y="2628"/>
                  </a:lnTo>
                  <a:lnTo>
                    <a:pt x="8539" y="2703"/>
                  </a:lnTo>
                  <a:lnTo>
                    <a:pt x="8918" y="2880"/>
                  </a:lnTo>
                  <a:lnTo>
                    <a:pt x="9145" y="3032"/>
                  </a:lnTo>
                  <a:lnTo>
                    <a:pt x="9246" y="3108"/>
                  </a:lnTo>
                  <a:lnTo>
                    <a:pt x="8539" y="3941"/>
                  </a:lnTo>
                  <a:lnTo>
                    <a:pt x="8438" y="3866"/>
                  </a:lnTo>
                  <a:lnTo>
                    <a:pt x="8312" y="3790"/>
                  </a:lnTo>
                  <a:lnTo>
                    <a:pt x="8135" y="3714"/>
                  </a:lnTo>
                  <a:lnTo>
                    <a:pt x="7958" y="3638"/>
                  </a:lnTo>
                  <a:lnTo>
                    <a:pt x="7731" y="3588"/>
                  </a:lnTo>
                  <a:lnTo>
                    <a:pt x="7503" y="3588"/>
                  </a:lnTo>
                  <a:lnTo>
                    <a:pt x="7251" y="3638"/>
                  </a:lnTo>
                  <a:lnTo>
                    <a:pt x="7124" y="3689"/>
                  </a:lnTo>
                  <a:lnTo>
                    <a:pt x="7049" y="3739"/>
                  </a:lnTo>
                  <a:lnTo>
                    <a:pt x="6922" y="3840"/>
                  </a:lnTo>
                  <a:lnTo>
                    <a:pt x="6872" y="3941"/>
                  </a:lnTo>
                  <a:lnTo>
                    <a:pt x="6846" y="4042"/>
                  </a:lnTo>
                  <a:lnTo>
                    <a:pt x="6846" y="4093"/>
                  </a:lnTo>
                  <a:lnTo>
                    <a:pt x="6846" y="4194"/>
                  </a:lnTo>
                  <a:lnTo>
                    <a:pt x="6897" y="4295"/>
                  </a:lnTo>
                  <a:lnTo>
                    <a:pt x="6973" y="4371"/>
                  </a:lnTo>
                  <a:lnTo>
                    <a:pt x="7453" y="4573"/>
                  </a:lnTo>
                  <a:lnTo>
                    <a:pt x="8236" y="4876"/>
                  </a:lnTo>
                  <a:lnTo>
                    <a:pt x="8438" y="4977"/>
                  </a:lnTo>
                  <a:lnTo>
                    <a:pt x="8640" y="5053"/>
                  </a:lnTo>
                  <a:lnTo>
                    <a:pt x="8792" y="5154"/>
                  </a:lnTo>
                  <a:lnTo>
                    <a:pt x="8943" y="5280"/>
                  </a:lnTo>
                  <a:lnTo>
                    <a:pt x="9095" y="5381"/>
                  </a:lnTo>
                  <a:lnTo>
                    <a:pt x="9196" y="5508"/>
                  </a:lnTo>
                  <a:lnTo>
                    <a:pt x="9373" y="5760"/>
                  </a:lnTo>
                  <a:lnTo>
                    <a:pt x="9499" y="6013"/>
                  </a:lnTo>
                  <a:lnTo>
                    <a:pt x="9575" y="6265"/>
                  </a:lnTo>
                  <a:lnTo>
                    <a:pt x="9600" y="6518"/>
                  </a:lnTo>
                  <a:lnTo>
                    <a:pt x="9575" y="6771"/>
                  </a:lnTo>
                  <a:lnTo>
                    <a:pt x="9524" y="6922"/>
                  </a:lnTo>
                  <a:lnTo>
                    <a:pt x="9474" y="7074"/>
                  </a:lnTo>
                  <a:lnTo>
                    <a:pt x="9347" y="7327"/>
                  </a:lnTo>
                  <a:lnTo>
                    <a:pt x="9145" y="7579"/>
                  </a:lnTo>
                  <a:lnTo>
                    <a:pt x="8918" y="7807"/>
                  </a:lnTo>
                  <a:lnTo>
                    <a:pt x="8716" y="7933"/>
                  </a:lnTo>
                  <a:lnTo>
                    <a:pt x="8514" y="8034"/>
                  </a:lnTo>
                  <a:lnTo>
                    <a:pt x="8312" y="8110"/>
                  </a:lnTo>
                  <a:lnTo>
                    <a:pt x="8084" y="8185"/>
                  </a:lnTo>
                  <a:lnTo>
                    <a:pt x="8084" y="8918"/>
                  </a:lnTo>
                  <a:lnTo>
                    <a:pt x="6998" y="8918"/>
                  </a:lnTo>
                  <a:lnTo>
                    <a:pt x="6998" y="8135"/>
                  </a:lnTo>
                  <a:lnTo>
                    <a:pt x="6619" y="8009"/>
                  </a:lnTo>
                  <a:lnTo>
                    <a:pt x="6265" y="7832"/>
                  </a:lnTo>
                  <a:lnTo>
                    <a:pt x="5937" y="7630"/>
                  </a:lnTo>
                  <a:lnTo>
                    <a:pt x="5785" y="7503"/>
                  </a:lnTo>
                  <a:lnTo>
                    <a:pt x="5634" y="7352"/>
                  </a:lnTo>
                  <a:lnTo>
                    <a:pt x="5280" y="6948"/>
                  </a:lnTo>
                  <a:lnTo>
                    <a:pt x="6089" y="6215"/>
                  </a:lnTo>
                  <a:lnTo>
                    <a:pt x="6442" y="6619"/>
                  </a:lnTo>
                  <a:lnTo>
                    <a:pt x="6543" y="6720"/>
                  </a:lnTo>
                  <a:lnTo>
                    <a:pt x="6670" y="6821"/>
                  </a:lnTo>
                  <a:lnTo>
                    <a:pt x="6796" y="6897"/>
                  </a:lnTo>
                  <a:lnTo>
                    <a:pt x="6948" y="6973"/>
                  </a:lnTo>
                  <a:lnTo>
                    <a:pt x="7251" y="7074"/>
                  </a:lnTo>
                  <a:lnTo>
                    <a:pt x="7554" y="7124"/>
                  </a:lnTo>
                  <a:lnTo>
                    <a:pt x="7731" y="7124"/>
                  </a:lnTo>
                  <a:lnTo>
                    <a:pt x="7882" y="7099"/>
                  </a:lnTo>
                  <a:lnTo>
                    <a:pt x="8009" y="7074"/>
                  </a:lnTo>
                  <a:lnTo>
                    <a:pt x="8135" y="7023"/>
                  </a:lnTo>
                  <a:lnTo>
                    <a:pt x="8261" y="6948"/>
                  </a:lnTo>
                  <a:lnTo>
                    <a:pt x="8337" y="6847"/>
                  </a:lnTo>
                  <a:lnTo>
                    <a:pt x="8413" y="6771"/>
                  </a:lnTo>
                  <a:lnTo>
                    <a:pt x="8463" y="6670"/>
                  </a:lnTo>
                  <a:lnTo>
                    <a:pt x="8489" y="6569"/>
                  </a:lnTo>
                  <a:lnTo>
                    <a:pt x="8489" y="6442"/>
                  </a:lnTo>
                  <a:lnTo>
                    <a:pt x="8463" y="6316"/>
                  </a:lnTo>
                  <a:lnTo>
                    <a:pt x="8388" y="6215"/>
                  </a:lnTo>
                  <a:lnTo>
                    <a:pt x="8286" y="6139"/>
                  </a:lnTo>
                  <a:lnTo>
                    <a:pt x="8059" y="5988"/>
                  </a:lnTo>
                  <a:lnTo>
                    <a:pt x="7857" y="5912"/>
                  </a:lnTo>
                  <a:lnTo>
                    <a:pt x="6922" y="5533"/>
                  </a:lnTo>
                  <a:lnTo>
                    <a:pt x="6493" y="5356"/>
                  </a:lnTo>
                  <a:lnTo>
                    <a:pt x="6417" y="5305"/>
                  </a:lnTo>
                  <a:lnTo>
                    <a:pt x="6240" y="5179"/>
                  </a:lnTo>
                  <a:lnTo>
                    <a:pt x="6114" y="5028"/>
                  </a:lnTo>
                  <a:lnTo>
                    <a:pt x="5988" y="4876"/>
                  </a:lnTo>
                  <a:lnTo>
                    <a:pt x="5886" y="4699"/>
                  </a:lnTo>
                  <a:lnTo>
                    <a:pt x="5811" y="4497"/>
                  </a:lnTo>
                  <a:lnTo>
                    <a:pt x="5785" y="4295"/>
                  </a:lnTo>
                  <a:lnTo>
                    <a:pt x="5760" y="4093"/>
                  </a:lnTo>
                  <a:lnTo>
                    <a:pt x="5785" y="3891"/>
                  </a:lnTo>
                  <a:lnTo>
                    <a:pt x="5836" y="3663"/>
                  </a:lnTo>
                  <a:lnTo>
                    <a:pt x="5912" y="3461"/>
                  </a:lnTo>
                  <a:lnTo>
                    <a:pt x="6013" y="3259"/>
                  </a:lnTo>
                  <a:lnTo>
                    <a:pt x="6139" y="3082"/>
                  </a:lnTo>
                  <a:lnTo>
                    <a:pt x="6316" y="2931"/>
                  </a:lnTo>
                  <a:lnTo>
                    <a:pt x="6493" y="2804"/>
                  </a:lnTo>
                  <a:lnTo>
                    <a:pt x="6695" y="2678"/>
                  </a:lnTo>
                  <a:lnTo>
                    <a:pt x="6922" y="2602"/>
                  </a:lnTo>
                  <a:lnTo>
                    <a:pt x="6998" y="2577"/>
                  </a:lnTo>
                  <a:lnTo>
                    <a:pt x="6998" y="1819"/>
                  </a:lnTo>
                  <a:close/>
                  <a:moveTo>
                    <a:pt x="1289" y="0"/>
                  </a:moveTo>
                  <a:lnTo>
                    <a:pt x="657" y="3183"/>
                  </a:lnTo>
                  <a:lnTo>
                    <a:pt x="303" y="4977"/>
                  </a:lnTo>
                  <a:lnTo>
                    <a:pt x="51" y="6341"/>
                  </a:lnTo>
                  <a:lnTo>
                    <a:pt x="0" y="6695"/>
                  </a:lnTo>
                  <a:lnTo>
                    <a:pt x="0" y="7049"/>
                  </a:lnTo>
                  <a:lnTo>
                    <a:pt x="25" y="7428"/>
                  </a:lnTo>
                  <a:lnTo>
                    <a:pt x="101" y="7781"/>
                  </a:lnTo>
                  <a:lnTo>
                    <a:pt x="228" y="8110"/>
                  </a:lnTo>
                  <a:lnTo>
                    <a:pt x="379" y="8463"/>
                  </a:lnTo>
                  <a:lnTo>
                    <a:pt x="556" y="8766"/>
                  </a:lnTo>
                  <a:lnTo>
                    <a:pt x="783" y="9070"/>
                  </a:lnTo>
                  <a:lnTo>
                    <a:pt x="1061" y="9373"/>
                  </a:lnTo>
                  <a:lnTo>
                    <a:pt x="1339" y="9625"/>
                  </a:lnTo>
                  <a:lnTo>
                    <a:pt x="1668" y="9828"/>
                  </a:lnTo>
                  <a:lnTo>
                    <a:pt x="2021" y="10030"/>
                  </a:lnTo>
                  <a:lnTo>
                    <a:pt x="2375" y="10156"/>
                  </a:lnTo>
                  <a:lnTo>
                    <a:pt x="2754" y="10282"/>
                  </a:lnTo>
                  <a:lnTo>
                    <a:pt x="3133" y="10333"/>
                  </a:lnTo>
                  <a:lnTo>
                    <a:pt x="3512" y="10358"/>
                  </a:lnTo>
                  <a:lnTo>
                    <a:pt x="10990" y="10358"/>
                  </a:lnTo>
                  <a:lnTo>
                    <a:pt x="10939" y="10055"/>
                  </a:lnTo>
                  <a:lnTo>
                    <a:pt x="10939" y="9752"/>
                  </a:lnTo>
                  <a:lnTo>
                    <a:pt x="10964" y="9348"/>
                  </a:lnTo>
                  <a:lnTo>
                    <a:pt x="11015" y="8943"/>
                  </a:lnTo>
                  <a:lnTo>
                    <a:pt x="11116" y="8564"/>
                  </a:lnTo>
                  <a:lnTo>
                    <a:pt x="11242" y="8185"/>
                  </a:lnTo>
                  <a:lnTo>
                    <a:pt x="11419" y="7832"/>
                  </a:lnTo>
                  <a:lnTo>
                    <a:pt x="11621" y="7478"/>
                  </a:lnTo>
                  <a:lnTo>
                    <a:pt x="11849" y="7175"/>
                  </a:lnTo>
                  <a:lnTo>
                    <a:pt x="12101" y="6872"/>
                  </a:lnTo>
                  <a:lnTo>
                    <a:pt x="12379" y="6594"/>
                  </a:lnTo>
                  <a:lnTo>
                    <a:pt x="12682" y="6367"/>
                  </a:lnTo>
                  <a:lnTo>
                    <a:pt x="13011" y="6139"/>
                  </a:lnTo>
                  <a:lnTo>
                    <a:pt x="13364" y="5962"/>
                  </a:lnTo>
                  <a:lnTo>
                    <a:pt x="13718" y="5811"/>
                  </a:lnTo>
                  <a:lnTo>
                    <a:pt x="14097" y="5684"/>
                  </a:lnTo>
                  <a:lnTo>
                    <a:pt x="14501" y="5609"/>
                  </a:lnTo>
                  <a:lnTo>
                    <a:pt x="14905" y="5558"/>
                  </a:lnTo>
                  <a:lnTo>
                    <a:pt x="137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93"/>
            <p:cNvSpPr/>
            <p:nvPr/>
          </p:nvSpPr>
          <p:spPr>
            <a:xfrm>
              <a:off x="5789651" y="3067296"/>
              <a:ext cx="126217" cy="125442"/>
            </a:xfrm>
            <a:custGeom>
              <a:avLst/>
              <a:gdLst/>
              <a:ahLst/>
              <a:cxnLst/>
              <a:rect l="l" t="t" r="r" b="b"/>
              <a:pathLst>
                <a:path w="4927" h="4902" extrusionOk="0">
                  <a:moveTo>
                    <a:pt x="2805" y="0"/>
                  </a:moveTo>
                  <a:lnTo>
                    <a:pt x="2501" y="51"/>
                  </a:lnTo>
                  <a:lnTo>
                    <a:pt x="2198" y="127"/>
                  </a:lnTo>
                  <a:lnTo>
                    <a:pt x="1920" y="228"/>
                  </a:lnTo>
                  <a:lnTo>
                    <a:pt x="1642" y="379"/>
                  </a:lnTo>
                  <a:lnTo>
                    <a:pt x="1390" y="531"/>
                  </a:lnTo>
                  <a:lnTo>
                    <a:pt x="1137" y="708"/>
                  </a:lnTo>
                  <a:lnTo>
                    <a:pt x="910" y="910"/>
                  </a:lnTo>
                  <a:lnTo>
                    <a:pt x="708" y="1137"/>
                  </a:lnTo>
                  <a:lnTo>
                    <a:pt x="531" y="1365"/>
                  </a:lnTo>
                  <a:lnTo>
                    <a:pt x="379" y="1617"/>
                  </a:lnTo>
                  <a:lnTo>
                    <a:pt x="253" y="1895"/>
                  </a:lnTo>
                  <a:lnTo>
                    <a:pt x="152" y="2198"/>
                  </a:lnTo>
                  <a:lnTo>
                    <a:pt x="76" y="2476"/>
                  </a:lnTo>
                  <a:lnTo>
                    <a:pt x="26" y="2805"/>
                  </a:lnTo>
                  <a:lnTo>
                    <a:pt x="0" y="3108"/>
                  </a:lnTo>
                  <a:lnTo>
                    <a:pt x="0" y="3360"/>
                  </a:lnTo>
                  <a:lnTo>
                    <a:pt x="51" y="3613"/>
                  </a:lnTo>
                  <a:lnTo>
                    <a:pt x="76" y="3840"/>
                  </a:lnTo>
                  <a:lnTo>
                    <a:pt x="152" y="4068"/>
                  </a:lnTo>
                  <a:lnTo>
                    <a:pt x="228" y="4295"/>
                  </a:lnTo>
                  <a:lnTo>
                    <a:pt x="329" y="4497"/>
                  </a:lnTo>
                  <a:lnTo>
                    <a:pt x="455" y="4725"/>
                  </a:lnTo>
                  <a:lnTo>
                    <a:pt x="581" y="4901"/>
                  </a:lnTo>
                  <a:lnTo>
                    <a:pt x="4927" y="556"/>
                  </a:lnTo>
                  <a:lnTo>
                    <a:pt x="4725" y="430"/>
                  </a:lnTo>
                  <a:lnTo>
                    <a:pt x="4522" y="329"/>
                  </a:lnTo>
                  <a:lnTo>
                    <a:pt x="4320" y="228"/>
                  </a:lnTo>
                  <a:lnTo>
                    <a:pt x="4093" y="152"/>
                  </a:lnTo>
                  <a:lnTo>
                    <a:pt x="3866" y="76"/>
                  </a:lnTo>
                  <a:lnTo>
                    <a:pt x="3613" y="26"/>
                  </a:lnTo>
                  <a:lnTo>
                    <a:pt x="33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93"/>
            <p:cNvSpPr/>
            <p:nvPr/>
          </p:nvSpPr>
          <p:spPr>
            <a:xfrm>
              <a:off x="5626570" y="2753102"/>
              <a:ext cx="34327" cy="45294"/>
            </a:xfrm>
            <a:custGeom>
              <a:avLst/>
              <a:gdLst/>
              <a:ahLst/>
              <a:cxnLst/>
              <a:rect l="l" t="t" r="r" b="b"/>
              <a:pathLst>
                <a:path w="1340" h="1770" extrusionOk="0">
                  <a:moveTo>
                    <a:pt x="430" y="1"/>
                  </a:moveTo>
                  <a:lnTo>
                    <a:pt x="329" y="26"/>
                  </a:lnTo>
                  <a:lnTo>
                    <a:pt x="227" y="76"/>
                  </a:lnTo>
                  <a:lnTo>
                    <a:pt x="152" y="152"/>
                  </a:lnTo>
                  <a:lnTo>
                    <a:pt x="76" y="228"/>
                  </a:lnTo>
                  <a:lnTo>
                    <a:pt x="25" y="329"/>
                  </a:lnTo>
                  <a:lnTo>
                    <a:pt x="0" y="430"/>
                  </a:lnTo>
                  <a:lnTo>
                    <a:pt x="0" y="531"/>
                  </a:lnTo>
                  <a:lnTo>
                    <a:pt x="0" y="1769"/>
                  </a:lnTo>
                  <a:lnTo>
                    <a:pt x="1339" y="1769"/>
                  </a:lnTo>
                  <a:lnTo>
                    <a:pt x="1339" y="531"/>
                  </a:lnTo>
                  <a:lnTo>
                    <a:pt x="1339" y="430"/>
                  </a:lnTo>
                  <a:lnTo>
                    <a:pt x="1289" y="329"/>
                  </a:lnTo>
                  <a:lnTo>
                    <a:pt x="1238" y="228"/>
                  </a:lnTo>
                  <a:lnTo>
                    <a:pt x="1187" y="152"/>
                  </a:lnTo>
                  <a:lnTo>
                    <a:pt x="1112" y="76"/>
                  </a:lnTo>
                  <a:lnTo>
                    <a:pt x="1011" y="26"/>
                  </a:lnTo>
                  <a:lnTo>
                    <a:pt x="9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93"/>
            <p:cNvSpPr/>
            <p:nvPr/>
          </p:nvSpPr>
          <p:spPr>
            <a:xfrm>
              <a:off x="5688692" y="2753102"/>
              <a:ext cx="34968" cy="45294"/>
            </a:xfrm>
            <a:custGeom>
              <a:avLst/>
              <a:gdLst/>
              <a:ahLst/>
              <a:cxnLst/>
              <a:rect l="l" t="t" r="r" b="b"/>
              <a:pathLst>
                <a:path w="1365" h="1770" extrusionOk="0">
                  <a:moveTo>
                    <a:pt x="430" y="1"/>
                  </a:moveTo>
                  <a:lnTo>
                    <a:pt x="329" y="26"/>
                  </a:lnTo>
                  <a:lnTo>
                    <a:pt x="253" y="76"/>
                  </a:lnTo>
                  <a:lnTo>
                    <a:pt x="152" y="152"/>
                  </a:lnTo>
                  <a:lnTo>
                    <a:pt x="101" y="228"/>
                  </a:lnTo>
                  <a:lnTo>
                    <a:pt x="51" y="329"/>
                  </a:lnTo>
                  <a:lnTo>
                    <a:pt x="26" y="430"/>
                  </a:lnTo>
                  <a:lnTo>
                    <a:pt x="0" y="531"/>
                  </a:lnTo>
                  <a:lnTo>
                    <a:pt x="0" y="1769"/>
                  </a:lnTo>
                  <a:lnTo>
                    <a:pt x="1365" y="1769"/>
                  </a:lnTo>
                  <a:lnTo>
                    <a:pt x="1365" y="531"/>
                  </a:lnTo>
                  <a:lnTo>
                    <a:pt x="1339" y="430"/>
                  </a:lnTo>
                  <a:lnTo>
                    <a:pt x="1314" y="329"/>
                  </a:lnTo>
                  <a:lnTo>
                    <a:pt x="1263" y="228"/>
                  </a:lnTo>
                  <a:lnTo>
                    <a:pt x="1188" y="152"/>
                  </a:lnTo>
                  <a:lnTo>
                    <a:pt x="1112" y="76"/>
                  </a:lnTo>
                  <a:lnTo>
                    <a:pt x="1011" y="26"/>
                  </a:lnTo>
                  <a:lnTo>
                    <a:pt x="9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4" name="Google Shape;4194;p93"/>
          <p:cNvGrpSpPr/>
          <p:nvPr/>
        </p:nvGrpSpPr>
        <p:grpSpPr>
          <a:xfrm>
            <a:off x="1494648" y="1742366"/>
            <a:ext cx="373930" cy="306356"/>
            <a:chOff x="4714689" y="2796426"/>
            <a:chExt cx="474410" cy="387253"/>
          </a:xfrm>
        </p:grpSpPr>
        <p:sp>
          <p:nvSpPr>
            <p:cNvPr id="4195" name="Google Shape;4195;p93"/>
            <p:cNvSpPr/>
            <p:nvPr/>
          </p:nvSpPr>
          <p:spPr>
            <a:xfrm>
              <a:off x="4884892" y="2798370"/>
              <a:ext cx="134646" cy="109909"/>
            </a:xfrm>
            <a:custGeom>
              <a:avLst/>
              <a:gdLst/>
              <a:ahLst/>
              <a:cxnLst/>
              <a:rect l="l" t="t" r="r" b="b"/>
              <a:pathLst>
                <a:path w="5256" h="4295" extrusionOk="0">
                  <a:moveTo>
                    <a:pt x="986" y="0"/>
                  </a:moveTo>
                  <a:lnTo>
                    <a:pt x="1" y="4295"/>
                  </a:lnTo>
                  <a:lnTo>
                    <a:pt x="5255" y="4295"/>
                  </a:lnTo>
                  <a:lnTo>
                    <a:pt x="42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93"/>
            <p:cNvSpPr/>
            <p:nvPr/>
          </p:nvSpPr>
          <p:spPr>
            <a:xfrm>
              <a:off x="4800124" y="2936070"/>
              <a:ext cx="134620" cy="109909"/>
            </a:xfrm>
            <a:custGeom>
              <a:avLst/>
              <a:gdLst/>
              <a:ahLst/>
              <a:cxnLst/>
              <a:rect l="l" t="t" r="r" b="b"/>
              <a:pathLst>
                <a:path w="5255" h="4295" extrusionOk="0">
                  <a:moveTo>
                    <a:pt x="985" y="0"/>
                  </a:moveTo>
                  <a:lnTo>
                    <a:pt x="0" y="4295"/>
                  </a:lnTo>
                  <a:lnTo>
                    <a:pt x="5255" y="4295"/>
                  </a:lnTo>
                  <a:lnTo>
                    <a:pt x="42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93"/>
            <p:cNvSpPr/>
            <p:nvPr/>
          </p:nvSpPr>
          <p:spPr>
            <a:xfrm>
              <a:off x="4969686" y="2936070"/>
              <a:ext cx="134620" cy="109909"/>
            </a:xfrm>
            <a:custGeom>
              <a:avLst/>
              <a:gdLst/>
              <a:ahLst/>
              <a:cxnLst/>
              <a:rect l="l" t="t" r="r" b="b"/>
              <a:pathLst>
                <a:path w="5255" h="4295" extrusionOk="0">
                  <a:moveTo>
                    <a:pt x="985" y="0"/>
                  </a:moveTo>
                  <a:lnTo>
                    <a:pt x="0" y="4295"/>
                  </a:lnTo>
                  <a:lnTo>
                    <a:pt x="5255" y="4295"/>
                  </a:lnTo>
                  <a:lnTo>
                    <a:pt x="42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93"/>
            <p:cNvSpPr/>
            <p:nvPr/>
          </p:nvSpPr>
          <p:spPr>
            <a:xfrm>
              <a:off x="4714689" y="3073770"/>
              <a:ext cx="135286" cy="109909"/>
            </a:xfrm>
            <a:custGeom>
              <a:avLst/>
              <a:gdLst/>
              <a:ahLst/>
              <a:cxnLst/>
              <a:rect l="l" t="t" r="r" b="b"/>
              <a:pathLst>
                <a:path w="5281" h="4295" extrusionOk="0">
                  <a:moveTo>
                    <a:pt x="1011" y="0"/>
                  </a:moveTo>
                  <a:lnTo>
                    <a:pt x="1" y="4295"/>
                  </a:lnTo>
                  <a:lnTo>
                    <a:pt x="5280" y="4295"/>
                  </a:lnTo>
                  <a:lnTo>
                    <a:pt x="42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93"/>
            <p:cNvSpPr/>
            <p:nvPr/>
          </p:nvSpPr>
          <p:spPr>
            <a:xfrm>
              <a:off x="4884892" y="3073770"/>
              <a:ext cx="134646" cy="109909"/>
            </a:xfrm>
            <a:custGeom>
              <a:avLst/>
              <a:gdLst/>
              <a:ahLst/>
              <a:cxnLst/>
              <a:rect l="l" t="t" r="r" b="b"/>
              <a:pathLst>
                <a:path w="5256" h="4295" extrusionOk="0">
                  <a:moveTo>
                    <a:pt x="986" y="0"/>
                  </a:moveTo>
                  <a:lnTo>
                    <a:pt x="1" y="4295"/>
                  </a:lnTo>
                  <a:lnTo>
                    <a:pt x="5255" y="4295"/>
                  </a:lnTo>
                  <a:lnTo>
                    <a:pt x="42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93"/>
            <p:cNvSpPr/>
            <p:nvPr/>
          </p:nvSpPr>
          <p:spPr>
            <a:xfrm>
              <a:off x="5054454" y="3073770"/>
              <a:ext cx="134646" cy="109909"/>
            </a:xfrm>
            <a:custGeom>
              <a:avLst/>
              <a:gdLst/>
              <a:ahLst/>
              <a:cxnLst/>
              <a:rect l="l" t="t" r="r" b="b"/>
              <a:pathLst>
                <a:path w="5256" h="4295" extrusionOk="0">
                  <a:moveTo>
                    <a:pt x="986" y="0"/>
                  </a:moveTo>
                  <a:lnTo>
                    <a:pt x="1" y="4295"/>
                  </a:lnTo>
                  <a:lnTo>
                    <a:pt x="5255" y="4295"/>
                  </a:lnTo>
                  <a:lnTo>
                    <a:pt x="42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93"/>
            <p:cNvSpPr/>
            <p:nvPr/>
          </p:nvSpPr>
          <p:spPr>
            <a:xfrm>
              <a:off x="4750272" y="2796426"/>
              <a:ext cx="82873" cy="75670"/>
            </a:xfrm>
            <a:custGeom>
              <a:avLst/>
              <a:gdLst/>
              <a:ahLst/>
              <a:cxnLst/>
              <a:rect l="l" t="t" r="r" b="b"/>
              <a:pathLst>
                <a:path w="3235" h="2957" extrusionOk="0">
                  <a:moveTo>
                    <a:pt x="708" y="0"/>
                  </a:moveTo>
                  <a:lnTo>
                    <a:pt x="1" y="834"/>
                  </a:lnTo>
                  <a:lnTo>
                    <a:pt x="2527" y="2956"/>
                  </a:lnTo>
                  <a:lnTo>
                    <a:pt x="3235" y="2122"/>
                  </a:lnTo>
                  <a:lnTo>
                    <a:pt x="7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93"/>
            <p:cNvSpPr/>
            <p:nvPr/>
          </p:nvSpPr>
          <p:spPr>
            <a:xfrm>
              <a:off x="5071285" y="2796426"/>
              <a:ext cx="82207" cy="75670"/>
            </a:xfrm>
            <a:custGeom>
              <a:avLst/>
              <a:gdLst/>
              <a:ahLst/>
              <a:cxnLst/>
              <a:rect l="l" t="t" r="r" b="b"/>
              <a:pathLst>
                <a:path w="3209" h="2957" extrusionOk="0">
                  <a:moveTo>
                    <a:pt x="2527" y="0"/>
                  </a:moveTo>
                  <a:lnTo>
                    <a:pt x="0" y="2122"/>
                  </a:lnTo>
                  <a:lnTo>
                    <a:pt x="708" y="2956"/>
                  </a:lnTo>
                  <a:lnTo>
                    <a:pt x="3209" y="834"/>
                  </a:lnTo>
                  <a:lnTo>
                    <a:pt x="25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3" name="Google Shape;4203;p93"/>
          <p:cNvGrpSpPr/>
          <p:nvPr/>
        </p:nvGrpSpPr>
        <p:grpSpPr>
          <a:xfrm>
            <a:off x="5347001" y="1755666"/>
            <a:ext cx="373930" cy="279755"/>
            <a:chOff x="6236190" y="2813238"/>
            <a:chExt cx="474410" cy="353628"/>
          </a:xfrm>
        </p:grpSpPr>
        <p:sp>
          <p:nvSpPr>
            <p:cNvPr id="4204" name="Google Shape;4204;p93"/>
            <p:cNvSpPr/>
            <p:nvPr/>
          </p:nvSpPr>
          <p:spPr>
            <a:xfrm>
              <a:off x="6236190" y="2813238"/>
              <a:ext cx="474410" cy="257947"/>
            </a:xfrm>
            <a:custGeom>
              <a:avLst/>
              <a:gdLst/>
              <a:ahLst/>
              <a:cxnLst/>
              <a:rect l="l" t="t" r="r" b="b"/>
              <a:pathLst>
                <a:path w="18519" h="10080" extrusionOk="0">
                  <a:moveTo>
                    <a:pt x="17230" y="1390"/>
                  </a:moveTo>
                  <a:lnTo>
                    <a:pt x="17230" y="2476"/>
                  </a:lnTo>
                  <a:lnTo>
                    <a:pt x="5357" y="2476"/>
                  </a:lnTo>
                  <a:lnTo>
                    <a:pt x="5357" y="1390"/>
                  </a:lnTo>
                  <a:close/>
                  <a:moveTo>
                    <a:pt x="17230" y="3891"/>
                  </a:moveTo>
                  <a:lnTo>
                    <a:pt x="17230" y="4977"/>
                  </a:lnTo>
                  <a:lnTo>
                    <a:pt x="5357" y="4977"/>
                  </a:lnTo>
                  <a:lnTo>
                    <a:pt x="5357" y="3891"/>
                  </a:lnTo>
                  <a:close/>
                  <a:moveTo>
                    <a:pt x="4447" y="7175"/>
                  </a:moveTo>
                  <a:lnTo>
                    <a:pt x="5584" y="7680"/>
                  </a:lnTo>
                  <a:lnTo>
                    <a:pt x="5129" y="8665"/>
                  </a:lnTo>
                  <a:lnTo>
                    <a:pt x="4447" y="8362"/>
                  </a:lnTo>
                  <a:lnTo>
                    <a:pt x="2527" y="9171"/>
                  </a:lnTo>
                  <a:lnTo>
                    <a:pt x="1112" y="8691"/>
                  </a:lnTo>
                  <a:lnTo>
                    <a:pt x="1466" y="7655"/>
                  </a:lnTo>
                  <a:lnTo>
                    <a:pt x="2502" y="8008"/>
                  </a:lnTo>
                  <a:lnTo>
                    <a:pt x="4447" y="7175"/>
                  </a:lnTo>
                  <a:close/>
                  <a:moveTo>
                    <a:pt x="1" y="0"/>
                  </a:moveTo>
                  <a:lnTo>
                    <a:pt x="1" y="10080"/>
                  </a:lnTo>
                  <a:lnTo>
                    <a:pt x="11243" y="10080"/>
                  </a:lnTo>
                  <a:lnTo>
                    <a:pt x="11293" y="9701"/>
                  </a:lnTo>
                  <a:lnTo>
                    <a:pt x="11394" y="9322"/>
                  </a:lnTo>
                  <a:lnTo>
                    <a:pt x="11546" y="8968"/>
                  </a:lnTo>
                  <a:lnTo>
                    <a:pt x="11698" y="8615"/>
                  </a:lnTo>
                  <a:lnTo>
                    <a:pt x="11900" y="8286"/>
                  </a:lnTo>
                  <a:lnTo>
                    <a:pt x="12102" y="7983"/>
                  </a:lnTo>
                  <a:lnTo>
                    <a:pt x="12354" y="7705"/>
                  </a:lnTo>
                  <a:lnTo>
                    <a:pt x="12607" y="7427"/>
                  </a:lnTo>
                  <a:lnTo>
                    <a:pt x="12910" y="7200"/>
                  </a:lnTo>
                  <a:lnTo>
                    <a:pt x="13213" y="6973"/>
                  </a:lnTo>
                  <a:lnTo>
                    <a:pt x="13542" y="6796"/>
                  </a:lnTo>
                  <a:lnTo>
                    <a:pt x="13896" y="6644"/>
                  </a:lnTo>
                  <a:lnTo>
                    <a:pt x="14249" y="6518"/>
                  </a:lnTo>
                  <a:lnTo>
                    <a:pt x="14628" y="6442"/>
                  </a:lnTo>
                  <a:lnTo>
                    <a:pt x="15007" y="6366"/>
                  </a:lnTo>
                  <a:lnTo>
                    <a:pt x="15411" y="6366"/>
                  </a:lnTo>
                  <a:lnTo>
                    <a:pt x="15866" y="6392"/>
                  </a:lnTo>
                  <a:lnTo>
                    <a:pt x="16296" y="6442"/>
                  </a:lnTo>
                  <a:lnTo>
                    <a:pt x="16725" y="6568"/>
                  </a:lnTo>
                  <a:lnTo>
                    <a:pt x="17129" y="6745"/>
                  </a:lnTo>
                  <a:lnTo>
                    <a:pt x="17533" y="6947"/>
                  </a:lnTo>
                  <a:lnTo>
                    <a:pt x="17887" y="7175"/>
                  </a:lnTo>
                  <a:lnTo>
                    <a:pt x="18215" y="7453"/>
                  </a:lnTo>
                  <a:lnTo>
                    <a:pt x="18519" y="7756"/>
                  </a:lnTo>
                  <a:lnTo>
                    <a:pt x="185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93"/>
            <p:cNvSpPr/>
            <p:nvPr/>
          </p:nvSpPr>
          <p:spPr>
            <a:xfrm>
              <a:off x="6585023" y="3038200"/>
              <a:ext cx="125577" cy="128667"/>
            </a:xfrm>
            <a:custGeom>
              <a:avLst/>
              <a:gdLst/>
              <a:ahLst/>
              <a:cxnLst/>
              <a:rect l="l" t="t" r="r" b="b"/>
              <a:pathLst>
                <a:path w="4902" h="5028" extrusionOk="0">
                  <a:moveTo>
                    <a:pt x="4346" y="1"/>
                  </a:moveTo>
                  <a:lnTo>
                    <a:pt x="1" y="4447"/>
                  </a:lnTo>
                  <a:lnTo>
                    <a:pt x="177" y="4573"/>
                  </a:lnTo>
                  <a:lnTo>
                    <a:pt x="405" y="4699"/>
                  </a:lnTo>
                  <a:lnTo>
                    <a:pt x="607" y="4801"/>
                  </a:lnTo>
                  <a:lnTo>
                    <a:pt x="834" y="4876"/>
                  </a:lnTo>
                  <a:lnTo>
                    <a:pt x="1062" y="4952"/>
                  </a:lnTo>
                  <a:lnTo>
                    <a:pt x="1289" y="5003"/>
                  </a:lnTo>
                  <a:lnTo>
                    <a:pt x="1542" y="5028"/>
                  </a:lnTo>
                  <a:lnTo>
                    <a:pt x="1794" y="5028"/>
                  </a:lnTo>
                  <a:lnTo>
                    <a:pt x="2097" y="5003"/>
                  </a:lnTo>
                  <a:lnTo>
                    <a:pt x="2426" y="4977"/>
                  </a:lnTo>
                  <a:lnTo>
                    <a:pt x="2704" y="4876"/>
                  </a:lnTo>
                  <a:lnTo>
                    <a:pt x="3007" y="4775"/>
                  </a:lnTo>
                  <a:lnTo>
                    <a:pt x="3285" y="4649"/>
                  </a:lnTo>
                  <a:lnTo>
                    <a:pt x="3537" y="4497"/>
                  </a:lnTo>
                  <a:lnTo>
                    <a:pt x="3765" y="4295"/>
                  </a:lnTo>
                  <a:lnTo>
                    <a:pt x="3992" y="4093"/>
                  </a:lnTo>
                  <a:lnTo>
                    <a:pt x="4194" y="3866"/>
                  </a:lnTo>
                  <a:lnTo>
                    <a:pt x="4371" y="3613"/>
                  </a:lnTo>
                  <a:lnTo>
                    <a:pt x="4523" y="3361"/>
                  </a:lnTo>
                  <a:lnTo>
                    <a:pt x="4649" y="3083"/>
                  </a:lnTo>
                  <a:lnTo>
                    <a:pt x="4775" y="2779"/>
                  </a:lnTo>
                  <a:lnTo>
                    <a:pt x="4851" y="2476"/>
                  </a:lnTo>
                  <a:lnTo>
                    <a:pt x="4902" y="2173"/>
                  </a:lnTo>
                  <a:lnTo>
                    <a:pt x="4902" y="1845"/>
                  </a:lnTo>
                  <a:lnTo>
                    <a:pt x="4902" y="1592"/>
                  </a:lnTo>
                  <a:lnTo>
                    <a:pt x="4876" y="1340"/>
                  </a:lnTo>
                  <a:lnTo>
                    <a:pt x="4826" y="1112"/>
                  </a:lnTo>
                  <a:lnTo>
                    <a:pt x="4750" y="860"/>
                  </a:lnTo>
                  <a:lnTo>
                    <a:pt x="4674" y="632"/>
                  </a:lnTo>
                  <a:lnTo>
                    <a:pt x="4573" y="430"/>
                  </a:lnTo>
                  <a:lnTo>
                    <a:pt x="4472" y="203"/>
                  </a:lnTo>
                  <a:lnTo>
                    <a:pt x="43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93"/>
            <p:cNvSpPr/>
            <p:nvPr/>
          </p:nvSpPr>
          <p:spPr>
            <a:xfrm>
              <a:off x="6550721" y="3003935"/>
              <a:ext cx="126217" cy="128027"/>
            </a:xfrm>
            <a:custGeom>
              <a:avLst/>
              <a:gdLst/>
              <a:ahLst/>
              <a:cxnLst/>
              <a:rect l="l" t="t" r="r" b="b"/>
              <a:pathLst>
                <a:path w="4927" h="5003" extrusionOk="0">
                  <a:moveTo>
                    <a:pt x="2805" y="1"/>
                  </a:moveTo>
                  <a:lnTo>
                    <a:pt x="2502" y="51"/>
                  </a:lnTo>
                  <a:lnTo>
                    <a:pt x="2199" y="127"/>
                  </a:lnTo>
                  <a:lnTo>
                    <a:pt x="1921" y="253"/>
                  </a:lnTo>
                  <a:lnTo>
                    <a:pt x="1643" y="380"/>
                  </a:lnTo>
                  <a:lnTo>
                    <a:pt x="1390" y="531"/>
                  </a:lnTo>
                  <a:lnTo>
                    <a:pt x="1138" y="708"/>
                  </a:lnTo>
                  <a:lnTo>
                    <a:pt x="935" y="935"/>
                  </a:lnTo>
                  <a:lnTo>
                    <a:pt x="733" y="1163"/>
                  </a:lnTo>
                  <a:lnTo>
                    <a:pt x="556" y="1390"/>
                  </a:lnTo>
                  <a:lnTo>
                    <a:pt x="380" y="1668"/>
                  </a:lnTo>
                  <a:lnTo>
                    <a:pt x="253" y="1946"/>
                  </a:lnTo>
                  <a:lnTo>
                    <a:pt x="152" y="2224"/>
                  </a:lnTo>
                  <a:lnTo>
                    <a:pt x="76" y="2527"/>
                  </a:lnTo>
                  <a:lnTo>
                    <a:pt x="26" y="2855"/>
                  </a:lnTo>
                  <a:lnTo>
                    <a:pt x="1" y="3184"/>
                  </a:lnTo>
                  <a:lnTo>
                    <a:pt x="26" y="3436"/>
                  </a:lnTo>
                  <a:lnTo>
                    <a:pt x="51" y="3689"/>
                  </a:lnTo>
                  <a:lnTo>
                    <a:pt x="102" y="3916"/>
                  </a:lnTo>
                  <a:lnTo>
                    <a:pt x="152" y="4144"/>
                  </a:lnTo>
                  <a:lnTo>
                    <a:pt x="253" y="4371"/>
                  </a:lnTo>
                  <a:lnTo>
                    <a:pt x="329" y="4598"/>
                  </a:lnTo>
                  <a:lnTo>
                    <a:pt x="455" y="4801"/>
                  </a:lnTo>
                  <a:lnTo>
                    <a:pt x="582" y="5003"/>
                  </a:lnTo>
                  <a:lnTo>
                    <a:pt x="4927" y="582"/>
                  </a:lnTo>
                  <a:lnTo>
                    <a:pt x="4725" y="455"/>
                  </a:lnTo>
                  <a:lnTo>
                    <a:pt x="4523" y="329"/>
                  </a:lnTo>
                  <a:lnTo>
                    <a:pt x="4321" y="228"/>
                  </a:lnTo>
                  <a:lnTo>
                    <a:pt x="4093" y="152"/>
                  </a:lnTo>
                  <a:lnTo>
                    <a:pt x="3866" y="76"/>
                  </a:lnTo>
                  <a:lnTo>
                    <a:pt x="3613" y="26"/>
                  </a:lnTo>
                  <a:lnTo>
                    <a:pt x="33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3660;p85">
            <a:extLst>
              <a:ext uri="{FF2B5EF4-FFF2-40B4-BE49-F238E27FC236}">
                <a16:creationId xmlns:a16="http://schemas.microsoft.com/office/drawing/2014/main" id="{C9E475BB-0A92-E2AB-AE66-3E360E3ED5B7}"/>
              </a:ext>
            </a:extLst>
          </p:cNvPr>
          <p:cNvGrpSpPr/>
          <p:nvPr/>
        </p:nvGrpSpPr>
        <p:grpSpPr>
          <a:xfrm>
            <a:off x="7592798" y="1672573"/>
            <a:ext cx="268089" cy="374903"/>
            <a:chOff x="2500057" y="2753102"/>
            <a:chExt cx="340431" cy="473901"/>
          </a:xfrm>
        </p:grpSpPr>
        <p:sp>
          <p:nvSpPr>
            <p:cNvPr id="22" name="Google Shape;3661;p85">
              <a:extLst>
                <a:ext uri="{FF2B5EF4-FFF2-40B4-BE49-F238E27FC236}">
                  <a16:creationId xmlns:a16="http://schemas.microsoft.com/office/drawing/2014/main" id="{8A4EC5B5-37E1-ECE7-A7DC-94BE0752E091}"/>
                </a:ext>
              </a:extLst>
            </p:cNvPr>
            <p:cNvSpPr/>
            <p:nvPr/>
          </p:nvSpPr>
          <p:spPr>
            <a:xfrm>
              <a:off x="2718804" y="2789951"/>
              <a:ext cx="112640" cy="91817"/>
            </a:xfrm>
            <a:custGeom>
              <a:avLst/>
              <a:gdLst/>
              <a:ahLst/>
              <a:cxnLst/>
              <a:rect l="l" t="t" r="r" b="b"/>
              <a:pathLst>
                <a:path w="4397" h="3588" extrusionOk="0">
                  <a:moveTo>
                    <a:pt x="3310" y="1"/>
                  </a:moveTo>
                  <a:lnTo>
                    <a:pt x="3310" y="1820"/>
                  </a:lnTo>
                  <a:lnTo>
                    <a:pt x="3310" y="1946"/>
                  </a:lnTo>
                  <a:lnTo>
                    <a:pt x="3259" y="2072"/>
                  </a:lnTo>
                  <a:lnTo>
                    <a:pt x="3209" y="2199"/>
                  </a:lnTo>
                  <a:lnTo>
                    <a:pt x="3108" y="2300"/>
                  </a:lnTo>
                  <a:lnTo>
                    <a:pt x="3007" y="2375"/>
                  </a:lnTo>
                  <a:lnTo>
                    <a:pt x="2906" y="2426"/>
                  </a:lnTo>
                  <a:lnTo>
                    <a:pt x="2779" y="2476"/>
                  </a:lnTo>
                  <a:lnTo>
                    <a:pt x="2628" y="2502"/>
                  </a:lnTo>
                  <a:lnTo>
                    <a:pt x="0" y="2502"/>
                  </a:lnTo>
                  <a:lnTo>
                    <a:pt x="0" y="3588"/>
                  </a:lnTo>
                  <a:lnTo>
                    <a:pt x="2628" y="3588"/>
                  </a:lnTo>
                  <a:lnTo>
                    <a:pt x="2805" y="3563"/>
                  </a:lnTo>
                  <a:lnTo>
                    <a:pt x="2981" y="3537"/>
                  </a:lnTo>
                  <a:lnTo>
                    <a:pt x="3158" y="3487"/>
                  </a:lnTo>
                  <a:lnTo>
                    <a:pt x="3310" y="3436"/>
                  </a:lnTo>
                  <a:lnTo>
                    <a:pt x="3487" y="3361"/>
                  </a:lnTo>
                  <a:lnTo>
                    <a:pt x="3613" y="3285"/>
                  </a:lnTo>
                  <a:lnTo>
                    <a:pt x="3765" y="3184"/>
                  </a:lnTo>
                  <a:lnTo>
                    <a:pt x="3891" y="3057"/>
                  </a:lnTo>
                  <a:lnTo>
                    <a:pt x="3992" y="2931"/>
                  </a:lnTo>
                  <a:lnTo>
                    <a:pt x="4093" y="2805"/>
                  </a:lnTo>
                  <a:lnTo>
                    <a:pt x="4194" y="2653"/>
                  </a:lnTo>
                  <a:lnTo>
                    <a:pt x="4270" y="2502"/>
                  </a:lnTo>
                  <a:lnTo>
                    <a:pt x="4320" y="2350"/>
                  </a:lnTo>
                  <a:lnTo>
                    <a:pt x="4371" y="2173"/>
                  </a:lnTo>
                  <a:lnTo>
                    <a:pt x="4396" y="1996"/>
                  </a:lnTo>
                  <a:lnTo>
                    <a:pt x="4396" y="1820"/>
                  </a:lnTo>
                  <a:lnTo>
                    <a:pt x="4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662;p85">
              <a:extLst>
                <a:ext uri="{FF2B5EF4-FFF2-40B4-BE49-F238E27FC236}">
                  <a16:creationId xmlns:a16="http://schemas.microsoft.com/office/drawing/2014/main" id="{BE2415B2-8D57-D4AD-A090-F8D636AE4685}"/>
                </a:ext>
              </a:extLst>
            </p:cNvPr>
            <p:cNvSpPr/>
            <p:nvPr/>
          </p:nvSpPr>
          <p:spPr>
            <a:xfrm>
              <a:off x="2500057" y="2881743"/>
              <a:ext cx="340431" cy="345260"/>
            </a:xfrm>
            <a:custGeom>
              <a:avLst/>
              <a:gdLst/>
              <a:ahLst/>
              <a:cxnLst/>
              <a:rect l="l" t="t" r="r" b="b"/>
              <a:pathLst>
                <a:path w="13289" h="13492" extrusionOk="0">
                  <a:moveTo>
                    <a:pt x="7175" y="3513"/>
                  </a:moveTo>
                  <a:lnTo>
                    <a:pt x="7175" y="4270"/>
                  </a:lnTo>
                  <a:lnTo>
                    <a:pt x="7428" y="4346"/>
                  </a:lnTo>
                  <a:lnTo>
                    <a:pt x="7630" y="4422"/>
                  </a:lnTo>
                  <a:lnTo>
                    <a:pt x="8009" y="4599"/>
                  </a:lnTo>
                  <a:lnTo>
                    <a:pt x="8236" y="4750"/>
                  </a:lnTo>
                  <a:lnTo>
                    <a:pt x="8337" y="4826"/>
                  </a:lnTo>
                  <a:lnTo>
                    <a:pt x="7638" y="5650"/>
                  </a:lnTo>
                  <a:lnTo>
                    <a:pt x="7638" y="5650"/>
                  </a:lnTo>
                  <a:lnTo>
                    <a:pt x="7529" y="5584"/>
                  </a:lnTo>
                  <a:lnTo>
                    <a:pt x="7403" y="5508"/>
                  </a:lnTo>
                  <a:lnTo>
                    <a:pt x="7251" y="5432"/>
                  </a:lnTo>
                  <a:lnTo>
                    <a:pt x="7049" y="5357"/>
                  </a:lnTo>
                  <a:lnTo>
                    <a:pt x="6821" y="5306"/>
                  </a:lnTo>
                  <a:lnTo>
                    <a:pt x="6594" y="5306"/>
                  </a:lnTo>
                  <a:lnTo>
                    <a:pt x="6341" y="5357"/>
                  </a:lnTo>
                  <a:lnTo>
                    <a:pt x="6240" y="5382"/>
                  </a:lnTo>
                  <a:lnTo>
                    <a:pt x="6139" y="5432"/>
                  </a:lnTo>
                  <a:lnTo>
                    <a:pt x="6038" y="5559"/>
                  </a:lnTo>
                  <a:lnTo>
                    <a:pt x="5963" y="5660"/>
                  </a:lnTo>
                  <a:lnTo>
                    <a:pt x="5937" y="5761"/>
                  </a:lnTo>
                  <a:lnTo>
                    <a:pt x="5937" y="5811"/>
                  </a:lnTo>
                  <a:lnTo>
                    <a:pt x="5963" y="5912"/>
                  </a:lnTo>
                  <a:lnTo>
                    <a:pt x="5988" y="5988"/>
                  </a:lnTo>
                  <a:lnTo>
                    <a:pt x="6064" y="6089"/>
                  </a:lnTo>
                  <a:lnTo>
                    <a:pt x="6544" y="6291"/>
                  </a:lnTo>
                  <a:lnTo>
                    <a:pt x="7352" y="6595"/>
                  </a:lnTo>
                  <a:lnTo>
                    <a:pt x="7554" y="6696"/>
                  </a:lnTo>
                  <a:lnTo>
                    <a:pt x="7731" y="6771"/>
                  </a:lnTo>
                  <a:lnTo>
                    <a:pt x="7908" y="6872"/>
                  </a:lnTo>
                  <a:lnTo>
                    <a:pt x="8034" y="6974"/>
                  </a:lnTo>
                  <a:lnTo>
                    <a:pt x="8186" y="7100"/>
                  </a:lnTo>
                  <a:lnTo>
                    <a:pt x="8287" y="7226"/>
                  </a:lnTo>
                  <a:lnTo>
                    <a:pt x="8464" y="7454"/>
                  </a:lnTo>
                  <a:lnTo>
                    <a:pt x="8590" y="7731"/>
                  </a:lnTo>
                  <a:lnTo>
                    <a:pt x="8666" y="7984"/>
                  </a:lnTo>
                  <a:lnTo>
                    <a:pt x="8691" y="8237"/>
                  </a:lnTo>
                  <a:lnTo>
                    <a:pt x="8666" y="8489"/>
                  </a:lnTo>
                  <a:lnTo>
                    <a:pt x="8615" y="8641"/>
                  </a:lnTo>
                  <a:lnTo>
                    <a:pt x="8590" y="8767"/>
                  </a:lnTo>
                  <a:lnTo>
                    <a:pt x="8438" y="9045"/>
                  </a:lnTo>
                  <a:lnTo>
                    <a:pt x="8236" y="9298"/>
                  </a:lnTo>
                  <a:lnTo>
                    <a:pt x="8009" y="9525"/>
                  </a:lnTo>
                  <a:lnTo>
                    <a:pt x="7832" y="9651"/>
                  </a:lnTo>
                  <a:lnTo>
                    <a:pt x="7630" y="9752"/>
                  </a:lnTo>
                  <a:lnTo>
                    <a:pt x="7403" y="9828"/>
                  </a:lnTo>
                  <a:lnTo>
                    <a:pt x="7175" y="9879"/>
                  </a:lnTo>
                  <a:lnTo>
                    <a:pt x="7175" y="10637"/>
                  </a:lnTo>
                  <a:lnTo>
                    <a:pt x="6089" y="10637"/>
                  </a:lnTo>
                  <a:lnTo>
                    <a:pt x="6089" y="9853"/>
                  </a:lnTo>
                  <a:lnTo>
                    <a:pt x="5710" y="9727"/>
                  </a:lnTo>
                  <a:lnTo>
                    <a:pt x="5356" y="9550"/>
                  </a:lnTo>
                  <a:lnTo>
                    <a:pt x="5028" y="9323"/>
                  </a:lnTo>
                  <a:lnTo>
                    <a:pt x="4876" y="9197"/>
                  </a:lnTo>
                  <a:lnTo>
                    <a:pt x="4725" y="9070"/>
                  </a:lnTo>
                  <a:lnTo>
                    <a:pt x="4371" y="8666"/>
                  </a:lnTo>
                  <a:lnTo>
                    <a:pt x="5179" y="7934"/>
                  </a:lnTo>
                  <a:lnTo>
                    <a:pt x="5533" y="8338"/>
                  </a:lnTo>
                  <a:lnTo>
                    <a:pt x="5634" y="8439"/>
                  </a:lnTo>
                  <a:lnTo>
                    <a:pt x="5760" y="8540"/>
                  </a:lnTo>
                  <a:lnTo>
                    <a:pt x="5887" y="8616"/>
                  </a:lnTo>
                  <a:lnTo>
                    <a:pt x="6038" y="8691"/>
                  </a:lnTo>
                  <a:lnTo>
                    <a:pt x="6341" y="8792"/>
                  </a:lnTo>
                  <a:lnTo>
                    <a:pt x="6645" y="8843"/>
                  </a:lnTo>
                  <a:lnTo>
                    <a:pt x="6821" y="8843"/>
                  </a:lnTo>
                  <a:lnTo>
                    <a:pt x="6973" y="8818"/>
                  </a:lnTo>
                  <a:lnTo>
                    <a:pt x="7125" y="8792"/>
                  </a:lnTo>
                  <a:lnTo>
                    <a:pt x="7251" y="8717"/>
                  </a:lnTo>
                  <a:lnTo>
                    <a:pt x="7352" y="8641"/>
                  </a:lnTo>
                  <a:lnTo>
                    <a:pt x="7453" y="8565"/>
                  </a:lnTo>
                  <a:lnTo>
                    <a:pt x="7504" y="8489"/>
                  </a:lnTo>
                  <a:lnTo>
                    <a:pt x="7554" y="8388"/>
                  </a:lnTo>
                  <a:lnTo>
                    <a:pt x="7605" y="8287"/>
                  </a:lnTo>
                  <a:lnTo>
                    <a:pt x="7605" y="8161"/>
                  </a:lnTo>
                  <a:lnTo>
                    <a:pt x="7554" y="8035"/>
                  </a:lnTo>
                  <a:lnTo>
                    <a:pt x="7478" y="7934"/>
                  </a:lnTo>
                  <a:lnTo>
                    <a:pt x="7377" y="7832"/>
                  </a:lnTo>
                  <a:lnTo>
                    <a:pt x="7150" y="7706"/>
                  </a:lnTo>
                  <a:lnTo>
                    <a:pt x="6973" y="7630"/>
                  </a:lnTo>
                  <a:lnTo>
                    <a:pt x="6013" y="7251"/>
                  </a:lnTo>
                  <a:lnTo>
                    <a:pt x="5584" y="7049"/>
                  </a:lnTo>
                  <a:lnTo>
                    <a:pt x="5508" y="7024"/>
                  </a:lnTo>
                  <a:lnTo>
                    <a:pt x="5331" y="6898"/>
                  </a:lnTo>
                  <a:lnTo>
                    <a:pt x="5205" y="6746"/>
                  </a:lnTo>
                  <a:lnTo>
                    <a:pt x="5078" y="6569"/>
                  </a:lnTo>
                  <a:lnTo>
                    <a:pt x="4977" y="6392"/>
                  </a:lnTo>
                  <a:lnTo>
                    <a:pt x="4901" y="6216"/>
                  </a:lnTo>
                  <a:lnTo>
                    <a:pt x="4876" y="6014"/>
                  </a:lnTo>
                  <a:lnTo>
                    <a:pt x="4851" y="5811"/>
                  </a:lnTo>
                  <a:lnTo>
                    <a:pt x="4876" y="5584"/>
                  </a:lnTo>
                  <a:lnTo>
                    <a:pt x="4927" y="5382"/>
                  </a:lnTo>
                  <a:lnTo>
                    <a:pt x="5003" y="5155"/>
                  </a:lnTo>
                  <a:lnTo>
                    <a:pt x="5104" y="4978"/>
                  </a:lnTo>
                  <a:lnTo>
                    <a:pt x="5255" y="4801"/>
                  </a:lnTo>
                  <a:lnTo>
                    <a:pt x="5407" y="4649"/>
                  </a:lnTo>
                  <a:lnTo>
                    <a:pt x="5584" y="4498"/>
                  </a:lnTo>
                  <a:lnTo>
                    <a:pt x="5811" y="4397"/>
                  </a:lnTo>
                  <a:lnTo>
                    <a:pt x="6013" y="4321"/>
                  </a:lnTo>
                  <a:lnTo>
                    <a:pt x="6089" y="4296"/>
                  </a:lnTo>
                  <a:lnTo>
                    <a:pt x="6089" y="3513"/>
                  </a:lnTo>
                  <a:close/>
                  <a:moveTo>
                    <a:pt x="4750" y="1"/>
                  </a:moveTo>
                  <a:lnTo>
                    <a:pt x="329" y="8995"/>
                  </a:lnTo>
                  <a:lnTo>
                    <a:pt x="177" y="9373"/>
                  </a:lnTo>
                  <a:lnTo>
                    <a:pt x="51" y="9752"/>
                  </a:lnTo>
                  <a:lnTo>
                    <a:pt x="0" y="10131"/>
                  </a:lnTo>
                  <a:lnTo>
                    <a:pt x="0" y="10536"/>
                  </a:lnTo>
                  <a:lnTo>
                    <a:pt x="51" y="10915"/>
                  </a:lnTo>
                  <a:lnTo>
                    <a:pt x="127" y="11293"/>
                  </a:lnTo>
                  <a:lnTo>
                    <a:pt x="278" y="11672"/>
                  </a:lnTo>
                  <a:lnTo>
                    <a:pt x="480" y="12026"/>
                  </a:lnTo>
                  <a:lnTo>
                    <a:pt x="708" y="12355"/>
                  </a:lnTo>
                  <a:lnTo>
                    <a:pt x="960" y="12632"/>
                  </a:lnTo>
                  <a:lnTo>
                    <a:pt x="1264" y="12885"/>
                  </a:lnTo>
                  <a:lnTo>
                    <a:pt x="1592" y="13087"/>
                  </a:lnTo>
                  <a:lnTo>
                    <a:pt x="1946" y="13264"/>
                  </a:lnTo>
                  <a:lnTo>
                    <a:pt x="2325" y="13390"/>
                  </a:lnTo>
                  <a:lnTo>
                    <a:pt x="2704" y="13466"/>
                  </a:lnTo>
                  <a:lnTo>
                    <a:pt x="3108" y="13491"/>
                  </a:lnTo>
                  <a:lnTo>
                    <a:pt x="10156" y="13491"/>
                  </a:lnTo>
                  <a:lnTo>
                    <a:pt x="10560" y="13466"/>
                  </a:lnTo>
                  <a:lnTo>
                    <a:pt x="10965" y="13390"/>
                  </a:lnTo>
                  <a:lnTo>
                    <a:pt x="11318" y="13264"/>
                  </a:lnTo>
                  <a:lnTo>
                    <a:pt x="11672" y="13112"/>
                  </a:lnTo>
                  <a:lnTo>
                    <a:pt x="12000" y="12885"/>
                  </a:lnTo>
                  <a:lnTo>
                    <a:pt x="12304" y="12632"/>
                  </a:lnTo>
                  <a:lnTo>
                    <a:pt x="12581" y="12355"/>
                  </a:lnTo>
                  <a:lnTo>
                    <a:pt x="12809" y="12026"/>
                  </a:lnTo>
                  <a:lnTo>
                    <a:pt x="12986" y="11672"/>
                  </a:lnTo>
                  <a:lnTo>
                    <a:pt x="13137" y="11293"/>
                  </a:lnTo>
                  <a:lnTo>
                    <a:pt x="13238" y="10915"/>
                  </a:lnTo>
                  <a:lnTo>
                    <a:pt x="13289" y="10536"/>
                  </a:lnTo>
                  <a:lnTo>
                    <a:pt x="13264" y="10131"/>
                  </a:lnTo>
                  <a:lnTo>
                    <a:pt x="13213" y="9752"/>
                  </a:lnTo>
                  <a:lnTo>
                    <a:pt x="13112" y="9373"/>
                  </a:lnTo>
                  <a:lnTo>
                    <a:pt x="12960" y="8995"/>
                  </a:lnTo>
                  <a:lnTo>
                    <a:pt x="85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663;p85">
              <a:extLst>
                <a:ext uri="{FF2B5EF4-FFF2-40B4-BE49-F238E27FC236}">
                  <a16:creationId xmlns:a16="http://schemas.microsoft.com/office/drawing/2014/main" id="{52D75CC2-8D8F-64EC-146A-A00F2AF92085}"/>
                </a:ext>
              </a:extLst>
            </p:cNvPr>
            <p:cNvSpPr/>
            <p:nvPr/>
          </p:nvSpPr>
          <p:spPr>
            <a:xfrm>
              <a:off x="2590666" y="2753102"/>
              <a:ext cx="159213" cy="100876"/>
            </a:xfrm>
            <a:custGeom>
              <a:avLst/>
              <a:gdLst/>
              <a:ahLst/>
              <a:cxnLst/>
              <a:rect l="l" t="t" r="r" b="b"/>
              <a:pathLst>
                <a:path w="6215" h="3942" extrusionOk="0">
                  <a:moveTo>
                    <a:pt x="0" y="1"/>
                  </a:moveTo>
                  <a:lnTo>
                    <a:pt x="1213" y="3942"/>
                  </a:lnTo>
                  <a:lnTo>
                    <a:pt x="5002" y="3942"/>
                  </a:lnTo>
                  <a:lnTo>
                    <a:pt x="62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4187;p93">
            <a:extLst>
              <a:ext uri="{FF2B5EF4-FFF2-40B4-BE49-F238E27FC236}">
                <a16:creationId xmlns:a16="http://schemas.microsoft.com/office/drawing/2014/main" id="{B15872C2-956B-72C1-E99E-851F6432DF03}"/>
              </a:ext>
            </a:extLst>
          </p:cNvPr>
          <p:cNvGrpSpPr/>
          <p:nvPr/>
        </p:nvGrpSpPr>
        <p:grpSpPr>
          <a:xfrm>
            <a:off x="4536374" y="1672573"/>
            <a:ext cx="373930" cy="374903"/>
            <a:chOff x="5475760" y="2753102"/>
            <a:chExt cx="474410" cy="473901"/>
          </a:xfrm>
        </p:grpSpPr>
        <p:sp>
          <p:nvSpPr>
            <p:cNvPr id="26" name="Google Shape;4188;p93">
              <a:extLst>
                <a:ext uri="{FF2B5EF4-FFF2-40B4-BE49-F238E27FC236}">
                  <a16:creationId xmlns:a16="http://schemas.microsoft.com/office/drawing/2014/main" id="{7C0551D7-C5C0-1732-2446-999283B1C6F6}"/>
                </a:ext>
              </a:extLst>
            </p:cNvPr>
            <p:cNvSpPr/>
            <p:nvPr/>
          </p:nvSpPr>
          <p:spPr>
            <a:xfrm>
              <a:off x="5475760" y="2825521"/>
              <a:ext cx="398685" cy="43964"/>
            </a:xfrm>
            <a:custGeom>
              <a:avLst/>
              <a:gdLst/>
              <a:ahLst/>
              <a:cxnLst/>
              <a:rect l="l" t="t" r="r" b="b"/>
              <a:pathLst>
                <a:path w="15563" h="1718" extrusionOk="0">
                  <a:moveTo>
                    <a:pt x="1087" y="0"/>
                  </a:moveTo>
                  <a:lnTo>
                    <a:pt x="860" y="25"/>
                  </a:lnTo>
                  <a:lnTo>
                    <a:pt x="658" y="101"/>
                  </a:lnTo>
                  <a:lnTo>
                    <a:pt x="481" y="202"/>
                  </a:lnTo>
                  <a:lnTo>
                    <a:pt x="304" y="329"/>
                  </a:lnTo>
                  <a:lnTo>
                    <a:pt x="178" y="480"/>
                  </a:lnTo>
                  <a:lnTo>
                    <a:pt x="77" y="682"/>
                  </a:lnTo>
                  <a:lnTo>
                    <a:pt x="26" y="884"/>
                  </a:lnTo>
                  <a:lnTo>
                    <a:pt x="1" y="1086"/>
                  </a:lnTo>
                  <a:lnTo>
                    <a:pt x="1" y="1718"/>
                  </a:lnTo>
                  <a:lnTo>
                    <a:pt x="15563" y="1718"/>
                  </a:lnTo>
                  <a:lnTo>
                    <a:pt x="15563" y="1086"/>
                  </a:lnTo>
                  <a:lnTo>
                    <a:pt x="15538" y="884"/>
                  </a:lnTo>
                  <a:lnTo>
                    <a:pt x="15462" y="682"/>
                  </a:lnTo>
                  <a:lnTo>
                    <a:pt x="15361" y="480"/>
                  </a:lnTo>
                  <a:lnTo>
                    <a:pt x="15234" y="329"/>
                  </a:lnTo>
                  <a:lnTo>
                    <a:pt x="15083" y="202"/>
                  </a:lnTo>
                  <a:lnTo>
                    <a:pt x="14881" y="101"/>
                  </a:lnTo>
                  <a:lnTo>
                    <a:pt x="14679" y="25"/>
                  </a:lnTo>
                  <a:lnTo>
                    <a:pt x="144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189;p93">
              <a:extLst>
                <a:ext uri="{FF2B5EF4-FFF2-40B4-BE49-F238E27FC236}">
                  <a16:creationId xmlns:a16="http://schemas.microsoft.com/office/drawing/2014/main" id="{AA977518-85DF-1988-373E-32FD0806D4DD}"/>
                </a:ext>
              </a:extLst>
            </p:cNvPr>
            <p:cNvSpPr/>
            <p:nvPr/>
          </p:nvSpPr>
          <p:spPr>
            <a:xfrm>
              <a:off x="5823953" y="3100921"/>
              <a:ext cx="126217" cy="126082"/>
            </a:xfrm>
            <a:custGeom>
              <a:avLst/>
              <a:gdLst/>
              <a:ahLst/>
              <a:cxnLst/>
              <a:rect l="l" t="t" r="r" b="b"/>
              <a:pathLst>
                <a:path w="4927" h="4927" extrusionOk="0">
                  <a:moveTo>
                    <a:pt x="4346" y="0"/>
                  </a:moveTo>
                  <a:lnTo>
                    <a:pt x="0" y="4371"/>
                  </a:lnTo>
                  <a:lnTo>
                    <a:pt x="202" y="4497"/>
                  </a:lnTo>
                  <a:lnTo>
                    <a:pt x="405" y="4598"/>
                  </a:lnTo>
                  <a:lnTo>
                    <a:pt x="607" y="4699"/>
                  </a:lnTo>
                  <a:lnTo>
                    <a:pt x="834" y="4775"/>
                  </a:lnTo>
                  <a:lnTo>
                    <a:pt x="1061" y="4851"/>
                  </a:lnTo>
                  <a:lnTo>
                    <a:pt x="1314" y="4876"/>
                  </a:lnTo>
                  <a:lnTo>
                    <a:pt x="1541" y="4926"/>
                  </a:lnTo>
                  <a:lnTo>
                    <a:pt x="1794" y="4926"/>
                  </a:lnTo>
                  <a:lnTo>
                    <a:pt x="2122" y="4901"/>
                  </a:lnTo>
                  <a:lnTo>
                    <a:pt x="2426" y="4851"/>
                  </a:lnTo>
                  <a:lnTo>
                    <a:pt x="2729" y="4775"/>
                  </a:lnTo>
                  <a:lnTo>
                    <a:pt x="3007" y="4674"/>
                  </a:lnTo>
                  <a:lnTo>
                    <a:pt x="3285" y="4547"/>
                  </a:lnTo>
                  <a:lnTo>
                    <a:pt x="3537" y="4396"/>
                  </a:lnTo>
                  <a:lnTo>
                    <a:pt x="3790" y="4219"/>
                  </a:lnTo>
                  <a:lnTo>
                    <a:pt x="3992" y="4017"/>
                  </a:lnTo>
                  <a:lnTo>
                    <a:pt x="4194" y="3790"/>
                  </a:lnTo>
                  <a:lnTo>
                    <a:pt x="4396" y="3537"/>
                  </a:lnTo>
                  <a:lnTo>
                    <a:pt x="4548" y="3284"/>
                  </a:lnTo>
                  <a:lnTo>
                    <a:pt x="4674" y="3006"/>
                  </a:lnTo>
                  <a:lnTo>
                    <a:pt x="4775" y="2728"/>
                  </a:lnTo>
                  <a:lnTo>
                    <a:pt x="4851" y="2425"/>
                  </a:lnTo>
                  <a:lnTo>
                    <a:pt x="4901" y="2122"/>
                  </a:lnTo>
                  <a:lnTo>
                    <a:pt x="4927" y="1794"/>
                  </a:lnTo>
                  <a:lnTo>
                    <a:pt x="4901" y="1566"/>
                  </a:lnTo>
                  <a:lnTo>
                    <a:pt x="4876" y="1314"/>
                  </a:lnTo>
                  <a:lnTo>
                    <a:pt x="4826" y="1086"/>
                  </a:lnTo>
                  <a:lnTo>
                    <a:pt x="4775" y="834"/>
                  </a:lnTo>
                  <a:lnTo>
                    <a:pt x="4699" y="632"/>
                  </a:lnTo>
                  <a:lnTo>
                    <a:pt x="4598" y="404"/>
                  </a:lnTo>
                  <a:lnTo>
                    <a:pt x="4472" y="202"/>
                  </a:lnTo>
                  <a:lnTo>
                    <a:pt x="43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190;p93">
              <a:extLst>
                <a:ext uri="{FF2B5EF4-FFF2-40B4-BE49-F238E27FC236}">
                  <a16:creationId xmlns:a16="http://schemas.microsoft.com/office/drawing/2014/main" id="{849C74F3-FB2A-33A5-1B6D-E319261F86BB}"/>
                </a:ext>
              </a:extLst>
            </p:cNvPr>
            <p:cNvSpPr/>
            <p:nvPr/>
          </p:nvSpPr>
          <p:spPr>
            <a:xfrm>
              <a:off x="5481601" y="2897276"/>
              <a:ext cx="381854" cy="265087"/>
            </a:xfrm>
            <a:custGeom>
              <a:avLst/>
              <a:gdLst/>
              <a:ahLst/>
              <a:cxnLst/>
              <a:rect l="l" t="t" r="r" b="b"/>
              <a:pathLst>
                <a:path w="14906" h="10359" extrusionOk="0">
                  <a:moveTo>
                    <a:pt x="8084" y="1819"/>
                  </a:moveTo>
                  <a:lnTo>
                    <a:pt x="8084" y="2552"/>
                  </a:lnTo>
                  <a:lnTo>
                    <a:pt x="8337" y="2628"/>
                  </a:lnTo>
                  <a:lnTo>
                    <a:pt x="8539" y="2703"/>
                  </a:lnTo>
                  <a:lnTo>
                    <a:pt x="8918" y="2880"/>
                  </a:lnTo>
                  <a:lnTo>
                    <a:pt x="9145" y="3032"/>
                  </a:lnTo>
                  <a:lnTo>
                    <a:pt x="9246" y="3108"/>
                  </a:lnTo>
                  <a:lnTo>
                    <a:pt x="8539" y="3941"/>
                  </a:lnTo>
                  <a:lnTo>
                    <a:pt x="8438" y="3866"/>
                  </a:lnTo>
                  <a:lnTo>
                    <a:pt x="8312" y="3790"/>
                  </a:lnTo>
                  <a:lnTo>
                    <a:pt x="8135" y="3714"/>
                  </a:lnTo>
                  <a:lnTo>
                    <a:pt x="7958" y="3638"/>
                  </a:lnTo>
                  <a:lnTo>
                    <a:pt x="7731" y="3588"/>
                  </a:lnTo>
                  <a:lnTo>
                    <a:pt x="7503" y="3588"/>
                  </a:lnTo>
                  <a:lnTo>
                    <a:pt x="7251" y="3638"/>
                  </a:lnTo>
                  <a:lnTo>
                    <a:pt x="7124" y="3689"/>
                  </a:lnTo>
                  <a:lnTo>
                    <a:pt x="7049" y="3739"/>
                  </a:lnTo>
                  <a:lnTo>
                    <a:pt x="6922" y="3840"/>
                  </a:lnTo>
                  <a:lnTo>
                    <a:pt x="6872" y="3941"/>
                  </a:lnTo>
                  <a:lnTo>
                    <a:pt x="6846" y="4042"/>
                  </a:lnTo>
                  <a:lnTo>
                    <a:pt x="6846" y="4093"/>
                  </a:lnTo>
                  <a:lnTo>
                    <a:pt x="6846" y="4194"/>
                  </a:lnTo>
                  <a:lnTo>
                    <a:pt x="6897" y="4295"/>
                  </a:lnTo>
                  <a:lnTo>
                    <a:pt x="6973" y="4371"/>
                  </a:lnTo>
                  <a:lnTo>
                    <a:pt x="7453" y="4573"/>
                  </a:lnTo>
                  <a:lnTo>
                    <a:pt x="8236" y="4876"/>
                  </a:lnTo>
                  <a:lnTo>
                    <a:pt x="8438" y="4977"/>
                  </a:lnTo>
                  <a:lnTo>
                    <a:pt x="8640" y="5053"/>
                  </a:lnTo>
                  <a:lnTo>
                    <a:pt x="8792" y="5154"/>
                  </a:lnTo>
                  <a:lnTo>
                    <a:pt x="8943" y="5280"/>
                  </a:lnTo>
                  <a:lnTo>
                    <a:pt x="9095" y="5381"/>
                  </a:lnTo>
                  <a:lnTo>
                    <a:pt x="9196" y="5508"/>
                  </a:lnTo>
                  <a:lnTo>
                    <a:pt x="9373" y="5760"/>
                  </a:lnTo>
                  <a:lnTo>
                    <a:pt x="9499" y="6013"/>
                  </a:lnTo>
                  <a:lnTo>
                    <a:pt x="9575" y="6265"/>
                  </a:lnTo>
                  <a:lnTo>
                    <a:pt x="9600" y="6518"/>
                  </a:lnTo>
                  <a:lnTo>
                    <a:pt x="9575" y="6771"/>
                  </a:lnTo>
                  <a:lnTo>
                    <a:pt x="9524" y="6922"/>
                  </a:lnTo>
                  <a:lnTo>
                    <a:pt x="9474" y="7074"/>
                  </a:lnTo>
                  <a:lnTo>
                    <a:pt x="9347" y="7327"/>
                  </a:lnTo>
                  <a:lnTo>
                    <a:pt x="9145" y="7579"/>
                  </a:lnTo>
                  <a:lnTo>
                    <a:pt x="8918" y="7807"/>
                  </a:lnTo>
                  <a:lnTo>
                    <a:pt x="8716" y="7933"/>
                  </a:lnTo>
                  <a:lnTo>
                    <a:pt x="8514" y="8034"/>
                  </a:lnTo>
                  <a:lnTo>
                    <a:pt x="8312" y="8110"/>
                  </a:lnTo>
                  <a:lnTo>
                    <a:pt x="8084" y="8185"/>
                  </a:lnTo>
                  <a:lnTo>
                    <a:pt x="8084" y="8918"/>
                  </a:lnTo>
                  <a:lnTo>
                    <a:pt x="6998" y="8918"/>
                  </a:lnTo>
                  <a:lnTo>
                    <a:pt x="6998" y="8135"/>
                  </a:lnTo>
                  <a:lnTo>
                    <a:pt x="6619" y="8009"/>
                  </a:lnTo>
                  <a:lnTo>
                    <a:pt x="6265" y="7832"/>
                  </a:lnTo>
                  <a:lnTo>
                    <a:pt x="5937" y="7630"/>
                  </a:lnTo>
                  <a:lnTo>
                    <a:pt x="5785" y="7503"/>
                  </a:lnTo>
                  <a:lnTo>
                    <a:pt x="5634" y="7352"/>
                  </a:lnTo>
                  <a:lnTo>
                    <a:pt x="5280" y="6948"/>
                  </a:lnTo>
                  <a:lnTo>
                    <a:pt x="6089" y="6215"/>
                  </a:lnTo>
                  <a:lnTo>
                    <a:pt x="6442" y="6619"/>
                  </a:lnTo>
                  <a:lnTo>
                    <a:pt x="6543" y="6720"/>
                  </a:lnTo>
                  <a:lnTo>
                    <a:pt x="6670" y="6821"/>
                  </a:lnTo>
                  <a:lnTo>
                    <a:pt x="6796" y="6897"/>
                  </a:lnTo>
                  <a:lnTo>
                    <a:pt x="6948" y="6973"/>
                  </a:lnTo>
                  <a:lnTo>
                    <a:pt x="7251" y="7074"/>
                  </a:lnTo>
                  <a:lnTo>
                    <a:pt x="7554" y="7124"/>
                  </a:lnTo>
                  <a:lnTo>
                    <a:pt x="7731" y="7124"/>
                  </a:lnTo>
                  <a:lnTo>
                    <a:pt x="7882" y="7099"/>
                  </a:lnTo>
                  <a:lnTo>
                    <a:pt x="8009" y="7074"/>
                  </a:lnTo>
                  <a:lnTo>
                    <a:pt x="8135" y="7023"/>
                  </a:lnTo>
                  <a:lnTo>
                    <a:pt x="8261" y="6948"/>
                  </a:lnTo>
                  <a:lnTo>
                    <a:pt x="8337" y="6847"/>
                  </a:lnTo>
                  <a:lnTo>
                    <a:pt x="8413" y="6771"/>
                  </a:lnTo>
                  <a:lnTo>
                    <a:pt x="8463" y="6670"/>
                  </a:lnTo>
                  <a:lnTo>
                    <a:pt x="8489" y="6569"/>
                  </a:lnTo>
                  <a:lnTo>
                    <a:pt x="8489" y="6442"/>
                  </a:lnTo>
                  <a:lnTo>
                    <a:pt x="8463" y="6316"/>
                  </a:lnTo>
                  <a:lnTo>
                    <a:pt x="8388" y="6215"/>
                  </a:lnTo>
                  <a:lnTo>
                    <a:pt x="8286" y="6139"/>
                  </a:lnTo>
                  <a:lnTo>
                    <a:pt x="8059" y="5988"/>
                  </a:lnTo>
                  <a:lnTo>
                    <a:pt x="7857" y="5912"/>
                  </a:lnTo>
                  <a:lnTo>
                    <a:pt x="6922" y="5533"/>
                  </a:lnTo>
                  <a:lnTo>
                    <a:pt x="6493" y="5356"/>
                  </a:lnTo>
                  <a:lnTo>
                    <a:pt x="6417" y="5305"/>
                  </a:lnTo>
                  <a:lnTo>
                    <a:pt x="6240" y="5179"/>
                  </a:lnTo>
                  <a:lnTo>
                    <a:pt x="6114" y="5028"/>
                  </a:lnTo>
                  <a:lnTo>
                    <a:pt x="5988" y="4876"/>
                  </a:lnTo>
                  <a:lnTo>
                    <a:pt x="5886" y="4699"/>
                  </a:lnTo>
                  <a:lnTo>
                    <a:pt x="5811" y="4497"/>
                  </a:lnTo>
                  <a:lnTo>
                    <a:pt x="5785" y="4295"/>
                  </a:lnTo>
                  <a:lnTo>
                    <a:pt x="5760" y="4093"/>
                  </a:lnTo>
                  <a:lnTo>
                    <a:pt x="5785" y="3891"/>
                  </a:lnTo>
                  <a:lnTo>
                    <a:pt x="5836" y="3663"/>
                  </a:lnTo>
                  <a:lnTo>
                    <a:pt x="5912" y="3461"/>
                  </a:lnTo>
                  <a:lnTo>
                    <a:pt x="6013" y="3259"/>
                  </a:lnTo>
                  <a:lnTo>
                    <a:pt x="6139" y="3082"/>
                  </a:lnTo>
                  <a:lnTo>
                    <a:pt x="6316" y="2931"/>
                  </a:lnTo>
                  <a:lnTo>
                    <a:pt x="6493" y="2804"/>
                  </a:lnTo>
                  <a:lnTo>
                    <a:pt x="6695" y="2678"/>
                  </a:lnTo>
                  <a:lnTo>
                    <a:pt x="6922" y="2602"/>
                  </a:lnTo>
                  <a:lnTo>
                    <a:pt x="6998" y="2577"/>
                  </a:lnTo>
                  <a:lnTo>
                    <a:pt x="6998" y="1819"/>
                  </a:lnTo>
                  <a:close/>
                  <a:moveTo>
                    <a:pt x="1289" y="0"/>
                  </a:moveTo>
                  <a:lnTo>
                    <a:pt x="657" y="3183"/>
                  </a:lnTo>
                  <a:lnTo>
                    <a:pt x="303" y="4977"/>
                  </a:lnTo>
                  <a:lnTo>
                    <a:pt x="51" y="6341"/>
                  </a:lnTo>
                  <a:lnTo>
                    <a:pt x="0" y="6695"/>
                  </a:lnTo>
                  <a:lnTo>
                    <a:pt x="0" y="7049"/>
                  </a:lnTo>
                  <a:lnTo>
                    <a:pt x="25" y="7428"/>
                  </a:lnTo>
                  <a:lnTo>
                    <a:pt x="101" y="7781"/>
                  </a:lnTo>
                  <a:lnTo>
                    <a:pt x="228" y="8110"/>
                  </a:lnTo>
                  <a:lnTo>
                    <a:pt x="379" y="8463"/>
                  </a:lnTo>
                  <a:lnTo>
                    <a:pt x="556" y="8766"/>
                  </a:lnTo>
                  <a:lnTo>
                    <a:pt x="783" y="9070"/>
                  </a:lnTo>
                  <a:lnTo>
                    <a:pt x="1061" y="9373"/>
                  </a:lnTo>
                  <a:lnTo>
                    <a:pt x="1339" y="9625"/>
                  </a:lnTo>
                  <a:lnTo>
                    <a:pt x="1668" y="9828"/>
                  </a:lnTo>
                  <a:lnTo>
                    <a:pt x="2021" y="10030"/>
                  </a:lnTo>
                  <a:lnTo>
                    <a:pt x="2375" y="10156"/>
                  </a:lnTo>
                  <a:lnTo>
                    <a:pt x="2754" y="10282"/>
                  </a:lnTo>
                  <a:lnTo>
                    <a:pt x="3133" y="10333"/>
                  </a:lnTo>
                  <a:lnTo>
                    <a:pt x="3512" y="10358"/>
                  </a:lnTo>
                  <a:lnTo>
                    <a:pt x="10990" y="10358"/>
                  </a:lnTo>
                  <a:lnTo>
                    <a:pt x="10939" y="10055"/>
                  </a:lnTo>
                  <a:lnTo>
                    <a:pt x="10939" y="9752"/>
                  </a:lnTo>
                  <a:lnTo>
                    <a:pt x="10964" y="9348"/>
                  </a:lnTo>
                  <a:lnTo>
                    <a:pt x="11015" y="8943"/>
                  </a:lnTo>
                  <a:lnTo>
                    <a:pt x="11116" y="8564"/>
                  </a:lnTo>
                  <a:lnTo>
                    <a:pt x="11242" y="8185"/>
                  </a:lnTo>
                  <a:lnTo>
                    <a:pt x="11419" y="7832"/>
                  </a:lnTo>
                  <a:lnTo>
                    <a:pt x="11621" y="7478"/>
                  </a:lnTo>
                  <a:lnTo>
                    <a:pt x="11849" y="7175"/>
                  </a:lnTo>
                  <a:lnTo>
                    <a:pt x="12101" y="6872"/>
                  </a:lnTo>
                  <a:lnTo>
                    <a:pt x="12379" y="6594"/>
                  </a:lnTo>
                  <a:lnTo>
                    <a:pt x="12682" y="6367"/>
                  </a:lnTo>
                  <a:lnTo>
                    <a:pt x="13011" y="6139"/>
                  </a:lnTo>
                  <a:lnTo>
                    <a:pt x="13364" y="5962"/>
                  </a:lnTo>
                  <a:lnTo>
                    <a:pt x="13718" y="5811"/>
                  </a:lnTo>
                  <a:lnTo>
                    <a:pt x="14097" y="5684"/>
                  </a:lnTo>
                  <a:lnTo>
                    <a:pt x="14501" y="5609"/>
                  </a:lnTo>
                  <a:lnTo>
                    <a:pt x="14905" y="5558"/>
                  </a:lnTo>
                  <a:lnTo>
                    <a:pt x="137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191;p93">
              <a:extLst>
                <a:ext uri="{FF2B5EF4-FFF2-40B4-BE49-F238E27FC236}">
                  <a16:creationId xmlns:a16="http://schemas.microsoft.com/office/drawing/2014/main" id="{F1DA0C4D-3E2F-A9AC-062B-F787938CDDA1}"/>
                </a:ext>
              </a:extLst>
            </p:cNvPr>
            <p:cNvSpPr/>
            <p:nvPr/>
          </p:nvSpPr>
          <p:spPr>
            <a:xfrm>
              <a:off x="5789651" y="3067296"/>
              <a:ext cx="126217" cy="125442"/>
            </a:xfrm>
            <a:custGeom>
              <a:avLst/>
              <a:gdLst/>
              <a:ahLst/>
              <a:cxnLst/>
              <a:rect l="l" t="t" r="r" b="b"/>
              <a:pathLst>
                <a:path w="4927" h="4902" extrusionOk="0">
                  <a:moveTo>
                    <a:pt x="2805" y="0"/>
                  </a:moveTo>
                  <a:lnTo>
                    <a:pt x="2501" y="51"/>
                  </a:lnTo>
                  <a:lnTo>
                    <a:pt x="2198" y="127"/>
                  </a:lnTo>
                  <a:lnTo>
                    <a:pt x="1920" y="228"/>
                  </a:lnTo>
                  <a:lnTo>
                    <a:pt x="1642" y="379"/>
                  </a:lnTo>
                  <a:lnTo>
                    <a:pt x="1390" y="531"/>
                  </a:lnTo>
                  <a:lnTo>
                    <a:pt x="1137" y="708"/>
                  </a:lnTo>
                  <a:lnTo>
                    <a:pt x="910" y="910"/>
                  </a:lnTo>
                  <a:lnTo>
                    <a:pt x="708" y="1137"/>
                  </a:lnTo>
                  <a:lnTo>
                    <a:pt x="531" y="1365"/>
                  </a:lnTo>
                  <a:lnTo>
                    <a:pt x="379" y="1617"/>
                  </a:lnTo>
                  <a:lnTo>
                    <a:pt x="253" y="1895"/>
                  </a:lnTo>
                  <a:lnTo>
                    <a:pt x="152" y="2198"/>
                  </a:lnTo>
                  <a:lnTo>
                    <a:pt x="76" y="2476"/>
                  </a:lnTo>
                  <a:lnTo>
                    <a:pt x="26" y="2805"/>
                  </a:lnTo>
                  <a:lnTo>
                    <a:pt x="0" y="3108"/>
                  </a:lnTo>
                  <a:lnTo>
                    <a:pt x="0" y="3360"/>
                  </a:lnTo>
                  <a:lnTo>
                    <a:pt x="51" y="3613"/>
                  </a:lnTo>
                  <a:lnTo>
                    <a:pt x="76" y="3840"/>
                  </a:lnTo>
                  <a:lnTo>
                    <a:pt x="152" y="4068"/>
                  </a:lnTo>
                  <a:lnTo>
                    <a:pt x="228" y="4295"/>
                  </a:lnTo>
                  <a:lnTo>
                    <a:pt x="329" y="4497"/>
                  </a:lnTo>
                  <a:lnTo>
                    <a:pt x="455" y="4725"/>
                  </a:lnTo>
                  <a:lnTo>
                    <a:pt x="581" y="4901"/>
                  </a:lnTo>
                  <a:lnTo>
                    <a:pt x="4927" y="556"/>
                  </a:lnTo>
                  <a:lnTo>
                    <a:pt x="4725" y="430"/>
                  </a:lnTo>
                  <a:lnTo>
                    <a:pt x="4522" y="329"/>
                  </a:lnTo>
                  <a:lnTo>
                    <a:pt x="4320" y="228"/>
                  </a:lnTo>
                  <a:lnTo>
                    <a:pt x="4093" y="152"/>
                  </a:lnTo>
                  <a:lnTo>
                    <a:pt x="3866" y="76"/>
                  </a:lnTo>
                  <a:lnTo>
                    <a:pt x="3613" y="26"/>
                  </a:lnTo>
                  <a:lnTo>
                    <a:pt x="33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192;p93">
              <a:extLst>
                <a:ext uri="{FF2B5EF4-FFF2-40B4-BE49-F238E27FC236}">
                  <a16:creationId xmlns:a16="http://schemas.microsoft.com/office/drawing/2014/main" id="{36D1380A-61D5-C960-5CB9-6C6343D1C1A5}"/>
                </a:ext>
              </a:extLst>
            </p:cNvPr>
            <p:cNvSpPr/>
            <p:nvPr/>
          </p:nvSpPr>
          <p:spPr>
            <a:xfrm>
              <a:off x="5626570" y="2753102"/>
              <a:ext cx="34327" cy="45294"/>
            </a:xfrm>
            <a:custGeom>
              <a:avLst/>
              <a:gdLst/>
              <a:ahLst/>
              <a:cxnLst/>
              <a:rect l="l" t="t" r="r" b="b"/>
              <a:pathLst>
                <a:path w="1340" h="1770" extrusionOk="0">
                  <a:moveTo>
                    <a:pt x="430" y="1"/>
                  </a:moveTo>
                  <a:lnTo>
                    <a:pt x="329" y="26"/>
                  </a:lnTo>
                  <a:lnTo>
                    <a:pt x="227" y="76"/>
                  </a:lnTo>
                  <a:lnTo>
                    <a:pt x="152" y="152"/>
                  </a:lnTo>
                  <a:lnTo>
                    <a:pt x="76" y="228"/>
                  </a:lnTo>
                  <a:lnTo>
                    <a:pt x="25" y="329"/>
                  </a:lnTo>
                  <a:lnTo>
                    <a:pt x="0" y="430"/>
                  </a:lnTo>
                  <a:lnTo>
                    <a:pt x="0" y="531"/>
                  </a:lnTo>
                  <a:lnTo>
                    <a:pt x="0" y="1769"/>
                  </a:lnTo>
                  <a:lnTo>
                    <a:pt x="1339" y="1769"/>
                  </a:lnTo>
                  <a:lnTo>
                    <a:pt x="1339" y="531"/>
                  </a:lnTo>
                  <a:lnTo>
                    <a:pt x="1339" y="430"/>
                  </a:lnTo>
                  <a:lnTo>
                    <a:pt x="1289" y="329"/>
                  </a:lnTo>
                  <a:lnTo>
                    <a:pt x="1238" y="228"/>
                  </a:lnTo>
                  <a:lnTo>
                    <a:pt x="1187" y="152"/>
                  </a:lnTo>
                  <a:lnTo>
                    <a:pt x="1112" y="76"/>
                  </a:lnTo>
                  <a:lnTo>
                    <a:pt x="1011" y="26"/>
                  </a:lnTo>
                  <a:lnTo>
                    <a:pt x="9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193;p93">
              <a:extLst>
                <a:ext uri="{FF2B5EF4-FFF2-40B4-BE49-F238E27FC236}">
                  <a16:creationId xmlns:a16="http://schemas.microsoft.com/office/drawing/2014/main" id="{A010C1D5-009C-767C-FDA9-D336D7FE5970}"/>
                </a:ext>
              </a:extLst>
            </p:cNvPr>
            <p:cNvSpPr/>
            <p:nvPr/>
          </p:nvSpPr>
          <p:spPr>
            <a:xfrm>
              <a:off x="5688692" y="2753102"/>
              <a:ext cx="34968" cy="45294"/>
            </a:xfrm>
            <a:custGeom>
              <a:avLst/>
              <a:gdLst/>
              <a:ahLst/>
              <a:cxnLst/>
              <a:rect l="l" t="t" r="r" b="b"/>
              <a:pathLst>
                <a:path w="1365" h="1770" extrusionOk="0">
                  <a:moveTo>
                    <a:pt x="430" y="1"/>
                  </a:moveTo>
                  <a:lnTo>
                    <a:pt x="329" y="26"/>
                  </a:lnTo>
                  <a:lnTo>
                    <a:pt x="253" y="76"/>
                  </a:lnTo>
                  <a:lnTo>
                    <a:pt x="152" y="152"/>
                  </a:lnTo>
                  <a:lnTo>
                    <a:pt x="101" y="228"/>
                  </a:lnTo>
                  <a:lnTo>
                    <a:pt x="51" y="329"/>
                  </a:lnTo>
                  <a:lnTo>
                    <a:pt x="26" y="430"/>
                  </a:lnTo>
                  <a:lnTo>
                    <a:pt x="0" y="531"/>
                  </a:lnTo>
                  <a:lnTo>
                    <a:pt x="0" y="1769"/>
                  </a:lnTo>
                  <a:lnTo>
                    <a:pt x="1365" y="1769"/>
                  </a:lnTo>
                  <a:lnTo>
                    <a:pt x="1365" y="531"/>
                  </a:lnTo>
                  <a:lnTo>
                    <a:pt x="1339" y="430"/>
                  </a:lnTo>
                  <a:lnTo>
                    <a:pt x="1314" y="329"/>
                  </a:lnTo>
                  <a:lnTo>
                    <a:pt x="1263" y="228"/>
                  </a:lnTo>
                  <a:lnTo>
                    <a:pt x="1188" y="152"/>
                  </a:lnTo>
                  <a:lnTo>
                    <a:pt x="1112" y="76"/>
                  </a:lnTo>
                  <a:lnTo>
                    <a:pt x="1011" y="26"/>
                  </a:lnTo>
                  <a:lnTo>
                    <a:pt x="9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2" name="Imagen 31">
            <a:extLst>
              <a:ext uri="{FF2B5EF4-FFF2-40B4-BE49-F238E27FC236}">
                <a16:creationId xmlns:a16="http://schemas.microsoft.com/office/drawing/2014/main" id="{4EBCA6C2-2469-D5FD-675F-5EFC6C0A3F68}"/>
              </a:ext>
            </a:extLst>
          </p:cNvPr>
          <p:cNvPicPr>
            <a:picLocks noChangeAspect="1"/>
          </p:cNvPicPr>
          <p:nvPr/>
        </p:nvPicPr>
        <p:blipFill>
          <a:blip r:embed="rId3"/>
          <a:stretch>
            <a:fillRect/>
          </a:stretch>
        </p:blipFill>
        <p:spPr>
          <a:xfrm>
            <a:off x="6300779" y="99019"/>
            <a:ext cx="2103914" cy="523273"/>
          </a:xfrm>
          <a:prstGeom prst="rect">
            <a:avLst/>
          </a:prstGeom>
        </p:spPr>
      </p:pic>
    </p:spTree>
    <p:extLst>
      <p:ext uri="{BB962C8B-B14F-4D97-AF65-F5344CB8AC3E}">
        <p14:creationId xmlns:p14="http://schemas.microsoft.com/office/powerpoint/2010/main" val="38326641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661"/>
        <p:cNvGrpSpPr/>
        <p:nvPr/>
      </p:nvGrpSpPr>
      <p:grpSpPr>
        <a:xfrm>
          <a:off x="0" y="0"/>
          <a:ext cx="0" cy="0"/>
          <a:chOff x="0" y="0"/>
          <a:chExt cx="0" cy="0"/>
        </a:xfrm>
      </p:grpSpPr>
      <p:sp>
        <p:nvSpPr>
          <p:cNvPr id="4662" name="Google Shape;4662;p103"/>
          <p:cNvSpPr txBox="1">
            <a:spLocks noGrp="1"/>
          </p:cNvSpPr>
          <p:nvPr>
            <p:ph type="title"/>
          </p:nvPr>
        </p:nvSpPr>
        <p:spPr>
          <a:xfrm>
            <a:off x="2530050" y="2730363"/>
            <a:ext cx="4083900" cy="144635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Conclusions and proposals</a:t>
            </a:r>
            <a:endParaRPr dirty="0"/>
          </a:p>
        </p:txBody>
      </p:sp>
      <p:grpSp>
        <p:nvGrpSpPr>
          <p:cNvPr id="4664" name="Google Shape;4664;p103"/>
          <p:cNvGrpSpPr/>
          <p:nvPr/>
        </p:nvGrpSpPr>
        <p:grpSpPr>
          <a:xfrm>
            <a:off x="3437302" y="393046"/>
            <a:ext cx="2269396" cy="2337530"/>
            <a:chOff x="1266975" y="238125"/>
            <a:chExt cx="5086050" cy="5238750"/>
          </a:xfrm>
        </p:grpSpPr>
        <p:sp>
          <p:nvSpPr>
            <p:cNvPr id="4665" name="Google Shape;4665;p103"/>
            <p:cNvSpPr/>
            <p:nvPr/>
          </p:nvSpPr>
          <p:spPr>
            <a:xfrm>
              <a:off x="1486000" y="5096200"/>
              <a:ext cx="4867025" cy="380675"/>
            </a:xfrm>
            <a:custGeom>
              <a:avLst/>
              <a:gdLst/>
              <a:ahLst/>
              <a:cxnLst/>
              <a:rect l="l" t="t" r="r" b="b"/>
              <a:pathLst>
                <a:path w="194681" h="15227" extrusionOk="0">
                  <a:moveTo>
                    <a:pt x="97341" y="0"/>
                  </a:moveTo>
                  <a:lnTo>
                    <a:pt x="92328" y="21"/>
                  </a:lnTo>
                  <a:lnTo>
                    <a:pt x="87400" y="43"/>
                  </a:lnTo>
                  <a:lnTo>
                    <a:pt x="82514" y="85"/>
                  </a:lnTo>
                  <a:lnTo>
                    <a:pt x="77733" y="169"/>
                  </a:lnTo>
                  <a:lnTo>
                    <a:pt x="73016" y="253"/>
                  </a:lnTo>
                  <a:lnTo>
                    <a:pt x="68404" y="358"/>
                  </a:lnTo>
                  <a:lnTo>
                    <a:pt x="63876" y="464"/>
                  </a:lnTo>
                  <a:lnTo>
                    <a:pt x="59453" y="611"/>
                  </a:lnTo>
                  <a:lnTo>
                    <a:pt x="55136" y="759"/>
                  </a:lnTo>
                  <a:lnTo>
                    <a:pt x="50945" y="927"/>
                  </a:lnTo>
                  <a:lnTo>
                    <a:pt x="46859" y="1117"/>
                  </a:lnTo>
                  <a:lnTo>
                    <a:pt x="42921" y="1306"/>
                  </a:lnTo>
                  <a:lnTo>
                    <a:pt x="39109" y="1517"/>
                  </a:lnTo>
                  <a:lnTo>
                    <a:pt x="35423" y="1748"/>
                  </a:lnTo>
                  <a:lnTo>
                    <a:pt x="31885" y="1980"/>
                  </a:lnTo>
                  <a:lnTo>
                    <a:pt x="28516" y="2233"/>
                  </a:lnTo>
                  <a:lnTo>
                    <a:pt x="25293" y="2507"/>
                  </a:lnTo>
                  <a:lnTo>
                    <a:pt x="22219" y="2780"/>
                  </a:lnTo>
                  <a:lnTo>
                    <a:pt x="19333" y="3054"/>
                  </a:lnTo>
                  <a:lnTo>
                    <a:pt x="16617" y="3370"/>
                  </a:lnTo>
                  <a:lnTo>
                    <a:pt x="14089" y="3665"/>
                  </a:lnTo>
                  <a:lnTo>
                    <a:pt x="11752" y="3981"/>
                  </a:lnTo>
                  <a:lnTo>
                    <a:pt x="9604" y="4318"/>
                  </a:lnTo>
                  <a:lnTo>
                    <a:pt x="7645" y="4655"/>
                  </a:lnTo>
                  <a:lnTo>
                    <a:pt x="5897" y="4992"/>
                  </a:lnTo>
                  <a:lnTo>
                    <a:pt x="5118" y="5181"/>
                  </a:lnTo>
                  <a:lnTo>
                    <a:pt x="4381" y="5350"/>
                  </a:lnTo>
                  <a:lnTo>
                    <a:pt x="3686" y="5539"/>
                  </a:lnTo>
                  <a:lnTo>
                    <a:pt x="3054" y="5708"/>
                  </a:lnTo>
                  <a:lnTo>
                    <a:pt x="2485" y="5897"/>
                  </a:lnTo>
                  <a:lnTo>
                    <a:pt x="1980" y="6087"/>
                  </a:lnTo>
                  <a:lnTo>
                    <a:pt x="1516" y="6276"/>
                  </a:lnTo>
                  <a:lnTo>
                    <a:pt x="1116" y="6466"/>
                  </a:lnTo>
                  <a:lnTo>
                    <a:pt x="779" y="6655"/>
                  </a:lnTo>
                  <a:lnTo>
                    <a:pt x="506" y="6845"/>
                  </a:lnTo>
                  <a:lnTo>
                    <a:pt x="274" y="7035"/>
                  </a:lnTo>
                  <a:lnTo>
                    <a:pt x="126" y="7224"/>
                  </a:lnTo>
                  <a:lnTo>
                    <a:pt x="63" y="7329"/>
                  </a:lnTo>
                  <a:lnTo>
                    <a:pt x="21" y="7414"/>
                  </a:lnTo>
                  <a:lnTo>
                    <a:pt x="0" y="7519"/>
                  </a:lnTo>
                  <a:lnTo>
                    <a:pt x="0" y="7624"/>
                  </a:lnTo>
                  <a:lnTo>
                    <a:pt x="0" y="7708"/>
                  </a:lnTo>
                  <a:lnTo>
                    <a:pt x="21" y="7814"/>
                  </a:lnTo>
                  <a:lnTo>
                    <a:pt x="63" y="7919"/>
                  </a:lnTo>
                  <a:lnTo>
                    <a:pt x="126" y="8003"/>
                  </a:lnTo>
                  <a:lnTo>
                    <a:pt x="274" y="8193"/>
                  </a:lnTo>
                  <a:lnTo>
                    <a:pt x="506" y="8382"/>
                  </a:lnTo>
                  <a:lnTo>
                    <a:pt x="779" y="8593"/>
                  </a:lnTo>
                  <a:lnTo>
                    <a:pt x="1116" y="8783"/>
                  </a:lnTo>
                  <a:lnTo>
                    <a:pt x="1516" y="8951"/>
                  </a:lnTo>
                  <a:lnTo>
                    <a:pt x="1980" y="9141"/>
                  </a:lnTo>
                  <a:lnTo>
                    <a:pt x="2485" y="9330"/>
                  </a:lnTo>
                  <a:lnTo>
                    <a:pt x="3054" y="9520"/>
                  </a:lnTo>
                  <a:lnTo>
                    <a:pt x="3686" y="9688"/>
                  </a:lnTo>
                  <a:lnTo>
                    <a:pt x="4381" y="9878"/>
                  </a:lnTo>
                  <a:lnTo>
                    <a:pt x="5118" y="10046"/>
                  </a:lnTo>
                  <a:lnTo>
                    <a:pt x="5897" y="10236"/>
                  </a:lnTo>
                  <a:lnTo>
                    <a:pt x="7645" y="10573"/>
                  </a:lnTo>
                  <a:lnTo>
                    <a:pt x="9604" y="10910"/>
                  </a:lnTo>
                  <a:lnTo>
                    <a:pt x="11752" y="11247"/>
                  </a:lnTo>
                  <a:lnTo>
                    <a:pt x="14089" y="11563"/>
                  </a:lnTo>
                  <a:lnTo>
                    <a:pt x="16617" y="11878"/>
                  </a:lnTo>
                  <a:lnTo>
                    <a:pt x="19333" y="12173"/>
                  </a:lnTo>
                  <a:lnTo>
                    <a:pt x="22219" y="12447"/>
                  </a:lnTo>
                  <a:lnTo>
                    <a:pt x="25293" y="12721"/>
                  </a:lnTo>
                  <a:lnTo>
                    <a:pt x="28516" y="12995"/>
                  </a:lnTo>
                  <a:lnTo>
                    <a:pt x="31885" y="13247"/>
                  </a:lnTo>
                  <a:lnTo>
                    <a:pt x="35423" y="13479"/>
                  </a:lnTo>
                  <a:lnTo>
                    <a:pt x="39109" y="13711"/>
                  </a:lnTo>
                  <a:lnTo>
                    <a:pt x="42921" y="13921"/>
                  </a:lnTo>
                  <a:lnTo>
                    <a:pt x="46859" y="14111"/>
                  </a:lnTo>
                  <a:lnTo>
                    <a:pt x="50945" y="14300"/>
                  </a:lnTo>
                  <a:lnTo>
                    <a:pt x="55136" y="14469"/>
                  </a:lnTo>
                  <a:lnTo>
                    <a:pt x="59453" y="14616"/>
                  </a:lnTo>
                  <a:lnTo>
                    <a:pt x="63876" y="14764"/>
                  </a:lnTo>
                  <a:lnTo>
                    <a:pt x="68404" y="14890"/>
                  </a:lnTo>
                  <a:lnTo>
                    <a:pt x="73016" y="14974"/>
                  </a:lnTo>
                  <a:lnTo>
                    <a:pt x="77733" y="15059"/>
                  </a:lnTo>
                  <a:lnTo>
                    <a:pt x="82514" y="15143"/>
                  </a:lnTo>
                  <a:lnTo>
                    <a:pt x="87400" y="15185"/>
                  </a:lnTo>
                  <a:lnTo>
                    <a:pt x="92328" y="15206"/>
                  </a:lnTo>
                  <a:lnTo>
                    <a:pt x="97341" y="15227"/>
                  </a:lnTo>
                  <a:lnTo>
                    <a:pt x="102353" y="15206"/>
                  </a:lnTo>
                  <a:lnTo>
                    <a:pt x="107302" y="15185"/>
                  </a:lnTo>
                  <a:lnTo>
                    <a:pt x="112167" y="15143"/>
                  </a:lnTo>
                  <a:lnTo>
                    <a:pt x="116969" y="15059"/>
                  </a:lnTo>
                  <a:lnTo>
                    <a:pt x="121665" y="14974"/>
                  </a:lnTo>
                  <a:lnTo>
                    <a:pt x="126298" y="14890"/>
                  </a:lnTo>
                  <a:lnTo>
                    <a:pt x="130805" y="14764"/>
                  </a:lnTo>
                  <a:lnTo>
                    <a:pt x="135228" y="14616"/>
                  </a:lnTo>
                  <a:lnTo>
                    <a:pt x="139545" y="14469"/>
                  </a:lnTo>
                  <a:lnTo>
                    <a:pt x="143736" y="14300"/>
                  </a:lnTo>
                  <a:lnTo>
                    <a:pt x="147822" y="14111"/>
                  </a:lnTo>
                  <a:lnTo>
                    <a:pt x="151760" y="13921"/>
                  </a:lnTo>
                  <a:lnTo>
                    <a:pt x="155593" y="13711"/>
                  </a:lnTo>
                  <a:lnTo>
                    <a:pt x="159258" y="13479"/>
                  </a:lnTo>
                  <a:lnTo>
                    <a:pt x="162796" y="13247"/>
                  </a:lnTo>
                  <a:lnTo>
                    <a:pt x="166186" y="12995"/>
                  </a:lnTo>
                  <a:lnTo>
                    <a:pt x="169409" y="12721"/>
                  </a:lnTo>
                  <a:lnTo>
                    <a:pt x="172462" y="12447"/>
                  </a:lnTo>
                  <a:lnTo>
                    <a:pt x="175348" y="12173"/>
                  </a:lnTo>
                  <a:lnTo>
                    <a:pt x="178064" y="11878"/>
                  </a:lnTo>
                  <a:lnTo>
                    <a:pt x="180592" y="11563"/>
                  </a:lnTo>
                  <a:lnTo>
                    <a:pt x="182950" y="11247"/>
                  </a:lnTo>
                  <a:lnTo>
                    <a:pt x="185099" y="10910"/>
                  </a:lnTo>
                  <a:lnTo>
                    <a:pt x="187036" y="10573"/>
                  </a:lnTo>
                  <a:lnTo>
                    <a:pt x="188784" y="10236"/>
                  </a:lnTo>
                  <a:lnTo>
                    <a:pt x="189584" y="10046"/>
                  </a:lnTo>
                  <a:lnTo>
                    <a:pt x="190322" y="9878"/>
                  </a:lnTo>
                  <a:lnTo>
                    <a:pt x="190995" y="9688"/>
                  </a:lnTo>
                  <a:lnTo>
                    <a:pt x="191627" y="9520"/>
                  </a:lnTo>
                  <a:lnTo>
                    <a:pt x="192196" y="9330"/>
                  </a:lnTo>
                  <a:lnTo>
                    <a:pt x="192701" y="9141"/>
                  </a:lnTo>
                  <a:lnTo>
                    <a:pt x="193165" y="8951"/>
                  </a:lnTo>
                  <a:lnTo>
                    <a:pt x="193565" y="8783"/>
                  </a:lnTo>
                  <a:lnTo>
                    <a:pt x="193902" y="8593"/>
                  </a:lnTo>
                  <a:lnTo>
                    <a:pt x="194197" y="8382"/>
                  </a:lnTo>
                  <a:lnTo>
                    <a:pt x="194407" y="8193"/>
                  </a:lnTo>
                  <a:lnTo>
                    <a:pt x="194555" y="8003"/>
                  </a:lnTo>
                  <a:lnTo>
                    <a:pt x="194618" y="7919"/>
                  </a:lnTo>
                  <a:lnTo>
                    <a:pt x="194660" y="7814"/>
                  </a:lnTo>
                  <a:lnTo>
                    <a:pt x="194681" y="7708"/>
                  </a:lnTo>
                  <a:lnTo>
                    <a:pt x="194681" y="7624"/>
                  </a:lnTo>
                  <a:lnTo>
                    <a:pt x="194681" y="7519"/>
                  </a:lnTo>
                  <a:lnTo>
                    <a:pt x="194660" y="7414"/>
                  </a:lnTo>
                  <a:lnTo>
                    <a:pt x="194618" y="7329"/>
                  </a:lnTo>
                  <a:lnTo>
                    <a:pt x="194555" y="7224"/>
                  </a:lnTo>
                  <a:lnTo>
                    <a:pt x="194407" y="7035"/>
                  </a:lnTo>
                  <a:lnTo>
                    <a:pt x="194197" y="6845"/>
                  </a:lnTo>
                  <a:lnTo>
                    <a:pt x="193902" y="6655"/>
                  </a:lnTo>
                  <a:lnTo>
                    <a:pt x="193565" y="6466"/>
                  </a:lnTo>
                  <a:lnTo>
                    <a:pt x="193165" y="6276"/>
                  </a:lnTo>
                  <a:lnTo>
                    <a:pt x="192701" y="6087"/>
                  </a:lnTo>
                  <a:lnTo>
                    <a:pt x="192196" y="5897"/>
                  </a:lnTo>
                  <a:lnTo>
                    <a:pt x="191627" y="5708"/>
                  </a:lnTo>
                  <a:lnTo>
                    <a:pt x="190995" y="5539"/>
                  </a:lnTo>
                  <a:lnTo>
                    <a:pt x="190322" y="5350"/>
                  </a:lnTo>
                  <a:lnTo>
                    <a:pt x="189584" y="5181"/>
                  </a:lnTo>
                  <a:lnTo>
                    <a:pt x="188784" y="4992"/>
                  </a:lnTo>
                  <a:lnTo>
                    <a:pt x="187036" y="4655"/>
                  </a:lnTo>
                  <a:lnTo>
                    <a:pt x="185099" y="4318"/>
                  </a:lnTo>
                  <a:lnTo>
                    <a:pt x="182950" y="3981"/>
                  </a:lnTo>
                  <a:lnTo>
                    <a:pt x="180592" y="3665"/>
                  </a:lnTo>
                  <a:lnTo>
                    <a:pt x="178064" y="3370"/>
                  </a:lnTo>
                  <a:lnTo>
                    <a:pt x="175348" y="3054"/>
                  </a:lnTo>
                  <a:lnTo>
                    <a:pt x="172462" y="2780"/>
                  </a:lnTo>
                  <a:lnTo>
                    <a:pt x="169409" y="2507"/>
                  </a:lnTo>
                  <a:lnTo>
                    <a:pt x="166186" y="2233"/>
                  </a:lnTo>
                  <a:lnTo>
                    <a:pt x="162796" y="1980"/>
                  </a:lnTo>
                  <a:lnTo>
                    <a:pt x="159258" y="1748"/>
                  </a:lnTo>
                  <a:lnTo>
                    <a:pt x="155593" y="1517"/>
                  </a:lnTo>
                  <a:lnTo>
                    <a:pt x="151760" y="1306"/>
                  </a:lnTo>
                  <a:lnTo>
                    <a:pt x="147822" y="1117"/>
                  </a:lnTo>
                  <a:lnTo>
                    <a:pt x="143736" y="927"/>
                  </a:lnTo>
                  <a:lnTo>
                    <a:pt x="139545" y="759"/>
                  </a:lnTo>
                  <a:lnTo>
                    <a:pt x="135228" y="611"/>
                  </a:lnTo>
                  <a:lnTo>
                    <a:pt x="130805" y="464"/>
                  </a:lnTo>
                  <a:lnTo>
                    <a:pt x="126298" y="358"/>
                  </a:lnTo>
                  <a:lnTo>
                    <a:pt x="121665" y="253"/>
                  </a:lnTo>
                  <a:lnTo>
                    <a:pt x="116969" y="169"/>
                  </a:lnTo>
                  <a:lnTo>
                    <a:pt x="112167" y="85"/>
                  </a:lnTo>
                  <a:lnTo>
                    <a:pt x="107302" y="43"/>
                  </a:lnTo>
                  <a:lnTo>
                    <a:pt x="102353" y="21"/>
                  </a:lnTo>
                  <a:lnTo>
                    <a:pt x="97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103"/>
            <p:cNvSpPr/>
            <p:nvPr/>
          </p:nvSpPr>
          <p:spPr>
            <a:xfrm>
              <a:off x="1486000" y="5096200"/>
              <a:ext cx="4867025" cy="380675"/>
            </a:xfrm>
            <a:custGeom>
              <a:avLst/>
              <a:gdLst/>
              <a:ahLst/>
              <a:cxnLst/>
              <a:rect l="l" t="t" r="r" b="b"/>
              <a:pathLst>
                <a:path w="194681" h="15227" fill="none" extrusionOk="0">
                  <a:moveTo>
                    <a:pt x="97341" y="0"/>
                  </a:moveTo>
                  <a:lnTo>
                    <a:pt x="97341" y="0"/>
                  </a:lnTo>
                  <a:lnTo>
                    <a:pt x="102353" y="21"/>
                  </a:lnTo>
                  <a:lnTo>
                    <a:pt x="107302" y="43"/>
                  </a:lnTo>
                  <a:lnTo>
                    <a:pt x="112167" y="85"/>
                  </a:lnTo>
                  <a:lnTo>
                    <a:pt x="116969" y="169"/>
                  </a:lnTo>
                  <a:lnTo>
                    <a:pt x="121665" y="253"/>
                  </a:lnTo>
                  <a:lnTo>
                    <a:pt x="126298" y="358"/>
                  </a:lnTo>
                  <a:lnTo>
                    <a:pt x="130805" y="464"/>
                  </a:lnTo>
                  <a:lnTo>
                    <a:pt x="135228" y="611"/>
                  </a:lnTo>
                  <a:lnTo>
                    <a:pt x="139545" y="759"/>
                  </a:lnTo>
                  <a:lnTo>
                    <a:pt x="143736" y="927"/>
                  </a:lnTo>
                  <a:lnTo>
                    <a:pt x="147822" y="1117"/>
                  </a:lnTo>
                  <a:lnTo>
                    <a:pt x="151760" y="1306"/>
                  </a:lnTo>
                  <a:lnTo>
                    <a:pt x="155593" y="1517"/>
                  </a:lnTo>
                  <a:lnTo>
                    <a:pt x="159258" y="1748"/>
                  </a:lnTo>
                  <a:lnTo>
                    <a:pt x="162796" y="1980"/>
                  </a:lnTo>
                  <a:lnTo>
                    <a:pt x="166186" y="2233"/>
                  </a:lnTo>
                  <a:lnTo>
                    <a:pt x="169409" y="2507"/>
                  </a:lnTo>
                  <a:lnTo>
                    <a:pt x="172462" y="2780"/>
                  </a:lnTo>
                  <a:lnTo>
                    <a:pt x="175348" y="3054"/>
                  </a:lnTo>
                  <a:lnTo>
                    <a:pt x="178064" y="3370"/>
                  </a:lnTo>
                  <a:lnTo>
                    <a:pt x="180592" y="3665"/>
                  </a:lnTo>
                  <a:lnTo>
                    <a:pt x="182950" y="3981"/>
                  </a:lnTo>
                  <a:lnTo>
                    <a:pt x="185099" y="4318"/>
                  </a:lnTo>
                  <a:lnTo>
                    <a:pt x="187036" y="4655"/>
                  </a:lnTo>
                  <a:lnTo>
                    <a:pt x="188784" y="4992"/>
                  </a:lnTo>
                  <a:lnTo>
                    <a:pt x="189584" y="5181"/>
                  </a:lnTo>
                  <a:lnTo>
                    <a:pt x="190322" y="5350"/>
                  </a:lnTo>
                  <a:lnTo>
                    <a:pt x="190995" y="5539"/>
                  </a:lnTo>
                  <a:lnTo>
                    <a:pt x="191627" y="5708"/>
                  </a:lnTo>
                  <a:lnTo>
                    <a:pt x="192196" y="5897"/>
                  </a:lnTo>
                  <a:lnTo>
                    <a:pt x="192701" y="6087"/>
                  </a:lnTo>
                  <a:lnTo>
                    <a:pt x="193165" y="6276"/>
                  </a:lnTo>
                  <a:lnTo>
                    <a:pt x="193565" y="6466"/>
                  </a:lnTo>
                  <a:lnTo>
                    <a:pt x="193902" y="6655"/>
                  </a:lnTo>
                  <a:lnTo>
                    <a:pt x="194197" y="6845"/>
                  </a:lnTo>
                  <a:lnTo>
                    <a:pt x="194407" y="7035"/>
                  </a:lnTo>
                  <a:lnTo>
                    <a:pt x="194555" y="7224"/>
                  </a:lnTo>
                  <a:lnTo>
                    <a:pt x="194618" y="7329"/>
                  </a:lnTo>
                  <a:lnTo>
                    <a:pt x="194660" y="7414"/>
                  </a:lnTo>
                  <a:lnTo>
                    <a:pt x="194681" y="7519"/>
                  </a:lnTo>
                  <a:lnTo>
                    <a:pt x="194681" y="7624"/>
                  </a:lnTo>
                  <a:lnTo>
                    <a:pt x="194681" y="7624"/>
                  </a:lnTo>
                  <a:lnTo>
                    <a:pt x="194681" y="7708"/>
                  </a:lnTo>
                  <a:lnTo>
                    <a:pt x="194660" y="7814"/>
                  </a:lnTo>
                  <a:lnTo>
                    <a:pt x="194618" y="7919"/>
                  </a:lnTo>
                  <a:lnTo>
                    <a:pt x="194555" y="8003"/>
                  </a:lnTo>
                  <a:lnTo>
                    <a:pt x="194407" y="8193"/>
                  </a:lnTo>
                  <a:lnTo>
                    <a:pt x="194197" y="8382"/>
                  </a:lnTo>
                  <a:lnTo>
                    <a:pt x="193902" y="8593"/>
                  </a:lnTo>
                  <a:lnTo>
                    <a:pt x="193565" y="8783"/>
                  </a:lnTo>
                  <a:lnTo>
                    <a:pt x="193165" y="8951"/>
                  </a:lnTo>
                  <a:lnTo>
                    <a:pt x="192701" y="9141"/>
                  </a:lnTo>
                  <a:lnTo>
                    <a:pt x="192196" y="9330"/>
                  </a:lnTo>
                  <a:lnTo>
                    <a:pt x="191627" y="9520"/>
                  </a:lnTo>
                  <a:lnTo>
                    <a:pt x="190995" y="9688"/>
                  </a:lnTo>
                  <a:lnTo>
                    <a:pt x="190322" y="9878"/>
                  </a:lnTo>
                  <a:lnTo>
                    <a:pt x="189584" y="10046"/>
                  </a:lnTo>
                  <a:lnTo>
                    <a:pt x="188784" y="10236"/>
                  </a:lnTo>
                  <a:lnTo>
                    <a:pt x="187036" y="10573"/>
                  </a:lnTo>
                  <a:lnTo>
                    <a:pt x="185099" y="10910"/>
                  </a:lnTo>
                  <a:lnTo>
                    <a:pt x="182950" y="11247"/>
                  </a:lnTo>
                  <a:lnTo>
                    <a:pt x="180592" y="11563"/>
                  </a:lnTo>
                  <a:lnTo>
                    <a:pt x="178064" y="11878"/>
                  </a:lnTo>
                  <a:lnTo>
                    <a:pt x="175348" y="12173"/>
                  </a:lnTo>
                  <a:lnTo>
                    <a:pt x="172462" y="12447"/>
                  </a:lnTo>
                  <a:lnTo>
                    <a:pt x="169409" y="12721"/>
                  </a:lnTo>
                  <a:lnTo>
                    <a:pt x="166186" y="12995"/>
                  </a:lnTo>
                  <a:lnTo>
                    <a:pt x="162796" y="13247"/>
                  </a:lnTo>
                  <a:lnTo>
                    <a:pt x="159258" y="13479"/>
                  </a:lnTo>
                  <a:lnTo>
                    <a:pt x="155593" y="13711"/>
                  </a:lnTo>
                  <a:lnTo>
                    <a:pt x="151760" y="13921"/>
                  </a:lnTo>
                  <a:lnTo>
                    <a:pt x="147822" y="14111"/>
                  </a:lnTo>
                  <a:lnTo>
                    <a:pt x="143736" y="14300"/>
                  </a:lnTo>
                  <a:lnTo>
                    <a:pt x="139545" y="14469"/>
                  </a:lnTo>
                  <a:lnTo>
                    <a:pt x="135228" y="14616"/>
                  </a:lnTo>
                  <a:lnTo>
                    <a:pt x="130805" y="14764"/>
                  </a:lnTo>
                  <a:lnTo>
                    <a:pt x="126298" y="14890"/>
                  </a:lnTo>
                  <a:lnTo>
                    <a:pt x="121665" y="14974"/>
                  </a:lnTo>
                  <a:lnTo>
                    <a:pt x="116969" y="15059"/>
                  </a:lnTo>
                  <a:lnTo>
                    <a:pt x="112167" y="15143"/>
                  </a:lnTo>
                  <a:lnTo>
                    <a:pt x="107302" y="15185"/>
                  </a:lnTo>
                  <a:lnTo>
                    <a:pt x="102353" y="15206"/>
                  </a:lnTo>
                  <a:lnTo>
                    <a:pt x="97341" y="15227"/>
                  </a:lnTo>
                  <a:lnTo>
                    <a:pt x="97341" y="15227"/>
                  </a:lnTo>
                  <a:lnTo>
                    <a:pt x="92328" y="15206"/>
                  </a:lnTo>
                  <a:lnTo>
                    <a:pt x="87400" y="15185"/>
                  </a:lnTo>
                  <a:lnTo>
                    <a:pt x="82514" y="15143"/>
                  </a:lnTo>
                  <a:lnTo>
                    <a:pt x="77733" y="15059"/>
                  </a:lnTo>
                  <a:lnTo>
                    <a:pt x="73016" y="14974"/>
                  </a:lnTo>
                  <a:lnTo>
                    <a:pt x="68404" y="14890"/>
                  </a:lnTo>
                  <a:lnTo>
                    <a:pt x="63876" y="14764"/>
                  </a:lnTo>
                  <a:lnTo>
                    <a:pt x="59453" y="14616"/>
                  </a:lnTo>
                  <a:lnTo>
                    <a:pt x="55136" y="14469"/>
                  </a:lnTo>
                  <a:lnTo>
                    <a:pt x="50945" y="14300"/>
                  </a:lnTo>
                  <a:lnTo>
                    <a:pt x="46859" y="14111"/>
                  </a:lnTo>
                  <a:lnTo>
                    <a:pt x="42921" y="13921"/>
                  </a:lnTo>
                  <a:lnTo>
                    <a:pt x="39109" y="13711"/>
                  </a:lnTo>
                  <a:lnTo>
                    <a:pt x="35423" y="13479"/>
                  </a:lnTo>
                  <a:lnTo>
                    <a:pt x="31885" y="13247"/>
                  </a:lnTo>
                  <a:lnTo>
                    <a:pt x="28516" y="12995"/>
                  </a:lnTo>
                  <a:lnTo>
                    <a:pt x="25293" y="12721"/>
                  </a:lnTo>
                  <a:lnTo>
                    <a:pt x="22219" y="12447"/>
                  </a:lnTo>
                  <a:lnTo>
                    <a:pt x="19333" y="12173"/>
                  </a:lnTo>
                  <a:lnTo>
                    <a:pt x="16617" y="11878"/>
                  </a:lnTo>
                  <a:lnTo>
                    <a:pt x="14089" y="11563"/>
                  </a:lnTo>
                  <a:lnTo>
                    <a:pt x="11752" y="11247"/>
                  </a:lnTo>
                  <a:lnTo>
                    <a:pt x="9604" y="10910"/>
                  </a:lnTo>
                  <a:lnTo>
                    <a:pt x="7645" y="10573"/>
                  </a:lnTo>
                  <a:lnTo>
                    <a:pt x="5897" y="10236"/>
                  </a:lnTo>
                  <a:lnTo>
                    <a:pt x="5118" y="10046"/>
                  </a:lnTo>
                  <a:lnTo>
                    <a:pt x="4381" y="9878"/>
                  </a:lnTo>
                  <a:lnTo>
                    <a:pt x="3686" y="9688"/>
                  </a:lnTo>
                  <a:lnTo>
                    <a:pt x="3054" y="9520"/>
                  </a:lnTo>
                  <a:lnTo>
                    <a:pt x="2485" y="9330"/>
                  </a:lnTo>
                  <a:lnTo>
                    <a:pt x="1980" y="9141"/>
                  </a:lnTo>
                  <a:lnTo>
                    <a:pt x="1516" y="8951"/>
                  </a:lnTo>
                  <a:lnTo>
                    <a:pt x="1116" y="8783"/>
                  </a:lnTo>
                  <a:lnTo>
                    <a:pt x="779" y="8593"/>
                  </a:lnTo>
                  <a:lnTo>
                    <a:pt x="506" y="8382"/>
                  </a:lnTo>
                  <a:lnTo>
                    <a:pt x="274" y="8193"/>
                  </a:lnTo>
                  <a:lnTo>
                    <a:pt x="126" y="8003"/>
                  </a:lnTo>
                  <a:lnTo>
                    <a:pt x="63" y="7919"/>
                  </a:lnTo>
                  <a:lnTo>
                    <a:pt x="21" y="7814"/>
                  </a:lnTo>
                  <a:lnTo>
                    <a:pt x="0" y="7708"/>
                  </a:lnTo>
                  <a:lnTo>
                    <a:pt x="0" y="7624"/>
                  </a:lnTo>
                  <a:lnTo>
                    <a:pt x="0" y="7624"/>
                  </a:lnTo>
                  <a:lnTo>
                    <a:pt x="0" y="7519"/>
                  </a:lnTo>
                  <a:lnTo>
                    <a:pt x="21" y="7414"/>
                  </a:lnTo>
                  <a:lnTo>
                    <a:pt x="63" y="7329"/>
                  </a:lnTo>
                  <a:lnTo>
                    <a:pt x="126" y="7224"/>
                  </a:lnTo>
                  <a:lnTo>
                    <a:pt x="274" y="7035"/>
                  </a:lnTo>
                  <a:lnTo>
                    <a:pt x="506" y="6845"/>
                  </a:lnTo>
                  <a:lnTo>
                    <a:pt x="779" y="6655"/>
                  </a:lnTo>
                  <a:lnTo>
                    <a:pt x="1116" y="6466"/>
                  </a:lnTo>
                  <a:lnTo>
                    <a:pt x="1516" y="6276"/>
                  </a:lnTo>
                  <a:lnTo>
                    <a:pt x="1980" y="6087"/>
                  </a:lnTo>
                  <a:lnTo>
                    <a:pt x="2485" y="5897"/>
                  </a:lnTo>
                  <a:lnTo>
                    <a:pt x="3054" y="5708"/>
                  </a:lnTo>
                  <a:lnTo>
                    <a:pt x="3686" y="5539"/>
                  </a:lnTo>
                  <a:lnTo>
                    <a:pt x="4381" y="5350"/>
                  </a:lnTo>
                  <a:lnTo>
                    <a:pt x="5118" y="5181"/>
                  </a:lnTo>
                  <a:lnTo>
                    <a:pt x="5897" y="4992"/>
                  </a:lnTo>
                  <a:lnTo>
                    <a:pt x="7645" y="4655"/>
                  </a:lnTo>
                  <a:lnTo>
                    <a:pt x="9604" y="4318"/>
                  </a:lnTo>
                  <a:lnTo>
                    <a:pt x="11752" y="3981"/>
                  </a:lnTo>
                  <a:lnTo>
                    <a:pt x="14089" y="3665"/>
                  </a:lnTo>
                  <a:lnTo>
                    <a:pt x="16617" y="3370"/>
                  </a:lnTo>
                  <a:lnTo>
                    <a:pt x="19333" y="3054"/>
                  </a:lnTo>
                  <a:lnTo>
                    <a:pt x="22219" y="2780"/>
                  </a:lnTo>
                  <a:lnTo>
                    <a:pt x="25293" y="2507"/>
                  </a:lnTo>
                  <a:lnTo>
                    <a:pt x="28516" y="2233"/>
                  </a:lnTo>
                  <a:lnTo>
                    <a:pt x="31885" y="1980"/>
                  </a:lnTo>
                  <a:lnTo>
                    <a:pt x="35423" y="1748"/>
                  </a:lnTo>
                  <a:lnTo>
                    <a:pt x="39109" y="1517"/>
                  </a:lnTo>
                  <a:lnTo>
                    <a:pt x="42921" y="1306"/>
                  </a:lnTo>
                  <a:lnTo>
                    <a:pt x="46859" y="1117"/>
                  </a:lnTo>
                  <a:lnTo>
                    <a:pt x="50945" y="927"/>
                  </a:lnTo>
                  <a:lnTo>
                    <a:pt x="55136" y="759"/>
                  </a:lnTo>
                  <a:lnTo>
                    <a:pt x="59453" y="611"/>
                  </a:lnTo>
                  <a:lnTo>
                    <a:pt x="63876" y="464"/>
                  </a:lnTo>
                  <a:lnTo>
                    <a:pt x="68404" y="358"/>
                  </a:lnTo>
                  <a:lnTo>
                    <a:pt x="73016" y="253"/>
                  </a:lnTo>
                  <a:lnTo>
                    <a:pt x="77733" y="169"/>
                  </a:lnTo>
                  <a:lnTo>
                    <a:pt x="82514" y="85"/>
                  </a:lnTo>
                  <a:lnTo>
                    <a:pt x="87400" y="43"/>
                  </a:lnTo>
                  <a:lnTo>
                    <a:pt x="92328" y="21"/>
                  </a:lnTo>
                  <a:lnTo>
                    <a:pt x="97341" y="0"/>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103"/>
            <p:cNvSpPr/>
            <p:nvPr/>
          </p:nvSpPr>
          <p:spPr>
            <a:xfrm>
              <a:off x="1266975" y="945750"/>
              <a:ext cx="4969700" cy="3057450"/>
            </a:xfrm>
            <a:custGeom>
              <a:avLst/>
              <a:gdLst/>
              <a:ahLst/>
              <a:cxnLst/>
              <a:rect l="l" t="t" r="r" b="b"/>
              <a:pathLst>
                <a:path w="198788" h="122298" extrusionOk="0">
                  <a:moveTo>
                    <a:pt x="195881" y="0"/>
                  </a:moveTo>
                  <a:lnTo>
                    <a:pt x="195608" y="21"/>
                  </a:lnTo>
                  <a:lnTo>
                    <a:pt x="195313" y="84"/>
                  </a:lnTo>
                  <a:lnTo>
                    <a:pt x="152645" y="9962"/>
                  </a:lnTo>
                  <a:lnTo>
                    <a:pt x="152455" y="10004"/>
                  </a:lnTo>
                  <a:lnTo>
                    <a:pt x="152287" y="10067"/>
                  </a:lnTo>
                  <a:lnTo>
                    <a:pt x="152097" y="10151"/>
                  </a:lnTo>
                  <a:lnTo>
                    <a:pt x="151929" y="10235"/>
                  </a:lnTo>
                  <a:lnTo>
                    <a:pt x="151781" y="10320"/>
                  </a:lnTo>
                  <a:lnTo>
                    <a:pt x="151613" y="10425"/>
                  </a:lnTo>
                  <a:lnTo>
                    <a:pt x="151465" y="10551"/>
                  </a:lnTo>
                  <a:lnTo>
                    <a:pt x="151318" y="10678"/>
                  </a:lnTo>
                  <a:lnTo>
                    <a:pt x="151128" y="10888"/>
                  </a:lnTo>
                  <a:lnTo>
                    <a:pt x="150960" y="11120"/>
                  </a:lnTo>
                  <a:lnTo>
                    <a:pt x="150812" y="11352"/>
                  </a:lnTo>
                  <a:lnTo>
                    <a:pt x="150686" y="11604"/>
                  </a:lnTo>
                  <a:lnTo>
                    <a:pt x="150602" y="11857"/>
                  </a:lnTo>
                  <a:lnTo>
                    <a:pt x="150518" y="12131"/>
                  </a:lnTo>
                  <a:lnTo>
                    <a:pt x="150475" y="12405"/>
                  </a:lnTo>
                  <a:lnTo>
                    <a:pt x="150454" y="12657"/>
                  </a:lnTo>
                  <a:lnTo>
                    <a:pt x="150475" y="12931"/>
                  </a:lnTo>
                  <a:lnTo>
                    <a:pt x="150497" y="13205"/>
                  </a:lnTo>
                  <a:lnTo>
                    <a:pt x="150560" y="13479"/>
                  </a:lnTo>
                  <a:lnTo>
                    <a:pt x="150644" y="13731"/>
                  </a:lnTo>
                  <a:lnTo>
                    <a:pt x="150770" y="13984"/>
                  </a:lnTo>
                  <a:lnTo>
                    <a:pt x="150897" y="14237"/>
                  </a:lnTo>
                  <a:lnTo>
                    <a:pt x="151065" y="14468"/>
                  </a:lnTo>
                  <a:lnTo>
                    <a:pt x="151255" y="14679"/>
                  </a:lnTo>
                  <a:lnTo>
                    <a:pt x="157910" y="21608"/>
                  </a:lnTo>
                  <a:lnTo>
                    <a:pt x="157973" y="21671"/>
                  </a:lnTo>
                  <a:lnTo>
                    <a:pt x="158162" y="21903"/>
                  </a:lnTo>
                  <a:lnTo>
                    <a:pt x="158310" y="22134"/>
                  </a:lnTo>
                  <a:lnTo>
                    <a:pt x="158457" y="22387"/>
                  </a:lnTo>
                  <a:lnTo>
                    <a:pt x="158542" y="22640"/>
                  </a:lnTo>
                  <a:lnTo>
                    <a:pt x="158626" y="22893"/>
                  </a:lnTo>
                  <a:lnTo>
                    <a:pt x="158689" y="23166"/>
                  </a:lnTo>
                  <a:lnTo>
                    <a:pt x="158710" y="23440"/>
                  </a:lnTo>
                  <a:lnTo>
                    <a:pt x="158710" y="23714"/>
                  </a:lnTo>
                  <a:lnTo>
                    <a:pt x="158689" y="23967"/>
                  </a:lnTo>
                  <a:lnTo>
                    <a:pt x="158626" y="24240"/>
                  </a:lnTo>
                  <a:lnTo>
                    <a:pt x="158542" y="24493"/>
                  </a:lnTo>
                  <a:lnTo>
                    <a:pt x="158457" y="24746"/>
                  </a:lnTo>
                  <a:lnTo>
                    <a:pt x="158331" y="24999"/>
                  </a:lnTo>
                  <a:lnTo>
                    <a:pt x="158162" y="25230"/>
                  </a:lnTo>
                  <a:lnTo>
                    <a:pt x="157994" y="25462"/>
                  </a:lnTo>
                  <a:lnTo>
                    <a:pt x="157783" y="25651"/>
                  </a:lnTo>
                  <a:lnTo>
                    <a:pt x="113220" y="66150"/>
                  </a:lnTo>
                  <a:lnTo>
                    <a:pt x="113009" y="66319"/>
                  </a:lnTo>
                  <a:lnTo>
                    <a:pt x="112799" y="66466"/>
                  </a:lnTo>
                  <a:lnTo>
                    <a:pt x="112567" y="66572"/>
                  </a:lnTo>
                  <a:lnTo>
                    <a:pt x="112335" y="66677"/>
                  </a:lnTo>
                  <a:lnTo>
                    <a:pt x="112104" y="66761"/>
                  </a:lnTo>
                  <a:lnTo>
                    <a:pt x="111872" y="66824"/>
                  </a:lnTo>
                  <a:lnTo>
                    <a:pt x="111619" y="66867"/>
                  </a:lnTo>
                  <a:lnTo>
                    <a:pt x="111135" y="66867"/>
                  </a:lnTo>
                  <a:lnTo>
                    <a:pt x="110882" y="66845"/>
                  </a:lnTo>
                  <a:lnTo>
                    <a:pt x="110629" y="66803"/>
                  </a:lnTo>
                  <a:lnTo>
                    <a:pt x="110398" y="66719"/>
                  </a:lnTo>
                  <a:lnTo>
                    <a:pt x="110166" y="66635"/>
                  </a:lnTo>
                  <a:lnTo>
                    <a:pt x="109935" y="66508"/>
                  </a:lnTo>
                  <a:lnTo>
                    <a:pt x="109724" y="66382"/>
                  </a:lnTo>
                  <a:lnTo>
                    <a:pt x="109513" y="66235"/>
                  </a:lnTo>
                  <a:lnTo>
                    <a:pt x="73774" y="36455"/>
                  </a:lnTo>
                  <a:lnTo>
                    <a:pt x="73585" y="36308"/>
                  </a:lnTo>
                  <a:lnTo>
                    <a:pt x="73353" y="36161"/>
                  </a:lnTo>
                  <a:lnTo>
                    <a:pt x="73142" y="36055"/>
                  </a:lnTo>
                  <a:lnTo>
                    <a:pt x="72911" y="35971"/>
                  </a:lnTo>
                  <a:lnTo>
                    <a:pt x="72658" y="35887"/>
                  </a:lnTo>
                  <a:lnTo>
                    <a:pt x="72426" y="35845"/>
                  </a:lnTo>
                  <a:lnTo>
                    <a:pt x="72173" y="35824"/>
                  </a:lnTo>
                  <a:lnTo>
                    <a:pt x="71942" y="35803"/>
                  </a:lnTo>
                  <a:lnTo>
                    <a:pt x="71689" y="35824"/>
                  </a:lnTo>
                  <a:lnTo>
                    <a:pt x="71457" y="35866"/>
                  </a:lnTo>
                  <a:lnTo>
                    <a:pt x="71205" y="35908"/>
                  </a:lnTo>
                  <a:lnTo>
                    <a:pt x="70973" y="35992"/>
                  </a:lnTo>
                  <a:lnTo>
                    <a:pt x="70741" y="36097"/>
                  </a:lnTo>
                  <a:lnTo>
                    <a:pt x="70531" y="36203"/>
                  </a:lnTo>
                  <a:lnTo>
                    <a:pt x="70320" y="36350"/>
                  </a:lnTo>
                  <a:lnTo>
                    <a:pt x="70110" y="36498"/>
                  </a:lnTo>
                  <a:lnTo>
                    <a:pt x="3622" y="95445"/>
                  </a:lnTo>
                  <a:lnTo>
                    <a:pt x="3433" y="95635"/>
                  </a:lnTo>
                  <a:lnTo>
                    <a:pt x="3264" y="95824"/>
                  </a:lnTo>
                  <a:lnTo>
                    <a:pt x="3117" y="96035"/>
                  </a:lnTo>
                  <a:lnTo>
                    <a:pt x="2969" y="96267"/>
                  </a:lnTo>
                  <a:lnTo>
                    <a:pt x="2864" y="96498"/>
                  </a:lnTo>
                  <a:lnTo>
                    <a:pt x="2780" y="96751"/>
                  </a:lnTo>
                  <a:lnTo>
                    <a:pt x="2717" y="97004"/>
                  </a:lnTo>
                  <a:lnTo>
                    <a:pt x="2675" y="97278"/>
                  </a:lnTo>
                  <a:lnTo>
                    <a:pt x="0" y="122297"/>
                  </a:lnTo>
                  <a:lnTo>
                    <a:pt x="70468" y="59853"/>
                  </a:lnTo>
                  <a:lnTo>
                    <a:pt x="70678" y="59685"/>
                  </a:lnTo>
                  <a:lnTo>
                    <a:pt x="70889" y="59559"/>
                  </a:lnTo>
                  <a:lnTo>
                    <a:pt x="71120" y="59432"/>
                  </a:lnTo>
                  <a:lnTo>
                    <a:pt x="71331" y="59327"/>
                  </a:lnTo>
                  <a:lnTo>
                    <a:pt x="71563" y="59264"/>
                  </a:lnTo>
                  <a:lnTo>
                    <a:pt x="71815" y="59201"/>
                  </a:lnTo>
                  <a:lnTo>
                    <a:pt x="72047" y="59158"/>
                  </a:lnTo>
                  <a:lnTo>
                    <a:pt x="72553" y="59158"/>
                  </a:lnTo>
                  <a:lnTo>
                    <a:pt x="72784" y="59179"/>
                  </a:lnTo>
                  <a:lnTo>
                    <a:pt x="73016" y="59243"/>
                  </a:lnTo>
                  <a:lnTo>
                    <a:pt x="73269" y="59306"/>
                  </a:lnTo>
                  <a:lnTo>
                    <a:pt x="73500" y="59390"/>
                  </a:lnTo>
                  <a:lnTo>
                    <a:pt x="73711" y="59516"/>
                  </a:lnTo>
                  <a:lnTo>
                    <a:pt x="73943" y="59643"/>
                  </a:lnTo>
                  <a:lnTo>
                    <a:pt x="74132" y="59790"/>
                  </a:lnTo>
                  <a:lnTo>
                    <a:pt x="110019" y="89612"/>
                  </a:lnTo>
                  <a:lnTo>
                    <a:pt x="110229" y="89780"/>
                  </a:lnTo>
                  <a:lnTo>
                    <a:pt x="110440" y="89906"/>
                  </a:lnTo>
                  <a:lnTo>
                    <a:pt x="110672" y="90033"/>
                  </a:lnTo>
                  <a:lnTo>
                    <a:pt x="110903" y="90117"/>
                  </a:lnTo>
                  <a:lnTo>
                    <a:pt x="111135" y="90201"/>
                  </a:lnTo>
                  <a:lnTo>
                    <a:pt x="111388" y="90243"/>
                  </a:lnTo>
                  <a:lnTo>
                    <a:pt x="111640" y="90265"/>
                  </a:lnTo>
                  <a:lnTo>
                    <a:pt x="112125" y="90265"/>
                  </a:lnTo>
                  <a:lnTo>
                    <a:pt x="112377" y="90222"/>
                  </a:lnTo>
                  <a:lnTo>
                    <a:pt x="112609" y="90159"/>
                  </a:lnTo>
                  <a:lnTo>
                    <a:pt x="112862" y="90075"/>
                  </a:lnTo>
                  <a:lnTo>
                    <a:pt x="113072" y="89970"/>
                  </a:lnTo>
                  <a:lnTo>
                    <a:pt x="113304" y="89864"/>
                  </a:lnTo>
                  <a:lnTo>
                    <a:pt x="113515" y="89717"/>
                  </a:lnTo>
                  <a:lnTo>
                    <a:pt x="113725" y="89548"/>
                  </a:lnTo>
                  <a:lnTo>
                    <a:pt x="170209" y="38246"/>
                  </a:lnTo>
                  <a:lnTo>
                    <a:pt x="170441" y="38077"/>
                  </a:lnTo>
                  <a:lnTo>
                    <a:pt x="170672" y="37930"/>
                  </a:lnTo>
                  <a:lnTo>
                    <a:pt x="170904" y="37782"/>
                  </a:lnTo>
                  <a:lnTo>
                    <a:pt x="171157" y="37698"/>
                  </a:lnTo>
                  <a:lnTo>
                    <a:pt x="171409" y="37614"/>
                  </a:lnTo>
                  <a:lnTo>
                    <a:pt x="171683" y="37551"/>
                  </a:lnTo>
                  <a:lnTo>
                    <a:pt x="171936" y="37530"/>
                  </a:lnTo>
                  <a:lnTo>
                    <a:pt x="172210" y="37530"/>
                  </a:lnTo>
                  <a:lnTo>
                    <a:pt x="172483" y="37551"/>
                  </a:lnTo>
                  <a:lnTo>
                    <a:pt x="172736" y="37593"/>
                  </a:lnTo>
                  <a:lnTo>
                    <a:pt x="172989" y="37656"/>
                  </a:lnTo>
                  <a:lnTo>
                    <a:pt x="173242" y="37761"/>
                  </a:lnTo>
                  <a:lnTo>
                    <a:pt x="173494" y="37866"/>
                  </a:lnTo>
                  <a:lnTo>
                    <a:pt x="173726" y="38014"/>
                  </a:lnTo>
                  <a:lnTo>
                    <a:pt x="173937" y="38182"/>
                  </a:lnTo>
                  <a:lnTo>
                    <a:pt x="174147" y="38372"/>
                  </a:lnTo>
                  <a:lnTo>
                    <a:pt x="180908" y="45385"/>
                  </a:lnTo>
                  <a:lnTo>
                    <a:pt x="181181" y="45617"/>
                  </a:lnTo>
                  <a:lnTo>
                    <a:pt x="181455" y="45827"/>
                  </a:lnTo>
                  <a:lnTo>
                    <a:pt x="181771" y="45996"/>
                  </a:lnTo>
                  <a:lnTo>
                    <a:pt x="182087" y="46122"/>
                  </a:lnTo>
                  <a:lnTo>
                    <a:pt x="182361" y="46185"/>
                  </a:lnTo>
                  <a:lnTo>
                    <a:pt x="182656" y="46227"/>
                  </a:lnTo>
                  <a:lnTo>
                    <a:pt x="182929" y="46248"/>
                  </a:lnTo>
                  <a:lnTo>
                    <a:pt x="183203" y="46248"/>
                  </a:lnTo>
                  <a:lnTo>
                    <a:pt x="183477" y="46206"/>
                  </a:lnTo>
                  <a:lnTo>
                    <a:pt x="183730" y="46143"/>
                  </a:lnTo>
                  <a:lnTo>
                    <a:pt x="184003" y="46038"/>
                  </a:lnTo>
                  <a:lnTo>
                    <a:pt x="184235" y="45933"/>
                  </a:lnTo>
                  <a:lnTo>
                    <a:pt x="184467" y="45806"/>
                  </a:lnTo>
                  <a:lnTo>
                    <a:pt x="184698" y="45638"/>
                  </a:lnTo>
                  <a:lnTo>
                    <a:pt x="184909" y="45469"/>
                  </a:lnTo>
                  <a:lnTo>
                    <a:pt x="185099" y="45259"/>
                  </a:lnTo>
                  <a:lnTo>
                    <a:pt x="185267" y="45048"/>
                  </a:lnTo>
                  <a:lnTo>
                    <a:pt x="185414" y="44816"/>
                  </a:lnTo>
                  <a:lnTo>
                    <a:pt x="185541" y="44564"/>
                  </a:lnTo>
                  <a:lnTo>
                    <a:pt x="185625" y="44290"/>
                  </a:lnTo>
                  <a:lnTo>
                    <a:pt x="198640" y="3686"/>
                  </a:lnTo>
                  <a:lnTo>
                    <a:pt x="198703" y="3517"/>
                  </a:lnTo>
                  <a:lnTo>
                    <a:pt x="198746" y="3328"/>
                  </a:lnTo>
                  <a:lnTo>
                    <a:pt x="198767" y="3138"/>
                  </a:lnTo>
                  <a:lnTo>
                    <a:pt x="198788" y="2948"/>
                  </a:lnTo>
                  <a:lnTo>
                    <a:pt x="198788" y="2759"/>
                  </a:lnTo>
                  <a:lnTo>
                    <a:pt x="198767" y="2569"/>
                  </a:lnTo>
                  <a:lnTo>
                    <a:pt x="198746" y="2380"/>
                  </a:lnTo>
                  <a:lnTo>
                    <a:pt x="198703" y="2190"/>
                  </a:lnTo>
                  <a:lnTo>
                    <a:pt x="198619" y="1895"/>
                  </a:lnTo>
                  <a:lnTo>
                    <a:pt x="198514" y="1643"/>
                  </a:lnTo>
                  <a:lnTo>
                    <a:pt x="198388" y="1390"/>
                  </a:lnTo>
                  <a:lnTo>
                    <a:pt x="198240" y="1158"/>
                  </a:lnTo>
                  <a:lnTo>
                    <a:pt x="198072" y="948"/>
                  </a:lnTo>
                  <a:lnTo>
                    <a:pt x="197882" y="758"/>
                  </a:lnTo>
                  <a:lnTo>
                    <a:pt x="197671" y="590"/>
                  </a:lnTo>
                  <a:lnTo>
                    <a:pt x="197440" y="421"/>
                  </a:lnTo>
                  <a:lnTo>
                    <a:pt x="197208" y="295"/>
                  </a:lnTo>
                  <a:lnTo>
                    <a:pt x="196955" y="190"/>
                  </a:lnTo>
                  <a:lnTo>
                    <a:pt x="196703" y="105"/>
                  </a:lnTo>
                  <a:lnTo>
                    <a:pt x="196429" y="42"/>
                  </a:lnTo>
                  <a:lnTo>
                    <a:pt x="196155" y="21"/>
                  </a:lnTo>
                  <a:lnTo>
                    <a:pt x="1958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103"/>
            <p:cNvSpPr/>
            <p:nvPr/>
          </p:nvSpPr>
          <p:spPr>
            <a:xfrm>
              <a:off x="1266975" y="945750"/>
              <a:ext cx="4969700" cy="3057450"/>
            </a:xfrm>
            <a:custGeom>
              <a:avLst/>
              <a:gdLst/>
              <a:ahLst/>
              <a:cxnLst/>
              <a:rect l="l" t="t" r="r" b="b"/>
              <a:pathLst>
                <a:path w="198788" h="122298" fill="none" extrusionOk="0">
                  <a:moveTo>
                    <a:pt x="198640" y="3686"/>
                  </a:moveTo>
                  <a:lnTo>
                    <a:pt x="185625" y="44290"/>
                  </a:lnTo>
                  <a:lnTo>
                    <a:pt x="185625" y="44290"/>
                  </a:lnTo>
                  <a:lnTo>
                    <a:pt x="185541" y="44564"/>
                  </a:lnTo>
                  <a:lnTo>
                    <a:pt x="185414" y="44816"/>
                  </a:lnTo>
                  <a:lnTo>
                    <a:pt x="185267" y="45048"/>
                  </a:lnTo>
                  <a:lnTo>
                    <a:pt x="185099" y="45259"/>
                  </a:lnTo>
                  <a:lnTo>
                    <a:pt x="184909" y="45469"/>
                  </a:lnTo>
                  <a:lnTo>
                    <a:pt x="184698" y="45638"/>
                  </a:lnTo>
                  <a:lnTo>
                    <a:pt x="184467" y="45806"/>
                  </a:lnTo>
                  <a:lnTo>
                    <a:pt x="184235" y="45933"/>
                  </a:lnTo>
                  <a:lnTo>
                    <a:pt x="184003" y="46038"/>
                  </a:lnTo>
                  <a:lnTo>
                    <a:pt x="183730" y="46143"/>
                  </a:lnTo>
                  <a:lnTo>
                    <a:pt x="183477" y="46206"/>
                  </a:lnTo>
                  <a:lnTo>
                    <a:pt x="183203" y="46248"/>
                  </a:lnTo>
                  <a:lnTo>
                    <a:pt x="182929" y="46248"/>
                  </a:lnTo>
                  <a:lnTo>
                    <a:pt x="182656" y="46227"/>
                  </a:lnTo>
                  <a:lnTo>
                    <a:pt x="182361" y="46185"/>
                  </a:lnTo>
                  <a:lnTo>
                    <a:pt x="182087" y="46122"/>
                  </a:lnTo>
                  <a:lnTo>
                    <a:pt x="182087" y="46122"/>
                  </a:lnTo>
                  <a:lnTo>
                    <a:pt x="181771" y="45996"/>
                  </a:lnTo>
                  <a:lnTo>
                    <a:pt x="181455" y="45827"/>
                  </a:lnTo>
                  <a:lnTo>
                    <a:pt x="181181" y="45617"/>
                  </a:lnTo>
                  <a:lnTo>
                    <a:pt x="180908" y="45385"/>
                  </a:lnTo>
                  <a:lnTo>
                    <a:pt x="174147" y="38372"/>
                  </a:lnTo>
                  <a:lnTo>
                    <a:pt x="174147" y="38372"/>
                  </a:lnTo>
                  <a:lnTo>
                    <a:pt x="173937" y="38182"/>
                  </a:lnTo>
                  <a:lnTo>
                    <a:pt x="173726" y="38014"/>
                  </a:lnTo>
                  <a:lnTo>
                    <a:pt x="173494" y="37866"/>
                  </a:lnTo>
                  <a:lnTo>
                    <a:pt x="173242" y="37761"/>
                  </a:lnTo>
                  <a:lnTo>
                    <a:pt x="172989" y="37656"/>
                  </a:lnTo>
                  <a:lnTo>
                    <a:pt x="172736" y="37593"/>
                  </a:lnTo>
                  <a:lnTo>
                    <a:pt x="172483" y="37551"/>
                  </a:lnTo>
                  <a:lnTo>
                    <a:pt x="172210" y="37530"/>
                  </a:lnTo>
                  <a:lnTo>
                    <a:pt x="171936" y="37530"/>
                  </a:lnTo>
                  <a:lnTo>
                    <a:pt x="171683" y="37551"/>
                  </a:lnTo>
                  <a:lnTo>
                    <a:pt x="171409" y="37614"/>
                  </a:lnTo>
                  <a:lnTo>
                    <a:pt x="171157" y="37698"/>
                  </a:lnTo>
                  <a:lnTo>
                    <a:pt x="170904" y="37782"/>
                  </a:lnTo>
                  <a:lnTo>
                    <a:pt x="170672" y="37930"/>
                  </a:lnTo>
                  <a:lnTo>
                    <a:pt x="170441" y="38077"/>
                  </a:lnTo>
                  <a:lnTo>
                    <a:pt x="170209" y="38246"/>
                  </a:lnTo>
                  <a:lnTo>
                    <a:pt x="113725" y="89548"/>
                  </a:lnTo>
                  <a:lnTo>
                    <a:pt x="113725" y="89548"/>
                  </a:lnTo>
                  <a:lnTo>
                    <a:pt x="113515" y="89717"/>
                  </a:lnTo>
                  <a:lnTo>
                    <a:pt x="113304" y="89864"/>
                  </a:lnTo>
                  <a:lnTo>
                    <a:pt x="113072" y="89970"/>
                  </a:lnTo>
                  <a:lnTo>
                    <a:pt x="112862" y="90075"/>
                  </a:lnTo>
                  <a:lnTo>
                    <a:pt x="112609" y="90159"/>
                  </a:lnTo>
                  <a:lnTo>
                    <a:pt x="112377" y="90222"/>
                  </a:lnTo>
                  <a:lnTo>
                    <a:pt x="112125" y="90265"/>
                  </a:lnTo>
                  <a:lnTo>
                    <a:pt x="111872" y="90265"/>
                  </a:lnTo>
                  <a:lnTo>
                    <a:pt x="111640" y="90265"/>
                  </a:lnTo>
                  <a:lnTo>
                    <a:pt x="111388" y="90243"/>
                  </a:lnTo>
                  <a:lnTo>
                    <a:pt x="111135" y="90201"/>
                  </a:lnTo>
                  <a:lnTo>
                    <a:pt x="110903" y="90117"/>
                  </a:lnTo>
                  <a:lnTo>
                    <a:pt x="110672" y="90033"/>
                  </a:lnTo>
                  <a:lnTo>
                    <a:pt x="110440" y="89906"/>
                  </a:lnTo>
                  <a:lnTo>
                    <a:pt x="110229" y="89780"/>
                  </a:lnTo>
                  <a:lnTo>
                    <a:pt x="110019" y="89612"/>
                  </a:lnTo>
                  <a:lnTo>
                    <a:pt x="74132" y="59790"/>
                  </a:lnTo>
                  <a:lnTo>
                    <a:pt x="74132" y="59790"/>
                  </a:lnTo>
                  <a:lnTo>
                    <a:pt x="73943" y="59643"/>
                  </a:lnTo>
                  <a:lnTo>
                    <a:pt x="73711" y="59516"/>
                  </a:lnTo>
                  <a:lnTo>
                    <a:pt x="73500" y="59390"/>
                  </a:lnTo>
                  <a:lnTo>
                    <a:pt x="73269" y="59306"/>
                  </a:lnTo>
                  <a:lnTo>
                    <a:pt x="73016" y="59243"/>
                  </a:lnTo>
                  <a:lnTo>
                    <a:pt x="72784" y="59179"/>
                  </a:lnTo>
                  <a:lnTo>
                    <a:pt x="72553" y="59158"/>
                  </a:lnTo>
                  <a:lnTo>
                    <a:pt x="72300" y="59158"/>
                  </a:lnTo>
                  <a:lnTo>
                    <a:pt x="72047" y="59158"/>
                  </a:lnTo>
                  <a:lnTo>
                    <a:pt x="71815" y="59201"/>
                  </a:lnTo>
                  <a:lnTo>
                    <a:pt x="71563" y="59264"/>
                  </a:lnTo>
                  <a:lnTo>
                    <a:pt x="71331" y="59327"/>
                  </a:lnTo>
                  <a:lnTo>
                    <a:pt x="71120" y="59432"/>
                  </a:lnTo>
                  <a:lnTo>
                    <a:pt x="70889" y="59559"/>
                  </a:lnTo>
                  <a:lnTo>
                    <a:pt x="70678" y="59685"/>
                  </a:lnTo>
                  <a:lnTo>
                    <a:pt x="70468" y="59853"/>
                  </a:lnTo>
                  <a:lnTo>
                    <a:pt x="0" y="122297"/>
                  </a:lnTo>
                  <a:lnTo>
                    <a:pt x="2675" y="97278"/>
                  </a:lnTo>
                  <a:lnTo>
                    <a:pt x="2675" y="97278"/>
                  </a:lnTo>
                  <a:lnTo>
                    <a:pt x="2717" y="97004"/>
                  </a:lnTo>
                  <a:lnTo>
                    <a:pt x="2780" y="96751"/>
                  </a:lnTo>
                  <a:lnTo>
                    <a:pt x="2864" y="96498"/>
                  </a:lnTo>
                  <a:lnTo>
                    <a:pt x="2969" y="96267"/>
                  </a:lnTo>
                  <a:lnTo>
                    <a:pt x="3117" y="96035"/>
                  </a:lnTo>
                  <a:lnTo>
                    <a:pt x="3264" y="95824"/>
                  </a:lnTo>
                  <a:lnTo>
                    <a:pt x="3433" y="95635"/>
                  </a:lnTo>
                  <a:lnTo>
                    <a:pt x="3622" y="95445"/>
                  </a:lnTo>
                  <a:lnTo>
                    <a:pt x="70110" y="36498"/>
                  </a:lnTo>
                  <a:lnTo>
                    <a:pt x="70110" y="36498"/>
                  </a:lnTo>
                  <a:lnTo>
                    <a:pt x="70320" y="36350"/>
                  </a:lnTo>
                  <a:lnTo>
                    <a:pt x="70531" y="36203"/>
                  </a:lnTo>
                  <a:lnTo>
                    <a:pt x="70741" y="36097"/>
                  </a:lnTo>
                  <a:lnTo>
                    <a:pt x="70973" y="35992"/>
                  </a:lnTo>
                  <a:lnTo>
                    <a:pt x="71205" y="35908"/>
                  </a:lnTo>
                  <a:lnTo>
                    <a:pt x="71457" y="35866"/>
                  </a:lnTo>
                  <a:lnTo>
                    <a:pt x="71689" y="35824"/>
                  </a:lnTo>
                  <a:lnTo>
                    <a:pt x="71942" y="35803"/>
                  </a:lnTo>
                  <a:lnTo>
                    <a:pt x="72173" y="35824"/>
                  </a:lnTo>
                  <a:lnTo>
                    <a:pt x="72426" y="35845"/>
                  </a:lnTo>
                  <a:lnTo>
                    <a:pt x="72658" y="35887"/>
                  </a:lnTo>
                  <a:lnTo>
                    <a:pt x="72911" y="35971"/>
                  </a:lnTo>
                  <a:lnTo>
                    <a:pt x="73142" y="36055"/>
                  </a:lnTo>
                  <a:lnTo>
                    <a:pt x="73353" y="36161"/>
                  </a:lnTo>
                  <a:lnTo>
                    <a:pt x="73585" y="36308"/>
                  </a:lnTo>
                  <a:lnTo>
                    <a:pt x="73774" y="36455"/>
                  </a:lnTo>
                  <a:lnTo>
                    <a:pt x="109513" y="66235"/>
                  </a:lnTo>
                  <a:lnTo>
                    <a:pt x="109513" y="66235"/>
                  </a:lnTo>
                  <a:lnTo>
                    <a:pt x="109724" y="66382"/>
                  </a:lnTo>
                  <a:lnTo>
                    <a:pt x="109935" y="66508"/>
                  </a:lnTo>
                  <a:lnTo>
                    <a:pt x="110166" y="66635"/>
                  </a:lnTo>
                  <a:lnTo>
                    <a:pt x="110398" y="66719"/>
                  </a:lnTo>
                  <a:lnTo>
                    <a:pt x="110629" y="66803"/>
                  </a:lnTo>
                  <a:lnTo>
                    <a:pt x="110882" y="66845"/>
                  </a:lnTo>
                  <a:lnTo>
                    <a:pt x="111135" y="66867"/>
                  </a:lnTo>
                  <a:lnTo>
                    <a:pt x="111367" y="66867"/>
                  </a:lnTo>
                  <a:lnTo>
                    <a:pt x="111619" y="66867"/>
                  </a:lnTo>
                  <a:lnTo>
                    <a:pt x="111872" y="66824"/>
                  </a:lnTo>
                  <a:lnTo>
                    <a:pt x="112104" y="66761"/>
                  </a:lnTo>
                  <a:lnTo>
                    <a:pt x="112335" y="66677"/>
                  </a:lnTo>
                  <a:lnTo>
                    <a:pt x="112567" y="66572"/>
                  </a:lnTo>
                  <a:lnTo>
                    <a:pt x="112799" y="66466"/>
                  </a:lnTo>
                  <a:lnTo>
                    <a:pt x="113009" y="66319"/>
                  </a:lnTo>
                  <a:lnTo>
                    <a:pt x="113220" y="66150"/>
                  </a:lnTo>
                  <a:lnTo>
                    <a:pt x="157783" y="25651"/>
                  </a:lnTo>
                  <a:lnTo>
                    <a:pt x="157783" y="25651"/>
                  </a:lnTo>
                  <a:lnTo>
                    <a:pt x="157994" y="25462"/>
                  </a:lnTo>
                  <a:lnTo>
                    <a:pt x="158162" y="25230"/>
                  </a:lnTo>
                  <a:lnTo>
                    <a:pt x="158331" y="24999"/>
                  </a:lnTo>
                  <a:lnTo>
                    <a:pt x="158457" y="24746"/>
                  </a:lnTo>
                  <a:lnTo>
                    <a:pt x="158542" y="24493"/>
                  </a:lnTo>
                  <a:lnTo>
                    <a:pt x="158626" y="24240"/>
                  </a:lnTo>
                  <a:lnTo>
                    <a:pt x="158689" y="23967"/>
                  </a:lnTo>
                  <a:lnTo>
                    <a:pt x="158710" y="23714"/>
                  </a:lnTo>
                  <a:lnTo>
                    <a:pt x="158710" y="23440"/>
                  </a:lnTo>
                  <a:lnTo>
                    <a:pt x="158689" y="23166"/>
                  </a:lnTo>
                  <a:lnTo>
                    <a:pt x="158626" y="22893"/>
                  </a:lnTo>
                  <a:lnTo>
                    <a:pt x="158542" y="22640"/>
                  </a:lnTo>
                  <a:lnTo>
                    <a:pt x="158457" y="22387"/>
                  </a:lnTo>
                  <a:lnTo>
                    <a:pt x="158310" y="22134"/>
                  </a:lnTo>
                  <a:lnTo>
                    <a:pt x="158162" y="21903"/>
                  </a:lnTo>
                  <a:lnTo>
                    <a:pt x="157973" y="21671"/>
                  </a:lnTo>
                  <a:lnTo>
                    <a:pt x="157973" y="21671"/>
                  </a:lnTo>
                  <a:lnTo>
                    <a:pt x="157910" y="21608"/>
                  </a:lnTo>
                  <a:lnTo>
                    <a:pt x="151255" y="14679"/>
                  </a:lnTo>
                  <a:lnTo>
                    <a:pt x="151255" y="14679"/>
                  </a:lnTo>
                  <a:lnTo>
                    <a:pt x="151065" y="14468"/>
                  </a:lnTo>
                  <a:lnTo>
                    <a:pt x="150897" y="14237"/>
                  </a:lnTo>
                  <a:lnTo>
                    <a:pt x="150770" y="13984"/>
                  </a:lnTo>
                  <a:lnTo>
                    <a:pt x="150644" y="13731"/>
                  </a:lnTo>
                  <a:lnTo>
                    <a:pt x="150560" y="13479"/>
                  </a:lnTo>
                  <a:lnTo>
                    <a:pt x="150497" y="13205"/>
                  </a:lnTo>
                  <a:lnTo>
                    <a:pt x="150475" y="12931"/>
                  </a:lnTo>
                  <a:lnTo>
                    <a:pt x="150454" y="12657"/>
                  </a:lnTo>
                  <a:lnTo>
                    <a:pt x="150475" y="12405"/>
                  </a:lnTo>
                  <a:lnTo>
                    <a:pt x="150518" y="12131"/>
                  </a:lnTo>
                  <a:lnTo>
                    <a:pt x="150602" y="11857"/>
                  </a:lnTo>
                  <a:lnTo>
                    <a:pt x="150686" y="11604"/>
                  </a:lnTo>
                  <a:lnTo>
                    <a:pt x="150812" y="11352"/>
                  </a:lnTo>
                  <a:lnTo>
                    <a:pt x="150960" y="11120"/>
                  </a:lnTo>
                  <a:lnTo>
                    <a:pt x="151128" y="10888"/>
                  </a:lnTo>
                  <a:lnTo>
                    <a:pt x="151318" y="10678"/>
                  </a:lnTo>
                  <a:lnTo>
                    <a:pt x="151318" y="10678"/>
                  </a:lnTo>
                  <a:lnTo>
                    <a:pt x="151465" y="10551"/>
                  </a:lnTo>
                  <a:lnTo>
                    <a:pt x="151613" y="10425"/>
                  </a:lnTo>
                  <a:lnTo>
                    <a:pt x="151781" y="10320"/>
                  </a:lnTo>
                  <a:lnTo>
                    <a:pt x="151929" y="10235"/>
                  </a:lnTo>
                  <a:lnTo>
                    <a:pt x="152097" y="10151"/>
                  </a:lnTo>
                  <a:lnTo>
                    <a:pt x="152287" y="10067"/>
                  </a:lnTo>
                  <a:lnTo>
                    <a:pt x="152455" y="10004"/>
                  </a:lnTo>
                  <a:lnTo>
                    <a:pt x="152645" y="9962"/>
                  </a:lnTo>
                  <a:lnTo>
                    <a:pt x="195313" y="84"/>
                  </a:lnTo>
                  <a:lnTo>
                    <a:pt x="195313" y="84"/>
                  </a:lnTo>
                  <a:lnTo>
                    <a:pt x="195608" y="21"/>
                  </a:lnTo>
                  <a:lnTo>
                    <a:pt x="195881" y="0"/>
                  </a:lnTo>
                  <a:lnTo>
                    <a:pt x="196155" y="21"/>
                  </a:lnTo>
                  <a:lnTo>
                    <a:pt x="196429" y="42"/>
                  </a:lnTo>
                  <a:lnTo>
                    <a:pt x="196703" y="105"/>
                  </a:lnTo>
                  <a:lnTo>
                    <a:pt x="196955" y="190"/>
                  </a:lnTo>
                  <a:lnTo>
                    <a:pt x="197208" y="295"/>
                  </a:lnTo>
                  <a:lnTo>
                    <a:pt x="197440" y="421"/>
                  </a:lnTo>
                  <a:lnTo>
                    <a:pt x="197671" y="590"/>
                  </a:lnTo>
                  <a:lnTo>
                    <a:pt x="197882" y="758"/>
                  </a:lnTo>
                  <a:lnTo>
                    <a:pt x="198072" y="948"/>
                  </a:lnTo>
                  <a:lnTo>
                    <a:pt x="198240" y="1158"/>
                  </a:lnTo>
                  <a:lnTo>
                    <a:pt x="198388" y="1390"/>
                  </a:lnTo>
                  <a:lnTo>
                    <a:pt x="198514" y="1643"/>
                  </a:lnTo>
                  <a:lnTo>
                    <a:pt x="198619" y="1895"/>
                  </a:lnTo>
                  <a:lnTo>
                    <a:pt x="198703" y="2190"/>
                  </a:lnTo>
                  <a:lnTo>
                    <a:pt x="198703" y="2190"/>
                  </a:lnTo>
                  <a:lnTo>
                    <a:pt x="198746" y="2380"/>
                  </a:lnTo>
                  <a:lnTo>
                    <a:pt x="198767" y="2569"/>
                  </a:lnTo>
                  <a:lnTo>
                    <a:pt x="198788" y="2759"/>
                  </a:lnTo>
                  <a:lnTo>
                    <a:pt x="198788" y="2948"/>
                  </a:lnTo>
                  <a:lnTo>
                    <a:pt x="198767" y="3138"/>
                  </a:lnTo>
                  <a:lnTo>
                    <a:pt x="198746" y="3328"/>
                  </a:lnTo>
                  <a:lnTo>
                    <a:pt x="198703" y="3517"/>
                  </a:lnTo>
                  <a:lnTo>
                    <a:pt x="198640" y="368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103"/>
            <p:cNvSpPr/>
            <p:nvPr/>
          </p:nvSpPr>
          <p:spPr>
            <a:xfrm>
              <a:off x="1334350" y="947850"/>
              <a:ext cx="4899175" cy="2425650"/>
            </a:xfrm>
            <a:custGeom>
              <a:avLst/>
              <a:gdLst/>
              <a:ahLst/>
              <a:cxnLst/>
              <a:rect l="l" t="t" r="r" b="b"/>
              <a:pathLst>
                <a:path w="195967" h="97026" extrusionOk="0">
                  <a:moveTo>
                    <a:pt x="192576" y="0"/>
                  </a:moveTo>
                  <a:lnTo>
                    <a:pt x="190301" y="527"/>
                  </a:lnTo>
                  <a:lnTo>
                    <a:pt x="192597" y="0"/>
                  </a:lnTo>
                  <a:close/>
                  <a:moveTo>
                    <a:pt x="168221" y="37710"/>
                  </a:moveTo>
                  <a:lnTo>
                    <a:pt x="168146" y="37740"/>
                  </a:lnTo>
                  <a:lnTo>
                    <a:pt x="167956" y="37846"/>
                  </a:lnTo>
                  <a:lnTo>
                    <a:pt x="168167" y="37740"/>
                  </a:lnTo>
                  <a:lnTo>
                    <a:pt x="168221" y="37710"/>
                  </a:lnTo>
                  <a:close/>
                  <a:moveTo>
                    <a:pt x="195966" y="3538"/>
                  </a:moveTo>
                  <a:lnTo>
                    <a:pt x="195945" y="3602"/>
                  </a:lnTo>
                  <a:lnTo>
                    <a:pt x="182930" y="44206"/>
                  </a:lnTo>
                  <a:lnTo>
                    <a:pt x="182846" y="44438"/>
                  </a:lnTo>
                  <a:lnTo>
                    <a:pt x="182740" y="44648"/>
                  </a:lnTo>
                  <a:lnTo>
                    <a:pt x="182867" y="44416"/>
                  </a:lnTo>
                  <a:lnTo>
                    <a:pt x="182972" y="44164"/>
                  </a:lnTo>
                  <a:lnTo>
                    <a:pt x="195924" y="3686"/>
                  </a:lnTo>
                  <a:lnTo>
                    <a:pt x="195966" y="3538"/>
                  </a:lnTo>
                  <a:close/>
                  <a:moveTo>
                    <a:pt x="182740" y="44648"/>
                  </a:moveTo>
                  <a:lnTo>
                    <a:pt x="182740" y="44648"/>
                  </a:lnTo>
                  <a:lnTo>
                    <a:pt x="182740" y="44648"/>
                  </a:lnTo>
                  <a:close/>
                  <a:moveTo>
                    <a:pt x="169199" y="37446"/>
                  </a:moveTo>
                  <a:lnTo>
                    <a:pt x="168988" y="37467"/>
                  </a:lnTo>
                  <a:lnTo>
                    <a:pt x="168778" y="37509"/>
                  </a:lnTo>
                  <a:lnTo>
                    <a:pt x="168567" y="37572"/>
                  </a:lnTo>
                  <a:lnTo>
                    <a:pt x="168356" y="37635"/>
                  </a:lnTo>
                  <a:lnTo>
                    <a:pt x="168221" y="37710"/>
                  </a:lnTo>
                  <a:lnTo>
                    <a:pt x="168221" y="37710"/>
                  </a:lnTo>
                  <a:lnTo>
                    <a:pt x="168356" y="37656"/>
                  </a:lnTo>
                  <a:lnTo>
                    <a:pt x="168546" y="37593"/>
                  </a:lnTo>
                  <a:lnTo>
                    <a:pt x="168756" y="37551"/>
                  </a:lnTo>
                  <a:lnTo>
                    <a:pt x="168967" y="37509"/>
                  </a:lnTo>
                  <a:lnTo>
                    <a:pt x="169178" y="37488"/>
                  </a:lnTo>
                  <a:lnTo>
                    <a:pt x="169388" y="37467"/>
                  </a:lnTo>
                  <a:lnTo>
                    <a:pt x="169662" y="37488"/>
                  </a:lnTo>
                  <a:lnTo>
                    <a:pt x="169957" y="37530"/>
                  </a:lnTo>
                  <a:lnTo>
                    <a:pt x="170231" y="37593"/>
                  </a:lnTo>
                  <a:lnTo>
                    <a:pt x="170483" y="37698"/>
                  </a:lnTo>
                  <a:lnTo>
                    <a:pt x="170757" y="37804"/>
                  </a:lnTo>
                  <a:lnTo>
                    <a:pt x="170989" y="37972"/>
                  </a:lnTo>
                  <a:lnTo>
                    <a:pt x="171242" y="38140"/>
                  </a:lnTo>
                  <a:lnTo>
                    <a:pt x="171452" y="38351"/>
                  </a:lnTo>
                  <a:lnTo>
                    <a:pt x="178170" y="45280"/>
                  </a:lnTo>
                  <a:lnTo>
                    <a:pt x="178419" y="45491"/>
                  </a:lnTo>
                  <a:lnTo>
                    <a:pt x="178419" y="45491"/>
                  </a:lnTo>
                  <a:lnTo>
                    <a:pt x="178213" y="45301"/>
                  </a:lnTo>
                  <a:lnTo>
                    <a:pt x="171452" y="38288"/>
                  </a:lnTo>
                  <a:lnTo>
                    <a:pt x="171242" y="38098"/>
                  </a:lnTo>
                  <a:lnTo>
                    <a:pt x="171010" y="37930"/>
                  </a:lnTo>
                  <a:lnTo>
                    <a:pt x="170757" y="37782"/>
                  </a:lnTo>
                  <a:lnTo>
                    <a:pt x="170504" y="37656"/>
                  </a:lnTo>
                  <a:lnTo>
                    <a:pt x="170252" y="37551"/>
                  </a:lnTo>
                  <a:lnTo>
                    <a:pt x="169978" y="37488"/>
                  </a:lnTo>
                  <a:lnTo>
                    <a:pt x="169704" y="37446"/>
                  </a:lnTo>
                  <a:close/>
                  <a:moveTo>
                    <a:pt x="178419" y="45491"/>
                  </a:moveTo>
                  <a:lnTo>
                    <a:pt x="178465" y="45533"/>
                  </a:lnTo>
                  <a:lnTo>
                    <a:pt x="178718" y="45722"/>
                  </a:lnTo>
                  <a:lnTo>
                    <a:pt x="178718" y="45722"/>
                  </a:lnTo>
                  <a:lnTo>
                    <a:pt x="178444" y="45512"/>
                  </a:lnTo>
                  <a:lnTo>
                    <a:pt x="178419" y="45491"/>
                  </a:lnTo>
                  <a:close/>
                  <a:moveTo>
                    <a:pt x="110820" y="89633"/>
                  </a:moveTo>
                  <a:lnTo>
                    <a:pt x="110588" y="89780"/>
                  </a:lnTo>
                  <a:lnTo>
                    <a:pt x="110356" y="89907"/>
                  </a:lnTo>
                  <a:lnTo>
                    <a:pt x="110125" y="90012"/>
                  </a:lnTo>
                  <a:lnTo>
                    <a:pt x="110377" y="89907"/>
                  </a:lnTo>
                  <a:lnTo>
                    <a:pt x="110609" y="89780"/>
                  </a:lnTo>
                  <a:lnTo>
                    <a:pt x="110820" y="89633"/>
                  </a:lnTo>
                  <a:close/>
                  <a:moveTo>
                    <a:pt x="110125" y="90012"/>
                  </a:moveTo>
                  <a:lnTo>
                    <a:pt x="109872" y="90096"/>
                  </a:lnTo>
                  <a:lnTo>
                    <a:pt x="109830" y="90107"/>
                  </a:lnTo>
                  <a:lnTo>
                    <a:pt x="109830" y="90107"/>
                  </a:lnTo>
                  <a:lnTo>
                    <a:pt x="109893" y="90096"/>
                  </a:lnTo>
                  <a:lnTo>
                    <a:pt x="110125" y="90012"/>
                  </a:lnTo>
                  <a:close/>
                  <a:moveTo>
                    <a:pt x="93445" y="77987"/>
                  </a:moveTo>
                  <a:lnTo>
                    <a:pt x="93445" y="78050"/>
                  </a:lnTo>
                  <a:lnTo>
                    <a:pt x="107261" y="89549"/>
                  </a:lnTo>
                  <a:lnTo>
                    <a:pt x="107450" y="89696"/>
                  </a:lnTo>
                  <a:lnTo>
                    <a:pt x="107640" y="89822"/>
                  </a:lnTo>
                  <a:lnTo>
                    <a:pt x="107850" y="89928"/>
                  </a:lnTo>
                  <a:lnTo>
                    <a:pt x="108061" y="90012"/>
                  </a:lnTo>
                  <a:lnTo>
                    <a:pt x="108293" y="90096"/>
                  </a:lnTo>
                  <a:lnTo>
                    <a:pt x="108503" y="90159"/>
                  </a:lnTo>
                  <a:lnTo>
                    <a:pt x="108735" y="90181"/>
                  </a:lnTo>
                  <a:lnTo>
                    <a:pt x="108988" y="90202"/>
                  </a:lnTo>
                  <a:lnTo>
                    <a:pt x="109135" y="90202"/>
                  </a:lnTo>
                  <a:lnTo>
                    <a:pt x="108882" y="90181"/>
                  </a:lnTo>
                  <a:lnTo>
                    <a:pt x="108651" y="90159"/>
                  </a:lnTo>
                  <a:lnTo>
                    <a:pt x="108419" y="90096"/>
                  </a:lnTo>
                  <a:lnTo>
                    <a:pt x="108187" y="90033"/>
                  </a:lnTo>
                  <a:lnTo>
                    <a:pt x="107956" y="89928"/>
                  </a:lnTo>
                  <a:lnTo>
                    <a:pt x="107724" y="89822"/>
                  </a:lnTo>
                  <a:lnTo>
                    <a:pt x="107513" y="89696"/>
                  </a:lnTo>
                  <a:lnTo>
                    <a:pt x="107324" y="89528"/>
                  </a:lnTo>
                  <a:lnTo>
                    <a:pt x="93445" y="77987"/>
                  </a:lnTo>
                  <a:close/>
                  <a:moveTo>
                    <a:pt x="109830" y="90107"/>
                  </a:moveTo>
                  <a:lnTo>
                    <a:pt x="109640" y="90138"/>
                  </a:lnTo>
                  <a:lnTo>
                    <a:pt x="109388" y="90181"/>
                  </a:lnTo>
                  <a:lnTo>
                    <a:pt x="109135" y="90202"/>
                  </a:lnTo>
                  <a:lnTo>
                    <a:pt x="109367" y="90202"/>
                  </a:lnTo>
                  <a:lnTo>
                    <a:pt x="109619" y="90159"/>
                  </a:lnTo>
                  <a:lnTo>
                    <a:pt x="109830" y="90107"/>
                  </a:lnTo>
                  <a:close/>
                  <a:moveTo>
                    <a:pt x="611" y="95698"/>
                  </a:moveTo>
                  <a:lnTo>
                    <a:pt x="106" y="96141"/>
                  </a:lnTo>
                  <a:lnTo>
                    <a:pt x="1" y="97025"/>
                  </a:lnTo>
                  <a:lnTo>
                    <a:pt x="85" y="96667"/>
                  </a:lnTo>
                  <a:lnTo>
                    <a:pt x="211" y="96309"/>
                  </a:lnTo>
                  <a:lnTo>
                    <a:pt x="380" y="95993"/>
                  </a:lnTo>
                  <a:lnTo>
                    <a:pt x="611" y="9569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103"/>
            <p:cNvSpPr/>
            <p:nvPr/>
          </p:nvSpPr>
          <p:spPr>
            <a:xfrm>
              <a:off x="1334350" y="3340300"/>
              <a:ext cx="15300" cy="33200"/>
            </a:xfrm>
            <a:custGeom>
              <a:avLst/>
              <a:gdLst/>
              <a:ahLst/>
              <a:cxnLst/>
              <a:rect l="l" t="t" r="r" b="b"/>
              <a:pathLst>
                <a:path w="612" h="1328" fill="none" extrusionOk="0">
                  <a:moveTo>
                    <a:pt x="611" y="0"/>
                  </a:moveTo>
                  <a:lnTo>
                    <a:pt x="106" y="443"/>
                  </a:lnTo>
                  <a:lnTo>
                    <a:pt x="1" y="1327"/>
                  </a:lnTo>
                  <a:lnTo>
                    <a:pt x="1" y="1327"/>
                  </a:lnTo>
                  <a:lnTo>
                    <a:pt x="85" y="969"/>
                  </a:lnTo>
                  <a:lnTo>
                    <a:pt x="211" y="611"/>
                  </a:lnTo>
                  <a:lnTo>
                    <a:pt x="380" y="295"/>
                  </a:lnTo>
                  <a:lnTo>
                    <a:pt x="6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103"/>
            <p:cNvSpPr/>
            <p:nvPr/>
          </p:nvSpPr>
          <p:spPr>
            <a:xfrm>
              <a:off x="3670475" y="2897500"/>
              <a:ext cx="439650" cy="305400"/>
            </a:xfrm>
            <a:custGeom>
              <a:avLst/>
              <a:gdLst/>
              <a:ahLst/>
              <a:cxnLst/>
              <a:rect l="l" t="t" r="r" b="b"/>
              <a:pathLst>
                <a:path w="17586" h="12216" fill="none" extrusionOk="0">
                  <a:moveTo>
                    <a:pt x="0" y="1"/>
                  </a:moveTo>
                  <a:lnTo>
                    <a:pt x="0" y="1"/>
                  </a:lnTo>
                  <a:lnTo>
                    <a:pt x="0" y="64"/>
                  </a:lnTo>
                  <a:lnTo>
                    <a:pt x="13816" y="11563"/>
                  </a:lnTo>
                  <a:lnTo>
                    <a:pt x="13816" y="11563"/>
                  </a:lnTo>
                  <a:lnTo>
                    <a:pt x="14005" y="11710"/>
                  </a:lnTo>
                  <a:lnTo>
                    <a:pt x="14195" y="11836"/>
                  </a:lnTo>
                  <a:lnTo>
                    <a:pt x="14405" y="11942"/>
                  </a:lnTo>
                  <a:lnTo>
                    <a:pt x="14616" y="12026"/>
                  </a:lnTo>
                  <a:lnTo>
                    <a:pt x="14848" y="12110"/>
                  </a:lnTo>
                  <a:lnTo>
                    <a:pt x="15058" y="12173"/>
                  </a:lnTo>
                  <a:lnTo>
                    <a:pt x="15290" y="12195"/>
                  </a:lnTo>
                  <a:lnTo>
                    <a:pt x="15543" y="12216"/>
                  </a:lnTo>
                  <a:lnTo>
                    <a:pt x="15543" y="12216"/>
                  </a:lnTo>
                  <a:lnTo>
                    <a:pt x="15648" y="12216"/>
                  </a:lnTo>
                  <a:lnTo>
                    <a:pt x="15648" y="12216"/>
                  </a:lnTo>
                  <a:lnTo>
                    <a:pt x="15922" y="12216"/>
                  </a:lnTo>
                  <a:lnTo>
                    <a:pt x="16174" y="12173"/>
                  </a:lnTo>
                  <a:lnTo>
                    <a:pt x="16427" y="12110"/>
                  </a:lnTo>
                  <a:lnTo>
                    <a:pt x="16680" y="12026"/>
                  </a:lnTo>
                  <a:lnTo>
                    <a:pt x="16932" y="11921"/>
                  </a:lnTo>
                  <a:lnTo>
                    <a:pt x="17164" y="11794"/>
                  </a:lnTo>
                  <a:lnTo>
                    <a:pt x="17375" y="11647"/>
                  </a:lnTo>
                  <a:lnTo>
                    <a:pt x="17585" y="11478"/>
                  </a:lnTo>
                  <a:lnTo>
                    <a:pt x="17585" y="11478"/>
                  </a:lnTo>
                  <a:lnTo>
                    <a:pt x="17375" y="11647"/>
                  </a:lnTo>
                  <a:lnTo>
                    <a:pt x="17143" y="11794"/>
                  </a:lnTo>
                  <a:lnTo>
                    <a:pt x="16911" y="11921"/>
                  </a:lnTo>
                  <a:lnTo>
                    <a:pt x="16680" y="12026"/>
                  </a:lnTo>
                  <a:lnTo>
                    <a:pt x="16448" y="12110"/>
                  </a:lnTo>
                  <a:lnTo>
                    <a:pt x="16195" y="12152"/>
                  </a:lnTo>
                  <a:lnTo>
                    <a:pt x="15943" y="12195"/>
                  </a:lnTo>
                  <a:lnTo>
                    <a:pt x="15690" y="12216"/>
                  </a:lnTo>
                  <a:lnTo>
                    <a:pt x="15690" y="12216"/>
                  </a:lnTo>
                  <a:lnTo>
                    <a:pt x="15437" y="12195"/>
                  </a:lnTo>
                  <a:lnTo>
                    <a:pt x="15206" y="12173"/>
                  </a:lnTo>
                  <a:lnTo>
                    <a:pt x="14974" y="12110"/>
                  </a:lnTo>
                  <a:lnTo>
                    <a:pt x="14742" y="12047"/>
                  </a:lnTo>
                  <a:lnTo>
                    <a:pt x="14511" y="11942"/>
                  </a:lnTo>
                  <a:lnTo>
                    <a:pt x="14279" y="11836"/>
                  </a:lnTo>
                  <a:lnTo>
                    <a:pt x="14068" y="11710"/>
                  </a:lnTo>
                  <a:lnTo>
                    <a:pt x="13879" y="1154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103"/>
            <p:cNvSpPr/>
            <p:nvPr/>
          </p:nvSpPr>
          <p:spPr>
            <a:xfrm>
              <a:off x="5528500" y="1883975"/>
              <a:ext cx="273800" cy="206950"/>
            </a:xfrm>
            <a:custGeom>
              <a:avLst/>
              <a:gdLst/>
              <a:ahLst/>
              <a:cxnLst/>
              <a:rect l="l" t="t" r="r" b="b"/>
              <a:pathLst>
                <a:path w="10952" h="8278" fill="none" extrusionOk="0">
                  <a:moveTo>
                    <a:pt x="1664" y="1"/>
                  </a:moveTo>
                  <a:lnTo>
                    <a:pt x="1664" y="1"/>
                  </a:lnTo>
                  <a:lnTo>
                    <a:pt x="1433" y="1"/>
                  </a:lnTo>
                  <a:lnTo>
                    <a:pt x="1222" y="22"/>
                  </a:lnTo>
                  <a:lnTo>
                    <a:pt x="1012" y="64"/>
                  </a:lnTo>
                  <a:lnTo>
                    <a:pt x="801" y="127"/>
                  </a:lnTo>
                  <a:lnTo>
                    <a:pt x="590" y="190"/>
                  </a:lnTo>
                  <a:lnTo>
                    <a:pt x="401" y="295"/>
                  </a:lnTo>
                  <a:lnTo>
                    <a:pt x="190" y="401"/>
                  </a:lnTo>
                  <a:lnTo>
                    <a:pt x="1" y="527"/>
                  </a:lnTo>
                  <a:lnTo>
                    <a:pt x="1" y="527"/>
                  </a:lnTo>
                  <a:lnTo>
                    <a:pt x="190" y="401"/>
                  </a:lnTo>
                  <a:lnTo>
                    <a:pt x="380" y="295"/>
                  </a:lnTo>
                  <a:lnTo>
                    <a:pt x="590" y="211"/>
                  </a:lnTo>
                  <a:lnTo>
                    <a:pt x="780" y="148"/>
                  </a:lnTo>
                  <a:lnTo>
                    <a:pt x="990" y="106"/>
                  </a:lnTo>
                  <a:lnTo>
                    <a:pt x="1201" y="64"/>
                  </a:lnTo>
                  <a:lnTo>
                    <a:pt x="1412" y="43"/>
                  </a:lnTo>
                  <a:lnTo>
                    <a:pt x="1622" y="22"/>
                  </a:lnTo>
                  <a:lnTo>
                    <a:pt x="1622" y="22"/>
                  </a:lnTo>
                  <a:lnTo>
                    <a:pt x="1896" y="43"/>
                  </a:lnTo>
                  <a:lnTo>
                    <a:pt x="2191" y="85"/>
                  </a:lnTo>
                  <a:lnTo>
                    <a:pt x="2465" y="148"/>
                  </a:lnTo>
                  <a:lnTo>
                    <a:pt x="2717" y="253"/>
                  </a:lnTo>
                  <a:lnTo>
                    <a:pt x="2991" y="359"/>
                  </a:lnTo>
                  <a:lnTo>
                    <a:pt x="3223" y="527"/>
                  </a:lnTo>
                  <a:lnTo>
                    <a:pt x="3476" y="695"/>
                  </a:lnTo>
                  <a:lnTo>
                    <a:pt x="3686" y="906"/>
                  </a:lnTo>
                  <a:lnTo>
                    <a:pt x="10404" y="7835"/>
                  </a:lnTo>
                  <a:lnTo>
                    <a:pt x="10404" y="7835"/>
                  </a:lnTo>
                  <a:lnTo>
                    <a:pt x="10678" y="8067"/>
                  </a:lnTo>
                  <a:lnTo>
                    <a:pt x="10952" y="8277"/>
                  </a:lnTo>
                  <a:lnTo>
                    <a:pt x="10952" y="8277"/>
                  </a:lnTo>
                  <a:lnTo>
                    <a:pt x="10699" y="8088"/>
                  </a:lnTo>
                  <a:lnTo>
                    <a:pt x="10447" y="7856"/>
                  </a:lnTo>
                  <a:lnTo>
                    <a:pt x="3686" y="843"/>
                  </a:lnTo>
                  <a:lnTo>
                    <a:pt x="3686" y="843"/>
                  </a:lnTo>
                  <a:lnTo>
                    <a:pt x="3476" y="653"/>
                  </a:lnTo>
                  <a:lnTo>
                    <a:pt x="3244" y="485"/>
                  </a:lnTo>
                  <a:lnTo>
                    <a:pt x="2991" y="337"/>
                  </a:lnTo>
                  <a:lnTo>
                    <a:pt x="2738" y="211"/>
                  </a:lnTo>
                  <a:lnTo>
                    <a:pt x="2486" y="106"/>
                  </a:lnTo>
                  <a:lnTo>
                    <a:pt x="2212" y="43"/>
                  </a:lnTo>
                  <a:lnTo>
                    <a:pt x="1938" y="1"/>
                  </a:lnTo>
                  <a:lnTo>
                    <a:pt x="166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103"/>
            <p:cNvSpPr/>
            <p:nvPr/>
          </p:nvSpPr>
          <p:spPr>
            <a:xfrm>
              <a:off x="5902850" y="1036300"/>
              <a:ext cx="330675" cy="1027775"/>
            </a:xfrm>
            <a:custGeom>
              <a:avLst/>
              <a:gdLst/>
              <a:ahLst/>
              <a:cxnLst/>
              <a:rect l="l" t="t" r="r" b="b"/>
              <a:pathLst>
                <a:path w="13227" h="41111" fill="none" extrusionOk="0">
                  <a:moveTo>
                    <a:pt x="13226" y="0"/>
                  </a:moveTo>
                  <a:lnTo>
                    <a:pt x="13226" y="0"/>
                  </a:lnTo>
                  <a:lnTo>
                    <a:pt x="13205" y="64"/>
                  </a:lnTo>
                  <a:lnTo>
                    <a:pt x="190" y="40668"/>
                  </a:lnTo>
                  <a:lnTo>
                    <a:pt x="190" y="40668"/>
                  </a:lnTo>
                  <a:lnTo>
                    <a:pt x="106" y="40900"/>
                  </a:lnTo>
                  <a:lnTo>
                    <a:pt x="0" y="41110"/>
                  </a:lnTo>
                  <a:lnTo>
                    <a:pt x="0" y="41110"/>
                  </a:lnTo>
                  <a:lnTo>
                    <a:pt x="127" y="40878"/>
                  </a:lnTo>
                  <a:lnTo>
                    <a:pt x="232" y="40626"/>
                  </a:lnTo>
                  <a:lnTo>
                    <a:pt x="13184" y="148"/>
                  </a:lnTo>
                  <a:lnTo>
                    <a:pt x="13184" y="148"/>
                  </a:lnTo>
                  <a:lnTo>
                    <a:pt x="1322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103"/>
            <p:cNvSpPr/>
            <p:nvPr/>
          </p:nvSpPr>
          <p:spPr>
            <a:xfrm>
              <a:off x="6091875" y="947850"/>
              <a:ext cx="57400" cy="13175"/>
            </a:xfrm>
            <a:custGeom>
              <a:avLst/>
              <a:gdLst/>
              <a:ahLst/>
              <a:cxnLst/>
              <a:rect l="l" t="t" r="r" b="b"/>
              <a:pathLst>
                <a:path w="2296" h="527" fill="none" extrusionOk="0">
                  <a:moveTo>
                    <a:pt x="2296" y="0"/>
                  </a:moveTo>
                  <a:lnTo>
                    <a:pt x="2296" y="0"/>
                  </a:lnTo>
                  <a:lnTo>
                    <a:pt x="2275" y="0"/>
                  </a:lnTo>
                  <a:lnTo>
                    <a:pt x="0" y="527"/>
                  </a:lnTo>
                  <a:lnTo>
                    <a:pt x="229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103"/>
            <p:cNvSpPr/>
            <p:nvPr/>
          </p:nvSpPr>
          <p:spPr>
            <a:xfrm>
              <a:off x="1266975" y="946275"/>
              <a:ext cx="4969175" cy="3056925"/>
            </a:xfrm>
            <a:custGeom>
              <a:avLst/>
              <a:gdLst/>
              <a:ahLst/>
              <a:cxnLst/>
              <a:rect l="l" t="t" r="r" b="b"/>
              <a:pathLst>
                <a:path w="198767" h="122277" extrusionOk="0">
                  <a:moveTo>
                    <a:pt x="195902" y="0"/>
                  </a:moveTo>
                  <a:lnTo>
                    <a:pt x="195608" y="21"/>
                  </a:lnTo>
                  <a:lnTo>
                    <a:pt x="195292" y="63"/>
                  </a:lnTo>
                  <a:lnTo>
                    <a:pt x="192996" y="590"/>
                  </a:lnTo>
                  <a:lnTo>
                    <a:pt x="152750" y="9920"/>
                  </a:lnTo>
                  <a:lnTo>
                    <a:pt x="152560" y="9983"/>
                  </a:lnTo>
                  <a:lnTo>
                    <a:pt x="152371" y="10046"/>
                  </a:lnTo>
                  <a:lnTo>
                    <a:pt x="152202" y="10109"/>
                  </a:lnTo>
                  <a:lnTo>
                    <a:pt x="152013" y="10193"/>
                  </a:lnTo>
                  <a:lnTo>
                    <a:pt x="151844" y="10299"/>
                  </a:lnTo>
                  <a:lnTo>
                    <a:pt x="151697" y="10404"/>
                  </a:lnTo>
                  <a:lnTo>
                    <a:pt x="151550" y="10530"/>
                  </a:lnTo>
                  <a:lnTo>
                    <a:pt x="151402" y="10657"/>
                  </a:lnTo>
                  <a:lnTo>
                    <a:pt x="151192" y="10867"/>
                  </a:lnTo>
                  <a:lnTo>
                    <a:pt x="151023" y="11099"/>
                  </a:lnTo>
                  <a:lnTo>
                    <a:pt x="150876" y="11331"/>
                  </a:lnTo>
                  <a:lnTo>
                    <a:pt x="150749" y="11583"/>
                  </a:lnTo>
                  <a:lnTo>
                    <a:pt x="150665" y="11857"/>
                  </a:lnTo>
                  <a:lnTo>
                    <a:pt x="150581" y="12131"/>
                  </a:lnTo>
                  <a:lnTo>
                    <a:pt x="150539" y="12384"/>
                  </a:lnTo>
                  <a:lnTo>
                    <a:pt x="150518" y="12678"/>
                  </a:lnTo>
                  <a:lnTo>
                    <a:pt x="150539" y="12952"/>
                  </a:lnTo>
                  <a:lnTo>
                    <a:pt x="150560" y="13226"/>
                  </a:lnTo>
                  <a:lnTo>
                    <a:pt x="150623" y="13479"/>
                  </a:lnTo>
                  <a:lnTo>
                    <a:pt x="150707" y="13752"/>
                  </a:lnTo>
                  <a:lnTo>
                    <a:pt x="150834" y="14005"/>
                  </a:lnTo>
                  <a:lnTo>
                    <a:pt x="150960" y="14258"/>
                  </a:lnTo>
                  <a:lnTo>
                    <a:pt x="151128" y="14490"/>
                  </a:lnTo>
                  <a:lnTo>
                    <a:pt x="151318" y="14721"/>
                  </a:lnTo>
                  <a:lnTo>
                    <a:pt x="157931" y="21545"/>
                  </a:lnTo>
                  <a:lnTo>
                    <a:pt x="157994" y="21629"/>
                  </a:lnTo>
                  <a:lnTo>
                    <a:pt x="158184" y="21861"/>
                  </a:lnTo>
                  <a:lnTo>
                    <a:pt x="158352" y="22092"/>
                  </a:lnTo>
                  <a:lnTo>
                    <a:pt x="158478" y="22345"/>
                  </a:lnTo>
                  <a:lnTo>
                    <a:pt x="158584" y="22598"/>
                  </a:lnTo>
                  <a:lnTo>
                    <a:pt x="158647" y="22872"/>
                  </a:lnTo>
                  <a:lnTo>
                    <a:pt x="158710" y="23145"/>
                  </a:lnTo>
                  <a:lnTo>
                    <a:pt x="158731" y="23419"/>
                  </a:lnTo>
                  <a:lnTo>
                    <a:pt x="158731" y="23693"/>
                  </a:lnTo>
                  <a:lnTo>
                    <a:pt x="158710" y="23967"/>
                  </a:lnTo>
                  <a:lnTo>
                    <a:pt x="158647" y="24219"/>
                  </a:lnTo>
                  <a:lnTo>
                    <a:pt x="158563" y="24493"/>
                  </a:lnTo>
                  <a:lnTo>
                    <a:pt x="158457" y="24746"/>
                  </a:lnTo>
                  <a:lnTo>
                    <a:pt x="158331" y="24999"/>
                  </a:lnTo>
                  <a:lnTo>
                    <a:pt x="158184" y="25230"/>
                  </a:lnTo>
                  <a:lnTo>
                    <a:pt x="157994" y="25462"/>
                  </a:lnTo>
                  <a:lnTo>
                    <a:pt x="157783" y="25652"/>
                  </a:lnTo>
                  <a:lnTo>
                    <a:pt x="113241" y="66129"/>
                  </a:lnTo>
                  <a:lnTo>
                    <a:pt x="113030" y="66298"/>
                  </a:lnTo>
                  <a:lnTo>
                    <a:pt x="112799" y="66445"/>
                  </a:lnTo>
                  <a:lnTo>
                    <a:pt x="112567" y="66572"/>
                  </a:lnTo>
                  <a:lnTo>
                    <a:pt x="112335" y="66677"/>
                  </a:lnTo>
                  <a:lnTo>
                    <a:pt x="112083" y="66761"/>
                  </a:lnTo>
                  <a:lnTo>
                    <a:pt x="111830" y="66824"/>
                  </a:lnTo>
                  <a:lnTo>
                    <a:pt x="111577" y="66846"/>
                  </a:lnTo>
                  <a:lnTo>
                    <a:pt x="111303" y="66867"/>
                  </a:lnTo>
                  <a:lnTo>
                    <a:pt x="111072" y="66846"/>
                  </a:lnTo>
                  <a:lnTo>
                    <a:pt x="110819" y="66824"/>
                  </a:lnTo>
                  <a:lnTo>
                    <a:pt x="110587" y="66761"/>
                  </a:lnTo>
                  <a:lnTo>
                    <a:pt x="110356" y="66698"/>
                  </a:lnTo>
                  <a:lnTo>
                    <a:pt x="110124" y="66614"/>
                  </a:lnTo>
                  <a:lnTo>
                    <a:pt x="109892" y="66487"/>
                  </a:lnTo>
                  <a:lnTo>
                    <a:pt x="109682" y="66361"/>
                  </a:lnTo>
                  <a:lnTo>
                    <a:pt x="109471" y="66214"/>
                  </a:lnTo>
                  <a:lnTo>
                    <a:pt x="93171" y="52609"/>
                  </a:lnTo>
                  <a:lnTo>
                    <a:pt x="93171" y="52609"/>
                  </a:lnTo>
                  <a:lnTo>
                    <a:pt x="93423" y="61559"/>
                  </a:lnTo>
                  <a:lnTo>
                    <a:pt x="93760" y="63202"/>
                  </a:lnTo>
                  <a:lnTo>
                    <a:pt x="94097" y="64992"/>
                  </a:lnTo>
                  <a:lnTo>
                    <a:pt x="94434" y="66930"/>
                  </a:lnTo>
                  <a:lnTo>
                    <a:pt x="94771" y="68973"/>
                  </a:lnTo>
                  <a:lnTo>
                    <a:pt x="95108" y="71121"/>
                  </a:lnTo>
                  <a:lnTo>
                    <a:pt x="95445" y="73353"/>
                  </a:lnTo>
                  <a:lnTo>
                    <a:pt x="96140" y="78050"/>
                  </a:lnTo>
                  <a:lnTo>
                    <a:pt x="110019" y="89591"/>
                  </a:lnTo>
                  <a:lnTo>
                    <a:pt x="110208" y="89759"/>
                  </a:lnTo>
                  <a:lnTo>
                    <a:pt x="110419" y="89885"/>
                  </a:lnTo>
                  <a:lnTo>
                    <a:pt x="110651" y="89991"/>
                  </a:lnTo>
                  <a:lnTo>
                    <a:pt x="110882" y="90096"/>
                  </a:lnTo>
                  <a:lnTo>
                    <a:pt x="111114" y="90159"/>
                  </a:lnTo>
                  <a:lnTo>
                    <a:pt x="111346" y="90222"/>
                  </a:lnTo>
                  <a:lnTo>
                    <a:pt x="111577" y="90244"/>
                  </a:lnTo>
                  <a:lnTo>
                    <a:pt x="111830" y="90265"/>
                  </a:lnTo>
                  <a:lnTo>
                    <a:pt x="112083" y="90244"/>
                  </a:lnTo>
                  <a:lnTo>
                    <a:pt x="112335" y="90201"/>
                  </a:lnTo>
                  <a:lnTo>
                    <a:pt x="112588" y="90159"/>
                  </a:lnTo>
                  <a:lnTo>
                    <a:pt x="112820" y="90075"/>
                  </a:lnTo>
                  <a:lnTo>
                    <a:pt x="113051" y="89970"/>
                  </a:lnTo>
                  <a:lnTo>
                    <a:pt x="113283" y="89843"/>
                  </a:lnTo>
                  <a:lnTo>
                    <a:pt x="113515" y="89696"/>
                  </a:lnTo>
                  <a:lnTo>
                    <a:pt x="113725" y="89527"/>
                  </a:lnTo>
                  <a:lnTo>
                    <a:pt x="170146" y="38267"/>
                  </a:lnTo>
                  <a:lnTo>
                    <a:pt x="170314" y="38140"/>
                  </a:lnTo>
                  <a:lnTo>
                    <a:pt x="170462" y="38035"/>
                  </a:lnTo>
                  <a:lnTo>
                    <a:pt x="170651" y="37909"/>
                  </a:lnTo>
                  <a:lnTo>
                    <a:pt x="170862" y="37803"/>
                  </a:lnTo>
                  <a:lnTo>
                    <a:pt x="171051" y="37698"/>
                  </a:lnTo>
                  <a:lnTo>
                    <a:pt x="171262" y="37635"/>
                  </a:lnTo>
                  <a:lnTo>
                    <a:pt x="171473" y="37572"/>
                  </a:lnTo>
                  <a:lnTo>
                    <a:pt x="171683" y="37530"/>
                  </a:lnTo>
                  <a:lnTo>
                    <a:pt x="171894" y="37509"/>
                  </a:lnTo>
                  <a:lnTo>
                    <a:pt x="172399" y="37509"/>
                  </a:lnTo>
                  <a:lnTo>
                    <a:pt x="172673" y="37551"/>
                  </a:lnTo>
                  <a:lnTo>
                    <a:pt x="172947" y="37614"/>
                  </a:lnTo>
                  <a:lnTo>
                    <a:pt x="173199" y="37719"/>
                  </a:lnTo>
                  <a:lnTo>
                    <a:pt x="173452" y="37845"/>
                  </a:lnTo>
                  <a:lnTo>
                    <a:pt x="173705" y="37993"/>
                  </a:lnTo>
                  <a:lnTo>
                    <a:pt x="173937" y="38161"/>
                  </a:lnTo>
                  <a:lnTo>
                    <a:pt x="174147" y="38351"/>
                  </a:lnTo>
                  <a:lnTo>
                    <a:pt x="180908" y="45364"/>
                  </a:lnTo>
                  <a:lnTo>
                    <a:pt x="181160" y="45596"/>
                  </a:lnTo>
                  <a:lnTo>
                    <a:pt x="181413" y="45785"/>
                  </a:lnTo>
                  <a:lnTo>
                    <a:pt x="181729" y="45954"/>
                  </a:lnTo>
                  <a:lnTo>
                    <a:pt x="182045" y="46059"/>
                  </a:lnTo>
                  <a:lnTo>
                    <a:pt x="182255" y="46122"/>
                  </a:lnTo>
                  <a:lnTo>
                    <a:pt x="182487" y="46164"/>
                  </a:lnTo>
                  <a:lnTo>
                    <a:pt x="182698" y="46206"/>
                  </a:lnTo>
                  <a:lnTo>
                    <a:pt x="183119" y="46206"/>
                  </a:lnTo>
                  <a:lnTo>
                    <a:pt x="183308" y="46185"/>
                  </a:lnTo>
                  <a:lnTo>
                    <a:pt x="183498" y="46143"/>
                  </a:lnTo>
                  <a:lnTo>
                    <a:pt x="183687" y="46101"/>
                  </a:lnTo>
                  <a:lnTo>
                    <a:pt x="184046" y="45975"/>
                  </a:lnTo>
                  <a:lnTo>
                    <a:pt x="184382" y="45806"/>
                  </a:lnTo>
                  <a:lnTo>
                    <a:pt x="184698" y="45596"/>
                  </a:lnTo>
                  <a:lnTo>
                    <a:pt x="184846" y="45469"/>
                  </a:lnTo>
                  <a:lnTo>
                    <a:pt x="184993" y="45343"/>
                  </a:lnTo>
                  <a:lnTo>
                    <a:pt x="185120" y="45196"/>
                  </a:lnTo>
                  <a:lnTo>
                    <a:pt x="185225" y="45048"/>
                  </a:lnTo>
                  <a:lnTo>
                    <a:pt x="185351" y="44880"/>
                  </a:lnTo>
                  <a:lnTo>
                    <a:pt x="185435" y="44711"/>
                  </a:lnTo>
                  <a:lnTo>
                    <a:pt x="185541" y="44501"/>
                  </a:lnTo>
                  <a:lnTo>
                    <a:pt x="185625" y="44269"/>
                  </a:lnTo>
                  <a:lnTo>
                    <a:pt x="198640" y="3665"/>
                  </a:lnTo>
                  <a:lnTo>
                    <a:pt x="198661" y="3601"/>
                  </a:lnTo>
                  <a:lnTo>
                    <a:pt x="198725" y="3264"/>
                  </a:lnTo>
                  <a:lnTo>
                    <a:pt x="198767" y="2927"/>
                  </a:lnTo>
                  <a:lnTo>
                    <a:pt x="198746" y="2591"/>
                  </a:lnTo>
                  <a:lnTo>
                    <a:pt x="198682" y="2232"/>
                  </a:lnTo>
                  <a:lnTo>
                    <a:pt x="198619" y="2001"/>
                  </a:lnTo>
                  <a:lnTo>
                    <a:pt x="198535" y="1769"/>
                  </a:lnTo>
                  <a:lnTo>
                    <a:pt x="198430" y="1538"/>
                  </a:lnTo>
                  <a:lnTo>
                    <a:pt x="198303" y="1327"/>
                  </a:lnTo>
                  <a:lnTo>
                    <a:pt x="198177" y="1137"/>
                  </a:lnTo>
                  <a:lnTo>
                    <a:pt x="198030" y="948"/>
                  </a:lnTo>
                  <a:lnTo>
                    <a:pt x="197861" y="779"/>
                  </a:lnTo>
                  <a:lnTo>
                    <a:pt x="197671" y="611"/>
                  </a:lnTo>
                  <a:lnTo>
                    <a:pt x="197482" y="484"/>
                  </a:lnTo>
                  <a:lnTo>
                    <a:pt x="197271" y="358"/>
                  </a:lnTo>
                  <a:lnTo>
                    <a:pt x="197061" y="253"/>
                  </a:lnTo>
                  <a:lnTo>
                    <a:pt x="196850" y="169"/>
                  </a:lnTo>
                  <a:lnTo>
                    <a:pt x="196618" y="84"/>
                  </a:lnTo>
                  <a:lnTo>
                    <a:pt x="196387" y="42"/>
                  </a:lnTo>
                  <a:lnTo>
                    <a:pt x="196134" y="21"/>
                  </a:lnTo>
                  <a:lnTo>
                    <a:pt x="195902" y="0"/>
                  </a:lnTo>
                  <a:close/>
                  <a:moveTo>
                    <a:pt x="62865" y="42963"/>
                  </a:moveTo>
                  <a:lnTo>
                    <a:pt x="3306" y="95761"/>
                  </a:lnTo>
                  <a:lnTo>
                    <a:pt x="3075" y="96056"/>
                  </a:lnTo>
                  <a:lnTo>
                    <a:pt x="2906" y="96372"/>
                  </a:lnTo>
                  <a:lnTo>
                    <a:pt x="2780" y="96730"/>
                  </a:lnTo>
                  <a:lnTo>
                    <a:pt x="2696" y="97088"/>
                  </a:lnTo>
                  <a:lnTo>
                    <a:pt x="0" y="122276"/>
                  </a:lnTo>
                  <a:lnTo>
                    <a:pt x="64823" y="64824"/>
                  </a:lnTo>
                  <a:lnTo>
                    <a:pt x="64802" y="63244"/>
                  </a:lnTo>
                  <a:lnTo>
                    <a:pt x="64634" y="60759"/>
                  </a:lnTo>
                  <a:lnTo>
                    <a:pt x="64423" y="58190"/>
                  </a:lnTo>
                  <a:lnTo>
                    <a:pt x="64192" y="55536"/>
                  </a:lnTo>
                  <a:lnTo>
                    <a:pt x="63939" y="52861"/>
                  </a:lnTo>
                  <a:lnTo>
                    <a:pt x="63665" y="50208"/>
                  </a:lnTo>
                  <a:lnTo>
                    <a:pt x="63391" y="47660"/>
                  </a:lnTo>
                  <a:lnTo>
                    <a:pt x="62865" y="4296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103"/>
            <p:cNvSpPr/>
            <p:nvPr/>
          </p:nvSpPr>
          <p:spPr>
            <a:xfrm>
              <a:off x="1266975" y="2020350"/>
              <a:ext cx="1620600" cy="1982850"/>
            </a:xfrm>
            <a:custGeom>
              <a:avLst/>
              <a:gdLst/>
              <a:ahLst/>
              <a:cxnLst/>
              <a:rect l="l" t="t" r="r" b="b"/>
              <a:pathLst>
                <a:path w="64824" h="79314" fill="none" extrusionOk="0">
                  <a:moveTo>
                    <a:pt x="62865" y="0"/>
                  </a:moveTo>
                  <a:lnTo>
                    <a:pt x="3306" y="52798"/>
                  </a:lnTo>
                  <a:lnTo>
                    <a:pt x="3306" y="52798"/>
                  </a:lnTo>
                  <a:lnTo>
                    <a:pt x="3075" y="53093"/>
                  </a:lnTo>
                  <a:lnTo>
                    <a:pt x="2906" y="53409"/>
                  </a:lnTo>
                  <a:lnTo>
                    <a:pt x="2780" y="53767"/>
                  </a:lnTo>
                  <a:lnTo>
                    <a:pt x="2696" y="54125"/>
                  </a:lnTo>
                  <a:lnTo>
                    <a:pt x="0" y="79313"/>
                  </a:lnTo>
                  <a:lnTo>
                    <a:pt x="64823" y="21861"/>
                  </a:lnTo>
                  <a:lnTo>
                    <a:pt x="64823" y="21861"/>
                  </a:lnTo>
                  <a:lnTo>
                    <a:pt x="64802" y="20281"/>
                  </a:lnTo>
                  <a:lnTo>
                    <a:pt x="64802" y="20281"/>
                  </a:lnTo>
                  <a:lnTo>
                    <a:pt x="64634" y="17796"/>
                  </a:lnTo>
                  <a:lnTo>
                    <a:pt x="64423" y="15227"/>
                  </a:lnTo>
                  <a:lnTo>
                    <a:pt x="64192" y="12573"/>
                  </a:lnTo>
                  <a:lnTo>
                    <a:pt x="63939" y="9898"/>
                  </a:lnTo>
                  <a:lnTo>
                    <a:pt x="63665" y="7245"/>
                  </a:lnTo>
                  <a:lnTo>
                    <a:pt x="63391" y="4697"/>
                  </a:lnTo>
                  <a:lnTo>
                    <a:pt x="6286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103"/>
            <p:cNvSpPr/>
            <p:nvPr/>
          </p:nvSpPr>
          <p:spPr>
            <a:xfrm>
              <a:off x="3596225" y="946275"/>
              <a:ext cx="2639925" cy="2256625"/>
            </a:xfrm>
            <a:custGeom>
              <a:avLst/>
              <a:gdLst/>
              <a:ahLst/>
              <a:cxnLst/>
              <a:rect l="l" t="t" r="r" b="b"/>
              <a:pathLst>
                <a:path w="105597" h="90265" fill="none" extrusionOk="0">
                  <a:moveTo>
                    <a:pt x="102732" y="0"/>
                  </a:moveTo>
                  <a:lnTo>
                    <a:pt x="102732" y="0"/>
                  </a:lnTo>
                  <a:lnTo>
                    <a:pt x="102438" y="21"/>
                  </a:lnTo>
                  <a:lnTo>
                    <a:pt x="102122" y="63"/>
                  </a:lnTo>
                  <a:lnTo>
                    <a:pt x="99826" y="590"/>
                  </a:lnTo>
                  <a:lnTo>
                    <a:pt x="59580" y="9920"/>
                  </a:lnTo>
                  <a:lnTo>
                    <a:pt x="59580" y="9920"/>
                  </a:lnTo>
                  <a:lnTo>
                    <a:pt x="59390" y="9983"/>
                  </a:lnTo>
                  <a:lnTo>
                    <a:pt x="59201" y="10046"/>
                  </a:lnTo>
                  <a:lnTo>
                    <a:pt x="59032" y="10109"/>
                  </a:lnTo>
                  <a:lnTo>
                    <a:pt x="58843" y="10193"/>
                  </a:lnTo>
                  <a:lnTo>
                    <a:pt x="58674" y="10299"/>
                  </a:lnTo>
                  <a:lnTo>
                    <a:pt x="58527" y="10404"/>
                  </a:lnTo>
                  <a:lnTo>
                    <a:pt x="58380" y="10530"/>
                  </a:lnTo>
                  <a:lnTo>
                    <a:pt x="58232" y="10657"/>
                  </a:lnTo>
                  <a:lnTo>
                    <a:pt x="58232" y="10657"/>
                  </a:lnTo>
                  <a:lnTo>
                    <a:pt x="58022" y="10867"/>
                  </a:lnTo>
                  <a:lnTo>
                    <a:pt x="57853" y="11099"/>
                  </a:lnTo>
                  <a:lnTo>
                    <a:pt x="57706" y="11331"/>
                  </a:lnTo>
                  <a:lnTo>
                    <a:pt x="57579" y="11583"/>
                  </a:lnTo>
                  <a:lnTo>
                    <a:pt x="57495" y="11857"/>
                  </a:lnTo>
                  <a:lnTo>
                    <a:pt x="57411" y="12131"/>
                  </a:lnTo>
                  <a:lnTo>
                    <a:pt x="57369" y="12384"/>
                  </a:lnTo>
                  <a:lnTo>
                    <a:pt x="57348" y="12678"/>
                  </a:lnTo>
                  <a:lnTo>
                    <a:pt x="57369" y="12952"/>
                  </a:lnTo>
                  <a:lnTo>
                    <a:pt x="57390" y="13226"/>
                  </a:lnTo>
                  <a:lnTo>
                    <a:pt x="57453" y="13479"/>
                  </a:lnTo>
                  <a:lnTo>
                    <a:pt x="57537" y="13752"/>
                  </a:lnTo>
                  <a:lnTo>
                    <a:pt x="57664" y="14005"/>
                  </a:lnTo>
                  <a:lnTo>
                    <a:pt x="57790" y="14258"/>
                  </a:lnTo>
                  <a:lnTo>
                    <a:pt x="57958" y="14490"/>
                  </a:lnTo>
                  <a:lnTo>
                    <a:pt x="58148" y="14721"/>
                  </a:lnTo>
                  <a:lnTo>
                    <a:pt x="64761" y="21545"/>
                  </a:lnTo>
                  <a:lnTo>
                    <a:pt x="64761" y="21545"/>
                  </a:lnTo>
                  <a:lnTo>
                    <a:pt x="64824" y="21629"/>
                  </a:lnTo>
                  <a:lnTo>
                    <a:pt x="64824" y="21629"/>
                  </a:lnTo>
                  <a:lnTo>
                    <a:pt x="65014" y="21861"/>
                  </a:lnTo>
                  <a:lnTo>
                    <a:pt x="65182" y="22092"/>
                  </a:lnTo>
                  <a:lnTo>
                    <a:pt x="65308" y="22345"/>
                  </a:lnTo>
                  <a:lnTo>
                    <a:pt x="65414" y="22598"/>
                  </a:lnTo>
                  <a:lnTo>
                    <a:pt x="65477" y="22872"/>
                  </a:lnTo>
                  <a:lnTo>
                    <a:pt x="65540" y="23145"/>
                  </a:lnTo>
                  <a:lnTo>
                    <a:pt x="65561" y="23419"/>
                  </a:lnTo>
                  <a:lnTo>
                    <a:pt x="65561" y="23693"/>
                  </a:lnTo>
                  <a:lnTo>
                    <a:pt x="65540" y="23967"/>
                  </a:lnTo>
                  <a:lnTo>
                    <a:pt x="65477" y="24219"/>
                  </a:lnTo>
                  <a:lnTo>
                    <a:pt x="65393" y="24493"/>
                  </a:lnTo>
                  <a:lnTo>
                    <a:pt x="65287" y="24746"/>
                  </a:lnTo>
                  <a:lnTo>
                    <a:pt x="65161" y="24999"/>
                  </a:lnTo>
                  <a:lnTo>
                    <a:pt x="65014" y="25230"/>
                  </a:lnTo>
                  <a:lnTo>
                    <a:pt x="64824" y="25462"/>
                  </a:lnTo>
                  <a:lnTo>
                    <a:pt x="64613" y="25652"/>
                  </a:lnTo>
                  <a:lnTo>
                    <a:pt x="20071" y="66129"/>
                  </a:lnTo>
                  <a:lnTo>
                    <a:pt x="20071" y="66129"/>
                  </a:lnTo>
                  <a:lnTo>
                    <a:pt x="19860" y="66298"/>
                  </a:lnTo>
                  <a:lnTo>
                    <a:pt x="19629" y="66445"/>
                  </a:lnTo>
                  <a:lnTo>
                    <a:pt x="19397" y="66572"/>
                  </a:lnTo>
                  <a:lnTo>
                    <a:pt x="19165" y="66677"/>
                  </a:lnTo>
                  <a:lnTo>
                    <a:pt x="18913" y="66761"/>
                  </a:lnTo>
                  <a:lnTo>
                    <a:pt x="18660" y="66824"/>
                  </a:lnTo>
                  <a:lnTo>
                    <a:pt x="18407" y="66846"/>
                  </a:lnTo>
                  <a:lnTo>
                    <a:pt x="18133" y="66867"/>
                  </a:lnTo>
                  <a:lnTo>
                    <a:pt x="18133" y="66867"/>
                  </a:lnTo>
                  <a:lnTo>
                    <a:pt x="17902" y="66846"/>
                  </a:lnTo>
                  <a:lnTo>
                    <a:pt x="17649" y="66824"/>
                  </a:lnTo>
                  <a:lnTo>
                    <a:pt x="17417" y="66761"/>
                  </a:lnTo>
                  <a:lnTo>
                    <a:pt x="17186" y="66698"/>
                  </a:lnTo>
                  <a:lnTo>
                    <a:pt x="16954" y="66614"/>
                  </a:lnTo>
                  <a:lnTo>
                    <a:pt x="16722" y="66487"/>
                  </a:lnTo>
                  <a:lnTo>
                    <a:pt x="16512" y="66361"/>
                  </a:lnTo>
                  <a:lnTo>
                    <a:pt x="16301" y="66214"/>
                  </a:lnTo>
                  <a:lnTo>
                    <a:pt x="1" y="52609"/>
                  </a:lnTo>
                  <a:lnTo>
                    <a:pt x="253" y="61559"/>
                  </a:lnTo>
                  <a:lnTo>
                    <a:pt x="253" y="61559"/>
                  </a:lnTo>
                  <a:lnTo>
                    <a:pt x="253" y="61559"/>
                  </a:lnTo>
                  <a:lnTo>
                    <a:pt x="590" y="63202"/>
                  </a:lnTo>
                  <a:lnTo>
                    <a:pt x="927" y="64992"/>
                  </a:lnTo>
                  <a:lnTo>
                    <a:pt x="1264" y="66930"/>
                  </a:lnTo>
                  <a:lnTo>
                    <a:pt x="1601" y="68973"/>
                  </a:lnTo>
                  <a:lnTo>
                    <a:pt x="1938" y="71121"/>
                  </a:lnTo>
                  <a:lnTo>
                    <a:pt x="2275" y="73353"/>
                  </a:lnTo>
                  <a:lnTo>
                    <a:pt x="2970" y="78050"/>
                  </a:lnTo>
                  <a:lnTo>
                    <a:pt x="16849" y="89591"/>
                  </a:lnTo>
                  <a:lnTo>
                    <a:pt x="16849" y="89591"/>
                  </a:lnTo>
                  <a:lnTo>
                    <a:pt x="17038" y="89759"/>
                  </a:lnTo>
                  <a:lnTo>
                    <a:pt x="17249" y="89885"/>
                  </a:lnTo>
                  <a:lnTo>
                    <a:pt x="17481" y="89991"/>
                  </a:lnTo>
                  <a:lnTo>
                    <a:pt x="17712" y="90096"/>
                  </a:lnTo>
                  <a:lnTo>
                    <a:pt x="17944" y="90159"/>
                  </a:lnTo>
                  <a:lnTo>
                    <a:pt x="18176" y="90222"/>
                  </a:lnTo>
                  <a:lnTo>
                    <a:pt x="18407" y="90244"/>
                  </a:lnTo>
                  <a:lnTo>
                    <a:pt x="18660" y="90265"/>
                  </a:lnTo>
                  <a:lnTo>
                    <a:pt x="18660" y="90265"/>
                  </a:lnTo>
                  <a:lnTo>
                    <a:pt x="18913" y="90244"/>
                  </a:lnTo>
                  <a:lnTo>
                    <a:pt x="19165" y="90201"/>
                  </a:lnTo>
                  <a:lnTo>
                    <a:pt x="19418" y="90159"/>
                  </a:lnTo>
                  <a:lnTo>
                    <a:pt x="19650" y="90075"/>
                  </a:lnTo>
                  <a:lnTo>
                    <a:pt x="19881" y="89970"/>
                  </a:lnTo>
                  <a:lnTo>
                    <a:pt x="20113" y="89843"/>
                  </a:lnTo>
                  <a:lnTo>
                    <a:pt x="20345" y="89696"/>
                  </a:lnTo>
                  <a:lnTo>
                    <a:pt x="20555" y="89527"/>
                  </a:lnTo>
                  <a:lnTo>
                    <a:pt x="20555" y="89527"/>
                  </a:lnTo>
                  <a:lnTo>
                    <a:pt x="76976" y="38267"/>
                  </a:lnTo>
                  <a:lnTo>
                    <a:pt x="76976" y="38267"/>
                  </a:lnTo>
                  <a:lnTo>
                    <a:pt x="77144" y="38140"/>
                  </a:lnTo>
                  <a:lnTo>
                    <a:pt x="77292" y="38035"/>
                  </a:lnTo>
                  <a:lnTo>
                    <a:pt x="77292" y="38035"/>
                  </a:lnTo>
                  <a:lnTo>
                    <a:pt x="77481" y="37909"/>
                  </a:lnTo>
                  <a:lnTo>
                    <a:pt x="77692" y="37803"/>
                  </a:lnTo>
                  <a:lnTo>
                    <a:pt x="77881" y="37698"/>
                  </a:lnTo>
                  <a:lnTo>
                    <a:pt x="78092" y="37635"/>
                  </a:lnTo>
                  <a:lnTo>
                    <a:pt x="78303" y="37572"/>
                  </a:lnTo>
                  <a:lnTo>
                    <a:pt x="78513" y="37530"/>
                  </a:lnTo>
                  <a:lnTo>
                    <a:pt x="78724" y="37509"/>
                  </a:lnTo>
                  <a:lnTo>
                    <a:pt x="78955" y="37509"/>
                  </a:lnTo>
                  <a:lnTo>
                    <a:pt x="78955" y="37509"/>
                  </a:lnTo>
                  <a:lnTo>
                    <a:pt x="79229" y="37509"/>
                  </a:lnTo>
                  <a:lnTo>
                    <a:pt x="79503" y="37551"/>
                  </a:lnTo>
                  <a:lnTo>
                    <a:pt x="79777" y="37614"/>
                  </a:lnTo>
                  <a:lnTo>
                    <a:pt x="80029" y="37719"/>
                  </a:lnTo>
                  <a:lnTo>
                    <a:pt x="80282" y="37845"/>
                  </a:lnTo>
                  <a:lnTo>
                    <a:pt x="80535" y="37993"/>
                  </a:lnTo>
                  <a:lnTo>
                    <a:pt x="80767" y="38161"/>
                  </a:lnTo>
                  <a:lnTo>
                    <a:pt x="80977" y="38351"/>
                  </a:lnTo>
                  <a:lnTo>
                    <a:pt x="87738" y="45364"/>
                  </a:lnTo>
                  <a:lnTo>
                    <a:pt x="87738" y="45364"/>
                  </a:lnTo>
                  <a:lnTo>
                    <a:pt x="87990" y="45596"/>
                  </a:lnTo>
                  <a:lnTo>
                    <a:pt x="88243" y="45785"/>
                  </a:lnTo>
                  <a:lnTo>
                    <a:pt x="88243" y="45785"/>
                  </a:lnTo>
                  <a:lnTo>
                    <a:pt x="88559" y="45954"/>
                  </a:lnTo>
                  <a:lnTo>
                    <a:pt x="88875" y="46059"/>
                  </a:lnTo>
                  <a:lnTo>
                    <a:pt x="88875" y="46059"/>
                  </a:lnTo>
                  <a:lnTo>
                    <a:pt x="89085" y="46122"/>
                  </a:lnTo>
                  <a:lnTo>
                    <a:pt x="89317" y="46164"/>
                  </a:lnTo>
                  <a:lnTo>
                    <a:pt x="89528" y="46206"/>
                  </a:lnTo>
                  <a:lnTo>
                    <a:pt x="89759" y="46206"/>
                  </a:lnTo>
                  <a:lnTo>
                    <a:pt x="89759" y="46206"/>
                  </a:lnTo>
                  <a:lnTo>
                    <a:pt x="89949" y="46206"/>
                  </a:lnTo>
                  <a:lnTo>
                    <a:pt x="90138" y="46185"/>
                  </a:lnTo>
                  <a:lnTo>
                    <a:pt x="90328" y="46143"/>
                  </a:lnTo>
                  <a:lnTo>
                    <a:pt x="90517" y="46101"/>
                  </a:lnTo>
                  <a:lnTo>
                    <a:pt x="90876" y="45975"/>
                  </a:lnTo>
                  <a:lnTo>
                    <a:pt x="91212" y="45806"/>
                  </a:lnTo>
                  <a:lnTo>
                    <a:pt x="91528" y="45596"/>
                  </a:lnTo>
                  <a:lnTo>
                    <a:pt x="91676" y="45469"/>
                  </a:lnTo>
                  <a:lnTo>
                    <a:pt x="91823" y="45343"/>
                  </a:lnTo>
                  <a:lnTo>
                    <a:pt x="91950" y="45196"/>
                  </a:lnTo>
                  <a:lnTo>
                    <a:pt x="92055" y="45048"/>
                  </a:lnTo>
                  <a:lnTo>
                    <a:pt x="92181" y="44880"/>
                  </a:lnTo>
                  <a:lnTo>
                    <a:pt x="92265" y="44711"/>
                  </a:lnTo>
                  <a:lnTo>
                    <a:pt x="92265" y="44711"/>
                  </a:lnTo>
                  <a:lnTo>
                    <a:pt x="92371" y="44501"/>
                  </a:lnTo>
                  <a:lnTo>
                    <a:pt x="92455" y="44269"/>
                  </a:lnTo>
                  <a:lnTo>
                    <a:pt x="105470" y="3665"/>
                  </a:lnTo>
                  <a:lnTo>
                    <a:pt x="105470" y="3665"/>
                  </a:lnTo>
                  <a:lnTo>
                    <a:pt x="105491" y="3601"/>
                  </a:lnTo>
                  <a:lnTo>
                    <a:pt x="105491" y="3601"/>
                  </a:lnTo>
                  <a:lnTo>
                    <a:pt x="105555" y="3264"/>
                  </a:lnTo>
                  <a:lnTo>
                    <a:pt x="105597" y="2927"/>
                  </a:lnTo>
                  <a:lnTo>
                    <a:pt x="105576" y="2591"/>
                  </a:lnTo>
                  <a:lnTo>
                    <a:pt x="105512" y="2232"/>
                  </a:lnTo>
                  <a:lnTo>
                    <a:pt x="105512" y="2232"/>
                  </a:lnTo>
                  <a:lnTo>
                    <a:pt x="105449" y="2001"/>
                  </a:lnTo>
                  <a:lnTo>
                    <a:pt x="105365" y="1769"/>
                  </a:lnTo>
                  <a:lnTo>
                    <a:pt x="105260" y="1538"/>
                  </a:lnTo>
                  <a:lnTo>
                    <a:pt x="105133" y="1327"/>
                  </a:lnTo>
                  <a:lnTo>
                    <a:pt x="105007" y="1137"/>
                  </a:lnTo>
                  <a:lnTo>
                    <a:pt x="104860" y="948"/>
                  </a:lnTo>
                  <a:lnTo>
                    <a:pt x="104691" y="779"/>
                  </a:lnTo>
                  <a:lnTo>
                    <a:pt x="104501" y="611"/>
                  </a:lnTo>
                  <a:lnTo>
                    <a:pt x="104312" y="484"/>
                  </a:lnTo>
                  <a:lnTo>
                    <a:pt x="104101" y="358"/>
                  </a:lnTo>
                  <a:lnTo>
                    <a:pt x="103891" y="253"/>
                  </a:lnTo>
                  <a:lnTo>
                    <a:pt x="103680" y="169"/>
                  </a:lnTo>
                  <a:lnTo>
                    <a:pt x="103448" y="84"/>
                  </a:lnTo>
                  <a:lnTo>
                    <a:pt x="103217" y="42"/>
                  </a:lnTo>
                  <a:lnTo>
                    <a:pt x="102964" y="21"/>
                  </a:lnTo>
                  <a:lnTo>
                    <a:pt x="10273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103"/>
            <p:cNvSpPr/>
            <p:nvPr/>
          </p:nvSpPr>
          <p:spPr>
            <a:xfrm>
              <a:off x="3089725" y="4846100"/>
              <a:ext cx="1302600" cy="295400"/>
            </a:xfrm>
            <a:custGeom>
              <a:avLst/>
              <a:gdLst/>
              <a:ahLst/>
              <a:cxnLst/>
              <a:rect l="l" t="t" r="r" b="b"/>
              <a:pathLst>
                <a:path w="52104" h="11816" extrusionOk="0">
                  <a:moveTo>
                    <a:pt x="1" y="1"/>
                  </a:moveTo>
                  <a:lnTo>
                    <a:pt x="1" y="11816"/>
                  </a:lnTo>
                  <a:lnTo>
                    <a:pt x="52104" y="11816"/>
                  </a:lnTo>
                  <a:lnTo>
                    <a:pt x="521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103"/>
            <p:cNvSpPr/>
            <p:nvPr/>
          </p:nvSpPr>
          <p:spPr>
            <a:xfrm>
              <a:off x="3089725" y="4846100"/>
              <a:ext cx="1302600" cy="295400"/>
            </a:xfrm>
            <a:custGeom>
              <a:avLst/>
              <a:gdLst/>
              <a:ahLst/>
              <a:cxnLst/>
              <a:rect l="l" t="t" r="r" b="b"/>
              <a:pathLst>
                <a:path w="52104" h="11816" fill="none" extrusionOk="0">
                  <a:moveTo>
                    <a:pt x="1" y="1"/>
                  </a:moveTo>
                  <a:lnTo>
                    <a:pt x="52104" y="1"/>
                  </a:lnTo>
                  <a:lnTo>
                    <a:pt x="52104" y="11816"/>
                  </a:lnTo>
                  <a:lnTo>
                    <a:pt x="1" y="11816"/>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103"/>
            <p:cNvSpPr/>
            <p:nvPr/>
          </p:nvSpPr>
          <p:spPr>
            <a:xfrm>
              <a:off x="3219775" y="4906650"/>
              <a:ext cx="35300" cy="234850"/>
            </a:xfrm>
            <a:custGeom>
              <a:avLst/>
              <a:gdLst/>
              <a:ahLst/>
              <a:cxnLst/>
              <a:rect l="l" t="t" r="r" b="b"/>
              <a:pathLst>
                <a:path w="1412" h="9394" extrusionOk="0">
                  <a:moveTo>
                    <a:pt x="0" y="1"/>
                  </a:moveTo>
                  <a:lnTo>
                    <a:pt x="0" y="9394"/>
                  </a:lnTo>
                  <a:lnTo>
                    <a:pt x="1412" y="9394"/>
                  </a:lnTo>
                  <a:lnTo>
                    <a:pt x="1412" y="1"/>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103"/>
            <p:cNvSpPr/>
            <p:nvPr/>
          </p:nvSpPr>
          <p:spPr>
            <a:xfrm>
              <a:off x="3219775" y="4906650"/>
              <a:ext cx="35300" cy="234850"/>
            </a:xfrm>
            <a:custGeom>
              <a:avLst/>
              <a:gdLst/>
              <a:ahLst/>
              <a:cxnLst/>
              <a:rect l="l" t="t" r="r" b="b"/>
              <a:pathLst>
                <a:path w="1412" h="9394" fill="none" extrusionOk="0">
                  <a:moveTo>
                    <a:pt x="1412" y="1"/>
                  </a:moveTo>
                  <a:lnTo>
                    <a:pt x="0" y="1"/>
                  </a:lnTo>
                  <a:lnTo>
                    <a:pt x="0" y="9394"/>
                  </a:lnTo>
                  <a:lnTo>
                    <a:pt x="1412" y="9394"/>
                  </a:lnTo>
                  <a:lnTo>
                    <a:pt x="14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103"/>
            <p:cNvSpPr/>
            <p:nvPr/>
          </p:nvSpPr>
          <p:spPr>
            <a:xfrm>
              <a:off x="3400900" y="4906650"/>
              <a:ext cx="35300" cy="234850"/>
            </a:xfrm>
            <a:custGeom>
              <a:avLst/>
              <a:gdLst/>
              <a:ahLst/>
              <a:cxnLst/>
              <a:rect l="l" t="t" r="r" b="b"/>
              <a:pathLst>
                <a:path w="1412" h="9394" extrusionOk="0">
                  <a:moveTo>
                    <a:pt x="0" y="1"/>
                  </a:moveTo>
                  <a:lnTo>
                    <a:pt x="0" y="9394"/>
                  </a:lnTo>
                  <a:lnTo>
                    <a:pt x="1411" y="9394"/>
                  </a:lnTo>
                  <a:lnTo>
                    <a:pt x="1411" y="1"/>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103"/>
            <p:cNvSpPr/>
            <p:nvPr/>
          </p:nvSpPr>
          <p:spPr>
            <a:xfrm>
              <a:off x="3400900" y="4906650"/>
              <a:ext cx="35300" cy="234850"/>
            </a:xfrm>
            <a:custGeom>
              <a:avLst/>
              <a:gdLst/>
              <a:ahLst/>
              <a:cxnLst/>
              <a:rect l="l" t="t" r="r" b="b"/>
              <a:pathLst>
                <a:path w="1412" h="9394" fill="none" extrusionOk="0">
                  <a:moveTo>
                    <a:pt x="1411" y="1"/>
                  </a:moveTo>
                  <a:lnTo>
                    <a:pt x="0" y="1"/>
                  </a:lnTo>
                  <a:lnTo>
                    <a:pt x="0" y="9394"/>
                  </a:lnTo>
                  <a:lnTo>
                    <a:pt x="1411" y="9394"/>
                  </a:lnTo>
                  <a:lnTo>
                    <a:pt x="141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103"/>
            <p:cNvSpPr/>
            <p:nvPr/>
          </p:nvSpPr>
          <p:spPr>
            <a:xfrm>
              <a:off x="3582000" y="5028800"/>
              <a:ext cx="35300" cy="112700"/>
            </a:xfrm>
            <a:custGeom>
              <a:avLst/>
              <a:gdLst/>
              <a:ahLst/>
              <a:cxnLst/>
              <a:rect l="l" t="t" r="r" b="b"/>
              <a:pathLst>
                <a:path w="1412" h="4508" extrusionOk="0">
                  <a:moveTo>
                    <a:pt x="1412" y="1"/>
                  </a:moveTo>
                  <a:lnTo>
                    <a:pt x="1" y="232"/>
                  </a:lnTo>
                  <a:lnTo>
                    <a:pt x="1" y="4508"/>
                  </a:lnTo>
                  <a:lnTo>
                    <a:pt x="1412" y="4508"/>
                  </a:lnTo>
                  <a:lnTo>
                    <a:pt x="1412" y="1"/>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103"/>
            <p:cNvSpPr/>
            <p:nvPr/>
          </p:nvSpPr>
          <p:spPr>
            <a:xfrm>
              <a:off x="3582000" y="5028800"/>
              <a:ext cx="35300" cy="112700"/>
            </a:xfrm>
            <a:custGeom>
              <a:avLst/>
              <a:gdLst/>
              <a:ahLst/>
              <a:cxnLst/>
              <a:rect l="l" t="t" r="r" b="b"/>
              <a:pathLst>
                <a:path w="1412" h="4508" fill="none" extrusionOk="0">
                  <a:moveTo>
                    <a:pt x="1412" y="1"/>
                  </a:moveTo>
                  <a:lnTo>
                    <a:pt x="1" y="232"/>
                  </a:lnTo>
                  <a:lnTo>
                    <a:pt x="1" y="4508"/>
                  </a:lnTo>
                  <a:lnTo>
                    <a:pt x="1412" y="4508"/>
                  </a:lnTo>
                  <a:lnTo>
                    <a:pt x="14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103"/>
            <p:cNvSpPr/>
            <p:nvPr/>
          </p:nvSpPr>
          <p:spPr>
            <a:xfrm>
              <a:off x="3763125" y="4906650"/>
              <a:ext cx="35300" cy="234850"/>
            </a:xfrm>
            <a:custGeom>
              <a:avLst/>
              <a:gdLst/>
              <a:ahLst/>
              <a:cxnLst/>
              <a:rect l="l" t="t" r="r" b="b"/>
              <a:pathLst>
                <a:path w="1412" h="9394" extrusionOk="0">
                  <a:moveTo>
                    <a:pt x="1" y="1"/>
                  </a:moveTo>
                  <a:lnTo>
                    <a:pt x="1" y="9394"/>
                  </a:lnTo>
                  <a:lnTo>
                    <a:pt x="1412" y="9394"/>
                  </a:lnTo>
                  <a:lnTo>
                    <a:pt x="1412" y="1"/>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103"/>
            <p:cNvSpPr/>
            <p:nvPr/>
          </p:nvSpPr>
          <p:spPr>
            <a:xfrm>
              <a:off x="3763125" y="4906650"/>
              <a:ext cx="35300" cy="234850"/>
            </a:xfrm>
            <a:custGeom>
              <a:avLst/>
              <a:gdLst/>
              <a:ahLst/>
              <a:cxnLst/>
              <a:rect l="l" t="t" r="r" b="b"/>
              <a:pathLst>
                <a:path w="1412" h="9394" fill="none" extrusionOk="0">
                  <a:moveTo>
                    <a:pt x="1412" y="1"/>
                  </a:moveTo>
                  <a:lnTo>
                    <a:pt x="1" y="1"/>
                  </a:lnTo>
                  <a:lnTo>
                    <a:pt x="1" y="9394"/>
                  </a:lnTo>
                  <a:lnTo>
                    <a:pt x="1412" y="9394"/>
                  </a:lnTo>
                  <a:lnTo>
                    <a:pt x="14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103"/>
            <p:cNvSpPr/>
            <p:nvPr/>
          </p:nvSpPr>
          <p:spPr>
            <a:xfrm>
              <a:off x="3944250" y="4906650"/>
              <a:ext cx="35300" cy="234850"/>
            </a:xfrm>
            <a:custGeom>
              <a:avLst/>
              <a:gdLst/>
              <a:ahLst/>
              <a:cxnLst/>
              <a:rect l="l" t="t" r="r" b="b"/>
              <a:pathLst>
                <a:path w="1412" h="9394" extrusionOk="0">
                  <a:moveTo>
                    <a:pt x="0" y="1"/>
                  </a:moveTo>
                  <a:lnTo>
                    <a:pt x="0" y="9394"/>
                  </a:lnTo>
                  <a:lnTo>
                    <a:pt x="1411" y="9394"/>
                  </a:lnTo>
                  <a:lnTo>
                    <a:pt x="1411" y="1"/>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103"/>
            <p:cNvSpPr/>
            <p:nvPr/>
          </p:nvSpPr>
          <p:spPr>
            <a:xfrm>
              <a:off x="3944250" y="4906650"/>
              <a:ext cx="35300" cy="234850"/>
            </a:xfrm>
            <a:custGeom>
              <a:avLst/>
              <a:gdLst/>
              <a:ahLst/>
              <a:cxnLst/>
              <a:rect l="l" t="t" r="r" b="b"/>
              <a:pathLst>
                <a:path w="1412" h="9394" fill="none" extrusionOk="0">
                  <a:moveTo>
                    <a:pt x="1411" y="1"/>
                  </a:moveTo>
                  <a:lnTo>
                    <a:pt x="0" y="1"/>
                  </a:lnTo>
                  <a:lnTo>
                    <a:pt x="0" y="9394"/>
                  </a:lnTo>
                  <a:lnTo>
                    <a:pt x="1411" y="9394"/>
                  </a:lnTo>
                  <a:lnTo>
                    <a:pt x="141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103"/>
            <p:cNvSpPr/>
            <p:nvPr/>
          </p:nvSpPr>
          <p:spPr>
            <a:xfrm>
              <a:off x="4125375" y="4906650"/>
              <a:ext cx="35300" cy="234850"/>
            </a:xfrm>
            <a:custGeom>
              <a:avLst/>
              <a:gdLst/>
              <a:ahLst/>
              <a:cxnLst/>
              <a:rect l="l" t="t" r="r" b="b"/>
              <a:pathLst>
                <a:path w="1412" h="9394" extrusionOk="0">
                  <a:moveTo>
                    <a:pt x="0" y="1"/>
                  </a:moveTo>
                  <a:lnTo>
                    <a:pt x="0" y="9394"/>
                  </a:lnTo>
                  <a:lnTo>
                    <a:pt x="1411" y="9394"/>
                  </a:lnTo>
                  <a:lnTo>
                    <a:pt x="1411" y="1"/>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103"/>
            <p:cNvSpPr/>
            <p:nvPr/>
          </p:nvSpPr>
          <p:spPr>
            <a:xfrm>
              <a:off x="4125375" y="4906650"/>
              <a:ext cx="35300" cy="234850"/>
            </a:xfrm>
            <a:custGeom>
              <a:avLst/>
              <a:gdLst/>
              <a:ahLst/>
              <a:cxnLst/>
              <a:rect l="l" t="t" r="r" b="b"/>
              <a:pathLst>
                <a:path w="1412" h="9394" fill="none" extrusionOk="0">
                  <a:moveTo>
                    <a:pt x="1411" y="1"/>
                  </a:moveTo>
                  <a:lnTo>
                    <a:pt x="0" y="1"/>
                  </a:lnTo>
                  <a:lnTo>
                    <a:pt x="0" y="9394"/>
                  </a:lnTo>
                  <a:lnTo>
                    <a:pt x="1411" y="9394"/>
                  </a:lnTo>
                  <a:lnTo>
                    <a:pt x="141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103"/>
            <p:cNvSpPr/>
            <p:nvPr/>
          </p:nvSpPr>
          <p:spPr>
            <a:xfrm>
              <a:off x="4306475" y="4906650"/>
              <a:ext cx="35300" cy="234850"/>
            </a:xfrm>
            <a:custGeom>
              <a:avLst/>
              <a:gdLst/>
              <a:ahLst/>
              <a:cxnLst/>
              <a:rect l="l" t="t" r="r" b="b"/>
              <a:pathLst>
                <a:path w="1412" h="9394" extrusionOk="0">
                  <a:moveTo>
                    <a:pt x="1" y="1"/>
                  </a:moveTo>
                  <a:lnTo>
                    <a:pt x="1" y="9394"/>
                  </a:lnTo>
                  <a:lnTo>
                    <a:pt x="1412" y="9394"/>
                  </a:lnTo>
                  <a:lnTo>
                    <a:pt x="1412" y="1"/>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103"/>
            <p:cNvSpPr/>
            <p:nvPr/>
          </p:nvSpPr>
          <p:spPr>
            <a:xfrm>
              <a:off x="4306475" y="4906650"/>
              <a:ext cx="35300" cy="234850"/>
            </a:xfrm>
            <a:custGeom>
              <a:avLst/>
              <a:gdLst/>
              <a:ahLst/>
              <a:cxnLst/>
              <a:rect l="l" t="t" r="r" b="b"/>
              <a:pathLst>
                <a:path w="1412" h="9394" fill="none" extrusionOk="0">
                  <a:moveTo>
                    <a:pt x="1412" y="1"/>
                  </a:moveTo>
                  <a:lnTo>
                    <a:pt x="1" y="1"/>
                  </a:lnTo>
                  <a:lnTo>
                    <a:pt x="1" y="9394"/>
                  </a:lnTo>
                  <a:lnTo>
                    <a:pt x="1412" y="9394"/>
                  </a:lnTo>
                  <a:lnTo>
                    <a:pt x="14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103"/>
            <p:cNvSpPr/>
            <p:nvPr/>
          </p:nvSpPr>
          <p:spPr>
            <a:xfrm>
              <a:off x="3089725" y="4846100"/>
              <a:ext cx="1302600" cy="60575"/>
            </a:xfrm>
            <a:custGeom>
              <a:avLst/>
              <a:gdLst/>
              <a:ahLst/>
              <a:cxnLst/>
              <a:rect l="l" t="t" r="r" b="b"/>
              <a:pathLst>
                <a:path w="52104" h="2423" extrusionOk="0">
                  <a:moveTo>
                    <a:pt x="1" y="1"/>
                  </a:moveTo>
                  <a:lnTo>
                    <a:pt x="1" y="2423"/>
                  </a:lnTo>
                  <a:lnTo>
                    <a:pt x="5202" y="2423"/>
                  </a:lnTo>
                  <a:lnTo>
                    <a:pt x="5202" y="1"/>
                  </a:lnTo>
                  <a:close/>
                  <a:moveTo>
                    <a:pt x="6614" y="1"/>
                  </a:moveTo>
                  <a:lnTo>
                    <a:pt x="6614" y="2423"/>
                  </a:lnTo>
                  <a:lnTo>
                    <a:pt x="12447" y="2423"/>
                  </a:lnTo>
                  <a:lnTo>
                    <a:pt x="12447" y="1"/>
                  </a:lnTo>
                  <a:close/>
                  <a:moveTo>
                    <a:pt x="13858" y="1"/>
                  </a:moveTo>
                  <a:lnTo>
                    <a:pt x="13858" y="2423"/>
                  </a:lnTo>
                  <a:lnTo>
                    <a:pt x="15901" y="2423"/>
                  </a:lnTo>
                  <a:lnTo>
                    <a:pt x="15712" y="1"/>
                  </a:lnTo>
                  <a:close/>
                  <a:moveTo>
                    <a:pt x="25547" y="1"/>
                  </a:moveTo>
                  <a:lnTo>
                    <a:pt x="25399" y="2423"/>
                  </a:lnTo>
                  <a:lnTo>
                    <a:pt x="26937" y="2423"/>
                  </a:lnTo>
                  <a:lnTo>
                    <a:pt x="26937" y="1"/>
                  </a:lnTo>
                  <a:close/>
                  <a:moveTo>
                    <a:pt x="28348" y="1"/>
                  </a:moveTo>
                  <a:lnTo>
                    <a:pt x="28348" y="2423"/>
                  </a:lnTo>
                  <a:lnTo>
                    <a:pt x="34181" y="2423"/>
                  </a:lnTo>
                  <a:lnTo>
                    <a:pt x="34181" y="1"/>
                  </a:lnTo>
                  <a:close/>
                  <a:moveTo>
                    <a:pt x="35592" y="1"/>
                  </a:moveTo>
                  <a:lnTo>
                    <a:pt x="35592" y="2423"/>
                  </a:lnTo>
                  <a:lnTo>
                    <a:pt x="41426" y="2423"/>
                  </a:lnTo>
                  <a:lnTo>
                    <a:pt x="41426" y="1"/>
                  </a:lnTo>
                  <a:close/>
                  <a:moveTo>
                    <a:pt x="42837" y="1"/>
                  </a:moveTo>
                  <a:lnTo>
                    <a:pt x="42837" y="2423"/>
                  </a:lnTo>
                  <a:lnTo>
                    <a:pt x="48671" y="2423"/>
                  </a:lnTo>
                  <a:lnTo>
                    <a:pt x="48671" y="1"/>
                  </a:lnTo>
                  <a:close/>
                  <a:moveTo>
                    <a:pt x="50082" y="1"/>
                  </a:moveTo>
                  <a:lnTo>
                    <a:pt x="50082" y="2423"/>
                  </a:lnTo>
                  <a:lnTo>
                    <a:pt x="52104" y="2423"/>
                  </a:lnTo>
                  <a:lnTo>
                    <a:pt x="52104" y="1"/>
                  </a:lnTo>
                  <a:close/>
                </a:path>
              </a:pathLst>
            </a:custGeom>
            <a:solidFill>
              <a:srgbClr val="DD9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103"/>
            <p:cNvSpPr/>
            <p:nvPr/>
          </p:nvSpPr>
          <p:spPr>
            <a:xfrm>
              <a:off x="3089725" y="4846100"/>
              <a:ext cx="130075" cy="60575"/>
            </a:xfrm>
            <a:custGeom>
              <a:avLst/>
              <a:gdLst/>
              <a:ahLst/>
              <a:cxnLst/>
              <a:rect l="l" t="t" r="r" b="b"/>
              <a:pathLst>
                <a:path w="5203" h="2423" fill="none" extrusionOk="0">
                  <a:moveTo>
                    <a:pt x="5202" y="1"/>
                  </a:moveTo>
                  <a:lnTo>
                    <a:pt x="1" y="1"/>
                  </a:lnTo>
                  <a:lnTo>
                    <a:pt x="1" y="2423"/>
                  </a:lnTo>
                  <a:lnTo>
                    <a:pt x="5202" y="2423"/>
                  </a:lnTo>
                  <a:lnTo>
                    <a:pt x="520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103"/>
            <p:cNvSpPr/>
            <p:nvPr/>
          </p:nvSpPr>
          <p:spPr>
            <a:xfrm>
              <a:off x="3255050" y="4846100"/>
              <a:ext cx="145875" cy="60575"/>
            </a:xfrm>
            <a:custGeom>
              <a:avLst/>
              <a:gdLst/>
              <a:ahLst/>
              <a:cxnLst/>
              <a:rect l="l" t="t" r="r" b="b"/>
              <a:pathLst>
                <a:path w="5835" h="2423" fill="none" extrusionOk="0">
                  <a:moveTo>
                    <a:pt x="5834" y="1"/>
                  </a:moveTo>
                  <a:lnTo>
                    <a:pt x="1" y="1"/>
                  </a:lnTo>
                  <a:lnTo>
                    <a:pt x="1" y="2423"/>
                  </a:lnTo>
                  <a:lnTo>
                    <a:pt x="5834" y="2423"/>
                  </a:lnTo>
                  <a:lnTo>
                    <a:pt x="583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103"/>
            <p:cNvSpPr/>
            <p:nvPr/>
          </p:nvSpPr>
          <p:spPr>
            <a:xfrm>
              <a:off x="3436175" y="4846100"/>
              <a:ext cx="51100" cy="60575"/>
            </a:xfrm>
            <a:custGeom>
              <a:avLst/>
              <a:gdLst/>
              <a:ahLst/>
              <a:cxnLst/>
              <a:rect l="l" t="t" r="r" b="b"/>
              <a:pathLst>
                <a:path w="2044" h="2423" fill="none" extrusionOk="0">
                  <a:moveTo>
                    <a:pt x="1854" y="1"/>
                  </a:moveTo>
                  <a:lnTo>
                    <a:pt x="0" y="1"/>
                  </a:lnTo>
                  <a:lnTo>
                    <a:pt x="0" y="2423"/>
                  </a:lnTo>
                  <a:lnTo>
                    <a:pt x="2043" y="2423"/>
                  </a:lnTo>
                  <a:lnTo>
                    <a:pt x="2043" y="2423"/>
                  </a:lnTo>
                  <a:lnTo>
                    <a:pt x="18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103"/>
            <p:cNvSpPr/>
            <p:nvPr/>
          </p:nvSpPr>
          <p:spPr>
            <a:xfrm>
              <a:off x="3724700" y="4846100"/>
              <a:ext cx="38450" cy="60575"/>
            </a:xfrm>
            <a:custGeom>
              <a:avLst/>
              <a:gdLst/>
              <a:ahLst/>
              <a:cxnLst/>
              <a:rect l="l" t="t" r="r" b="b"/>
              <a:pathLst>
                <a:path w="1538" h="2423" fill="none" extrusionOk="0">
                  <a:moveTo>
                    <a:pt x="1538" y="1"/>
                  </a:moveTo>
                  <a:lnTo>
                    <a:pt x="148" y="1"/>
                  </a:lnTo>
                  <a:lnTo>
                    <a:pt x="148" y="1"/>
                  </a:lnTo>
                  <a:lnTo>
                    <a:pt x="0" y="2423"/>
                  </a:lnTo>
                  <a:lnTo>
                    <a:pt x="1538" y="2423"/>
                  </a:lnTo>
                  <a:lnTo>
                    <a:pt x="153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103"/>
            <p:cNvSpPr/>
            <p:nvPr/>
          </p:nvSpPr>
          <p:spPr>
            <a:xfrm>
              <a:off x="3798400" y="4846100"/>
              <a:ext cx="145875" cy="60575"/>
            </a:xfrm>
            <a:custGeom>
              <a:avLst/>
              <a:gdLst/>
              <a:ahLst/>
              <a:cxnLst/>
              <a:rect l="l" t="t" r="r" b="b"/>
              <a:pathLst>
                <a:path w="5835" h="2423" fill="none" extrusionOk="0">
                  <a:moveTo>
                    <a:pt x="5834" y="1"/>
                  </a:moveTo>
                  <a:lnTo>
                    <a:pt x="1" y="1"/>
                  </a:lnTo>
                  <a:lnTo>
                    <a:pt x="1" y="2423"/>
                  </a:lnTo>
                  <a:lnTo>
                    <a:pt x="5834" y="2423"/>
                  </a:lnTo>
                  <a:lnTo>
                    <a:pt x="583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103"/>
            <p:cNvSpPr/>
            <p:nvPr/>
          </p:nvSpPr>
          <p:spPr>
            <a:xfrm>
              <a:off x="3979525" y="4846100"/>
              <a:ext cx="145875" cy="60575"/>
            </a:xfrm>
            <a:custGeom>
              <a:avLst/>
              <a:gdLst/>
              <a:ahLst/>
              <a:cxnLst/>
              <a:rect l="l" t="t" r="r" b="b"/>
              <a:pathLst>
                <a:path w="5835" h="2423" fill="none" extrusionOk="0">
                  <a:moveTo>
                    <a:pt x="5834" y="1"/>
                  </a:moveTo>
                  <a:lnTo>
                    <a:pt x="0" y="1"/>
                  </a:lnTo>
                  <a:lnTo>
                    <a:pt x="0" y="2423"/>
                  </a:lnTo>
                  <a:lnTo>
                    <a:pt x="5834" y="2423"/>
                  </a:lnTo>
                  <a:lnTo>
                    <a:pt x="583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103"/>
            <p:cNvSpPr/>
            <p:nvPr/>
          </p:nvSpPr>
          <p:spPr>
            <a:xfrm>
              <a:off x="4160650" y="4846100"/>
              <a:ext cx="145850" cy="60575"/>
            </a:xfrm>
            <a:custGeom>
              <a:avLst/>
              <a:gdLst/>
              <a:ahLst/>
              <a:cxnLst/>
              <a:rect l="l" t="t" r="r" b="b"/>
              <a:pathLst>
                <a:path w="5834" h="2423" fill="none" extrusionOk="0">
                  <a:moveTo>
                    <a:pt x="5834" y="1"/>
                  </a:moveTo>
                  <a:lnTo>
                    <a:pt x="0" y="1"/>
                  </a:lnTo>
                  <a:lnTo>
                    <a:pt x="0" y="2423"/>
                  </a:lnTo>
                  <a:lnTo>
                    <a:pt x="5834" y="2423"/>
                  </a:lnTo>
                  <a:lnTo>
                    <a:pt x="583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103"/>
            <p:cNvSpPr/>
            <p:nvPr/>
          </p:nvSpPr>
          <p:spPr>
            <a:xfrm>
              <a:off x="4341750" y="4846100"/>
              <a:ext cx="50575" cy="60575"/>
            </a:xfrm>
            <a:custGeom>
              <a:avLst/>
              <a:gdLst/>
              <a:ahLst/>
              <a:cxnLst/>
              <a:rect l="l" t="t" r="r" b="b"/>
              <a:pathLst>
                <a:path w="2023" h="2423" fill="none" extrusionOk="0">
                  <a:moveTo>
                    <a:pt x="2023" y="1"/>
                  </a:moveTo>
                  <a:lnTo>
                    <a:pt x="1" y="1"/>
                  </a:lnTo>
                  <a:lnTo>
                    <a:pt x="1" y="2423"/>
                  </a:lnTo>
                  <a:lnTo>
                    <a:pt x="2023" y="2423"/>
                  </a:lnTo>
                  <a:lnTo>
                    <a:pt x="20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103"/>
            <p:cNvSpPr/>
            <p:nvPr/>
          </p:nvSpPr>
          <p:spPr>
            <a:xfrm>
              <a:off x="3219775" y="4846100"/>
              <a:ext cx="35300" cy="60575"/>
            </a:xfrm>
            <a:custGeom>
              <a:avLst/>
              <a:gdLst/>
              <a:ahLst/>
              <a:cxnLst/>
              <a:rect l="l" t="t" r="r" b="b"/>
              <a:pathLst>
                <a:path w="1412" h="2423" extrusionOk="0">
                  <a:moveTo>
                    <a:pt x="0" y="1"/>
                  </a:moveTo>
                  <a:lnTo>
                    <a:pt x="0" y="2423"/>
                  </a:lnTo>
                  <a:lnTo>
                    <a:pt x="1412" y="2423"/>
                  </a:lnTo>
                  <a:lnTo>
                    <a:pt x="1412" y="1"/>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103"/>
            <p:cNvSpPr/>
            <p:nvPr/>
          </p:nvSpPr>
          <p:spPr>
            <a:xfrm>
              <a:off x="3219775" y="4846100"/>
              <a:ext cx="35300" cy="60575"/>
            </a:xfrm>
            <a:custGeom>
              <a:avLst/>
              <a:gdLst/>
              <a:ahLst/>
              <a:cxnLst/>
              <a:rect l="l" t="t" r="r" b="b"/>
              <a:pathLst>
                <a:path w="1412" h="2423" fill="none" extrusionOk="0">
                  <a:moveTo>
                    <a:pt x="1412" y="1"/>
                  </a:moveTo>
                  <a:lnTo>
                    <a:pt x="0" y="1"/>
                  </a:lnTo>
                  <a:lnTo>
                    <a:pt x="0" y="2423"/>
                  </a:lnTo>
                  <a:lnTo>
                    <a:pt x="1412" y="2423"/>
                  </a:lnTo>
                  <a:lnTo>
                    <a:pt x="14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103"/>
            <p:cNvSpPr/>
            <p:nvPr/>
          </p:nvSpPr>
          <p:spPr>
            <a:xfrm>
              <a:off x="3400900" y="4846100"/>
              <a:ext cx="35300" cy="60575"/>
            </a:xfrm>
            <a:custGeom>
              <a:avLst/>
              <a:gdLst/>
              <a:ahLst/>
              <a:cxnLst/>
              <a:rect l="l" t="t" r="r" b="b"/>
              <a:pathLst>
                <a:path w="1412" h="2423" extrusionOk="0">
                  <a:moveTo>
                    <a:pt x="0" y="1"/>
                  </a:moveTo>
                  <a:lnTo>
                    <a:pt x="0" y="2423"/>
                  </a:lnTo>
                  <a:lnTo>
                    <a:pt x="1411" y="2423"/>
                  </a:lnTo>
                  <a:lnTo>
                    <a:pt x="1411" y="1"/>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103"/>
            <p:cNvSpPr/>
            <p:nvPr/>
          </p:nvSpPr>
          <p:spPr>
            <a:xfrm>
              <a:off x="3400900" y="4846100"/>
              <a:ext cx="35300" cy="60575"/>
            </a:xfrm>
            <a:custGeom>
              <a:avLst/>
              <a:gdLst/>
              <a:ahLst/>
              <a:cxnLst/>
              <a:rect l="l" t="t" r="r" b="b"/>
              <a:pathLst>
                <a:path w="1412" h="2423" fill="none" extrusionOk="0">
                  <a:moveTo>
                    <a:pt x="1411" y="1"/>
                  </a:moveTo>
                  <a:lnTo>
                    <a:pt x="0" y="1"/>
                  </a:lnTo>
                  <a:lnTo>
                    <a:pt x="0" y="2423"/>
                  </a:lnTo>
                  <a:lnTo>
                    <a:pt x="1411" y="2423"/>
                  </a:lnTo>
                  <a:lnTo>
                    <a:pt x="141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103"/>
            <p:cNvSpPr/>
            <p:nvPr/>
          </p:nvSpPr>
          <p:spPr>
            <a:xfrm>
              <a:off x="3763125" y="4846100"/>
              <a:ext cx="35300" cy="60575"/>
            </a:xfrm>
            <a:custGeom>
              <a:avLst/>
              <a:gdLst/>
              <a:ahLst/>
              <a:cxnLst/>
              <a:rect l="l" t="t" r="r" b="b"/>
              <a:pathLst>
                <a:path w="1412" h="2423" extrusionOk="0">
                  <a:moveTo>
                    <a:pt x="1" y="1"/>
                  </a:moveTo>
                  <a:lnTo>
                    <a:pt x="1" y="2423"/>
                  </a:lnTo>
                  <a:lnTo>
                    <a:pt x="1412" y="2423"/>
                  </a:lnTo>
                  <a:lnTo>
                    <a:pt x="1412" y="1"/>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103"/>
            <p:cNvSpPr/>
            <p:nvPr/>
          </p:nvSpPr>
          <p:spPr>
            <a:xfrm>
              <a:off x="3763125" y="4846100"/>
              <a:ext cx="35300" cy="60575"/>
            </a:xfrm>
            <a:custGeom>
              <a:avLst/>
              <a:gdLst/>
              <a:ahLst/>
              <a:cxnLst/>
              <a:rect l="l" t="t" r="r" b="b"/>
              <a:pathLst>
                <a:path w="1412" h="2423" fill="none" extrusionOk="0">
                  <a:moveTo>
                    <a:pt x="1412" y="1"/>
                  </a:moveTo>
                  <a:lnTo>
                    <a:pt x="1" y="1"/>
                  </a:lnTo>
                  <a:lnTo>
                    <a:pt x="1" y="2423"/>
                  </a:lnTo>
                  <a:lnTo>
                    <a:pt x="1412" y="2423"/>
                  </a:lnTo>
                  <a:lnTo>
                    <a:pt x="14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103"/>
            <p:cNvSpPr/>
            <p:nvPr/>
          </p:nvSpPr>
          <p:spPr>
            <a:xfrm>
              <a:off x="3944250" y="4846100"/>
              <a:ext cx="35300" cy="60575"/>
            </a:xfrm>
            <a:custGeom>
              <a:avLst/>
              <a:gdLst/>
              <a:ahLst/>
              <a:cxnLst/>
              <a:rect l="l" t="t" r="r" b="b"/>
              <a:pathLst>
                <a:path w="1412" h="2423" extrusionOk="0">
                  <a:moveTo>
                    <a:pt x="0" y="1"/>
                  </a:moveTo>
                  <a:lnTo>
                    <a:pt x="0" y="2423"/>
                  </a:lnTo>
                  <a:lnTo>
                    <a:pt x="1411" y="2423"/>
                  </a:lnTo>
                  <a:lnTo>
                    <a:pt x="1411" y="1"/>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103"/>
            <p:cNvSpPr/>
            <p:nvPr/>
          </p:nvSpPr>
          <p:spPr>
            <a:xfrm>
              <a:off x="3944250" y="4846100"/>
              <a:ext cx="35300" cy="60575"/>
            </a:xfrm>
            <a:custGeom>
              <a:avLst/>
              <a:gdLst/>
              <a:ahLst/>
              <a:cxnLst/>
              <a:rect l="l" t="t" r="r" b="b"/>
              <a:pathLst>
                <a:path w="1412" h="2423" fill="none" extrusionOk="0">
                  <a:moveTo>
                    <a:pt x="1411" y="1"/>
                  </a:moveTo>
                  <a:lnTo>
                    <a:pt x="0" y="1"/>
                  </a:lnTo>
                  <a:lnTo>
                    <a:pt x="0" y="2423"/>
                  </a:lnTo>
                  <a:lnTo>
                    <a:pt x="1411" y="2423"/>
                  </a:lnTo>
                  <a:lnTo>
                    <a:pt x="141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103"/>
            <p:cNvSpPr/>
            <p:nvPr/>
          </p:nvSpPr>
          <p:spPr>
            <a:xfrm>
              <a:off x="4125375" y="4846100"/>
              <a:ext cx="35300" cy="60575"/>
            </a:xfrm>
            <a:custGeom>
              <a:avLst/>
              <a:gdLst/>
              <a:ahLst/>
              <a:cxnLst/>
              <a:rect l="l" t="t" r="r" b="b"/>
              <a:pathLst>
                <a:path w="1412" h="2423" extrusionOk="0">
                  <a:moveTo>
                    <a:pt x="0" y="1"/>
                  </a:moveTo>
                  <a:lnTo>
                    <a:pt x="0" y="2423"/>
                  </a:lnTo>
                  <a:lnTo>
                    <a:pt x="1411" y="2423"/>
                  </a:lnTo>
                  <a:lnTo>
                    <a:pt x="1411" y="1"/>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103"/>
            <p:cNvSpPr/>
            <p:nvPr/>
          </p:nvSpPr>
          <p:spPr>
            <a:xfrm>
              <a:off x="4125375" y="4846100"/>
              <a:ext cx="35300" cy="60575"/>
            </a:xfrm>
            <a:custGeom>
              <a:avLst/>
              <a:gdLst/>
              <a:ahLst/>
              <a:cxnLst/>
              <a:rect l="l" t="t" r="r" b="b"/>
              <a:pathLst>
                <a:path w="1412" h="2423" fill="none" extrusionOk="0">
                  <a:moveTo>
                    <a:pt x="1411" y="1"/>
                  </a:moveTo>
                  <a:lnTo>
                    <a:pt x="0" y="1"/>
                  </a:lnTo>
                  <a:lnTo>
                    <a:pt x="0" y="2423"/>
                  </a:lnTo>
                  <a:lnTo>
                    <a:pt x="1411" y="2423"/>
                  </a:lnTo>
                  <a:lnTo>
                    <a:pt x="141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103"/>
            <p:cNvSpPr/>
            <p:nvPr/>
          </p:nvSpPr>
          <p:spPr>
            <a:xfrm>
              <a:off x="4306475" y="4846100"/>
              <a:ext cx="35300" cy="60575"/>
            </a:xfrm>
            <a:custGeom>
              <a:avLst/>
              <a:gdLst/>
              <a:ahLst/>
              <a:cxnLst/>
              <a:rect l="l" t="t" r="r" b="b"/>
              <a:pathLst>
                <a:path w="1412" h="2423" extrusionOk="0">
                  <a:moveTo>
                    <a:pt x="1" y="1"/>
                  </a:moveTo>
                  <a:lnTo>
                    <a:pt x="1" y="2423"/>
                  </a:lnTo>
                  <a:lnTo>
                    <a:pt x="1412" y="2423"/>
                  </a:lnTo>
                  <a:lnTo>
                    <a:pt x="1412" y="1"/>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103"/>
            <p:cNvSpPr/>
            <p:nvPr/>
          </p:nvSpPr>
          <p:spPr>
            <a:xfrm>
              <a:off x="4306475" y="4846100"/>
              <a:ext cx="35300" cy="60575"/>
            </a:xfrm>
            <a:custGeom>
              <a:avLst/>
              <a:gdLst/>
              <a:ahLst/>
              <a:cxnLst/>
              <a:rect l="l" t="t" r="r" b="b"/>
              <a:pathLst>
                <a:path w="1412" h="2423" fill="none" extrusionOk="0">
                  <a:moveTo>
                    <a:pt x="1412" y="1"/>
                  </a:moveTo>
                  <a:lnTo>
                    <a:pt x="1" y="1"/>
                  </a:lnTo>
                  <a:lnTo>
                    <a:pt x="1" y="2423"/>
                  </a:lnTo>
                  <a:lnTo>
                    <a:pt x="1412" y="2423"/>
                  </a:lnTo>
                  <a:lnTo>
                    <a:pt x="14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103"/>
            <p:cNvSpPr/>
            <p:nvPr/>
          </p:nvSpPr>
          <p:spPr>
            <a:xfrm>
              <a:off x="3292950" y="4550200"/>
              <a:ext cx="1302075" cy="295400"/>
            </a:xfrm>
            <a:custGeom>
              <a:avLst/>
              <a:gdLst/>
              <a:ahLst/>
              <a:cxnLst/>
              <a:rect l="l" t="t" r="r" b="b"/>
              <a:pathLst>
                <a:path w="52083" h="11816" extrusionOk="0">
                  <a:moveTo>
                    <a:pt x="1" y="1"/>
                  </a:moveTo>
                  <a:lnTo>
                    <a:pt x="1" y="11816"/>
                  </a:lnTo>
                  <a:lnTo>
                    <a:pt x="52083" y="11816"/>
                  </a:lnTo>
                  <a:lnTo>
                    <a:pt x="520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103"/>
            <p:cNvSpPr/>
            <p:nvPr/>
          </p:nvSpPr>
          <p:spPr>
            <a:xfrm>
              <a:off x="3292950" y="4550200"/>
              <a:ext cx="1302075" cy="295400"/>
            </a:xfrm>
            <a:custGeom>
              <a:avLst/>
              <a:gdLst/>
              <a:ahLst/>
              <a:cxnLst/>
              <a:rect l="l" t="t" r="r" b="b"/>
              <a:pathLst>
                <a:path w="52083" h="11816" fill="none" extrusionOk="0">
                  <a:moveTo>
                    <a:pt x="1" y="1"/>
                  </a:moveTo>
                  <a:lnTo>
                    <a:pt x="52083" y="1"/>
                  </a:lnTo>
                  <a:lnTo>
                    <a:pt x="52083" y="11816"/>
                  </a:lnTo>
                  <a:lnTo>
                    <a:pt x="1" y="11816"/>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103"/>
            <p:cNvSpPr/>
            <p:nvPr/>
          </p:nvSpPr>
          <p:spPr>
            <a:xfrm>
              <a:off x="3422475" y="4611275"/>
              <a:ext cx="35300" cy="234325"/>
            </a:xfrm>
            <a:custGeom>
              <a:avLst/>
              <a:gdLst/>
              <a:ahLst/>
              <a:cxnLst/>
              <a:rect l="l" t="t" r="r" b="b"/>
              <a:pathLst>
                <a:path w="1412" h="9373" extrusionOk="0">
                  <a:moveTo>
                    <a:pt x="1" y="1"/>
                  </a:moveTo>
                  <a:lnTo>
                    <a:pt x="1" y="9373"/>
                  </a:lnTo>
                  <a:lnTo>
                    <a:pt x="1412" y="9373"/>
                  </a:lnTo>
                  <a:lnTo>
                    <a:pt x="1412" y="1"/>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103"/>
            <p:cNvSpPr/>
            <p:nvPr/>
          </p:nvSpPr>
          <p:spPr>
            <a:xfrm>
              <a:off x="3422475" y="4611275"/>
              <a:ext cx="35300" cy="234325"/>
            </a:xfrm>
            <a:custGeom>
              <a:avLst/>
              <a:gdLst/>
              <a:ahLst/>
              <a:cxnLst/>
              <a:rect l="l" t="t" r="r" b="b"/>
              <a:pathLst>
                <a:path w="1412" h="9373" fill="none" extrusionOk="0">
                  <a:moveTo>
                    <a:pt x="1412" y="1"/>
                  </a:moveTo>
                  <a:lnTo>
                    <a:pt x="1" y="1"/>
                  </a:lnTo>
                  <a:lnTo>
                    <a:pt x="1" y="9373"/>
                  </a:lnTo>
                  <a:lnTo>
                    <a:pt x="1412" y="9373"/>
                  </a:lnTo>
                  <a:lnTo>
                    <a:pt x="14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103"/>
            <p:cNvSpPr/>
            <p:nvPr/>
          </p:nvSpPr>
          <p:spPr>
            <a:xfrm>
              <a:off x="3784725" y="4611275"/>
              <a:ext cx="35300" cy="234325"/>
            </a:xfrm>
            <a:custGeom>
              <a:avLst/>
              <a:gdLst/>
              <a:ahLst/>
              <a:cxnLst/>
              <a:rect l="l" t="t" r="r" b="b"/>
              <a:pathLst>
                <a:path w="1412" h="9373" extrusionOk="0">
                  <a:moveTo>
                    <a:pt x="0" y="1"/>
                  </a:moveTo>
                  <a:lnTo>
                    <a:pt x="0" y="9373"/>
                  </a:lnTo>
                  <a:lnTo>
                    <a:pt x="1411" y="9373"/>
                  </a:lnTo>
                  <a:lnTo>
                    <a:pt x="1411" y="1"/>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103"/>
            <p:cNvSpPr/>
            <p:nvPr/>
          </p:nvSpPr>
          <p:spPr>
            <a:xfrm>
              <a:off x="3784725" y="4611275"/>
              <a:ext cx="35300" cy="234325"/>
            </a:xfrm>
            <a:custGeom>
              <a:avLst/>
              <a:gdLst/>
              <a:ahLst/>
              <a:cxnLst/>
              <a:rect l="l" t="t" r="r" b="b"/>
              <a:pathLst>
                <a:path w="1412" h="9373" fill="none" extrusionOk="0">
                  <a:moveTo>
                    <a:pt x="1411" y="1"/>
                  </a:moveTo>
                  <a:lnTo>
                    <a:pt x="0" y="1"/>
                  </a:lnTo>
                  <a:lnTo>
                    <a:pt x="0" y="9373"/>
                  </a:lnTo>
                  <a:lnTo>
                    <a:pt x="1411" y="9373"/>
                  </a:lnTo>
                  <a:lnTo>
                    <a:pt x="141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103"/>
            <p:cNvSpPr/>
            <p:nvPr/>
          </p:nvSpPr>
          <p:spPr>
            <a:xfrm>
              <a:off x="3965825" y="4611275"/>
              <a:ext cx="35300" cy="234325"/>
            </a:xfrm>
            <a:custGeom>
              <a:avLst/>
              <a:gdLst/>
              <a:ahLst/>
              <a:cxnLst/>
              <a:rect l="l" t="t" r="r" b="b"/>
              <a:pathLst>
                <a:path w="1412" h="9373" extrusionOk="0">
                  <a:moveTo>
                    <a:pt x="1" y="1"/>
                  </a:moveTo>
                  <a:lnTo>
                    <a:pt x="1" y="9373"/>
                  </a:lnTo>
                  <a:lnTo>
                    <a:pt x="1412" y="9373"/>
                  </a:lnTo>
                  <a:lnTo>
                    <a:pt x="1412" y="1"/>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103"/>
            <p:cNvSpPr/>
            <p:nvPr/>
          </p:nvSpPr>
          <p:spPr>
            <a:xfrm>
              <a:off x="3965825" y="4611275"/>
              <a:ext cx="35300" cy="234325"/>
            </a:xfrm>
            <a:custGeom>
              <a:avLst/>
              <a:gdLst/>
              <a:ahLst/>
              <a:cxnLst/>
              <a:rect l="l" t="t" r="r" b="b"/>
              <a:pathLst>
                <a:path w="1412" h="9373" fill="none" extrusionOk="0">
                  <a:moveTo>
                    <a:pt x="1412" y="1"/>
                  </a:moveTo>
                  <a:lnTo>
                    <a:pt x="1" y="1"/>
                  </a:lnTo>
                  <a:lnTo>
                    <a:pt x="1" y="9373"/>
                  </a:lnTo>
                  <a:lnTo>
                    <a:pt x="1412" y="9373"/>
                  </a:lnTo>
                  <a:lnTo>
                    <a:pt x="14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103"/>
            <p:cNvSpPr/>
            <p:nvPr/>
          </p:nvSpPr>
          <p:spPr>
            <a:xfrm>
              <a:off x="4146950" y="4611275"/>
              <a:ext cx="35300" cy="234325"/>
            </a:xfrm>
            <a:custGeom>
              <a:avLst/>
              <a:gdLst/>
              <a:ahLst/>
              <a:cxnLst/>
              <a:rect l="l" t="t" r="r" b="b"/>
              <a:pathLst>
                <a:path w="1412" h="9373" extrusionOk="0">
                  <a:moveTo>
                    <a:pt x="1" y="1"/>
                  </a:moveTo>
                  <a:lnTo>
                    <a:pt x="1" y="9373"/>
                  </a:lnTo>
                  <a:lnTo>
                    <a:pt x="1412" y="9373"/>
                  </a:lnTo>
                  <a:lnTo>
                    <a:pt x="1412" y="1"/>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103"/>
            <p:cNvSpPr/>
            <p:nvPr/>
          </p:nvSpPr>
          <p:spPr>
            <a:xfrm>
              <a:off x="4146950" y="4611275"/>
              <a:ext cx="35300" cy="234325"/>
            </a:xfrm>
            <a:custGeom>
              <a:avLst/>
              <a:gdLst/>
              <a:ahLst/>
              <a:cxnLst/>
              <a:rect l="l" t="t" r="r" b="b"/>
              <a:pathLst>
                <a:path w="1412" h="9373" fill="none" extrusionOk="0">
                  <a:moveTo>
                    <a:pt x="1412" y="1"/>
                  </a:moveTo>
                  <a:lnTo>
                    <a:pt x="1" y="1"/>
                  </a:lnTo>
                  <a:lnTo>
                    <a:pt x="1" y="9373"/>
                  </a:lnTo>
                  <a:lnTo>
                    <a:pt x="1412" y="9373"/>
                  </a:lnTo>
                  <a:lnTo>
                    <a:pt x="14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103"/>
            <p:cNvSpPr/>
            <p:nvPr/>
          </p:nvSpPr>
          <p:spPr>
            <a:xfrm>
              <a:off x="4328075" y="4611275"/>
              <a:ext cx="35300" cy="234325"/>
            </a:xfrm>
            <a:custGeom>
              <a:avLst/>
              <a:gdLst/>
              <a:ahLst/>
              <a:cxnLst/>
              <a:rect l="l" t="t" r="r" b="b"/>
              <a:pathLst>
                <a:path w="1412" h="9373" extrusionOk="0">
                  <a:moveTo>
                    <a:pt x="0" y="1"/>
                  </a:moveTo>
                  <a:lnTo>
                    <a:pt x="0" y="9373"/>
                  </a:lnTo>
                  <a:lnTo>
                    <a:pt x="1411" y="9373"/>
                  </a:lnTo>
                  <a:lnTo>
                    <a:pt x="1411" y="1"/>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103"/>
            <p:cNvSpPr/>
            <p:nvPr/>
          </p:nvSpPr>
          <p:spPr>
            <a:xfrm>
              <a:off x="4328075" y="4611275"/>
              <a:ext cx="35300" cy="234325"/>
            </a:xfrm>
            <a:custGeom>
              <a:avLst/>
              <a:gdLst/>
              <a:ahLst/>
              <a:cxnLst/>
              <a:rect l="l" t="t" r="r" b="b"/>
              <a:pathLst>
                <a:path w="1412" h="9373" fill="none" extrusionOk="0">
                  <a:moveTo>
                    <a:pt x="1411" y="1"/>
                  </a:moveTo>
                  <a:lnTo>
                    <a:pt x="0" y="1"/>
                  </a:lnTo>
                  <a:lnTo>
                    <a:pt x="0" y="9373"/>
                  </a:lnTo>
                  <a:lnTo>
                    <a:pt x="1411" y="9373"/>
                  </a:lnTo>
                  <a:lnTo>
                    <a:pt x="141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103"/>
            <p:cNvSpPr/>
            <p:nvPr/>
          </p:nvSpPr>
          <p:spPr>
            <a:xfrm>
              <a:off x="4509200" y="4611275"/>
              <a:ext cx="35300" cy="234325"/>
            </a:xfrm>
            <a:custGeom>
              <a:avLst/>
              <a:gdLst/>
              <a:ahLst/>
              <a:cxnLst/>
              <a:rect l="l" t="t" r="r" b="b"/>
              <a:pathLst>
                <a:path w="1412" h="9373" extrusionOk="0">
                  <a:moveTo>
                    <a:pt x="0" y="1"/>
                  </a:moveTo>
                  <a:lnTo>
                    <a:pt x="0" y="9373"/>
                  </a:lnTo>
                  <a:lnTo>
                    <a:pt x="1411" y="9373"/>
                  </a:lnTo>
                  <a:lnTo>
                    <a:pt x="1411" y="1"/>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103"/>
            <p:cNvSpPr/>
            <p:nvPr/>
          </p:nvSpPr>
          <p:spPr>
            <a:xfrm>
              <a:off x="4509200" y="4611275"/>
              <a:ext cx="35300" cy="234325"/>
            </a:xfrm>
            <a:custGeom>
              <a:avLst/>
              <a:gdLst/>
              <a:ahLst/>
              <a:cxnLst/>
              <a:rect l="l" t="t" r="r" b="b"/>
              <a:pathLst>
                <a:path w="1412" h="9373" fill="none" extrusionOk="0">
                  <a:moveTo>
                    <a:pt x="1411" y="1"/>
                  </a:moveTo>
                  <a:lnTo>
                    <a:pt x="0" y="1"/>
                  </a:lnTo>
                  <a:lnTo>
                    <a:pt x="0" y="9373"/>
                  </a:lnTo>
                  <a:lnTo>
                    <a:pt x="1411" y="9373"/>
                  </a:lnTo>
                  <a:lnTo>
                    <a:pt x="141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103"/>
            <p:cNvSpPr/>
            <p:nvPr/>
          </p:nvSpPr>
          <p:spPr>
            <a:xfrm>
              <a:off x="3292950" y="4550200"/>
              <a:ext cx="1302075" cy="61100"/>
            </a:xfrm>
            <a:custGeom>
              <a:avLst/>
              <a:gdLst/>
              <a:ahLst/>
              <a:cxnLst/>
              <a:rect l="l" t="t" r="r" b="b"/>
              <a:pathLst>
                <a:path w="52083" h="2444" extrusionOk="0">
                  <a:moveTo>
                    <a:pt x="1" y="1"/>
                  </a:moveTo>
                  <a:lnTo>
                    <a:pt x="1" y="2444"/>
                  </a:lnTo>
                  <a:lnTo>
                    <a:pt x="5182" y="2444"/>
                  </a:lnTo>
                  <a:lnTo>
                    <a:pt x="5182" y="1"/>
                  </a:lnTo>
                  <a:close/>
                  <a:moveTo>
                    <a:pt x="6593" y="1"/>
                  </a:moveTo>
                  <a:lnTo>
                    <a:pt x="6593" y="2444"/>
                  </a:lnTo>
                  <a:lnTo>
                    <a:pt x="6845" y="2444"/>
                  </a:lnTo>
                  <a:lnTo>
                    <a:pt x="6656" y="1"/>
                  </a:lnTo>
                  <a:close/>
                  <a:moveTo>
                    <a:pt x="18176" y="1"/>
                  </a:moveTo>
                  <a:lnTo>
                    <a:pt x="18028" y="2444"/>
                  </a:lnTo>
                  <a:lnTo>
                    <a:pt x="19671" y="2444"/>
                  </a:lnTo>
                  <a:lnTo>
                    <a:pt x="19671" y="1"/>
                  </a:lnTo>
                  <a:close/>
                  <a:moveTo>
                    <a:pt x="21082" y="1"/>
                  </a:moveTo>
                  <a:lnTo>
                    <a:pt x="21082" y="2444"/>
                  </a:lnTo>
                  <a:lnTo>
                    <a:pt x="26916" y="2444"/>
                  </a:lnTo>
                  <a:lnTo>
                    <a:pt x="26916" y="1"/>
                  </a:lnTo>
                  <a:close/>
                  <a:moveTo>
                    <a:pt x="28327" y="1"/>
                  </a:moveTo>
                  <a:lnTo>
                    <a:pt x="28327" y="2444"/>
                  </a:lnTo>
                  <a:lnTo>
                    <a:pt x="34161" y="2444"/>
                  </a:lnTo>
                  <a:lnTo>
                    <a:pt x="34161" y="1"/>
                  </a:lnTo>
                  <a:close/>
                  <a:moveTo>
                    <a:pt x="35572" y="1"/>
                  </a:moveTo>
                  <a:lnTo>
                    <a:pt x="35572" y="2444"/>
                  </a:lnTo>
                  <a:lnTo>
                    <a:pt x="41405" y="2444"/>
                  </a:lnTo>
                  <a:lnTo>
                    <a:pt x="41405" y="1"/>
                  </a:lnTo>
                  <a:close/>
                  <a:moveTo>
                    <a:pt x="42816" y="1"/>
                  </a:moveTo>
                  <a:lnTo>
                    <a:pt x="42816" y="2444"/>
                  </a:lnTo>
                  <a:lnTo>
                    <a:pt x="48650" y="2444"/>
                  </a:lnTo>
                  <a:lnTo>
                    <a:pt x="48650" y="1"/>
                  </a:lnTo>
                  <a:close/>
                  <a:moveTo>
                    <a:pt x="50061" y="1"/>
                  </a:moveTo>
                  <a:lnTo>
                    <a:pt x="50061" y="2444"/>
                  </a:lnTo>
                  <a:lnTo>
                    <a:pt x="52083" y="2444"/>
                  </a:lnTo>
                  <a:lnTo>
                    <a:pt x="52083" y="1"/>
                  </a:lnTo>
                  <a:close/>
                </a:path>
              </a:pathLst>
            </a:custGeom>
            <a:solidFill>
              <a:srgbClr val="DD9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103"/>
            <p:cNvSpPr/>
            <p:nvPr/>
          </p:nvSpPr>
          <p:spPr>
            <a:xfrm>
              <a:off x="3292950" y="4550200"/>
              <a:ext cx="129550" cy="61100"/>
            </a:xfrm>
            <a:custGeom>
              <a:avLst/>
              <a:gdLst/>
              <a:ahLst/>
              <a:cxnLst/>
              <a:rect l="l" t="t" r="r" b="b"/>
              <a:pathLst>
                <a:path w="5182" h="2444" fill="none" extrusionOk="0">
                  <a:moveTo>
                    <a:pt x="5182" y="1"/>
                  </a:moveTo>
                  <a:lnTo>
                    <a:pt x="1" y="1"/>
                  </a:lnTo>
                  <a:lnTo>
                    <a:pt x="1" y="2444"/>
                  </a:lnTo>
                  <a:lnTo>
                    <a:pt x="5182" y="2444"/>
                  </a:lnTo>
                  <a:lnTo>
                    <a:pt x="518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103"/>
            <p:cNvSpPr/>
            <p:nvPr/>
          </p:nvSpPr>
          <p:spPr>
            <a:xfrm>
              <a:off x="3457750" y="4550200"/>
              <a:ext cx="6350" cy="61100"/>
            </a:xfrm>
            <a:custGeom>
              <a:avLst/>
              <a:gdLst/>
              <a:ahLst/>
              <a:cxnLst/>
              <a:rect l="l" t="t" r="r" b="b"/>
              <a:pathLst>
                <a:path w="254" h="2444" fill="none" extrusionOk="0">
                  <a:moveTo>
                    <a:pt x="64" y="1"/>
                  </a:moveTo>
                  <a:lnTo>
                    <a:pt x="1" y="1"/>
                  </a:lnTo>
                  <a:lnTo>
                    <a:pt x="1" y="1"/>
                  </a:lnTo>
                  <a:lnTo>
                    <a:pt x="1" y="2444"/>
                  </a:lnTo>
                  <a:lnTo>
                    <a:pt x="253" y="2444"/>
                  </a:lnTo>
                  <a:lnTo>
                    <a:pt x="253" y="2444"/>
                  </a:lnTo>
                  <a:lnTo>
                    <a:pt x="6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103"/>
            <p:cNvSpPr/>
            <p:nvPr/>
          </p:nvSpPr>
          <p:spPr>
            <a:xfrm>
              <a:off x="3743650" y="4550200"/>
              <a:ext cx="41100" cy="61100"/>
            </a:xfrm>
            <a:custGeom>
              <a:avLst/>
              <a:gdLst/>
              <a:ahLst/>
              <a:cxnLst/>
              <a:rect l="l" t="t" r="r" b="b"/>
              <a:pathLst>
                <a:path w="1644" h="2444" fill="none" extrusionOk="0">
                  <a:moveTo>
                    <a:pt x="1643" y="1"/>
                  </a:moveTo>
                  <a:lnTo>
                    <a:pt x="148" y="1"/>
                  </a:lnTo>
                  <a:lnTo>
                    <a:pt x="148" y="1"/>
                  </a:lnTo>
                  <a:lnTo>
                    <a:pt x="0" y="2444"/>
                  </a:lnTo>
                  <a:lnTo>
                    <a:pt x="1643" y="2444"/>
                  </a:lnTo>
                  <a:lnTo>
                    <a:pt x="164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103"/>
            <p:cNvSpPr/>
            <p:nvPr/>
          </p:nvSpPr>
          <p:spPr>
            <a:xfrm>
              <a:off x="3820000" y="4550200"/>
              <a:ext cx="145850" cy="61100"/>
            </a:xfrm>
            <a:custGeom>
              <a:avLst/>
              <a:gdLst/>
              <a:ahLst/>
              <a:cxnLst/>
              <a:rect l="l" t="t" r="r" b="b"/>
              <a:pathLst>
                <a:path w="5834" h="2444" fill="none" extrusionOk="0">
                  <a:moveTo>
                    <a:pt x="5834" y="1"/>
                  </a:moveTo>
                  <a:lnTo>
                    <a:pt x="0" y="1"/>
                  </a:lnTo>
                  <a:lnTo>
                    <a:pt x="0" y="2444"/>
                  </a:lnTo>
                  <a:lnTo>
                    <a:pt x="5834" y="2444"/>
                  </a:lnTo>
                  <a:lnTo>
                    <a:pt x="583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103"/>
            <p:cNvSpPr/>
            <p:nvPr/>
          </p:nvSpPr>
          <p:spPr>
            <a:xfrm>
              <a:off x="4001100" y="4550200"/>
              <a:ext cx="145875" cy="61100"/>
            </a:xfrm>
            <a:custGeom>
              <a:avLst/>
              <a:gdLst/>
              <a:ahLst/>
              <a:cxnLst/>
              <a:rect l="l" t="t" r="r" b="b"/>
              <a:pathLst>
                <a:path w="5835" h="2444" fill="none" extrusionOk="0">
                  <a:moveTo>
                    <a:pt x="5835" y="1"/>
                  </a:moveTo>
                  <a:lnTo>
                    <a:pt x="1" y="1"/>
                  </a:lnTo>
                  <a:lnTo>
                    <a:pt x="1" y="1"/>
                  </a:lnTo>
                  <a:lnTo>
                    <a:pt x="1" y="2444"/>
                  </a:lnTo>
                  <a:lnTo>
                    <a:pt x="5835" y="2444"/>
                  </a:lnTo>
                  <a:lnTo>
                    <a:pt x="583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103"/>
            <p:cNvSpPr/>
            <p:nvPr/>
          </p:nvSpPr>
          <p:spPr>
            <a:xfrm>
              <a:off x="4182225" y="4550200"/>
              <a:ext cx="145875" cy="61100"/>
            </a:xfrm>
            <a:custGeom>
              <a:avLst/>
              <a:gdLst/>
              <a:ahLst/>
              <a:cxnLst/>
              <a:rect l="l" t="t" r="r" b="b"/>
              <a:pathLst>
                <a:path w="5835" h="2444" fill="none" extrusionOk="0">
                  <a:moveTo>
                    <a:pt x="5834" y="1"/>
                  </a:moveTo>
                  <a:lnTo>
                    <a:pt x="1" y="1"/>
                  </a:lnTo>
                  <a:lnTo>
                    <a:pt x="1" y="2444"/>
                  </a:lnTo>
                  <a:lnTo>
                    <a:pt x="5834" y="2444"/>
                  </a:lnTo>
                  <a:lnTo>
                    <a:pt x="583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103"/>
            <p:cNvSpPr/>
            <p:nvPr/>
          </p:nvSpPr>
          <p:spPr>
            <a:xfrm>
              <a:off x="4363350" y="4550200"/>
              <a:ext cx="145875" cy="61100"/>
            </a:xfrm>
            <a:custGeom>
              <a:avLst/>
              <a:gdLst/>
              <a:ahLst/>
              <a:cxnLst/>
              <a:rect l="l" t="t" r="r" b="b"/>
              <a:pathLst>
                <a:path w="5835" h="2444" fill="none" extrusionOk="0">
                  <a:moveTo>
                    <a:pt x="5834" y="1"/>
                  </a:moveTo>
                  <a:lnTo>
                    <a:pt x="0" y="1"/>
                  </a:lnTo>
                  <a:lnTo>
                    <a:pt x="0" y="2444"/>
                  </a:lnTo>
                  <a:lnTo>
                    <a:pt x="5834" y="2444"/>
                  </a:lnTo>
                  <a:lnTo>
                    <a:pt x="583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103"/>
            <p:cNvSpPr/>
            <p:nvPr/>
          </p:nvSpPr>
          <p:spPr>
            <a:xfrm>
              <a:off x="4544475" y="4550200"/>
              <a:ext cx="50550" cy="61100"/>
            </a:xfrm>
            <a:custGeom>
              <a:avLst/>
              <a:gdLst/>
              <a:ahLst/>
              <a:cxnLst/>
              <a:rect l="l" t="t" r="r" b="b"/>
              <a:pathLst>
                <a:path w="2022" h="2444" fill="none" extrusionOk="0">
                  <a:moveTo>
                    <a:pt x="2022" y="1"/>
                  </a:moveTo>
                  <a:lnTo>
                    <a:pt x="0" y="1"/>
                  </a:lnTo>
                  <a:lnTo>
                    <a:pt x="0" y="2444"/>
                  </a:lnTo>
                  <a:lnTo>
                    <a:pt x="2022" y="2444"/>
                  </a:lnTo>
                  <a:lnTo>
                    <a:pt x="202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103"/>
            <p:cNvSpPr/>
            <p:nvPr/>
          </p:nvSpPr>
          <p:spPr>
            <a:xfrm>
              <a:off x="3422475" y="4550200"/>
              <a:ext cx="35300" cy="61100"/>
            </a:xfrm>
            <a:custGeom>
              <a:avLst/>
              <a:gdLst/>
              <a:ahLst/>
              <a:cxnLst/>
              <a:rect l="l" t="t" r="r" b="b"/>
              <a:pathLst>
                <a:path w="1412" h="2444" extrusionOk="0">
                  <a:moveTo>
                    <a:pt x="1" y="1"/>
                  </a:moveTo>
                  <a:lnTo>
                    <a:pt x="1" y="2444"/>
                  </a:lnTo>
                  <a:lnTo>
                    <a:pt x="1412" y="2444"/>
                  </a:lnTo>
                  <a:lnTo>
                    <a:pt x="1412" y="1"/>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103"/>
            <p:cNvSpPr/>
            <p:nvPr/>
          </p:nvSpPr>
          <p:spPr>
            <a:xfrm>
              <a:off x="3422475" y="4550200"/>
              <a:ext cx="35300" cy="61100"/>
            </a:xfrm>
            <a:custGeom>
              <a:avLst/>
              <a:gdLst/>
              <a:ahLst/>
              <a:cxnLst/>
              <a:rect l="l" t="t" r="r" b="b"/>
              <a:pathLst>
                <a:path w="1412" h="2444" fill="none" extrusionOk="0">
                  <a:moveTo>
                    <a:pt x="1" y="1"/>
                  </a:moveTo>
                  <a:lnTo>
                    <a:pt x="1" y="1"/>
                  </a:lnTo>
                  <a:lnTo>
                    <a:pt x="1" y="2444"/>
                  </a:lnTo>
                  <a:lnTo>
                    <a:pt x="1412" y="2444"/>
                  </a:lnTo>
                  <a:lnTo>
                    <a:pt x="1412"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103"/>
            <p:cNvSpPr/>
            <p:nvPr/>
          </p:nvSpPr>
          <p:spPr>
            <a:xfrm>
              <a:off x="3784725" y="4550200"/>
              <a:ext cx="35300" cy="61100"/>
            </a:xfrm>
            <a:custGeom>
              <a:avLst/>
              <a:gdLst/>
              <a:ahLst/>
              <a:cxnLst/>
              <a:rect l="l" t="t" r="r" b="b"/>
              <a:pathLst>
                <a:path w="1412" h="2444" extrusionOk="0">
                  <a:moveTo>
                    <a:pt x="0" y="1"/>
                  </a:moveTo>
                  <a:lnTo>
                    <a:pt x="0" y="2444"/>
                  </a:lnTo>
                  <a:lnTo>
                    <a:pt x="1411" y="2444"/>
                  </a:lnTo>
                  <a:lnTo>
                    <a:pt x="1411" y="1"/>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103"/>
            <p:cNvSpPr/>
            <p:nvPr/>
          </p:nvSpPr>
          <p:spPr>
            <a:xfrm>
              <a:off x="3784725" y="4550200"/>
              <a:ext cx="35300" cy="61100"/>
            </a:xfrm>
            <a:custGeom>
              <a:avLst/>
              <a:gdLst/>
              <a:ahLst/>
              <a:cxnLst/>
              <a:rect l="l" t="t" r="r" b="b"/>
              <a:pathLst>
                <a:path w="1412" h="2444" fill="none" extrusionOk="0">
                  <a:moveTo>
                    <a:pt x="1411" y="1"/>
                  </a:moveTo>
                  <a:lnTo>
                    <a:pt x="0" y="1"/>
                  </a:lnTo>
                  <a:lnTo>
                    <a:pt x="0" y="2444"/>
                  </a:lnTo>
                  <a:lnTo>
                    <a:pt x="1411" y="2444"/>
                  </a:lnTo>
                  <a:lnTo>
                    <a:pt x="141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103"/>
            <p:cNvSpPr/>
            <p:nvPr/>
          </p:nvSpPr>
          <p:spPr>
            <a:xfrm>
              <a:off x="3965825" y="4550200"/>
              <a:ext cx="35300" cy="61100"/>
            </a:xfrm>
            <a:custGeom>
              <a:avLst/>
              <a:gdLst/>
              <a:ahLst/>
              <a:cxnLst/>
              <a:rect l="l" t="t" r="r" b="b"/>
              <a:pathLst>
                <a:path w="1412" h="2444" extrusionOk="0">
                  <a:moveTo>
                    <a:pt x="1" y="1"/>
                  </a:moveTo>
                  <a:lnTo>
                    <a:pt x="1" y="2444"/>
                  </a:lnTo>
                  <a:lnTo>
                    <a:pt x="1412" y="2444"/>
                  </a:lnTo>
                  <a:lnTo>
                    <a:pt x="1412" y="1"/>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103"/>
            <p:cNvSpPr/>
            <p:nvPr/>
          </p:nvSpPr>
          <p:spPr>
            <a:xfrm>
              <a:off x="3965825" y="4550200"/>
              <a:ext cx="35300" cy="61100"/>
            </a:xfrm>
            <a:custGeom>
              <a:avLst/>
              <a:gdLst/>
              <a:ahLst/>
              <a:cxnLst/>
              <a:rect l="l" t="t" r="r" b="b"/>
              <a:pathLst>
                <a:path w="1412" h="2444" fill="none" extrusionOk="0">
                  <a:moveTo>
                    <a:pt x="1" y="1"/>
                  </a:moveTo>
                  <a:lnTo>
                    <a:pt x="1" y="1"/>
                  </a:lnTo>
                  <a:lnTo>
                    <a:pt x="1" y="2444"/>
                  </a:lnTo>
                  <a:lnTo>
                    <a:pt x="1412" y="2444"/>
                  </a:lnTo>
                  <a:lnTo>
                    <a:pt x="1412"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103"/>
            <p:cNvSpPr/>
            <p:nvPr/>
          </p:nvSpPr>
          <p:spPr>
            <a:xfrm>
              <a:off x="4146950" y="4550200"/>
              <a:ext cx="35300" cy="61100"/>
            </a:xfrm>
            <a:custGeom>
              <a:avLst/>
              <a:gdLst/>
              <a:ahLst/>
              <a:cxnLst/>
              <a:rect l="l" t="t" r="r" b="b"/>
              <a:pathLst>
                <a:path w="1412" h="2444" extrusionOk="0">
                  <a:moveTo>
                    <a:pt x="1" y="1"/>
                  </a:moveTo>
                  <a:lnTo>
                    <a:pt x="1" y="2444"/>
                  </a:lnTo>
                  <a:lnTo>
                    <a:pt x="1412" y="2444"/>
                  </a:lnTo>
                  <a:lnTo>
                    <a:pt x="1412" y="1"/>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103"/>
            <p:cNvSpPr/>
            <p:nvPr/>
          </p:nvSpPr>
          <p:spPr>
            <a:xfrm>
              <a:off x="4146950" y="4550200"/>
              <a:ext cx="35300" cy="61100"/>
            </a:xfrm>
            <a:custGeom>
              <a:avLst/>
              <a:gdLst/>
              <a:ahLst/>
              <a:cxnLst/>
              <a:rect l="l" t="t" r="r" b="b"/>
              <a:pathLst>
                <a:path w="1412" h="2444" fill="none" extrusionOk="0">
                  <a:moveTo>
                    <a:pt x="1412" y="1"/>
                  </a:moveTo>
                  <a:lnTo>
                    <a:pt x="1" y="1"/>
                  </a:lnTo>
                  <a:lnTo>
                    <a:pt x="1" y="2444"/>
                  </a:lnTo>
                  <a:lnTo>
                    <a:pt x="1412" y="2444"/>
                  </a:lnTo>
                  <a:lnTo>
                    <a:pt x="14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103"/>
            <p:cNvSpPr/>
            <p:nvPr/>
          </p:nvSpPr>
          <p:spPr>
            <a:xfrm>
              <a:off x="4328075" y="4550200"/>
              <a:ext cx="35300" cy="61100"/>
            </a:xfrm>
            <a:custGeom>
              <a:avLst/>
              <a:gdLst/>
              <a:ahLst/>
              <a:cxnLst/>
              <a:rect l="l" t="t" r="r" b="b"/>
              <a:pathLst>
                <a:path w="1412" h="2444" extrusionOk="0">
                  <a:moveTo>
                    <a:pt x="0" y="1"/>
                  </a:moveTo>
                  <a:lnTo>
                    <a:pt x="0" y="2444"/>
                  </a:lnTo>
                  <a:lnTo>
                    <a:pt x="1411" y="2444"/>
                  </a:lnTo>
                  <a:lnTo>
                    <a:pt x="1411" y="1"/>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103"/>
            <p:cNvSpPr/>
            <p:nvPr/>
          </p:nvSpPr>
          <p:spPr>
            <a:xfrm>
              <a:off x="4328075" y="4550200"/>
              <a:ext cx="35300" cy="61100"/>
            </a:xfrm>
            <a:custGeom>
              <a:avLst/>
              <a:gdLst/>
              <a:ahLst/>
              <a:cxnLst/>
              <a:rect l="l" t="t" r="r" b="b"/>
              <a:pathLst>
                <a:path w="1412" h="2444" fill="none" extrusionOk="0">
                  <a:moveTo>
                    <a:pt x="1411" y="1"/>
                  </a:moveTo>
                  <a:lnTo>
                    <a:pt x="0" y="1"/>
                  </a:lnTo>
                  <a:lnTo>
                    <a:pt x="0" y="2444"/>
                  </a:lnTo>
                  <a:lnTo>
                    <a:pt x="1411" y="2444"/>
                  </a:lnTo>
                  <a:lnTo>
                    <a:pt x="141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103"/>
            <p:cNvSpPr/>
            <p:nvPr/>
          </p:nvSpPr>
          <p:spPr>
            <a:xfrm>
              <a:off x="4509200" y="4550200"/>
              <a:ext cx="35300" cy="61100"/>
            </a:xfrm>
            <a:custGeom>
              <a:avLst/>
              <a:gdLst/>
              <a:ahLst/>
              <a:cxnLst/>
              <a:rect l="l" t="t" r="r" b="b"/>
              <a:pathLst>
                <a:path w="1412" h="2444" extrusionOk="0">
                  <a:moveTo>
                    <a:pt x="0" y="1"/>
                  </a:moveTo>
                  <a:lnTo>
                    <a:pt x="0" y="2444"/>
                  </a:lnTo>
                  <a:lnTo>
                    <a:pt x="1411" y="2444"/>
                  </a:lnTo>
                  <a:lnTo>
                    <a:pt x="1411" y="1"/>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103"/>
            <p:cNvSpPr/>
            <p:nvPr/>
          </p:nvSpPr>
          <p:spPr>
            <a:xfrm>
              <a:off x="4509200" y="4550200"/>
              <a:ext cx="35300" cy="61100"/>
            </a:xfrm>
            <a:custGeom>
              <a:avLst/>
              <a:gdLst/>
              <a:ahLst/>
              <a:cxnLst/>
              <a:rect l="l" t="t" r="r" b="b"/>
              <a:pathLst>
                <a:path w="1412" h="2444" fill="none" extrusionOk="0">
                  <a:moveTo>
                    <a:pt x="1411" y="1"/>
                  </a:moveTo>
                  <a:lnTo>
                    <a:pt x="0" y="1"/>
                  </a:lnTo>
                  <a:lnTo>
                    <a:pt x="0" y="2444"/>
                  </a:lnTo>
                  <a:lnTo>
                    <a:pt x="1411" y="2444"/>
                  </a:lnTo>
                  <a:lnTo>
                    <a:pt x="141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103"/>
            <p:cNvSpPr/>
            <p:nvPr/>
          </p:nvSpPr>
          <p:spPr>
            <a:xfrm>
              <a:off x="3111850" y="4254850"/>
              <a:ext cx="1302600" cy="295375"/>
            </a:xfrm>
            <a:custGeom>
              <a:avLst/>
              <a:gdLst/>
              <a:ahLst/>
              <a:cxnLst/>
              <a:rect l="l" t="t" r="r" b="b"/>
              <a:pathLst>
                <a:path w="52104" h="11815" extrusionOk="0">
                  <a:moveTo>
                    <a:pt x="0" y="0"/>
                  </a:moveTo>
                  <a:lnTo>
                    <a:pt x="0" y="11815"/>
                  </a:lnTo>
                  <a:lnTo>
                    <a:pt x="52103" y="11815"/>
                  </a:lnTo>
                  <a:lnTo>
                    <a:pt x="521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103"/>
            <p:cNvSpPr/>
            <p:nvPr/>
          </p:nvSpPr>
          <p:spPr>
            <a:xfrm>
              <a:off x="3111850" y="4254850"/>
              <a:ext cx="1302600" cy="295375"/>
            </a:xfrm>
            <a:custGeom>
              <a:avLst/>
              <a:gdLst/>
              <a:ahLst/>
              <a:cxnLst/>
              <a:rect l="l" t="t" r="r" b="b"/>
              <a:pathLst>
                <a:path w="52104" h="11815" fill="none" extrusionOk="0">
                  <a:moveTo>
                    <a:pt x="0" y="0"/>
                  </a:moveTo>
                  <a:lnTo>
                    <a:pt x="52103" y="0"/>
                  </a:lnTo>
                  <a:lnTo>
                    <a:pt x="52103" y="11815"/>
                  </a:lnTo>
                  <a:lnTo>
                    <a:pt x="0" y="1181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103"/>
            <p:cNvSpPr/>
            <p:nvPr/>
          </p:nvSpPr>
          <p:spPr>
            <a:xfrm>
              <a:off x="3241350" y="4327500"/>
              <a:ext cx="35300" cy="222725"/>
            </a:xfrm>
            <a:custGeom>
              <a:avLst/>
              <a:gdLst/>
              <a:ahLst/>
              <a:cxnLst/>
              <a:rect l="l" t="t" r="r" b="b"/>
              <a:pathLst>
                <a:path w="1412" h="8909" extrusionOk="0">
                  <a:moveTo>
                    <a:pt x="1" y="0"/>
                  </a:moveTo>
                  <a:lnTo>
                    <a:pt x="1" y="8909"/>
                  </a:lnTo>
                  <a:lnTo>
                    <a:pt x="1412" y="8909"/>
                  </a:lnTo>
                  <a:lnTo>
                    <a:pt x="1412" y="0"/>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103"/>
            <p:cNvSpPr/>
            <p:nvPr/>
          </p:nvSpPr>
          <p:spPr>
            <a:xfrm>
              <a:off x="3241350" y="4327500"/>
              <a:ext cx="35300" cy="222725"/>
            </a:xfrm>
            <a:custGeom>
              <a:avLst/>
              <a:gdLst/>
              <a:ahLst/>
              <a:cxnLst/>
              <a:rect l="l" t="t" r="r" b="b"/>
              <a:pathLst>
                <a:path w="1412" h="8909" fill="none" extrusionOk="0">
                  <a:moveTo>
                    <a:pt x="1412" y="0"/>
                  </a:moveTo>
                  <a:lnTo>
                    <a:pt x="1" y="0"/>
                  </a:lnTo>
                  <a:lnTo>
                    <a:pt x="1" y="8909"/>
                  </a:lnTo>
                  <a:lnTo>
                    <a:pt x="1412" y="8909"/>
                  </a:lnTo>
                  <a:lnTo>
                    <a:pt x="14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103"/>
            <p:cNvSpPr/>
            <p:nvPr/>
          </p:nvSpPr>
          <p:spPr>
            <a:xfrm>
              <a:off x="3422475" y="4550200"/>
              <a:ext cx="35300" cy="25"/>
            </a:xfrm>
            <a:custGeom>
              <a:avLst/>
              <a:gdLst/>
              <a:ahLst/>
              <a:cxnLst/>
              <a:rect l="l" t="t" r="r" b="b"/>
              <a:pathLst>
                <a:path w="1412" h="1" extrusionOk="0">
                  <a:moveTo>
                    <a:pt x="1412" y="1"/>
                  </a:moveTo>
                  <a:lnTo>
                    <a:pt x="1" y="1"/>
                  </a:lnTo>
                  <a:lnTo>
                    <a:pt x="1" y="1"/>
                  </a:lnTo>
                  <a:lnTo>
                    <a:pt x="1412" y="1"/>
                  </a:lnTo>
                  <a:lnTo>
                    <a:pt x="1412" y="1"/>
                  </a:lnTo>
                  <a:close/>
                </a:path>
              </a:pathLst>
            </a:custGeom>
            <a:solidFill>
              <a:srgbClr val="8E6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103"/>
            <p:cNvSpPr/>
            <p:nvPr/>
          </p:nvSpPr>
          <p:spPr>
            <a:xfrm>
              <a:off x="3422475" y="4550200"/>
              <a:ext cx="35300" cy="25"/>
            </a:xfrm>
            <a:custGeom>
              <a:avLst/>
              <a:gdLst/>
              <a:ahLst/>
              <a:cxnLst/>
              <a:rect l="l" t="t" r="r" b="b"/>
              <a:pathLst>
                <a:path w="1412" h="1" fill="none" extrusionOk="0">
                  <a:moveTo>
                    <a:pt x="1412" y="1"/>
                  </a:moveTo>
                  <a:lnTo>
                    <a:pt x="1" y="1"/>
                  </a:lnTo>
                  <a:lnTo>
                    <a:pt x="1" y="1"/>
                  </a:lnTo>
                  <a:lnTo>
                    <a:pt x="1412" y="1"/>
                  </a:lnTo>
                  <a:lnTo>
                    <a:pt x="14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103"/>
            <p:cNvSpPr/>
            <p:nvPr/>
          </p:nvSpPr>
          <p:spPr>
            <a:xfrm>
              <a:off x="3422475" y="4327500"/>
              <a:ext cx="35300" cy="222725"/>
            </a:xfrm>
            <a:custGeom>
              <a:avLst/>
              <a:gdLst/>
              <a:ahLst/>
              <a:cxnLst/>
              <a:rect l="l" t="t" r="r" b="b"/>
              <a:pathLst>
                <a:path w="1412" h="8909" extrusionOk="0">
                  <a:moveTo>
                    <a:pt x="1" y="0"/>
                  </a:moveTo>
                  <a:lnTo>
                    <a:pt x="1" y="8909"/>
                  </a:lnTo>
                  <a:lnTo>
                    <a:pt x="1412" y="8909"/>
                  </a:lnTo>
                  <a:lnTo>
                    <a:pt x="1412" y="8024"/>
                  </a:lnTo>
                  <a:lnTo>
                    <a:pt x="822" y="0"/>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103"/>
            <p:cNvSpPr/>
            <p:nvPr/>
          </p:nvSpPr>
          <p:spPr>
            <a:xfrm>
              <a:off x="3422475" y="4327500"/>
              <a:ext cx="35300" cy="222725"/>
            </a:xfrm>
            <a:custGeom>
              <a:avLst/>
              <a:gdLst/>
              <a:ahLst/>
              <a:cxnLst/>
              <a:rect l="l" t="t" r="r" b="b"/>
              <a:pathLst>
                <a:path w="1412" h="8909" fill="none" extrusionOk="0">
                  <a:moveTo>
                    <a:pt x="822" y="0"/>
                  </a:moveTo>
                  <a:lnTo>
                    <a:pt x="1" y="0"/>
                  </a:lnTo>
                  <a:lnTo>
                    <a:pt x="1" y="8909"/>
                  </a:lnTo>
                  <a:lnTo>
                    <a:pt x="1412" y="8909"/>
                  </a:lnTo>
                  <a:lnTo>
                    <a:pt x="1412" y="8024"/>
                  </a:lnTo>
                  <a:lnTo>
                    <a:pt x="1412" y="8024"/>
                  </a:lnTo>
                  <a:lnTo>
                    <a:pt x="82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103"/>
            <p:cNvSpPr/>
            <p:nvPr/>
          </p:nvSpPr>
          <p:spPr>
            <a:xfrm>
              <a:off x="3784725" y="4327500"/>
              <a:ext cx="35300" cy="222725"/>
            </a:xfrm>
            <a:custGeom>
              <a:avLst/>
              <a:gdLst/>
              <a:ahLst/>
              <a:cxnLst/>
              <a:rect l="l" t="t" r="r" b="b"/>
              <a:pathLst>
                <a:path w="1412" h="8909" extrusionOk="0">
                  <a:moveTo>
                    <a:pt x="0" y="0"/>
                  </a:moveTo>
                  <a:lnTo>
                    <a:pt x="0" y="8909"/>
                  </a:lnTo>
                  <a:lnTo>
                    <a:pt x="1411" y="8909"/>
                  </a:lnTo>
                  <a:lnTo>
                    <a:pt x="1411" y="0"/>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103"/>
            <p:cNvSpPr/>
            <p:nvPr/>
          </p:nvSpPr>
          <p:spPr>
            <a:xfrm>
              <a:off x="3784725" y="4327500"/>
              <a:ext cx="35300" cy="222725"/>
            </a:xfrm>
            <a:custGeom>
              <a:avLst/>
              <a:gdLst/>
              <a:ahLst/>
              <a:cxnLst/>
              <a:rect l="l" t="t" r="r" b="b"/>
              <a:pathLst>
                <a:path w="1412" h="8909" fill="none" extrusionOk="0">
                  <a:moveTo>
                    <a:pt x="1411" y="0"/>
                  </a:moveTo>
                  <a:lnTo>
                    <a:pt x="0" y="0"/>
                  </a:lnTo>
                  <a:lnTo>
                    <a:pt x="0" y="8909"/>
                  </a:lnTo>
                  <a:lnTo>
                    <a:pt x="1411" y="8909"/>
                  </a:lnTo>
                  <a:lnTo>
                    <a:pt x="14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103"/>
            <p:cNvSpPr/>
            <p:nvPr/>
          </p:nvSpPr>
          <p:spPr>
            <a:xfrm>
              <a:off x="3965825" y="4550200"/>
              <a:ext cx="35300" cy="25"/>
            </a:xfrm>
            <a:custGeom>
              <a:avLst/>
              <a:gdLst/>
              <a:ahLst/>
              <a:cxnLst/>
              <a:rect l="l" t="t" r="r" b="b"/>
              <a:pathLst>
                <a:path w="1412" h="1" extrusionOk="0">
                  <a:moveTo>
                    <a:pt x="1412" y="1"/>
                  </a:moveTo>
                  <a:lnTo>
                    <a:pt x="1" y="1"/>
                  </a:lnTo>
                  <a:lnTo>
                    <a:pt x="1" y="1"/>
                  </a:lnTo>
                  <a:lnTo>
                    <a:pt x="1412" y="1"/>
                  </a:lnTo>
                  <a:lnTo>
                    <a:pt x="1412" y="1"/>
                  </a:lnTo>
                  <a:close/>
                </a:path>
              </a:pathLst>
            </a:custGeom>
            <a:solidFill>
              <a:srgbClr val="8E6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103"/>
            <p:cNvSpPr/>
            <p:nvPr/>
          </p:nvSpPr>
          <p:spPr>
            <a:xfrm>
              <a:off x="3965825" y="4550200"/>
              <a:ext cx="35300" cy="25"/>
            </a:xfrm>
            <a:custGeom>
              <a:avLst/>
              <a:gdLst/>
              <a:ahLst/>
              <a:cxnLst/>
              <a:rect l="l" t="t" r="r" b="b"/>
              <a:pathLst>
                <a:path w="1412" h="1" fill="none" extrusionOk="0">
                  <a:moveTo>
                    <a:pt x="1412" y="1"/>
                  </a:moveTo>
                  <a:lnTo>
                    <a:pt x="1" y="1"/>
                  </a:lnTo>
                  <a:lnTo>
                    <a:pt x="1" y="1"/>
                  </a:lnTo>
                  <a:lnTo>
                    <a:pt x="1412" y="1"/>
                  </a:lnTo>
                  <a:lnTo>
                    <a:pt x="14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103"/>
            <p:cNvSpPr/>
            <p:nvPr/>
          </p:nvSpPr>
          <p:spPr>
            <a:xfrm>
              <a:off x="3965825" y="4327500"/>
              <a:ext cx="35300" cy="222725"/>
            </a:xfrm>
            <a:custGeom>
              <a:avLst/>
              <a:gdLst/>
              <a:ahLst/>
              <a:cxnLst/>
              <a:rect l="l" t="t" r="r" b="b"/>
              <a:pathLst>
                <a:path w="1412" h="8909" extrusionOk="0">
                  <a:moveTo>
                    <a:pt x="1" y="0"/>
                  </a:moveTo>
                  <a:lnTo>
                    <a:pt x="1" y="8909"/>
                  </a:lnTo>
                  <a:lnTo>
                    <a:pt x="1412" y="8909"/>
                  </a:lnTo>
                  <a:lnTo>
                    <a:pt x="1412" y="0"/>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103"/>
            <p:cNvSpPr/>
            <p:nvPr/>
          </p:nvSpPr>
          <p:spPr>
            <a:xfrm>
              <a:off x="3965825" y="4327500"/>
              <a:ext cx="35300" cy="222725"/>
            </a:xfrm>
            <a:custGeom>
              <a:avLst/>
              <a:gdLst/>
              <a:ahLst/>
              <a:cxnLst/>
              <a:rect l="l" t="t" r="r" b="b"/>
              <a:pathLst>
                <a:path w="1412" h="8909" fill="none" extrusionOk="0">
                  <a:moveTo>
                    <a:pt x="1412" y="0"/>
                  </a:moveTo>
                  <a:lnTo>
                    <a:pt x="1" y="0"/>
                  </a:lnTo>
                  <a:lnTo>
                    <a:pt x="1" y="8909"/>
                  </a:lnTo>
                  <a:lnTo>
                    <a:pt x="1412" y="8909"/>
                  </a:lnTo>
                  <a:lnTo>
                    <a:pt x="14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103"/>
            <p:cNvSpPr/>
            <p:nvPr/>
          </p:nvSpPr>
          <p:spPr>
            <a:xfrm>
              <a:off x="4146950" y="4327500"/>
              <a:ext cx="35300" cy="222725"/>
            </a:xfrm>
            <a:custGeom>
              <a:avLst/>
              <a:gdLst/>
              <a:ahLst/>
              <a:cxnLst/>
              <a:rect l="l" t="t" r="r" b="b"/>
              <a:pathLst>
                <a:path w="1412" h="8909" extrusionOk="0">
                  <a:moveTo>
                    <a:pt x="1" y="0"/>
                  </a:moveTo>
                  <a:lnTo>
                    <a:pt x="1" y="8909"/>
                  </a:lnTo>
                  <a:lnTo>
                    <a:pt x="1412" y="8909"/>
                  </a:lnTo>
                  <a:lnTo>
                    <a:pt x="1412" y="0"/>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103"/>
            <p:cNvSpPr/>
            <p:nvPr/>
          </p:nvSpPr>
          <p:spPr>
            <a:xfrm>
              <a:off x="4146950" y="4327500"/>
              <a:ext cx="35300" cy="222725"/>
            </a:xfrm>
            <a:custGeom>
              <a:avLst/>
              <a:gdLst/>
              <a:ahLst/>
              <a:cxnLst/>
              <a:rect l="l" t="t" r="r" b="b"/>
              <a:pathLst>
                <a:path w="1412" h="8909" fill="none" extrusionOk="0">
                  <a:moveTo>
                    <a:pt x="1412" y="0"/>
                  </a:moveTo>
                  <a:lnTo>
                    <a:pt x="1" y="0"/>
                  </a:lnTo>
                  <a:lnTo>
                    <a:pt x="1" y="8909"/>
                  </a:lnTo>
                  <a:lnTo>
                    <a:pt x="1412" y="8909"/>
                  </a:lnTo>
                  <a:lnTo>
                    <a:pt x="14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103"/>
            <p:cNvSpPr/>
            <p:nvPr/>
          </p:nvSpPr>
          <p:spPr>
            <a:xfrm>
              <a:off x="4328075" y="4327500"/>
              <a:ext cx="35300" cy="222725"/>
            </a:xfrm>
            <a:custGeom>
              <a:avLst/>
              <a:gdLst/>
              <a:ahLst/>
              <a:cxnLst/>
              <a:rect l="l" t="t" r="r" b="b"/>
              <a:pathLst>
                <a:path w="1412" h="8909" extrusionOk="0">
                  <a:moveTo>
                    <a:pt x="0" y="0"/>
                  </a:moveTo>
                  <a:lnTo>
                    <a:pt x="0" y="8909"/>
                  </a:lnTo>
                  <a:lnTo>
                    <a:pt x="1411" y="8909"/>
                  </a:lnTo>
                  <a:lnTo>
                    <a:pt x="1411" y="0"/>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103"/>
            <p:cNvSpPr/>
            <p:nvPr/>
          </p:nvSpPr>
          <p:spPr>
            <a:xfrm>
              <a:off x="4328075" y="4327500"/>
              <a:ext cx="35300" cy="222725"/>
            </a:xfrm>
            <a:custGeom>
              <a:avLst/>
              <a:gdLst/>
              <a:ahLst/>
              <a:cxnLst/>
              <a:rect l="l" t="t" r="r" b="b"/>
              <a:pathLst>
                <a:path w="1412" h="8909" fill="none" extrusionOk="0">
                  <a:moveTo>
                    <a:pt x="1411" y="0"/>
                  </a:moveTo>
                  <a:lnTo>
                    <a:pt x="0" y="0"/>
                  </a:lnTo>
                  <a:lnTo>
                    <a:pt x="0" y="8909"/>
                  </a:lnTo>
                  <a:lnTo>
                    <a:pt x="1411" y="8909"/>
                  </a:lnTo>
                  <a:lnTo>
                    <a:pt x="14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103"/>
            <p:cNvSpPr/>
            <p:nvPr/>
          </p:nvSpPr>
          <p:spPr>
            <a:xfrm>
              <a:off x="3137125" y="4254850"/>
              <a:ext cx="828725" cy="72675"/>
            </a:xfrm>
            <a:custGeom>
              <a:avLst/>
              <a:gdLst/>
              <a:ahLst/>
              <a:cxnLst/>
              <a:rect l="l" t="t" r="r" b="b"/>
              <a:pathLst>
                <a:path w="33149" h="2907" extrusionOk="0">
                  <a:moveTo>
                    <a:pt x="863" y="0"/>
                  </a:moveTo>
                  <a:lnTo>
                    <a:pt x="442" y="1453"/>
                  </a:lnTo>
                  <a:lnTo>
                    <a:pt x="0" y="2906"/>
                  </a:lnTo>
                  <a:lnTo>
                    <a:pt x="4170" y="2906"/>
                  </a:lnTo>
                  <a:lnTo>
                    <a:pt x="4170" y="0"/>
                  </a:lnTo>
                  <a:close/>
                  <a:moveTo>
                    <a:pt x="5581" y="0"/>
                  </a:moveTo>
                  <a:lnTo>
                    <a:pt x="5581" y="2906"/>
                  </a:lnTo>
                  <a:lnTo>
                    <a:pt x="11415" y="2906"/>
                  </a:lnTo>
                  <a:lnTo>
                    <a:pt x="11415" y="0"/>
                  </a:lnTo>
                  <a:close/>
                  <a:moveTo>
                    <a:pt x="25041" y="0"/>
                  </a:moveTo>
                  <a:lnTo>
                    <a:pt x="24893" y="2906"/>
                  </a:lnTo>
                  <a:lnTo>
                    <a:pt x="25904" y="2906"/>
                  </a:lnTo>
                  <a:lnTo>
                    <a:pt x="25904" y="0"/>
                  </a:lnTo>
                  <a:close/>
                  <a:moveTo>
                    <a:pt x="27315" y="0"/>
                  </a:moveTo>
                  <a:lnTo>
                    <a:pt x="27315" y="2906"/>
                  </a:lnTo>
                  <a:lnTo>
                    <a:pt x="33149" y="2906"/>
                  </a:lnTo>
                  <a:lnTo>
                    <a:pt x="33149" y="0"/>
                  </a:lnTo>
                  <a:close/>
                </a:path>
              </a:pathLst>
            </a:custGeom>
            <a:solidFill>
              <a:srgbClr val="DD9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103"/>
            <p:cNvSpPr/>
            <p:nvPr/>
          </p:nvSpPr>
          <p:spPr>
            <a:xfrm>
              <a:off x="3759450" y="4254850"/>
              <a:ext cx="25300" cy="72675"/>
            </a:xfrm>
            <a:custGeom>
              <a:avLst/>
              <a:gdLst/>
              <a:ahLst/>
              <a:cxnLst/>
              <a:rect l="l" t="t" r="r" b="b"/>
              <a:pathLst>
                <a:path w="1012" h="2907" fill="none" extrusionOk="0">
                  <a:moveTo>
                    <a:pt x="1011" y="0"/>
                  </a:moveTo>
                  <a:lnTo>
                    <a:pt x="148" y="0"/>
                  </a:lnTo>
                  <a:lnTo>
                    <a:pt x="148" y="0"/>
                  </a:lnTo>
                  <a:lnTo>
                    <a:pt x="0" y="2906"/>
                  </a:lnTo>
                  <a:lnTo>
                    <a:pt x="1011" y="2906"/>
                  </a:lnTo>
                  <a:lnTo>
                    <a:pt x="10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103"/>
            <p:cNvSpPr/>
            <p:nvPr/>
          </p:nvSpPr>
          <p:spPr>
            <a:xfrm>
              <a:off x="3820000" y="4254850"/>
              <a:ext cx="145850" cy="72675"/>
            </a:xfrm>
            <a:custGeom>
              <a:avLst/>
              <a:gdLst/>
              <a:ahLst/>
              <a:cxnLst/>
              <a:rect l="l" t="t" r="r" b="b"/>
              <a:pathLst>
                <a:path w="5834" h="2907" fill="none" extrusionOk="0">
                  <a:moveTo>
                    <a:pt x="5834" y="0"/>
                  </a:moveTo>
                  <a:lnTo>
                    <a:pt x="0" y="0"/>
                  </a:lnTo>
                  <a:lnTo>
                    <a:pt x="0" y="2906"/>
                  </a:lnTo>
                  <a:lnTo>
                    <a:pt x="5834" y="2906"/>
                  </a:lnTo>
                  <a:lnTo>
                    <a:pt x="583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103"/>
            <p:cNvSpPr/>
            <p:nvPr/>
          </p:nvSpPr>
          <p:spPr>
            <a:xfrm>
              <a:off x="3137125" y="4254850"/>
              <a:ext cx="104250" cy="72675"/>
            </a:xfrm>
            <a:custGeom>
              <a:avLst/>
              <a:gdLst/>
              <a:ahLst/>
              <a:cxnLst/>
              <a:rect l="l" t="t" r="r" b="b"/>
              <a:pathLst>
                <a:path w="4170" h="2907" fill="none" extrusionOk="0">
                  <a:moveTo>
                    <a:pt x="4170" y="0"/>
                  </a:moveTo>
                  <a:lnTo>
                    <a:pt x="863" y="0"/>
                  </a:lnTo>
                  <a:lnTo>
                    <a:pt x="863" y="0"/>
                  </a:lnTo>
                  <a:lnTo>
                    <a:pt x="442" y="1453"/>
                  </a:lnTo>
                  <a:lnTo>
                    <a:pt x="0" y="2906"/>
                  </a:lnTo>
                  <a:lnTo>
                    <a:pt x="4170" y="2906"/>
                  </a:lnTo>
                  <a:lnTo>
                    <a:pt x="417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103"/>
            <p:cNvSpPr/>
            <p:nvPr/>
          </p:nvSpPr>
          <p:spPr>
            <a:xfrm>
              <a:off x="3276625" y="4254850"/>
              <a:ext cx="161150" cy="72675"/>
            </a:xfrm>
            <a:custGeom>
              <a:avLst/>
              <a:gdLst/>
              <a:ahLst/>
              <a:cxnLst/>
              <a:rect l="l" t="t" r="r" b="b"/>
              <a:pathLst>
                <a:path w="6446" h="2907" fill="none" extrusionOk="0">
                  <a:moveTo>
                    <a:pt x="654" y="0"/>
                  </a:moveTo>
                  <a:lnTo>
                    <a:pt x="1" y="0"/>
                  </a:lnTo>
                  <a:lnTo>
                    <a:pt x="1" y="2906"/>
                  </a:lnTo>
                  <a:lnTo>
                    <a:pt x="5835" y="2906"/>
                  </a:lnTo>
                  <a:lnTo>
                    <a:pt x="5835" y="0"/>
                  </a:lnTo>
                  <a:lnTo>
                    <a:pt x="6445" y="0"/>
                  </a:lnTo>
                  <a:lnTo>
                    <a:pt x="6445" y="0"/>
                  </a:lnTo>
                  <a:lnTo>
                    <a:pt x="654" y="0"/>
                  </a:lnTo>
                  <a:lnTo>
                    <a:pt x="65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103"/>
            <p:cNvSpPr/>
            <p:nvPr/>
          </p:nvSpPr>
          <p:spPr>
            <a:xfrm>
              <a:off x="3241350" y="4254850"/>
              <a:ext cx="35300" cy="72675"/>
            </a:xfrm>
            <a:custGeom>
              <a:avLst/>
              <a:gdLst/>
              <a:ahLst/>
              <a:cxnLst/>
              <a:rect l="l" t="t" r="r" b="b"/>
              <a:pathLst>
                <a:path w="1412" h="2907" extrusionOk="0">
                  <a:moveTo>
                    <a:pt x="1" y="0"/>
                  </a:moveTo>
                  <a:lnTo>
                    <a:pt x="1" y="2906"/>
                  </a:lnTo>
                  <a:lnTo>
                    <a:pt x="1412" y="2906"/>
                  </a:lnTo>
                  <a:lnTo>
                    <a:pt x="1412" y="0"/>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103"/>
            <p:cNvSpPr/>
            <p:nvPr/>
          </p:nvSpPr>
          <p:spPr>
            <a:xfrm>
              <a:off x="3241350" y="4254850"/>
              <a:ext cx="35300" cy="72675"/>
            </a:xfrm>
            <a:custGeom>
              <a:avLst/>
              <a:gdLst/>
              <a:ahLst/>
              <a:cxnLst/>
              <a:rect l="l" t="t" r="r" b="b"/>
              <a:pathLst>
                <a:path w="1412" h="2907" fill="none" extrusionOk="0">
                  <a:moveTo>
                    <a:pt x="1412" y="0"/>
                  </a:moveTo>
                  <a:lnTo>
                    <a:pt x="1" y="0"/>
                  </a:lnTo>
                  <a:lnTo>
                    <a:pt x="1" y="2906"/>
                  </a:lnTo>
                  <a:lnTo>
                    <a:pt x="1412" y="2906"/>
                  </a:lnTo>
                  <a:lnTo>
                    <a:pt x="14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103"/>
            <p:cNvSpPr/>
            <p:nvPr/>
          </p:nvSpPr>
          <p:spPr>
            <a:xfrm>
              <a:off x="3422475" y="4254850"/>
              <a:ext cx="20550" cy="72675"/>
            </a:xfrm>
            <a:custGeom>
              <a:avLst/>
              <a:gdLst/>
              <a:ahLst/>
              <a:cxnLst/>
              <a:rect l="l" t="t" r="r" b="b"/>
              <a:pathLst>
                <a:path w="822" h="2907" extrusionOk="0">
                  <a:moveTo>
                    <a:pt x="1" y="0"/>
                  </a:moveTo>
                  <a:lnTo>
                    <a:pt x="1" y="2906"/>
                  </a:lnTo>
                  <a:lnTo>
                    <a:pt x="822" y="2906"/>
                  </a:lnTo>
                  <a:lnTo>
                    <a:pt x="611" y="0"/>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103"/>
            <p:cNvSpPr/>
            <p:nvPr/>
          </p:nvSpPr>
          <p:spPr>
            <a:xfrm>
              <a:off x="3422475" y="4254850"/>
              <a:ext cx="20550" cy="72675"/>
            </a:xfrm>
            <a:custGeom>
              <a:avLst/>
              <a:gdLst/>
              <a:ahLst/>
              <a:cxnLst/>
              <a:rect l="l" t="t" r="r" b="b"/>
              <a:pathLst>
                <a:path w="822" h="2907" fill="none" extrusionOk="0">
                  <a:moveTo>
                    <a:pt x="611" y="0"/>
                  </a:moveTo>
                  <a:lnTo>
                    <a:pt x="1" y="0"/>
                  </a:lnTo>
                  <a:lnTo>
                    <a:pt x="1" y="2906"/>
                  </a:lnTo>
                  <a:lnTo>
                    <a:pt x="822" y="2906"/>
                  </a:lnTo>
                  <a:lnTo>
                    <a:pt x="822" y="2906"/>
                  </a:lnTo>
                  <a:lnTo>
                    <a:pt x="6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103"/>
            <p:cNvSpPr/>
            <p:nvPr/>
          </p:nvSpPr>
          <p:spPr>
            <a:xfrm>
              <a:off x="3784725" y="4254850"/>
              <a:ext cx="35300" cy="72675"/>
            </a:xfrm>
            <a:custGeom>
              <a:avLst/>
              <a:gdLst/>
              <a:ahLst/>
              <a:cxnLst/>
              <a:rect l="l" t="t" r="r" b="b"/>
              <a:pathLst>
                <a:path w="1412" h="2907" extrusionOk="0">
                  <a:moveTo>
                    <a:pt x="0" y="0"/>
                  </a:moveTo>
                  <a:lnTo>
                    <a:pt x="0" y="2906"/>
                  </a:lnTo>
                  <a:lnTo>
                    <a:pt x="1411" y="2906"/>
                  </a:lnTo>
                  <a:lnTo>
                    <a:pt x="1411" y="0"/>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103"/>
            <p:cNvSpPr/>
            <p:nvPr/>
          </p:nvSpPr>
          <p:spPr>
            <a:xfrm>
              <a:off x="3784725" y="4254850"/>
              <a:ext cx="35300" cy="72675"/>
            </a:xfrm>
            <a:custGeom>
              <a:avLst/>
              <a:gdLst/>
              <a:ahLst/>
              <a:cxnLst/>
              <a:rect l="l" t="t" r="r" b="b"/>
              <a:pathLst>
                <a:path w="1412" h="2907" fill="none" extrusionOk="0">
                  <a:moveTo>
                    <a:pt x="1411" y="0"/>
                  </a:moveTo>
                  <a:lnTo>
                    <a:pt x="0" y="0"/>
                  </a:lnTo>
                  <a:lnTo>
                    <a:pt x="0" y="2906"/>
                  </a:lnTo>
                  <a:lnTo>
                    <a:pt x="1411" y="2906"/>
                  </a:lnTo>
                  <a:lnTo>
                    <a:pt x="14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103"/>
            <p:cNvSpPr/>
            <p:nvPr/>
          </p:nvSpPr>
          <p:spPr>
            <a:xfrm>
              <a:off x="4001100" y="4254850"/>
              <a:ext cx="413350" cy="72675"/>
            </a:xfrm>
            <a:custGeom>
              <a:avLst/>
              <a:gdLst/>
              <a:ahLst/>
              <a:cxnLst/>
              <a:rect l="l" t="t" r="r" b="b"/>
              <a:pathLst>
                <a:path w="16534" h="2907" extrusionOk="0">
                  <a:moveTo>
                    <a:pt x="1" y="0"/>
                  </a:moveTo>
                  <a:lnTo>
                    <a:pt x="1" y="2906"/>
                  </a:lnTo>
                  <a:lnTo>
                    <a:pt x="5835" y="2906"/>
                  </a:lnTo>
                  <a:lnTo>
                    <a:pt x="5835" y="0"/>
                  </a:lnTo>
                  <a:close/>
                  <a:moveTo>
                    <a:pt x="7246" y="0"/>
                  </a:moveTo>
                  <a:lnTo>
                    <a:pt x="7246" y="2906"/>
                  </a:lnTo>
                  <a:lnTo>
                    <a:pt x="13079" y="2906"/>
                  </a:lnTo>
                  <a:lnTo>
                    <a:pt x="13079" y="0"/>
                  </a:lnTo>
                  <a:close/>
                  <a:moveTo>
                    <a:pt x="14490" y="0"/>
                  </a:moveTo>
                  <a:lnTo>
                    <a:pt x="14490" y="2906"/>
                  </a:lnTo>
                  <a:lnTo>
                    <a:pt x="16533" y="2906"/>
                  </a:lnTo>
                  <a:lnTo>
                    <a:pt x="16533" y="0"/>
                  </a:lnTo>
                  <a:close/>
                </a:path>
              </a:pathLst>
            </a:custGeom>
            <a:solidFill>
              <a:srgbClr val="DD9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103"/>
            <p:cNvSpPr/>
            <p:nvPr/>
          </p:nvSpPr>
          <p:spPr>
            <a:xfrm>
              <a:off x="3983725" y="4254850"/>
              <a:ext cx="163250" cy="72675"/>
            </a:xfrm>
            <a:custGeom>
              <a:avLst/>
              <a:gdLst/>
              <a:ahLst/>
              <a:cxnLst/>
              <a:rect l="l" t="t" r="r" b="b"/>
              <a:pathLst>
                <a:path w="6530" h="2907" fill="none" extrusionOk="0">
                  <a:moveTo>
                    <a:pt x="6530" y="0"/>
                  </a:moveTo>
                  <a:lnTo>
                    <a:pt x="1" y="0"/>
                  </a:lnTo>
                  <a:lnTo>
                    <a:pt x="696" y="0"/>
                  </a:lnTo>
                  <a:lnTo>
                    <a:pt x="696" y="2906"/>
                  </a:lnTo>
                  <a:lnTo>
                    <a:pt x="6530" y="2906"/>
                  </a:lnTo>
                  <a:lnTo>
                    <a:pt x="653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103"/>
            <p:cNvSpPr/>
            <p:nvPr/>
          </p:nvSpPr>
          <p:spPr>
            <a:xfrm>
              <a:off x="4182225" y="4254850"/>
              <a:ext cx="145875" cy="72675"/>
            </a:xfrm>
            <a:custGeom>
              <a:avLst/>
              <a:gdLst/>
              <a:ahLst/>
              <a:cxnLst/>
              <a:rect l="l" t="t" r="r" b="b"/>
              <a:pathLst>
                <a:path w="5835" h="2907" fill="none" extrusionOk="0">
                  <a:moveTo>
                    <a:pt x="5834" y="0"/>
                  </a:moveTo>
                  <a:lnTo>
                    <a:pt x="1" y="0"/>
                  </a:lnTo>
                  <a:lnTo>
                    <a:pt x="1" y="2906"/>
                  </a:lnTo>
                  <a:lnTo>
                    <a:pt x="5834" y="2906"/>
                  </a:lnTo>
                  <a:lnTo>
                    <a:pt x="583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103"/>
            <p:cNvSpPr/>
            <p:nvPr/>
          </p:nvSpPr>
          <p:spPr>
            <a:xfrm>
              <a:off x="4363350" y="4254850"/>
              <a:ext cx="51100" cy="72675"/>
            </a:xfrm>
            <a:custGeom>
              <a:avLst/>
              <a:gdLst/>
              <a:ahLst/>
              <a:cxnLst/>
              <a:rect l="l" t="t" r="r" b="b"/>
              <a:pathLst>
                <a:path w="2044" h="2907" fill="none" extrusionOk="0">
                  <a:moveTo>
                    <a:pt x="2043" y="0"/>
                  </a:moveTo>
                  <a:lnTo>
                    <a:pt x="0" y="0"/>
                  </a:lnTo>
                  <a:lnTo>
                    <a:pt x="0" y="2906"/>
                  </a:lnTo>
                  <a:lnTo>
                    <a:pt x="2043" y="2906"/>
                  </a:lnTo>
                  <a:lnTo>
                    <a:pt x="204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103"/>
            <p:cNvSpPr/>
            <p:nvPr/>
          </p:nvSpPr>
          <p:spPr>
            <a:xfrm>
              <a:off x="3965825" y="4254850"/>
              <a:ext cx="35300" cy="72675"/>
            </a:xfrm>
            <a:custGeom>
              <a:avLst/>
              <a:gdLst/>
              <a:ahLst/>
              <a:cxnLst/>
              <a:rect l="l" t="t" r="r" b="b"/>
              <a:pathLst>
                <a:path w="1412" h="2907" extrusionOk="0">
                  <a:moveTo>
                    <a:pt x="1" y="0"/>
                  </a:moveTo>
                  <a:lnTo>
                    <a:pt x="1" y="2906"/>
                  </a:lnTo>
                  <a:lnTo>
                    <a:pt x="1412" y="2906"/>
                  </a:lnTo>
                  <a:lnTo>
                    <a:pt x="1412" y="0"/>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103"/>
            <p:cNvSpPr/>
            <p:nvPr/>
          </p:nvSpPr>
          <p:spPr>
            <a:xfrm>
              <a:off x="3965825" y="4254850"/>
              <a:ext cx="35300" cy="72675"/>
            </a:xfrm>
            <a:custGeom>
              <a:avLst/>
              <a:gdLst/>
              <a:ahLst/>
              <a:cxnLst/>
              <a:rect l="l" t="t" r="r" b="b"/>
              <a:pathLst>
                <a:path w="1412" h="2907" fill="none" extrusionOk="0">
                  <a:moveTo>
                    <a:pt x="717" y="0"/>
                  </a:moveTo>
                  <a:lnTo>
                    <a:pt x="1" y="0"/>
                  </a:lnTo>
                  <a:lnTo>
                    <a:pt x="1" y="2906"/>
                  </a:lnTo>
                  <a:lnTo>
                    <a:pt x="1412" y="2906"/>
                  </a:lnTo>
                  <a:lnTo>
                    <a:pt x="1412" y="0"/>
                  </a:lnTo>
                  <a:lnTo>
                    <a:pt x="7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103"/>
            <p:cNvSpPr/>
            <p:nvPr/>
          </p:nvSpPr>
          <p:spPr>
            <a:xfrm>
              <a:off x="4146950" y="4254850"/>
              <a:ext cx="35300" cy="72675"/>
            </a:xfrm>
            <a:custGeom>
              <a:avLst/>
              <a:gdLst/>
              <a:ahLst/>
              <a:cxnLst/>
              <a:rect l="l" t="t" r="r" b="b"/>
              <a:pathLst>
                <a:path w="1412" h="2907" extrusionOk="0">
                  <a:moveTo>
                    <a:pt x="1" y="0"/>
                  </a:moveTo>
                  <a:lnTo>
                    <a:pt x="1" y="2906"/>
                  </a:lnTo>
                  <a:lnTo>
                    <a:pt x="1412" y="2906"/>
                  </a:lnTo>
                  <a:lnTo>
                    <a:pt x="1412" y="0"/>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103"/>
            <p:cNvSpPr/>
            <p:nvPr/>
          </p:nvSpPr>
          <p:spPr>
            <a:xfrm>
              <a:off x="4146950" y="4254850"/>
              <a:ext cx="35300" cy="72675"/>
            </a:xfrm>
            <a:custGeom>
              <a:avLst/>
              <a:gdLst/>
              <a:ahLst/>
              <a:cxnLst/>
              <a:rect l="l" t="t" r="r" b="b"/>
              <a:pathLst>
                <a:path w="1412" h="2907" fill="none" extrusionOk="0">
                  <a:moveTo>
                    <a:pt x="1412" y="0"/>
                  </a:moveTo>
                  <a:lnTo>
                    <a:pt x="1" y="0"/>
                  </a:lnTo>
                  <a:lnTo>
                    <a:pt x="1" y="2906"/>
                  </a:lnTo>
                  <a:lnTo>
                    <a:pt x="1412" y="2906"/>
                  </a:lnTo>
                  <a:lnTo>
                    <a:pt x="14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103"/>
            <p:cNvSpPr/>
            <p:nvPr/>
          </p:nvSpPr>
          <p:spPr>
            <a:xfrm>
              <a:off x="4328075" y="4254850"/>
              <a:ext cx="35300" cy="72675"/>
            </a:xfrm>
            <a:custGeom>
              <a:avLst/>
              <a:gdLst/>
              <a:ahLst/>
              <a:cxnLst/>
              <a:rect l="l" t="t" r="r" b="b"/>
              <a:pathLst>
                <a:path w="1412" h="2907" extrusionOk="0">
                  <a:moveTo>
                    <a:pt x="0" y="0"/>
                  </a:moveTo>
                  <a:lnTo>
                    <a:pt x="0" y="2906"/>
                  </a:lnTo>
                  <a:lnTo>
                    <a:pt x="1411" y="2906"/>
                  </a:lnTo>
                  <a:lnTo>
                    <a:pt x="1411" y="0"/>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103"/>
            <p:cNvSpPr/>
            <p:nvPr/>
          </p:nvSpPr>
          <p:spPr>
            <a:xfrm>
              <a:off x="4328075" y="4254850"/>
              <a:ext cx="35300" cy="72675"/>
            </a:xfrm>
            <a:custGeom>
              <a:avLst/>
              <a:gdLst/>
              <a:ahLst/>
              <a:cxnLst/>
              <a:rect l="l" t="t" r="r" b="b"/>
              <a:pathLst>
                <a:path w="1412" h="2907" fill="none" extrusionOk="0">
                  <a:moveTo>
                    <a:pt x="1411" y="0"/>
                  </a:moveTo>
                  <a:lnTo>
                    <a:pt x="716" y="0"/>
                  </a:lnTo>
                  <a:lnTo>
                    <a:pt x="0" y="0"/>
                  </a:lnTo>
                  <a:lnTo>
                    <a:pt x="0" y="0"/>
                  </a:lnTo>
                  <a:lnTo>
                    <a:pt x="0" y="2906"/>
                  </a:lnTo>
                  <a:lnTo>
                    <a:pt x="1411" y="2906"/>
                  </a:lnTo>
                  <a:lnTo>
                    <a:pt x="14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103"/>
            <p:cNvSpPr/>
            <p:nvPr/>
          </p:nvSpPr>
          <p:spPr>
            <a:xfrm>
              <a:off x="3292950" y="3959475"/>
              <a:ext cx="1302075" cy="295400"/>
            </a:xfrm>
            <a:custGeom>
              <a:avLst/>
              <a:gdLst/>
              <a:ahLst/>
              <a:cxnLst/>
              <a:rect l="l" t="t" r="r" b="b"/>
              <a:pathLst>
                <a:path w="52083" h="11816" extrusionOk="0">
                  <a:moveTo>
                    <a:pt x="1" y="0"/>
                  </a:moveTo>
                  <a:lnTo>
                    <a:pt x="1" y="11815"/>
                  </a:lnTo>
                  <a:lnTo>
                    <a:pt x="52083" y="11815"/>
                  </a:lnTo>
                  <a:lnTo>
                    <a:pt x="520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103"/>
            <p:cNvSpPr/>
            <p:nvPr/>
          </p:nvSpPr>
          <p:spPr>
            <a:xfrm>
              <a:off x="3292950" y="3959475"/>
              <a:ext cx="1302075" cy="295400"/>
            </a:xfrm>
            <a:custGeom>
              <a:avLst/>
              <a:gdLst/>
              <a:ahLst/>
              <a:cxnLst/>
              <a:rect l="l" t="t" r="r" b="b"/>
              <a:pathLst>
                <a:path w="52083" h="11816" fill="none" extrusionOk="0">
                  <a:moveTo>
                    <a:pt x="1" y="0"/>
                  </a:moveTo>
                  <a:lnTo>
                    <a:pt x="52083" y="0"/>
                  </a:lnTo>
                  <a:lnTo>
                    <a:pt x="52083" y="11815"/>
                  </a:lnTo>
                  <a:lnTo>
                    <a:pt x="1" y="11815"/>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103"/>
            <p:cNvSpPr/>
            <p:nvPr/>
          </p:nvSpPr>
          <p:spPr>
            <a:xfrm>
              <a:off x="3422475" y="4040025"/>
              <a:ext cx="15300" cy="214850"/>
            </a:xfrm>
            <a:custGeom>
              <a:avLst/>
              <a:gdLst/>
              <a:ahLst/>
              <a:cxnLst/>
              <a:rect l="l" t="t" r="r" b="b"/>
              <a:pathLst>
                <a:path w="612" h="8594" extrusionOk="0">
                  <a:moveTo>
                    <a:pt x="1" y="0"/>
                  </a:moveTo>
                  <a:lnTo>
                    <a:pt x="1" y="8593"/>
                  </a:lnTo>
                  <a:lnTo>
                    <a:pt x="611" y="8593"/>
                  </a:lnTo>
                  <a:lnTo>
                    <a:pt x="274" y="4128"/>
                  </a:lnTo>
                  <a:lnTo>
                    <a:pt x="1" y="0"/>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103"/>
            <p:cNvSpPr/>
            <p:nvPr/>
          </p:nvSpPr>
          <p:spPr>
            <a:xfrm>
              <a:off x="3422475" y="4040025"/>
              <a:ext cx="15300" cy="214850"/>
            </a:xfrm>
            <a:custGeom>
              <a:avLst/>
              <a:gdLst/>
              <a:ahLst/>
              <a:cxnLst/>
              <a:rect l="l" t="t" r="r" b="b"/>
              <a:pathLst>
                <a:path w="612" h="8594" fill="none" extrusionOk="0">
                  <a:moveTo>
                    <a:pt x="1" y="0"/>
                  </a:moveTo>
                  <a:lnTo>
                    <a:pt x="1" y="8593"/>
                  </a:lnTo>
                  <a:lnTo>
                    <a:pt x="611" y="8593"/>
                  </a:lnTo>
                  <a:lnTo>
                    <a:pt x="611" y="8593"/>
                  </a:lnTo>
                  <a:lnTo>
                    <a:pt x="274" y="4128"/>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103"/>
            <p:cNvSpPr/>
            <p:nvPr/>
          </p:nvSpPr>
          <p:spPr>
            <a:xfrm>
              <a:off x="3784725" y="4020025"/>
              <a:ext cx="35300" cy="234850"/>
            </a:xfrm>
            <a:custGeom>
              <a:avLst/>
              <a:gdLst/>
              <a:ahLst/>
              <a:cxnLst/>
              <a:rect l="l" t="t" r="r" b="b"/>
              <a:pathLst>
                <a:path w="1412" h="9394" extrusionOk="0">
                  <a:moveTo>
                    <a:pt x="0" y="0"/>
                  </a:moveTo>
                  <a:lnTo>
                    <a:pt x="0" y="9393"/>
                  </a:lnTo>
                  <a:lnTo>
                    <a:pt x="1411" y="9393"/>
                  </a:lnTo>
                  <a:lnTo>
                    <a:pt x="1411" y="0"/>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103"/>
            <p:cNvSpPr/>
            <p:nvPr/>
          </p:nvSpPr>
          <p:spPr>
            <a:xfrm>
              <a:off x="3784725" y="4020025"/>
              <a:ext cx="35300" cy="234850"/>
            </a:xfrm>
            <a:custGeom>
              <a:avLst/>
              <a:gdLst/>
              <a:ahLst/>
              <a:cxnLst/>
              <a:rect l="l" t="t" r="r" b="b"/>
              <a:pathLst>
                <a:path w="1412" h="9394" fill="none" extrusionOk="0">
                  <a:moveTo>
                    <a:pt x="1411" y="0"/>
                  </a:moveTo>
                  <a:lnTo>
                    <a:pt x="0" y="0"/>
                  </a:lnTo>
                  <a:lnTo>
                    <a:pt x="0" y="9393"/>
                  </a:lnTo>
                  <a:lnTo>
                    <a:pt x="1411" y="9393"/>
                  </a:lnTo>
                  <a:lnTo>
                    <a:pt x="14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103"/>
            <p:cNvSpPr/>
            <p:nvPr/>
          </p:nvSpPr>
          <p:spPr>
            <a:xfrm>
              <a:off x="3965825" y="4020025"/>
              <a:ext cx="35300" cy="234850"/>
            </a:xfrm>
            <a:custGeom>
              <a:avLst/>
              <a:gdLst/>
              <a:ahLst/>
              <a:cxnLst/>
              <a:rect l="l" t="t" r="r" b="b"/>
              <a:pathLst>
                <a:path w="1412" h="9394" extrusionOk="0">
                  <a:moveTo>
                    <a:pt x="1" y="0"/>
                  </a:moveTo>
                  <a:lnTo>
                    <a:pt x="1" y="9393"/>
                  </a:lnTo>
                  <a:lnTo>
                    <a:pt x="1412" y="9393"/>
                  </a:lnTo>
                  <a:lnTo>
                    <a:pt x="1412" y="0"/>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103"/>
            <p:cNvSpPr/>
            <p:nvPr/>
          </p:nvSpPr>
          <p:spPr>
            <a:xfrm>
              <a:off x="3965825" y="4020025"/>
              <a:ext cx="35300" cy="234850"/>
            </a:xfrm>
            <a:custGeom>
              <a:avLst/>
              <a:gdLst/>
              <a:ahLst/>
              <a:cxnLst/>
              <a:rect l="l" t="t" r="r" b="b"/>
              <a:pathLst>
                <a:path w="1412" h="9394" fill="none" extrusionOk="0">
                  <a:moveTo>
                    <a:pt x="1412" y="0"/>
                  </a:moveTo>
                  <a:lnTo>
                    <a:pt x="1" y="0"/>
                  </a:lnTo>
                  <a:lnTo>
                    <a:pt x="1" y="9393"/>
                  </a:lnTo>
                  <a:lnTo>
                    <a:pt x="1412" y="9393"/>
                  </a:lnTo>
                  <a:lnTo>
                    <a:pt x="14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103"/>
            <p:cNvSpPr/>
            <p:nvPr/>
          </p:nvSpPr>
          <p:spPr>
            <a:xfrm>
              <a:off x="4146950" y="4020025"/>
              <a:ext cx="35300" cy="234850"/>
            </a:xfrm>
            <a:custGeom>
              <a:avLst/>
              <a:gdLst/>
              <a:ahLst/>
              <a:cxnLst/>
              <a:rect l="l" t="t" r="r" b="b"/>
              <a:pathLst>
                <a:path w="1412" h="9394" extrusionOk="0">
                  <a:moveTo>
                    <a:pt x="1" y="0"/>
                  </a:moveTo>
                  <a:lnTo>
                    <a:pt x="1" y="9393"/>
                  </a:lnTo>
                  <a:lnTo>
                    <a:pt x="1412" y="9393"/>
                  </a:lnTo>
                  <a:lnTo>
                    <a:pt x="1412" y="0"/>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103"/>
            <p:cNvSpPr/>
            <p:nvPr/>
          </p:nvSpPr>
          <p:spPr>
            <a:xfrm>
              <a:off x="4146950" y="4020025"/>
              <a:ext cx="35300" cy="234850"/>
            </a:xfrm>
            <a:custGeom>
              <a:avLst/>
              <a:gdLst/>
              <a:ahLst/>
              <a:cxnLst/>
              <a:rect l="l" t="t" r="r" b="b"/>
              <a:pathLst>
                <a:path w="1412" h="9394" fill="none" extrusionOk="0">
                  <a:moveTo>
                    <a:pt x="1412" y="0"/>
                  </a:moveTo>
                  <a:lnTo>
                    <a:pt x="1" y="0"/>
                  </a:lnTo>
                  <a:lnTo>
                    <a:pt x="1" y="9393"/>
                  </a:lnTo>
                  <a:lnTo>
                    <a:pt x="1412" y="9393"/>
                  </a:lnTo>
                  <a:lnTo>
                    <a:pt x="14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103"/>
            <p:cNvSpPr/>
            <p:nvPr/>
          </p:nvSpPr>
          <p:spPr>
            <a:xfrm>
              <a:off x="4328075" y="4254850"/>
              <a:ext cx="17925" cy="25"/>
            </a:xfrm>
            <a:custGeom>
              <a:avLst/>
              <a:gdLst/>
              <a:ahLst/>
              <a:cxnLst/>
              <a:rect l="l" t="t" r="r" b="b"/>
              <a:pathLst>
                <a:path w="717" h="1" extrusionOk="0">
                  <a:moveTo>
                    <a:pt x="716" y="0"/>
                  </a:moveTo>
                  <a:lnTo>
                    <a:pt x="0" y="0"/>
                  </a:lnTo>
                  <a:lnTo>
                    <a:pt x="0" y="0"/>
                  </a:lnTo>
                  <a:lnTo>
                    <a:pt x="716" y="0"/>
                  </a:lnTo>
                  <a:close/>
                </a:path>
              </a:pathLst>
            </a:custGeom>
            <a:solidFill>
              <a:srgbClr val="8E6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103"/>
            <p:cNvSpPr/>
            <p:nvPr/>
          </p:nvSpPr>
          <p:spPr>
            <a:xfrm>
              <a:off x="4328075" y="4254850"/>
              <a:ext cx="17925" cy="25"/>
            </a:xfrm>
            <a:custGeom>
              <a:avLst/>
              <a:gdLst/>
              <a:ahLst/>
              <a:cxnLst/>
              <a:rect l="l" t="t" r="r" b="b"/>
              <a:pathLst>
                <a:path w="717" h="1" fill="none" extrusionOk="0">
                  <a:moveTo>
                    <a:pt x="716" y="0"/>
                  </a:moveTo>
                  <a:lnTo>
                    <a:pt x="0" y="0"/>
                  </a:lnTo>
                  <a:lnTo>
                    <a:pt x="0" y="0"/>
                  </a:lnTo>
                  <a:lnTo>
                    <a:pt x="71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103"/>
            <p:cNvSpPr/>
            <p:nvPr/>
          </p:nvSpPr>
          <p:spPr>
            <a:xfrm>
              <a:off x="4328075" y="4020025"/>
              <a:ext cx="35300" cy="234850"/>
            </a:xfrm>
            <a:custGeom>
              <a:avLst/>
              <a:gdLst/>
              <a:ahLst/>
              <a:cxnLst/>
              <a:rect l="l" t="t" r="r" b="b"/>
              <a:pathLst>
                <a:path w="1412" h="9394" extrusionOk="0">
                  <a:moveTo>
                    <a:pt x="0" y="0"/>
                  </a:moveTo>
                  <a:lnTo>
                    <a:pt x="0" y="9393"/>
                  </a:lnTo>
                  <a:lnTo>
                    <a:pt x="1411" y="9393"/>
                  </a:lnTo>
                  <a:lnTo>
                    <a:pt x="1411" y="0"/>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103"/>
            <p:cNvSpPr/>
            <p:nvPr/>
          </p:nvSpPr>
          <p:spPr>
            <a:xfrm>
              <a:off x="4328075" y="4020025"/>
              <a:ext cx="35300" cy="234850"/>
            </a:xfrm>
            <a:custGeom>
              <a:avLst/>
              <a:gdLst/>
              <a:ahLst/>
              <a:cxnLst/>
              <a:rect l="l" t="t" r="r" b="b"/>
              <a:pathLst>
                <a:path w="1412" h="9394" fill="none" extrusionOk="0">
                  <a:moveTo>
                    <a:pt x="1411" y="0"/>
                  </a:moveTo>
                  <a:lnTo>
                    <a:pt x="0" y="0"/>
                  </a:lnTo>
                  <a:lnTo>
                    <a:pt x="0" y="9393"/>
                  </a:lnTo>
                  <a:lnTo>
                    <a:pt x="716" y="9393"/>
                  </a:lnTo>
                  <a:lnTo>
                    <a:pt x="1411" y="9393"/>
                  </a:lnTo>
                  <a:lnTo>
                    <a:pt x="14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103"/>
            <p:cNvSpPr/>
            <p:nvPr/>
          </p:nvSpPr>
          <p:spPr>
            <a:xfrm>
              <a:off x="4509200" y="4020025"/>
              <a:ext cx="35300" cy="234850"/>
            </a:xfrm>
            <a:custGeom>
              <a:avLst/>
              <a:gdLst/>
              <a:ahLst/>
              <a:cxnLst/>
              <a:rect l="l" t="t" r="r" b="b"/>
              <a:pathLst>
                <a:path w="1412" h="9394" extrusionOk="0">
                  <a:moveTo>
                    <a:pt x="0" y="0"/>
                  </a:moveTo>
                  <a:lnTo>
                    <a:pt x="0" y="9393"/>
                  </a:lnTo>
                  <a:lnTo>
                    <a:pt x="1411" y="9393"/>
                  </a:lnTo>
                  <a:lnTo>
                    <a:pt x="1411" y="0"/>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103"/>
            <p:cNvSpPr/>
            <p:nvPr/>
          </p:nvSpPr>
          <p:spPr>
            <a:xfrm>
              <a:off x="4509200" y="4020025"/>
              <a:ext cx="35300" cy="234850"/>
            </a:xfrm>
            <a:custGeom>
              <a:avLst/>
              <a:gdLst/>
              <a:ahLst/>
              <a:cxnLst/>
              <a:rect l="l" t="t" r="r" b="b"/>
              <a:pathLst>
                <a:path w="1412" h="9394" fill="none" extrusionOk="0">
                  <a:moveTo>
                    <a:pt x="1411" y="0"/>
                  </a:moveTo>
                  <a:lnTo>
                    <a:pt x="0" y="0"/>
                  </a:lnTo>
                  <a:lnTo>
                    <a:pt x="0" y="9393"/>
                  </a:lnTo>
                  <a:lnTo>
                    <a:pt x="1411" y="9393"/>
                  </a:lnTo>
                  <a:lnTo>
                    <a:pt x="14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103"/>
            <p:cNvSpPr/>
            <p:nvPr/>
          </p:nvSpPr>
          <p:spPr>
            <a:xfrm>
              <a:off x="3292950" y="3959475"/>
              <a:ext cx="1302075" cy="60575"/>
            </a:xfrm>
            <a:custGeom>
              <a:avLst/>
              <a:gdLst/>
              <a:ahLst/>
              <a:cxnLst/>
              <a:rect l="l" t="t" r="r" b="b"/>
              <a:pathLst>
                <a:path w="52083" h="2423" extrusionOk="0">
                  <a:moveTo>
                    <a:pt x="1" y="0"/>
                  </a:moveTo>
                  <a:lnTo>
                    <a:pt x="1" y="2422"/>
                  </a:lnTo>
                  <a:lnTo>
                    <a:pt x="5140" y="2422"/>
                  </a:lnTo>
                  <a:lnTo>
                    <a:pt x="4971" y="0"/>
                  </a:lnTo>
                  <a:close/>
                  <a:moveTo>
                    <a:pt x="19187" y="0"/>
                  </a:moveTo>
                  <a:lnTo>
                    <a:pt x="19145" y="2422"/>
                  </a:lnTo>
                  <a:lnTo>
                    <a:pt x="19671" y="2422"/>
                  </a:lnTo>
                  <a:lnTo>
                    <a:pt x="19671" y="0"/>
                  </a:lnTo>
                  <a:close/>
                  <a:moveTo>
                    <a:pt x="21082" y="0"/>
                  </a:moveTo>
                  <a:lnTo>
                    <a:pt x="21082" y="2422"/>
                  </a:lnTo>
                  <a:lnTo>
                    <a:pt x="26916" y="2422"/>
                  </a:lnTo>
                  <a:lnTo>
                    <a:pt x="26916" y="0"/>
                  </a:lnTo>
                  <a:close/>
                  <a:moveTo>
                    <a:pt x="28327" y="0"/>
                  </a:moveTo>
                  <a:lnTo>
                    <a:pt x="28327" y="2422"/>
                  </a:lnTo>
                  <a:lnTo>
                    <a:pt x="34161" y="2422"/>
                  </a:lnTo>
                  <a:lnTo>
                    <a:pt x="34161" y="0"/>
                  </a:lnTo>
                  <a:close/>
                  <a:moveTo>
                    <a:pt x="35572" y="0"/>
                  </a:moveTo>
                  <a:lnTo>
                    <a:pt x="35572" y="2422"/>
                  </a:lnTo>
                  <a:lnTo>
                    <a:pt x="41405" y="2422"/>
                  </a:lnTo>
                  <a:lnTo>
                    <a:pt x="41405" y="0"/>
                  </a:lnTo>
                  <a:close/>
                  <a:moveTo>
                    <a:pt x="41405" y="0"/>
                  </a:moveTo>
                  <a:lnTo>
                    <a:pt x="42816" y="211"/>
                  </a:lnTo>
                  <a:lnTo>
                    <a:pt x="42816" y="2422"/>
                  </a:lnTo>
                  <a:lnTo>
                    <a:pt x="48650" y="2422"/>
                  </a:lnTo>
                  <a:lnTo>
                    <a:pt x="48650" y="0"/>
                  </a:lnTo>
                  <a:close/>
                  <a:moveTo>
                    <a:pt x="50061" y="0"/>
                  </a:moveTo>
                  <a:lnTo>
                    <a:pt x="50061" y="2422"/>
                  </a:lnTo>
                  <a:lnTo>
                    <a:pt x="52083" y="2422"/>
                  </a:lnTo>
                  <a:lnTo>
                    <a:pt x="52083" y="0"/>
                  </a:lnTo>
                  <a:close/>
                </a:path>
              </a:pathLst>
            </a:custGeom>
            <a:solidFill>
              <a:srgbClr val="DD9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103"/>
            <p:cNvSpPr/>
            <p:nvPr/>
          </p:nvSpPr>
          <p:spPr>
            <a:xfrm>
              <a:off x="3292950" y="3959475"/>
              <a:ext cx="128500" cy="60575"/>
            </a:xfrm>
            <a:custGeom>
              <a:avLst/>
              <a:gdLst/>
              <a:ahLst/>
              <a:cxnLst/>
              <a:rect l="l" t="t" r="r" b="b"/>
              <a:pathLst>
                <a:path w="5140" h="2423" fill="none" extrusionOk="0">
                  <a:moveTo>
                    <a:pt x="4971" y="0"/>
                  </a:moveTo>
                  <a:lnTo>
                    <a:pt x="1" y="0"/>
                  </a:lnTo>
                  <a:lnTo>
                    <a:pt x="1" y="2422"/>
                  </a:lnTo>
                  <a:lnTo>
                    <a:pt x="5140" y="2422"/>
                  </a:lnTo>
                  <a:lnTo>
                    <a:pt x="5140" y="2422"/>
                  </a:lnTo>
                  <a:lnTo>
                    <a:pt x="49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103"/>
            <p:cNvSpPr/>
            <p:nvPr/>
          </p:nvSpPr>
          <p:spPr>
            <a:xfrm>
              <a:off x="3771550" y="3959475"/>
              <a:ext cx="13200" cy="60575"/>
            </a:xfrm>
            <a:custGeom>
              <a:avLst/>
              <a:gdLst/>
              <a:ahLst/>
              <a:cxnLst/>
              <a:rect l="l" t="t" r="r" b="b"/>
              <a:pathLst>
                <a:path w="528" h="2423" fill="none" extrusionOk="0">
                  <a:moveTo>
                    <a:pt x="527" y="0"/>
                  </a:moveTo>
                  <a:lnTo>
                    <a:pt x="43" y="0"/>
                  </a:lnTo>
                  <a:lnTo>
                    <a:pt x="43" y="0"/>
                  </a:lnTo>
                  <a:lnTo>
                    <a:pt x="1" y="2422"/>
                  </a:lnTo>
                  <a:lnTo>
                    <a:pt x="527" y="2422"/>
                  </a:lnTo>
                  <a:lnTo>
                    <a:pt x="52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103"/>
            <p:cNvSpPr/>
            <p:nvPr/>
          </p:nvSpPr>
          <p:spPr>
            <a:xfrm>
              <a:off x="3820000" y="3959475"/>
              <a:ext cx="145850" cy="60575"/>
            </a:xfrm>
            <a:custGeom>
              <a:avLst/>
              <a:gdLst/>
              <a:ahLst/>
              <a:cxnLst/>
              <a:rect l="l" t="t" r="r" b="b"/>
              <a:pathLst>
                <a:path w="5834" h="2423" fill="none" extrusionOk="0">
                  <a:moveTo>
                    <a:pt x="5834" y="0"/>
                  </a:moveTo>
                  <a:lnTo>
                    <a:pt x="0" y="0"/>
                  </a:lnTo>
                  <a:lnTo>
                    <a:pt x="0" y="2422"/>
                  </a:lnTo>
                  <a:lnTo>
                    <a:pt x="5834" y="2422"/>
                  </a:lnTo>
                  <a:lnTo>
                    <a:pt x="583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103"/>
            <p:cNvSpPr/>
            <p:nvPr/>
          </p:nvSpPr>
          <p:spPr>
            <a:xfrm>
              <a:off x="4001100" y="3959475"/>
              <a:ext cx="145875" cy="60575"/>
            </a:xfrm>
            <a:custGeom>
              <a:avLst/>
              <a:gdLst/>
              <a:ahLst/>
              <a:cxnLst/>
              <a:rect l="l" t="t" r="r" b="b"/>
              <a:pathLst>
                <a:path w="5835" h="2423" fill="none" extrusionOk="0">
                  <a:moveTo>
                    <a:pt x="5835" y="0"/>
                  </a:moveTo>
                  <a:lnTo>
                    <a:pt x="1" y="0"/>
                  </a:lnTo>
                  <a:lnTo>
                    <a:pt x="1" y="2422"/>
                  </a:lnTo>
                  <a:lnTo>
                    <a:pt x="5835" y="2422"/>
                  </a:lnTo>
                  <a:lnTo>
                    <a:pt x="583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103"/>
            <p:cNvSpPr/>
            <p:nvPr/>
          </p:nvSpPr>
          <p:spPr>
            <a:xfrm>
              <a:off x="4182225" y="3959475"/>
              <a:ext cx="145875" cy="60575"/>
            </a:xfrm>
            <a:custGeom>
              <a:avLst/>
              <a:gdLst/>
              <a:ahLst/>
              <a:cxnLst/>
              <a:rect l="l" t="t" r="r" b="b"/>
              <a:pathLst>
                <a:path w="5835" h="2423" fill="none" extrusionOk="0">
                  <a:moveTo>
                    <a:pt x="5834" y="0"/>
                  </a:moveTo>
                  <a:lnTo>
                    <a:pt x="1" y="0"/>
                  </a:lnTo>
                  <a:lnTo>
                    <a:pt x="1" y="2422"/>
                  </a:lnTo>
                  <a:lnTo>
                    <a:pt x="5834" y="2422"/>
                  </a:lnTo>
                  <a:lnTo>
                    <a:pt x="583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103"/>
            <p:cNvSpPr/>
            <p:nvPr/>
          </p:nvSpPr>
          <p:spPr>
            <a:xfrm>
              <a:off x="4328075" y="3959475"/>
              <a:ext cx="181150" cy="60575"/>
            </a:xfrm>
            <a:custGeom>
              <a:avLst/>
              <a:gdLst/>
              <a:ahLst/>
              <a:cxnLst/>
              <a:rect l="l" t="t" r="r" b="b"/>
              <a:pathLst>
                <a:path w="7246" h="2423" fill="none" extrusionOk="0">
                  <a:moveTo>
                    <a:pt x="7245" y="0"/>
                  </a:moveTo>
                  <a:lnTo>
                    <a:pt x="0" y="0"/>
                  </a:lnTo>
                  <a:lnTo>
                    <a:pt x="1411" y="211"/>
                  </a:lnTo>
                  <a:lnTo>
                    <a:pt x="1411" y="2422"/>
                  </a:lnTo>
                  <a:lnTo>
                    <a:pt x="7245" y="2422"/>
                  </a:lnTo>
                  <a:lnTo>
                    <a:pt x="724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103"/>
            <p:cNvSpPr/>
            <p:nvPr/>
          </p:nvSpPr>
          <p:spPr>
            <a:xfrm>
              <a:off x="4544475" y="3959475"/>
              <a:ext cx="50550" cy="60575"/>
            </a:xfrm>
            <a:custGeom>
              <a:avLst/>
              <a:gdLst/>
              <a:ahLst/>
              <a:cxnLst/>
              <a:rect l="l" t="t" r="r" b="b"/>
              <a:pathLst>
                <a:path w="2022" h="2423" fill="none" extrusionOk="0">
                  <a:moveTo>
                    <a:pt x="2022" y="0"/>
                  </a:moveTo>
                  <a:lnTo>
                    <a:pt x="0" y="0"/>
                  </a:lnTo>
                  <a:lnTo>
                    <a:pt x="0" y="2422"/>
                  </a:lnTo>
                  <a:lnTo>
                    <a:pt x="2022" y="2422"/>
                  </a:lnTo>
                  <a:lnTo>
                    <a:pt x="202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103"/>
            <p:cNvSpPr/>
            <p:nvPr/>
          </p:nvSpPr>
          <p:spPr>
            <a:xfrm>
              <a:off x="3784725" y="3959475"/>
              <a:ext cx="35300" cy="60575"/>
            </a:xfrm>
            <a:custGeom>
              <a:avLst/>
              <a:gdLst/>
              <a:ahLst/>
              <a:cxnLst/>
              <a:rect l="l" t="t" r="r" b="b"/>
              <a:pathLst>
                <a:path w="1412" h="2423" extrusionOk="0">
                  <a:moveTo>
                    <a:pt x="0" y="0"/>
                  </a:moveTo>
                  <a:lnTo>
                    <a:pt x="0" y="2422"/>
                  </a:lnTo>
                  <a:lnTo>
                    <a:pt x="1411" y="2422"/>
                  </a:lnTo>
                  <a:lnTo>
                    <a:pt x="1411" y="0"/>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103"/>
            <p:cNvSpPr/>
            <p:nvPr/>
          </p:nvSpPr>
          <p:spPr>
            <a:xfrm>
              <a:off x="3784725" y="3959475"/>
              <a:ext cx="35300" cy="60575"/>
            </a:xfrm>
            <a:custGeom>
              <a:avLst/>
              <a:gdLst/>
              <a:ahLst/>
              <a:cxnLst/>
              <a:rect l="l" t="t" r="r" b="b"/>
              <a:pathLst>
                <a:path w="1412" h="2423" fill="none" extrusionOk="0">
                  <a:moveTo>
                    <a:pt x="1411" y="0"/>
                  </a:moveTo>
                  <a:lnTo>
                    <a:pt x="0" y="0"/>
                  </a:lnTo>
                  <a:lnTo>
                    <a:pt x="0" y="2422"/>
                  </a:lnTo>
                  <a:lnTo>
                    <a:pt x="1411" y="2422"/>
                  </a:lnTo>
                  <a:lnTo>
                    <a:pt x="14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103"/>
            <p:cNvSpPr/>
            <p:nvPr/>
          </p:nvSpPr>
          <p:spPr>
            <a:xfrm>
              <a:off x="3965825" y="3959475"/>
              <a:ext cx="35300" cy="60575"/>
            </a:xfrm>
            <a:custGeom>
              <a:avLst/>
              <a:gdLst/>
              <a:ahLst/>
              <a:cxnLst/>
              <a:rect l="l" t="t" r="r" b="b"/>
              <a:pathLst>
                <a:path w="1412" h="2423" extrusionOk="0">
                  <a:moveTo>
                    <a:pt x="1" y="0"/>
                  </a:moveTo>
                  <a:lnTo>
                    <a:pt x="1" y="2422"/>
                  </a:lnTo>
                  <a:lnTo>
                    <a:pt x="1412" y="2422"/>
                  </a:lnTo>
                  <a:lnTo>
                    <a:pt x="1412" y="0"/>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103"/>
            <p:cNvSpPr/>
            <p:nvPr/>
          </p:nvSpPr>
          <p:spPr>
            <a:xfrm>
              <a:off x="3965825" y="3959475"/>
              <a:ext cx="35300" cy="60575"/>
            </a:xfrm>
            <a:custGeom>
              <a:avLst/>
              <a:gdLst/>
              <a:ahLst/>
              <a:cxnLst/>
              <a:rect l="l" t="t" r="r" b="b"/>
              <a:pathLst>
                <a:path w="1412" h="2423" fill="none" extrusionOk="0">
                  <a:moveTo>
                    <a:pt x="1412" y="0"/>
                  </a:moveTo>
                  <a:lnTo>
                    <a:pt x="1" y="0"/>
                  </a:lnTo>
                  <a:lnTo>
                    <a:pt x="1" y="2422"/>
                  </a:lnTo>
                  <a:lnTo>
                    <a:pt x="1412" y="2422"/>
                  </a:lnTo>
                  <a:lnTo>
                    <a:pt x="14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103"/>
            <p:cNvSpPr/>
            <p:nvPr/>
          </p:nvSpPr>
          <p:spPr>
            <a:xfrm>
              <a:off x="4146950" y="3959475"/>
              <a:ext cx="35300" cy="60575"/>
            </a:xfrm>
            <a:custGeom>
              <a:avLst/>
              <a:gdLst/>
              <a:ahLst/>
              <a:cxnLst/>
              <a:rect l="l" t="t" r="r" b="b"/>
              <a:pathLst>
                <a:path w="1412" h="2423" extrusionOk="0">
                  <a:moveTo>
                    <a:pt x="1" y="0"/>
                  </a:moveTo>
                  <a:lnTo>
                    <a:pt x="1" y="2422"/>
                  </a:lnTo>
                  <a:lnTo>
                    <a:pt x="1412" y="2422"/>
                  </a:lnTo>
                  <a:lnTo>
                    <a:pt x="1412" y="0"/>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103"/>
            <p:cNvSpPr/>
            <p:nvPr/>
          </p:nvSpPr>
          <p:spPr>
            <a:xfrm>
              <a:off x="4146950" y="3959475"/>
              <a:ext cx="35300" cy="60575"/>
            </a:xfrm>
            <a:custGeom>
              <a:avLst/>
              <a:gdLst/>
              <a:ahLst/>
              <a:cxnLst/>
              <a:rect l="l" t="t" r="r" b="b"/>
              <a:pathLst>
                <a:path w="1412" h="2423" fill="none" extrusionOk="0">
                  <a:moveTo>
                    <a:pt x="1412" y="0"/>
                  </a:moveTo>
                  <a:lnTo>
                    <a:pt x="1" y="0"/>
                  </a:lnTo>
                  <a:lnTo>
                    <a:pt x="1" y="2422"/>
                  </a:lnTo>
                  <a:lnTo>
                    <a:pt x="1412" y="2422"/>
                  </a:lnTo>
                  <a:lnTo>
                    <a:pt x="14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103"/>
            <p:cNvSpPr/>
            <p:nvPr/>
          </p:nvSpPr>
          <p:spPr>
            <a:xfrm>
              <a:off x="4328075" y="3959475"/>
              <a:ext cx="35300" cy="60575"/>
            </a:xfrm>
            <a:custGeom>
              <a:avLst/>
              <a:gdLst/>
              <a:ahLst/>
              <a:cxnLst/>
              <a:rect l="l" t="t" r="r" b="b"/>
              <a:pathLst>
                <a:path w="1412" h="2423" extrusionOk="0">
                  <a:moveTo>
                    <a:pt x="0" y="0"/>
                  </a:moveTo>
                  <a:lnTo>
                    <a:pt x="0" y="2422"/>
                  </a:lnTo>
                  <a:lnTo>
                    <a:pt x="1411" y="2422"/>
                  </a:lnTo>
                  <a:lnTo>
                    <a:pt x="1411" y="211"/>
                  </a:lnTo>
                  <a:lnTo>
                    <a:pt x="0" y="0"/>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103"/>
            <p:cNvSpPr/>
            <p:nvPr/>
          </p:nvSpPr>
          <p:spPr>
            <a:xfrm>
              <a:off x="4328075" y="3959475"/>
              <a:ext cx="35300" cy="60575"/>
            </a:xfrm>
            <a:custGeom>
              <a:avLst/>
              <a:gdLst/>
              <a:ahLst/>
              <a:cxnLst/>
              <a:rect l="l" t="t" r="r" b="b"/>
              <a:pathLst>
                <a:path w="1412" h="2423" fill="none" extrusionOk="0">
                  <a:moveTo>
                    <a:pt x="0" y="0"/>
                  </a:moveTo>
                  <a:lnTo>
                    <a:pt x="0" y="0"/>
                  </a:lnTo>
                  <a:lnTo>
                    <a:pt x="0" y="2422"/>
                  </a:lnTo>
                  <a:lnTo>
                    <a:pt x="1411" y="2422"/>
                  </a:lnTo>
                  <a:lnTo>
                    <a:pt x="1411" y="21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103"/>
            <p:cNvSpPr/>
            <p:nvPr/>
          </p:nvSpPr>
          <p:spPr>
            <a:xfrm>
              <a:off x="4509200" y="3959475"/>
              <a:ext cx="35300" cy="60575"/>
            </a:xfrm>
            <a:custGeom>
              <a:avLst/>
              <a:gdLst/>
              <a:ahLst/>
              <a:cxnLst/>
              <a:rect l="l" t="t" r="r" b="b"/>
              <a:pathLst>
                <a:path w="1412" h="2423" extrusionOk="0">
                  <a:moveTo>
                    <a:pt x="0" y="0"/>
                  </a:moveTo>
                  <a:lnTo>
                    <a:pt x="0" y="2422"/>
                  </a:lnTo>
                  <a:lnTo>
                    <a:pt x="1411" y="2422"/>
                  </a:lnTo>
                  <a:lnTo>
                    <a:pt x="1411" y="0"/>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103"/>
            <p:cNvSpPr/>
            <p:nvPr/>
          </p:nvSpPr>
          <p:spPr>
            <a:xfrm>
              <a:off x="4509200" y="3959475"/>
              <a:ext cx="35300" cy="60575"/>
            </a:xfrm>
            <a:custGeom>
              <a:avLst/>
              <a:gdLst/>
              <a:ahLst/>
              <a:cxnLst/>
              <a:rect l="l" t="t" r="r" b="b"/>
              <a:pathLst>
                <a:path w="1412" h="2423" fill="none" extrusionOk="0">
                  <a:moveTo>
                    <a:pt x="1411" y="0"/>
                  </a:moveTo>
                  <a:lnTo>
                    <a:pt x="0" y="0"/>
                  </a:lnTo>
                  <a:lnTo>
                    <a:pt x="0" y="2422"/>
                  </a:lnTo>
                  <a:lnTo>
                    <a:pt x="1411" y="2422"/>
                  </a:lnTo>
                  <a:lnTo>
                    <a:pt x="14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103"/>
            <p:cNvSpPr/>
            <p:nvPr/>
          </p:nvSpPr>
          <p:spPr>
            <a:xfrm>
              <a:off x="3350350" y="3663575"/>
              <a:ext cx="1302075" cy="295925"/>
            </a:xfrm>
            <a:custGeom>
              <a:avLst/>
              <a:gdLst/>
              <a:ahLst/>
              <a:cxnLst/>
              <a:rect l="l" t="t" r="r" b="b"/>
              <a:pathLst>
                <a:path w="52083" h="11837" extrusionOk="0">
                  <a:moveTo>
                    <a:pt x="0" y="0"/>
                  </a:moveTo>
                  <a:lnTo>
                    <a:pt x="0" y="11836"/>
                  </a:lnTo>
                  <a:lnTo>
                    <a:pt x="52082" y="11836"/>
                  </a:lnTo>
                  <a:lnTo>
                    <a:pt x="520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103"/>
            <p:cNvSpPr/>
            <p:nvPr/>
          </p:nvSpPr>
          <p:spPr>
            <a:xfrm>
              <a:off x="3350350" y="3663575"/>
              <a:ext cx="1302075" cy="295925"/>
            </a:xfrm>
            <a:custGeom>
              <a:avLst/>
              <a:gdLst/>
              <a:ahLst/>
              <a:cxnLst/>
              <a:rect l="l" t="t" r="r" b="b"/>
              <a:pathLst>
                <a:path w="52083" h="11837" fill="none" extrusionOk="0">
                  <a:moveTo>
                    <a:pt x="0" y="0"/>
                  </a:moveTo>
                  <a:lnTo>
                    <a:pt x="52082" y="0"/>
                  </a:lnTo>
                  <a:lnTo>
                    <a:pt x="52082" y="11836"/>
                  </a:lnTo>
                  <a:lnTo>
                    <a:pt x="0" y="11836"/>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103"/>
            <p:cNvSpPr/>
            <p:nvPr/>
          </p:nvSpPr>
          <p:spPr>
            <a:xfrm>
              <a:off x="3842100" y="3724650"/>
              <a:ext cx="35300" cy="234850"/>
            </a:xfrm>
            <a:custGeom>
              <a:avLst/>
              <a:gdLst/>
              <a:ahLst/>
              <a:cxnLst/>
              <a:rect l="l" t="t" r="r" b="b"/>
              <a:pathLst>
                <a:path w="1412" h="9394" extrusionOk="0">
                  <a:moveTo>
                    <a:pt x="1" y="0"/>
                  </a:moveTo>
                  <a:lnTo>
                    <a:pt x="1" y="9393"/>
                  </a:lnTo>
                  <a:lnTo>
                    <a:pt x="1412" y="9393"/>
                  </a:lnTo>
                  <a:lnTo>
                    <a:pt x="1412" y="0"/>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103"/>
            <p:cNvSpPr/>
            <p:nvPr/>
          </p:nvSpPr>
          <p:spPr>
            <a:xfrm>
              <a:off x="3842100" y="3724650"/>
              <a:ext cx="35300" cy="234850"/>
            </a:xfrm>
            <a:custGeom>
              <a:avLst/>
              <a:gdLst/>
              <a:ahLst/>
              <a:cxnLst/>
              <a:rect l="l" t="t" r="r" b="b"/>
              <a:pathLst>
                <a:path w="1412" h="9394" fill="none" extrusionOk="0">
                  <a:moveTo>
                    <a:pt x="1412" y="0"/>
                  </a:moveTo>
                  <a:lnTo>
                    <a:pt x="1" y="0"/>
                  </a:lnTo>
                  <a:lnTo>
                    <a:pt x="1" y="9393"/>
                  </a:lnTo>
                  <a:lnTo>
                    <a:pt x="1412" y="9393"/>
                  </a:lnTo>
                  <a:lnTo>
                    <a:pt x="14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103"/>
            <p:cNvSpPr/>
            <p:nvPr/>
          </p:nvSpPr>
          <p:spPr>
            <a:xfrm>
              <a:off x="4023225" y="3724650"/>
              <a:ext cx="35300" cy="234850"/>
            </a:xfrm>
            <a:custGeom>
              <a:avLst/>
              <a:gdLst/>
              <a:ahLst/>
              <a:cxnLst/>
              <a:rect l="l" t="t" r="r" b="b"/>
              <a:pathLst>
                <a:path w="1412" h="9394" extrusionOk="0">
                  <a:moveTo>
                    <a:pt x="0" y="0"/>
                  </a:moveTo>
                  <a:lnTo>
                    <a:pt x="0" y="9393"/>
                  </a:lnTo>
                  <a:lnTo>
                    <a:pt x="1411" y="9393"/>
                  </a:lnTo>
                  <a:lnTo>
                    <a:pt x="1411" y="0"/>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103"/>
            <p:cNvSpPr/>
            <p:nvPr/>
          </p:nvSpPr>
          <p:spPr>
            <a:xfrm>
              <a:off x="4023225" y="3724650"/>
              <a:ext cx="35300" cy="234850"/>
            </a:xfrm>
            <a:custGeom>
              <a:avLst/>
              <a:gdLst/>
              <a:ahLst/>
              <a:cxnLst/>
              <a:rect l="l" t="t" r="r" b="b"/>
              <a:pathLst>
                <a:path w="1412" h="9394" fill="none" extrusionOk="0">
                  <a:moveTo>
                    <a:pt x="1411" y="0"/>
                  </a:moveTo>
                  <a:lnTo>
                    <a:pt x="0" y="0"/>
                  </a:lnTo>
                  <a:lnTo>
                    <a:pt x="0" y="9393"/>
                  </a:lnTo>
                  <a:lnTo>
                    <a:pt x="1411" y="9393"/>
                  </a:lnTo>
                  <a:lnTo>
                    <a:pt x="14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103"/>
            <p:cNvSpPr/>
            <p:nvPr/>
          </p:nvSpPr>
          <p:spPr>
            <a:xfrm>
              <a:off x="4204350" y="3724650"/>
              <a:ext cx="35300" cy="234850"/>
            </a:xfrm>
            <a:custGeom>
              <a:avLst/>
              <a:gdLst/>
              <a:ahLst/>
              <a:cxnLst/>
              <a:rect l="l" t="t" r="r" b="b"/>
              <a:pathLst>
                <a:path w="1412" h="9394" extrusionOk="0">
                  <a:moveTo>
                    <a:pt x="0" y="0"/>
                  </a:moveTo>
                  <a:lnTo>
                    <a:pt x="0" y="9393"/>
                  </a:lnTo>
                  <a:lnTo>
                    <a:pt x="1411" y="9393"/>
                  </a:lnTo>
                  <a:lnTo>
                    <a:pt x="1411" y="0"/>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103"/>
            <p:cNvSpPr/>
            <p:nvPr/>
          </p:nvSpPr>
          <p:spPr>
            <a:xfrm>
              <a:off x="4204350" y="3724650"/>
              <a:ext cx="35300" cy="234850"/>
            </a:xfrm>
            <a:custGeom>
              <a:avLst/>
              <a:gdLst/>
              <a:ahLst/>
              <a:cxnLst/>
              <a:rect l="l" t="t" r="r" b="b"/>
              <a:pathLst>
                <a:path w="1412" h="9394" fill="none" extrusionOk="0">
                  <a:moveTo>
                    <a:pt x="1411" y="0"/>
                  </a:moveTo>
                  <a:lnTo>
                    <a:pt x="0" y="0"/>
                  </a:lnTo>
                  <a:lnTo>
                    <a:pt x="0" y="9393"/>
                  </a:lnTo>
                  <a:lnTo>
                    <a:pt x="1411" y="9393"/>
                  </a:lnTo>
                  <a:lnTo>
                    <a:pt x="14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103"/>
            <p:cNvSpPr/>
            <p:nvPr/>
          </p:nvSpPr>
          <p:spPr>
            <a:xfrm>
              <a:off x="4385450" y="3724650"/>
              <a:ext cx="35300" cy="234850"/>
            </a:xfrm>
            <a:custGeom>
              <a:avLst/>
              <a:gdLst/>
              <a:ahLst/>
              <a:cxnLst/>
              <a:rect l="l" t="t" r="r" b="b"/>
              <a:pathLst>
                <a:path w="1412" h="9394" extrusionOk="0">
                  <a:moveTo>
                    <a:pt x="1" y="0"/>
                  </a:moveTo>
                  <a:lnTo>
                    <a:pt x="1" y="9393"/>
                  </a:lnTo>
                  <a:lnTo>
                    <a:pt x="1412" y="9393"/>
                  </a:lnTo>
                  <a:lnTo>
                    <a:pt x="1412" y="0"/>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103"/>
            <p:cNvSpPr/>
            <p:nvPr/>
          </p:nvSpPr>
          <p:spPr>
            <a:xfrm>
              <a:off x="4385450" y="3724650"/>
              <a:ext cx="35300" cy="234850"/>
            </a:xfrm>
            <a:custGeom>
              <a:avLst/>
              <a:gdLst/>
              <a:ahLst/>
              <a:cxnLst/>
              <a:rect l="l" t="t" r="r" b="b"/>
              <a:pathLst>
                <a:path w="1412" h="9394" fill="none" extrusionOk="0">
                  <a:moveTo>
                    <a:pt x="1412" y="0"/>
                  </a:moveTo>
                  <a:lnTo>
                    <a:pt x="1" y="0"/>
                  </a:lnTo>
                  <a:lnTo>
                    <a:pt x="1" y="9393"/>
                  </a:lnTo>
                  <a:lnTo>
                    <a:pt x="1412" y="9393"/>
                  </a:lnTo>
                  <a:lnTo>
                    <a:pt x="14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103"/>
            <p:cNvSpPr/>
            <p:nvPr/>
          </p:nvSpPr>
          <p:spPr>
            <a:xfrm>
              <a:off x="4566575" y="3724650"/>
              <a:ext cx="35300" cy="234850"/>
            </a:xfrm>
            <a:custGeom>
              <a:avLst/>
              <a:gdLst/>
              <a:ahLst/>
              <a:cxnLst/>
              <a:rect l="l" t="t" r="r" b="b"/>
              <a:pathLst>
                <a:path w="1412" h="9394" extrusionOk="0">
                  <a:moveTo>
                    <a:pt x="1" y="0"/>
                  </a:moveTo>
                  <a:lnTo>
                    <a:pt x="1" y="9393"/>
                  </a:lnTo>
                  <a:lnTo>
                    <a:pt x="1412" y="9393"/>
                  </a:lnTo>
                  <a:lnTo>
                    <a:pt x="1412" y="0"/>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103"/>
            <p:cNvSpPr/>
            <p:nvPr/>
          </p:nvSpPr>
          <p:spPr>
            <a:xfrm>
              <a:off x="4566575" y="3724650"/>
              <a:ext cx="35300" cy="234850"/>
            </a:xfrm>
            <a:custGeom>
              <a:avLst/>
              <a:gdLst/>
              <a:ahLst/>
              <a:cxnLst/>
              <a:rect l="l" t="t" r="r" b="b"/>
              <a:pathLst>
                <a:path w="1412" h="9394" fill="none" extrusionOk="0">
                  <a:moveTo>
                    <a:pt x="1412" y="0"/>
                  </a:moveTo>
                  <a:lnTo>
                    <a:pt x="1" y="0"/>
                  </a:lnTo>
                  <a:lnTo>
                    <a:pt x="1" y="9393"/>
                  </a:lnTo>
                  <a:lnTo>
                    <a:pt x="1412" y="9393"/>
                  </a:lnTo>
                  <a:lnTo>
                    <a:pt x="14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103"/>
            <p:cNvSpPr/>
            <p:nvPr/>
          </p:nvSpPr>
          <p:spPr>
            <a:xfrm>
              <a:off x="3758400" y="3663575"/>
              <a:ext cx="894025" cy="61100"/>
            </a:xfrm>
            <a:custGeom>
              <a:avLst/>
              <a:gdLst/>
              <a:ahLst/>
              <a:cxnLst/>
              <a:rect l="l" t="t" r="r" b="b"/>
              <a:pathLst>
                <a:path w="35761" h="2444" extrusionOk="0">
                  <a:moveTo>
                    <a:pt x="0" y="0"/>
                  </a:moveTo>
                  <a:lnTo>
                    <a:pt x="211" y="2443"/>
                  </a:lnTo>
                  <a:lnTo>
                    <a:pt x="3349" y="2443"/>
                  </a:lnTo>
                  <a:lnTo>
                    <a:pt x="3349" y="0"/>
                  </a:lnTo>
                  <a:close/>
                  <a:moveTo>
                    <a:pt x="4760" y="0"/>
                  </a:moveTo>
                  <a:lnTo>
                    <a:pt x="4760" y="2443"/>
                  </a:lnTo>
                  <a:lnTo>
                    <a:pt x="10593" y="2443"/>
                  </a:lnTo>
                  <a:lnTo>
                    <a:pt x="10593" y="0"/>
                  </a:lnTo>
                  <a:close/>
                  <a:moveTo>
                    <a:pt x="12004" y="0"/>
                  </a:moveTo>
                  <a:lnTo>
                    <a:pt x="12004" y="2443"/>
                  </a:lnTo>
                  <a:lnTo>
                    <a:pt x="17838" y="2443"/>
                  </a:lnTo>
                  <a:lnTo>
                    <a:pt x="17838" y="0"/>
                  </a:lnTo>
                  <a:close/>
                  <a:moveTo>
                    <a:pt x="19249" y="0"/>
                  </a:moveTo>
                  <a:lnTo>
                    <a:pt x="19249" y="2443"/>
                  </a:lnTo>
                  <a:lnTo>
                    <a:pt x="25083" y="2443"/>
                  </a:lnTo>
                  <a:lnTo>
                    <a:pt x="25083" y="0"/>
                  </a:lnTo>
                  <a:close/>
                  <a:moveTo>
                    <a:pt x="26494" y="0"/>
                  </a:moveTo>
                  <a:lnTo>
                    <a:pt x="26494" y="2443"/>
                  </a:lnTo>
                  <a:lnTo>
                    <a:pt x="32328" y="2443"/>
                  </a:lnTo>
                  <a:lnTo>
                    <a:pt x="32328" y="0"/>
                  </a:lnTo>
                  <a:close/>
                  <a:moveTo>
                    <a:pt x="33739" y="0"/>
                  </a:moveTo>
                  <a:lnTo>
                    <a:pt x="33739" y="2443"/>
                  </a:lnTo>
                  <a:lnTo>
                    <a:pt x="35760" y="2443"/>
                  </a:lnTo>
                  <a:lnTo>
                    <a:pt x="35760" y="0"/>
                  </a:lnTo>
                  <a:close/>
                </a:path>
              </a:pathLst>
            </a:custGeom>
            <a:solidFill>
              <a:srgbClr val="DD9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103"/>
            <p:cNvSpPr/>
            <p:nvPr/>
          </p:nvSpPr>
          <p:spPr>
            <a:xfrm>
              <a:off x="3758400" y="3663575"/>
              <a:ext cx="83725" cy="61100"/>
            </a:xfrm>
            <a:custGeom>
              <a:avLst/>
              <a:gdLst/>
              <a:ahLst/>
              <a:cxnLst/>
              <a:rect l="l" t="t" r="r" b="b"/>
              <a:pathLst>
                <a:path w="3349" h="2444" fill="none" extrusionOk="0">
                  <a:moveTo>
                    <a:pt x="3349" y="0"/>
                  </a:moveTo>
                  <a:lnTo>
                    <a:pt x="0" y="0"/>
                  </a:lnTo>
                  <a:lnTo>
                    <a:pt x="0" y="0"/>
                  </a:lnTo>
                  <a:lnTo>
                    <a:pt x="211" y="2443"/>
                  </a:lnTo>
                  <a:lnTo>
                    <a:pt x="3349" y="2443"/>
                  </a:lnTo>
                  <a:lnTo>
                    <a:pt x="334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103"/>
            <p:cNvSpPr/>
            <p:nvPr/>
          </p:nvSpPr>
          <p:spPr>
            <a:xfrm>
              <a:off x="3877375" y="3663575"/>
              <a:ext cx="145875" cy="61100"/>
            </a:xfrm>
            <a:custGeom>
              <a:avLst/>
              <a:gdLst/>
              <a:ahLst/>
              <a:cxnLst/>
              <a:rect l="l" t="t" r="r" b="b"/>
              <a:pathLst>
                <a:path w="5835" h="2444" fill="none" extrusionOk="0">
                  <a:moveTo>
                    <a:pt x="5834" y="0"/>
                  </a:moveTo>
                  <a:lnTo>
                    <a:pt x="1" y="0"/>
                  </a:lnTo>
                  <a:lnTo>
                    <a:pt x="1" y="2443"/>
                  </a:lnTo>
                  <a:lnTo>
                    <a:pt x="5834" y="2443"/>
                  </a:lnTo>
                  <a:lnTo>
                    <a:pt x="583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103"/>
            <p:cNvSpPr/>
            <p:nvPr/>
          </p:nvSpPr>
          <p:spPr>
            <a:xfrm>
              <a:off x="4058500" y="3663575"/>
              <a:ext cx="145875" cy="61100"/>
            </a:xfrm>
            <a:custGeom>
              <a:avLst/>
              <a:gdLst/>
              <a:ahLst/>
              <a:cxnLst/>
              <a:rect l="l" t="t" r="r" b="b"/>
              <a:pathLst>
                <a:path w="5835" h="2444" fill="none" extrusionOk="0">
                  <a:moveTo>
                    <a:pt x="5834" y="0"/>
                  </a:moveTo>
                  <a:lnTo>
                    <a:pt x="0" y="0"/>
                  </a:lnTo>
                  <a:lnTo>
                    <a:pt x="0" y="2443"/>
                  </a:lnTo>
                  <a:lnTo>
                    <a:pt x="5834" y="2443"/>
                  </a:lnTo>
                  <a:lnTo>
                    <a:pt x="583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103"/>
            <p:cNvSpPr/>
            <p:nvPr/>
          </p:nvSpPr>
          <p:spPr>
            <a:xfrm>
              <a:off x="4239625" y="3663575"/>
              <a:ext cx="145850" cy="61100"/>
            </a:xfrm>
            <a:custGeom>
              <a:avLst/>
              <a:gdLst/>
              <a:ahLst/>
              <a:cxnLst/>
              <a:rect l="l" t="t" r="r" b="b"/>
              <a:pathLst>
                <a:path w="5834" h="2444" fill="none" extrusionOk="0">
                  <a:moveTo>
                    <a:pt x="5834" y="0"/>
                  </a:moveTo>
                  <a:lnTo>
                    <a:pt x="0" y="0"/>
                  </a:lnTo>
                  <a:lnTo>
                    <a:pt x="0" y="2443"/>
                  </a:lnTo>
                  <a:lnTo>
                    <a:pt x="5834" y="2443"/>
                  </a:lnTo>
                  <a:lnTo>
                    <a:pt x="583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103"/>
            <p:cNvSpPr/>
            <p:nvPr/>
          </p:nvSpPr>
          <p:spPr>
            <a:xfrm>
              <a:off x="4420725" y="3663575"/>
              <a:ext cx="145875" cy="61100"/>
            </a:xfrm>
            <a:custGeom>
              <a:avLst/>
              <a:gdLst/>
              <a:ahLst/>
              <a:cxnLst/>
              <a:rect l="l" t="t" r="r" b="b"/>
              <a:pathLst>
                <a:path w="5835" h="2444" fill="none" extrusionOk="0">
                  <a:moveTo>
                    <a:pt x="5835" y="0"/>
                  </a:moveTo>
                  <a:lnTo>
                    <a:pt x="1" y="0"/>
                  </a:lnTo>
                  <a:lnTo>
                    <a:pt x="1" y="2443"/>
                  </a:lnTo>
                  <a:lnTo>
                    <a:pt x="5835" y="2443"/>
                  </a:lnTo>
                  <a:lnTo>
                    <a:pt x="583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103"/>
            <p:cNvSpPr/>
            <p:nvPr/>
          </p:nvSpPr>
          <p:spPr>
            <a:xfrm>
              <a:off x="4601850" y="3663575"/>
              <a:ext cx="50575" cy="61100"/>
            </a:xfrm>
            <a:custGeom>
              <a:avLst/>
              <a:gdLst/>
              <a:ahLst/>
              <a:cxnLst/>
              <a:rect l="l" t="t" r="r" b="b"/>
              <a:pathLst>
                <a:path w="2023" h="2444" fill="none" extrusionOk="0">
                  <a:moveTo>
                    <a:pt x="2022" y="0"/>
                  </a:moveTo>
                  <a:lnTo>
                    <a:pt x="1" y="0"/>
                  </a:lnTo>
                  <a:lnTo>
                    <a:pt x="1" y="2443"/>
                  </a:lnTo>
                  <a:lnTo>
                    <a:pt x="2022" y="2443"/>
                  </a:lnTo>
                  <a:lnTo>
                    <a:pt x="202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103"/>
            <p:cNvSpPr/>
            <p:nvPr/>
          </p:nvSpPr>
          <p:spPr>
            <a:xfrm>
              <a:off x="3842100" y="3663575"/>
              <a:ext cx="35300" cy="61100"/>
            </a:xfrm>
            <a:custGeom>
              <a:avLst/>
              <a:gdLst/>
              <a:ahLst/>
              <a:cxnLst/>
              <a:rect l="l" t="t" r="r" b="b"/>
              <a:pathLst>
                <a:path w="1412" h="2444" extrusionOk="0">
                  <a:moveTo>
                    <a:pt x="1" y="0"/>
                  </a:moveTo>
                  <a:lnTo>
                    <a:pt x="1" y="2443"/>
                  </a:lnTo>
                  <a:lnTo>
                    <a:pt x="1412" y="2443"/>
                  </a:lnTo>
                  <a:lnTo>
                    <a:pt x="1412" y="0"/>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103"/>
            <p:cNvSpPr/>
            <p:nvPr/>
          </p:nvSpPr>
          <p:spPr>
            <a:xfrm>
              <a:off x="3842100" y="3663575"/>
              <a:ext cx="35300" cy="61100"/>
            </a:xfrm>
            <a:custGeom>
              <a:avLst/>
              <a:gdLst/>
              <a:ahLst/>
              <a:cxnLst/>
              <a:rect l="l" t="t" r="r" b="b"/>
              <a:pathLst>
                <a:path w="1412" h="2444" fill="none" extrusionOk="0">
                  <a:moveTo>
                    <a:pt x="1412" y="0"/>
                  </a:moveTo>
                  <a:lnTo>
                    <a:pt x="1" y="0"/>
                  </a:lnTo>
                  <a:lnTo>
                    <a:pt x="1" y="2443"/>
                  </a:lnTo>
                  <a:lnTo>
                    <a:pt x="1412" y="2443"/>
                  </a:lnTo>
                  <a:lnTo>
                    <a:pt x="14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103"/>
            <p:cNvSpPr/>
            <p:nvPr/>
          </p:nvSpPr>
          <p:spPr>
            <a:xfrm>
              <a:off x="4023225" y="3663575"/>
              <a:ext cx="35300" cy="61100"/>
            </a:xfrm>
            <a:custGeom>
              <a:avLst/>
              <a:gdLst/>
              <a:ahLst/>
              <a:cxnLst/>
              <a:rect l="l" t="t" r="r" b="b"/>
              <a:pathLst>
                <a:path w="1412" h="2444" extrusionOk="0">
                  <a:moveTo>
                    <a:pt x="0" y="0"/>
                  </a:moveTo>
                  <a:lnTo>
                    <a:pt x="0" y="2443"/>
                  </a:lnTo>
                  <a:lnTo>
                    <a:pt x="1411" y="2443"/>
                  </a:lnTo>
                  <a:lnTo>
                    <a:pt x="1411" y="0"/>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103"/>
            <p:cNvSpPr/>
            <p:nvPr/>
          </p:nvSpPr>
          <p:spPr>
            <a:xfrm>
              <a:off x="4023225" y="3663575"/>
              <a:ext cx="35300" cy="61100"/>
            </a:xfrm>
            <a:custGeom>
              <a:avLst/>
              <a:gdLst/>
              <a:ahLst/>
              <a:cxnLst/>
              <a:rect l="l" t="t" r="r" b="b"/>
              <a:pathLst>
                <a:path w="1412" h="2444" fill="none" extrusionOk="0">
                  <a:moveTo>
                    <a:pt x="1411" y="0"/>
                  </a:moveTo>
                  <a:lnTo>
                    <a:pt x="0" y="0"/>
                  </a:lnTo>
                  <a:lnTo>
                    <a:pt x="0" y="2443"/>
                  </a:lnTo>
                  <a:lnTo>
                    <a:pt x="1411" y="2443"/>
                  </a:lnTo>
                  <a:lnTo>
                    <a:pt x="14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103"/>
            <p:cNvSpPr/>
            <p:nvPr/>
          </p:nvSpPr>
          <p:spPr>
            <a:xfrm>
              <a:off x="4204350" y="3663575"/>
              <a:ext cx="35300" cy="61100"/>
            </a:xfrm>
            <a:custGeom>
              <a:avLst/>
              <a:gdLst/>
              <a:ahLst/>
              <a:cxnLst/>
              <a:rect l="l" t="t" r="r" b="b"/>
              <a:pathLst>
                <a:path w="1412" h="2444" extrusionOk="0">
                  <a:moveTo>
                    <a:pt x="0" y="0"/>
                  </a:moveTo>
                  <a:lnTo>
                    <a:pt x="0" y="2443"/>
                  </a:lnTo>
                  <a:lnTo>
                    <a:pt x="1411" y="2443"/>
                  </a:lnTo>
                  <a:lnTo>
                    <a:pt x="1411" y="0"/>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103"/>
            <p:cNvSpPr/>
            <p:nvPr/>
          </p:nvSpPr>
          <p:spPr>
            <a:xfrm>
              <a:off x="4204350" y="3663575"/>
              <a:ext cx="35300" cy="61100"/>
            </a:xfrm>
            <a:custGeom>
              <a:avLst/>
              <a:gdLst/>
              <a:ahLst/>
              <a:cxnLst/>
              <a:rect l="l" t="t" r="r" b="b"/>
              <a:pathLst>
                <a:path w="1412" h="2444" fill="none" extrusionOk="0">
                  <a:moveTo>
                    <a:pt x="1411" y="0"/>
                  </a:moveTo>
                  <a:lnTo>
                    <a:pt x="0" y="0"/>
                  </a:lnTo>
                  <a:lnTo>
                    <a:pt x="0" y="2443"/>
                  </a:lnTo>
                  <a:lnTo>
                    <a:pt x="1411" y="2443"/>
                  </a:lnTo>
                  <a:lnTo>
                    <a:pt x="14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103"/>
            <p:cNvSpPr/>
            <p:nvPr/>
          </p:nvSpPr>
          <p:spPr>
            <a:xfrm>
              <a:off x="3350350" y="3663575"/>
              <a:ext cx="47400" cy="61100"/>
            </a:xfrm>
            <a:custGeom>
              <a:avLst/>
              <a:gdLst/>
              <a:ahLst/>
              <a:cxnLst/>
              <a:rect l="l" t="t" r="r" b="b"/>
              <a:pathLst>
                <a:path w="1896" h="2444" extrusionOk="0">
                  <a:moveTo>
                    <a:pt x="0" y="0"/>
                  </a:moveTo>
                  <a:lnTo>
                    <a:pt x="0" y="2443"/>
                  </a:lnTo>
                  <a:lnTo>
                    <a:pt x="1896" y="2443"/>
                  </a:lnTo>
                  <a:lnTo>
                    <a:pt x="1580" y="0"/>
                  </a:lnTo>
                  <a:close/>
                </a:path>
              </a:pathLst>
            </a:custGeom>
            <a:solidFill>
              <a:srgbClr val="DD9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103"/>
            <p:cNvSpPr/>
            <p:nvPr/>
          </p:nvSpPr>
          <p:spPr>
            <a:xfrm>
              <a:off x="3350350" y="3663575"/>
              <a:ext cx="47400" cy="61100"/>
            </a:xfrm>
            <a:custGeom>
              <a:avLst/>
              <a:gdLst/>
              <a:ahLst/>
              <a:cxnLst/>
              <a:rect l="l" t="t" r="r" b="b"/>
              <a:pathLst>
                <a:path w="1896" h="2444" fill="none" extrusionOk="0">
                  <a:moveTo>
                    <a:pt x="1580" y="0"/>
                  </a:moveTo>
                  <a:lnTo>
                    <a:pt x="0" y="0"/>
                  </a:lnTo>
                  <a:lnTo>
                    <a:pt x="0" y="2443"/>
                  </a:lnTo>
                  <a:lnTo>
                    <a:pt x="1896" y="2443"/>
                  </a:lnTo>
                  <a:lnTo>
                    <a:pt x="1896" y="2443"/>
                  </a:lnTo>
                  <a:lnTo>
                    <a:pt x="158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103"/>
            <p:cNvSpPr/>
            <p:nvPr/>
          </p:nvSpPr>
          <p:spPr>
            <a:xfrm>
              <a:off x="4385450" y="3663575"/>
              <a:ext cx="35300" cy="61100"/>
            </a:xfrm>
            <a:custGeom>
              <a:avLst/>
              <a:gdLst/>
              <a:ahLst/>
              <a:cxnLst/>
              <a:rect l="l" t="t" r="r" b="b"/>
              <a:pathLst>
                <a:path w="1412" h="2444" extrusionOk="0">
                  <a:moveTo>
                    <a:pt x="1" y="0"/>
                  </a:moveTo>
                  <a:lnTo>
                    <a:pt x="1" y="2443"/>
                  </a:lnTo>
                  <a:lnTo>
                    <a:pt x="1412" y="2443"/>
                  </a:lnTo>
                  <a:lnTo>
                    <a:pt x="1412" y="0"/>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103"/>
            <p:cNvSpPr/>
            <p:nvPr/>
          </p:nvSpPr>
          <p:spPr>
            <a:xfrm>
              <a:off x="4385450" y="3663575"/>
              <a:ext cx="35300" cy="61100"/>
            </a:xfrm>
            <a:custGeom>
              <a:avLst/>
              <a:gdLst/>
              <a:ahLst/>
              <a:cxnLst/>
              <a:rect l="l" t="t" r="r" b="b"/>
              <a:pathLst>
                <a:path w="1412" h="2444" fill="none" extrusionOk="0">
                  <a:moveTo>
                    <a:pt x="1412" y="0"/>
                  </a:moveTo>
                  <a:lnTo>
                    <a:pt x="1" y="0"/>
                  </a:lnTo>
                  <a:lnTo>
                    <a:pt x="1" y="2443"/>
                  </a:lnTo>
                  <a:lnTo>
                    <a:pt x="1412" y="2443"/>
                  </a:lnTo>
                  <a:lnTo>
                    <a:pt x="14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103"/>
            <p:cNvSpPr/>
            <p:nvPr/>
          </p:nvSpPr>
          <p:spPr>
            <a:xfrm>
              <a:off x="4566575" y="3663575"/>
              <a:ext cx="35300" cy="61100"/>
            </a:xfrm>
            <a:custGeom>
              <a:avLst/>
              <a:gdLst/>
              <a:ahLst/>
              <a:cxnLst/>
              <a:rect l="l" t="t" r="r" b="b"/>
              <a:pathLst>
                <a:path w="1412" h="2444" extrusionOk="0">
                  <a:moveTo>
                    <a:pt x="1" y="0"/>
                  </a:moveTo>
                  <a:lnTo>
                    <a:pt x="1" y="2443"/>
                  </a:lnTo>
                  <a:lnTo>
                    <a:pt x="1412" y="2443"/>
                  </a:lnTo>
                  <a:lnTo>
                    <a:pt x="1412" y="0"/>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103"/>
            <p:cNvSpPr/>
            <p:nvPr/>
          </p:nvSpPr>
          <p:spPr>
            <a:xfrm>
              <a:off x="4566575" y="3663575"/>
              <a:ext cx="35300" cy="61100"/>
            </a:xfrm>
            <a:custGeom>
              <a:avLst/>
              <a:gdLst/>
              <a:ahLst/>
              <a:cxnLst/>
              <a:rect l="l" t="t" r="r" b="b"/>
              <a:pathLst>
                <a:path w="1412" h="2444" fill="none" extrusionOk="0">
                  <a:moveTo>
                    <a:pt x="1412" y="0"/>
                  </a:moveTo>
                  <a:lnTo>
                    <a:pt x="1" y="0"/>
                  </a:lnTo>
                  <a:lnTo>
                    <a:pt x="1" y="2443"/>
                  </a:lnTo>
                  <a:lnTo>
                    <a:pt x="1412" y="2443"/>
                  </a:lnTo>
                  <a:lnTo>
                    <a:pt x="14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103"/>
            <p:cNvSpPr/>
            <p:nvPr/>
          </p:nvSpPr>
          <p:spPr>
            <a:xfrm>
              <a:off x="3195025" y="3368200"/>
              <a:ext cx="1302600" cy="295400"/>
            </a:xfrm>
            <a:custGeom>
              <a:avLst/>
              <a:gdLst/>
              <a:ahLst/>
              <a:cxnLst/>
              <a:rect l="l" t="t" r="r" b="b"/>
              <a:pathLst>
                <a:path w="52104" h="11816" extrusionOk="0">
                  <a:moveTo>
                    <a:pt x="1" y="1"/>
                  </a:moveTo>
                  <a:lnTo>
                    <a:pt x="1" y="11815"/>
                  </a:lnTo>
                  <a:lnTo>
                    <a:pt x="52104" y="11815"/>
                  </a:lnTo>
                  <a:lnTo>
                    <a:pt x="521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103"/>
            <p:cNvSpPr/>
            <p:nvPr/>
          </p:nvSpPr>
          <p:spPr>
            <a:xfrm>
              <a:off x="3195025" y="3368200"/>
              <a:ext cx="1302600" cy="295400"/>
            </a:xfrm>
            <a:custGeom>
              <a:avLst/>
              <a:gdLst/>
              <a:ahLst/>
              <a:cxnLst/>
              <a:rect l="l" t="t" r="r" b="b"/>
              <a:pathLst>
                <a:path w="52104" h="11816" fill="none" extrusionOk="0">
                  <a:moveTo>
                    <a:pt x="1" y="1"/>
                  </a:moveTo>
                  <a:lnTo>
                    <a:pt x="52104" y="1"/>
                  </a:lnTo>
                  <a:lnTo>
                    <a:pt x="52104" y="11815"/>
                  </a:lnTo>
                  <a:lnTo>
                    <a:pt x="1" y="11815"/>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103"/>
            <p:cNvSpPr/>
            <p:nvPr/>
          </p:nvSpPr>
          <p:spPr>
            <a:xfrm>
              <a:off x="3325075" y="3429275"/>
              <a:ext cx="35300" cy="234325"/>
            </a:xfrm>
            <a:custGeom>
              <a:avLst/>
              <a:gdLst/>
              <a:ahLst/>
              <a:cxnLst/>
              <a:rect l="l" t="t" r="r" b="b"/>
              <a:pathLst>
                <a:path w="1412" h="9373" extrusionOk="0">
                  <a:moveTo>
                    <a:pt x="1" y="0"/>
                  </a:moveTo>
                  <a:lnTo>
                    <a:pt x="1" y="9372"/>
                  </a:lnTo>
                  <a:lnTo>
                    <a:pt x="1412" y="9372"/>
                  </a:lnTo>
                  <a:lnTo>
                    <a:pt x="1412" y="1833"/>
                  </a:lnTo>
                  <a:lnTo>
                    <a:pt x="1075" y="0"/>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103"/>
            <p:cNvSpPr/>
            <p:nvPr/>
          </p:nvSpPr>
          <p:spPr>
            <a:xfrm>
              <a:off x="3325075" y="3429275"/>
              <a:ext cx="35300" cy="234325"/>
            </a:xfrm>
            <a:custGeom>
              <a:avLst/>
              <a:gdLst/>
              <a:ahLst/>
              <a:cxnLst/>
              <a:rect l="l" t="t" r="r" b="b"/>
              <a:pathLst>
                <a:path w="1412" h="9373" fill="none" extrusionOk="0">
                  <a:moveTo>
                    <a:pt x="1075" y="0"/>
                  </a:moveTo>
                  <a:lnTo>
                    <a:pt x="1" y="0"/>
                  </a:lnTo>
                  <a:lnTo>
                    <a:pt x="1" y="9372"/>
                  </a:lnTo>
                  <a:lnTo>
                    <a:pt x="1412" y="9372"/>
                  </a:lnTo>
                  <a:lnTo>
                    <a:pt x="1412" y="1833"/>
                  </a:lnTo>
                  <a:lnTo>
                    <a:pt x="1412" y="1833"/>
                  </a:lnTo>
                  <a:lnTo>
                    <a:pt x="107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103"/>
            <p:cNvSpPr/>
            <p:nvPr/>
          </p:nvSpPr>
          <p:spPr>
            <a:xfrm>
              <a:off x="3868425" y="3429275"/>
              <a:ext cx="35300" cy="234325"/>
            </a:xfrm>
            <a:custGeom>
              <a:avLst/>
              <a:gdLst/>
              <a:ahLst/>
              <a:cxnLst/>
              <a:rect l="l" t="t" r="r" b="b"/>
              <a:pathLst>
                <a:path w="1412" h="9373" extrusionOk="0">
                  <a:moveTo>
                    <a:pt x="1" y="0"/>
                  </a:moveTo>
                  <a:lnTo>
                    <a:pt x="1" y="9372"/>
                  </a:lnTo>
                  <a:lnTo>
                    <a:pt x="1412" y="9372"/>
                  </a:lnTo>
                  <a:lnTo>
                    <a:pt x="1412" y="0"/>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103"/>
            <p:cNvSpPr/>
            <p:nvPr/>
          </p:nvSpPr>
          <p:spPr>
            <a:xfrm>
              <a:off x="3868425" y="3429275"/>
              <a:ext cx="35300" cy="234325"/>
            </a:xfrm>
            <a:custGeom>
              <a:avLst/>
              <a:gdLst/>
              <a:ahLst/>
              <a:cxnLst/>
              <a:rect l="l" t="t" r="r" b="b"/>
              <a:pathLst>
                <a:path w="1412" h="9373" fill="none" extrusionOk="0">
                  <a:moveTo>
                    <a:pt x="1412" y="0"/>
                  </a:moveTo>
                  <a:lnTo>
                    <a:pt x="1" y="0"/>
                  </a:lnTo>
                  <a:lnTo>
                    <a:pt x="1" y="9372"/>
                  </a:lnTo>
                  <a:lnTo>
                    <a:pt x="1412" y="9372"/>
                  </a:lnTo>
                  <a:lnTo>
                    <a:pt x="14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103"/>
            <p:cNvSpPr/>
            <p:nvPr/>
          </p:nvSpPr>
          <p:spPr>
            <a:xfrm>
              <a:off x="4049550" y="3429275"/>
              <a:ext cx="35300" cy="234325"/>
            </a:xfrm>
            <a:custGeom>
              <a:avLst/>
              <a:gdLst/>
              <a:ahLst/>
              <a:cxnLst/>
              <a:rect l="l" t="t" r="r" b="b"/>
              <a:pathLst>
                <a:path w="1412" h="9373" extrusionOk="0">
                  <a:moveTo>
                    <a:pt x="0" y="0"/>
                  </a:moveTo>
                  <a:lnTo>
                    <a:pt x="0" y="9372"/>
                  </a:lnTo>
                  <a:lnTo>
                    <a:pt x="1411" y="9372"/>
                  </a:lnTo>
                  <a:lnTo>
                    <a:pt x="1411" y="0"/>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103"/>
            <p:cNvSpPr/>
            <p:nvPr/>
          </p:nvSpPr>
          <p:spPr>
            <a:xfrm>
              <a:off x="4049550" y="3429275"/>
              <a:ext cx="35300" cy="234325"/>
            </a:xfrm>
            <a:custGeom>
              <a:avLst/>
              <a:gdLst/>
              <a:ahLst/>
              <a:cxnLst/>
              <a:rect l="l" t="t" r="r" b="b"/>
              <a:pathLst>
                <a:path w="1412" h="9373" fill="none" extrusionOk="0">
                  <a:moveTo>
                    <a:pt x="1411" y="0"/>
                  </a:moveTo>
                  <a:lnTo>
                    <a:pt x="0" y="0"/>
                  </a:lnTo>
                  <a:lnTo>
                    <a:pt x="0" y="9372"/>
                  </a:lnTo>
                  <a:lnTo>
                    <a:pt x="1411" y="9372"/>
                  </a:lnTo>
                  <a:lnTo>
                    <a:pt x="14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103"/>
            <p:cNvSpPr/>
            <p:nvPr/>
          </p:nvSpPr>
          <p:spPr>
            <a:xfrm>
              <a:off x="4230675" y="3429275"/>
              <a:ext cx="35300" cy="234325"/>
            </a:xfrm>
            <a:custGeom>
              <a:avLst/>
              <a:gdLst/>
              <a:ahLst/>
              <a:cxnLst/>
              <a:rect l="l" t="t" r="r" b="b"/>
              <a:pathLst>
                <a:path w="1412" h="9373" extrusionOk="0">
                  <a:moveTo>
                    <a:pt x="0" y="0"/>
                  </a:moveTo>
                  <a:lnTo>
                    <a:pt x="0" y="9372"/>
                  </a:lnTo>
                  <a:lnTo>
                    <a:pt x="1411" y="9372"/>
                  </a:lnTo>
                  <a:lnTo>
                    <a:pt x="1411" y="0"/>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103"/>
            <p:cNvSpPr/>
            <p:nvPr/>
          </p:nvSpPr>
          <p:spPr>
            <a:xfrm>
              <a:off x="4230675" y="3429275"/>
              <a:ext cx="35300" cy="234325"/>
            </a:xfrm>
            <a:custGeom>
              <a:avLst/>
              <a:gdLst/>
              <a:ahLst/>
              <a:cxnLst/>
              <a:rect l="l" t="t" r="r" b="b"/>
              <a:pathLst>
                <a:path w="1412" h="9373" fill="none" extrusionOk="0">
                  <a:moveTo>
                    <a:pt x="1411" y="0"/>
                  </a:moveTo>
                  <a:lnTo>
                    <a:pt x="0" y="0"/>
                  </a:lnTo>
                  <a:lnTo>
                    <a:pt x="0" y="9372"/>
                  </a:lnTo>
                  <a:lnTo>
                    <a:pt x="1411" y="9372"/>
                  </a:lnTo>
                  <a:lnTo>
                    <a:pt x="14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103"/>
            <p:cNvSpPr/>
            <p:nvPr/>
          </p:nvSpPr>
          <p:spPr>
            <a:xfrm>
              <a:off x="4411775" y="3429275"/>
              <a:ext cx="35300" cy="234325"/>
            </a:xfrm>
            <a:custGeom>
              <a:avLst/>
              <a:gdLst/>
              <a:ahLst/>
              <a:cxnLst/>
              <a:rect l="l" t="t" r="r" b="b"/>
              <a:pathLst>
                <a:path w="1412" h="9373" extrusionOk="0">
                  <a:moveTo>
                    <a:pt x="1" y="0"/>
                  </a:moveTo>
                  <a:lnTo>
                    <a:pt x="1" y="9372"/>
                  </a:lnTo>
                  <a:lnTo>
                    <a:pt x="1412" y="9372"/>
                  </a:lnTo>
                  <a:lnTo>
                    <a:pt x="1412" y="0"/>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5" name="Google Shape;4865;p103"/>
            <p:cNvSpPr/>
            <p:nvPr/>
          </p:nvSpPr>
          <p:spPr>
            <a:xfrm>
              <a:off x="4411775" y="3429275"/>
              <a:ext cx="35300" cy="234325"/>
            </a:xfrm>
            <a:custGeom>
              <a:avLst/>
              <a:gdLst/>
              <a:ahLst/>
              <a:cxnLst/>
              <a:rect l="l" t="t" r="r" b="b"/>
              <a:pathLst>
                <a:path w="1412" h="9373" fill="none" extrusionOk="0">
                  <a:moveTo>
                    <a:pt x="1412" y="0"/>
                  </a:moveTo>
                  <a:lnTo>
                    <a:pt x="1" y="0"/>
                  </a:lnTo>
                  <a:lnTo>
                    <a:pt x="1" y="9372"/>
                  </a:lnTo>
                  <a:lnTo>
                    <a:pt x="1412" y="9372"/>
                  </a:lnTo>
                  <a:lnTo>
                    <a:pt x="14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6" name="Google Shape;4866;p103"/>
            <p:cNvSpPr/>
            <p:nvPr/>
          </p:nvSpPr>
          <p:spPr>
            <a:xfrm>
              <a:off x="3277700" y="3368200"/>
              <a:ext cx="1219925" cy="61100"/>
            </a:xfrm>
            <a:custGeom>
              <a:avLst/>
              <a:gdLst/>
              <a:ahLst/>
              <a:cxnLst/>
              <a:rect l="l" t="t" r="r" b="b"/>
              <a:pathLst>
                <a:path w="48797" h="2444" extrusionOk="0">
                  <a:moveTo>
                    <a:pt x="169" y="1"/>
                  </a:moveTo>
                  <a:lnTo>
                    <a:pt x="0" y="2443"/>
                  </a:lnTo>
                  <a:lnTo>
                    <a:pt x="1896" y="2443"/>
                  </a:lnTo>
                  <a:lnTo>
                    <a:pt x="1896" y="1"/>
                  </a:lnTo>
                  <a:close/>
                  <a:moveTo>
                    <a:pt x="18049" y="1"/>
                  </a:moveTo>
                  <a:lnTo>
                    <a:pt x="18323" y="2443"/>
                  </a:lnTo>
                  <a:lnTo>
                    <a:pt x="23630" y="2443"/>
                  </a:lnTo>
                  <a:lnTo>
                    <a:pt x="23630" y="1"/>
                  </a:lnTo>
                  <a:close/>
                  <a:moveTo>
                    <a:pt x="25041" y="1"/>
                  </a:moveTo>
                  <a:lnTo>
                    <a:pt x="25041" y="2443"/>
                  </a:lnTo>
                  <a:lnTo>
                    <a:pt x="30874" y="2443"/>
                  </a:lnTo>
                  <a:lnTo>
                    <a:pt x="30874" y="1"/>
                  </a:lnTo>
                  <a:close/>
                  <a:moveTo>
                    <a:pt x="32285" y="1"/>
                  </a:moveTo>
                  <a:lnTo>
                    <a:pt x="32285" y="2443"/>
                  </a:lnTo>
                  <a:lnTo>
                    <a:pt x="38119" y="2443"/>
                  </a:lnTo>
                  <a:lnTo>
                    <a:pt x="38119" y="1"/>
                  </a:lnTo>
                  <a:close/>
                  <a:moveTo>
                    <a:pt x="39530" y="1"/>
                  </a:moveTo>
                  <a:lnTo>
                    <a:pt x="39530" y="2443"/>
                  </a:lnTo>
                  <a:lnTo>
                    <a:pt x="45364" y="2443"/>
                  </a:lnTo>
                  <a:lnTo>
                    <a:pt x="45364" y="1"/>
                  </a:lnTo>
                  <a:close/>
                  <a:moveTo>
                    <a:pt x="46775" y="1"/>
                  </a:moveTo>
                  <a:lnTo>
                    <a:pt x="46775" y="2443"/>
                  </a:lnTo>
                  <a:lnTo>
                    <a:pt x="48797" y="2443"/>
                  </a:lnTo>
                  <a:lnTo>
                    <a:pt x="48797" y="1"/>
                  </a:lnTo>
                  <a:close/>
                </a:path>
              </a:pathLst>
            </a:custGeom>
            <a:solidFill>
              <a:srgbClr val="DD9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103"/>
            <p:cNvSpPr/>
            <p:nvPr/>
          </p:nvSpPr>
          <p:spPr>
            <a:xfrm>
              <a:off x="3277700" y="3368200"/>
              <a:ext cx="47400" cy="61100"/>
            </a:xfrm>
            <a:custGeom>
              <a:avLst/>
              <a:gdLst/>
              <a:ahLst/>
              <a:cxnLst/>
              <a:rect l="l" t="t" r="r" b="b"/>
              <a:pathLst>
                <a:path w="1896" h="2444" fill="none" extrusionOk="0">
                  <a:moveTo>
                    <a:pt x="1896" y="1"/>
                  </a:moveTo>
                  <a:lnTo>
                    <a:pt x="169" y="1"/>
                  </a:lnTo>
                  <a:lnTo>
                    <a:pt x="169" y="1"/>
                  </a:lnTo>
                  <a:lnTo>
                    <a:pt x="0" y="2443"/>
                  </a:lnTo>
                  <a:lnTo>
                    <a:pt x="1896" y="2443"/>
                  </a:lnTo>
                  <a:lnTo>
                    <a:pt x="189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103"/>
            <p:cNvSpPr/>
            <p:nvPr/>
          </p:nvSpPr>
          <p:spPr>
            <a:xfrm>
              <a:off x="3728900" y="3368200"/>
              <a:ext cx="139550" cy="61100"/>
            </a:xfrm>
            <a:custGeom>
              <a:avLst/>
              <a:gdLst/>
              <a:ahLst/>
              <a:cxnLst/>
              <a:rect l="l" t="t" r="r" b="b"/>
              <a:pathLst>
                <a:path w="5582" h="2444" fill="none" extrusionOk="0">
                  <a:moveTo>
                    <a:pt x="5582" y="1"/>
                  </a:moveTo>
                  <a:lnTo>
                    <a:pt x="1" y="1"/>
                  </a:lnTo>
                  <a:lnTo>
                    <a:pt x="1" y="1"/>
                  </a:lnTo>
                  <a:lnTo>
                    <a:pt x="275" y="2443"/>
                  </a:lnTo>
                  <a:lnTo>
                    <a:pt x="5582" y="2443"/>
                  </a:lnTo>
                  <a:lnTo>
                    <a:pt x="558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9" name="Google Shape;4869;p103"/>
            <p:cNvSpPr/>
            <p:nvPr/>
          </p:nvSpPr>
          <p:spPr>
            <a:xfrm>
              <a:off x="3903700" y="3368200"/>
              <a:ext cx="145875" cy="61100"/>
            </a:xfrm>
            <a:custGeom>
              <a:avLst/>
              <a:gdLst/>
              <a:ahLst/>
              <a:cxnLst/>
              <a:rect l="l" t="t" r="r" b="b"/>
              <a:pathLst>
                <a:path w="5835" h="2444" fill="none" extrusionOk="0">
                  <a:moveTo>
                    <a:pt x="5834" y="1"/>
                  </a:moveTo>
                  <a:lnTo>
                    <a:pt x="1" y="1"/>
                  </a:lnTo>
                  <a:lnTo>
                    <a:pt x="1" y="2443"/>
                  </a:lnTo>
                  <a:lnTo>
                    <a:pt x="5834" y="2443"/>
                  </a:lnTo>
                  <a:lnTo>
                    <a:pt x="583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103"/>
            <p:cNvSpPr/>
            <p:nvPr/>
          </p:nvSpPr>
          <p:spPr>
            <a:xfrm>
              <a:off x="4084825" y="3368200"/>
              <a:ext cx="145875" cy="61100"/>
            </a:xfrm>
            <a:custGeom>
              <a:avLst/>
              <a:gdLst/>
              <a:ahLst/>
              <a:cxnLst/>
              <a:rect l="l" t="t" r="r" b="b"/>
              <a:pathLst>
                <a:path w="5835" h="2444" fill="none" extrusionOk="0">
                  <a:moveTo>
                    <a:pt x="5834" y="1"/>
                  </a:moveTo>
                  <a:lnTo>
                    <a:pt x="0" y="1"/>
                  </a:lnTo>
                  <a:lnTo>
                    <a:pt x="0" y="2443"/>
                  </a:lnTo>
                  <a:lnTo>
                    <a:pt x="5834" y="2443"/>
                  </a:lnTo>
                  <a:lnTo>
                    <a:pt x="583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103"/>
            <p:cNvSpPr/>
            <p:nvPr/>
          </p:nvSpPr>
          <p:spPr>
            <a:xfrm>
              <a:off x="4265950" y="3368200"/>
              <a:ext cx="145850" cy="61100"/>
            </a:xfrm>
            <a:custGeom>
              <a:avLst/>
              <a:gdLst/>
              <a:ahLst/>
              <a:cxnLst/>
              <a:rect l="l" t="t" r="r" b="b"/>
              <a:pathLst>
                <a:path w="5834" h="2444" fill="none" extrusionOk="0">
                  <a:moveTo>
                    <a:pt x="5834" y="1"/>
                  </a:moveTo>
                  <a:lnTo>
                    <a:pt x="0" y="1"/>
                  </a:lnTo>
                  <a:lnTo>
                    <a:pt x="0" y="2443"/>
                  </a:lnTo>
                  <a:lnTo>
                    <a:pt x="5834" y="2443"/>
                  </a:lnTo>
                  <a:lnTo>
                    <a:pt x="583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2" name="Google Shape;4872;p103"/>
            <p:cNvSpPr/>
            <p:nvPr/>
          </p:nvSpPr>
          <p:spPr>
            <a:xfrm>
              <a:off x="4447050" y="3368200"/>
              <a:ext cx="50575" cy="61100"/>
            </a:xfrm>
            <a:custGeom>
              <a:avLst/>
              <a:gdLst/>
              <a:ahLst/>
              <a:cxnLst/>
              <a:rect l="l" t="t" r="r" b="b"/>
              <a:pathLst>
                <a:path w="2023" h="2444" fill="none" extrusionOk="0">
                  <a:moveTo>
                    <a:pt x="2023" y="1"/>
                  </a:moveTo>
                  <a:lnTo>
                    <a:pt x="1" y="1"/>
                  </a:lnTo>
                  <a:lnTo>
                    <a:pt x="1" y="2443"/>
                  </a:lnTo>
                  <a:lnTo>
                    <a:pt x="2023" y="2443"/>
                  </a:lnTo>
                  <a:lnTo>
                    <a:pt x="20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3" name="Google Shape;4873;p103"/>
            <p:cNvSpPr/>
            <p:nvPr/>
          </p:nvSpPr>
          <p:spPr>
            <a:xfrm>
              <a:off x="3325075" y="3368200"/>
              <a:ext cx="26875" cy="61100"/>
            </a:xfrm>
            <a:custGeom>
              <a:avLst/>
              <a:gdLst/>
              <a:ahLst/>
              <a:cxnLst/>
              <a:rect l="l" t="t" r="r" b="b"/>
              <a:pathLst>
                <a:path w="1075" h="2444" extrusionOk="0">
                  <a:moveTo>
                    <a:pt x="1" y="1"/>
                  </a:moveTo>
                  <a:lnTo>
                    <a:pt x="1" y="2443"/>
                  </a:lnTo>
                  <a:lnTo>
                    <a:pt x="1075" y="2443"/>
                  </a:lnTo>
                  <a:lnTo>
                    <a:pt x="632" y="1"/>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4" name="Google Shape;4874;p103"/>
            <p:cNvSpPr/>
            <p:nvPr/>
          </p:nvSpPr>
          <p:spPr>
            <a:xfrm>
              <a:off x="3325075" y="3368200"/>
              <a:ext cx="26875" cy="61100"/>
            </a:xfrm>
            <a:custGeom>
              <a:avLst/>
              <a:gdLst/>
              <a:ahLst/>
              <a:cxnLst/>
              <a:rect l="l" t="t" r="r" b="b"/>
              <a:pathLst>
                <a:path w="1075" h="2444" fill="none" extrusionOk="0">
                  <a:moveTo>
                    <a:pt x="632" y="1"/>
                  </a:moveTo>
                  <a:lnTo>
                    <a:pt x="1" y="1"/>
                  </a:lnTo>
                  <a:lnTo>
                    <a:pt x="1" y="2443"/>
                  </a:lnTo>
                  <a:lnTo>
                    <a:pt x="1075" y="2443"/>
                  </a:lnTo>
                  <a:lnTo>
                    <a:pt x="1075" y="2443"/>
                  </a:lnTo>
                  <a:lnTo>
                    <a:pt x="6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5" name="Google Shape;4875;p103"/>
            <p:cNvSpPr/>
            <p:nvPr/>
          </p:nvSpPr>
          <p:spPr>
            <a:xfrm>
              <a:off x="3868425" y="3368200"/>
              <a:ext cx="35300" cy="61100"/>
            </a:xfrm>
            <a:custGeom>
              <a:avLst/>
              <a:gdLst/>
              <a:ahLst/>
              <a:cxnLst/>
              <a:rect l="l" t="t" r="r" b="b"/>
              <a:pathLst>
                <a:path w="1412" h="2444" extrusionOk="0">
                  <a:moveTo>
                    <a:pt x="1" y="1"/>
                  </a:moveTo>
                  <a:lnTo>
                    <a:pt x="1" y="2443"/>
                  </a:lnTo>
                  <a:lnTo>
                    <a:pt x="1412" y="2443"/>
                  </a:lnTo>
                  <a:lnTo>
                    <a:pt x="1412" y="1"/>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6" name="Google Shape;4876;p103"/>
            <p:cNvSpPr/>
            <p:nvPr/>
          </p:nvSpPr>
          <p:spPr>
            <a:xfrm>
              <a:off x="3868425" y="3368200"/>
              <a:ext cx="35300" cy="61100"/>
            </a:xfrm>
            <a:custGeom>
              <a:avLst/>
              <a:gdLst/>
              <a:ahLst/>
              <a:cxnLst/>
              <a:rect l="l" t="t" r="r" b="b"/>
              <a:pathLst>
                <a:path w="1412" h="2444" fill="none" extrusionOk="0">
                  <a:moveTo>
                    <a:pt x="1412" y="1"/>
                  </a:moveTo>
                  <a:lnTo>
                    <a:pt x="1" y="1"/>
                  </a:lnTo>
                  <a:lnTo>
                    <a:pt x="1" y="2443"/>
                  </a:lnTo>
                  <a:lnTo>
                    <a:pt x="1412" y="2443"/>
                  </a:lnTo>
                  <a:lnTo>
                    <a:pt x="14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7" name="Google Shape;4877;p103"/>
            <p:cNvSpPr/>
            <p:nvPr/>
          </p:nvSpPr>
          <p:spPr>
            <a:xfrm>
              <a:off x="4049550" y="3368200"/>
              <a:ext cx="35300" cy="61100"/>
            </a:xfrm>
            <a:custGeom>
              <a:avLst/>
              <a:gdLst/>
              <a:ahLst/>
              <a:cxnLst/>
              <a:rect l="l" t="t" r="r" b="b"/>
              <a:pathLst>
                <a:path w="1412" h="2444" extrusionOk="0">
                  <a:moveTo>
                    <a:pt x="0" y="1"/>
                  </a:moveTo>
                  <a:lnTo>
                    <a:pt x="0" y="2443"/>
                  </a:lnTo>
                  <a:lnTo>
                    <a:pt x="1411" y="2443"/>
                  </a:lnTo>
                  <a:lnTo>
                    <a:pt x="1411" y="1"/>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8" name="Google Shape;4878;p103"/>
            <p:cNvSpPr/>
            <p:nvPr/>
          </p:nvSpPr>
          <p:spPr>
            <a:xfrm>
              <a:off x="4049550" y="3368200"/>
              <a:ext cx="35300" cy="61100"/>
            </a:xfrm>
            <a:custGeom>
              <a:avLst/>
              <a:gdLst/>
              <a:ahLst/>
              <a:cxnLst/>
              <a:rect l="l" t="t" r="r" b="b"/>
              <a:pathLst>
                <a:path w="1412" h="2444" fill="none" extrusionOk="0">
                  <a:moveTo>
                    <a:pt x="1411" y="1"/>
                  </a:moveTo>
                  <a:lnTo>
                    <a:pt x="0" y="1"/>
                  </a:lnTo>
                  <a:lnTo>
                    <a:pt x="0" y="2443"/>
                  </a:lnTo>
                  <a:lnTo>
                    <a:pt x="1411" y="2443"/>
                  </a:lnTo>
                  <a:lnTo>
                    <a:pt x="141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9" name="Google Shape;4879;p103"/>
            <p:cNvSpPr/>
            <p:nvPr/>
          </p:nvSpPr>
          <p:spPr>
            <a:xfrm>
              <a:off x="4230675" y="3368200"/>
              <a:ext cx="35300" cy="61100"/>
            </a:xfrm>
            <a:custGeom>
              <a:avLst/>
              <a:gdLst/>
              <a:ahLst/>
              <a:cxnLst/>
              <a:rect l="l" t="t" r="r" b="b"/>
              <a:pathLst>
                <a:path w="1412" h="2444" extrusionOk="0">
                  <a:moveTo>
                    <a:pt x="0" y="1"/>
                  </a:moveTo>
                  <a:lnTo>
                    <a:pt x="0" y="2443"/>
                  </a:lnTo>
                  <a:lnTo>
                    <a:pt x="1411" y="2443"/>
                  </a:lnTo>
                  <a:lnTo>
                    <a:pt x="1411" y="1"/>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0" name="Google Shape;4880;p103"/>
            <p:cNvSpPr/>
            <p:nvPr/>
          </p:nvSpPr>
          <p:spPr>
            <a:xfrm>
              <a:off x="4230675" y="3368200"/>
              <a:ext cx="35300" cy="61100"/>
            </a:xfrm>
            <a:custGeom>
              <a:avLst/>
              <a:gdLst/>
              <a:ahLst/>
              <a:cxnLst/>
              <a:rect l="l" t="t" r="r" b="b"/>
              <a:pathLst>
                <a:path w="1412" h="2444" fill="none" extrusionOk="0">
                  <a:moveTo>
                    <a:pt x="1411" y="1"/>
                  </a:moveTo>
                  <a:lnTo>
                    <a:pt x="0" y="1"/>
                  </a:lnTo>
                  <a:lnTo>
                    <a:pt x="0" y="2443"/>
                  </a:lnTo>
                  <a:lnTo>
                    <a:pt x="1411" y="2443"/>
                  </a:lnTo>
                  <a:lnTo>
                    <a:pt x="141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1" name="Google Shape;4881;p103"/>
            <p:cNvSpPr/>
            <p:nvPr/>
          </p:nvSpPr>
          <p:spPr>
            <a:xfrm>
              <a:off x="4411775" y="3368200"/>
              <a:ext cx="35300" cy="61100"/>
            </a:xfrm>
            <a:custGeom>
              <a:avLst/>
              <a:gdLst/>
              <a:ahLst/>
              <a:cxnLst/>
              <a:rect l="l" t="t" r="r" b="b"/>
              <a:pathLst>
                <a:path w="1412" h="2444" extrusionOk="0">
                  <a:moveTo>
                    <a:pt x="1" y="1"/>
                  </a:moveTo>
                  <a:lnTo>
                    <a:pt x="1" y="2443"/>
                  </a:lnTo>
                  <a:lnTo>
                    <a:pt x="1412" y="2443"/>
                  </a:lnTo>
                  <a:lnTo>
                    <a:pt x="1412" y="1"/>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2" name="Google Shape;4882;p103"/>
            <p:cNvSpPr/>
            <p:nvPr/>
          </p:nvSpPr>
          <p:spPr>
            <a:xfrm>
              <a:off x="4411775" y="3368200"/>
              <a:ext cx="35300" cy="61100"/>
            </a:xfrm>
            <a:custGeom>
              <a:avLst/>
              <a:gdLst/>
              <a:ahLst/>
              <a:cxnLst/>
              <a:rect l="l" t="t" r="r" b="b"/>
              <a:pathLst>
                <a:path w="1412" h="2444" fill="none" extrusionOk="0">
                  <a:moveTo>
                    <a:pt x="1412" y="1"/>
                  </a:moveTo>
                  <a:lnTo>
                    <a:pt x="1" y="1"/>
                  </a:lnTo>
                  <a:lnTo>
                    <a:pt x="1" y="2443"/>
                  </a:lnTo>
                  <a:lnTo>
                    <a:pt x="1412" y="2443"/>
                  </a:lnTo>
                  <a:lnTo>
                    <a:pt x="14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3" name="Google Shape;4883;p103"/>
            <p:cNvSpPr/>
            <p:nvPr/>
          </p:nvSpPr>
          <p:spPr>
            <a:xfrm>
              <a:off x="1461775" y="4850325"/>
              <a:ext cx="1302075" cy="295400"/>
            </a:xfrm>
            <a:custGeom>
              <a:avLst/>
              <a:gdLst/>
              <a:ahLst/>
              <a:cxnLst/>
              <a:rect l="l" t="t" r="r" b="b"/>
              <a:pathLst>
                <a:path w="52083" h="11816" extrusionOk="0">
                  <a:moveTo>
                    <a:pt x="0" y="0"/>
                  </a:moveTo>
                  <a:lnTo>
                    <a:pt x="0" y="11815"/>
                  </a:lnTo>
                  <a:lnTo>
                    <a:pt x="52082" y="11815"/>
                  </a:lnTo>
                  <a:lnTo>
                    <a:pt x="520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4" name="Google Shape;4884;p103"/>
            <p:cNvSpPr/>
            <p:nvPr/>
          </p:nvSpPr>
          <p:spPr>
            <a:xfrm>
              <a:off x="1461775" y="4850325"/>
              <a:ext cx="1302075" cy="295400"/>
            </a:xfrm>
            <a:custGeom>
              <a:avLst/>
              <a:gdLst/>
              <a:ahLst/>
              <a:cxnLst/>
              <a:rect l="l" t="t" r="r" b="b"/>
              <a:pathLst>
                <a:path w="52083" h="11816" fill="none" extrusionOk="0">
                  <a:moveTo>
                    <a:pt x="0" y="0"/>
                  </a:moveTo>
                  <a:lnTo>
                    <a:pt x="52082" y="0"/>
                  </a:lnTo>
                  <a:lnTo>
                    <a:pt x="52082" y="11815"/>
                  </a:lnTo>
                  <a:lnTo>
                    <a:pt x="0" y="1181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5" name="Google Shape;4885;p103"/>
            <p:cNvSpPr/>
            <p:nvPr/>
          </p:nvSpPr>
          <p:spPr>
            <a:xfrm>
              <a:off x="1591300" y="4911400"/>
              <a:ext cx="35300" cy="234325"/>
            </a:xfrm>
            <a:custGeom>
              <a:avLst/>
              <a:gdLst/>
              <a:ahLst/>
              <a:cxnLst/>
              <a:rect l="l" t="t" r="r" b="b"/>
              <a:pathLst>
                <a:path w="1412" h="9373" extrusionOk="0">
                  <a:moveTo>
                    <a:pt x="0" y="0"/>
                  </a:moveTo>
                  <a:lnTo>
                    <a:pt x="0" y="9372"/>
                  </a:lnTo>
                  <a:lnTo>
                    <a:pt x="1411" y="9372"/>
                  </a:lnTo>
                  <a:lnTo>
                    <a:pt x="1411" y="0"/>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6" name="Google Shape;4886;p103"/>
            <p:cNvSpPr/>
            <p:nvPr/>
          </p:nvSpPr>
          <p:spPr>
            <a:xfrm>
              <a:off x="1591300" y="4911400"/>
              <a:ext cx="35300" cy="234325"/>
            </a:xfrm>
            <a:custGeom>
              <a:avLst/>
              <a:gdLst/>
              <a:ahLst/>
              <a:cxnLst/>
              <a:rect l="l" t="t" r="r" b="b"/>
              <a:pathLst>
                <a:path w="1412" h="9373" fill="none" extrusionOk="0">
                  <a:moveTo>
                    <a:pt x="1411" y="0"/>
                  </a:moveTo>
                  <a:lnTo>
                    <a:pt x="0" y="0"/>
                  </a:lnTo>
                  <a:lnTo>
                    <a:pt x="0" y="9372"/>
                  </a:lnTo>
                  <a:lnTo>
                    <a:pt x="1411" y="9372"/>
                  </a:lnTo>
                  <a:lnTo>
                    <a:pt x="14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7" name="Google Shape;4887;p103"/>
            <p:cNvSpPr/>
            <p:nvPr/>
          </p:nvSpPr>
          <p:spPr>
            <a:xfrm>
              <a:off x="1772400" y="4911400"/>
              <a:ext cx="35300" cy="234325"/>
            </a:xfrm>
            <a:custGeom>
              <a:avLst/>
              <a:gdLst/>
              <a:ahLst/>
              <a:cxnLst/>
              <a:rect l="l" t="t" r="r" b="b"/>
              <a:pathLst>
                <a:path w="1412" h="9373" extrusionOk="0">
                  <a:moveTo>
                    <a:pt x="1" y="0"/>
                  </a:moveTo>
                  <a:lnTo>
                    <a:pt x="1" y="9372"/>
                  </a:lnTo>
                  <a:lnTo>
                    <a:pt x="1412" y="9372"/>
                  </a:lnTo>
                  <a:lnTo>
                    <a:pt x="1412" y="0"/>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8" name="Google Shape;4888;p103"/>
            <p:cNvSpPr/>
            <p:nvPr/>
          </p:nvSpPr>
          <p:spPr>
            <a:xfrm>
              <a:off x="1772400" y="4911400"/>
              <a:ext cx="35300" cy="234325"/>
            </a:xfrm>
            <a:custGeom>
              <a:avLst/>
              <a:gdLst/>
              <a:ahLst/>
              <a:cxnLst/>
              <a:rect l="l" t="t" r="r" b="b"/>
              <a:pathLst>
                <a:path w="1412" h="9373" fill="none" extrusionOk="0">
                  <a:moveTo>
                    <a:pt x="1412" y="0"/>
                  </a:moveTo>
                  <a:lnTo>
                    <a:pt x="1" y="0"/>
                  </a:lnTo>
                  <a:lnTo>
                    <a:pt x="1" y="9372"/>
                  </a:lnTo>
                  <a:lnTo>
                    <a:pt x="1412" y="9372"/>
                  </a:lnTo>
                  <a:lnTo>
                    <a:pt x="14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9" name="Google Shape;4889;p103"/>
            <p:cNvSpPr/>
            <p:nvPr/>
          </p:nvSpPr>
          <p:spPr>
            <a:xfrm>
              <a:off x="1953525" y="4911400"/>
              <a:ext cx="35300" cy="234325"/>
            </a:xfrm>
            <a:custGeom>
              <a:avLst/>
              <a:gdLst/>
              <a:ahLst/>
              <a:cxnLst/>
              <a:rect l="l" t="t" r="r" b="b"/>
              <a:pathLst>
                <a:path w="1412" h="9373" extrusionOk="0">
                  <a:moveTo>
                    <a:pt x="1" y="0"/>
                  </a:moveTo>
                  <a:lnTo>
                    <a:pt x="1" y="9372"/>
                  </a:lnTo>
                  <a:lnTo>
                    <a:pt x="1412" y="9372"/>
                  </a:lnTo>
                  <a:lnTo>
                    <a:pt x="1412" y="0"/>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0" name="Google Shape;4890;p103"/>
            <p:cNvSpPr/>
            <p:nvPr/>
          </p:nvSpPr>
          <p:spPr>
            <a:xfrm>
              <a:off x="1953525" y="4911400"/>
              <a:ext cx="35300" cy="234325"/>
            </a:xfrm>
            <a:custGeom>
              <a:avLst/>
              <a:gdLst/>
              <a:ahLst/>
              <a:cxnLst/>
              <a:rect l="l" t="t" r="r" b="b"/>
              <a:pathLst>
                <a:path w="1412" h="9373" fill="none" extrusionOk="0">
                  <a:moveTo>
                    <a:pt x="1412" y="0"/>
                  </a:moveTo>
                  <a:lnTo>
                    <a:pt x="1" y="0"/>
                  </a:lnTo>
                  <a:lnTo>
                    <a:pt x="1" y="9372"/>
                  </a:lnTo>
                  <a:lnTo>
                    <a:pt x="1412" y="9372"/>
                  </a:lnTo>
                  <a:lnTo>
                    <a:pt x="14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1" name="Google Shape;4891;p103"/>
            <p:cNvSpPr/>
            <p:nvPr/>
          </p:nvSpPr>
          <p:spPr>
            <a:xfrm>
              <a:off x="2134650" y="4911400"/>
              <a:ext cx="35300" cy="234325"/>
            </a:xfrm>
            <a:custGeom>
              <a:avLst/>
              <a:gdLst/>
              <a:ahLst/>
              <a:cxnLst/>
              <a:rect l="l" t="t" r="r" b="b"/>
              <a:pathLst>
                <a:path w="1412" h="9373" extrusionOk="0">
                  <a:moveTo>
                    <a:pt x="0" y="0"/>
                  </a:moveTo>
                  <a:lnTo>
                    <a:pt x="0" y="9372"/>
                  </a:lnTo>
                  <a:lnTo>
                    <a:pt x="1411" y="9372"/>
                  </a:lnTo>
                  <a:lnTo>
                    <a:pt x="1411" y="0"/>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2" name="Google Shape;4892;p103"/>
            <p:cNvSpPr/>
            <p:nvPr/>
          </p:nvSpPr>
          <p:spPr>
            <a:xfrm>
              <a:off x="2134650" y="4911400"/>
              <a:ext cx="35300" cy="234325"/>
            </a:xfrm>
            <a:custGeom>
              <a:avLst/>
              <a:gdLst/>
              <a:ahLst/>
              <a:cxnLst/>
              <a:rect l="l" t="t" r="r" b="b"/>
              <a:pathLst>
                <a:path w="1412" h="9373" fill="none" extrusionOk="0">
                  <a:moveTo>
                    <a:pt x="1411" y="0"/>
                  </a:moveTo>
                  <a:lnTo>
                    <a:pt x="0" y="0"/>
                  </a:lnTo>
                  <a:lnTo>
                    <a:pt x="0" y="9372"/>
                  </a:lnTo>
                  <a:lnTo>
                    <a:pt x="1411" y="9372"/>
                  </a:lnTo>
                  <a:lnTo>
                    <a:pt x="14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3" name="Google Shape;4893;p103"/>
            <p:cNvSpPr/>
            <p:nvPr/>
          </p:nvSpPr>
          <p:spPr>
            <a:xfrm>
              <a:off x="2315775" y="4911400"/>
              <a:ext cx="35300" cy="234325"/>
            </a:xfrm>
            <a:custGeom>
              <a:avLst/>
              <a:gdLst/>
              <a:ahLst/>
              <a:cxnLst/>
              <a:rect l="l" t="t" r="r" b="b"/>
              <a:pathLst>
                <a:path w="1412" h="9373" extrusionOk="0">
                  <a:moveTo>
                    <a:pt x="0" y="0"/>
                  </a:moveTo>
                  <a:lnTo>
                    <a:pt x="0" y="9372"/>
                  </a:lnTo>
                  <a:lnTo>
                    <a:pt x="1411" y="9372"/>
                  </a:lnTo>
                  <a:lnTo>
                    <a:pt x="1411" y="0"/>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4" name="Google Shape;4894;p103"/>
            <p:cNvSpPr/>
            <p:nvPr/>
          </p:nvSpPr>
          <p:spPr>
            <a:xfrm>
              <a:off x="2315775" y="4911400"/>
              <a:ext cx="35300" cy="234325"/>
            </a:xfrm>
            <a:custGeom>
              <a:avLst/>
              <a:gdLst/>
              <a:ahLst/>
              <a:cxnLst/>
              <a:rect l="l" t="t" r="r" b="b"/>
              <a:pathLst>
                <a:path w="1412" h="9373" fill="none" extrusionOk="0">
                  <a:moveTo>
                    <a:pt x="1411" y="0"/>
                  </a:moveTo>
                  <a:lnTo>
                    <a:pt x="0" y="0"/>
                  </a:lnTo>
                  <a:lnTo>
                    <a:pt x="0" y="9372"/>
                  </a:lnTo>
                  <a:lnTo>
                    <a:pt x="1411" y="9372"/>
                  </a:lnTo>
                  <a:lnTo>
                    <a:pt x="14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5" name="Google Shape;4895;p103"/>
            <p:cNvSpPr/>
            <p:nvPr/>
          </p:nvSpPr>
          <p:spPr>
            <a:xfrm>
              <a:off x="2496875" y="4911400"/>
              <a:ext cx="35300" cy="234325"/>
            </a:xfrm>
            <a:custGeom>
              <a:avLst/>
              <a:gdLst/>
              <a:ahLst/>
              <a:cxnLst/>
              <a:rect l="l" t="t" r="r" b="b"/>
              <a:pathLst>
                <a:path w="1412" h="9373" extrusionOk="0">
                  <a:moveTo>
                    <a:pt x="1" y="0"/>
                  </a:moveTo>
                  <a:lnTo>
                    <a:pt x="1" y="9372"/>
                  </a:lnTo>
                  <a:lnTo>
                    <a:pt x="1412" y="9372"/>
                  </a:lnTo>
                  <a:lnTo>
                    <a:pt x="1412" y="0"/>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6" name="Google Shape;4896;p103"/>
            <p:cNvSpPr/>
            <p:nvPr/>
          </p:nvSpPr>
          <p:spPr>
            <a:xfrm>
              <a:off x="2496875" y="4911400"/>
              <a:ext cx="35300" cy="234325"/>
            </a:xfrm>
            <a:custGeom>
              <a:avLst/>
              <a:gdLst/>
              <a:ahLst/>
              <a:cxnLst/>
              <a:rect l="l" t="t" r="r" b="b"/>
              <a:pathLst>
                <a:path w="1412" h="9373" fill="none" extrusionOk="0">
                  <a:moveTo>
                    <a:pt x="1412" y="0"/>
                  </a:moveTo>
                  <a:lnTo>
                    <a:pt x="1" y="0"/>
                  </a:lnTo>
                  <a:lnTo>
                    <a:pt x="1" y="9372"/>
                  </a:lnTo>
                  <a:lnTo>
                    <a:pt x="1412" y="9372"/>
                  </a:lnTo>
                  <a:lnTo>
                    <a:pt x="14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7" name="Google Shape;4897;p103"/>
            <p:cNvSpPr/>
            <p:nvPr/>
          </p:nvSpPr>
          <p:spPr>
            <a:xfrm>
              <a:off x="2678000" y="4911400"/>
              <a:ext cx="35300" cy="234325"/>
            </a:xfrm>
            <a:custGeom>
              <a:avLst/>
              <a:gdLst/>
              <a:ahLst/>
              <a:cxnLst/>
              <a:rect l="l" t="t" r="r" b="b"/>
              <a:pathLst>
                <a:path w="1412" h="9373" extrusionOk="0">
                  <a:moveTo>
                    <a:pt x="0" y="0"/>
                  </a:moveTo>
                  <a:lnTo>
                    <a:pt x="0" y="9372"/>
                  </a:lnTo>
                  <a:lnTo>
                    <a:pt x="1412" y="9372"/>
                  </a:lnTo>
                  <a:lnTo>
                    <a:pt x="1412" y="0"/>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8" name="Google Shape;4898;p103"/>
            <p:cNvSpPr/>
            <p:nvPr/>
          </p:nvSpPr>
          <p:spPr>
            <a:xfrm>
              <a:off x="2678000" y="4911400"/>
              <a:ext cx="35300" cy="234325"/>
            </a:xfrm>
            <a:custGeom>
              <a:avLst/>
              <a:gdLst/>
              <a:ahLst/>
              <a:cxnLst/>
              <a:rect l="l" t="t" r="r" b="b"/>
              <a:pathLst>
                <a:path w="1412" h="9373" fill="none" extrusionOk="0">
                  <a:moveTo>
                    <a:pt x="1412" y="0"/>
                  </a:moveTo>
                  <a:lnTo>
                    <a:pt x="0" y="0"/>
                  </a:lnTo>
                  <a:lnTo>
                    <a:pt x="0" y="9372"/>
                  </a:lnTo>
                  <a:lnTo>
                    <a:pt x="1412" y="9372"/>
                  </a:lnTo>
                  <a:lnTo>
                    <a:pt x="14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9" name="Google Shape;4899;p103"/>
            <p:cNvSpPr/>
            <p:nvPr/>
          </p:nvSpPr>
          <p:spPr>
            <a:xfrm>
              <a:off x="1461775" y="4850325"/>
              <a:ext cx="1274700" cy="61100"/>
            </a:xfrm>
            <a:custGeom>
              <a:avLst/>
              <a:gdLst/>
              <a:ahLst/>
              <a:cxnLst/>
              <a:rect l="l" t="t" r="r" b="b"/>
              <a:pathLst>
                <a:path w="50988" h="2444" extrusionOk="0">
                  <a:moveTo>
                    <a:pt x="0" y="0"/>
                  </a:moveTo>
                  <a:lnTo>
                    <a:pt x="0" y="2443"/>
                  </a:lnTo>
                  <a:lnTo>
                    <a:pt x="5181" y="2443"/>
                  </a:lnTo>
                  <a:lnTo>
                    <a:pt x="5181" y="0"/>
                  </a:lnTo>
                  <a:close/>
                  <a:moveTo>
                    <a:pt x="6592" y="0"/>
                  </a:moveTo>
                  <a:lnTo>
                    <a:pt x="6592" y="2443"/>
                  </a:lnTo>
                  <a:lnTo>
                    <a:pt x="12426" y="2443"/>
                  </a:lnTo>
                  <a:lnTo>
                    <a:pt x="12426" y="0"/>
                  </a:lnTo>
                  <a:close/>
                  <a:moveTo>
                    <a:pt x="13837" y="0"/>
                  </a:moveTo>
                  <a:lnTo>
                    <a:pt x="13837" y="2443"/>
                  </a:lnTo>
                  <a:lnTo>
                    <a:pt x="19671" y="2443"/>
                  </a:lnTo>
                  <a:lnTo>
                    <a:pt x="19671" y="0"/>
                  </a:lnTo>
                  <a:close/>
                  <a:moveTo>
                    <a:pt x="21082" y="0"/>
                  </a:moveTo>
                  <a:lnTo>
                    <a:pt x="21082" y="2443"/>
                  </a:lnTo>
                  <a:lnTo>
                    <a:pt x="26915" y="2443"/>
                  </a:lnTo>
                  <a:lnTo>
                    <a:pt x="26915" y="0"/>
                  </a:lnTo>
                  <a:close/>
                  <a:moveTo>
                    <a:pt x="28326" y="0"/>
                  </a:moveTo>
                  <a:lnTo>
                    <a:pt x="28326" y="2443"/>
                  </a:lnTo>
                  <a:lnTo>
                    <a:pt x="34160" y="2443"/>
                  </a:lnTo>
                  <a:lnTo>
                    <a:pt x="34160" y="0"/>
                  </a:lnTo>
                  <a:close/>
                  <a:moveTo>
                    <a:pt x="35571" y="0"/>
                  </a:moveTo>
                  <a:lnTo>
                    <a:pt x="35571" y="2443"/>
                  </a:lnTo>
                  <a:lnTo>
                    <a:pt x="41405" y="2443"/>
                  </a:lnTo>
                  <a:lnTo>
                    <a:pt x="41405" y="0"/>
                  </a:lnTo>
                  <a:close/>
                  <a:moveTo>
                    <a:pt x="42816" y="0"/>
                  </a:moveTo>
                  <a:lnTo>
                    <a:pt x="42816" y="2443"/>
                  </a:lnTo>
                  <a:lnTo>
                    <a:pt x="48649" y="2443"/>
                  </a:lnTo>
                  <a:lnTo>
                    <a:pt x="48649" y="1369"/>
                  </a:lnTo>
                  <a:lnTo>
                    <a:pt x="48523" y="1306"/>
                  </a:lnTo>
                  <a:lnTo>
                    <a:pt x="48649" y="927"/>
                  </a:lnTo>
                  <a:lnTo>
                    <a:pt x="48649" y="0"/>
                  </a:lnTo>
                  <a:close/>
                  <a:moveTo>
                    <a:pt x="50061" y="2022"/>
                  </a:moveTo>
                  <a:lnTo>
                    <a:pt x="50061" y="2443"/>
                  </a:lnTo>
                  <a:lnTo>
                    <a:pt x="50987" y="2443"/>
                  </a:lnTo>
                  <a:lnTo>
                    <a:pt x="50061" y="2022"/>
                  </a:lnTo>
                  <a:close/>
                </a:path>
              </a:pathLst>
            </a:custGeom>
            <a:solidFill>
              <a:srgbClr val="DD9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0" name="Google Shape;4900;p103"/>
            <p:cNvSpPr/>
            <p:nvPr/>
          </p:nvSpPr>
          <p:spPr>
            <a:xfrm>
              <a:off x="2713275" y="4900875"/>
              <a:ext cx="23200" cy="10550"/>
            </a:xfrm>
            <a:custGeom>
              <a:avLst/>
              <a:gdLst/>
              <a:ahLst/>
              <a:cxnLst/>
              <a:rect l="l" t="t" r="r" b="b"/>
              <a:pathLst>
                <a:path w="928" h="422" fill="none" extrusionOk="0">
                  <a:moveTo>
                    <a:pt x="1" y="0"/>
                  </a:moveTo>
                  <a:lnTo>
                    <a:pt x="1" y="421"/>
                  </a:lnTo>
                  <a:lnTo>
                    <a:pt x="927" y="42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1" name="Google Shape;4901;p103"/>
            <p:cNvSpPr/>
            <p:nvPr/>
          </p:nvSpPr>
          <p:spPr>
            <a:xfrm>
              <a:off x="1461775" y="4850325"/>
              <a:ext cx="129550" cy="61100"/>
            </a:xfrm>
            <a:custGeom>
              <a:avLst/>
              <a:gdLst/>
              <a:ahLst/>
              <a:cxnLst/>
              <a:rect l="l" t="t" r="r" b="b"/>
              <a:pathLst>
                <a:path w="5182" h="2444" fill="none" extrusionOk="0">
                  <a:moveTo>
                    <a:pt x="5181" y="0"/>
                  </a:moveTo>
                  <a:lnTo>
                    <a:pt x="0" y="0"/>
                  </a:lnTo>
                  <a:lnTo>
                    <a:pt x="0" y="2443"/>
                  </a:lnTo>
                  <a:lnTo>
                    <a:pt x="5181" y="2443"/>
                  </a:lnTo>
                  <a:lnTo>
                    <a:pt x="518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2" name="Google Shape;4902;p103"/>
            <p:cNvSpPr/>
            <p:nvPr/>
          </p:nvSpPr>
          <p:spPr>
            <a:xfrm>
              <a:off x="1626575" y="4850325"/>
              <a:ext cx="145850" cy="61100"/>
            </a:xfrm>
            <a:custGeom>
              <a:avLst/>
              <a:gdLst/>
              <a:ahLst/>
              <a:cxnLst/>
              <a:rect l="l" t="t" r="r" b="b"/>
              <a:pathLst>
                <a:path w="5834" h="2444" fill="none" extrusionOk="0">
                  <a:moveTo>
                    <a:pt x="5834" y="0"/>
                  </a:moveTo>
                  <a:lnTo>
                    <a:pt x="0" y="0"/>
                  </a:lnTo>
                  <a:lnTo>
                    <a:pt x="0" y="2443"/>
                  </a:lnTo>
                  <a:lnTo>
                    <a:pt x="5834" y="2443"/>
                  </a:lnTo>
                  <a:lnTo>
                    <a:pt x="583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3" name="Google Shape;4903;p103"/>
            <p:cNvSpPr/>
            <p:nvPr/>
          </p:nvSpPr>
          <p:spPr>
            <a:xfrm>
              <a:off x="1807675" y="4850325"/>
              <a:ext cx="145875" cy="61100"/>
            </a:xfrm>
            <a:custGeom>
              <a:avLst/>
              <a:gdLst/>
              <a:ahLst/>
              <a:cxnLst/>
              <a:rect l="l" t="t" r="r" b="b"/>
              <a:pathLst>
                <a:path w="5835" h="2444" fill="none" extrusionOk="0">
                  <a:moveTo>
                    <a:pt x="5835" y="0"/>
                  </a:moveTo>
                  <a:lnTo>
                    <a:pt x="1" y="0"/>
                  </a:lnTo>
                  <a:lnTo>
                    <a:pt x="1" y="2443"/>
                  </a:lnTo>
                  <a:lnTo>
                    <a:pt x="5835" y="2443"/>
                  </a:lnTo>
                  <a:lnTo>
                    <a:pt x="583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4" name="Google Shape;4904;p103"/>
            <p:cNvSpPr/>
            <p:nvPr/>
          </p:nvSpPr>
          <p:spPr>
            <a:xfrm>
              <a:off x="1988800" y="4850325"/>
              <a:ext cx="145875" cy="61100"/>
            </a:xfrm>
            <a:custGeom>
              <a:avLst/>
              <a:gdLst/>
              <a:ahLst/>
              <a:cxnLst/>
              <a:rect l="l" t="t" r="r" b="b"/>
              <a:pathLst>
                <a:path w="5835" h="2444" fill="none" extrusionOk="0">
                  <a:moveTo>
                    <a:pt x="5834" y="0"/>
                  </a:moveTo>
                  <a:lnTo>
                    <a:pt x="1" y="0"/>
                  </a:lnTo>
                  <a:lnTo>
                    <a:pt x="1" y="2443"/>
                  </a:lnTo>
                  <a:lnTo>
                    <a:pt x="5834" y="2443"/>
                  </a:lnTo>
                  <a:lnTo>
                    <a:pt x="583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5" name="Google Shape;4905;p103"/>
            <p:cNvSpPr/>
            <p:nvPr/>
          </p:nvSpPr>
          <p:spPr>
            <a:xfrm>
              <a:off x="2169925" y="4850325"/>
              <a:ext cx="145875" cy="61100"/>
            </a:xfrm>
            <a:custGeom>
              <a:avLst/>
              <a:gdLst/>
              <a:ahLst/>
              <a:cxnLst/>
              <a:rect l="l" t="t" r="r" b="b"/>
              <a:pathLst>
                <a:path w="5835" h="2444" fill="none" extrusionOk="0">
                  <a:moveTo>
                    <a:pt x="5834" y="0"/>
                  </a:moveTo>
                  <a:lnTo>
                    <a:pt x="0" y="0"/>
                  </a:lnTo>
                  <a:lnTo>
                    <a:pt x="0" y="2443"/>
                  </a:lnTo>
                  <a:lnTo>
                    <a:pt x="5834" y="2443"/>
                  </a:lnTo>
                  <a:lnTo>
                    <a:pt x="583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6" name="Google Shape;4906;p103"/>
            <p:cNvSpPr/>
            <p:nvPr/>
          </p:nvSpPr>
          <p:spPr>
            <a:xfrm>
              <a:off x="2351050" y="4850325"/>
              <a:ext cx="145850" cy="61100"/>
            </a:xfrm>
            <a:custGeom>
              <a:avLst/>
              <a:gdLst/>
              <a:ahLst/>
              <a:cxnLst/>
              <a:rect l="l" t="t" r="r" b="b"/>
              <a:pathLst>
                <a:path w="5834" h="2444" fill="none" extrusionOk="0">
                  <a:moveTo>
                    <a:pt x="5834" y="0"/>
                  </a:moveTo>
                  <a:lnTo>
                    <a:pt x="0" y="0"/>
                  </a:lnTo>
                  <a:lnTo>
                    <a:pt x="0" y="2443"/>
                  </a:lnTo>
                  <a:lnTo>
                    <a:pt x="5834" y="2443"/>
                  </a:lnTo>
                  <a:lnTo>
                    <a:pt x="583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7" name="Google Shape;4907;p103"/>
            <p:cNvSpPr/>
            <p:nvPr/>
          </p:nvSpPr>
          <p:spPr>
            <a:xfrm>
              <a:off x="2532150" y="4850325"/>
              <a:ext cx="145875" cy="61100"/>
            </a:xfrm>
            <a:custGeom>
              <a:avLst/>
              <a:gdLst/>
              <a:ahLst/>
              <a:cxnLst/>
              <a:rect l="l" t="t" r="r" b="b"/>
              <a:pathLst>
                <a:path w="5835" h="2444" fill="none" extrusionOk="0">
                  <a:moveTo>
                    <a:pt x="5834" y="0"/>
                  </a:moveTo>
                  <a:lnTo>
                    <a:pt x="1" y="0"/>
                  </a:lnTo>
                  <a:lnTo>
                    <a:pt x="1" y="2443"/>
                  </a:lnTo>
                  <a:lnTo>
                    <a:pt x="5834" y="2443"/>
                  </a:lnTo>
                  <a:lnTo>
                    <a:pt x="5834" y="1369"/>
                  </a:lnTo>
                  <a:lnTo>
                    <a:pt x="5708" y="1306"/>
                  </a:lnTo>
                  <a:lnTo>
                    <a:pt x="5708" y="1306"/>
                  </a:lnTo>
                  <a:lnTo>
                    <a:pt x="5834" y="927"/>
                  </a:lnTo>
                  <a:lnTo>
                    <a:pt x="583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8" name="Google Shape;4908;p103"/>
            <p:cNvSpPr/>
            <p:nvPr/>
          </p:nvSpPr>
          <p:spPr>
            <a:xfrm>
              <a:off x="1591300" y="4850325"/>
              <a:ext cx="35300" cy="61100"/>
            </a:xfrm>
            <a:custGeom>
              <a:avLst/>
              <a:gdLst/>
              <a:ahLst/>
              <a:cxnLst/>
              <a:rect l="l" t="t" r="r" b="b"/>
              <a:pathLst>
                <a:path w="1412" h="2444" extrusionOk="0">
                  <a:moveTo>
                    <a:pt x="0" y="0"/>
                  </a:moveTo>
                  <a:lnTo>
                    <a:pt x="0" y="2443"/>
                  </a:lnTo>
                  <a:lnTo>
                    <a:pt x="1411" y="2443"/>
                  </a:lnTo>
                  <a:lnTo>
                    <a:pt x="1411" y="0"/>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9" name="Google Shape;4909;p103"/>
            <p:cNvSpPr/>
            <p:nvPr/>
          </p:nvSpPr>
          <p:spPr>
            <a:xfrm>
              <a:off x="1591300" y="4850325"/>
              <a:ext cx="35300" cy="61100"/>
            </a:xfrm>
            <a:custGeom>
              <a:avLst/>
              <a:gdLst/>
              <a:ahLst/>
              <a:cxnLst/>
              <a:rect l="l" t="t" r="r" b="b"/>
              <a:pathLst>
                <a:path w="1412" h="2444" fill="none" extrusionOk="0">
                  <a:moveTo>
                    <a:pt x="1411" y="0"/>
                  </a:moveTo>
                  <a:lnTo>
                    <a:pt x="0" y="0"/>
                  </a:lnTo>
                  <a:lnTo>
                    <a:pt x="0" y="2443"/>
                  </a:lnTo>
                  <a:lnTo>
                    <a:pt x="1411" y="2443"/>
                  </a:lnTo>
                  <a:lnTo>
                    <a:pt x="14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0" name="Google Shape;4910;p103"/>
            <p:cNvSpPr/>
            <p:nvPr/>
          </p:nvSpPr>
          <p:spPr>
            <a:xfrm>
              <a:off x="1772400" y="4850325"/>
              <a:ext cx="35300" cy="61100"/>
            </a:xfrm>
            <a:custGeom>
              <a:avLst/>
              <a:gdLst/>
              <a:ahLst/>
              <a:cxnLst/>
              <a:rect l="l" t="t" r="r" b="b"/>
              <a:pathLst>
                <a:path w="1412" h="2444" extrusionOk="0">
                  <a:moveTo>
                    <a:pt x="1" y="0"/>
                  </a:moveTo>
                  <a:lnTo>
                    <a:pt x="1" y="2443"/>
                  </a:lnTo>
                  <a:lnTo>
                    <a:pt x="1412" y="2443"/>
                  </a:lnTo>
                  <a:lnTo>
                    <a:pt x="1412" y="0"/>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1" name="Google Shape;4911;p103"/>
            <p:cNvSpPr/>
            <p:nvPr/>
          </p:nvSpPr>
          <p:spPr>
            <a:xfrm>
              <a:off x="1772400" y="4850325"/>
              <a:ext cx="35300" cy="61100"/>
            </a:xfrm>
            <a:custGeom>
              <a:avLst/>
              <a:gdLst/>
              <a:ahLst/>
              <a:cxnLst/>
              <a:rect l="l" t="t" r="r" b="b"/>
              <a:pathLst>
                <a:path w="1412" h="2444" fill="none" extrusionOk="0">
                  <a:moveTo>
                    <a:pt x="1412" y="0"/>
                  </a:moveTo>
                  <a:lnTo>
                    <a:pt x="1" y="0"/>
                  </a:lnTo>
                  <a:lnTo>
                    <a:pt x="1" y="2443"/>
                  </a:lnTo>
                  <a:lnTo>
                    <a:pt x="1412" y="2443"/>
                  </a:lnTo>
                  <a:lnTo>
                    <a:pt x="14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2" name="Google Shape;4912;p103"/>
            <p:cNvSpPr/>
            <p:nvPr/>
          </p:nvSpPr>
          <p:spPr>
            <a:xfrm>
              <a:off x="1953525" y="4850325"/>
              <a:ext cx="35300" cy="61100"/>
            </a:xfrm>
            <a:custGeom>
              <a:avLst/>
              <a:gdLst/>
              <a:ahLst/>
              <a:cxnLst/>
              <a:rect l="l" t="t" r="r" b="b"/>
              <a:pathLst>
                <a:path w="1412" h="2444" extrusionOk="0">
                  <a:moveTo>
                    <a:pt x="1" y="0"/>
                  </a:moveTo>
                  <a:lnTo>
                    <a:pt x="1" y="2443"/>
                  </a:lnTo>
                  <a:lnTo>
                    <a:pt x="1412" y="2443"/>
                  </a:lnTo>
                  <a:lnTo>
                    <a:pt x="1412" y="0"/>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3" name="Google Shape;4913;p103"/>
            <p:cNvSpPr/>
            <p:nvPr/>
          </p:nvSpPr>
          <p:spPr>
            <a:xfrm>
              <a:off x="1953525" y="4850325"/>
              <a:ext cx="35300" cy="61100"/>
            </a:xfrm>
            <a:custGeom>
              <a:avLst/>
              <a:gdLst/>
              <a:ahLst/>
              <a:cxnLst/>
              <a:rect l="l" t="t" r="r" b="b"/>
              <a:pathLst>
                <a:path w="1412" h="2444" fill="none" extrusionOk="0">
                  <a:moveTo>
                    <a:pt x="1412" y="0"/>
                  </a:moveTo>
                  <a:lnTo>
                    <a:pt x="1" y="0"/>
                  </a:lnTo>
                  <a:lnTo>
                    <a:pt x="1" y="2443"/>
                  </a:lnTo>
                  <a:lnTo>
                    <a:pt x="1412" y="2443"/>
                  </a:lnTo>
                  <a:lnTo>
                    <a:pt x="14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4" name="Google Shape;4914;p103"/>
            <p:cNvSpPr/>
            <p:nvPr/>
          </p:nvSpPr>
          <p:spPr>
            <a:xfrm>
              <a:off x="2134650" y="4850325"/>
              <a:ext cx="35300" cy="61100"/>
            </a:xfrm>
            <a:custGeom>
              <a:avLst/>
              <a:gdLst/>
              <a:ahLst/>
              <a:cxnLst/>
              <a:rect l="l" t="t" r="r" b="b"/>
              <a:pathLst>
                <a:path w="1412" h="2444" extrusionOk="0">
                  <a:moveTo>
                    <a:pt x="0" y="0"/>
                  </a:moveTo>
                  <a:lnTo>
                    <a:pt x="0" y="2443"/>
                  </a:lnTo>
                  <a:lnTo>
                    <a:pt x="1411" y="2443"/>
                  </a:lnTo>
                  <a:lnTo>
                    <a:pt x="1411" y="0"/>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5" name="Google Shape;4915;p103"/>
            <p:cNvSpPr/>
            <p:nvPr/>
          </p:nvSpPr>
          <p:spPr>
            <a:xfrm>
              <a:off x="2134650" y="4850325"/>
              <a:ext cx="35300" cy="61100"/>
            </a:xfrm>
            <a:custGeom>
              <a:avLst/>
              <a:gdLst/>
              <a:ahLst/>
              <a:cxnLst/>
              <a:rect l="l" t="t" r="r" b="b"/>
              <a:pathLst>
                <a:path w="1412" h="2444" fill="none" extrusionOk="0">
                  <a:moveTo>
                    <a:pt x="1411" y="0"/>
                  </a:moveTo>
                  <a:lnTo>
                    <a:pt x="0" y="0"/>
                  </a:lnTo>
                  <a:lnTo>
                    <a:pt x="0" y="2443"/>
                  </a:lnTo>
                  <a:lnTo>
                    <a:pt x="1411" y="2443"/>
                  </a:lnTo>
                  <a:lnTo>
                    <a:pt x="14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103"/>
            <p:cNvSpPr/>
            <p:nvPr/>
          </p:nvSpPr>
          <p:spPr>
            <a:xfrm>
              <a:off x="2315775" y="4850325"/>
              <a:ext cx="35300" cy="61100"/>
            </a:xfrm>
            <a:custGeom>
              <a:avLst/>
              <a:gdLst/>
              <a:ahLst/>
              <a:cxnLst/>
              <a:rect l="l" t="t" r="r" b="b"/>
              <a:pathLst>
                <a:path w="1412" h="2444" extrusionOk="0">
                  <a:moveTo>
                    <a:pt x="0" y="0"/>
                  </a:moveTo>
                  <a:lnTo>
                    <a:pt x="0" y="2443"/>
                  </a:lnTo>
                  <a:lnTo>
                    <a:pt x="1411" y="2443"/>
                  </a:lnTo>
                  <a:lnTo>
                    <a:pt x="1411" y="0"/>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103"/>
            <p:cNvSpPr/>
            <p:nvPr/>
          </p:nvSpPr>
          <p:spPr>
            <a:xfrm>
              <a:off x="2315775" y="4850325"/>
              <a:ext cx="35300" cy="61100"/>
            </a:xfrm>
            <a:custGeom>
              <a:avLst/>
              <a:gdLst/>
              <a:ahLst/>
              <a:cxnLst/>
              <a:rect l="l" t="t" r="r" b="b"/>
              <a:pathLst>
                <a:path w="1412" h="2444" fill="none" extrusionOk="0">
                  <a:moveTo>
                    <a:pt x="1411" y="0"/>
                  </a:moveTo>
                  <a:lnTo>
                    <a:pt x="0" y="0"/>
                  </a:lnTo>
                  <a:lnTo>
                    <a:pt x="0" y="2443"/>
                  </a:lnTo>
                  <a:lnTo>
                    <a:pt x="1411" y="2443"/>
                  </a:lnTo>
                  <a:lnTo>
                    <a:pt x="14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8" name="Google Shape;4918;p103"/>
            <p:cNvSpPr/>
            <p:nvPr/>
          </p:nvSpPr>
          <p:spPr>
            <a:xfrm>
              <a:off x="2496875" y="4850325"/>
              <a:ext cx="35300" cy="61100"/>
            </a:xfrm>
            <a:custGeom>
              <a:avLst/>
              <a:gdLst/>
              <a:ahLst/>
              <a:cxnLst/>
              <a:rect l="l" t="t" r="r" b="b"/>
              <a:pathLst>
                <a:path w="1412" h="2444" extrusionOk="0">
                  <a:moveTo>
                    <a:pt x="1" y="0"/>
                  </a:moveTo>
                  <a:lnTo>
                    <a:pt x="1" y="2443"/>
                  </a:lnTo>
                  <a:lnTo>
                    <a:pt x="1412" y="2443"/>
                  </a:lnTo>
                  <a:lnTo>
                    <a:pt x="1412" y="0"/>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9" name="Google Shape;4919;p103"/>
            <p:cNvSpPr/>
            <p:nvPr/>
          </p:nvSpPr>
          <p:spPr>
            <a:xfrm>
              <a:off x="2496875" y="4850325"/>
              <a:ext cx="35300" cy="61100"/>
            </a:xfrm>
            <a:custGeom>
              <a:avLst/>
              <a:gdLst/>
              <a:ahLst/>
              <a:cxnLst/>
              <a:rect l="l" t="t" r="r" b="b"/>
              <a:pathLst>
                <a:path w="1412" h="2444" fill="none" extrusionOk="0">
                  <a:moveTo>
                    <a:pt x="1412" y="0"/>
                  </a:moveTo>
                  <a:lnTo>
                    <a:pt x="1" y="0"/>
                  </a:lnTo>
                  <a:lnTo>
                    <a:pt x="1" y="2443"/>
                  </a:lnTo>
                  <a:lnTo>
                    <a:pt x="1412" y="2443"/>
                  </a:lnTo>
                  <a:lnTo>
                    <a:pt x="14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0" name="Google Shape;4920;p103"/>
            <p:cNvSpPr/>
            <p:nvPr/>
          </p:nvSpPr>
          <p:spPr>
            <a:xfrm>
              <a:off x="2678000" y="4850325"/>
              <a:ext cx="35300" cy="61100"/>
            </a:xfrm>
            <a:custGeom>
              <a:avLst/>
              <a:gdLst/>
              <a:ahLst/>
              <a:cxnLst/>
              <a:rect l="l" t="t" r="r" b="b"/>
              <a:pathLst>
                <a:path w="1412" h="2444" extrusionOk="0">
                  <a:moveTo>
                    <a:pt x="0" y="0"/>
                  </a:moveTo>
                  <a:lnTo>
                    <a:pt x="0" y="927"/>
                  </a:lnTo>
                  <a:lnTo>
                    <a:pt x="316" y="0"/>
                  </a:lnTo>
                  <a:close/>
                  <a:moveTo>
                    <a:pt x="0" y="1369"/>
                  </a:moveTo>
                  <a:lnTo>
                    <a:pt x="0" y="2443"/>
                  </a:lnTo>
                  <a:lnTo>
                    <a:pt x="1412" y="2443"/>
                  </a:lnTo>
                  <a:lnTo>
                    <a:pt x="1412" y="2022"/>
                  </a:lnTo>
                  <a:lnTo>
                    <a:pt x="0" y="1369"/>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1" name="Google Shape;4921;p103"/>
            <p:cNvSpPr/>
            <p:nvPr/>
          </p:nvSpPr>
          <p:spPr>
            <a:xfrm>
              <a:off x="2678000" y="4884550"/>
              <a:ext cx="35300" cy="26875"/>
            </a:xfrm>
            <a:custGeom>
              <a:avLst/>
              <a:gdLst/>
              <a:ahLst/>
              <a:cxnLst/>
              <a:rect l="l" t="t" r="r" b="b"/>
              <a:pathLst>
                <a:path w="1412" h="1075" fill="none" extrusionOk="0">
                  <a:moveTo>
                    <a:pt x="0" y="0"/>
                  </a:moveTo>
                  <a:lnTo>
                    <a:pt x="0" y="1074"/>
                  </a:lnTo>
                  <a:lnTo>
                    <a:pt x="1412" y="1074"/>
                  </a:lnTo>
                  <a:lnTo>
                    <a:pt x="1412" y="653"/>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2" name="Google Shape;4922;p103"/>
            <p:cNvSpPr/>
            <p:nvPr/>
          </p:nvSpPr>
          <p:spPr>
            <a:xfrm>
              <a:off x="2678000" y="4850325"/>
              <a:ext cx="7925" cy="23175"/>
            </a:xfrm>
            <a:custGeom>
              <a:avLst/>
              <a:gdLst/>
              <a:ahLst/>
              <a:cxnLst/>
              <a:rect l="l" t="t" r="r" b="b"/>
              <a:pathLst>
                <a:path w="317" h="927" fill="none" extrusionOk="0">
                  <a:moveTo>
                    <a:pt x="316" y="0"/>
                  </a:moveTo>
                  <a:lnTo>
                    <a:pt x="0" y="0"/>
                  </a:lnTo>
                  <a:lnTo>
                    <a:pt x="0" y="927"/>
                  </a:lnTo>
                  <a:lnTo>
                    <a:pt x="0" y="927"/>
                  </a:lnTo>
                  <a:lnTo>
                    <a:pt x="31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103"/>
            <p:cNvSpPr/>
            <p:nvPr/>
          </p:nvSpPr>
          <p:spPr>
            <a:xfrm>
              <a:off x="1523375" y="4554950"/>
              <a:ext cx="1302075" cy="295400"/>
            </a:xfrm>
            <a:custGeom>
              <a:avLst/>
              <a:gdLst/>
              <a:ahLst/>
              <a:cxnLst/>
              <a:rect l="l" t="t" r="r" b="b"/>
              <a:pathLst>
                <a:path w="52083" h="11816" extrusionOk="0">
                  <a:moveTo>
                    <a:pt x="0" y="0"/>
                  </a:moveTo>
                  <a:lnTo>
                    <a:pt x="0" y="11815"/>
                  </a:lnTo>
                  <a:lnTo>
                    <a:pt x="52082" y="11815"/>
                  </a:lnTo>
                  <a:lnTo>
                    <a:pt x="520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103"/>
            <p:cNvSpPr/>
            <p:nvPr/>
          </p:nvSpPr>
          <p:spPr>
            <a:xfrm>
              <a:off x="1523375" y="4554950"/>
              <a:ext cx="1302075" cy="295400"/>
            </a:xfrm>
            <a:custGeom>
              <a:avLst/>
              <a:gdLst/>
              <a:ahLst/>
              <a:cxnLst/>
              <a:rect l="l" t="t" r="r" b="b"/>
              <a:pathLst>
                <a:path w="52083" h="11816" fill="none" extrusionOk="0">
                  <a:moveTo>
                    <a:pt x="0" y="0"/>
                  </a:moveTo>
                  <a:lnTo>
                    <a:pt x="52082" y="0"/>
                  </a:lnTo>
                  <a:lnTo>
                    <a:pt x="52082" y="11815"/>
                  </a:lnTo>
                  <a:lnTo>
                    <a:pt x="0" y="1181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103"/>
            <p:cNvSpPr/>
            <p:nvPr/>
          </p:nvSpPr>
          <p:spPr>
            <a:xfrm>
              <a:off x="1652900" y="4610225"/>
              <a:ext cx="35300" cy="240125"/>
            </a:xfrm>
            <a:custGeom>
              <a:avLst/>
              <a:gdLst/>
              <a:ahLst/>
              <a:cxnLst/>
              <a:rect l="l" t="t" r="r" b="b"/>
              <a:pathLst>
                <a:path w="1412" h="9605" extrusionOk="0">
                  <a:moveTo>
                    <a:pt x="0" y="1"/>
                  </a:moveTo>
                  <a:lnTo>
                    <a:pt x="0" y="9604"/>
                  </a:lnTo>
                  <a:lnTo>
                    <a:pt x="1411" y="9604"/>
                  </a:lnTo>
                  <a:lnTo>
                    <a:pt x="1411" y="1"/>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103"/>
            <p:cNvSpPr/>
            <p:nvPr/>
          </p:nvSpPr>
          <p:spPr>
            <a:xfrm>
              <a:off x="1652900" y="4610225"/>
              <a:ext cx="35300" cy="240125"/>
            </a:xfrm>
            <a:custGeom>
              <a:avLst/>
              <a:gdLst/>
              <a:ahLst/>
              <a:cxnLst/>
              <a:rect l="l" t="t" r="r" b="b"/>
              <a:pathLst>
                <a:path w="1412" h="9605" fill="none" extrusionOk="0">
                  <a:moveTo>
                    <a:pt x="1411" y="1"/>
                  </a:moveTo>
                  <a:lnTo>
                    <a:pt x="0" y="1"/>
                  </a:lnTo>
                  <a:lnTo>
                    <a:pt x="0" y="9604"/>
                  </a:lnTo>
                  <a:lnTo>
                    <a:pt x="1411" y="9604"/>
                  </a:lnTo>
                  <a:lnTo>
                    <a:pt x="141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103"/>
            <p:cNvSpPr/>
            <p:nvPr/>
          </p:nvSpPr>
          <p:spPr>
            <a:xfrm>
              <a:off x="1834000" y="4610225"/>
              <a:ext cx="35300" cy="240125"/>
            </a:xfrm>
            <a:custGeom>
              <a:avLst/>
              <a:gdLst/>
              <a:ahLst/>
              <a:cxnLst/>
              <a:rect l="l" t="t" r="r" b="b"/>
              <a:pathLst>
                <a:path w="1412" h="9605" extrusionOk="0">
                  <a:moveTo>
                    <a:pt x="1" y="1"/>
                  </a:moveTo>
                  <a:lnTo>
                    <a:pt x="1" y="9604"/>
                  </a:lnTo>
                  <a:lnTo>
                    <a:pt x="1412" y="9604"/>
                  </a:lnTo>
                  <a:lnTo>
                    <a:pt x="1412" y="1"/>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103"/>
            <p:cNvSpPr/>
            <p:nvPr/>
          </p:nvSpPr>
          <p:spPr>
            <a:xfrm>
              <a:off x="1834000" y="4610225"/>
              <a:ext cx="35300" cy="240125"/>
            </a:xfrm>
            <a:custGeom>
              <a:avLst/>
              <a:gdLst/>
              <a:ahLst/>
              <a:cxnLst/>
              <a:rect l="l" t="t" r="r" b="b"/>
              <a:pathLst>
                <a:path w="1412" h="9605" fill="none" extrusionOk="0">
                  <a:moveTo>
                    <a:pt x="1412" y="1"/>
                  </a:moveTo>
                  <a:lnTo>
                    <a:pt x="1" y="1"/>
                  </a:lnTo>
                  <a:lnTo>
                    <a:pt x="1" y="9604"/>
                  </a:lnTo>
                  <a:lnTo>
                    <a:pt x="1412" y="9604"/>
                  </a:lnTo>
                  <a:lnTo>
                    <a:pt x="14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103"/>
            <p:cNvSpPr/>
            <p:nvPr/>
          </p:nvSpPr>
          <p:spPr>
            <a:xfrm>
              <a:off x="2015125" y="4610225"/>
              <a:ext cx="35300" cy="240125"/>
            </a:xfrm>
            <a:custGeom>
              <a:avLst/>
              <a:gdLst/>
              <a:ahLst/>
              <a:cxnLst/>
              <a:rect l="l" t="t" r="r" b="b"/>
              <a:pathLst>
                <a:path w="1412" h="9605" extrusionOk="0">
                  <a:moveTo>
                    <a:pt x="1" y="1"/>
                  </a:moveTo>
                  <a:lnTo>
                    <a:pt x="1" y="9604"/>
                  </a:lnTo>
                  <a:lnTo>
                    <a:pt x="1412" y="9604"/>
                  </a:lnTo>
                  <a:lnTo>
                    <a:pt x="1412" y="1"/>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103"/>
            <p:cNvSpPr/>
            <p:nvPr/>
          </p:nvSpPr>
          <p:spPr>
            <a:xfrm>
              <a:off x="2015125" y="4610225"/>
              <a:ext cx="35300" cy="240125"/>
            </a:xfrm>
            <a:custGeom>
              <a:avLst/>
              <a:gdLst/>
              <a:ahLst/>
              <a:cxnLst/>
              <a:rect l="l" t="t" r="r" b="b"/>
              <a:pathLst>
                <a:path w="1412" h="9605" fill="none" extrusionOk="0">
                  <a:moveTo>
                    <a:pt x="1412" y="1"/>
                  </a:moveTo>
                  <a:lnTo>
                    <a:pt x="1" y="1"/>
                  </a:lnTo>
                  <a:lnTo>
                    <a:pt x="1" y="9604"/>
                  </a:lnTo>
                  <a:lnTo>
                    <a:pt x="1412" y="9604"/>
                  </a:lnTo>
                  <a:lnTo>
                    <a:pt x="14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103"/>
            <p:cNvSpPr/>
            <p:nvPr/>
          </p:nvSpPr>
          <p:spPr>
            <a:xfrm>
              <a:off x="2196250" y="4610225"/>
              <a:ext cx="35300" cy="240125"/>
            </a:xfrm>
            <a:custGeom>
              <a:avLst/>
              <a:gdLst/>
              <a:ahLst/>
              <a:cxnLst/>
              <a:rect l="l" t="t" r="r" b="b"/>
              <a:pathLst>
                <a:path w="1412" h="9605" extrusionOk="0">
                  <a:moveTo>
                    <a:pt x="0" y="1"/>
                  </a:moveTo>
                  <a:lnTo>
                    <a:pt x="0" y="9604"/>
                  </a:lnTo>
                  <a:lnTo>
                    <a:pt x="1411" y="9604"/>
                  </a:lnTo>
                  <a:lnTo>
                    <a:pt x="1411" y="1"/>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2" name="Google Shape;4932;p103"/>
            <p:cNvSpPr/>
            <p:nvPr/>
          </p:nvSpPr>
          <p:spPr>
            <a:xfrm>
              <a:off x="2196250" y="4610225"/>
              <a:ext cx="35300" cy="240125"/>
            </a:xfrm>
            <a:custGeom>
              <a:avLst/>
              <a:gdLst/>
              <a:ahLst/>
              <a:cxnLst/>
              <a:rect l="l" t="t" r="r" b="b"/>
              <a:pathLst>
                <a:path w="1412" h="9605" fill="none" extrusionOk="0">
                  <a:moveTo>
                    <a:pt x="1411" y="1"/>
                  </a:moveTo>
                  <a:lnTo>
                    <a:pt x="0" y="1"/>
                  </a:lnTo>
                  <a:lnTo>
                    <a:pt x="0" y="9604"/>
                  </a:lnTo>
                  <a:lnTo>
                    <a:pt x="1411" y="9604"/>
                  </a:lnTo>
                  <a:lnTo>
                    <a:pt x="141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3" name="Google Shape;4933;p103"/>
            <p:cNvSpPr/>
            <p:nvPr/>
          </p:nvSpPr>
          <p:spPr>
            <a:xfrm>
              <a:off x="2377375" y="4610225"/>
              <a:ext cx="35300" cy="240125"/>
            </a:xfrm>
            <a:custGeom>
              <a:avLst/>
              <a:gdLst/>
              <a:ahLst/>
              <a:cxnLst/>
              <a:rect l="l" t="t" r="r" b="b"/>
              <a:pathLst>
                <a:path w="1412" h="9605" extrusionOk="0">
                  <a:moveTo>
                    <a:pt x="0" y="1"/>
                  </a:moveTo>
                  <a:lnTo>
                    <a:pt x="0" y="9604"/>
                  </a:lnTo>
                  <a:lnTo>
                    <a:pt x="1411" y="9604"/>
                  </a:lnTo>
                  <a:lnTo>
                    <a:pt x="1411" y="1"/>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103"/>
            <p:cNvSpPr/>
            <p:nvPr/>
          </p:nvSpPr>
          <p:spPr>
            <a:xfrm>
              <a:off x="2377375" y="4610225"/>
              <a:ext cx="35300" cy="240125"/>
            </a:xfrm>
            <a:custGeom>
              <a:avLst/>
              <a:gdLst/>
              <a:ahLst/>
              <a:cxnLst/>
              <a:rect l="l" t="t" r="r" b="b"/>
              <a:pathLst>
                <a:path w="1412" h="9605" fill="none" extrusionOk="0">
                  <a:moveTo>
                    <a:pt x="1411" y="1"/>
                  </a:moveTo>
                  <a:lnTo>
                    <a:pt x="0" y="1"/>
                  </a:lnTo>
                  <a:lnTo>
                    <a:pt x="0" y="9604"/>
                  </a:lnTo>
                  <a:lnTo>
                    <a:pt x="1411" y="9604"/>
                  </a:lnTo>
                  <a:lnTo>
                    <a:pt x="141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103"/>
            <p:cNvSpPr/>
            <p:nvPr/>
          </p:nvSpPr>
          <p:spPr>
            <a:xfrm>
              <a:off x="2558475" y="4610225"/>
              <a:ext cx="35300" cy="240125"/>
            </a:xfrm>
            <a:custGeom>
              <a:avLst/>
              <a:gdLst/>
              <a:ahLst/>
              <a:cxnLst/>
              <a:rect l="l" t="t" r="r" b="b"/>
              <a:pathLst>
                <a:path w="1412" h="9605" extrusionOk="0">
                  <a:moveTo>
                    <a:pt x="1" y="1"/>
                  </a:moveTo>
                  <a:lnTo>
                    <a:pt x="1" y="9604"/>
                  </a:lnTo>
                  <a:lnTo>
                    <a:pt x="1412" y="9604"/>
                  </a:lnTo>
                  <a:lnTo>
                    <a:pt x="1412" y="1"/>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103"/>
            <p:cNvSpPr/>
            <p:nvPr/>
          </p:nvSpPr>
          <p:spPr>
            <a:xfrm>
              <a:off x="2558475" y="4610225"/>
              <a:ext cx="35300" cy="240125"/>
            </a:xfrm>
            <a:custGeom>
              <a:avLst/>
              <a:gdLst/>
              <a:ahLst/>
              <a:cxnLst/>
              <a:rect l="l" t="t" r="r" b="b"/>
              <a:pathLst>
                <a:path w="1412" h="9605" fill="none" extrusionOk="0">
                  <a:moveTo>
                    <a:pt x="1412" y="1"/>
                  </a:moveTo>
                  <a:lnTo>
                    <a:pt x="1" y="1"/>
                  </a:lnTo>
                  <a:lnTo>
                    <a:pt x="1" y="9604"/>
                  </a:lnTo>
                  <a:lnTo>
                    <a:pt x="1412" y="9604"/>
                  </a:lnTo>
                  <a:lnTo>
                    <a:pt x="14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103"/>
            <p:cNvSpPr/>
            <p:nvPr/>
          </p:nvSpPr>
          <p:spPr>
            <a:xfrm>
              <a:off x="2739600" y="4610225"/>
              <a:ext cx="14775" cy="58475"/>
            </a:xfrm>
            <a:custGeom>
              <a:avLst/>
              <a:gdLst/>
              <a:ahLst/>
              <a:cxnLst/>
              <a:rect l="l" t="t" r="r" b="b"/>
              <a:pathLst>
                <a:path w="591" h="2339" extrusionOk="0">
                  <a:moveTo>
                    <a:pt x="1" y="1"/>
                  </a:moveTo>
                  <a:lnTo>
                    <a:pt x="1" y="2338"/>
                  </a:lnTo>
                  <a:lnTo>
                    <a:pt x="590" y="1"/>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103"/>
            <p:cNvSpPr/>
            <p:nvPr/>
          </p:nvSpPr>
          <p:spPr>
            <a:xfrm>
              <a:off x="2739600" y="4610225"/>
              <a:ext cx="14775" cy="58475"/>
            </a:xfrm>
            <a:custGeom>
              <a:avLst/>
              <a:gdLst/>
              <a:ahLst/>
              <a:cxnLst/>
              <a:rect l="l" t="t" r="r" b="b"/>
              <a:pathLst>
                <a:path w="591" h="2339" fill="none" extrusionOk="0">
                  <a:moveTo>
                    <a:pt x="590" y="1"/>
                  </a:moveTo>
                  <a:lnTo>
                    <a:pt x="1" y="1"/>
                  </a:lnTo>
                  <a:lnTo>
                    <a:pt x="1" y="2338"/>
                  </a:lnTo>
                  <a:lnTo>
                    <a:pt x="1" y="2338"/>
                  </a:lnTo>
                  <a:lnTo>
                    <a:pt x="59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9" name="Google Shape;4939;p103"/>
            <p:cNvSpPr/>
            <p:nvPr/>
          </p:nvSpPr>
          <p:spPr>
            <a:xfrm>
              <a:off x="1523375" y="4554950"/>
              <a:ext cx="1216250" cy="55300"/>
            </a:xfrm>
            <a:custGeom>
              <a:avLst/>
              <a:gdLst/>
              <a:ahLst/>
              <a:cxnLst/>
              <a:rect l="l" t="t" r="r" b="b"/>
              <a:pathLst>
                <a:path w="48650" h="2212" extrusionOk="0">
                  <a:moveTo>
                    <a:pt x="0" y="0"/>
                  </a:moveTo>
                  <a:lnTo>
                    <a:pt x="0" y="2212"/>
                  </a:lnTo>
                  <a:lnTo>
                    <a:pt x="5181" y="2212"/>
                  </a:lnTo>
                  <a:lnTo>
                    <a:pt x="5181" y="0"/>
                  </a:lnTo>
                  <a:close/>
                  <a:moveTo>
                    <a:pt x="6592" y="0"/>
                  </a:moveTo>
                  <a:lnTo>
                    <a:pt x="6592" y="2212"/>
                  </a:lnTo>
                  <a:lnTo>
                    <a:pt x="12426" y="2212"/>
                  </a:lnTo>
                  <a:lnTo>
                    <a:pt x="12426" y="0"/>
                  </a:lnTo>
                  <a:close/>
                  <a:moveTo>
                    <a:pt x="13837" y="0"/>
                  </a:moveTo>
                  <a:lnTo>
                    <a:pt x="13837" y="2212"/>
                  </a:lnTo>
                  <a:lnTo>
                    <a:pt x="19671" y="2212"/>
                  </a:lnTo>
                  <a:lnTo>
                    <a:pt x="19671" y="0"/>
                  </a:lnTo>
                  <a:close/>
                  <a:moveTo>
                    <a:pt x="21082" y="0"/>
                  </a:moveTo>
                  <a:lnTo>
                    <a:pt x="21082" y="2212"/>
                  </a:lnTo>
                  <a:lnTo>
                    <a:pt x="26915" y="2212"/>
                  </a:lnTo>
                  <a:lnTo>
                    <a:pt x="26915" y="0"/>
                  </a:lnTo>
                  <a:close/>
                  <a:moveTo>
                    <a:pt x="28326" y="0"/>
                  </a:moveTo>
                  <a:lnTo>
                    <a:pt x="28326" y="2212"/>
                  </a:lnTo>
                  <a:lnTo>
                    <a:pt x="34160" y="2212"/>
                  </a:lnTo>
                  <a:lnTo>
                    <a:pt x="34160" y="0"/>
                  </a:lnTo>
                  <a:close/>
                  <a:moveTo>
                    <a:pt x="35571" y="0"/>
                  </a:moveTo>
                  <a:lnTo>
                    <a:pt x="35571" y="2212"/>
                  </a:lnTo>
                  <a:lnTo>
                    <a:pt x="41405" y="2212"/>
                  </a:lnTo>
                  <a:lnTo>
                    <a:pt x="41405" y="0"/>
                  </a:lnTo>
                  <a:close/>
                  <a:moveTo>
                    <a:pt x="42816" y="0"/>
                  </a:moveTo>
                  <a:lnTo>
                    <a:pt x="42816" y="2212"/>
                  </a:lnTo>
                  <a:lnTo>
                    <a:pt x="48650" y="2212"/>
                  </a:lnTo>
                  <a:lnTo>
                    <a:pt x="48650" y="0"/>
                  </a:lnTo>
                  <a:close/>
                </a:path>
              </a:pathLst>
            </a:custGeom>
            <a:solidFill>
              <a:srgbClr val="DD9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0" name="Google Shape;4940;p103"/>
            <p:cNvSpPr/>
            <p:nvPr/>
          </p:nvSpPr>
          <p:spPr>
            <a:xfrm>
              <a:off x="1523375" y="4554950"/>
              <a:ext cx="129550" cy="55300"/>
            </a:xfrm>
            <a:custGeom>
              <a:avLst/>
              <a:gdLst/>
              <a:ahLst/>
              <a:cxnLst/>
              <a:rect l="l" t="t" r="r" b="b"/>
              <a:pathLst>
                <a:path w="5182" h="2212" fill="none" extrusionOk="0">
                  <a:moveTo>
                    <a:pt x="5181" y="0"/>
                  </a:moveTo>
                  <a:lnTo>
                    <a:pt x="0" y="0"/>
                  </a:lnTo>
                  <a:lnTo>
                    <a:pt x="0" y="2212"/>
                  </a:lnTo>
                  <a:lnTo>
                    <a:pt x="5181" y="2212"/>
                  </a:lnTo>
                  <a:lnTo>
                    <a:pt x="518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1" name="Google Shape;4941;p103"/>
            <p:cNvSpPr/>
            <p:nvPr/>
          </p:nvSpPr>
          <p:spPr>
            <a:xfrm>
              <a:off x="1688175" y="4554950"/>
              <a:ext cx="145850" cy="55300"/>
            </a:xfrm>
            <a:custGeom>
              <a:avLst/>
              <a:gdLst/>
              <a:ahLst/>
              <a:cxnLst/>
              <a:rect l="l" t="t" r="r" b="b"/>
              <a:pathLst>
                <a:path w="5834" h="2212" fill="none" extrusionOk="0">
                  <a:moveTo>
                    <a:pt x="5834" y="0"/>
                  </a:moveTo>
                  <a:lnTo>
                    <a:pt x="0" y="0"/>
                  </a:lnTo>
                  <a:lnTo>
                    <a:pt x="0" y="2212"/>
                  </a:lnTo>
                  <a:lnTo>
                    <a:pt x="5834" y="2212"/>
                  </a:lnTo>
                  <a:lnTo>
                    <a:pt x="583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2" name="Google Shape;4942;p103"/>
            <p:cNvSpPr/>
            <p:nvPr/>
          </p:nvSpPr>
          <p:spPr>
            <a:xfrm>
              <a:off x="1869275" y="4554950"/>
              <a:ext cx="145875" cy="55300"/>
            </a:xfrm>
            <a:custGeom>
              <a:avLst/>
              <a:gdLst/>
              <a:ahLst/>
              <a:cxnLst/>
              <a:rect l="l" t="t" r="r" b="b"/>
              <a:pathLst>
                <a:path w="5835" h="2212" fill="none" extrusionOk="0">
                  <a:moveTo>
                    <a:pt x="5835" y="0"/>
                  </a:moveTo>
                  <a:lnTo>
                    <a:pt x="1" y="0"/>
                  </a:lnTo>
                  <a:lnTo>
                    <a:pt x="1" y="2212"/>
                  </a:lnTo>
                  <a:lnTo>
                    <a:pt x="5835" y="2212"/>
                  </a:lnTo>
                  <a:lnTo>
                    <a:pt x="583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3" name="Google Shape;4943;p103"/>
            <p:cNvSpPr/>
            <p:nvPr/>
          </p:nvSpPr>
          <p:spPr>
            <a:xfrm>
              <a:off x="2050400" y="4554950"/>
              <a:ext cx="145875" cy="55300"/>
            </a:xfrm>
            <a:custGeom>
              <a:avLst/>
              <a:gdLst/>
              <a:ahLst/>
              <a:cxnLst/>
              <a:rect l="l" t="t" r="r" b="b"/>
              <a:pathLst>
                <a:path w="5835" h="2212" fill="none" extrusionOk="0">
                  <a:moveTo>
                    <a:pt x="5834" y="0"/>
                  </a:moveTo>
                  <a:lnTo>
                    <a:pt x="1" y="0"/>
                  </a:lnTo>
                  <a:lnTo>
                    <a:pt x="1" y="2212"/>
                  </a:lnTo>
                  <a:lnTo>
                    <a:pt x="5834" y="2212"/>
                  </a:lnTo>
                  <a:lnTo>
                    <a:pt x="583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4" name="Google Shape;4944;p103"/>
            <p:cNvSpPr/>
            <p:nvPr/>
          </p:nvSpPr>
          <p:spPr>
            <a:xfrm>
              <a:off x="2231525" y="4554950"/>
              <a:ext cx="145875" cy="55300"/>
            </a:xfrm>
            <a:custGeom>
              <a:avLst/>
              <a:gdLst/>
              <a:ahLst/>
              <a:cxnLst/>
              <a:rect l="l" t="t" r="r" b="b"/>
              <a:pathLst>
                <a:path w="5835" h="2212" fill="none" extrusionOk="0">
                  <a:moveTo>
                    <a:pt x="5834" y="0"/>
                  </a:moveTo>
                  <a:lnTo>
                    <a:pt x="0" y="0"/>
                  </a:lnTo>
                  <a:lnTo>
                    <a:pt x="0" y="2212"/>
                  </a:lnTo>
                  <a:lnTo>
                    <a:pt x="5834" y="2212"/>
                  </a:lnTo>
                  <a:lnTo>
                    <a:pt x="583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5" name="Google Shape;4945;p103"/>
            <p:cNvSpPr/>
            <p:nvPr/>
          </p:nvSpPr>
          <p:spPr>
            <a:xfrm>
              <a:off x="2412650" y="4554950"/>
              <a:ext cx="145850" cy="55300"/>
            </a:xfrm>
            <a:custGeom>
              <a:avLst/>
              <a:gdLst/>
              <a:ahLst/>
              <a:cxnLst/>
              <a:rect l="l" t="t" r="r" b="b"/>
              <a:pathLst>
                <a:path w="5834" h="2212" fill="none" extrusionOk="0">
                  <a:moveTo>
                    <a:pt x="5834" y="0"/>
                  </a:moveTo>
                  <a:lnTo>
                    <a:pt x="0" y="0"/>
                  </a:lnTo>
                  <a:lnTo>
                    <a:pt x="0" y="2212"/>
                  </a:lnTo>
                  <a:lnTo>
                    <a:pt x="5834" y="2212"/>
                  </a:lnTo>
                  <a:lnTo>
                    <a:pt x="583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6" name="Google Shape;4946;p103"/>
            <p:cNvSpPr/>
            <p:nvPr/>
          </p:nvSpPr>
          <p:spPr>
            <a:xfrm>
              <a:off x="2593750" y="4554950"/>
              <a:ext cx="145875" cy="55300"/>
            </a:xfrm>
            <a:custGeom>
              <a:avLst/>
              <a:gdLst/>
              <a:ahLst/>
              <a:cxnLst/>
              <a:rect l="l" t="t" r="r" b="b"/>
              <a:pathLst>
                <a:path w="5835" h="2212" fill="none" extrusionOk="0">
                  <a:moveTo>
                    <a:pt x="5835" y="0"/>
                  </a:moveTo>
                  <a:lnTo>
                    <a:pt x="1" y="0"/>
                  </a:lnTo>
                  <a:lnTo>
                    <a:pt x="1" y="2212"/>
                  </a:lnTo>
                  <a:lnTo>
                    <a:pt x="5835" y="2212"/>
                  </a:lnTo>
                  <a:lnTo>
                    <a:pt x="583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7" name="Google Shape;4947;p103"/>
            <p:cNvSpPr/>
            <p:nvPr/>
          </p:nvSpPr>
          <p:spPr>
            <a:xfrm>
              <a:off x="1652900" y="4554950"/>
              <a:ext cx="35300" cy="55300"/>
            </a:xfrm>
            <a:custGeom>
              <a:avLst/>
              <a:gdLst/>
              <a:ahLst/>
              <a:cxnLst/>
              <a:rect l="l" t="t" r="r" b="b"/>
              <a:pathLst>
                <a:path w="1412" h="2212" extrusionOk="0">
                  <a:moveTo>
                    <a:pt x="0" y="0"/>
                  </a:moveTo>
                  <a:lnTo>
                    <a:pt x="0" y="2212"/>
                  </a:lnTo>
                  <a:lnTo>
                    <a:pt x="1411" y="2212"/>
                  </a:lnTo>
                  <a:lnTo>
                    <a:pt x="1411" y="0"/>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8" name="Google Shape;4948;p103"/>
            <p:cNvSpPr/>
            <p:nvPr/>
          </p:nvSpPr>
          <p:spPr>
            <a:xfrm>
              <a:off x="1652900" y="4554950"/>
              <a:ext cx="35300" cy="55300"/>
            </a:xfrm>
            <a:custGeom>
              <a:avLst/>
              <a:gdLst/>
              <a:ahLst/>
              <a:cxnLst/>
              <a:rect l="l" t="t" r="r" b="b"/>
              <a:pathLst>
                <a:path w="1412" h="2212" fill="none" extrusionOk="0">
                  <a:moveTo>
                    <a:pt x="1411" y="0"/>
                  </a:moveTo>
                  <a:lnTo>
                    <a:pt x="0" y="0"/>
                  </a:lnTo>
                  <a:lnTo>
                    <a:pt x="0" y="2212"/>
                  </a:lnTo>
                  <a:lnTo>
                    <a:pt x="1411" y="2212"/>
                  </a:lnTo>
                  <a:lnTo>
                    <a:pt x="14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9" name="Google Shape;4949;p103"/>
            <p:cNvSpPr/>
            <p:nvPr/>
          </p:nvSpPr>
          <p:spPr>
            <a:xfrm>
              <a:off x="1834000" y="4554950"/>
              <a:ext cx="35300" cy="55300"/>
            </a:xfrm>
            <a:custGeom>
              <a:avLst/>
              <a:gdLst/>
              <a:ahLst/>
              <a:cxnLst/>
              <a:rect l="l" t="t" r="r" b="b"/>
              <a:pathLst>
                <a:path w="1412" h="2212" extrusionOk="0">
                  <a:moveTo>
                    <a:pt x="1" y="0"/>
                  </a:moveTo>
                  <a:lnTo>
                    <a:pt x="1" y="2212"/>
                  </a:lnTo>
                  <a:lnTo>
                    <a:pt x="1412" y="2212"/>
                  </a:lnTo>
                  <a:lnTo>
                    <a:pt x="1412" y="0"/>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0" name="Google Shape;4950;p103"/>
            <p:cNvSpPr/>
            <p:nvPr/>
          </p:nvSpPr>
          <p:spPr>
            <a:xfrm>
              <a:off x="1834000" y="4554950"/>
              <a:ext cx="35300" cy="55300"/>
            </a:xfrm>
            <a:custGeom>
              <a:avLst/>
              <a:gdLst/>
              <a:ahLst/>
              <a:cxnLst/>
              <a:rect l="l" t="t" r="r" b="b"/>
              <a:pathLst>
                <a:path w="1412" h="2212" fill="none" extrusionOk="0">
                  <a:moveTo>
                    <a:pt x="1412" y="0"/>
                  </a:moveTo>
                  <a:lnTo>
                    <a:pt x="1" y="0"/>
                  </a:lnTo>
                  <a:lnTo>
                    <a:pt x="1" y="2212"/>
                  </a:lnTo>
                  <a:lnTo>
                    <a:pt x="1412" y="2212"/>
                  </a:lnTo>
                  <a:lnTo>
                    <a:pt x="14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1" name="Google Shape;4951;p103"/>
            <p:cNvSpPr/>
            <p:nvPr/>
          </p:nvSpPr>
          <p:spPr>
            <a:xfrm>
              <a:off x="2015125" y="4554950"/>
              <a:ext cx="35300" cy="55300"/>
            </a:xfrm>
            <a:custGeom>
              <a:avLst/>
              <a:gdLst/>
              <a:ahLst/>
              <a:cxnLst/>
              <a:rect l="l" t="t" r="r" b="b"/>
              <a:pathLst>
                <a:path w="1412" h="2212" extrusionOk="0">
                  <a:moveTo>
                    <a:pt x="1" y="0"/>
                  </a:moveTo>
                  <a:lnTo>
                    <a:pt x="1" y="2212"/>
                  </a:lnTo>
                  <a:lnTo>
                    <a:pt x="1412" y="2212"/>
                  </a:lnTo>
                  <a:lnTo>
                    <a:pt x="1412" y="0"/>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2" name="Google Shape;4952;p103"/>
            <p:cNvSpPr/>
            <p:nvPr/>
          </p:nvSpPr>
          <p:spPr>
            <a:xfrm>
              <a:off x="2015125" y="4554950"/>
              <a:ext cx="35300" cy="55300"/>
            </a:xfrm>
            <a:custGeom>
              <a:avLst/>
              <a:gdLst/>
              <a:ahLst/>
              <a:cxnLst/>
              <a:rect l="l" t="t" r="r" b="b"/>
              <a:pathLst>
                <a:path w="1412" h="2212" fill="none" extrusionOk="0">
                  <a:moveTo>
                    <a:pt x="1412" y="0"/>
                  </a:moveTo>
                  <a:lnTo>
                    <a:pt x="1" y="0"/>
                  </a:lnTo>
                  <a:lnTo>
                    <a:pt x="1" y="2212"/>
                  </a:lnTo>
                  <a:lnTo>
                    <a:pt x="1412" y="2212"/>
                  </a:lnTo>
                  <a:lnTo>
                    <a:pt x="14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3" name="Google Shape;4953;p103"/>
            <p:cNvSpPr/>
            <p:nvPr/>
          </p:nvSpPr>
          <p:spPr>
            <a:xfrm>
              <a:off x="2196250" y="4554950"/>
              <a:ext cx="35300" cy="55300"/>
            </a:xfrm>
            <a:custGeom>
              <a:avLst/>
              <a:gdLst/>
              <a:ahLst/>
              <a:cxnLst/>
              <a:rect l="l" t="t" r="r" b="b"/>
              <a:pathLst>
                <a:path w="1412" h="2212" extrusionOk="0">
                  <a:moveTo>
                    <a:pt x="0" y="0"/>
                  </a:moveTo>
                  <a:lnTo>
                    <a:pt x="0" y="2212"/>
                  </a:lnTo>
                  <a:lnTo>
                    <a:pt x="1411" y="2212"/>
                  </a:lnTo>
                  <a:lnTo>
                    <a:pt x="1411" y="0"/>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4" name="Google Shape;4954;p103"/>
            <p:cNvSpPr/>
            <p:nvPr/>
          </p:nvSpPr>
          <p:spPr>
            <a:xfrm>
              <a:off x="2196250" y="4554950"/>
              <a:ext cx="35300" cy="55300"/>
            </a:xfrm>
            <a:custGeom>
              <a:avLst/>
              <a:gdLst/>
              <a:ahLst/>
              <a:cxnLst/>
              <a:rect l="l" t="t" r="r" b="b"/>
              <a:pathLst>
                <a:path w="1412" h="2212" fill="none" extrusionOk="0">
                  <a:moveTo>
                    <a:pt x="1411" y="0"/>
                  </a:moveTo>
                  <a:lnTo>
                    <a:pt x="0" y="0"/>
                  </a:lnTo>
                  <a:lnTo>
                    <a:pt x="0" y="2212"/>
                  </a:lnTo>
                  <a:lnTo>
                    <a:pt x="1411" y="2212"/>
                  </a:lnTo>
                  <a:lnTo>
                    <a:pt x="14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5" name="Google Shape;4955;p103"/>
            <p:cNvSpPr/>
            <p:nvPr/>
          </p:nvSpPr>
          <p:spPr>
            <a:xfrm>
              <a:off x="2377375" y="4554950"/>
              <a:ext cx="35300" cy="55300"/>
            </a:xfrm>
            <a:custGeom>
              <a:avLst/>
              <a:gdLst/>
              <a:ahLst/>
              <a:cxnLst/>
              <a:rect l="l" t="t" r="r" b="b"/>
              <a:pathLst>
                <a:path w="1412" h="2212" extrusionOk="0">
                  <a:moveTo>
                    <a:pt x="0" y="0"/>
                  </a:moveTo>
                  <a:lnTo>
                    <a:pt x="0" y="2212"/>
                  </a:lnTo>
                  <a:lnTo>
                    <a:pt x="1411" y="2212"/>
                  </a:lnTo>
                  <a:lnTo>
                    <a:pt x="1411" y="0"/>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6" name="Google Shape;4956;p103"/>
            <p:cNvSpPr/>
            <p:nvPr/>
          </p:nvSpPr>
          <p:spPr>
            <a:xfrm>
              <a:off x="2377375" y="4554950"/>
              <a:ext cx="35300" cy="55300"/>
            </a:xfrm>
            <a:custGeom>
              <a:avLst/>
              <a:gdLst/>
              <a:ahLst/>
              <a:cxnLst/>
              <a:rect l="l" t="t" r="r" b="b"/>
              <a:pathLst>
                <a:path w="1412" h="2212" fill="none" extrusionOk="0">
                  <a:moveTo>
                    <a:pt x="1411" y="0"/>
                  </a:moveTo>
                  <a:lnTo>
                    <a:pt x="0" y="0"/>
                  </a:lnTo>
                  <a:lnTo>
                    <a:pt x="0" y="2212"/>
                  </a:lnTo>
                  <a:lnTo>
                    <a:pt x="1411" y="2212"/>
                  </a:lnTo>
                  <a:lnTo>
                    <a:pt x="14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7" name="Google Shape;4957;p103"/>
            <p:cNvSpPr/>
            <p:nvPr/>
          </p:nvSpPr>
          <p:spPr>
            <a:xfrm>
              <a:off x="2558475" y="4554950"/>
              <a:ext cx="35300" cy="55300"/>
            </a:xfrm>
            <a:custGeom>
              <a:avLst/>
              <a:gdLst/>
              <a:ahLst/>
              <a:cxnLst/>
              <a:rect l="l" t="t" r="r" b="b"/>
              <a:pathLst>
                <a:path w="1412" h="2212" extrusionOk="0">
                  <a:moveTo>
                    <a:pt x="1" y="0"/>
                  </a:moveTo>
                  <a:lnTo>
                    <a:pt x="1" y="2212"/>
                  </a:lnTo>
                  <a:lnTo>
                    <a:pt x="1412" y="2212"/>
                  </a:lnTo>
                  <a:lnTo>
                    <a:pt x="1412" y="0"/>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8" name="Google Shape;4958;p103"/>
            <p:cNvSpPr/>
            <p:nvPr/>
          </p:nvSpPr>
          <p:spPr>
            <a:xfrm>
              <a:off x="2558475" y="4554950"/>
              <a:ext cx="35300" cy="55300"/>
            </a:xfrm>
            <a:custGeom>
              <a:avLst/>
              <a:gdLst/>
              <a:ahLst/>
              <a:cxnLst/>
              <a:rect l="l" t="t" r="r" b="b"/>
              <a:pathLst>
                <a:path w="1412" h="2212" fill="none" extrusionOk="0">
                  <a:moveTo>
                    <a:pt x="1412" y="0"/>
                  </a:moveTo>
                  <a:lnTo>
                    <a:pt x="1" y="0"/>
                  </a:lnTo>
                  <a:lnTo>
                    <a:pt x="1" y="2212"/>
                  </a:lnTo>
                  <a:lnTo>
                    <a:pt x="1412" y="2212"/>
                  </a:lnTo>
                  <a:lnTo>
                    <a:pt x="14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9" name="Google Shape;4959;p103"/>
            <p:cNvSpPr/>
            <p:nvPr/>
          </p:nvSpPr>
          <p:spPr>
            <a:xfrm>
              <a:off x="2739600" y="4554950"/>
              <a:ext cx="27925" cy="55300"/>
            </a:xfrm>
            <a:custGeom>
              <a:avLst/>
              <a:gdLst/>
              <a:ahLst/>
              <a:cxnLst/>
              <a:rect l="l" t="t" r="r" b="b"/>
              <a:pathLst>
                <a:path w="1117" h="2212" extrusionOk="0">
                  <a:moveTo>
                    <a:pt x="1" y="0"/>
                  </a:moveTo>
                  <a:lnTo>
                    <a:pt x="1" y="2212"/>
                  </a:lnTo>
                  <a:lnTo>
                    <a:pt x="590" y="2212"/>
                  </a:lnTo>
                  <a:lnTo>
                    <a:pt x="1117" y="0"/>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0" name="Google Shape;4960;p103"/>
            <p:cNvSpPr/>
            <p:nvPr/>
          </p:nvSpPr>
          <p:spPr>
            <a:xfrm>
              <a:off x="2739600" y="4554950"/>
              <a:ext cx="27925" cy="55300"/>
            </a:xfrm>
            <a:custGeom>
              <a:avLst/>
              <a:gdLst/>
              <a:ahLst/>
              <a:cxnLst/>
              <a:rect l="l" t="t" r="r" b="b"/>
              <a:pathLst>
                <a:path w="1117" h="2212" fill="none" extrusionOk="0">
                  <a:moveTo>
                    <a:pt x="1117" y="0"/>
                  </a:moveTo>
                  <a:lnTo>
                    <a:pt x="1" y="0"/>
                  </a:lnTo>
                  <a:lnTo>
                    <a:pt x="1" y="2212"/>
                  </a:lnTo>
                  <a:lnTo>
                    <a:pt x="590" y="2212"/>
                  </a:lnTo>
                  <a:lnTo>
                    <a:pt x="590" y="2212"/>
                  </a:lnTo>
                  <a:lnTo>
                    <a:pt x="11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1" name="Google Shape;4961;p103"/>
            <p:cNvSpPr/>
            <p:nvPr/>
          </p:nvSpPr>
          <p:spPr>
            <a:xfrm>
              <a:off x="1443350" y="4259050"/>
              <a:ext cx="1302075" cy="295400"/>
            </a:xfrm>
            <a:custGeom>
              <a:avLst/>
              <a:gdLst/>
              <a:ahLst/>
              <a:cxnLst/>
              <a:rect l="l" t="t" r="r" b="b"/>
              <a:pathLst>
                <a:path w="52083" h="11816" extrusionOk="0">
                  <a:moveTo>
                    <a:pt x="0" y="1"/>
                  </a:moveTo>
                  <a:lnTo>
                    <a:pt x="0" y="11815"/>
                  </a:lnTo>
                  <a:lnTo>
                    <a:pt x="52082" y="11815"/>
                  </a:lnTo>
                  <a:lnTo>
                    <a:pt x="520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2" name="Google Shape;4962;p103"/>
            <p:cNvSpPr/>
            <p:nvPr/>
          </p:nvSpPr>
          <p:spPr>
            <a:xfrm>
              <a:off x="1443350" y="4259050"/>
              <a:ext cx="1302075" cy="295400"/>
            </a:xfrm>
            <a:custGeom>
              <a:avLst/>
              <a:gdLst/>
              <a:ahLst/>
              <a:cxnLst/>
              <a:rect l="l" t="t" r="r" b="b"/>
              <a:pathLst>
                <a:path w="52083" h="11816" fill="none" extrusionOk="0">
                  <a:moveTo>
                    <a:pt x="0" y="1"/>
                  </a:moveTo>
                  <a:lnTo>
                    <a:pt x="52082" y="1"/>
                  </a:lnTo>
                  <a:lnTo>
                    <a:pt x="52082" y="11815"/>
                  </a:lnTo>
                  <a:lnTo>
                    <a:pt x="0" y="1181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3" name="Google Shape;4963;p103"/>
            <p:cNvSpPr/>
            <p:nvPr/>
          </p:nvSpPr>
          <p:spPr>
            <a:xfrm>
              <a:off x="1572875" y="4314850"/>
              <a:ext cx="35300" cy="239600"/>
            </a:xfrm>
            <a:custGeom>
              <a:avLst/>
              <a:gdLst/>
              <a:ahLst/>
              <a:cxnLst/>
              <a:rect l="l" t="t" r="r" b="b"/>
              <a:pathLst>
                <a:path w="1412" h="9584" extrusionOk="0">
                  <a:moveTo>
                    <a:pt x="0" y="1"/>
                  </a:moveTo>
                  <a:lnTo>
                    <a:pt x="0" y="9583"/>
                  </a:lnTo>
                  <a:lnTo>
                    <a:pt x="1411" y="9583"/>
                  </a:lnTo>
                  <a:lnTo>
                    <a:pt x="1411" y="1"/>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4" name="Google Shape;4964;p103"/>
            <p:cNvSpPr/>
            <p:nvPr/>
          </p:nvSpPr>
          <p:spPr>
            <a:xfrm>
              <a:off x="1572875" y="4314850"/>
              <a:ext cx="35300" cy="239600"/>
            </a:xfrm>
            <a:custGeom>
              <a:avLst/>
              <a:gdLst/>
              <a:ahLst/>
              <a:cxnLst/>
              <a:rect l="l" t="t" r="r" b="b"/>
              <a:pathLst>
                <a:path w="1412" h="9584" fill="none" extrusionOk="0">
                  <a:moveTo>
                    <a:pt x="1411" y="1"/>
                  </a:moveTo>
                  <a:lnTo>
                    <a:pt x="0" y="1"/>
                  </a:lnTo>
                  <a:lnTo>
                    <a:pt x="0" y="9583"/>
                  </a:lnTo>
                  <a:lnTo>
                    <a:pt x="1411" y="9583"/>
                  </a:lnTo>
                  <a:lnTo>
                    <a:pt x="141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5" name="Google Shape;4965;p103"/>
            <p:cNvSpPr/>
            <p:nvPr/>
          </p:nvSpPr>
          <p:spPr>
            <a:xfrm>
              <a:off x="1753975" y="4314850"/>
              <a:ext cx="35300" cy="239600"/>
            </a:xfrm>
            <a:custGeom>
              <a:avLst/>
              <a:gdLst/>
              <a:ahLst/>
              <a:cxnLst/>
              <a:rect l="l" t="t" r="r" b="b"/>
              <a:pathLst>
                <a:path w="1412" h="9584" extrusionOk="0">
                  <a:moveTo>
                    <a:pt x="1" y="1"/>
                  </a:moveTo>
                  <a:lnTo>
                    <a:pt x="1" y="9583"/>
                  </a:lnTo>
                  <a:lnTo>
                    <a:pt x="1412" y="9583"/>
                  </a:lnTo>
                  <a:lnTo>
                    <a:pt x="1412" y="1"/>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6" name="Google Shape;4966;p103"/>
            <p:cNvSpPr/>
            <p:nvPr/>
          </p:nvSpPr>
          <p:spPr>
            <a:xfrm>
              <a:off x="1753975" y="4314850"/>
              <a:ext cx="35300" cy="239600"/>
            </a:xfrm>
            <a:custGeom>
              <a:avLst/>
              <a:gdLst/>
              <a:ahLst/>
              <a:cxnLst/>
              <a:rect l="l" t="t" r="r" b="b"/>
              <a:pathLst>
                <a:path w="1412" h="9584" fill="none" extrusionOk="0">
                  <a:moveTo>
                    <a:pt x="1412" y="1"/>
                  </a:moveTo>
                  <a:lnTo>
                    <a:pt x="1" y="1"/>
                  </a:lnTo>
                  <a:lnTo>
                    <a:pt x="1" y="9583"/>
                  </a:lnTo>
                  <a:lnTo>
                    <a:pt x="1412" y="9583"/>
                  </a:lnTo>
                  <a:lnTo>
                    <a:pt x="14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7" name="Google Shape;4967;p103"/>
            <p:cNvSpPr/>
            <p:nvPr/>
          </p:nvSpPr>
          <p:spPr>
            <a:xfrm>
              <a:off x="1935100" y="4314850"/>
              <a:ext cx="35300" cy="239600"/>
            </a:xfrm>
            <a:custGeom>
              <a:avLst/>
              <a:gdLst/>
              <a:ahLst/>
              <a:cxnLst/>
              <a:rect l="l" t="t" r="r" b="b"/>
              <a:pathLst>
                <a:path w="1412" h="9584" extrusionOk="0">
                  <a:moveTo>
                    <a:pt x="0" y="1"/>
                  </a:moveTo>
                  <a:lnTo>
                    <a:pt x="0" y="9583"/>
                  </a:lnTo>
                  <a:lnTo>
                    <a:pt x="1411" y="9583"/>
                  </a:lnTo>
                  <a:lnTo>
                    <a:pt x="1411" y="1"/>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8" name="Google Shape;4968;p103"/>
            <p:cNvSpPr/>
            <p:nvPr/>
          </p:nvSpPr>
          <p:spPr>
            <a:xfrm>
              <a:off x="1935100" y="4314850"/>
              <a:ext cx="35300" cy="239600"/>
            </a:xfrm>
            <a:custGeom>
              <a:avLst/>
              <a:gdLst/>
              <a:ahLst/>
              <a:cxnLst/>
              <a:rect l="l" t="t" r="r" b="b"/>
              <a:pathLst>
                <a:path w="1412" h="9584" fill="none" extrusionOk="0">
                  <a:moveTo>
                    <a:pt x="1411" y="1"/>
                  </a:moveTo>
                  <a:lnTo>
                    <a:pt x="0" y="1"/>
                  </a:lnTo>
                  <a:lnTo>
                    <a:pt x="0" y="9583"/>
                  </a:lnTo>
                  <a:lnTo>
                    <a:pt x="1411" y="9583"/>
                  </a:lnTo>
                  <a:lnTo>
                    <a:pt x="141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9" name="Google Shape;4969;p103"/>
            <p:cNvSpPr/>
            <p:nvPr/>
          </p:nvSpPr>
          <p:spPr>
            <a:xfrm>
              <a:off x="2116225" y="4314850"/>
              <a:ext cx="35300" cy="239600"/>
            </a:xfrm>
            <a:custGeom>
              <a:avLst/>
              <a:gdLst/>
              <a:ahLst/>
              <a:cxnLst/>
              <a:rect l="l" t="t" r="r" b="b"/>
              <a:pathLst>
                <a:path w="1412" h="9584" extrusionOk="0">
                  <a:moveTo>
                    <a:pt x="0" y="1"/>
                  </a:moveTo>
                  <a:lnTo>
                    <a:pt x="0" y="9583"/>
                  </a:lnTo>
                  <a:lnTo>
                    <a:pt x="1411" y="9583"/>
                  </a:lnTo>
                  <a:lnTo>
                    <a:pt x="1411" y="1"/>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0" name="Google Shape;4970;p103"/>
            <p:cNvSpPr/>
            <p:nvPr/>
          </p:nvSpPr>
          <p:spPr>
            <a:xfrm>
              <a:off x="2116225" y="4314850"/>
              <a:ext cx="35300" cy="239600"/>
            </a:xfrm>
            <a:custGeom>
              <a:avLst/>
              <a:gdLst/>
              <a:ahLst/>
              <a:cxnLst/>
              <a:rect l="l" t="t" r="r" b="b"/>
              <a:pathLst>
                <a:path w="1412" h="9584" fill="none" extrusionOk="0">
                  <a:moveTo>
                    <a:pt x="1411" y="1"/>
                  </a:moveTo>
                  <a:lnTo>
                    <a:pt x="0" y="1"/>
                  </a:lnTo>
                  <a:lnTo>
                    <a:pt x="0" y="9583"/>
                  </a:lnTo>
                  <a:lnTo>
                    <a:pt x="1411" y="9583"/>
                  </a:lnTo>
                  <a:lnTo>
                    <a:pt x="141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1" name="Google Shape;4971;p103"/>
            <p:cNvSpPr/>
            <p:nvPr/>
          </p:nvSpPr>
          <p:spPr>
            <a:xfrm>
              <a:off x="2297325" y="4314850"/>
              <a:ext cx="35300" cy="239600"/>
            </a:xfrm>
            <a:custGeom>
              <a:avLst/>
              <a:gdLst/>
              <a:ahLst/>
              <a:cxnLst/>
              <a:rect l="l" t="t" r="r" b="b"/>
              <a:pathLst>
                <a:path w="1412" h="9584" extrusionOk="0">
                  <a:moveTo>
                    <a:pt x="1" y="1"/>
                  </a:moveTo>
                  <a:lnTo>
                    <a:pt x="1" y="9583"/>
                  </a:lnTo>
                  <a:lnTo>
                    <a:pt x="1412" y="9583"/>
                  </a:lnTo>
                  <a:lnTo>
                    <a:pt x="1412" y="1"/>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2" name="Google Shape;4972;p103"/>
            <p:cNvSpPr/>
            <p:nvPr/>
          </p:nvSpPr>
          <p:spPr>
            <a:xfrm>
              <a:off x="2297325" y="4314850"/>
              <a:ext cx="35300" cy="239600"/>
            </a:xfrm>
            <a:custGeom>
              <a:avLst/>
              <a:gdLst/>
              <a:ahLst/>
              <a:cxnLst/>
              <a:rect l="l" t="t" r="r" b="b"/>
              <a:pathLst>
                <a:path w="1412" h="9584" fill="none" extrusionOk="0">
                  <a:moveTo>
                    <a:pt x="1412" y="1"/>
                  </a:moveTo>
                  <a:lnTo>
                    <a:pt x="1" y="1"/>
                  </a:lnTo>
                  <a:lnTo>
                    <a:pt x="1" y="9583"/>
                  </a:lnTo>
                  <a:lnTo>
                    <a:pt x="1412" y="9583"/>
                  </a:lnTo>
                  <a:lnTo>
                    <a:pt x="14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3" name="Google Shape;4973;p103"/>
            <p:cNvSpPr/>
            <p:nvPr/>
          </p:nvSpPr>
          <p:spPr>
            <a:xfrm>
              <a:off x="2478450" y="4314850"/>
              <a:ext cx="35300" cy="239600"/>
            </a:xfrm>
            <a:custGeom>
              <a:avLst/>
              <a:gdLst/>
              <a:ahLst/>
              <a:cxnLst/>
              <a:rect l="l" t="t" r="r" b="b"/>
              <a:pathLst>
                <a:path w="1412" h="9584" extrusionOk="0">
                  <a:moveTo>
                    <a:pt x="1" y="1"/>
                  </a:moveTo>
                  <a:lnTo>
                    <a:pt x="1" y="9583"/>
                  </a:lnTo>
                  <a:lnTo>
                    <a:pt x="1412" y="9583"/>
                  </a:lnTo>
                  <a:lnTo>
                    <a:pt x="1412" y="1"/>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4" name="Google Shape;4974;p103"/>
            <p:cNvSpPr/>
            <p:nvPr/>
          </p:nvSpPr>
          <p:spPr>
            <a:xfrm>
              <a:off x="2478450" y="4314850"/>
              <a:ext cx="35300" cy="239600"/>
            </a:xfrm>
            <a:custGeom>
              <a:avLst/>
              <a:gdLst/>
              <a:ahLst/>
              <a:cxnLst/>
              <a:rect l="l" t="t" r="r" b="b"/>
              <a:pathLst>
                <a:path w="1412" h="9584" fill="none" extrusionOk="0">
                  <a:moveTo>
                    <a:pt x="1412" y="1"/>
                  </a:moveTo>
                  <a:lnTo>
                    <a:pt x="1" y="1"/>
                  </a:lnTo>
                  <a:lnTo>
                    <a:pt x="1" y="9583"/>
                  </a:lnTo>
                  <a:lnTo>
                    <a:pt x="1412" y="9583"/>
                  </a:lnTo>
                  <a:lnTo>
                    <a:pt x="14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5" name="Google Shape;4975;p103"/>
            <p:cNvSpPr/>
            <p:nvPr/>
          </p:nvSpPr>
          <p:spPr>
            <a:xfrm>
              <a:off x="2659575" y="4314850"/>
              <a:ext cx="35300" cy="239600"/>
            </a:xfrm>
            <a:custGeom>
              <a:avLst/>
              <a:gdLst/>
              <a:ahLst/>
              <a:cxnLst/>
              <a:rect l="l" t="t" r="r" b="b"/>
              <a:pathLst>
                <a:path w="1412" h="9584" extrusionOk="0">
                  <a:moveTo>
                    <a:pt x="0" y="1"/>
                  </a:moveTo>
                  <a:lnTo>
                    <a:pt x="0" y="9583"/>
                  </a:lnTo>
                  <a:lnTo>
                    <a:pt x="1411" y="9583"/>
                  </a:lnTo>
                  <a:lnTo>
                    <a:pt x="1411" y="1"/>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6" name="Google Shape;4976;p103"/>
            <p:cNvSpPr/>
            <p:nvPr/>
          </p:nvSpPr>
          <p:spPr>
            <a:xfrm>
              <a:off x="2659575" y="4314850"/>
              <a:ext cx="35300" cy="239600"/>
            </a:xfrm>
            <a:custGeom>
              <a:avLst/>
              <a:gdLst/>
              <a:ahLst/>
              <a:cxnLst/>
              <a:rect l="l" t="t" r="r" b="b"/>
              <a:pathLst>
                <a:path w="1412" h="9584" fill="none" extrusionOk="0">
                  <a:moveTo>
                    <a:pt x="1411" y="1"/>
                  </a:moveTo>
                  <a:lnTo>
                    <a:pt x="0" y="1"/>
                  </a:lnTo>
                  <a:lnTo>
                    <a:pt x="0" y="9583"/>
                  </a:lnTo>
                  <a:lnTo>
                    <a:pt x="1411" y="9583"/>
                  </a:lnTo>
                  <a:lnTo>
                    <a:pt x="141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7" name="Google Shape;4977;p103"/>
            <p:cNvSpPr/>
            <p:nvPr/>
          </p:nvSpPr>
          <p:spPr>
            <a:xfrm>
              <a:off x="1443350" y="4259050"/>
              <a:ext cx="1302075" cy="55825"/>
            </a:xfrm>
            <a:custGeom>
              <a:avLst/>
              <a:gdLst/>
              <a:ahLst/>
              <a:cxnLst/>
              <a:rect l="l" t="t" r="r" b="b"/>
              <a:pathLst>
                <a:path w="52083" h="2233" extrusionOk="0">
                  <a:moveTo>
                    <a:pt x="0" y="1"/>
                  </a:moveTo>
                  <a:lnTo>
                    <a:pt x="0" y="2233"/>
                  </a:lnTo>
                  <a:lnTo>
                    <a:pt x="5181" y="2233"/>
                  </a:lnTo>
                  <a:lnTo>
                    <a:pt x="5181" y="1"/>
                  </a:lnTo>
                  <a:close/>
                  <a:moveTo>
                    <a:pt x="6592" y="1"/>
                  </a:moveTo>
                  <a:lnTo>
                    <a:pt x="6592" y="2233"/>
                  </a:lnTo>
                  <a:lnTo>
                    <a:pt x="12426" y="2233"/>
                  </a:lnTo>
                  <a:lnTo>
                    <a:pt x="12426" y="1"/>
                  </a:lnTo>
                  <a:close/>
                  <a:moveTo>
                    <a:pt x="13837" y="1"/>
                  </a:moveTo>
                  <a:lnTo>
                    <a:pt x="13837" y="2233"/>
                  </a:lnTo>
                  <a:lnTo>
                    <a:pt x="19670" y="2233"/>
                  </a:lnTo>
                  <a:lnTo>
                    <a:pt x="19670" y="1"/>
                  </a:lnTo>
                  <a:close/>
                  <a:moveTo>
                    <a:pt x="21081" y="1"/>
                  </a:moveTo>
                  <a:lnTo>
                    <a:pt x="21081" y="2233"/>
                  </a:lnTo>
                  <a:lnTo>
                    <a:pt x="26915" y="2233"/>
                  </a:lnTo>
                  <a:lnTo>
                    <a:pt x="26915" y="1"/>
                  </a:lnTo>
                  <a:close/>
                  <a:moveTo>
                    <a:pt x="28326" y="1"/>
                  </a:moveTo>
                  <a:lnTo>
                    <a:pt x="28326" y="2233"/>
                  </a:lnTo>
                  <a:lnTo>
                    <a:pt x="34160" y="2233"/>
                  </a:lnTo>
                  <a:lnTo>
                    <a:pt x="34160" y="1"/>
                  </a:lnTo>
                  <a:close/>
                  <a:moveTo>
                    <a:pt x="35571" y="1"/>
                  </a:moveTo>
                  <a:lnTo>
                    <a:pt x="35571" y="2233"/>
                  </a:lnTo>
                  <a:lnTo>
                    <a:pt x="41405" y="2233"/>
                  </a:lnTo>
                  <a:lnTo>
                    <a:pt x="41405" y="1"/>
                  </a:lnTo>
                  <a:close/>
                  <a:moveTo>
                    <a:pt x="42816" y="1"/>
                  </a:moveTo>
                  <a:lnTo>
                    <a:pt x="42816" y="2233"/>
                  </a:lnTo>
                  <a:lnTo>
                    <a:pt x="48649" y="2233"/>
                  </a:lnTo>
                  <a:lnTo>
                    <a:pt x="48649" y="1"/>
                  </a:lnTo>
                  <a:close/>
                  <a:moveTo>
                    <a:pt x="50060" y="1"/>
                  </a:moveTo>
                  <a:lnTo>
                    <a:pt x="50060" y="2233"/>
                  </a:lnTo>
                  <a:lnTo>
                    <a:pt x="52082" y="2233"/>
                  </a:lnTo>
                  <a:lnTo>
                    <a:pt x="52082" y="1"/>
                  </a:lnTo>
                  <a:close/>
                </a:path>
              </a:pathLst>
            </a:custGeom>
            <a:solidFill>
              <a:srgbClr val="DD9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8" name="Google Shape;4978;p103"/>
            <p:cNvSpPr/>
            <p:nvPr/>
          </p:nvSpPr>
          <p:spPr>
            <a:xfrm>
              <a:off x="1443350" y="4259050"/>
              <a:ext cx="129550" cy="55825"/>
            </a:xfrm>
            <a:custGeom>
              <a:avLst/>
              <a:gdLst/>
              <a:ahLst/>
              <a:cxnLst/>
              <a:rect l="l" t="t" r="r" b="b"/>
              <a:pathLst>
                <a:path w="5182" h="2233" fill="none" extrusionOk="0">
                  <a:moveTo>
                    <a:pt x="5181" y="1"/>
                  </a:moveTo>
                  <a:lnTo>
                    <a:pt x="0" y="1"/>
                  </a:lnTo>
                  <a:lnTo>
                    <a:pt x="0" y="2233"/>
                  </a:lnTo>
                  <a:lnTo>
                    <a:pt x="5181" y="2233"/>
                  </a:lnTo>
                  <a:lnTo>
                    <a:pt x="5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9" name="Google Shape;4979;p103"/>
            <p:cNvSpPr/>
            <p:nvPr/>
          </p:nvSpPr>
          <p:spPr>
            <a:xfrm>
              <a:off x="1608150" y="4259050"/>
              <a:ext cx="145850" cy="55825"/>
            </a:xfrm>
            <a:custGeom>
              <a:avLst/>
              <a:gdLst/>
              <a:ahLst/>
              <a:cxnLst/>
              <a:rect l="l" t="t" r="r" b="b"/>
              <a:pathLst>
                <a:path w="5834" h="2233" fill="none" extrusionOk="0">
                  <a:moveTo>
                    <a:pt x="5834" y="1"/>
                  </a:moveTo>
                  <a:lnTo>
                    <a:pt x="0" y="1"/>
                  </a:lnTo>
                  <a:lnTo>
                    <a:pt x="0" y="2233"/>
                  </a:lnTo>
                  <a:lnTo>
                    <a:pt x="5834" y="2233"/>
                  </a:lnTo>
                  <a:lnTo>
                    <a:pt x="583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0" name="Google Shape;4980;p103"/>
            <p:cNvSpPr/>
            <p:nvPr/>
          </p:nvSpPr>
          <p:spPr>
            <a:xfrm>
              <a:off x="1789250" y="4259050"/>
              <a:ext cx="145875" cy="55825"/>
            </a:xfrm>
            <a:custGeom>
              <a:avLst/>
              <a:gdLst/>
              <a:ahLst/>
              <a:cxnLst/>
              <a:rect l="l" t="t" r="r" b="b"/>
              <a:pathLst>
                <a:path w="5835" h="2233" fill="none" extrusionOk="0">
                  <a:moveTo>
                    <a:pt x="5834" y="1"/>
                  </a:moveTo>
                  <a:lnTo>
                    <a:pt x="1" y="1"/>
                  </a:lnTo>
                  <a:lnTo>
                    <a:pt x="1" y="2233"/>
                  </a:lnTo>
                  <a:lnTo>
                    <a:pt x="5834" y="2233"/>
                  </a:lnTo>
                  <a:lnTo>
                    <a:pt x="583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1" name="Google Shape;4981;p103"/>
            <p:cNvSpPr/>
            <p:nvPr/>
          </p:nvSpPr>
          <p:spPr>
            <a:xfrm>
              <a:off x="1970375" y="4259050"/>
              <a:ext cx="145875" cy="55825"/>
            </a:xfrm>
            <a:custGeom>
              <a:avLst/>
              <a:gdLst/>
              <a:ahLst/>
              <a:cxnLst/>
              <a:rect l="l" t="t" r="r" b="b"/>
              <a:pathLst>
                <a:path w="5835" h="2233" fill="none" extrusionOk="0">
                  <a:moveTo>
                    <a:pt x="5834" y="1"/>
                  </a:moveTo>
                  <a:lnTo>
                    <a:pt x="0" y="1"/>
                  </a:lnTo>
                  <a:lnTo>
                    <a:pt x="0" y="2233"/>
                  </a:lnTo>
                  <a:lnTo>
                    <a:pt x="5834" y="2233"/>
                  </a:lnTo>
                  <a:lnTo>
                    <a:pt x="583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2" name="Google Shape;4982;p103"/>
            <p:cNvSpPr/>
            <p:nvPr/>
          </p:nvSpPr>
          <p:spPr>
            <a:xfrm>
              <a:off x="2151500" y="4259050"/>
              <a:ext cx="145850" cy="55825"/>
            </a:xfrm>
            <a:custGeom>
              <a:avLst/>
              <a:gdLst/>
              <a:ahLst/>
              <a:cxnLst/>
              <a:rect l="l" t="t" r="r" b="b"/>
              <a:pathLst>
                <a:path w="5834" h="2233" fill="none" extrusionOk="0">
                  <a:moveTo>
                    <a:pt x="5834" y="1"/>
                  </a:moveTo>
                  <a:lnTo>
                    <a:pt x="0" y="1"/>
                  </a:lnTo>
                  <a:lnTo>
                    <a:pt x="0" y="2233"/>
                  </a:lnTo>
                  <a:lnTo>
                    <a:pt x="5834" y="2233"/>
                  </a:lnTo>
                  <a:lnTo>
                    <a:pt x="583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3" name="Google Shape;4983;p103"/>
            <p:cNvSpPr/>
            <p:nvPr/>
          </p:nvSpPr>
          <p:spPr>
            <a:xfrm>
              <a:off x="2332600" y="4259050"/>
              <a:ext cx="145875" cy="55825"/>
            </a:xfrm>
            <a:custGeom>
              <a:avLst/>
              <a:gdLst/>
              <a:ahLst/>
              <a:cxnLst/>
              <a:rect l="l" t="t" r="r" b="b"/>
              <a:pathLst>
                <a:path w="5835" h="2233" fill="none" extrusionOk="0">
                  <a:moveTo>
                    <a:pt x="5835" y="1"/>
                  </a:moveTo>
                  <a:lnTo>
                    <a:pt x="1" y="1"/>
                  </a:lnTo>
                  <a:lnTo>
                    <a:pt x="1" y="2233"/>
                  </a:lnTo>
                  <a:lnTo>
                    <a:pt x="5835" y="2233"/>
                  </a:lnTo>
                  <a:lnTo>
                    <a:pt x="583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4" name="Google Shape;4984;p103"/>
            <p:cNvSpPr/>
            <p:nvPr/>
          </p:nvSpPr>
          <p:spPr>
            <a:xfrm>
              <a:off x="2513725" y="4259050"/>
              <a:ext cx="145875" cy="55825"/>
            </a:xfrm>
            <a:custGeom>
              <a:avLst/>
              <a:gdLst/>
              <a:ahLst/>
              <a:cxnLst/>
              <a:rect l="l" t="t" r="r" b="b"/>
              <a:pathLst>
                <a:path w="5835" h="2233" fill="none" extrusionOk="0">
                  <a:moveTo>
                    <a:pt x="5834" y="1"/>
                  </a:moveTo>
                  <a:lnTo>
                    <a:pt x="1" y="1"/>
                  </a:lnTo>
                  <a:lnTo>
                    <a:pt x="1" y="2233"/>
                  </a:lnTo>
                  <a:lnTo>
                    <a:pt x="5834" y="2233"/>
                  </a:lnTo>
                  <a:lnTo>
                    <a:pt x="583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5" name="Google Shape;4985;p103"/>
            <p:cNvSpPr/>
            <p:nvPr/>
          </p:nvSpPr>
          <p:spPr>
            <a:xfrm>
              <a:off x="2694850" y="4259050"/>
              <a:ext cx="50575" cy="55825"/>
            </a:xfrm>
            <a:custGeom>
              <a:avLst/>
              <a:gdLst/>
              <a:ahLst/>
              <a:cxnLst/>
              <a:rect l="l" t="t" r="r" b="b"/>
              <a:pathLst>
                <a:path w="2023" h="2233" fill="none" extrusionOk="0">
                  <a:moveTo>
                    <a:pt x="2022" y="1"/>
                  </a:moveTo>
                  <a:lnTo>
                    <a:pt x="0" y="1"/>
                  </a:lnTo>
                  <a:lnTo>
                    <a:pt x="0" y="2233"/>
                  </a:lnTo>
                  <a:lnTo>
                    <a:pt x="2022" y="2233"/>
                  </a:lnTo>
                  <a:lnTo>
                    <a:pt x="202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6" name="Google Shape;4986;p103"/>
            <p:cNvSpPr/>
            <p:nvPr/>
          </p:nvSpPr>
          <p:spPr>
            <a:xfrm>
              <a:off x="1572875" y="4259050"/>
              <a:ext cx="35300" cy="55825"/>
            </a:xfrm>
            <a:custGeom>
              <a:avLst/>
              <a:gdLst/>
              <a:ahLst/>
              <a:cxnLst/>
              <a:rect l="l" t="t" r="r" b="b"/>
              <a:pathLst>
                <a:path w="1412" h="2233" extrusionOk="0">
                  <a:moveTo>
                    <a:pt x="0" y="1"/>
                  </a:moveTo>
                  <a:lnTo>
                    <a:pt x="0" y="2233"/>
                  </a:lnTo>
                  <a:lnTo>
                    <a:pt x="1411" y="2233"/>
                  </a:lnTo>
                  <a:lnTo>
                    <a:pt x="1411" y="1"/>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7" name="Google Shape;4987;p103"/>
            <p:cNvSpPr/>
            <p:nvPr/>
          </p:nvSpPr>
          <p:spPr>
            <a:xfrm>
              <a:off x="1572875" y="4259050"/>
              <a:ext cx="35300" cy="55825"/>
            </a:xfrm>
            <a:custGeom>
              <a:avLst/>
              <a:gdLst/>
              <a:ahLst/>
              <a:cxnLst/>
              <a:rect l="l" t="t" r="r" b="b"/>
              <a:pathLst>
                <a:path w="1412" h="2233" fill="none" extrusionOk="0">
                  <a:moveTo>
                    <a:pt x="1411" y="1"/>
                  </a:moveTo>
                  <a:lnTo>
                    <a:pt x="0" y="1"/>
                  </a:lnTo>
                  <a:lnTo>
                    <a:pt x="0" y="2233"/>
                  </a:lnTo>
                  <a:lnTo>
                    <a:pt x="1411" y="2233"/>
                  </a:lnTo>
                  <a:lnTo>
                    <a:pt x="141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8" name="Google Shape;4988;p103"/>
            <p:cNvSpPr/>
            <p:nvPr/>
          </p:nvSpPr>
          <p:spPr>
            <a:xfrm>
              <a:off x="1753975" y="4259050"/>
              <a:ext cx="35300" cy="55825"/>
            </a:xfrm>
            <a:custGeom>
              <a:avLst/>
              <a:gdLst/>
              <a:ahLst/>
              <a:cxnLst/>
              <a:rect l="l" t="t" r="r" b="b"/>
              <a:pathLst>
                <a:path w="1412" h="2233" extrusionOk="0">
                  <a:moveTo>
                    <a:pt x="1" y="1"/>
                  </a:moveTo>
                  <a:lnTo>
                    <a:pt x="1" y="2233"/>
                  </a:lnTo>
                  <a:lnTo>
                    <a:pt x="1412" y="2233"/>
                  </a:lnTo>
                  <a:lnTo>
                    <a:pt x="1412" y="1"/>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9" name="Google Shape;4989;p103"/>
            <p:cNvSpPr/>
            <p:nvPr/>
          </p:nvSpPr>
          <p:spPr>
            <a:xfrm>
              <a:off x="1753975" y="4259050"/>
              <a:ext cx="35300" cy="55825"/>
            </a:xfrm>
            <a:custGeom>
              <a:avLst/>
              <a:gdLst/>
              <a:ahLst/>
              <a:cxnLst/>
              <a:rect l="l" t="t" r="r" b="b"/>
              <a:pathLst>
                <a:path w="1412" h="2233" fill="none" extrusionOk="0">
                  <a:moveTo>
                    <a:pt x="1412" y="1"/>
                  </a:moveTo>
                  <a:lnTo>
                    <a:pt x="1" y="1"/>
                  </a:lnTo>
                  <a:lnTo>
                    <a:pt x="1" y="2233"/>
                  </a:lnTo>
                  <a:lnTo>
                    <a:pt x="1412" y="2233"/>
                  </a:lnTo>
                  <a:lnTo>
                    <a:pt x="14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0" name="Google Shape;4990;p103"/>
            <p:cNvSpPr/>
            <p:nvPr/>
          </p:nvSpPr>
          <p:spPr>
            <a:xfrm>
              <a:off x="1935100" y="4259050"/>
              <a:ext cx="35300" cy="55825"/>
            </a:xfrm>
            <a:custGeom>
              <a:avLst/>
              <a:gdLst/>
              <a:ahLst/>
              <a:cxnLst/>
              <a:rect l="l" t="t" r="r" b="b"/>
              <a:pathLst>
                <a:path w="1412" h="2233" extrusionOk="0">
                  <a:moveTo>
                    <a:pt x="0" y="1"/>
                  </a:moveTo>
                  <a:lnTo>
                    <a:pt x="0" y="2233"/>
                  </a:lnTo>
                  <a:lnTo>
                    <a:pt x="1411" y="2233"/>
                  </a:lnTo>
                  <a:lnTo>
                    <a:pt x="1411" y="1"/>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1" name="Google Shape;4991;p103"/>
            <p:cNvSpPr/>
            <p:nvPr/>
          </p:nvSpPr>
          <p:spPr>
            <a:xfrm>
              <a:off x="1935100" y="4259050"/>
              <a:ext cx="35300" cy="55825"/>
            </a:xfrm>
            <a:custGeom>
              <a:avLst/>
              <a:gdLst/>
              <a:ahLst/>
              <a:cxnLst/>
              <a:rect l="l" t="t" r="r" b="b"/>
              <a:pathLst>
                <a:path w="1412" h="2233" fill="none" extrusionOk="0">
                  <a:moveTo>
                    <a:pt x="1411" y="1"/>
                  </a:moveTo>
                  <a:lnTo>
                    <a:pt x="0" y="1"/>
                  </a:lnTo>
                  <a:lnTo>
                    <a:pt x="0" y="2233"/>
                  </a:lnTo>
                  <a:lnTo>
                    <a:pt x="1411" y="2233"/>
                  </a:lnTo>
                  <a:lnTo>
                    <a:pt x="141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2" name="Google Shape;4992;p103"/>
            <p:cNvSpPr/>
            <p:nvPr/>
          </p:nvSpPr>
          <p:spPr>
            <a:xfrm>
              <a:off x="2116225" y="4259050"/>
              <a:ext cx="35300" cy="55825"/>
            </a:xfrm>
            <a:custGeom>
              <a:avLst/>
              <a:gdLst/>
              <a:ahLst/>
              <a:cxnLst/>
              <a:rect l="l" t="t" r="r" b="b"/>
              <a:pathLst>
                <a:path w="1412" h="2233" extrusionOk="0">
                  <a:moveTo>
                    <a:pt x="0" y="1"/>
                  </a:moveTo>
                  <a:lnTo>
                    <a:pt x="0" y="2233"/>
                  </a:lnTo>
                  <a:lnTo>
                    <a:pt x="1411" y="2233"/>
                  </a:lnTo>
                  <a:lnTo>
                    <a:pt x="1411" y="1"/>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3" name="Google Shape;4993;p103"/>
            <p:cNvSpPr/>
            <p:nvPr/>
          </p:nvSpPr>
          <p:spPr>
            <a:xfrm>
              <a:off x="2116225" y="4259050"/>
              <a:ext cx="35300" cy="55825"/>
            </a:xfrm>
            <a:custGeom>
              <a:avLst/>
              <a:gdLst/>
              <a:ahLst/>
              <a:cxnLst/>
              <a:rect l="l" t="t" r="r" b="b"/>
              <a:pathLst>
                <a:path w="1412" h="2233" fill="none" extrusionOk="0">
                  <a:moveTo>
                    <a:pt x="1411" y="1"/>
                  </a:moveTo>
                  <a:lnTo>
                    <a:pt x="0" y="1"/>
                  </a:lnTo>
                  <a:lnTo>
                    <a:pt x="0" y="2233"/>
                  </a:lnTo>
                  <a:lnTo>
                    <a:pt x="1411" y="2233"/>
                  </a:lnTo>
                  <a:lnTo>
                    <a:pt x="141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4" name="Google Shape;4994;p103"/>
            <p:cNvSpPr/>
            <p:nvPr/>
          </p:nvSpPr>
          <p:spPr>
            <a:xfrm>
              <a:off x="2297325" y="4259050"/>
              <a:ext cx="35300" cy="55825"/>
            </a:xfrm>
            <a:custGeom>
              <a:avLst/>
              <a:gdLst/>
              <a:ahLst/>
              <a:cxnLst/>
              <a:rect l="l" t="t" r="r" b="b"/>
              <a:pathLst>
                <a:path w="1412" h="2233" extrusionOk="0">
                  <a:moveTo>
                    <a:pt x="1" y="1"/>
                  </a:moveTo>
                  <a:lnTo>
                    <a:pt x="1" y="2233"/>
                  </a:lnTo>
                  <a:lnTo>
                    <a:pt x="1412" y="2233"/>
                  </a:lnTo>
                  <a:lnTo>
                    <a:pt x="1412" y="1"/>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5" name="Google Shape;4995;p103"/>
            <p:cNvSpPr/>
            <p:nvPr/>
          </p:nvSpPr>
          <p:spPr>
            <a:xfrm>
              <a:off x="2297325" y="4259050"/>
              <a:ext cx="35300" cy="55825"/>
            </a:xfrm>
            <a:custGeom>
              <a:avLst/>
              <a:gdLst/>
              <a:ahLst/>
              <a:cxnLst/>
              <a:rect l="l" t="t" r="r" b="b"/>
              <a:pathLst>
                <a:path w="1412" h="2233" fill="none" extrusionOk="0">
                  <a:moveTo>
                    <a:pt x="1412" y="1"/>
                  </a:moveTo>
                  <a:lnTo>
                    <a:pt x="1" y="1"/>
                  </a:lnTo>
                  <a:lnTo>
                    <a:pt x="1" y="2233"/>
                  </a:lnTo>
                  <a:lnTo>
                    <a:pt x="1412" y="2233"/>
                  </a:lnTo>
                  <a:lnTo>
                    <a:pt x="14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6" name="Google Shape;4996;p103"/>
            <p:cNvSpPr/>
            <p:nvPr/>
          </p:nvSpPr>
          <p:spPr>
            <a:xfrm>
              <a:off x="2478450" y="4259050"/>
              <a:ext cx="35300" cy="55825"/>
            </a:xfrm>
            <a:custGeom>
              <a:avLst/>
              <a:gdLst/>
              <a:ahLst/>
              <a:cxnLst/>
              <a:rect l="l" t="t" r="r" b="b"/>
              <a:pathLst>
                <a:path w="1412" h="2233" extrusionOk="0">
                  <a:moveTo>
                    <a:pt x="1" y="1"/>
                  </a:moveTo>
                  <a:lnTo>
                    <a:pt x="1" y="2233"/>
                  </a:lnTo>
                  <a:lnTo>
                    <a:pt x="1412" y="2233"/>
                  </a:lnTo>
                  <a:lnTo>
                    <a:pt x="1412" y="1"/>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7" name="Google Shape;4997;p103"/>
            <p:cNvSpPr/>
            <p:nvPr/>
          </p:nvSpPr>
          <p:spPr>
            <a:xfrm>
              <a:off x="2478450" y="4259050"/>
              <a:ext cx="35300" cy="55825"/>
            </a:xfrm>
            <a:custGeom>
              <a:avLst/>
              <a:gdLst/>
              <a:ahLst/>
              <a:cxnLst/>
              <a:rect l="l" t="t" r="r" b="b"/>
              <a:pathLst>
                <a:path w="1412" h="2233" fill="none" extrusionOk="0">
                  <a:moveTo>
                    <a:pt x="1412" y="1"/>
                  </a:moveTo>
                  <a:lnTo>
                    <a:pt x="1" y="1"/>
                  </a:lnTo>
                  <a:lnTo>
                    <a:pt x="1" y="2233"/>
                  </a:lnTo>
                  <a:lnTo>
                    <a:pt x="1412" y="2233"/>
                  </a:lnTo>
                  <a:lnTo>
                    <a:pt x="14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8" name="Google Shape;4998;p103"/>
            <p:cNvSpPr/>
            <p:nvPr/>
          </p:nvSpPr>
          <p:spPr>
            <a:xfrm>
              <a:off x="2659575" y="4259050"/>
              <a:ext cx="35300" cy="55825"/>
            </a:xfrm>
            <a:custGeom>
              <a:avLst/>
              <a:gdLst/>
              <a:ahLst/>
              <a:cxnLst/>
              <a:rect l="l" t="t" r="r" b="b"/>
              <a:pathLst>
                <a:path w="1412" h="2233" extrusionOk="0">
                  <a:moveTo>
                    <a:pt x="0" y="1"/>
                  </a:moveTo>
                  <a:lnTo>
                    <a:pt x="0" y="2233"/>
                  </a:lnTo>
                  <a:lnTo>
                    <a:pt x="1411" y="2233"/>
                  </a:lnTo>
                  <a:lnTo>
                    <a:pt x="1411" y="1"/>
                  </a:lnTo>
                  <a:close/>
                </a:path>
              </a:pathLst>
            </a:custGeom>
            <a:solidFill>
              <a:srgbClr val="B17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9" name="Google Shape;4999;p103"/>
            <p:cNvSpPr/>
            <p:nvPr/>
          </p:nvSpPr>
          <p:spPr>
            <a:xfrm>
              <a:off x="2659575" y="4259050"/>
              <a:ext cx="35300" cy="55825"/>
            </a:xfrm>
            <a:custGeom>
              <a:avLst/>
              <a:gdLst/>
              <a:ahLst/>
              <a:cxnLst/>
              <a:rect l="l" t="t" r="r" b="b"/>
              <a:pathLst>
                <a:path w="1412" h="2233" fill="none" extrusionOk="0">
                  <a:moveTo>
                    <a:pt x="1411" y="1"/>
                  </a:moveTo>
                  <a:lnTo>
                    <a:pt x="0" y="1"/>
                  </a:lnTo>
                  <a:lnTo>
                    <a:pt x="0" y="2233"/>
                  </a:lnTo>
                  <a:lnTo>
                    <a:pt x="1411" y="2233"/>
                  </a:lnTo>
                  <a:lnTo>
                    <a:pt x="141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0" name="Google Shape;5000;p103"/>
            <p:cNvSpPr/>
            <p:nvPr/>
          </p:nvSpPr>
          <p:spPr>
            <a:xfrm>
              <a:off x="5321050" y="4111100"/>
              <a:ext cx="285400" cy="1042500"/>
            </a:xfrm>
            <a:custGeom>
              <a:avLst/>
              <a:gdLst/>
              <a:ahLst/>
              <a:cxnLst/>
              <a:rect l="l" t="t" r="r" b="b"/>
              <a:pathLst>
                <a:path w="11416" h="41700" extrusionOk="0">
                  <a:moveTo>
                    <a:pt x="1" y="1"/>
                  </a:moveTo>
                  <a:lnTo>
                    <a:pt x="1" y="41700"/>
                  </a:lnTo>
                  <a:lnTo>
                    <a:pt x="11416" y="41700"/>
                  </a:lnTo>
                  <a:lnTo>
                    <a:pt x="114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1" name="Google Shape;5001;p103"/>
            <p:cNvSpPr/>
            <p:nvPr/>
          </p:nvSpPr>
          <p:spPr>
            <a:xfrm>
              <a:off x="5321050" y="4111100"/>
              <a:ext cx="285400" cy="1042500"/>
            </a:xfrm>
            <a:custGeom>
              <a:avLst/>
              <a:gdLst/>
              <a:ahLst/>
              <a:cxnLst/>
              <a:rect l="l" t="t" r="r" b="b"/>
              <a:pathLst>
                <a:path w="11416" h="41700" fill="none" extrusionOk="0">
                  <a:moveTo>
                    <a:pt x="1" y="1"/>
                  </a:moveTo>
                  <a:lnTo>
                    <a:pt x="11416" y="1"/>
                  </a:lnTo>
                  <a:lnTo>
                    <a:pt x="11416" y="41700"/>
                  </a:lnTo>
                  <a:lnTo>
                    <a:pt x="1" y="41700"/>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2" name="Google Shape;5002;p103"/>
            <p:cNvSpPr/>
            <p:nvPr/>
          </p:nvSpPr>
          <p:spPr>
            <a:xfrm>
              <a:off x="5321050" y="4388575"/>
              <a:ext cx="285400" cy="497050"/>
            </a:xfrm>
            <a:custGeom>
              <a:avLst/>
              <a:gdLst/>
              <a:ahLst/>
              <a:cxnLst/>
              <a:rect l="l" t="t" r="r" b="b"/>
              <a:pathLst>
                <a:path w="11416" h="19882" extrusionOk="0">
                  <a:moveTo>
                    <a:pt x="11416" y="0"/>
                  </a:moveTo>
                  <a:lnTo>
                    <a:pt x="1" y="10762"/>
                  </a:lnTo>
                  <a:lnTo>
                    <a:pt x="1" y="19881"/>
                  </a:lnTo>
                  <a:lnTo>
                    <a:pt x="11416" y="8467"/>
                  </a:lnTo>
                  <a:lnTo>
                    <a:pt x="11416" y="0"/>
                  </a:lnTo>
                  <a:close/>
                </a:path>
              </a:pathLst>
            </a:custGeom>
            <a:solidFill>
              <a:srgbClr val="F8CD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3" name="Google Shape;5003;p103"/>
            <p:cNvSpPr/>
            <p:nvPr/>
          </p:nvSpPr>
          <p:spPr>
            <a:xfrm>
              <a:off x="5321050" y="4388575"/>
              <a:ext cx="285400" cy="497050"/>
            </a:xfrm>
            <a:custGeom>
              <a:avLst/>
              <a:gdLst/>
              <a:ahLst/>
              <a:cxnLst/>
              <a:rect l="l" t="t" r="r" b="b"/>
              <a:pathLst>
                <a:path w="11416" h="19882" fill="none" extrusionOk="0">
                  <a:moveTo>
                    <a:pt x="11416" y="0"/>
                  </a:moveTo>
                  <a:lnTo>
                    <a:pt x="1" y="10762"/>
                  </a:lnTo>
                  <a:lnTo>
                    <a:pt x="1" y="19881"/>
                  </a:lnTo>
                  <a:lnTo>
                    <a:pt x="11416" y="8467"/>
                  </a:lnTo>
                  <a:lnTo>
                    <a:pt x="1141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4" name="Google Shape;5004;p103"/>
            <p:cNvSpPr/>
            <p:nvPr/>
          </p:nvSpPr>
          <p:spPr>
            <a:xfrm>
              <a:off x="5321050" y="4233250"/>
              <a:ext cx="285400" cy="321725"/>
            </a:xfrm>
            <a:custGeom>
              <a:avLst/>
              <a:gdLst/>
              <a:ahLst/>
              <a:cxnLst/>
              <a:rect l="l" t="t" r="r" b="b"/>
              <a:pathLst>
                <a:path w="11416" h="12869" extrusionOk="0">
                  <a:moveTo>
                    <a:pt x="11416" y="1"/>
                  </a:moveTo>
                  <a:lnTo>
                    <a:pt x="1" y="11415"/>
                  </a:lnTo>
                  <a:lnTo>
                    <a:pt x="1" y="12868"/>
                  </a:lnTo>
                  <a:lnTo>
                    <a:pt x="11416" y="1433"/>
                  </a:lnTo>
                  <a:lnTo>
                    <a:pt x="11416" y="1"/>
                  </a:lnTo>
                  <a:close/>
                </a:path>
              </a:pathLst>
            </a:custGeom>
            <a:solidFill>
              <a:srgbClr val="F8CD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5" name="Google Shape;5005;p103"/>
            <p:cNvSpPr/>
            <p:nvPr/>
          </p:nvSpPr>
          <p:spPr>
            <a:xfrm>
              <a:off x="5321050" y="4233250"/>
              <a:ext cx="285400" cy="321725"/>
            </a:xfrm>
            <a:custGeom>
              <a:avLst/>
              <a:gdLst/>
              <a:ahLst/>
              <a:cxnLst/>
              <a:rect l="l" t="t" r="r" b="b"/>
              <a:pathLst>
                <a:path w="11416" h="12869" fill="none" extrusionOk="0">
                  <a:moveTo>
                    <a:pt x="11416" y="1"/>
                  </a:moveTo>
                  <a:lnTo>
                    <a:pt x="1" y="11415"/>
                  </a:lnTo>
                  <a:lnTo>
                    <a:pt x="1" y="12868"/>
                  </a:lnTo>
                  <a:lnTo>
                    <a:pt x="11416" y="1433"/>
                  </a:lnTo>
                  <a:lnTo>
                    <a:pt x="1141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6" name="Google Shape;5006;p103"/>
            <p:cNvSpPr/>
            <p:nvPr/>
          </p:nvSpPr>
          <p:spPr>
            <a:xfrm>
              <a:off x="5672250" y="4447025"/>
              <a:ext cx="285375" cy="706575"/>
            </a:xfrm>
            <a:custGeom>
              <a:avLst/>
              <a:gdLst/>
              <a:ahLst/>
              <a:cxnLst/>
              <a:rect l="l" t="t" r="r" b="b"/>
              <a:pathLst>
                <a:path w="11415" h="28263" extrusionOk="0">
                  <a:moveTo>
                    <a:pt x="0" y="0"/>
                  </a:moveTo>
                  <a:lnTo>
                    <a:pt x="0" y="28263"/>
                  </a:lnTo>
                  <a:lnTo>
                    <a:pt x="11415" y="28263"/>
                  </a:lnTo>
                  <a:lnTo>
                    <a:pt x="114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7" name="Google Shape;5007;p103"/>
            <p:cNvSpPr/>
            <p:nvPr/>
          </p:nvSpPr>
          <p:spPr>
            <a:xfrm>
              <a:off x="5672250" y="4447025"/>
              <a:ext cx="285375" cy="706575"/>
            </a:xfrm>
            <a:custGeom>
              <a:avLst/>
              <a:gdLst/>
              <a:ahLst/>
              <a:cxnLst/>
              <a:rect l="l" t="t" r="r" b="b"/>
              <a:pathLst>
                <a:path w="11415" h="28263" fill="none" extrusionOk="0">
                  <a:moveTo>
                    <a:pt x="0" y="0"/>
                  </a:moveTo>
                  <a:lnTo>
                    <a:pt x="11415" y="0"/>
                  </a:lnTo>
                  <a:lnTo>
                    <a:pt x="11415" y="28263"/>
                  </a:lnTo>
                  <a:lnTo>
                    <a:pt x="0" y="28263"/>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8" name="Google Shape;5008;p103"/>
            <p:cNvSpPr/>
            <p:nvPr/>
          </p:nvSpPr>
          <p:spPr>
            <a:xfrm>
              <a:off x="5672250" y="4654975"/>
              <a:ext cx="285375" cy="495475"/>
            </a:xfrm>
            <a:custGeom>
              <a:avLst/>
              <a:gdLst/>
              <a:ahLst/>
              <a:cxnLst/>
              <a:rect l="l" t="t" r="r" b="b"/>
              <a:pathLst>
                <a:path w="11415" h="19819" extrusionOk="0">
                  <a:moveTo>
                    <a:pt x="11415" y="1"/>
                  </a:moveTo>
                  <a:lnTo>
                    <a:pt x="0" y="10784"/>
                  </a:lnTo>
                  <a:lnTo>
                    <a:pt x="0" y="19819"/>
                  </a:lnTo>
                  <a:lnTo>
                    <a:pt x="11415" y="8404"/>
                  </a:lnTo>
                  <a:lnTo>
                    <a:pt x="11415" y="1"/>
                  </a:lnTo>
                  <a:close/>
                </a:path>
              </a:pathLst>
            </a:custGeom>
            <a:solidFill>
              <a:srgbClr val="F8CD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9" name="Google Shape;5009;p103"/>
            <p:cNvSpPr/>
            <p:nvPr/>
          </p:nvSpPr>
          <p:spPr>
            <a:xfrm>
              <a:off x="5672250" y="4654975"/>
              <a:ext cx="285375" cy="495475"/>
            </a:xfrm>
            <a:custGeom>
              <a:avLst/>
              <a:gdLst/>
              <a:ahLst/>
              <a:cxnLst/>
              <a:rect l="l" t="t" r="r" b="b"/>
              <a:pathLst>
                <a:path w="11415" h="19819" fill="none" extrusionOk="0">
                  <a:moveTo>
                    <a:pt x="11415" y="1"/>
                  </a:moveTo>
                  <a:lnTo>
                    <a:pt x="0" y="10784"/>
                  </a:lnTo>
                  <a:lnTo>
                    <a:pt x="0" y="19819"/>
                  </a:lnTo>
                  <a:lnTo>
                    <a:pt x="11415" y="8404"/>
                  </a:lnTo>
                  <a:lnTo>
                    <a:pt x="1141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0" name="Google Shape;5010;p103"/>
            <p:cNvSpPr/>
            <p:nvPr/>
          </p:nvSpPr>
          <p:spPr>
            <a:xfrm>
              <a:off x="5672250" y="4556525"/>
              <a:ext cx="285375" cy="325400"/>
            </a:xfrm>
            <a:custGeom>
              <a:avLst/>
              <a:gdLst/>
              <a:ahLst/>
              <a:cxnLst/>
              <a:rect l="l" t="t" r="r" b="b"/>
              <a:pathLst>
                <a:path w="11415" h="13016" extrusionOk="0">
                  <a:moveTo>
                    <a:pt x="11415" y="1"/>
                  </a:moveTo>
                  <a:lnTo>
                    <a:pt x="0" y="11394"/>
                  </a:lnTo>
                  <a:lnTo>
                    <a:pt x="0" y="13016"/>
                  </a:lnTo>
                  <a:lnTo>
                    <a:pt x="11415" y="1601"/>
                  </a:lnTo>
                  <a:lnTo>
                    <a:pt x="11415" y="1"/>
                  </a:lnTo>
                  <a:close/>
                </a:path>
              </a:pathLst>
            </a:custGeom>
            <a:solidFill>
              <a:srgbClr val="F8CD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1" name="Google Shape;5011;p103"/>
            <p:cNvSpPr/>
            <p:nvPr/>
          </p:nvSpPr>
          <p:spPr>
            <a:xfrm>
              <a:off x="5672250" y="4556525"/>
              <a:ext cx="285375" cy="325400"/>
            </a:xfrm>
            <a:custGeom>
              <a:avLst/>
              <a:gdLst/>
              <a:ahLst/>
              <a:cxnLst/>
              <a:rect l="l" t="t" r="r" b="b"/>
              <a:pathLst>
                <a:path w="11415" h="13016" fill="none" extrusionOk="0">
                  <a:moveTo>
                    <a:pt x="11415" y="1"/>
                  </a:moveTo>
                  <a:lnTo>
                    <a:pt x="0" y="11394"/>
                  </a:lnTo>
                  <a:lnTo>
                    <a:pt x="0" y="13016"/>
                  </a:lnTo>
                  <a:lnTo>
                    <a:pt x="11415" y="1601"/>
                  </a:lnTo>
                  <a:lnTo>
                    <a:pt x="1141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2" name="Google Shape;5012;p103"/>
            <p:cNvSpPr/>
            <p:nvPr/>
          </p:nvSpPr>
          <p:spPr>
            <a:xfrm>
              <a:off x="4969350" y="3609875"/>
              <a:ext cx="285400" cy="1543725"/>
            </a:xfrm>
            <a:custGeom>
              <a:avLst/>
              <a:gdLst/>
              <a:ahLst/>
              <a:cxnLst/>
              <a:rect l="l" t="t" r="r" b="b"/>
              <a:pathLst>
                <a:path w="11416" h="61749" extrusionOk="0">
                  <a:moveTo>
                    <a:pt x="1" y="0"/>
                  </a:moveTo>
                  <a:lnTo>
                    <a:pt x="1" y="61749"/>
                  </a:lnTo>
                  <a:lnTo>
                    <a:pt x="11415" y="61749"/>
                  </a:lnTo>
                  <a:lnTo>
                    <a:pt x="114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3" name="Google Shape;5013;p103"/>
            <p:cNvSpPr/>
            <p:nvPr/>
          </p:nvSpPr>
          <p:spPr>
            <a:xfrm>
              <a:off x="4969350" y="3609875"/>
              <a:ext cx="285400" cy="1543725"/>
            </a:xfrm>
            <a:custGeom>
              <a:avLst/>
              <a:gdLst/>
              <a:ahLst/>
              <a:cxnLst/>
              <a:rect l="l" t="t" r="r" b="b"/>
              <a:pathLst>
                <a:path w="11416" h="61749" fill="none" extrusionOk="0">
                  <a:moveTo>
                    <a:pt x="1" y="0"/>
                  </a:moveTo>
                  <a:lnTo>
                    <a:pt x="11415" y="0"/>
                  </a:lnTo>
                  <a:lnTo>
                    <a:pt x="11415" y="61749"/>
                  </a:lnTo>
                  <a:lnTo>
                    <a:pt x="1" y="61749"/>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4" name="Google Shape;5014;p103"/>
            <p:cNvSpPr/>
            <p:nvPr/>
          </p:nvSpPr>
          <p:spPr>
            <a:xfrm>
              <a:off x="5254725" y="3899450"/>
              <a:ext cx="25" cy="211150"/>
            </a:xfrm>
            <a:custGeom>
              <a:avLst/>
              <a:gdLst/>
              <a:ahLst/>
              <a:cxnLst/>
              <a:rect l="l" t="t" r="r" b="b"/>
              <a:pathLst>
                <a:path w="1" h="8446" extrusionOk="0">
                  <a:moveTo>
                    <a:pt x="0" y="0"/>
                  </a:moveTo>
                  <a:lnTo>
                    <a:pt x="0" y="21"/>
                  </a:lnTo>
                  <a:lnTo>
                    <a:pt x="0" y="8446"/>
                  </a:lnTo>
                  <a:lnTo>
                    <a:pt x="0" y="8446"/>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5" name="Google Shape;5015;p103"/>
            <p:cNvSpPr/>
            <p:nvPr/>
          </p:nvSpPr>
          <p:spPr>
            <a:xfrm>
              <a:off x="5254725" y="3899450"/>
              <a:ext cx="25" cy="211150"/>
            </a:xfrm>
            <a:custGeom>
              <a:avLst/>
              <a:gdLst/>
              <a:ahLst/>
              <a:cxnLst/>
              <a:rect l="l" t="t" r="r" b="b"/>
              <a:pathLst>
                <a:path w="1" h="8446" fill="none" extrusionOk="0">
                  <a:moveTo>
                    <a:pt x="0" y="0"/>
                  </a:moveTo>
                  <a:lnTo>
                    <a:pt x="0" y="21"/>
                  </a:lnTo>
                  <a:lnTo>
                    <a:pt x="0" y="8446"/>
                  </a:lnTo>
                  <a:lnTo>
                    <a:pt x="0" y="8446"/>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6" name="Google Shape;5016;p103"/>
            <p:cNvSpPr/>
            <p:nvPr/>
          </p:nvSpPr>
          <p:spPr>
            <a:xfrm>
              <a:off x="4969350" y="3899975"/>
              <a:ext cx="285400" cy="496000"/>
            </a:xfrm>
            <a:custGeom>
              <a:avLst/>
              <a:gdLst/>
              <a:ahLst/>
              <a:cxnLst/>
              <a:rect l="l" t="t" r="r" b="b"/>
              <a:pathLst>
                <a:path w="11416" h="19840" extrusionOk="0">
                  <a:moveTo>
                    <a:pt x="11415" y="0"/>
                  </a:moveTo>
                  <a:lnTo>
                    <a:pt x="1" y="10762"/>
                  </a:lnTo>
                  <a:lnTo>
                    <a:pt x="1" y="19839"/>
                  </a:lnTo>
                  <a:lnTo>
                    <a:pt x="11415" y="8425"/>
                  </a:lnTo>
                  <a:lnTo>
                    <a:pt x="11415" y="0"/>
                  </a:lnTo>
                  <a:close/>
                </a:path>
              </a:pathLst>
            </a:custGeom>
            <a:solidFill>
              <a:srgbClr val="F8CD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7" name="Google Shape;5017;p103"/>
            <p:cNvSpPr/>
            <p:nvPr/>
          </p:nvSpPr>
          <p:spPr>
            <a:xfrm>
              <a:off x="4969350" y="3899975"/>
              <a:ext cx="285400" cy="496000"/>
            </a:xfrm>
            <a:custGeom>
              <a:avLst/>
              <a:gdLst/>
              <a:ahLst/>
              <a:cxnLst/>
              <a:rect l="l" t="t" r="r" b="b"/>
              <a:pathLst>
                <a:path w="11416" h="19840" fill="none" extrusionOk="0">
                  <a:moveTo>
                    <a:pt x="11415" y="0"/>
                  </a:moveTo>
                  <a:lnTo>
                    <a:pt x="1" y="10762"/>
                  </a:lnTo>
                  <a:lnTo>
                    <a:pt x="1" y="19839"/>
                  </a:lnTo>
                  <a:lnTo>
                    <a:pt x="11415" y="8425"/>
                  </a:lnTo>
                  <a:lnTo>
                    <a:pt x="114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8" name="Google Shape;5018;p103"/>
            <p:cNvSpPr/>
            <p:nvPr/>
          </p:nvSpPr>
          <p:spPr>
            <a:xfrm>
              <a:off x="5254725" y="3783625"/>
              <a:ext cx="25" cy="39500"/>
            </a:xfrm>
            <a:custGeom>
              <a:avLst/>
              <a:gdLst/>
              <a:ahLst/>
              <a:cxnLst/>
              <a:rect l="l" t="t" r="r" b="b"/>
              <a:pathLst>
                <a:path w="1" h="1580" extrusionOk="0">
                  <a:moveTo>
                    <a:pt x="0" y="0"/>
                  </a:moveTo>
                  <a:lnTo>
                    <a:pt x="0" y="0"/>
                  </a:lnTo>
                  <a:lnTo>
                    <a:pt x="0" y="1580"/>
                  </a:lnTo>
                  <a:lnTo>
                    <a:pt x="0" y="158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9" name="Google Shape;5019;p103"/>
            <p:cNvSpPr/>
            <p:nvPr/>
          </p:nvSpPr>
          <p:spPr>
            <a:xfrm>
              <a:off x="5254725" y="3783625"/>
              <a:ext cx="25" cy="39500"/>
            </a:xfrm>
            <a:custGeom>
              <a:avLst/>
              <a:gdLst/>
              <a:ahLst/>
              <a:cxnLst/>
              <a:rect l="l" t="t" r="r" b="b"/>
              <a:pathLst>
                <a:path w="1" h="1580" fill="none" extrusionOk="0">
                  <a:moveTo>
                    <a:pt x="0" y="0"/>
                  </a:moveTo>
                  <a:lnTo>
                    <a:pt x="0" y="0"/>
                  </a:lnTo>
                  <a:lnTo>
                    <a:pt x="0" y="1580"/>
                  </a:lnTo>
                  <a:lnTo>
                    <a:pt x="0" y="158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0" name="Google Shape;5020;p103"/>
            <p:cNvSpPr/>
            <p:nvPr/>
          </p:nvSpPr>
          <p:spPr>
            <a:xfrm>
              <a:off x="4969350" y="3783625"/>
              <a:ext cx="285400" cy="324875"/>
            </a:xfrm>
            <a:custGeom>
              <a:avLst/>
              <a:gdLst/>
              <a:ahLst/>
              <a:cxnLst/>
              <a:rect l="l" t="t" r="r" b="b"/>
              <a:pathLst>
                <a:path w="11416" h="12995" extrusionOk="0">
                  <a:moveTo>
                    <a:pt x="11415" y="0"/>
                  </a:moveTo>
                  <a:lnTo>
                    <a:pt x="1" y="11415"/>
                  </a:lnTo>
                  <a:lnTo>
                    <a:pt x="1" y="12994"/>
                  </a:lnTo>
                  <a:lnTo>
                    <a:pt x="11415" y="1580"/>
                  </a:lnTo>
                  <a:lnTo>
                    <a:pt x="11415" y="0"/>
                  </a:lnTo>
                  <a:close/>
                </a:path>
              </a:pathLst>
            </a:custGeom>
            <a:solidFill>
              <a:srgbClr val="F8CD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1" name="Google Shape;5021;p103"/>
            <p:cNvSpPr/>
            <p:nvPr/>
          </p:nvSpPr>
          <p:spPr>
            <a:xfrm>
              <a:off x="4969350" y="3783625"/>
              <a:ext cx="285400" cy="324875"/>
            </a:xfrm>
            <a:custGeom>
              <a:avLst/>
              <a:gdLst/>
              <a:ahLst/>
              <a:cxnLst/>
              <a:rect l="l" t="t" r="r" b="b"/>
              <a:pathLst>
                <a:path w="11416" h="12995" fill="none" extrusionOk="0">
                  <a:moveTo>
                    <a:pt x="11415" y="0"/>
                  </a:moveTo>
                  <a:lnTo>
                    <a:pt x="1" y="11415"/>
                  </a:lnTo>
                  <a:lnTo>
                    <a:pt x="1" y="12994"/>
                  </a:lnTo>
                  <a:lnTo>
                    <a:pt x="11415" y="1580"/>
                  </a:lnTo>
                  <a:lnTo>
                    <a:pt x="114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2" name="Google Shape;5022;p103"/>
            <p:cNvSpPr/>
            <p:nvPr/>
          </p:nvSpPr>
          <p:spPr>
            <a:xfrm>
              <a:off x="5071500" y="3676200"/>
              <a:ext cx="81625" cy="82175"/>
            </a:xfrm>
            <a:custGeom>
              <a:avLst/>
              <a:gdLst/>
              <a:ahLst/>
              <a:cxnLst/>
              <a:rect l="l" t="t" r="r" b="b"/>
              <a:pathLst>
                <a:path w="3265" h="3287" extrusionOk="0">
                  <a:moveTo>
                    <a:pt x="1559" y="1"/>
                  </a:moveTo>
                  <a:lnTo>
                    <a:pt x="1411" y="22"/>
                  </a:lnTo>
                  <a:lnTo>
                    <a:pt x="1264" y="43"/>
                  </a:lnTo>
                  <a:lnTo>
                    <a:pt x="1117" y="85"/>
                  </a:lnTo>
                  <a:lnTo>
                    <a:pt x="969" y="148"/>
                  </a:lnTo>
                  <a:lnTo>
                    <a:pt x="822" y="211"/>
                  </a:lnTo>
                  <a:lnTo>
                    <a:pt x="695" y="296"/>
                  </a:lnTo>
                  <a:lnTo>
                    <a:pt x="569" y="401"/>
                  </a:lnTo>
                  <a:lnTo>
                    <a:pt x="443" y="506"/>
                  </a:lnTo>
                  <a:lnTo>
                    <a:pt x="337" y="633"/>
                  </a:lnTo>
                  <a:lnTo>
                    <a:pt x="232" y="780"/>
                  </a:lnTo>
                  <a:lnTo>
                    <a:pt x="148" y="927"/>
                  </a:lnTo>
                  <a:lnTo>
                    <a:pt x="85" y="1075"/>
                  </a:lnTo>
                  <a:lnTo>
                    <a:pt x="42" y="1222"/>
                  </a:lnTo>
                  <a:lnTo>
                    <a:pt x="0" y="1391"/>
                  </a:lnTo>
                  <a:lnTo>
                    <a:pt x="0" y="1538"/>
                  </a:lnTo>
                  <a:lnTo>
                    <a:pt x="0" y="1707"/>
                  </a:lnTo>
                  <a:lnTo>
                    <a:pt x="0" y="1854"/>
                  </a:lnTo>
                  <a:lnTo>
                    <a:pt x="42" y="2002"/>
                  </a:lnTo>
                  <a:lnTo>
                    <a:pt x="85" y="2170"/>
                  </a:lnTo>
                  <a:lnTo>
                    <a:pt x="127" y="2317"/>
                  </a:lnTo>
                  <a:lnTo>
                    <a:pt x="211" y="2444"/>
                  </a:lnTo>
                  <a:lnTo>
                    <a:pt x="295" y="2591"/>
                  </a:lnTo>
                  <a:lnTo>
                    <a:pt x="379" y="2718"/>
                  </a:lnTo>
                  <a:lnTo>
                    <a:pt x="506" y="2823"/>
                  </a:lnTo>
                  <a:lnTo>
                    <a:pt x="632" y="2928"/>
                  </a:lnTo>
                  <a:lnTo>
                    <a:pt x="759" y="3033"/>
                  </a:lnTo>
                  <a:lnTo>
                    <a:pt x="906" y="3118"/>
                  </a:lnTo>
                  <a:lnTo>
                    <a:pt x="1053" y="3181"/>
                  </a:lnTo>
                  <a:lnTo>
                    <a:pt x="1222" y="3223"/>
                  </a:lnTo>
                  <a:lnTo>
                    <a:pt x="1369" y="3265"/>
                  </a:lnTo>
                  <a:lnTo>
                    <a:pt x="1517" y="3265"/>
                  </a:lnTo>
                  <a:lnTo>
                    <a:pt x="1685" y="3286"/>
                  </a:lnTo>
                  <a:lnTo>
                    <a:pt x="1833" y="3265"/>
                  </a:lnTo>
                  <a:lnTo>
                    <a:pt x="2001" y="3244"/>
                  </a:lnTo>
                  <a:lnTo>
                    <a:pt x="2149" y="3202"/>
                  </a:lnTo>
                  <a:lnTo>
                    <a:pt x="2296" y="3139"/>
                  </a:lnTo>
                  <a:lnTo>
                    <a:pt x="2443" y="3055"/>
                  </a:lnTo>
                  <a:lnTo>
                    <a:pt x="2570" y="2970"/>
                  </a:lnTo>
                  <a:lnTo>
                    <a:pt x="2696" y="2886"/>
                  </a:lnTo>
                  <a:lnTo>
                    <a:pt x="2822" y="2760"/>
                  </a:lnTo>
                  <a:lnTo>
                    <a:pt x="2928" y="2654"/>
                  </a:lnTo>
                  <a:lnTo>
                    <a:pt x="3012" y="2507"/>
                  </a:lnTo>
                  <a:lnTo>
                    <a:pt x="3096" y="2360"/>
                  </a:lnTo>
                  <a:lnTo>
                    <a:pt x="3159" y="2212"/>
                  </a:lnTo>
                  <a:lnTo>
                    <a:pt x="3202" y="2065"/>
                  </a:lnTo>
                  <a:lnTo>
                    <a:pt x="3244" y="1896"/>
                  </a:lnTo>
                  <a:lnTo>
                    <a:pt x="3265" y="1749"/>
                  </a:lnTo>
                  <a:lnTo>
                    <a:pt x="3265" y="1580"/>
                  </a:lnTo>
                  <a:lnTo>
                    <a:pt x="3244" y="1433"/>
                  </a:lnTo>
                  <a:lnTo>
                    <a:pt x="3223" y="1264"/>
                  </a:lnTo>
                  <a:lnTo>
                    <a:pt x="3180" y="1117"/>
                  </a:lnTo>
                  <a:lnTo>
                    <a:pt x="3117" y="970"/>
                  </a:lnTo>
                  <a:lnTo>
                    <a:pt x="3054" y="843"/>
                  </a:lnTo>
                  <a:lnTo>
                    <a:pt x="2970" y="696"/>
                  </a:lnTo>
                  <a:lnTo>
                    <a:pt x="2865" y="569"/>
                  </a:lnTo>
                  <a:lnTo>
                    <a:pt x="2759" y="464"/>
                  </a:lnTo>
                  <a:lnTo>
                    <a:pt x="2633" y="359"/>
                  </a:lnTo>
                  <a:lnTo>
                    <a:pt x="2485" y="254"/>
                  </a:lnTo>
                  <a:lnTo>
                    <a:pt x="2338" y="169"/>
                  </a:lnTo>
                  <a:lnTo>
                    <a:pt x="2191" y="106"/>
                  </a:lnTo>
                  <a:lnTo>
                    <a:pt x="2043" y="64"/>
                  </a:lnTo>
                  <a:lnTo>
                    <a:pt x="1875" y="22"/>
                  </a:lnTo>
                  <a:lnTo>
                    <a:pt x="17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3" name="Google Shape;5023;p103"/>
            <p:cNvSpPr/>
            <p:nvPr/>
          </p:nvSpPr>
          <p:spPr>
            <a:xfrm>
              <a:off x="5422675" y="4172175"/>
              <a:ext cx="81625" cy="81625"/>
            </a:xfrm>
            <a:custGeom>
              <a:avLst/>
              <a:gdLst/>
              <a:ahLst/>
              <a:cxnLst/>
              <a:rect l="l" t="t" r="r" b="b"/>
              <a:pathLst>
                <a:path w="3265" h="3265" extrusionOk="0">
                  <a:moveTo>
                    <a:pt x="1580" y="1"/>
                  </a:moveTo>
                  <a:lnTo>
                    <a:pt x="1433" y="22"/>
                  </a:lnTo>
                  <a:lnTo>
                    <a:pt x="1264" y="43"/>
                  </a:lnTo>
                  <a:lnTo>
                    <a:pt x="1117" y="85"/>
                  </a:lnTo>
                  <a:lnTo>
                    <a:pt x="969" y="148"/>
                  </a:lnTo>
                  <a:lnTo>
                    <a:pt x="843" y="211"/>
                  </a:lnTo>
                  <a:lnTo>
                    <a:pt x="696" y="295"/>
                  </a:lnTo>
                  <a:lnTo>
                    <a:pt x="569" y="401"/>
                  </a:lnTo>
                  <a:lnTo>
                    <a:pt x="464" y="506"/>
                  </a:lnTo>
                  <a:lnTo>
                    <a:pt x="359" y="632"/>
                  </a:lnTo>
                  <a:lnTo>
                    <a:pt x="253" y="759"/>
                  </a:lnTo>
                  <a:lnTo>
                    <a:pt x="169" y="906"/>
                  </a:lnTo>
                  <a:lnTo>
                    <a:pt x="106" y="1054"/>
                  </a:lnTo>
                  <a:lnTo>
                    <a:pt x="64" y="1222"/>
                  </a:lnTo>
                  <a:lnTo>
                    <a:pt x="22" y="1370"/>
                  </a:lnTo>
                  <a:lnTo>
                    <a:pt x="1" y="1517"/>
                  </a:lnTo>
                  <a:lnTo>
                    <a:pt x="1" y="1685"/>
                  </a:lnTo>
                  <a:lnTo>
                    <a:pt x="22" y="1833"/>
                  </a:lnTo>
                  <a:lnTo>
                    <a:pt x="43" y="2001"/>
                  </a:lnTo>
                  <a:lnTo>
                    <a:pt x="85" y="2149"/>
                  </a:lnTo>
                  <a:lnTo>
                    <a:pt x="148" y="2296"/>
                  </a:lnTo>
                  <a:lnTo>
                    <a:pt x="211" y="2423"/>
                  </a:lnTo>
                  <a:lnTo>
                    <a:pt x="295" y="2570"/>
                  </a:lnTo>
                  <a:lnTo>
                    <a:pt x="401" y="2696"/>
                  </a:lnTo>
                  <a:lnTo>
                    <a:pt x="506" y="2802"/>
                  </a:lnTo>
                  <a:lnTo>
                    <a:pt x="632" y="2907"/>
                  </a:lnTo>
                  <a:lnTo>
                    <a:pt x="759" y="3012"/>
                  </a:lnTo>
                  <a:lnTo>
                    <a:pt x="906" y="3096"/>
                  </a:lnTo>
                  <a:lnTo>
                    <a:pt x="1075" y="3160"/>
                  </a:lnTo>
                  <a:lnTo>
                    <a:pt x="1222" y="3202"/>
                  </a:lnTo>
                  <a:lnTo>
                    <a:pt x="1369" y="3244"/>
                  </a:lnTo>
                  <a:lnTo>
                    <a:pt x="1538" y="3265"/>
                  </a:lnTo>
                  <a:lnTo>
                    <a:pt x="1685" y="3265"/>
                  </a:lnTo>
                  <a:lnTo>
                    <a:pt x="1854" y="3244"/>
                  </a:lnTo>
                  <a:lnTo>
                    <a:pt x="2001" y="3223"/>
                  </a:lnTo>
                  <a:lnTo>
                    <a:pt x="2149" y="3181"/>
                  </a:lnTo>
                  <a:lnTo>
                    <a:pt x="2296" y="3118"/>
                  </a:lnTo>
                  <a:lnTo>
                    <a:pt x="2444" y="3054"/>
                  </a:lnTo>
                  <a:lnTo>
                    <a:pt x="2570" y="2970"/>
                  </a:lnTo>
                  <a:lnTo>
                    <a:pt x="2696" y="2865"/>
                  </a:lnTo>
                  <a:lnTo>
                    <a:pt x="2823" y="2759"/>
                  </a:lnTo>
                  <a:lnTo>
                    <a:pt x="2928" y="2633"/>
                  </a:lnTo>
                  <a:lnTo>
                    <a:pt x="3012" y="2507"/>
                  </a:lnTo>
                  <a:lnTo>
                    <a:pt x="3012" y="2486"/>
                  </a:lnTo>
                  <a:lnTo>
                    <a:pt x="3096" y="2338"/>
                  </a:lnTo>
                  <a:lnTo>
                    <a:pt x="3160" y="2191"/>
                  </a:lnTo>
                  <a:lnTo>
                    <a:pt x="3223" y="2043"/>
                  </a:lnTo>
                  <a:lnTo>
                    <a:pt x="3244" y="1896"/>
                  </a:lnTo>
                  <a:lnTo>
                    <a:pt x="3265" y="1728"/>
                  </a:lnTo>
                  <a:lnTo>
                    <a:pt x="3265" y="1580"/>
                  </a:lnTo>
                  <a:lnTo>
                    <a:pt x="3244" y="1412"/>
                  </a:lnTo>
                  <a:lnTo>
                    <a:pt x="3223" y="1264"/>
                  </a:lnTo>
                  <a:lnTo>
                    <a:pt x="3181" y="1117"/>
                  </a:lnTo>
                  <a:lnTo>
                    <a:pt x="3117" y="969"/>
                  </a:lnTo>
                  <a:lnTo>
                    <a:pt x="3054" y="822"/>
                  </a:lnTo>
                  <a:lnTo>
                    <a:pt x="2970" y="696"/>
                  </a:lnTo>
                  <a:lnTo>
                    <a:pt x="2865" y="569"/>
                  </a:lnTo>
                  <a:lnTo>
                    <a:pt x="2759" y="443"/>
                  </a:lnTo>
                  <a:lnTo>
                    <a:pt x="2633" y="338"/>
                  </a:lnTo>
                  <a:lnTo>
                    <a:pt x="2507" y="253"/>
                  </a:lnTo>
                  <a:lnTo>
                    <a:pt x="2359" y="169"/>
                  </a:lnTo>
                  <a:lnTo>
                    <a:pt x="2212" y="106"/>
                  </a:lnTo>
                  <a:lnTo>
                    <a:pt x="2043" y="64"/>
                  </a:lnTo>
                  <a:lnTo>
                    <a:pt x="1896" y="22"/>
                  </a:lnTo>
                  <a:lnTo>
                    <a:pt x="17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4" name="Google Shape;5024;p103"/>
            <p:cNvSpPr/>
            <p:nvPr/>
          </p:nvSpPr>
          <p:spPr>
            <a:xfrm>
              <a:off x="5773850" y="4508100"/>
              <a:ext cx="81650" cy="81625"/>
            </a:xfrm>
            <a:custGeom>
              <a:avLst/>
              <a:gdLst/>
              <a:ahLst/>
              <a:cxnLst/>
              <a:rect l="l" t="t" r="r" b="b"/>
              <a:pathLst>
                <a:path w="3266" h="3265" extrusionOk="0">
                  <a:moveTo>
                    <a:pt x="1580" y="0"/>
                  </a:moveTo>
                  <a:lnTo>
                    <a:pt x="1433" y="21"/>
                  </a:lnTo>
                  <a:lnTo>
                    <a:pt x="1264" y="42"/>
                  </a:lnTo>
                  <a:lnTo>
                    <a:pt x="1117" y="84"/>
                  </a:lnTo>
                  <a:lnTo>
                    <a:pt x="970" y="147"/>
                  </a:lnTo>
                  <a:lnTo>
                    <a:pt x="843" y="211"/>
                  </a:lnTo>
                  <a:lnTo>
                    <a:pt x="696" y="295"/>
                  </a:lnTo>
                  <a:lnTo>
                    <a:pt x="569" y="400"/>
                  </a:lnTo>
                  <a:lnTo>
                    <a:pt x="464" y="506"/>
                  </a:lnTo>
                  <a:lnTo>
                    <a:pt x="359" y="632"/>
                  </a:lnTo>
                  <a:lnTo>
                    <a:pt x="253" y="758"/>
                  </a:lnTo>
                  <a:lnTo>
                    <a:pt x="169" y="906"/>
                  </a:lnTo>
                  <a:lnTo>
                    <a:pt x="106" y="1074"/>
                  </a:lnTo>
                  <a:lnTo>
                    <a:pt x="64" y="1222"/>
                  </a:lnTo>
                  <a:lnTo>
                    <a:pt x="22" y="1369"/>
                  </a:lnTo>
                  <a:lnTo>
                    <a:pt x="1" y="1537"/>
                  </a:lnTo>
                  <a:lnTo>
                    <a:pt x="1" y="1685"/>
                  </a:lnTo>
                  <a:lnTo>
                    <a:pt x="22" y="1853"/>
                  </a:lnTo>
                  <a:lnTo>
                    <a:pt x="43" y="2001"/>
                  </a:lnTo>
                  <a:lnTo>
                    <a:pt x="85" y="2148"/>
                  </a:lnTo>
                  <a:lnTo>
                    <a:pt x="148" y="2296"/>
                  </a:lnTo>
                  <a:lnTo>
                    <a:pt x="211" y="2443"/>
                  </a:lnTo>
                  <a:lnTo>
                    <a:pt x="296" y="2569"/>
                  </a:lnTo>
                  <a:lnTo>
                    <a:pt x="401" y="2696"/>
                  </a:lnTo>
                  <a:lnTo>
                    <a:pt x="506" y="2822"/>
                  </a:lnTo>
                  <a:lnTo>
                    <a:pt x="633" y="2927"/>
                  </a:lnTo>
                  <a:lnTo>
                    <a:pt x="780" y="3012"/>
                  </a:lnTo>
                  <a:lnTo>
                    <a:pt x="927" y="3096"/>
                  </a:lnTo>
                  <a:lnTo>
                    <a:pt x="1075" y="3159"/>
                  </a:lnTo>
                  <a:lnTo>
                    <a:pt x="1222" y="3201"/>
                  </a:lnTo>
                  <a:lnTo>
                    <a:pt x="1370" y="3243"/>
                  </a:lnTo>
                  <a:lnTo>
                    <a:pt x="1538" y="3264"/>
                  </a:lnTo>
                  <a:lnTo>
                    <a:pt x="1686" y="3264"/>
                  </a:lnTo>
                  <a:lnTo>
                    <a:pt x="1854" y="3243"/>
                  </a:lnTo>
                  <a:lnTo>
                    <a:pt x="2001" y="3222"/>
                  </a:lnTo>
                  <a:lnTo>
                    <a:pt x="2149" y="3180"/>
                  </a:lnTo>
                  <a:lnTo>
                    <a:pt x="2296" y="3117"/>
                  </a:lnTo>
                  <a:lnTo>
                    <a:pt x="2444" y="3054"/>
                  </a:lnTo>
                  <a:lnTo>
                    <a:pt x="2570" y="2970"/>
                  </a:lnTo>
                  <a:lnTo>
                    <a:pt x="2696" y="2864"/>
                  </a:lnTo>
                  <a:lnTo>
                    <a:pt x="2823" y="2759"/>
                  </a:lnTo>
                  <a:lnTo>
                    <a:pt x="2928" y="2633"/>
                  </a:lnTo>
                  <a:lnTo>
                    <a:pt x="3012" y="2506"/>
                  </a:lnTo>
                  <a:lnTo>
                    <a:pt x="3033" y="2485"/>
                  </a:lnTo>
                  <a:lnTo>
                    <a:pt x="3097" y="2338"/>
                  </a:lnTo>
                  <a:lnTo>
                    <a:pt x="3181" y="2190"/>
                  </a:lnTo>
                  <a:lnTo>
                    <a:pt x="3223" y="2043"/>
                  </a:lnTo>
                  <a:lnTo>
                    <a:pt x="3244" y="1874"/>
                  </a:lnTo>
                  <a:lnTo>
                    <a:pt x="3265" y="1727"/>
                  </a:lnTo>
                  <a:lnTo>
                    <a:pt x="3265" y="1559"/>
                  </a:lnTo>
                  <a:lnTo>
                    <a:pt x="3265" y="1411"/>
                  </a:lnTo>
                  <a:lnTo>
                    <a:pt x="3223" y="1264"/>
                  </a:lnTo>
                  <a:lnTo>
                    <a:pt x="3181" y="1116"/>
                  </a:lnTo>
                  <a:lnTo>
                    <a:pt x="3118" y="969"/>
                  </a:lnTo>
                  <a:lnTo>
                    <a:pt x="3054" y="821"/>
                  </a:lnTo>
                  <a:lnTo>
                    <a:pt x="2970" y="695"/>
                  </a:lnTo>
                  <a:lnTo>
                    <a:pt x="2865" y="569"/>
                  </a:lnTo>
                  <a:lnTo>
                    <a:pt x="2760" y="442"/>
                  </a:lnTo>
                  <a:lnTo>
                    <a:pt x="2633" y="337"/>
                  </a:lnTo>
                  <a:lnTo>
                    <a:pt x="2507" y="253"/>
                  </a:lnTo>
                  <a:lnTo>
                    <a:pt x="2359" y="169"/>
                  </a:lnTo>
                  <a:lnTo>
                    <a:pt x="2212" y="105"/>
                  </a:lnTo>
                  <a:lnTo>
                    <a:pt x="2044" y="63"/>
                  </a:lnTo>
                  <a:lnTo>
                    <a:pt x="1896" y="21"/>
                  </a:lnTo>
                  <a:lnTo>
                    <a:pt x="17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5" name="Google Shape;5025;p103"/>
            <p:cNvSpPr/>
            <p:nvPr/>
          </p:nvSpPr>
          <p:spPr>
            <a:xfrm>
              <a:off x="5104675" y="3717275"/>
              <a:ext cx="715550" cy="1186250"/>
            </a:xfrm>
            <a:custGeom>
              <a:avLst/>
              <a:gdLst/>
              <a:ahLst/>
              <a:cxnLst/>
              <a:rect l="l" t="t" r="r" b="b"/>
              <a:pathLst>
                <a:path w="28622" h="47450" extrusionOk="0">
                  <a:moveTo>
                    <a:pt x="0" y="0"/>
                  </a:moveTo>
                  <a:lnTo>
                    <a:pt x="0" y="29064"/>
                  </a:lnTo>
                  <a:lnTo>
                    <a:pt x="14047" y="20387"/>
                  </a:lnTo>
                  <a:lnTo>
                    <a:pt x="13605" y="47449"/>
                  </a:lnTo>
                  <a:lnTo>
                    <a:pt x="28621" y="33465"/>
                  </a:lnTo>
                  <a:lnTo>
                    <a:pt x="28200" y="33023"/>
                  </a:lnTo>
                  <a:lnTo>
                    <a:pt x="14237" y="46017"/>
                  </a:lnTo>
                  <a:lnTo>
                    <a:pt x="14658" y="19271"/>
                  </a:lnTo>
                  <a:lnTo>
                    <a:pt x="611" y="27969"/>
                  </a:lnTo>
                  <a:lnTo>
                    <a:pt x="6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6" name="Google Shape;5026;p103"/>
            <p:cNvSpPr/>
            <p:nvPr/>
          </p:nvSpPr>
          <p:spPr>
            <a:xfrm>
              <a:off x="1684475" y="1739700"/>
              <a:ext cx="1076725" cy="456525"/>
            </a:xfrm>
            <a:custGeom>
              <a:avLst/>
              <a:gdLst/>
              <a:ahLst/>
              <a:cxnLst/>
              <a:rect l="l" t="t" r="r" b="b"/>
              <a:pathLst>
                <a:path w="43069" h="18261" extrusionOk="0">
                  <a:moveTo>
                    <a:pt x="2675" y="1"/>
                  </a:moveTo>
                  <a:lnTo>
                    <a:pt x="1" y="5350"/>
                  </a:lnTo>
                  <a:lnTo>
                    <a:pt x="3707" y="7793"/>
                  </a:lnTo>
                  <a:lnTo>
                    <a:pt x="3813" y="7920"/>
                  </a:lnTo>
                  <a:lnTo>
                    <a:pt x="4129" y="8215"/>
                  </a:lnTo>
                  <a:lnTo>
                    <a:pt x="4339" y="8425"/>
                  </a:lnTo>
                  <a:lnTo>
                    <a:pt x="4613" y="8636"/>
                  </a:lnTo>
                  <a:lnTo>
                    <a:pt x="4908" y="8846"/>
                  </a:lnTo>
                  <a:lnTo>
                    <a:pt x="5224" y="9078"/>
                  </a:lnTo>
                  <a:lnTo>
                    <a:pt x="5603" y="9289"/>
                  </a:lnTo>
                  <a:lnTo>
                    <a:pt x="5982" y="9499"/>
                  </a:lnTo>
                  <a:lnTo>
                    <a:pt x="6403" y="9668"/>
                  </a:lnTo>
                  <a:lnTo>
                    <a:pt x="6845" y="9794"/>
                  </a:lnTo>
                  <a:lnTo>
                    <a:pt x="7077" y="9836"/>
                  </a:lnTo>
                  <a:lnTo>
                    <a:pt x="7309" y="9878"/>
                  </a:lnTo>
                  <a:lnTo>
                    <a:pt x="7540" y="9899"/>
                  </a:lnTo>
                  <a:lnTo>
                    <a:pt x="7772" y="9920"/>
                  </a:lnTo>
                  <a:lnTo>
                    <a:pt x="8025" y="9899"/>
                  </a:lnTo>
                  <a:lnTo>
                    <a:pt x="8256" y="9878"/>
                  </a:lnTo>
                  <a:lnTo>
                    <a:pt x="8509" y="9836"/>
                  </a:lnTo>
                  <a:lnTo>
                    <a:pt x="8762" y="9773"/>
                  </a:lnTo>
                  <a:lnTo>
                    <a:pt x="9183" y="10047"/>
                  </a:lnTo>
                  <a:lnTo>
                    <a:pt x="10362" y="10784"/>
                  </a:lnTo>
                  <a:lnTo>
                    <a:pt x="11205" y="11289"/>
                  </a:lnTo>
                  <a:lnTo>
                    <a:pt x="12153" y="11837"/>
                  </a:lnTo>
                  <a:lnTo>
                    <a:pt x="13248" y="12469"/>
                  </a:lnTo>
                  <a:lnTo>
                    <a:pt x="14427" y="13122"/>
                  </a:lnTo>
                  <a:lnTo>
                    <a:pt x="15670" y="13774"/>
                  </a:lnTo>
                  <a:lnTo>
                    <a:pt x="16996" y="14448"/>
                  </a:lnTo>
                  <a:lnTo>
                    <a:pt x="18365" y="15122"/>
                  </a:lnTo>
                  <a:lnTo>
                    <a:pt x="19755" y="15733"/>
                  </a:lnTo>
                  <a:lnTo>
                    <a:pt x="21166" y="16323"/>
                  </a:lnTo>
                  <a:lnTo>
                    <a:pt x="21861" y="16597"/>
                  </a:lnTo>
                  <a:lnTo>
                    <a:pt x="22556" y="16849"/>
                  </a:lnTo>
                  <a:lnTo>
                    <a:pt x="23251" y="17081"/>
                  </a:lnTo>
                  <a:lnTo>
                    <a:pt x="23925" y="17291"/>
                  </a:lnTo>
                  <a:lnTo>
                    <a:pt x="24599" y="17481"/>
                  </a:lnTo>
                  <a:lnTo>
                    <a:pt x="25252" y="17650"/>
                  </a:lnTo>
                  <a:lnTo>
                    <a:pt x="25884" y="17776"/>
                  </a:lnTo>
                  <a:lnTo>
                    <a:pt x="26474" y="17902"/>
                  </a:lnTo>
                  <a:lnTo>
                    <a:pt x="27042" y="18008"/>
                  </a:lnTo>
                  <a:lnTo>
                    <a:pt x="27590" y="18092"/>
                  </a:lnTo>
                  <a:lnTo>
                    <a:pt x="28116" y="18155"/>
                  </a:lnTo>
                  <a:lnTo>
                    <a:pt x="28601" y="18197"/>
                  </a:lnTo>
                  <a:lnTo>
                    <a:pt x="29064" y="18239"/>
                  </a:lnTo>
                  <a:lnTo>
                    <a:pt x="29506" y="18260"/>
                  </a:lnTo>
                  <a:lnTo>
                    <a:pt x="29927" y="18260"/>
                  </a:lnTo>
                  <a:lnTo>
                    <a:pt x="30328" y="18239"/>
                  </a:lnTo>
                  <a:lnTo>
                    <a:pt x="30707" y="18218"/>
                  </a:lnTo>
                  <a:lnTo>
                    <a:pt x="31065" y="18176"/>
                  </a:lnTo>
                  <a:lnTo>
                    <a:pt x="31402" y="18134"/>
                  </a:lnTo>
                  <a:lnTo>
                    <a:pt x="31718" y="18071"/>
                  </a:lnTo>
                  <a:lnTo>
                    <a:pt x="32033" y="18008"/>
                  </a:lnTo>
                  <a:lnTo>
                    <a:pt x="32328" y="17923"/>
                  </a:lnTo>
                  <a:lnTo>
                    <a:pt x="32602" y="17818"/>
                  </a:lnTo>
                  <a:lnTo>
                    <a:pt x="32855" y="17713"/>
                  </a:lnTo>
                  <a:lnTo>
                    <a:pt x="33339" y="17502"/>
                  </a:lnTo>
                  <a:lnTo>
                    <a:pt x="33802" y="17249"/>
                  </a:lnTo>
                  <a:lnTo>
                    <a:pt x="34224" y="16976"/>
                  </a:lnTo>
                  <a:lnTo>
                    <a:pt x="34603" y="16681"/>
                  </a:lnTo>
                  <a:lnTo>
                    <a:pt x="34982" y="16365"/>
                  </a:lnTo>
                  <a:lnTo>
                    <a:pt x="35740" y="15754"/>
                  </a:lnTo>
                  <a:lnTo>
                    <a:pt x="35930" y="15586"/>
                  </a:lnTo>
                  <a:lnTo>
                    <a:pt x="36140" y="15375"/>
                  </a:lnTo>
                  <a:lnTo>
                    <a:pt x="36625" y="14891"/>
                  </a:lnTo>
                  <a:lnTo>
                    <a:pt x="37151" y="14280"/>
                  </a:lnTo>
                  <a:lnTo>
                    <a:pt x="37720" y="13606"/>
                  </a:lnTo>
                  <a:lnTo>
                    <a:pt x="38330" y="12848"/>
                  </a:lnTo>
                  <a:lnTo>
                    <a:pt x="38941" y="12069"/>
                  </a:lnTo>
                  <a:lnTo>
                    <a:pt x="40142" y="10447"/>
                  </a:lnTo>
                  <a:lnTo>
                    <a:pt x="41279" y="8909"/>
                  </a:lnTo>
                  <a:lnTo>
                    <a:pt x="42206" y="7604"/>
                  </a:lnTo>
                  <a:lnTo>
                    <a:pt x="43069" y="6361"/>
                  </a:lnTo>
                  <a:lnTo>
                    <a:pt x="34497" y="4108"/>
                  </a:lnTo>
                  <a:lnTo>
                    <a:pt x="33866" y="5013"/>
                  </a:lnTo>
                  <a:lnTo>
                    <a:pt x="33213" y="5961"/>
                  </a:lnTo>
                  <a:lnTo>
                    <a:pt x="32434" y="7056"/>
                  </a:lnTo>
                  <a:lnTo>
                    <a:pt x="31612" y="8172"/>
                  </a:lnTo>
                  <a:lnTo>
                    <a:pt x="30833" y="9204"/>
                  </a:lnTo>
                  <a:lnTo>
                    <a:pt x="30475" y="9626"/>
                  </a:lnTo>
                  <a:lnTo>
                    <a:pt x="30159" y="10005"/>
                  </a:lnTo>
                  <a:lnTo>
                    <a:pt x="29906" y="10278"/>
                  </a:lnTo>
                  <a:lnTo>
                    <a:pt x="29696" y="10447"/>
                  </a:lnTo>
                  <a:lnTo>
                    <a:pt x="29569" y="10489"/>
                  </a:lnTo>
                  <a:lnTo>
                    <a:pt x="29401" y="10510"/>
                  </a:lnTo>
                  <a:lnTo>
                    <a:pt x="29148" y="10531"/>
                  </a:lnTo>
                  <a:lnTo>
                    <a:pt x="28853" y="10531"/>
                  </a:lnTo>
                  <a:lnTo>
                    <a:pt x="28095" y="10468"/>
                  </a:lnTo>
                  <a:lnTo>
                    <a:pt x="27147" y="10363"/>
                  </a:lnTo>
                  <a:lnTo>
                    <a:pt x="26052" y="10194"/>
                  </a:lnTo>
                  <a:lnTo>
                    <a:pt x="24810" y="9984"/>
                  </a:lnTo>
                  <a:lnTo>
                    <a:pt x="23441" y="9710"/>
                  </a:lnTo>
                  <a:lnTo>
                    <a:pt x="22009" y="9394"/>
                  </a:lnTo>
                  <a:lnTo>
                    <a:pt x="20513" y="9036"/>
                  </a:lnTo>
                  <a:lnTo>
                    <a:pt x="18976" y="8636"/>
                  </a:lnTo>
                  <a:lnTo>
                    <a:pt x="17418" y="8193"/>
                  </a:lnTo>
                  <a:lnTo>
                    <a:pt x="15901" y="7730"/>
                  </a:lnTo>
                  <a:lnTo>
                    <a:pt x="14406" y="7225"/>
                  </a:lnTo>
                  <a:lnTo>
                    <a:pt x="13690" y="6972"/>
                  </a:lnTo>
                  <a:lnTo>
                    <a:pt x="12995" y="6698"/>
                  </a:lnTo>
                  <a:lnTo>
                    <a:pt x="12321" y="6424"/>
                  </a:lnTo>
                  <a:lnTo>
                    <a:pt x="11689" y="6130"/>
                  </a:lnTo>
                  <a:lnTo>
                    <a:pt x="11057" y="5856"/>
                  </a:lnTo>
                  <a:lnTo>
                    <a:pt x="10489" y="5561"/>
                  </a:lnTo>
                  <a:lnTo>
                    <a:pt x="7372" y="1665"/>
                  </a:lnTo>
                  <a:lnTo>
                    <a:pt x="2675"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7" name="Google Shape;5027;p103"/>
            <p:cNvSpPr/>
            <p:nvPr/>
          </p:nvSpPr>
          <p:spPr>
            <a:xfrm>
              <a:off x="1684475" y="1739700"/>
              <a:ext cx="1076725" cy="456525"/>
            </a:xfrm>
            <a:custGeom>
              <a:avLst/>
              <a:gdLst/>
              <a:ahLst/>
              <a:cxnLst/>
              <a:rect l="l" t="t" r="r" b="b"/>
              <a:pathLst>
                <a:path w="43069" h="18261" fill="none" extrusionOk="0">
                  <a:moveTo>
                    <a:pt x="34497" y="4108"/>
                  </a:moveTo>
                  <a:lnTo>
                    <a:pt x="34497" y="4108"/>
                  </a:lnTo>
                  <a:lnTo>
                    <a:pt x="33866" y="5013"/>
                  </a:lnTo>
                  <a:lnTo>
                    <a:pt x="33213" y="5961"/>
                  </a:lnTo>
                  <a:lnTo>
                    <a:pt x="32434" y="7056"/>
                  </a:lnTo>
                  <a:lnTo>
                    <a:pt x="31612" y="8172"/>
                  </a:lnTo>
                  <a:lnTo>
                    <a:pt x="30833" y="9204"/>
                  </a:lnTo>
                  <a:lnTo>
                    <a:pt x="30475" y="9626"/>
                  </a:lnTo>
                  <a:lnTo>
                    <a:pt x="30159" y="10005"/>
                  </a:lnTo>
                  <a:lnTo>
                    <a:pt x="29906" y="10278"/>
                  </a:lnTo>
                  <a:lnTo>
                    <a:pt x="29696" y="10447"/>
                  </a:lnTo>
                  <a:lnTo>
                    <a:pt x="29696" y="10447"/>
                  </a:lnTo>
                  <a:lnTo>
                    <a:pt x="29569" y="10489"/>
                  </a:lnTo>
                  <a:lnTo>
                    <a:pt x="29401" y="10510"/>
                  </a:lnTo>
                  <a:lnTo>
                    <a:pt x="29148" y="10531"/>
                  </a:lnTo>
                  <a:lnTo>
                    <a:pt x="28853" y="10531"/>
                  </a:lnTo>
                  <a:lnTo>
                    <a:pt x="28095" y="10468"/>
                  </a:lnTo>
                  <a:lnTo>
                    <a:pt x="27147" y="10363"/>
                  </a:lnTo>
                  <a:lnTo>
                    <a:pt x="26052" y="10194"/>
                  </a:lnTo>
                  <a:lnTo>
                    <a:pt x="24810" y="9984"/>
                  </a:lnTo>
                  <a:lnTo>
                    <a:pt x="23441" y="9710"/>
                  </a:lnTo>
                  <a:lnTo>
                    <a:pt x="22009" y="9394"/>
                  </a:lnTo>
                  <a:lnTo>
                    <a:pt x="20513" y="9036"/>
                  </a:lnTo>
                  <a:lnTo>
                    <a:pt x="18976" y="8636"/>
                  </a:lnTo>
                  <a:lnTo>
                    <a:pt x="17418" y="8193"/>
                  </a:lnTo>
                  <a:lnTo>
                    <a:pt x="15901" y="7730"/>
                  </a:lnTo>
                  <a:lnTo>
                    <a:pt x="14406" y="7225"/>
                  </a:lnTo>
                  <a:lnTo>
                    <a:pt x="13690" y="6972"/>
                  </a:lnTo>
                  <a:lnTo>
                    <a:pt x="12995" y="6698"/>
                  </a:lnTo>
                  <a:lnTo>
                    <a:pt x="12321" y="6424"/>
                  </a:lnTo>
                  <a:lnTo>
                    <a:pt x="11689" y="6130"/>
                  </a:lnTo>
                  <a:lnTo>
                    <a:pt x="11057" y="5856"/>
                  </a:lnTo>
                  <a:lnTo>
                    <a:pt x="10489" y="5561"/>
                  </a:lnTo>
                  <a:lnTo>
                    <a:pt x="7372" y="1665"/>
                  </a:lnTo>
                  <a:lnTo>
                    <a:pt x="2675" y="1"/>
                  </a:lnTo>
                  <a:lnTo>
                    <a:pt x="1" y="5350"/>
                  </a:lnTo>
                  <a:lnTo>
                    <a:pt x="3707" y="7793"/>
                  </a:lnTo>
                  <a:lnTo>
                    <a:pt x="3707" y="7793"/>
                  </a:lnTo>
                  <a:lnTo>
                    <a:pt x="3813" y="7920"/>
                  </a:lnTo>
                  <a:lnTo>
                    <a:pt x="4129" y="8215"/>
                  </a:lnTo>
                  <a:lnTo>
                    <a:pt x="4339" y="8425"/>
                  </a:lnTo>
                  <a:lnTo>
                    <a:pt x="4613" y="8636"/>
                  </a:lnTo>
                  <a:lnTo>
                    <a:pt x="4908" y="8846"/>
                  </a:lnTo>
                  <a:lnTo>
                    <a:pt x="5224" y="9078"/>
                  </a:lnTo>
                  <a:lnTo>
                    <a:pt x="5603" y="9289"/>
                  </a:lnTo>
                  <a:lnTo>
                    <a:pt x="5982" y="9499"/>
                  </a:lnTo>
                  <a:lnTo>
                    <a:pt x="6403" y="9668"/>
                  </a:lnTo>
                  <a:lnTo>
                    <a:pt x="6845" y="9794"/>
                  </a:lnTo>
                  <a:lnTo>
                    <a:pt x="7077" y="9836"/>
                  </a:lnTo>
                  <a:lnTo>
                    <a:pt x="7309" y="9878"/>
                  </a:lnTo>
                  <a:lnTo>
                    <a:pt x="7540" y="9899"/>
                  </a:lnTo>
                  <a:lnTo>
                    <a:pt x="7772" y="9920"/>
                  </a:lnTo>
                  <a:lnTo>
                    <a:pt x="8025" y="9899"/>
                  </a:lnTo>
                  <a:lnTo>
                    <a:pt x="8256" y="9878"/>
                  </a:lnTo>
                  <a:lnTo>
                    <a:pt x="8509" y="9836"/>
                  </a:lnTo>
                  <a:lnTo>
                    <a:pt x="8762" y="9773"/>
                  </a:lnTo>
                  <a:lnTo>
                    <a:pt x="8762" y="9773"/>
                  </a:lnTo>
                  <a:lnTo>
                    <a:pt x="9183" y="10047"/>
                  </a:lnTo>
                  <a:lnTo>
                    <a:pt x="10362" y="10784"/>
                  </a:lnTo>
                  <a:lnTo>
                    <a:pt x="11205" y="11289"/>
                  </a:lnTo>
                  <a:lnTo>
                    <a:pt x="12153" y="11837"/>
                  </a:lnTo>
                  <a:lnTo>
                    <a:pt x="13248" y="12469"/>
                  </a:lnTo>
                  <a:lnTo>
                    <a:pt x="14427" y="13122"/>
                  </a:lnTo>
                  <a:lnTo>
                    <a:pt x="15670" y="13774"/>
                  </a:lnTo>
                  <a:lnTo>
                    <a:pt x="16996" y="14448"/>
                  </a:lnTo>
                  <a:lnTo>
                    <a:pt x="18365" y="15122"/>
                  </a:lnTo>
                  <a:lnTo>
                    <a:pt x="19755" y="15733"/>
                  </a:lnTo>
                  <a:lnTo>
                    <a:pt x="21166" y="16323"/>
                  </a:lnTo>
                  <a:lnTo>
                    <a:pt x="21861" y="16597"/>
                  </a:lnTo>
                  <a:lnTo>
                    <a:pt x="22556" y="16849"/>
                  </a:lnTo>
                  <a:lnTo>
                    <a:pt x="23251" y="17081"/>
                  </a:lnTo>
                  <a:lnTo>
                    <a:pt x="23925" y="17291"/>
                  </a:lnTo>
                  <a:lnTo>
                    <a:pt x="24599" y="17481"/>
                  </a:lnTo>
                  <a:lnTo>
                    <a:pt x="25252" y="17650"/>
                  </a:lnTo>
                  <a:lnTo>
                    <a:pt x="25252" y="17650"/>
                  </a:lnTo>
                  <a:lnTo>
                    <a:pt x="25884" y="17776"/>
                  </a:lnTo>
                  <a:lnTo>
                    <a:pt x="26474" y="17902"/>
                  </a:lnTo>
                  <a:lnTo>
                    <a:pt x="27042" y="18008"/>
                  </a:lnTo>
                  <a:lnTo>
                    <a:pt x="27590" y="18092"/>
                  </a:lnTo>
                  <a:lnTo>
                    <a:pt x="28116" y="18155"/>
                  </a:lnTo>
                  <a:lnTo>
                    <a:pt x="28601" y="18197"/>
                  </a:lnTo>
                  <a:lnTo>
                    <a:pt x="29064" y="18239"/>
                  </a:lnTo>
                  <a:lnTo>
                    <a:pt x="29506" y="18260"/>
                  </a:lnTo>
                  <a:lnTo>
                    <a:pt x="29927" y="18260"/>
                  </a:lnTo>
                  <a:lnTo>
                    <a:pt x="30328" y="18239"/>
                  </a:lnTo>
                  <a:lnTo>
                    <a:pt x="30707" y="18218"/>
                  </a:lnTo>
                  <a:lnTo>
                    <a:pt x="31065" y="18176"/>
                  </a:lnTo>
                  <a:lnTo>
                    <a:pt x="31402" y="18134"/>
                  </a:lnTo>
                  <a:lnTo>
                    <a:pt x="31718" y="18071"/>
                  </a:lnTo>
                  <a:lnTo>
                    <a:pt x="32033" y="18008"/>
                  </a:lnTo>
                  <a:lnTo>
                    <a:pt x="32328" y="17923"/>
                  </a:lnTo>
                  <a:lnTo>
                    <a:pt x="32602" y="17818"/>
                  </a:lnTo>
                  <a:lnTo>
                    <a:pt x="32855" y="17713"/>
                  </a:lnTo>
                  <a:lnTo>
                    <a:pt x="33339" y="17502"/>
                  </a:lnTo>
                  <a:lnTo>
                    <a:pt x="33802" y="17249"/>
                  </a:lnTo>
                  <a:lnTo>
                    <a:pt x="34224" y="16976"/>
                  </a:lnTo>
                  <a:lnTo>
                    <a:pt x="34603" y="16681"/>
                  </a:lnTo>
                  <a:lnTo>
                    <a:pt x="34982" y="16365"/>
                  </a:lnTo>
                  <a:lnTo>
                    <a:pt x="35740" y="15754"/>
                  </a:lnTo>
                  <a:lnTo>
                    <a:pt x="35740" y="15754"/>
                  </a:lnTo>
                  <a:lnTo>
                    <a:pt x="35930" y="15586"/>
                  </a:lnTo>
                  <a:lnTo>
                    <a:pt x="36140" y="15375"/>
                  </a:lnTo>
                  <a:lnTo>
                    <a:pt x="36625" y="14891"/>
                  </a:lnTo>
                  <a:lnTo>
                    <a:pt x="37151" y="14280"/>
                  </a:lnTo>
                  <a:lnTo>
                    <a:pt x="37720" y="13606"/>
                  </a:lnTo>
                  <a:lnTo>
                    <a:pt x="38330" y="12848"/>
                  </a:lnTo>
                  <a:lnTo>
                    <a:pt x="38941" y="12069"/>
                  </a:lnTo>
                  <a:lnTo>
                    <a:pt x="40142" y="10447"/>
                  </a:lnTo>
                  <a:lnTo>
                    <a:pt x="41279" y="8909"/>
                  </a:lnTo>
                  <a:lnTo>
                    <a:pt x="42206" y="7604"/>
                  </a:lnTo>
                  <a:lnTo>
                    <a:pt x="43069" y="6361"/>
                  </a:lnTo>
                  <a:lnTo>
                    <a:pt x="34497" y="41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8" name="Google Shape;5028;p103"/>
            <p:cNvSpPr/>
            <p:nvPr/>
          </p:nvSpPr>
          <p:spPr>
            <a:xfrm>
              <a:off x="3469350" y="238125"/>
              <a:ext cx="899275" cy="1212550"/>
            </a:xfrm>
            <a:custGeom>
              <a:avLst/>
              <a:gdLst/>
              <a:ahLst/>
              <a:cxnLst/>
              <a:rect l="l" t="t" r="r" b="b"/>
              <a:pathLst>
                <a:path w="35971" h="48502" extrusionOk="0">
                  <a:moveTo>
                    <a:pt x="28937" y="0"/>
                  </a:moveTo>
                  <a:lnTo>
                    <a:pt x="28010" y="6107"/>
                  </a:lnTo>
                  <a:lnTo>
                    <a:pt x="29779" y="11478"/>
                  </a:lnTo>
                  <a:lnTo>
                    <a:pt x="29632" y="12447"/>
                  </a:lnTo>
                  <a:lnTo>
                    <a:pt x="29463" y="13394"/>
                  </a:lnTo>
                  <a:lnTo>
                    <a:pt x="29253" y="14363"/>
                  </a:lnTo>
                  <a:lnTo>
                    <a:pt x="29000" y="15290"/>
                  </a:lnTo>
                  <a:lnTo>
                    <a:pt x="28747" y="16237"/>
                  </a:lnTo>
                  <a:lnTo>
                    <a:pt x="28452" y="17143"/>
                  </a:lnTo>
                  <a:lnTo>
                    <a:pt x="28137" y="18049"/>
                  </a:lnTo>
                  <a:lnTo>
                    <a:pt x="27800" y="18954"/>
                  </a:lnTo>
                  <a:lnTo>
                    <a:pt x="27442" y="19818"/>
                  </a:lnTo>
                  <a:lnTo>
                    <a:pt x="27062" y="20681"/>
                  </a:lnTo>
                  <a:lnTo>
                    <a:pt x="26683" y="21524"/>
                  </a:lnTo>
                  <a:lnTo>
                    <a:pt x="26283" y="22324"/>
                  </a:lnTo>
                  <a:lnTo>
                    <a:pt x="25904" y="23124"/>
                  </a:lnTo>
                  <a:lnTo>
                    <a:pt x="25483" y="23882"/>
                  </a:lnTo>
                  <a:lnTo>
                    <a:pt x="25083" y="24619"/>
                  </a:lnTo>
                  <a:lnTo>
                    <a:pt x="24683" y="25336"/>
                  </a:lnTo>
                  <a:lnTo>
                    <a:pt x="23903" y="26662"/>
                  </a:lnTo>
                  <a:lnTo>
                    <a:pt x="23145" y="27842"/>
                  </a:lnTo>
                  <a:lnTo>
                    <a:pt x="22450" y="28895"/>
                  </a:lnTo>
                  <a:lnTo>
                    <a:pt x="21818" y="29779"/>
                  </a:lnTo>
                  <a:lnTo>
                    <a:pt x="21313" y="30495"/>
                  </a:lnTo>
                  <a:lnTo>
                    <a:pt x="20913" y="31022"/>
                  </a:lnTo>
                  <a:lnTo>
                    <a:pt x="20576" y="31443"/>
                  </a:lnTo>
                  <a:lnTo>
                    <a:pt x="20049" y="31822"/>
                  </a:lnTo>
                  <a:lnTo>
                    <a:pt x="19481" y="32180"/>
                  </a:lnTo>
                  <a:lnTo>
                    <a:pt x="18870" y="32559"/>
                  </a:lnTo>
                  <a:lnTo>
                    <a:pt x="18196" y="32938"/>
                  </a:lnTo>
                  <a:lnTo>
                    <a:pt x="17480" y="33317"/>
                  </a:lnTo>
                  <a:lnTo>
                    <a:pt x="16743" y="33675"/>
                  </a:lnTo>
                  <a:lnTo>
                    <a:pt x="15964" y="34055"/>
                  </a:lnTo>
                  <a:lnTo>
                    <a:pt x="15163" y="34434"/>
                  </a:lnTo>
                  <a:lnTo>
                    <a:pt x="13500" y="35171"/>
                  </a:lnTo>
                  <a:lnTo>
                    <a:pt x="11773" y="35866"/>
                  </a:lnTo>
                  <a:lnTo>
                    <a:pt x="10046" y="36561"/>
                  </a:lnTo>
                  <a:lnTo>
                    <a:pt x="8340" y="37192"/>
                  </a:lnTo>
                  <a:lnTo>
                    <a:pt x="6697" y="37803"/>
                  </a:lnTo>
                  <a:lnTo>
                    <a:pt x="5139" y="38330"/>
                  </a:lnTo>
                  <a:lnTo>
                    <a:pt x="2485" y="39235"/>
                  </a:lnTo>
                  <a:lnTo>
                    <a:pt x="674" y="39825"/>
                  </a:lnTo>
                  <a:lnTo>
                    <a:pt x="0" y="40036"/>
                  </a:lnTo>
                  <a:lnTo>
                    <a:pt x="653" y="48502"/>
                  </a:lnTo>
                  <a:lnTo>
                    <a:pt x="1516" y="48270"/>
                  </a:lnTo>
                  <a:lnTo>
                    <a:pt x="2527" y="47975"/>
                  </a:lnTo>
                  <a:lnTo>
                    <a:pt x="3854" y="47575"/>
                  </a:lnTo>
                  <a:lnTo>
                    <a:pt x="5455" y="47049"/>
                  </a:lnTo>
                  <a:lnTo>
                    <a:pt x="7266" y="46438"/>
                  </a:lnTo>
                  <a:lnTo>
                    <a:pt x="9245" y="45743"/>
                  </a:lnTo>
                  <a:lnTo>
                    <a:pt x="10298" y="45343"/>
                  </a:lnTo>
                  <a:lnTo>
                    <a:pt x="11352" y="44922"/>
                  </a:lnTo>
                  <a:lnTo>
                    <a:pt x="12447" y="44479"/>
                  </a:lnTo>
                  <a:lnTo>
                    <a:pt x="13542" y="44037"/>
                  </a:lnTo>
                  <a:lnTo>
                    <a:pt x="14637" y="43553"/>
                  </a:lnTo>
                  <a:lnTo>
                    <a:pt x="15753" y="43047"/>
                  </a:lnTo>
                  <a:lnTo>
                    <a:pt x="16848" y="42521"/>
                  </a:lnTo>
                  <a:lnTo>
                    <a:pt x="17943" y="41973"/>
                  </a:lnTo>
                  <a:lnTo>
                    <a:pt x="18996" y="41405"/>
                  </a:lnTo>
                  <a:lnTo>
                    <a:pt x="20049" y="40815"/>
                  </a:lnTo>
                  <a:lnTo>
                    <a:pt x="21060" y="40225"/>
                  </a:lnTo>
                  <a:lnTo>
                    <a:pt x="22029" y="39593"/>
                  </a:lnTo>
                  <a:lnTo>
                    <a:pt x="22977" y="38962"/>
                  </a:lnTo>
                  <a:lnTo>
                    <a:pt x="23861" y="38309"/>
                  </a:lnTo>
                  <a:lnTo>
                    <a:pt x="24704" y="37635"/>
                  </a:lnTo>
                  <a:lnTo>
                    <a:pt x="25083" y="37277"/>
                  </a:lnTo>
                  <a:lnTo>
                    <a:pt x="25462" y="36940"/>
                  </a:lnTo>
                  <a:lnTo>
                    <a:pt x="25820" y="36582"/>
                  </a:lnTo>
                  <a:lnTo>
                    <a:pt x="26178" y="36224"/>
                  </a:lnTo>
                  <a:lnTo>
                    <a:pt x="26494" y="35866"/>
                  </a:lnTo>
                  <a:lnTo>
                    <a:pt x="26810" y="35508"/>
                  </a:lnTo>
                  <a:lnTo>
                    <a:pt x="27378" y="34749"/>
                  </a:lnTo>
                  <a:lnTo>
                    <a:pt x="27926" y="33970"/>
                  </a:lnTo>
                  <a:lnTo>
                    <a:pt x="28452" y="33149"/>
                  </a:lnTo>
                  <a:lnTo>
                    <a:pt x="28937" y="32285"/>
                  </a:lnTo>
                  <a:lnTo>
                    <a:pt x="29400" y="31422"/>
                  </a:lnTo>
                  <a:lnTo>
                    <a:pt x="29821" y="30516"/>
                  </a:lnTo>
                  <a:lnTo>
                    <a:pt x="30243" y="29590"/>
                  </a:lnTo>
                  <a:lnTo>
                    <a:pt x="30622" y="28663"/>
                  </a:lnTo>
                  <a:lnTo>
                    <a:pt x="30980" y="27715"/>
                  </a:lnTo>
                  <a:lnTo>
                    <a:pt x="31317" y="26768"/>
                  </a:lnTo>
                  <a:lnTo>
                    <a:pt x="31611" y="25841"/>
                  </a:lnTo>
                  <a:lnTo>
                    <a:pt x="31906" y="24893"/>
                  </a:lnTo>
                  <a:lnTo>
                    <a:pt x="32159" y="23946"/>
                  </a:lnTo>
                  <a:lnTo>
                    <a:pt x="32412" y="23019"/>
                  </a:lnTo>
                  <a:lnTo>
                    <a:pt x="32643" y="22113"/>
                  </a:lnTo>
                  <a:lnTo>
                    <a:pt x="32833" y="21208"/>
                  </a:lnTo>
                  <a:lnTo>
                    <a:pt x="33191" y="19502"/>
                  </a:lnTo>
                  <a:lnTo>
                    <a:pt x="33486" y="17901"/>
                  </a:lnTo>
                  <a:lnTo>
                    <a:pt x="33696" y="16469"/>
                  </a:lnTo>
                  <a:lnTo>
                    <a:pt x="33865" y="15227"/>
                  </a:lnTo>
                  <a:lnTo>
                    <a:pt x="33991" y="14195"/>
                  </a:lnTo>
                  <a:lnTo>
                    <a:pt x="34076" y="13415"/>
                  </a:lnTo>
                  <a:lnTo>
                    <a:pt x="34139" y="12763"/>
                  </a:lnTo>
                  <a:lnTo>
                    <a:pt x="34455" y="12299"/>
                  </a:lnTo>
                  <a:lnTo>
                    <a:pt x="34749" y="11815"/>
                  </a:lnTo>
                  <a:lnTo>
                    <a:pt x="35002" y="11330"/>
                  </a:lnTo>
                  <a:lnTo>
                    <a:pt x="35234" y="10825"/>
                  </a:lnTo>
                  <a:lnTo>
                    <a:pt x="35423" y="10341"/>
                  </a:lnTo>
                  <a:lnTo>
                    <a:pt x="35571" y="9835"/>
                  </a:lnTo>
                  <a:lnTo>
                    <a:pt x="35697" y="9351"/>
                  </a:lnTo>
                  <a:lnTo>
                    <a:pt x="35802" y="8845"/>
                  </a:lnTo>
                  <a:lnTo>
                    <a:pt x="35887" y="8361"/>
                  </a:lnTo>
                  <a:lnTo>
                    <a:pt x="35929" y="7877"/>
                  </a:lnTo>
                  <a:lnTo>
                    <a:pt x="35971" y="7392"/>
                  </a:lnTo>
                  <a:lnTo>
                    <a:pt x="35971" y="6929"/>
                  </a:lnTo>
                  <a:lnTo>
                    <a:pt x="35971" y="6466"/>
                  </a:lnTo>
                  <a:lnTo>
                    <a:pt x="35950" y="6023"/>
                  </a:lnTo>
                  <a:lnTo>
                    <a:pt x="35908" y="5581"/>
                  </a:lnTo>
                  <a:lnTo>
                    <a:pt x="35866" y="5160"/>
                  </a:lnTo>
                  <a:lnTo>
                    <a:pt x="35718" y="4338"/>
                  </a:lnTo>
                  <a:lnTo>
                    <a:pt x="35571" y="3601"/>
                  </a:lnTo>
                  <a:lnTo>
                    <a:pt x="35381" y="2948"/>
                  </a:lnTo>
                  <a:lnTo>
                    <a:pt x="35213" y="2401"/>
                  </a:lnTo>
                  <a:lnTo>
                    <a:pt x="35044" y="1938"/>
                  </a:lnTo>
                  <a:lnTo>
                    <a:pt x="34918" y="1601"/>
                  </a:lnTo>
                  <a:lnTo>
                    <a:pt x="34792" y="1306"/>
                  </a:lnTo>
                  <a:lnTo>
                    <a:pt x="28937"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9" name="Google Shape;5029;p103"/>
            <p:cNvSpPr/>
            <p:nvPr/>
          </p:nvSpPr>
          <p:spPr>
            <a:xfrm>
              <a:off x="3469350" y="238125"/>
              <a:ext cx="899275" cy="1212550"/>
            </a:xfrm>
            <a:custGeom>
              <a:avLst/>
              <a:gdLst/>
              <a:ahLst/>
              <a:cxnLst/>
              <a:rect l="l" t="t" r="r" b="b"/>
              <a:pathLst>
                <a:path w="35971" h="48502" fill="none" extrusionOk="0">
                  <a:moveTo>
                    <a:pt x="0" y="40036"/>
                  </a:moveTo>
                  <a:lnTo>
                    <a:pt x="0" y="40036"/>
                  </a:lnTo>
                  <a:lnTo>
                    <a:pt x="674" y="39825"/>
                  </a:lnTo>
                  <a:lnTo>
                    <a:pt x="2485" y="39235"/>
                  </a:lnTo>
                  <a:lnTo>
                    <a:pt x="5139" y="38330"/>
                  </a:lnTo>
                  <a:lnTo>
                    <a:pt x="6697" y="37803"/>
                  </a:lnTo>
                  <a:lnTo>
                    <a:pt x="8340" y="37192"/>
                  </a:lnTo>
                  <a:lnTo>
                    <a:pt x="10046" y="36561"/>
                  </a:lnTo>
                  <a:lnTo>
                    <a:pt x="11773" y="35866"/>
                  </a:lnTo>
                  <a:lnTo>
                    <a:pt x="13500" y="35171"/>
                  </a:lnTo>
                  <a:lnTo>
                    <a:pt x="15163" y="34434"/>
                  </a:lnTo>
                  <a:lnTo>
                    <a:pt x="15964" y="34055"/>
                  </a:lnTo>
                  <a:lnTo>
                    <a:pt x="16743" y="33675"/>
                  </a:lnTo>
                  <a:lnTo>
                    <a:pt x="17480" y="33317"/>
                  </a:lnTo>
                  <a:lnTo>
                    <a:pt x="18196" y="32938"/>
                  </a:lnTo>
                  <a:lnTo>
                    <a:pt x="18870" y="32559"/>
                  </a:lnTo>
                  <a:lnTo>
                    <a:pt x="19481" y="32180"/>
                  </a:lnTo>
                  <a:lnTo>
                    <a:pt x="20049" y="31822"/>
                  </a:lnTo>
                  <a:lnTo>
                    <a:pt x="20576" y="31443"/>
                  </a:lnTo>
                  <a:lnTo>
                    <a:pt x="20576" y="31443"/>
                  </a:lnTo>
                  <a:lnTo>
                    <a:pt x="20913" y="31022"/>
                  </a:lnTo>
                  <a:lnTo>
                    <a:pt x="21313" y="30495"/>
                  </a:lnTo>
                  <a:lnTo>
                    <a:pt x="21818" y="29779"/>
                  </a:lnTo>
                  <a:lnTo>
                    <a:pt x="22450" y="28895"/>
                  </a:lnTo>
                  <a:lnTo>
                    <a:pt x="23145" y="27842"/>
                  </a:lnTo>
                  <a:lnTo>
                    <a:pt x="23903" y="26662"/>
                  </a:lnTo>
                  <a:lnTo>
                    <a:pt x="24683" y="25336"/>
                  </a:lnTo>
                  <a:lnTo>
                    <a:pt x="25083" y="24619"/>
                  </a:lnTo>
                  <a:lnTo>
                    <a:pt x="25483" y="23882"/>
                  </a:lnTo>
                  <a:lnTo>
                    <a:pt x="25904" y="23124"/>
                  </a:lnTo>
                  <a:lnTo>
                    <a:pt x="26283" y="22324"/>
                  </a:lnTo>
                  <a:lnTo>
                    <a:pt x="26683" y="21524"/>
                  </a:lnTo>
                  <a:lnTo>
                    <a:pt x="27062" y="20681"/>
                  </a:lnTo>
                  <a:lnTo>
                    <a:pt x="27442" y="19818"/>
                  </a:lnTo>
                  <a:lnTo>
                    <a:pt x="27800" y="18954"/>
                  </a:lnTo>
                  <a:lnTo>
                    <a:pt x="28137" y="18049"/>
                  </a:lnTo>
                  <a:lnTo>
                    <a:pt x="28452" y="17143"/>
                  </a:lnTo>
                  <a:lnTo>
                    <a:pt x="28747" y="16237"/>
                  </a:lnTo>
                  <a:lnTo>
                    <a:pt x="29000" y="15290"/>
                  </a:lnTo>
                  <a:lnTo>
                    <a:pt x="29253" y="14363"/>
                  </a:lnTo>
                  <a:lnTo>
                    <a:pt x="29463" y="13394"/>
                  </a:lnTo>
                  <a:lnTo>
                    <a:pt x="29632" y="12447"/>
                  </a:lnTo>
                  <a:lnTo>
                    <a:pt x="29779" y="11478"/>
                  </a:lnTo>
                  <a:lnTo>
                    <a:pt x="28010" y="6107"/>
                  </a:lnTo>
                  <a:lnTo>
                    <a:pt x="28937" y="0"/>
                  </a:lnTo>
                  <a:lnTo>
                    <a:pt x="34792" y="1306"/>
                  </a:lnTo>
                  <a:lnTo>
                    <a:pt x="34792" y="1306"/>
                  </a:lnTo>
                  <a:lnTo>
                    <a:pt x="34918" y="1601"/>
                  </a:lnTo>
                  <a:lnTo>
                    <a:pt x="35044" y="1938"/>
                  </a:lnTo>
                  <a:lnTo>
                    <a:pt x="35213" y="2401"/>
                  </a:lnTo>
                  <a:lnTo>
                    <a:pt x="35381" y="2948"/>
                  </a:lnTo>
                  <a:lnTo>
                    <a:pt x="35571" y="3601"/>
                  </a:lnTo>
                  <a:lnTo>
                    <a:pt x="35718" y="4338"/>
                  </a:lnTo>
                  <a:lnTo>
                    <a:pt x="35866" y="5160"/>
                  </a:lnTo>
                  <a:lnTo>
                    <a:pt x="35908" y="5581"/>
                  </a:lnTo>
                  <a:lnTo>
                    <a:pt x="35950" y="6023"/>
                  </a:lnTo>
                  <a:lnTo>
                    <a:pt x="35971" y="6466"/>
                  </a:lnTo>
                  <a:lnTo>
                    <a:pt x="35971" y="6929"/>
                  </a:lnTo>
                  <a:lnTo>
                    <a:pt x="35971" y="7392"/>
                  </a:lnTo>
                  <a:lnTo>
                    <a:pt x="35929" y="7877"/>
                  </a:lnTo>
                  <a:lnTo>
                    <a:pt x="35887" y="8361"/>
                  </a:lnTo>
                  <a:lnTo>
                    <a:pt x="35802" y="8845"/>
                  </a:lnTo>
                  <a:lnTo>
                    <a:pt x="35697" y="9351"/>
                  </a:lnTo>
                  <a:lnTo>
                    <a:pt x="35571" y="9835"/>
                  </a:lnTo>
                  <a:lnTo>
                    <a:pt x="35423" y="10341"/>
                  </a:lnTo>
                  <a:lnTo>
                    <a:pt x="35234" y="10825"/>
                  </a:lnTo>
                  <a:lnTo>
                    <a:pt x="35002" y="11330"/>
                  </a:lnTo>
                  <a:lnTo>
                    <a:pt x="34749" y="11815"/>
                  </a:lnTo>
                  <a:lnTo>
                    <a:pt x="34455" y="12299"/>
                  </a:lnTo>
                  <a:lnTo>
                    <a:pt x="34139" y="12763"/>
                  </a:lnTo>
                  <a:lnTo>
                    <a:pt x="34139" y="12763"/>
                  </a:lnTo>
                  <a:lnTo>
                    <a:pt x="34076" y="13415"/>
                  </a:lnTo>
                  <a:lnTo>
                    <a:pt x="33991" y="14195"/>
                  </a:lnTo>
                  <a:lnTo>
                    <a:pt x="33865" y="15227"/>
                  </a:lnTo>
                  <a:lnTo>
                    <a:pt x="33696" y="16469"/>
                  </a:lnTo>
                  <a:lnTo>
                    <a:pt x="33486" y="17901"/>
                  </a:lnTo>
                  <a:lnTo>
                    <a:pt x="33191" y="19502"/>
                  </a:lnTo>
                  <a:lnTo>
                    <a:pt x="32833" y="21208"/>
                  </a:lnTo>
                  <a:lnTo>
                    <a:pt x="32643" y="22113"/>
                  </a:lnTo>
                  <a:lnTo>
                    <a:pt x="32412" y="23019"/>
                  </a:lnTo>
                  <a:lnTo>
                    <a:pt x="32159" y="23946"/>
                  </a:lnTo>
                  <a:lnTo>
                    <a:pt x="31906" y="24893"/>
                  </a:lnTo>
                  <a:lnTo>
                    <a:pt x="31611" y="25841"/>
                  </a:lnTo>
                  <a:lnTo>
                    <a:pt x="31317" y="26768"/>
                  </a:lnTo>
                  <a:lnTo>
                    <a:pt x="30980" y="27715"/>
                  </a:lnTo>
                  <a:lnTo>
                    <a:pt x="30622" y="28663"/>
                  </a:lnTo>
                  <a:lnTo>
                    <a:pt x="30243" y="29590"/>
                  </a:lnTo>
                  <a:lnTo>
                    <a:pt x="29821" y="30516"/>
                  </a:lnTo>
                  <a:lnTo>
                    <a:pt x="29400" y="31422"/>
                  </a:lnTo>
                  <a:lnTo>
                    <a:pt x="28937" y="32285"/>
                  </a:lnTo>
                  <a:lnTo>
                    <a:pt x="28452" y="33149"/>
                  </a:lnTo>
                  <a:lnTo>
                    <a:pt x="27926" y="33970"/>
                  </a:lnTo>
                  <a:lnTo>
                    <a:pt x="27378" y="34749"/>
                  </a:lnTo>
                  <a:lnTo>
                    <a:pt x="26810" y="35508"/>
                  </a:lnTo>
                  <a:lnTo>
                    <a:pt x="26810" y="35508"/>
                  </a:lnTo>
                  <a:lnTo>
                    <a:pt x="26494" y="35866"/>
                  </a:lnTo>
                  <a:lnTo>
                    <a:pt x="26178" y="36224"/>
                  </a:lnTo>
                  <a:lnTo>
                    <a:pt x="25820" y="36582"/>
                  </a:lnTo>
                  <a:lnTo>
                    <a:pt x="25462" y="36940"/>
                  </a:lnTo>
                  <a:lnTo>
                    <a:pt x="25083" y="37277"/>
                  </a:lnTo>
                  <a:lnTo>
                    <a:pt x="24704" y="37635"/>
                  </a:lnTo>
                  <a:lnTo>
                    <a:pt x="23861" y="38309"/>
                  </a:lnTo>
                  <a:lnTo>
                    <a:pt x="22977" y="38962"/>
                  </a:lnTo>
                  <a:lnTo>
                    <a:pt x="22029" y="39593"/>
                  </a:lnTo>
                  <a:lnTo>
                    <a:pt x="21060" y="40225"/>
                  </a:lnTo>
                  <a:lnTo>
                    <a:pt x="20049" y="40815"/>
                  </a:lnTo>
                  <a:lnTo>
                    <a:pt x="18996" y="41405"/>
                  </a:lnTo>
                  <a:lnTo>
                    <a:pt x="17943" y="41973"/>
                  </a:lnTo>
                  <a:lnTo>
                    <a:pt x="16848" y="42521"/>
                  </a:lnTo>
                  <a:lnTo>
                    <a:pt x="15753" y="43047"/>
                  </a:lnTo>
                  <a:lnTo>
                    <a:pt x="14637" y="43553"/>
                  </a:lnTo>
                  <a:lnTo>
                    <a:pt x="13542" y="44037"/>
                  </a:lnTo>
                  <a:lnTo>
                    <a:pt x="12447" y="44479"/>
                  </a:lnTo>
                  <a:lnTo>
                    <a:pt x="11352" y="44922"/>
                  </a:lnTo>
                  <a:lnTo>
                    <a:pt x="10298" y="45343"/>
                  </a:lnTo>
                  <a:lnTo>
                    <a:pt x="9245" y="45743"/>
                  </a:lnTo>
                  <a:lnTo>
                    <a:pt x="7266" y="46438"/>
                  </a:lnTo>
                  <a:lnTo>
                    <a:pt x="5455" y="47049"/>
                  </a:lnTo>
                  <a:lnTo>
                    <a:pt x="3854" y="47575"/>
                  </a:lnTo>
                  <a:lnTo>
                    <a:pt x="2527" y="47975"/>
                  </a:lnTo>
                  <a:lnTo>
                    <a:pt x="1516" y="48270"/>
                  </a:lnTo>
                  <a:lnTo>
                    <a:pt x="653" y="48502"/>
                  </a:lnTo>
                  <a:lnTo>
                    <a:pt x="0" y="400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30;p103"/>
            <p:cNvSpPr/>
            <p:nvPr/>
          </p:nvSpPr>
          <p:spPr>
            <a:xfrm>
              <a:off x="2485825" y="1119475"/>
              <a:ext cx="1336825" cy="1541125"/>
            </a:xfrm>
            <a:custGeom>
              <a:avLst/>
              <a:gdLst/>
              <a:ahLst/>
              <a:cxnLst/>
              <a:rect l="l" t="t" r="r" b="b"/>
              <a:pathLst>
                <a:path w="53473" h="61645" extrusionOk="0">
                  <a:moveTo>
                    <a:pt x="47133" y="1"/>
                  </a:moveTo>
                  <a:lnTo>
                    <a:pt x="46775" y="106"/>
                  </a:lnTo>
                  <a:lnTo>
                    <a:pt x="45828" y="359"/>
                  </a:lnTo>
                  <a:lnTo>
                    <a:pt x="44332" y="717"/>
                  </a:lnTo>
                  <a:lnTo>
                    <a:pt x="43448" y="928"/>
                  </a:lnTo>
                  <a:lnTo>
                    <a:pt x="42437" y="1138"/>
                  </a:lnTo>
                  <a:lnTo>
                    <a:pt x="41384" y="1349"/>
                  </a:lnTo>
                  <a:lnTo>
                    <a:pt x="40247" y="1538"/>
                  </a:lnTo>
                  <a:lnTo>
                    <a:pt x="39046" y="1728"/>
                  </a:lnTo>
                  <a:lnTo>
                    <a:pt x="37825" y="1896"/>
                  </a:lnTo>
                  <a:lnTo>
                    <a:pt x="36561" y="2044"/>
                  </a:lnTo>
                  <a:lnTo>
                    <a:pt x="35297" y="2170"/>
                  </a:lnTo>
                  <a:lnTo>
                    <a:pt x="34013" y="2233"/>
                  </a:lnTo>
                  <a:lnTo>
                    <a:pt x="32770" y="2254"/>
                  </a:lnTo>
                  <a:lnTo>
                    <a:pt x="31928" y="2275"/>
                  </a:lnTo>
                  <a:lnTo>
                    <a:pt x="31106" y="2339"/>
                  </a:lnTo>
                  <a:lnTo>
                    <a:pt x="30264" y="2423"/>
                  </a:lnTo>
                  <a:lnTo>
                    <a:pt x="29443" y="2549"/>
                  </a:lnTo>
                  <a:lnTo>
                    <a:pt x="28621" y="2697"/>
                  </a:lnTo>
                  <a:lnTo>
                    <a:pt x="27800" y="2886"/>
                  </a:lnTo>
                  <a:lnTo>
                    <a:pt x="26979" y="3097"/>
                  </a:lnTo>
                  <a:lnTo>
                    <a:pt x="26178" y="3328"/>
                  </a:lnTo>
                  <a:lnTo>
                    <a:pt x="25357" y="3602"/>
                  </a:lnTo>
                  <a:lnTo>
                    <a:pt x="24578" y="3876"/>
                  </a:lnTo>
                  <a:lnTo>
                    <a:pt x="23777" y="4171"/>
                  </a:lnTo>
                  <a:lnTo>
                    <a:pt x="22998" y="4487"/>
                  </a:lnTo>
                  <a:lnTo>
                    <a:pt x="22219" y="4803"/>
                  </a:lnTo>
                  <a:lnTo>
                    <a:pt x="21461" y="5161"/>
                  </a:lnTo>
                  <a:lnTo>
                    <a:pt x="19945" y="5856"/>
                  </a:lnTo>
                  <a:lnTo>
                    <a:pt x="18491" y="6593"/>
                  </a:lnTo>
                  <a:lnTo>
                    <a:pt x="17101" y="7309"/>
                  </a:lnTo>
                  <a:lnTo>
                    <a:pt x="14490" y="8720"/>
                  </a:lnTo>
                  <a:lnTo>
                    <a:pt x="13289" y="9373"/>
                  </a:lnTo>
                  <a:lnTo>
                    <a:pt x="12152" y="9962"/>
                  </a:lnTo>
                  <a:lnTo>
                    <a:pt x="11120" y="10468"/>
                  </a:lnTo>
                  <a:lnTo>
                    <a:pt x="10636" y="10679"/>
                  </a:lnTo>
                  <a:lnTo>
                    <a:pt x="10173" y="10889"/>
                  </a:lnTo>
                  <a:lnTo>
                    <a:pt x="9941" y="10973"/>
                  </a:lnTo>
                  <a:lnTo>
                    <a:pt x="9709" y="11100"/>
                  </a:lnTo>
                  <a:lnTo>
                    <a:pt x="9499" y="11247"/>
                  </a:lnTo>
                  <a:lnTo>
                    <a:pt x="9267" y="11395"/>
                  </a:lnTo>
                  <a:lnTo>
                    <a:pt x="9035" y="11584"/>
                  </a:lnTo>
                  <a:lnTo>
                    <a:pt x="8804" y="11774"/>
                  </a:lnTo>
                  <a:lnTo>
                    <a:pt x="8361" y="12216"/>
                  </a:lnTo>
                  <a:lnTo>
                    <a:pt x="7898" y="12721"/>
                  </a:lnTo>
                  <a:lnTo>
                    <a:pt x="7435" y="13269"/>
                  </a:lnTo>
                  <a:lnTo>
                    <a:pt x="6992" y="13880"/>
                  </a:lnTo>
                  <a:lnTo>
                    <a:pt x="6550" y="14533"/>
                  </a:lnTo>
                  <a:lnTo>
                    <a:pt x="6108" y="15228"/>
                  </a:lnTo>
                  <a:lnTo>
                    <a:pt x="5687" y="15965"/>
                  </a:lnTo>
                  <a:lnTo>
                    <a:pt x="5244" y="16723"/>
                  </a:lnTo>
                  <a:lnTo>
                    <a:pt x="4844" y="17502"/>
                  </a:lnTo>
                  <a:lnTo>
                    <a:pt x="4423" y="18302"/>
                  </a:lnTo>
                  <a:lnTo>
                    <a:pt x="4044" y="19103"/>
                  </a:lnTo>
                  <a:lnTo>
                    <a:pt x="3286" y="20745"/>
                  </a:lnTo>
                  <a:lnTo>
                    <a:pt x="2591" y="22346"/>
                  </a:lnTo>
                  <a:lnTo>
                    <a:pt x="1959" y="23883"/>
                  </a:lnTo>
                  <a:lnTo>
                    <a:pt x="1390" y="25315"/>
                  </a:lnTo>
                  <a:lnTo>
                    <a:pt x="906" y="26579"/>
                  </a:lnTo>
                  <a:lnTo>
                    <a:pt x="253" y="28453"/>
                  </a:lnTo>
                  <a:lnTo>
                    <a:pt x="0" y="29169"/>
                  </a:lnTo>
                  <a:lnTo>
                    <a:pt x="11141" y="35130"/>
                  </a:lnTo>
                  <a:lnTo>
                    <a:pt x="13226" y="28980"/>
                  </a:lnTo>
                  <a:lnTo>
                    <a:pt x="13690" y="32687"/>
                  </a:lnTo>
                  <a:lnTo>
                    <a:pt x="14174" y="36688"/>
                  </a:lnTo>
                  <a:lnTo>
                    <a:pt x="14722" y="41595"/>
                  </a:lnTo>
                  <a:lnTo>
                    <a:pt x="15016" y="44228"/>
                  </a:lnTo>
                  <a:lnTo>
                    <a:pt x="15290" y="46944"/>
                  </a:lnTo>
                  <a:lnTo>
                    <a:pt x="15543" y="49661"/>
                  </a:lnTo>
                  <a:lnTo>
                    <a:pt x="15775" y="52336"/>
                  </a:lnTo>
                  <a:lnTo>
                    <a:pt x="15964" y="54947"/>
                  </a:lnTo>
                  <a:lnTo>
                    <a:pt x="16112" y="57390"/>
                  </a:lnTo>
                  <a:lnTo>
                    <a:pt x="16196" y="59644"/>
                  </a:lnTo>
                  <a:lnTo>
                    <a:pt x="16238" y="60676"/>
                  </a:lnTo>
                  <a:lnTo>
                    <a:pt x="16238" y="61644"/>
                  </a:lnTo>
                  <a:lnTo>
                    <a:pt x="44859" y="61223"/>
                  </a:lnTo>
                  <a:lnTo>
                    <a:pt x="43595" y="16049"/>
                  </a:lnTo>
                  <a:lnTo>
                    <a:pt x="53472" y="11310"/>
                  </a:lnTo>
                  <a:lnTo>
                    <a:pt x="471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103"/>
            <p:cNvSpPr/>
            <p:nvPr/>
          </p:nvSpPr>
          <p:spPr>
            <a:xfrm>
              <a:off x="2485825" y="1119475"/>
              <a:ext cx="1336825" cy="1541125"/>
            </a:xfrm>
            <a:custGeom>
              <a:avLst/>
              <a:gdLst/>
              <a:ahLst/>
              <a:cxnLst/>
              <a:rect l="l" t="t" r="r" b="b"/>
              <a:pathLst>
                <a:path w="53473" h="61645" fill="none" extrusionOk="0">
                  <a:moveTo>
                    <a:pt x="44859" y="61223"/>
                  </a:moveTo>
                  <a:lnTo>
                    <a:pt x="43595" y="16049"/>
                  </a:lnTo>
                  <a:lnTo>
                    <a:pt x="53472" y="11310"/>
                  </a:lnTo>
                  <a:lnTo>
                    <a:pt x="47133" y="1"/>
                  </a:lnTo>
                  <a:lnTo>
                    <a:pt x="47133" y="1"/>
                  </a:lnTo>
                  <a:lnTo>
                    <a:pt x="46775" y="106"/>
                  </a:lnTo>
                  <a:lnTo>
                    <a:pt x="45828" y="359"/>
                  </a:lnTo>
                  <a:lnTo>
                    <a:pt x="44332" y="717"/>
                  </a:lnTo>
                  <a:lnTo>
                    <a:pt x="43448" y="928"/>
                  </a:lnTo>
                  <a:lnTo>
                    <a:pt x="42437" y="1138"/>
                  </a:lnTo>
                  <a:lnTo>
                    <a:pt x="41384" y="1349"/>
                  </a:lnTo>
                  <a:lnTo>
                    <a:pt x="40247" y="1538"/>
                  </a:lnTo>
                  <a:lnTo>
                    <a:pt x="39046" y="1728"/>
                  </a:lnTo>
                  <a:lnTo>
                    <a:pt x="37825" y="1896"/>
                  </a:lnTo>
                  <a:lnTo>
                    <a:pt x="36561" y="2044"/>
                  </a:lnTo>
                  <a:lnTo>
                    <a:pt x="35297" y="2170"/>
                  </a:lnTo>
                  <a:lnTo>
                    <a:pt x="34013" y="2233"/>
                  </a:lnTo>
                  <a:lnTo>
                    <a:pt x="32770" y="2254"/>
                  </a:lnTo>
                  <a:lnTo>
                    <a:pt x="32770" y="2254"/>
                  </a:lnTo>
                  <a:lnTo>
                    <a:pt x="31928" y="2275"/>
                  </a:lnTo>
                  <a:lnTo>
                    <a:pt x="31106" y="2339"/>
                  </a:lnTo>
                  <a:lnTo>
                    <a:pt x="30264" y="2423"/>
                  </a:lnTo>
                  <a:lnTo>
                    <a:pt x="29443" y="2549"/>
                  </a:lnTo>
                  <a:lnTo>
                    <a:pt x="28621" y="2697"/>
                  </a:lnTo>
                  <a:lnTo>
                    <a:pt x="27800" y="2886"/>
                  </a:lnTo>
                  <a:lnTo>
                    <a:pt x="26979" y="3097"/>
                  </a:lnTo>
                  <a:lnTo>
                    <a:pt x="26178" y="3328"/>
                  </a:lnTo>
                  <a:lnTo>
                    <a:pt x="25357" y="3602"/>
                  </a:lnTo>
                  <a:lnTo>
                    <a:pt x="24578" y="3876"/>
                  </a:lnTo>
                  <a:lnTo>
                    <a:pt x="23777" y="4171"/>
                  </a:lnTo>
                  <a:lnTo>
                    <a:pt x="22998" y="4487"/>
                  </a:lnTo>
                  <a:lnTo>
                    <a:pt x="22219" y="4803"/>
                  </a:lnTo>
                  <a:lnTo>
                    <a:pt x="21461" y="5161"/>
                  </a:lnTo>
                  <a:lnTo>
                    <a:pt x="19945" y="5856"/>
                  </a:lnTo>
                  <a:lnTo>
                    <a:pt x="18491" y="6593"/>
                  </a:lnTo>
                  <a:lnTo>
                    <a:pt x="17101" y="7309"/>
                  </a:lnTo>
                  <a:lnTo>
                    <a:pt x="14490" y="8720"/>
                  </a:lnTo>
                  <a:lnTo>
                    <a:pt x="13289" y="9373"/>
                  </a:lnTo>
                  <a:lnTo>
                    <a:pt x="12152" y="9962"/>
                  </a:lnTo>
                  <a:lnTo>
                    <a:pt x="11120" y="10468"/>
                  </a:lnTo>
                  <a:lnTo>
                    <a:pt x="10636" y="10679"/>
                  </a:lnTo>
                  <a:lnTo>
                    <a:pt x="10173" y="10889"/>
                  </a:lnTo>
                  <a:lnTo>
                    <a:pt x="10173" y="10889"/>
                  </a:lnTo>
                  <a:lnTo>
                    <a:pt x="9941" y="10973"/>
                  </a:lnTo>
                  <a:lnTo>
                    <a:pt x="9709" y="11100"/>
                  </a:lnTo>
                  <a:lnTo>
                    <a:pt x="9499" y="11247"/>
                  </a:lnTo>
                  <a:lnTo>
                    <a:pt x="9267" y="11395"/>
                  </a:lnTo>
                  <a:lnTo>
                    <a:pt x="9035" y="11584"/>
                  </a:lnTo>
                  <a:lnTo>
                    <a:pt x="8804" y="11774"/>
                  </a:lnTo>
                  <a:lnTo>
                    <a:pt x="8361" y="12216"/>
                  </a:lnTo>
                  <a:lnTo>
                    <a:pt x="7898" y="12721"/>
                  </a:lnTo>
                  <a:lnTo>
                    <a:pt x="7435" y="13269"/>
                  </a:lnTo>
                  <a:lnTo>
                    <a:pt x="6992" y="13880"/>
                  </a:lnTo>
                  <a:lnTo>
                    <a:pt x="6550" y="14533"/>
                  </a:lnTo>
                  <a:lnTo>
                    <a:pt x="6108" y="15228"/>
                  </a:lnTo>
                  <a:lnTo>
                    <a:pt x="5687" y="15965"/>
                  </a:lnTo>
                  <a:lnTo>
                    <a:pt x="5244" y="16723"/>
                  </a:lnTo>
                  <a:lnTo>
                    <a:pt x="4844" y="17502"/>
                  </a:lnTo>
                  <a:lnTo>
                    <a:pt x="4423" y="18302"/>
                  </a:lnTo>
                  <a:lnTo>
                    <a:pt x="4044" y="19103"/>
                  </a:lnTo>
                  <a:lnTo>
                    <a:pt x="3286" y="20745"/>
                  </a:lnTo>
                  <a:lnTo>
                    <a:pt x="2591" y="22346"/>
                  </a:lnTo>
                  <a:lnTo>
                    <a:pt x="1959" y="23883"/>
                  </a:lnTo>
                  <a:lnTo>
                    <a:pt x="1390" y="25315"/>
                  </a:lnTo>
                  <a:lnTo>
                    <a:pt x="906" y="26579"/>
                  </a:lnTo>
                  <a:lnTo>
                    <a:pt x="253" y="28453"/>
                  </a:lnTo>
                  <a:lnTo>
                    <a:pt x="0" y="29169"/>
                  </a:lnTo>
                  <a:lnTo>
                    <a:pt x="11141" y="35130"/>
                  </a:lnTo>
                  <a:lnTo>
                    <a:pt x="13226" y="28980"/>
                  </a:lnTo>
                  <a:lnTo>
                    <a:pt x="13226" y="28980"/>
                  </a:lnTo>
                  <a:lnTo>
                    <a:pt x="13690" y="32687"/>
                  </a:lnTo>
                  <a:lnTo>
                    <a:pt x="14174" y="36688"/>
                  </a:lnTo>
                  <a:lnTo>
                    <a:pt x="14722" y="41595"/>
                  </a:lnTo>
                  <a:lnTo>
                    <a:pt x="15016" y="44228"/>
                  </a:lnTo>
                  <a:lnTo>
                    <a:pt x="15290" y="46944"/>
                  </a:lnTo>
                  <a:lnTo>
                    <a:pt x="15543" y="49661"/>
                  </a:lnTo>
                  <a:lnTo>
                    <a:pt x="15775" y="52336"/>
                  </a:lnTo>
                  <a:lnTo>
                    <a:pt x="15964" y="54947"/>
                  </a:lnTo>
                  <a:lnTo>
                    <a:pt x="16112" y="57390"/>
                  </a:lnTo>
                  <a:lnTo>
                    <a:pt x="16196" y="59644"/>
                  </a:lnTo>
                  <a:lnTo>
                    <a:pt x="16238" y="60676"/>
                  </a:lnTo>
                  <a:lnTo>
                    <a:pt x="16238" y="61644"/>
                  </a:lnTo>
                  <a:lnTo>
                    <a:pt x="44859" y="612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103"/>
            <p:cNvSpPr/>
            <p:nvPr/>
          </p:nvSpPr>
          <p:spPr>
            <a:xfrm>
              <a:off x="2485825" y="1119475"/>
              <a:ext cx="1336825" cy="1407925"/>
            </a:xfrm>
            <a:custGeom>
              <a:avLst/>
              <a:gdLst/>
              <a:ahLst/>
              <a:cxnLst/>
              <a:rect l="l" t="t" r="r" b="b"/>
              <a:pathLst>
                <a:path w="53473" h="56317" extrusionOk="0">
                  <a:moveTo>
                    <a:pt x="47133" y="1"/>
                  </a:moveTo>
                  <a:lnTo>
                    <a:pt x="46775" y="106"/>
                  </a:lnTo>
                  <a:lnTo>
                    <a:pt x="45828" y="359"/>
                  </a:lnTo>
                  <a:lnTo>
                    <a:pt x="44332" y="717"/>
                  </a:lnTo>
                  <a:lnTo>
                    <a:pt x="43448" y="928"/>
                  </a:lnTo>
                  <a:lnTo>
                    <a:pt x="42437" y="1138"/>
                  </a:lnTo>
                  <a:lnTo>
                    <a:pt x="41384" y="1349"/>
                  </a:lnTo>
                  <a:lnTo>
                    <a:pt x="40247" y="1538"/>
                  </a:lnTo>
                  <a:lnTo>
                    <a:pt x="39046" y="1728"/>
                  </a:lnTo>
                  <a:lnTo>
                    <a:pt x="37825" y="1896"/>
                  </a:lnTo>
                  <a:lnTo>
                    <a:pt x="36561" y="2044"/>
                  </a:lnTo>
                  <a:lnTo>
                    <a:pt x="35297" y="2170"/>
                  </a:lnTo>
                  <a:lnTo>
                    <a:pt x="34013" y="2233"/>
                  </a:lnTo>
                  <a:lnTo>
                    <a:pt x="32770" y="2254"/>
                  </a:lnTo>
                  <a:lnTo>
                    <a:pt x="31970" y="2275"/>
                  </a:lnTo>
                  <a:lnTo>
                    <a:pt x="31191" y="2318"/>
                  </a:lnTo>
                  <a:lnTo>
                    <a:pt x="30411" y="2402"/>
                  </a:lnTo>
                  <a:lnTo>
                    <a:pt x="29632" y="2528"/>
                  </a:lnTo>
                  <a:lnTo>
                    <a:pt x="29864" y="2718"/>
                  </a:lnTo>
                  <a:lnTo>
                    <a:pt x="30117" y="2907"/>
                  </a:lnTo>
                  <a:lnTo>
                    <a:pt x="30390" y="3097"/>
                  </a:lnTo>
                  <a:lnTo>
                    <a:pt x="30664" y="3265"/>
                  </a:lnTo>
                  <a:lnTo>
                    <a:pt x="30938" y="3413"/>
                  </a:lnTo>
                  <a:lnTo>
                    <a:pt x="31254" y="3560"/>
                  </a:lnTo>
                  <a:lnTo>
                    <a:pt x="31570" y="3686"/>
                  </a:lnTo>
                  <a:lnTo>
                    <a:pt x="31886" y="3813"/>
                  </a:lnTo>
                  <a:lnTo>
                    <a:pt x="31907" y="3918"/>
                  </a:lnTo>
                  <a:lnTo>
                    <a:pt x="31886" y="4234"/>
                  </a:lnTo>
                  <a:lnTo>
                    <a:pt x="31844" y="4445"/>
                  </a:lnTo>
                  <a:lnTo>
                    <a:pt x="31801" y="4676"/>
                  </a:lnTo>
                  <a:lnTo>
                    <a:pt x="31717" y="4929"/>
                  </a:lnTo>
                  <a:lnTo>
                    <a:pt x="31591" y="5182"/>
                  </a:lnTo>
                  <a:lnTo>
                    <a:pt x="31401" y="5435"/>
                  </a:lnTo>
                  <a:lnTo>
                    <a:pt x="31296" y="5561"/>
                  </a:lnTo>
                  <a:lnTo>
                    <a:pt x="31191" y="5687"/>
                  </a:lnTo>
                  <a:lnTo>
                    <a:pt x="31043" y="5814"/>
                  </a:lnTo>
                  <a:lnTo>
                    <a:pt x="30896" y="5919"/>
                  </a:lnTo>
                  <a:lnTo>
                    <a:pt x="30727" y="6024"/>
                  </a:lnTo>
                  <a:lnTo>
                    <a:pt x="30559" y="6129"/>
                  </a:lnTo>
                  <a:lnTo>
                    <a:pt x="30348" y="6235"/>
                  </a:lnTo>
                  <a:lnTo>
                    <a:pt x="30138" y="6319"/>
                  </a:lnTo>
                  <a:lnTo>
                    <a:pt x="29885" y="6382"/>
                  </a:lnTo>
                  <a:lnTo>
                    <a:pt x="29632" y="6445"/>
                  </a:lnTo>
                  <a:lnTo>
                    <a:pt x="29358" y="6509"/>
                  </a:lnTo>
                  <a:lnTo>
                    <a:pt x="29043" y="6530"/>
                  </a:lnTo>
                  <a:lnTo>
                    <a:pt x="28727" y="6551"/>
                  </a:lnTo>
                  <a:lnTo>
                    <a:pt x="28369" y="6572"/>
                  </a:lnTo>
                  <a:lnTo>
                    <a:pt x="27842" y="6551"/>
                  </a:lnTo>
                  <a:lnTo>
                    <a:pt x="27274" y="6509"/>
                  </a:lnTo>
                  <a:lnTo>
                    <a:pt x="26157" y="6361"/>
                  </a:lnTo>
                  <a:lnTo>
                    <a:pt x="25146" y="6235"/>
                  </a:lnTo>
                  <a:lnTo>
                    <a:pt x="24220" y="6087"/>
                  </a:lnTo>
                  <a:lnTo>
                    <a:pt x="23398" y="5940"/>
                  </a:lnTo>
                  <a:lnTo>
                    <a:pt x="22640" y="5793"/>
                  </a:lnTo>
                  <a:lnTo>
                    <a:pt x="21987" y="5645"/>
                  </a:lnTo>
                  <a:lnTo>
                    <a:pt x="20934" y="5392"/>
                  </a:lnTo>
                  <a:lnTo>
                    <a:pt x="20134" y="5771"/>
                  </a:lnTo>
                  <a:lnTo>
                    <a:pt x="19334" y="6151"/>
                  </a:lnTo>
                  <a:lnTo>
                    <a:pt x="17796" y="6951"/>
                  </a:lnTo>
                  <a:lnTo>
                    <a:pt x="16301" y="7730"/>
                  </a:lnTo>
                  <a:lnTo>
                    <a:pt x="14911" y="8509"/>
                  </a:lnTo>
                  <a:lnTo>
                    <a:pt x="13584" y="9225"/>
                  </a:lnTo>
                  <a:lnTo>
                    <a:pt x="12342" y="9878"/>
                  </a:lnTo>
                  <a:lnTo>
                    <a:pt x="11205" y="10426"/>
                  </a:lnTo>
                  <a:lnTo>
                    <a:pt x="10678" y="10679"/>
                  </a:lnTo>
                  <a:lnTo>
                    <a:pt x="10173" y="10889"/>
                  </a:lnTo>
                  <a:lnTo>
                    <a:pt x="9941" y="10973"/>
                  </a:lnTo>
                  <a:lnTo>
                    <a:pt x="9709" y="11100"/>
                  </a:lnTo>
                  <a:lnTo>
                    <a:pt x="9499" y="11247"/>
                  </a:lnTo>
                  <a:lnTo>
                    <a:pt x="9267" y="11395"/>
                  </a:lnTo>
                  <a:lnTo>
                    <a:pt x="9035" y="11584"/>
                  </a:lnTo>
                  <a:lnTo>
                    <a:pt x="8804" y="11774"/>
                  </a:lnTo>
                  <a:lnTo>
                    <a:pt x="8361" y="12216"/>
                  </a:lnTo>
                  <a:lnTo>
                    <a:pt x="7898" y="12721"/>
                  </a:lnTo>
                  <a:lnTo>
                    <a:pt x="7435" y="13269"/>
                  </a:lnTo>
                  <a:lnTo>
                    <a:pt x="6992" y="13880"/>
                  </a:lnTo>
                  <a:lnTo>
                    <a:pt x="6550" y="14533"/>
                  </a:lnTo>
                  <a:lnTo>
                    <a:pt x="6108" y="15228"/>
                  </a:lnTo>
                  <a:lnTo>
                    <a:pt x="5687" y="15965"/>
                  </a:lnTo>
                  <a:lnTo>
                    <a:pt x="5244" y="16723"/>
                  </a:lnTo>
                  <a:lnTo>
                    <a:pt x="4844" y="17502"/>
                  </a:lnTo>
                  <a:lnTo>
                    <a:pt x="4423" y="18302"/>
                  </a:lnTo>
                  <a:lnTo>
                    <a:pt x="4044" y="19103"/>
                  </a:lnTo>
                  <a:lnTo>
                    <a:pt x="3286" y="20745"/>
                  </a:lnTo>
                  <a:lnTo>
                    <a:pt x="2591" y="22346"/>
                  </a:lnTo>
                  <a:lnTo>
                    <a:pt x="1959" y="23883"/>
                  </a:lnTo>
                  <a:lnTo>
                    <a:pt x="1390" y="25315"/>
                  </a:lnTo>
                  <a:lnTo>
                    <a:pt x="906" y="26579"/>
                  </a:lnTo>
                  <a:lnTo>
                    <a:pt x="253" y="28453"/>
                  </a:lnTo>
                  <a:lnTo>
                    <a:pt x="0" y="29169"/>
                  </a:lnTo>
                  <a:lnTo>
                    <a:pt x="11141" y="35130"/>
                  </a:lnTo>
                  <a:lnTo>
                    <a:pt x="13226" y="28980"/>
                  </a:lnTo>
                  <a:lnTo>
                    <a:pt x="13584" y="31697"/>
                  </a:lnTo>
                  <a:lnTo>
                    <a:pt x="13942" y="34729"/>
                  </a:lnTo>
                  <a:lnTo>
                    <a:pt x="14385" y="38520"/>
                  </a:lnTo>
                  <a:lnTo>
                    <a:pt x="14869" y="42817"/>
                  </a:lnTo>
                  <a:lnTo>
                    <a:pt x="15332" y="47387"/>
                  </a:lnTo>
                  <a:lnTo>
                    <a:pt x="15543" y="49682"/>
                  </a:lnTo>
                  <a:lnTo>
                    <a:pt x="15732" y="51957"/>
                  </a:lnTo>
                  <a:lnTo>
                    <a:pt x="15901" y="54189"/>
                  </a:lnTo>
                  <a:lnTo>
                    <a:pt x="16048" y="56316"/>
                  </a:lnTo>
                  <a:lnTo>
                    <a:pt x="16048" y="55874"/>
                  </a:lnTo>
                  <a:lnTo>
                    <a:pt x="44669" y="54631"/>
                  </a:lnTo>
                  <a:lnTo>
                    <a:pt x="43595" y="16049"/>
                  </a:lnTo>
                  <a:lnTo>
                    <a:pt x="53472" y="11310"/>
                  </a:lnTo>
                  <a:lnTo>
                    <a:pt x="52209" y="9057"/>
                  </a:lnTo>
                  <a:lnTo>
                    <a:pt x="48123" y="1770"/>
                  </a:lnTo>
                  <a:lnTo>
                    <a:pt x="471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3" name="Google Shape;5033;p103"/>
            <p:cNvSpPr/>
            <p:nvPr/>
          </p:nvSpPr>
          <p:spPr>
            <a:xfrm>
              <a:off x="2485825" y="1119475"/>
              <a:ext cx="1336825" cy="1407925"/>
            </a:xfrm>
            <a:custGeom>
              <a:avLst/>
              <a:gdLst/>
              <a:ahLst/>
              <a:cxnLst/>
              <a:rect l="l" t="t" r="r" b="b"/>
              <a:pathLst>
                <a:path w="53473" h="56317" fill="none" extrusionOk="0">
                  <a:moveTo>
                    <a:pt x="47133" y="1"/>
                  </a:moveTo>
                  <a:lnTo>
                    <a:pt x="47133" y="1"/>
                  </a:lnTo>
                  <a:lnTo>
                    <a:pt x="46775" y="106"/>
                  </a:lnTo>
                  <a:lnTo>
                    <a:pt x="45828" y="359"/>
                  </a:lnTo>
                  <a:lnTo>
                    <a:pt x="44332" y="717"/>
                  </a:lnTo>
                  <a:lnTo>
                    <a:pt x="43448" y="928"/>
                  </a:lnTo>
                  <a:lnTo>
                    <a:pt x="42437" y="1138"/>
                  </a:lnTo>
                  <a:lnTo>
                    <a:pt x="41384" y="1349"/>
                  </a:lnTo>
                  <a:lnTo>
                    <a:pt x="40247" y="1538"/>
                  </a:lnTo>
                  <a:lnTo>
                    <a:pt x="39046" y="1728"/>
                  </a:lnTo>
                  <a:lnTo>
                    <a:pt x="37825" y="1896"/>
                  </a:lnTo>
                  <a:lnTo>
                    <a:pt x="36561" y="2044"/>
                  </a:lnTo>
                  <a:lnTo>
                    <a:pt x="35297" y="2170"/>
                  </a:lnTo>
                  <a:lnTo>
                    <a:pt x="34013" y="2233"/>
                  </a:lnTo>
                  <a:lnTo>
                    <a:pt x="32770" y="2254"/>
                  </a:lnTo>
                  <a:lnTo>
                    <a:pt x="32770" y="2254"/>
                  </a:lnTo>
                  <a:lnTo>
                    <a:pt x="31970" y="2275"/>
                  </a:lnTo>
                  <a:lnTo>
                    <a:pt x="31191" y="2318"/>
                  </a:lnTo>
                  <a:lnTo>
                    <a:pt x="30411" y="2402"/>
                  </a:lnTo>
                  <a:lnTo>
                    <a:pt x="29632" y="2528"/>
                  </a:lnTo>
                  <a:lnTo>
                    <a:pt x="29632" y="2528"/>
                  </a:lnTo>
                  <a:lnTo>
                    <a:pt x="29864" y="2718"/>
                  </a:lnTo>
                  <a:lnTo>
                    <a:pt x="30117" y="2907"/>
                  </a:lnTo>
                  <a:lnTo>
                    <a:pt x="30390" y="3097"/>
                  </a:lnTo>
                  <a:lnTo>
                    <a:pt x="30664" y="3265"/>
                  </a:lnTo>
                  <a:lnTo>
                    <a:pt x="30938" y="3413"/>
                  </a:lnTo>
                  <a:lnTo>
                    <a:pt x="31254" y="3560"/>
                  </a:lnTo>
                  <a:lnTo>
                    <a:pt x="31570" y="3686"/>
                  </a:lnTo>
                  <a:lnTo>
                    <a:pt x="31886" y="3813"/>
                  </a:lnTo>
                  <a:lnTo>
                    <a:pt x="31886" y="3813"/>
                  </a:lnTo>
                  <a:lnTo>
                    <a:pt x="31907" y="3918"/>
                  </a:lnTo>
                  <a:lnTo>
                    <a:pt x="31886" y="4234"/>
                  </a:lnTo>
                  <a:lnTo>
                    <a:pt x="31844" y="4445"/>
                  </a:lnTo>
                  <a:lnTo>
                    <a:pt x="31801" y="4676"/>
                  </a:lnTo>
                  <a:lnTo>
                    <a:pt x="31717" y="4929"/>
                  </a:lnTo>
                  <a:lnTo>
                    <a:pt x="31591" y="5182"/>
                  </a:lnTo>
                  <a:lnTo>
                    <a:pt x="31401" y="5435"/>
                  </a:lnTo>
                  <a:lnTo>
                    <a:pt x="31296" y="5561"/>
                  </a:lnTo>
                  <a:lnTo>
                    <a:pt x="31191" y="5687"/>
                  </a:lnTo>
                  <a:lnTo>
                    <a:pt x="31043" y="5814"/>
                  </a:lnTo>
                  <a:lnTo>
                    <a:pt x="30896" y="5919"/>
                  </a:lnTo>
                  <a:lnTo>
                    <a:pt x="30727" y="6024"/>
                  </a:lnTo>
                  <a:lnTo>
                    <a:pt x="30559" y="6129"/>
                  </a:lnTo>
                  <a:lnTo>
                    <a:pt x="30348" y="6235"/>
                  </a:lnTo>
                  <a:lnTo>
                    <a:pt x="30138" y="6319"/>
                  </a:lnTo>
                  <a:lnTo>
                    <a:pt x="29885" y="6382"/>
                  </a:lnTo>
                  <a:lnTo>
                    <a:pt x="29632" y="6445"/>
                  </a:lnTo>
                  <a:lnTo>
                    <a:pt x="29358" y="6509"/>
                  </a:lnTo>
                  <a:lnTo>
                    <a:pt x="29043" y="6530"/>
                  </a:lnTo>
                  <a:lnTo>
                    <a:pt x="28727" y="6551"/>
                  </a:lnTo>
                  <a:lnTo>
                    <a:pt x="28369" y="6572"/>
                  </a:lnTo>
                  <a:lnTo>
                    <a:pt x="28369" y="6572"/>
                  </a:lnTo>
                  <a:lnTo>
                    <a:pt x="27842" y="6551"/>
                  </a:lnTo>
                  <a:lnTo>
                    <a:pt x="27274" y="6509"/>
                  </a:lnTo>
                  <a:lnTo>
                    <a:pt x="27274" y="6509"/>
                  </a:lnTo>
                  <a:lnTo>
                    <a:pt x="26157" y="6361"/>
                  </a:lnTo>
                  <a:lnTo>
                    <a:pt x="25146" y="6235"/>
                  </a:lnTo>
                  <a:lnTo>
                    <a:pt x="24220" y="6087"/>
                  </a:lnTo>
                  <a:lnTo>
                    <a:pt x="23398" y="5940"/>
                  </a:lnTo>
                  <a:lnTo>
                    <a:pt x="22640" y="5793"/>
                  </a:lnTo>
                  <a:lnTo>
                    <a:pt x="21987" y="5645"/>
                  </a:lnTo>
                  <a:lnTo>
                    <a:pt x="20934" y="5392"/>
                  </a:lnTo>
                  <a:lnTo>
                    <a:pt x="20934" y="5392"/>
                  </a:lnTo>
                  <a:lnTo>
                    <a:pt x="20134" y="5771"/>
                  </a:lnTo>
                  <a:lnTo>
                    <a:pt x="19334" y="6151"/>
                  </a:lnTo>
                  <a:lnTo>
                    <a:pt x="17796" y="6951"/>
                  </a:lnTo>
                  <a:lnTo>
                    <a:pt x="16301" y="7730"/>
                  </a:lnTo>
                  <a:lnTo>
                    <a:pt x="14911" y="8509"/>
                  </a:lnTo>
                  <a:lnTo>
                    <a:pt x="13584" y="9225"/>
                  </a:lnTo>
                  <a:lnTo>
                    <a:pt x="12342" y="9878"/>
                  </a:lnTo>
                  <a:lnTo>
                    <a:pt x="11205" y="10426"/>
                  </a:lnTo>
                  <a:lnTo>
                    <a:pt x="10678" y="10679"/>
                  </a:lnTo>
                  <a:lnTo>
                    <a:pt x="10173" y="10889"/>
                  </a:lnTo>
                  <a:lnTo>
                    <a:pt x="10173" y="10889"/>
                  </a:lnTo>
                  <a:lnTo>
                    <a:pt x="9941" y="10973"/>
                  </a:lnTo>
                  <a:lnTo>
                    <a:pt x="9709" y="11100"/>
                  </a:lnTo>
                  <a:lnTo>
                    <a:pt x="9499" y="11247"/>
                  </a:lnTo>
                  <a:lnTo>
                    <a:pt x="9267" y="11395"/>
                  </a:lnTo>
                  <a:lnTo>
                    <a:pt x="9035" y="11584"/>
                  </a:lnTo>
                  <a:lnTo>
                    <a:pt x="8804" y="11774"/>
                  </a:lnTo>
                  <a:lnTo>
                    <a:pt x="8361" y="12216"/>
                  </a:lnTo>
                  <a:lnTo>
                    <a:pt x="7898" y="12721"/>
                  </a:lnTo>
                  <a:lnTo>
                    <a:pt x="7435" y="13269"/>
                  </a:lnTo>
                  <a:lnTo>
                    <a:pt x="6992" y="13880"/>
                  </a:lnTo>
                  <a:lnTo>
                    <a:pt x="6550" y="14533"/>
                  </a:lnTo>
                  <a:lnTo>
                    <a:pt x="6108" y="15228"/>
                  </a:lnTo>
                  <a:lnTo>
                    <a:pt x="5687" y="15965"/>
                  </a:lnTo>
                  <a:lnTo>
                    <a:pt x="5244" y="16723"/>
                  </a:lnTo>
                  <a:lnTo>
                    <a:pt x="4844" y="17502"/>
                  </a:lnTo>
                  <a:lnTo>
                    <a:pt x="4423" y="18302"/>
                  </a:lnTo>
                  <a:lnTo>
                    <a:pt x="4044" y="19103"/>
                  </a:lnTo>
                  <a:lnTo>
                    <a:pt x="3286" y="20745"/>
                  </a:lnTo>
                  <a:lnTo>
                    <a:pt x="2591" y="22346"/>
                  </a:lnTo>
                  <a:lnTo>
                    <a:pt x="1959" y="23883"/>
                  </a:lnTo>
                  <a:lnTo>
                    <a:pt x="1390" y="25315"/>
                  </a:lnTo>
                  <a:lnTo>
                    <a:pt x="906" y="26579"/>
                  </a:lnTo>
                  <a:lnTo>
                    <a:pt x="253" y="28453"/>
                  </a:lnTo>
                  <a:lnTo>
                    <a:pt x="0" y="29169"/>
                  </a:lnTo>
                  <a:lnTo>
                    <a:pt x="11141" y="35130"/>
                  </a:lnTo>
                  <a:lnTo>
                    <a:pt x="13226" y="28980"/>
                  </a:lnTo>
                  <a:lnTo>
                    <a:pt x="13226" y="28980"/>
                  </a:lnTo>
                  <a:lnTo>
                    <a:pt x="13584" y="31697"/>
                  </a:lnTo>
                  <a:lnTo>
                    <a:pt x="13942" y="34729"/>
                  </a:lnTo>
                  <a:lnTo>
                    <a:pt x="14385" y="38520"/>
                  </a:lnTo>
                  <a:lnTo>
                    <a:pt x="14869" y="42817"/>
                  </a:lnTo>
                  <a:lnTo>
                    <a:pt x="15332" y="47387"/>
                  </a:lnTo>
                  <a:lnTo>
                    <a:pt x="15543" y="49682"/>
                  </a:lnTo>
                  <a:lnTo>
                    <a:pt x="15732" y="51957"/>
                  </a:lnTo>
                  <a:lnTo>
                    <a:pt x="15901" y="54189"/>
                  </a:lnTo>
                  <a:lnTo>
                    <a:pt x="16048" y="56316"/>
                  </a:lnTo>
                  <a:lnTo>
                    <a:pt x="16048" y="56316"/>
                  </a:lnTo>
                  <a:lnTo>
                    <a:pt x="16048" y="55874"/>
                  </a:lnTo>
                  <a:lnTo>
                    <a:pt x="44669" y="54631"/>
                  </a:lnTo>
                  <a:lnTo>
                    <a:pt x="43595" y="16049"/>
                  </a:lnTo>
                  <a:lnTo>
                    <a:pt x="53472" y="11310"/>
                  </a:lnTo>
                  <a:lnTo>
                    <a:pt x="52209" y="9057"/>
                  </a:lnTo>
                  <a:lnTo>
                    <a:pt x="48123" y="1770"/>
                  </a:lnTo>
                  <a:lnTo>
                    <a:pt x="471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4" name="Google Shape;5034;p103"/>
            <p:cNvSpPr/>
            <p:nvPr/>
          </p:nvSpPr>
          <p:spPr>
            <a:xfrm>
              <a:off x="2743825" y="389750"/>
              <a:ext cx="622350" cy="683950"/>
            </a:xfrm>
            <a:custGeom>
              <a:avLst/>
              <a:gdLst/>
              <a:ahLst/>
              <a:cxnLst/>
              <a:rect l="l" t="t" r="r" b="b"/>
              <a:pathLst>
                <a:path w="24894" h="27358" extrusionOk="0">
                  <a:moveTo>
                    <a:pt x="12868" y="0"/>
                  </a:moveTo>
                  <a:lnTo>
                    <a:pt x="12594" y="21"/>
                  </a:lnTo>
                  <a:lnTo>
                    <a:pt x="12299" y="64"/>
                  </a:lnTo>
                  <a:lnTo>
                    <a:pt x="11962" y="127"/>
                  </a:lnTo>
                  <a:lnTo>
                    <a:pt x="11204" y="274"/>
                  </a:lnTo>
                  <a:lnTo>
                    <a:pt x="10509" y="464"/>
                  </a:lnTo>
                  <a:lnTo>
                    <a:pt x="9814" y="695"/>
                  </a:lnTo>
                  <a:lnTo>
                    <a:pt x="9140" y="969"/>
                  </a:lnTo>
                  <a:lnTo>
                    <a:pt x="8487" y="1264"/>
                  </a:lnTo>
                  <a:lnTo>
                    <a:pt x="7855" y="1601"/>
                  </a:lnTo>
                  <a:lnTo>
                    <a:pt x="7245" y="1980"/>
                  </a:lnTo>
                  <a:lnTo>
                    <a:pt x="6676" y="2401"/>
                  </a:lnTo>
                  <a:lnTo>
                    <a:pt x="6107" y="2844"/>
                  </a:lnTo>
                  <a:lnTo>
                    <a:pt x="5581" y="3307"/>
                  </a:lnTo>
                  <a:lnTo>
                    <a:pt x="5076" y="3812"/>
                  </a:lnTo>
                  <a:lnTo>
                    <a:pt x="4612" y="4360"/>
                  </a:lnTo>
                  <a:lnTo>
                    <a:pt x="4170" y="4928"/>
                  </a:lnTo>
                  <a:lnTo>
                    <a:pt x="3749" y="5518"/>
                  </a:lnTo>
                  <a:lnTo>
                    <a:pt x="3391" y="6129"/>
                  </a:lnTo>
                  <a:lnTo>
                    <a:pt x="3054" y="6782"/>
                  </a:lnTo>
                  <a:lnTo>
                    <a:pt x="2738" y="7435"/>
                  </a:lnTo>
                  <a:lnTo>
                    <a:pt x="2275" y="7624"/>
                  </a:lnTo>
                  <a:lnTo>
                    <a:pt x="1832" y="7835"/>
                  </a:lnTo>
                  <a:lnTo>
                    <a:pt x="1474" y="8066"/>
                  </a:lnTo>
                  <a:lnTo>
                    <a:pt x="1137" y="8319"/>
                  </a:lnTo>
                  <a:lnTo>
                    <a:pt x="863" y="8593"/>
                  </a:lnTo>
                  <a:lnTo>
                    <a:pt x="632" y="8888"/>
                  </a:lnTo>
                  <a:lnTo>
                    <a:pt x="442" y="9204"/>
                  </a:lnTo>
                  <a:lnTo>
                    <a:pt x="274" y="9499"/>
                  </a:lnTo>
                  <a:lnTo>
                    <a:pt x="168" y="9836"/>
                  </a:lnTo>
                  <a:lnTo>
                    <a:pt x="84" y="10172"/>
                  </a:lnTo>
                  <a:lnTo>
                    <a:pt x="21" y="10509"/>
                  </a:lnTo>
                  <a:lnTo>
                    <a:pt x="0" y="10846"/>
                  </a:lnTo>
                  <a:lnTo>
                    <a:pt x="0" y="11204"/>
                  </a:lnTo>
                  <a:lnTo>
                    <a:pt x="21" y="11541"/>
                  </a:lnTo>
                  <a:lnTo>
                    <a:pt x="63" y="11899"/>
                  </a:lnTo>
                  <a:lnTo>
                    <a:pt x="126" y="12236"/>
                  </a:lnTo>
                  <a:lnTo>
                    <a:pt x="211" y="12573"/>
                  </a:lnTo>
                  <a:lnTo>
                    <a:pt x="295" y="12889"/>
                  </a:lnTo>
                  <a:lnTo>
                    <a:pt x="527" y="13521"/>
                  </a:lnTo>
                  <a:lnTo>
                    <a:pt x="758" y="14111"/>
                  </a:lnTo>
                  <a:lnTo>
                    <a:pt x="990" y="14616"/>
                  </a:lnTo>
                  <a:lnTo>
                    <a:pt x="1221" y="15037"/>
                  </a:lnTo>
                  <a:lnTo>
                    <a:pt x="1411" y="15353"/>
                  </a:lnTo>
                  <a:lnTo>
                    <a:pt x="1580" y="15627"/>
                  </a:lnTo>
                  <a:lnTo>
                    <a:pt x="1285" y="16048"/>
                  </a:lnTo>
                  <a:lnTo>
                    <a:pt x="1053" y="16448"/>
                  </a:lnTo>
                  <a:lnTo>
                    <a:pt x="842" y="16828"/>
                  </a:lnTo>
                  <a:lnTo>
                    <a:pt x="695" y="17207"/>
                  </a:lnTo>
                  <a:lnTo>
                    <a:pt x="569" y="17565"/>
                  </a:lnTo>
                  <a:lnTo>
                    <a:pt x="484" y="17902"/>
                  </a:lnTo>
                  <a:lnTo>
                    <a:pt x="421" y="18218"/>
                  </a:lnTo>
                  <a:lnTo>
                    <a:pt x="400" y="18533"/>
                  </a:lnTo>
                  <a:lnTo>
                    <a:pt x="400" y="18828"/>
                  </a:lnTo>
                  <a:lnTo>
                    <a:pt x="421" y="19123"/>
                  </a:lnTo>
                  <a:lnTo>
                    <a:pt x="484" y="19376"/>
                  </a:lnTo>
                  <a:lnTo>
                    <a:pt x="548" y="19629"/>
                  </a:lnTo>
                  <a:lnTo>
                    <a:pt x="653" y="19881"/>
                  </a:lnTo>
                  <a:lnTo>
                    <a:pt x="758" y="20092"/>
                  </a:lnTo>
                  <a:lnTo>
                    <a:pt x="885" y="20324"/>
                  </a:lnTo>
                  <a:lnTo>
                    <a:pt x="1011" y="20513"/>
                  </a:lnTo>
                  <a:lnTo>
                    <a:pt x="1158" y="20703"/>
                  </a:lnTo>
                  <a:lnTo>
                    <a:pt x="1306" y="20871"/>
                  </a:lnTo>
                  <a:lnTo>
                    <a:pt x="1622" y="21187"/>
                  </a:lnTo>
                  <a:lnTo>
                    <a:pt x="1938" y="21440"/>
                  </a:lnTo>
                  <a:lnTo>
                    <a:pt x="2232" y="21629"/>
                  </a:lnTo>
                  <a:lnTo>
                    <a:pt x="2506" y="21798"/>
                  </a:lnTo>
                  <a:lnTo>
                    <a:pt x="2717" y="21903"/>
                  </a:lnTo>
                  <a:lnTo>
                    <a:pt x="2906" y="21987"/>
                  </a:lnTo>
                  <a:lnTo>
                    <a:pt x="3054" y="22556"/>
                  </a:lnTo>
                  <a:lnTo>
                    <a:pt x="3243" y="23061"/>
                  </a:lnTo>
                  <a:lnTo>
                    <a:pt x="3454" y="23546"/>
                  </a:lnTo>
                  <a:lnTo>
                    <a:pt x="3707" y="23988"/>
                  </a:lnTo>
                  <a:lnTo>
                    <a:pt x="3959" y="24388"/>
                  </a:lnTo>
                  <a:lnTo>
                    <a:pt x="4254" y="24767"/>
                  </a:lnTo>
                  <a:lnTo>
                    <a:pt x="4591" y="25104"/>
                  </a:lnTo>
                  <a:lnTo>
                    <a:pt x="4907" y="25420"/>
                  </a:lnTo>
                  <a:lnTo>
                    <a:pt x="5265" y="25694"/>
                  </a:lnTo>
                  <a:lnTo>
                    <a:pt x="5644" y="25947"/>
                  </a:lnTo>
                  <a:lnTo>
                    <a:pt x="6023" y="26178"/>
                  </a:lnTo>
                  <a:lnTo>
                    <a:pt x="6402" y="26389"/>
                  </a:lnTo>
                  <a:lnTo>
                    <a:pt x="6802" y="26557"/>
                  </a:lnTo>
                  <a:lnTo>
                    <a:pt x="7182" y="26705"/>
                  </a:lnTo>
                  <a:lnTo>
                    <a:pt x="7582" y="26852"/>
                  </a:lnTo>
                  <a:lnTo>
                    <a:pt x="7982" y="26958"/>
                  </a:lnTo>
                  <a:lnTo>
                    <a:pt x="8382" y="27063"/>
                  </a:lnTo>
                  <a:lnTo>
                    <a:pt x="8761" y="27147"/>
                  </a:lnTo>
                  <a:lnTo>
                    <a:pt x="9498" y="27252"/>
                  </a:lnTo>
                  <a:lnTo>
                    <a:pt x="10172" y="27337"/>
                  </a:lnTo>
                  <a:lnTo>
                    <a:pt x="10783" y="27358"/>
                  </a:lnTo>
                  <a:lnTo>
                    <a:pt x="11688" y="27358"/>
                  </a:lnTo>
                  <a:lnTo>
                    <a:pt x="12004" y="27337"/>
                  </a:lnTo>
                  <a:lnTo>
                    <a:pt x="18954" y="7603"/>
                  </a:lnTo>
                  <a:lnTo>
                    <a:pt x="19249" y="7519"/>
                  </a:lnTo>
                  <a:lnTo>
                    <a:pt x="19607" y="7435"/>
                  </a:lnTo>
                  <a:lnTo>
                    <a:pt x="20049" y="7287"/>
                  </a:lnTo>
                  <a:lnTo>
                    <a:pt x="20555" y="7098"/>
                  </a:lnTo>
                  <a:lnTo>
                    <a:pt x="21123" y="6866"/>
                  </a:lnTo>
                  <a:lnTo>
                    <a:pt x="21713" y="6571"/>
                  </a:lnTo>
                  <a:lnTo>
                    <a:pt x="22324" y="6255"/>
                  </a:lnTo>
                  <a:lnTo>
                    <a:pt x="22619" y="6066"/>
                  </a:lnTo>
                  <a:lnTo>
                    <a:pt x="22914" y="5876"/>
                  </a:lnTo>
                  <a:lnTo>
                    <a:pt x="23208" y="5687"/>
                  </a:lnTo>
                  <a:lnTo>
                    <a:pt x="23482" y="5476"/>
                  </a:lnTo>
                  <a:lnTo>
                    <a:pt x="23735" y="5244"/>
                  </a:lnTo>
                  <a:lnTo>
                    <a:pt x="23967" y="5013"/>
                  </a:lnTo>
                  <a:lnTo>
                    <a:pt x="24177" y="4760"/>
                  </a:lnTo>
                  <a:lnTo>
                    <a:pt x="24367" y="4486"/>
                  </a:lnTo>
                  <a:lnTo>
                    <a:pt x="24535" y="4233"/>
                  </a:lnTo>
                  <a:lnTo>
                    <a:pt x="24683" y="3939"/>
                  </a:lnTo>
                  <a:lnTo>
                    <a:pt x="24788" y="3644"/>
                  </a:lnTo>
                  <a:lnTo>
                    <a:pt x="24851" y="3328"/>
                  </a:lnTo>
                  <a:lnTo>
                    <a:pt x="24893" y="3012"/>
                  </a:lnTo>
                  <a:lnTo>
                    <a:pt x="24872" y="2675"/>
                  </a:lnTo>
                  <a:lnTo>
                    <a:pt x="24830" y="2317"/>
                  </a:lnTo>
                  <a:lnTo>
                    <a:pt x="24725" y="1959"/>
                  </a:lnTo>
                  <a:lnTo>
                    <a:pt x="24662" y="1790"/>
                  </a:lnTo>
                  <a:lnTo>
                    <a:pt x="24577" y="1622"/>
                  </a:lnTo>
                  <a:lnTo>
                    <a:pt x="24493" y="1454"/>
                  </a:lnTo>
                  <a:lnTo>
                    <a:pt x="24388" y="1306"/>
                  </a:lnTo>
                  <a:lnTo>
                    <a:pt x="24282" y="1180"/>
                  </a:lnTo>
                  <a:lnTo>
                    <a:pt x="24177" y="1053"/>
                  </a:lnTo>
                  <a:lnTo>
                    <a:pt x="24051" y="927"/>
                  </a:lnTo>
                  <a:lnTo>
                    <a:pt x="23903" y="822"/>
                  </a:lnTo>
                  <a:lnTo>
                    <a:pt x="23609" y="632"/>
                  </a:lnTo>
                  <a:lnTo>
                    <a:pt x="23293" y="464"/>
                  </a:lnTo>
                  <a:lnTo>
                    <a:pt x="22935" y="337"/>
                  </a:lnTo>
                  <a:lnTo>
                    <a:pt x="22556" y="253"/>
                  </a:lnTo>
                  <a:lnTo>
                    <a:pt x="22155" y="169"/>
                  </a:lnTo>
                  <a:lnTo>
                    <a:pt x="21734" y="127"/>
                  </a:lnTo>
                  <a:lnTo>
                    <a:pt x="21313" y="106"/>
                  </a:lnTo>
                  <a:lnTo>
                    <a:pt x="20871" y="106"/>
                  </a:lnTo>
                  <a:lnTo>
                    <a:pt x="20428" y="127"/>
                  </a:lnTo>
                  <a:lnTo>
                    <a:pt x="19965" y="169"/>
                  </a:lnTo>
                  <a:lnTo>
                    <a:pt x="19502" y="232"/>
                  </a:lnTo>
                  <a:lnTo>
                    <a:pt x="19038" y="295"/>
                  </a:lnTo>
                  <a:lnTo>
                    <a:pt x="18154" y="464"/>
                  </a:lnTo>
                  <a:lnTo>
                    <a:pt x="17290" y="653"/>
                  </a:lnTo>
                  <a:lnTo>
                    <a:pt x="16490" y="864"/>
                  </a:lnTo>
                  <a:lnTo>
                    <a:pt x="15795" y="1074"/>
                  </a:lnTo>
                  <a:lnTo>
                    <a:pt x="15184" y="1264"/>
                  </a:lnTo>
                  <a:lnTo>
                    <a:pt x="14742" y="1411"/>
                  </a:lnTo>
                  <a:lnTo>
                    <a:pt x="14342" y="1559"/>
                  </a:lnTo>
                  <a:lnTo>
                    <a:pt x="14384" y="1454"/>
                  </a:lnTo>
                  <a:lnTo>
                    <a:pt x="14468" y="1201"/>
                  </a:lnTo>
                  <a:lnTo>
                    <a:pt x="14511" y="1053"/>
                  </a:lnTo>
                  <a:lnTo>
                    <a:pt x="14511" y="864"/>
                  </a:lnTo>
                  <a:lnTo>
                    <a:pt x="14489" y="695"/>
                  </a:lnTo>
                  <a:lnTo>
                    <a:pt x="14426" y="527"/>
                  </a:lnTo>
                  <a:lnTo>
                    <a:pt x="14363" y="443"/>
                  </a:lnTo>
                  <a:lnTo>
                    <a:pt x="14300" y="358"/>
                  </a:lnTo>
                  <a:lnTo>
                    <a:pt x="14216" y="274"/>
                  </a:lnTo>
                  <a:lnTo>
                    <a:pt x="14131" y="211"/>
                  </a:lnTo>
                  <a:lnTo>
                    <a:pt x="14005" y="148"/>
                  </a:lnTo>
                  <a:lnTo>
                    <a:pt x="13879" y="106"/>
                  </a:lnTo>
                  <a:lnTo>
                    <a:pt x="13731" y="64"/>
                  </a:lnTo>
                  <a:lnTo>
                    <a:pt x="13542" y="21"/>
                  </a:lnTo>
                  <a:lnTo>
                    <a:pt x="133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103"/>
            <p:cNvSpPr/>
            <p:nvPr/>
          </p:nvSpPr>
          <p:spPr>
            <a:xfrm>
              <a:off x="2846475" y="579300"/>
              <a:ext cx="473875" cy="704475"/>
            </a:xfrm>
            <a:custGeom>
              <a:avLst/>
              <a:gdLst/>
              <a:ahLst/>
              <a:cxnLst/>
              <a:rect l="l" t="t" r="r" b="b"/>
              <a:pathLst>
                <a:path w="18955" h="28179" extrusionOk="0">
                  <a:moveTo>
                    <a:pt x="14785" y="0"/>
                  </a:moveTo>
                  <a:lnTo>
                    <a:pt x="14280" y="316"/>
                  </a:lnTo>
                  <a:lnTo>
                    <a:pt x="13753" y="590"/>
                  </a:lnTo>
                  <a:lnTo>
                    <a:pt x="13206" y="842"/>
                  </a:lnTo>
                  <a:lnTo>
                    <a:pt x="12679" y="1074"/>
                  </a:lnTo>
                  <a:lnTo>
                    <a:pt x="12131" y="1285"/>
                  </a:lnTo>
                  <a:lnTo>
                    <a:pt x="11605" y="1474"/>
                  </a:lnTo>
                  <a:lnTo>
                    <a:pt x="11057" y="1643"/>
                  </a:lnTo>
                  <a:lnTo>
                    <a:pt x="10531" y="1790"/>
                  </a:lnTo>
                  <a:lnTo>
                    <a:pt x="9983" y="1938"/>
                  </a:lnTo>
                  <a:lnTo>
                    <a:pt x="9457" y="2043"/>
                  </a:lnTo>
                  <a:lnTo>
                    <a:pt x="8951" y="2148"/>
                  </a:lnTo>
                  <a:lnTo>
                    <a:pt x="8425" y="2232"/>
                  </a:lnTo>
                  <a:lnTo>
                    <a:pt x="7435" y="2359"/>
                  </a:lnTo>
                  <a:lnTo>
                    <a:pt x="6508" y="2443"/>
                  </a:lnTo>
                  <a:lnTo>
                    <a:pt x="5624" y="2506"/>
                  </a:lnTo>
                  <a:lnTo>
                    <a:pt x="4129" y="2506"/>
                  </a:lnTo>
                  <a:lnTo>
                    <a:pt x="3518" y="2485"/>
                  </a:lnTo>
                  <a:lnTo>
                    <a:pt x="2675" y="2401"/>
                  </a:lnTo>
                  <a:lnTo>
                    <a:pt x="2359" y="2380"/>
                  </a:lnTo>
                  <a:lnTo>
                    <a:pt x="2675" y="2548"/>
                  </a:lnTo>
                  <a:lnTo>
                    <a:pt x="2970" y="2759"/>
                  </a:lnTo>
                  <a:lnTo>
                    <a:pt x="3223" y="2991"/>
                  </a:lnTo>
                  <a:lnTo>
                    <a:pt x="3476" y="3222"/>
                  </a:lnTo>
                  <a:lnTo>
                    <a:pt x="3686" y="3496"/>
                  </a:lnTo>
                  <a:lnTo>
                    <a:pt x="3897" y="3770"/>
                  </a:lnTo>
                  <a:lnTo>
                    <a:pt x="4065" y="4044"/>
                  </a:lnTo>
                  <a:lnTo>
                    <a:pt x="4234" y="4360"/>
                  </a:lnTo>
                  <a:lnTo>
                    <a:pt x="4360" y="4654"/>
                  </a:lnTo>
                  <a:lnTo>
                    <a:pt x="4487" y="4970"/>
                  </a:lnTo>
                  <a:lnTo>
                    <a:pt x="4592" y="5307"/>
                  </a:lnTo>
                  <a:lnTo>
                    <a:pt x="4676" y="5623"/>
                  </a:lnTo>
                  <a:lnTo>
                    <a:pt x="4760" y="5960"/>
                  </a:lnTo>
                  <a:lnTo>
                    <a:pt x="4824" y="6297"/>
                  </a:lnTo>
                  <a:lnTo>
                    <a:pt x="4908" y="6950"/>
                  </a:lnTo>
                  <a:lnTo>
                    <a:pt x="4950" y="7582"/>
                  </a:lnTo>
                  <a:lnTo>
                    <a:pt x="4950" y="8171"/>
                  </a:lnTo>
                  <a:lnTo>
                    <a:pt x="4950" y="8719"/>
                  </a:lnTo>
                  <a:lnTo>
                    <a:pt x="4908" y="9203"/>
                  </a:lnTo>
                  <a:lnTo>
                    <a:pt x="4845" y="9898"/>
                  </a:lnTo>
                  <a:lnTo>
                    <a:pt x="4802" y="10172"/>
                  </a:lnTo>
                  <a:lnTo>
                    <a:pt x="4339" y="9962"/>
                  </a:lnTo>
                  <a:lnTo>
                    <a:pt x="3918" y="9793"/>
                  </a:lnTo>
                  <a:lnTo>
                    <a:pt x="3497" y="9667"/>
                  </a:lnTo>
                  <a:lnTo>
                    <a:pt x="3118" y="9583"/>
                  </a:lnTo>
                  <a:lnTo>
                    <a:pt x="2760" y="9519"/>
                  </a:lnTo>
                  <a:lnTo>
                    <a:pt x="2423" y="9477"/>
                  </a:lnTo>
                  <a:lnTo>
                    <a:pt x="1833" y="9477"/>
                  </a:lnTo>
                  <a:lnTo>
                    <a:pt x="1559" y="9540"/>
                  </a:lnTo>
                  <a:lnTo>
                    <a:pt x="1328" y="9604"/>
                  </a:lnTo>
                  <a:lnTo>
                    <a:pt x="1096" y="9688"/>
                  </a:lnTo>
                  <a:lnTo>
                    <a:pt x="906" y="9793"/>
                  </a:lnTo>
                  <a:lnTo>
                    <a:pt x="717" y="9919"/>
                  </a:lnTo>
                  <a:lnTo>
                    <a:pt x="569" y="10067"/>
                  </a:lnTo>
                  <a:lnTo>
                    <a:pt x="422" y="10214"/>
                  </a:lnTo>
                  <a:lnTo>
                    <a:pt x="317" y="10383"/>
                  </a:lnTo>
                  <a:lnTo>
                    <a:pt x="211" y="10572"/>
                  </a:lnTo>
                  <a:lnTo>
                    <a:pt x="127" y="10762"/>
                  </a:lnTo>
                  <a:lnTo>
                    <a:pt x="85" y="10951"/>
                  </a:lnTo>
                  <a:lnTo>
                    <a:pt x="43" y="11162"/>
                  </a:lnTo>
                  <a:lnTo>
                    <a:pt x="1" y="11373"/>
                  </a:lnTo>
                  <a:lnTo>
                    <a:pt x="1" y="11583"/>
                  </a:lnTo>
                  <a:lnTo>
                    <a:pt x="22" y="11815"/>
                  </a:lnTo>
                  <a:lnTo>
                    <a:pt x="43" y="12026"/>
                  </a:lnTo>
                  <a:lnTo>
                    <a:pt x="85" y="12236"/>
                  </a:lnTo>
                  <a:lnTo>
                    <a:pt x="148" y="12447"/>
                  </a:lnTo>
                  <a:lnTo>
                    <a:pt x="211" y="12657"/>
                  </a:lnTo>
                  <a:lnTo>
                    <a:pt x="296" y="12868"/>
                  </a:lnTo>
                  <a:lnTo>
                    <a:pt x="401" y="13057"/>
                  </a:lnTo>
                  <a:lnTo>
                    <a:pt x="527" y="13247"/>
                  </a:lnTo>
                  <a:lnTo>
                    <a:pt x="654" y="13415"/>
                  </a:lnTo>
                  <a:lnTo>
                    <a:pt x="801" y="13563"/>
                  </a:lnTo>
                  <a:lnTo>
                    <a:pt x="948" y="13710"/>
                  </a:lnTo>
                  <a:lnTo>
                    <a:pt x="1117" y="13858"/>
                  </a:lnTo>
                  <a:lnTo>
                    <a:pt x="1454" y="14089"/>
                  </a:lnTo>
                  <a:lnTo>
                    <a:pt x="1812" y="14279"/>
                  </a:lnTo>
                  <a:lnTo>
                    <a:pt x="2170" y="14426"/>
                  </a:lnTo>
                  <a:lnTo>
                    <a:pt x="2549" y="14553"/>
                  </a:lnTo>
                  <a:lnTo>
                    <a:pt x="2907" y="14658"/>
                  </a:lnTo>
                  <a:lnTo>
                    <a:pt x="3286" y="14721"/>
                  </a:lnTo>
                  <a:lnTo>
                    <a:pt x="3623" y="14763"/>
                  </a:lnTo>
                  <a:lnTo>
                    <a:pt x="3960" y="14784"/>
                  </a:lnTo>
                  <a:lnTo>
                    <a:pt x="4276" y="14784"/>
                  </a:lnTo>
                  <a:lnTo>
                    <a:pt x="4781" y="14763"/>
                  </a:lnTo>
                  <a:lnTo>
                    <a:pt x="5118" y="14742"/>
                  </a:lnTo>
                  <a:lnTo>
                    <a:pt x="5245" y="14721"/>
                  </a:lnTo>
                  <a:lnTo>
                    <a:pt x="5413" y="15458"/>
                  </a:lnTo>
                  <a:lnTo>
                    <a:pt x="5540" y="16195"/>
                  </a:lnTo>
                  <a:lnTo>
                    <a:pt x="5645" y="16933"/>
                  </a:lnTo>
                  <a:lnTo>
                    <a:pt x="5750" y="17691"/>
                  </a:lnTo>
                  <a:lnTo>
                    <a:pt x="5834" y="18428"/>
                  </a:lnTo>
                  <a:lnTo>
                    <a:pt x="5877" y="19186"/>
                  </a:lnTo>
                  <a:lnTo>
                    <a:pt x="5919" y="19923"/>
                  </a:lnTo>
                  <a:lnTo>
                    <a:pt x="5940" y="20681"/>
                  </a:lnTo>
                  <a:lnTo>
                    <a:pt x="5940" y="21418"/>
                  </a:lnTo>
                  <a:lnTo>
                    <a:pt x="5919" y="22177"/>
                  </a:lnTo>
                  <a:lnTo>
                    <a:pt x="5877" y="22935"/>
                  </a:lnTo>
                  <a:lnTo>
                    <a:pt x="5813" y="23672"/>
                  </a:lnTo>
                  <a:lnTo>
                    <a:pt x="5750" y="24430"/>
                  </a:lnTo>
                  <a:lnTo>
                    <a:pt x="5645" y="25167"/>
                  </a:lnTo>
                  <a:lnTo>
                    <a:pt x="5540" y="25904"/>
                  </a:lnTo>
                  <a:lnTo>
                    <a:pt x="5392" y="26641"/>
                  </a:lnTo>
                  <a:lnTo>
                    <a:pt x="5855" y="26789"/>
                  </a:lnTo>
                  <a:lnTo>
                    <a:pt x="6424" y="26957"/>
                  </a:lnTo>
                  <a:lnTo>
                    <a:pt x="7224" y="27168"/>
                  </a:lnTo>
                  <a:lnTo>
                    <a:pt x="8277" y="27400"/>
                  </a:lnTo>
                  <a:lnTo>
                    <a:pt x="9541" y="27652"/>
                  </a:lnTo>
                  <a:lnTo>
                    <a:pt x="11078" y="27884"/>
                  </a:lnTo>
                  <a:lnTo>
                    <a:pt x="11921" y="28010"/>
                  </a:lnTo>
                  <a:lnTo>
                    <a:pt x="12848" y="28116"/>
                  </a:lnTo>
                  <a:lnTo>
                    <a:pt x="13290" y="28158"/>
                  </a:lnTo>
                  <a:lnTo>
                    <a:pt x="13732" y="28179"/>
                  </a:lnTo>
                  <a:lnTo>
                    <a:pt x="14111" y="28179"/>
                  </a:lnTo>
                  <a:lnTo>
                    <a:pt x="14490" y="28158"/>
                  </a:lnTo>
                  <a:lnTo>
                    <a:pt x="14827" y="28116"/>
                  </a:lnTo>
                  <a:lnTo>
                    <a:pt x="15143" y="28073"/>
                  </a:lnTo>
                  <a:lnTo>
                    <a:pt x="15438" y="28010"/>
                  </a:lnTo>
                  <a:lnTo>
                    <a:pt x="15691" y="27926"/>
                  </a:lnTo>
                  <a:lnTo>
                    <a:pt x="15922" y="27842"/>
                  </a:lnTo>
                  <a:lnTo>
                    <a:pt x="16154" y="27736"/>
                  </a:lnTo>
                  <a:lnTo>
                    <a:pt x="16344" y="27631"/>
                  </a:lnTo>
                  <a:lnTo>
                    <a:pt x="16512" y="27505"/>
                  </a:lnTo>
                  <a:lnTo>
                    <a:pt x="16680" y="27378"/>
                  </a:lnTo>
                  <a:lnTo>
                    <a:pt x="16807" y="27252"/>
                  </a:lnTo>
                  <a:lnTo>
                    <a:pt x="16933" y="27105"/>
                  </a:lnTo>
                  <a:lnTo>
                    <a:pt x="17038" y="26978"/>
                  </a:lnTo>
                  <a:lnTo>
                    <a:pt x="17207" y="26683"/>
                  </a:lnTo>
                  <a:lnTo>
                    <a:pt x="17333" y="26410"/>
                  </a:lnTo>
                  <a:lnTo>
                    <a:pt x="17418" y="26157"/>
                  </a:lnTo>
                  <a:lnTo>
                    <a:pt x="17460" y="25904"/>
                  </a:lnTo>
                  <a:lnTo>
                    <a:pt x="17460" y="25715"/>
                  </a:lnTo>
                  <a:lnTo>
                    <a:pt x="17481" y="25546"/>
                  </a:lnTo>
                  <a:lnTo>
                    <a:pt x="17460" y="25420"/>
                  </a:lnTo>
                  <a:lnTo>
                    <a:pt x="17186" y="25315"/>
                  </a:lnTo>
                  <a:lnTo>
                    <a:pt x="16912" y="25209"/>
                  </a:lnTo>
                  <a:lnTo>
                    <a:pt x="16659" y="25083"/>
                  </a:lnTo>
                  <a:lnTo>
                    <a:pt x="16407" y="24957"/>
                  </a:lnTo>
                  <a:lnTo>
                    <a:pt x="15922" y="24683"/>
                  </a:lnTo>
                  <a:lnTo>
                    <a:pt x="15501" y="24367"/>
                  </a:lnTo>
                  <a:lnTo>
                    <a:pt x="15101" y="24030"/>
                  </a:lnTo>
                  <a:lnTo>
                    <a:pt x="14743" y="23672"/>
                  </a:lnTo>
                  <a:lnTo>
                    <a:pt x="14406" y="23272"/>
                  </a:lnTo>
                  <a:lnTo>
                    <a:pt x="14132" y="22872"/>
                  </a:lnTo>
                  <a:lnTo>
                    <a:pt x="13858" y="22471"/>
                  </a:lnTo>
                  <a:lnTo>
                    <a:pt x="13627" y="22050"/>
                  </a:lnTo>
                  <a:lnTo>
                    <a:pt x="13437" y="21629"/>
                  </a:lnTo>
                  <a:lnTo>
                    <a:pt x="13269" y="21229"/>
                  </a:lnTo>
                  <a:lnTo>
                    <a:pt x="13121" y="20829"/>
                  </a:lnTo>
                  <a:lnTo>
                    <a:pt x="12995" y="20429"/>
                  </a:lnTo>
                  <a:lnTo>
                    <a:pt x="12911" y="20049"/>
                  </a:lnTo>
                  <a:lnTo>
                    <a:pt x="12848" y="19691"/>
                  </a:lnTo>
                  <a:lnTo>
                    <a:pt x="12763" y="19144"/>
                  </a:lnTo>
                  <a:lnTo>
                    <a:pt x="12700" y="18596"/>
                  </a:lnTo>
                  <a:lnTo>
                    <a:pt x="12953" y="18554"/>
                  </a:lnTo>
                  <a:lnTo>
                    <a:pt x="13227" y="18491"/>
                  </a:lnTo>
                  <a:lnTo>
                    <a:pt x="13585" y="18386"/>
                  </a:lnTo>
                  <a:lnTo>
                    <a:pt x="14006" y="18238"/>
                  </a:lnTo>
                  <a:lnTo>
                    <a:pt x="14490" y="18028"/>
                  </a:lnTo>
                  <a:lnTo>
                    <a:pt x="15017" y="17775"/>
                  </a:lnTo>
                  <a:lnTo>
                    <a:pt x="15269" y="17628"/>
                  </a:lnTo>
                  <a:lnTo>
                    <a:pt x="15543" y="17459"/>
                  </a:lnTo>
                  <a:lnTo>
                    <a:pt x="15838" y="17270"/>
                  </a:lnTo>
                  <a:lnTo>
                    <a:pt x="16112" y="17080"/>
                  </a:lnTo>
                  <a:lnTo>
                    <a:pt x="16386" y="16848"/>
                  </a:lnTo>
                  <a:lnTo>
                    <a:pt x="16638" y="16617"/>
                  </a:lnTo>
                  <a:lnTo>
                    <a:pt x="16912" y="16364"/>
                  </a:lnTo>
                  <a:lnTo>
                    <a:pt x="17165" y="16069"/>
                  </a:lnTo>
                  <a:lnTo>
                    <a:pt x="17418" y="15774"/>
                  </a:lnTo>
                  <a:lnTo>
                    <a:pt x="17649" y="15437"/>
                  </a:lnTo>
                  <a:lnTo>
                    <a:pt x="17881" y="15100"/>
                  </a:lnTo>
                  <a:lnTo>
                    <a:pt x="18070" y="14721"/>
                  </a:lnTo>
                  <a:lnTo>
                    <a:pt x="18260" y="14321"/>
                  </a:lnTo>
                  <a:lnTo>
                    <a:pt x="18450" y="13900"/>
                  </a:lnTo>
                  <a:lnTo>
                    <a:pt x="18597" y="13458"/>
                  </a:lnTo>
                  <a:lnTo>
                    <a:pt x="18723" y="12973"/>
                  </a:lnTo>
                  <a:lnTo>
                    <a:pt x="18829" y="12489"/>
                  </a:lnTo>
                  <a:lnTo>
                    <a:pt x="18892" y="11941"/>
                  </a:lnTo>
                  <a:lnTo>
                    <a:pt x="18955" y="11394"/>
                  </a:lnTo>
                  <a:lnTo>
                    <a:pt x="18955" y="10846"/>
                  </a:lnTo>
                  <a:lnTo>
                    <a:pt x="18955" y="10299"/>
                  </a:lnTo>
                  <a:lnTo>
                    <a:pt x="18913" y="9751"/>
                  </a:lnTo>
                  <a:lnTo>
                    <a:pt x="18850" y="9224"/>
                  </a:lnTo>
                  <a:lnTo>
                    <a:pt x="18765" y="8677"/>
                  </a:lnTo>
                  <a:lnTo>
                    <a:pt x="18660" y="8150"/>
                  </a:lnTo>
                  <a:lnTo>
                    <a:pt x="18534" y="7624"/>
                  </a:lnTo>
                  <a:lnTo>
                    <a:pt x="18407" y="7097"/>
                  </a:lnTo>
                  <a:lnTo>
                    <a:pt x="18239" y="6592"/>
                  </a:lnTo>
                  <a:lnTo>
                    <a:pt x="18070" y="6087"/>
                  </a:lnTo>
                  <a:lnTo>
                    <a:pt x="17902" y="5602"/>
                  </a:lnTo>
                  <a:lnTo>
                    <a:pt x="17502" y="4675"/>
                  </a:lnTo>
                  <a:lnTo>
                    <a:pt x="17102" y="3791"/>
                  </a:lnTo>
                  <a:lnTo>
                    <a:pt x="16680" y="2991"/>
                  </a:lnTo>
                  <a:lnTo>
                    <a:pt x="16259" y="2254"/>
                  </a:lnTo>
                  <a:lnTo>
                    <a:pt x="15880" y="1601"/>
                  </a:lnTo>
                  <a:lnTo>
                    <a:pt x="15522" y="1053"/>
                  </a:lnTo>
                  <a:lnTo>
                    <a:pt x="14996" y="274"/>
                  </a:lnTo>
                  <a:lnTo>
                    <a:pt x="14785"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6" name="Google Shape;5036;p103"/>
            <p:cNvSpPr/>
            <p:nvPr/>
          </p:nvSpPr>
          <p:spPr>
            <a:xfrm>
              <a:off x="2846475" y="579300"/>
              <a:ext cx="473875" cy="704475"/>
            </a:xfrm>
            <a:custGeom>
              <a:avLst/>
              <a:gdLst/>
              <a:ahLst/>
              <a:cxnLst/>
              <a:rect l="l" t="t" r="r" b="b"/>
              <a:pathLst>
                <a:path w="18955" h="28179" fill="none" extrusionOk="0">
                  <a:moveTo>
                    <a:pt x="12700" y="18596"/>
                  </a:moveTo>
                  <a:lnTo>
                    <a:pt x="12700" y="18596"/>
                  </a:lnTo>
                  <a:lnTo>
                    <a:pt x="12763" y="19144"/>
                  </a:lnTo>
                  <a:lnTo>
                    <a:pt x="12848" y="19691"/>
                  </a:lnTo>
                  <a:lnTo>
                    <a:pt x="12848" y="19691"/>
                  </a:lnTo>
                  <a:lnTo>
                    <a:pt x="12911" y="20049"/>
                  </a:lnTo>
                  <a:lnTo>
                    <a:pt x="12995" y="20429"/>
                  </a:lnTo>
                  <a:lnTo>
                    <a:pt x="13121" y="20829"/>
                  </a:lnTo>
                  <a:lnTo>
                    <a:pt x="13269" y="21229"/>
                  </a:lnTo>
                  <a:lnTo>
                    <a:pt x="13437" y="21629"/>
                  </a:lnTo>
                  <a:lnTo>
                    <a:pt x="13627" y="22050"/>
                  </a:lnTo>
                  <a:lnTo>
                    <a:pt x="13858" y="22471"/>
                  </a:lnTo>
                  <a:lnTo>
                    <a:pt x="14132" y="22872"/>
                  </a:lnTo>
                  <a:lnTo>
                    <a:pt x="14406" y="23272"/>
                  </a:lnTo>
                  <a:lnTo>
                    <a:pt x="14743" y="23672"/>
                  </a:lnTo>
                  <a:lnTo>
                    <a:pt x="15101" y="24030"/>
                  </a:lnTo>
                  <a:lnTo>
                    <a:pt x="15501" y="24367"/>
                  </a:lnTo>
                  <a:lnTo>
                    <a:pt x="15922" y="24683"/>
                  </a:lnTo>
                  <a:lnTo>
                    <a:pt x="16407" y="24957"/>
                  </a:lnTo>
                  <a:lnTo>
                    <a:pt x="16659" y="25083"/>
                  </a:lnTo>
                  <a:lnTo>
                    <a:pt x="16912" y="25209"/>
                  </a:lnTo>
                  <a:lnTo>
                    <a:pt x="17186" y="25315"/>
                  </a:lnTo>
                  <a:lnTo>
                    <a:pt x="17460" y="25420"/>
                  </a:lnTo>
                  <a:lnTo>
                    <a:pt x="17460" y="25420"/>
                  </a:lnTo>
                  <a:lnTo>
                    <a:pt x="17481" y="25546"/>
                  </a:lnTo>
                  <a:lnTo>
                    <a:pt x="17460" y="25715"/>
                  </a:lnTo>
                  <a:lnTo>
                    <a:pt x="17460" y="25904"/>
                  </a:lnTo>
                  <a:lnTo>
                    <a:pt x="17418" y="26157"/>
                  </a:lnTo>
                  <a:lnTo>
                    <a:pt x="17333" y="26410"/>
                  </a:lnTo>
                  <a:lnTo>
                    <a:pt x="17207" y="26683"/>
                  </a:lnTo>
                  <a:lnTo>
                    <a:pt x="17038" y="26978"/>
                  </a:lnTo>
                  <a:lnTo>
                    <a:pt x="16933" y="27105"/>
                  </a:lnTo>
                  <a:lnTo>
                    <a:pt x="16807" y="27252"/>
                  </a:lnTo>
                  <a:lnTo>
                    <a:pt x="16680" y="27378"/>
                  </a:lnTo>
                  <a:lnTo>
                    <a:pt x="16512" y="27505"/>
                  </a:lnTo>
                  <a:lnTo>
                    <a:pt x="16344" y="27631"/>
                  </a:lnTo>
                  <a:lnTo>
                    <a:pt x="16154" y="27736"/>
                  </a:lnTo>
                  <a:lnTo>
                    <a:pt x="15922" y="27842"/>
                  </a:lnTo>
                  <a:lnTo>
                    <a:pt x="15691" y="27926"/>
                  </a:lnTo>
                  <a:lnTo>
                    <a:pt x="15438" y="28010"/>
                  </a:lnTo>
                  <a:lnTo>
                    <a:pt x="15143" y="28073"/>
                  </a:lnTo>
                  <a:lnTo>
                    <a:pt x="14827" y="28116"/>
                  </a:lnTo>
                  <a:lnTo>
                    <a:pt x="14490" y="28158"/>
                  </a:lnTo>
                  <a:lnTo>
                    <a:pt x="14111" y="28179"/>
                  </a:lnTo>
                  <a:lnTo>
                    <a:pt x="13732" y="28179"/>
                  </a:lnTo>
                  <a:lnTo>
                    <a:pt x="13290" y="28158"/>
                  </a:lnTo>
                  <a:lnTo>
                    <a:pt x="12848" y="28116"/>
                  </a:lnTo>
                  <a:lnTo>
                    <a:pt x="12848" y="28116"/>
                  </a:lnTo>
                  <a:lnTo>
                    <a:pt x="11921" y="28010"/>
                  </a:lnTo>
                  <a:lnTo>
                    <a:pt x="11078" y="27884"/>
                  </a:lnTo>
                  <a:lnTo>
                    <a:pt x="9541" y="27652"/>
                  </a:lnTo>
                  <a:lnTo>
                    <a:pt x="8277" y="27400"/>
                  </a:lnTo>
                  <a:lnTo>
                    <a:pt x="7224" y="27168"/>
                  </a:lnTo>
                  <a:lnTo>
                    <a:pt x="6424" y="26957"/>
                  </a:lnTo>
                  <a:lnTo>
                    <a:pt x="5855" y="26789"/>
                  </a:lnTo>
                  <a:lnTo>
                    <a:pt x="5392" y="26641"/>
                  </a:lnTo>
                  <a:lnTo>
                    <a:pt x="5392" y="26641"/>
                  </a:lnTo>
                  <a:lnTo>
                    <a:pt x="5540" y="25904"/>
                  </a:lnTo>
                  <a:lnTo>
                    <a:pt x="5645" y="25167"/>
                  </a:lnTo>
                  <a:lnTo>
                    <a:pt x="5750" y="24430"/>
                  </a:lnTo>
                  <a:lnTo>
                    <a:pt x="5813" y="23672"/>
                  </a:lnTo>
                  <a:lnTo>
                    <a:pt x="5877" y="22935"/>
                  </a:lnTo>
                  <a:lnTo>
                    <a:pt x="5919" y="22177"/>
                  </a:lnTo>
                  <a:lnTo>
                    <a:pt x="5940" y="21418"/>
                  </a:lnTo>
                  <a:lnTo>
                    <a:pt x="5940" y="20681"/>
                  </a:lnTo>
                  <a:lnTo>
                    <a:pt x="5919" y="19923"/>
                  </a:lnTo>
                  <a:lnTo>
                    <a:pt x="5877" y="19186"/>
                  </a:lnTo>
                  <a:lnTo>
                    <a:pt x="5834" y="18428"/>
                  </a:lnTo>
                  <a:lnTo>
                    <a:pt x="5750" y="17691"/>
                  </a:lnTo>
                  <a:lnTo>
                    <a:pt x="5645" y="16933"/>
                  </a:lnTo>
                  <a:lnTo>
                    <a:pt x="5540" y="16195"/>
                  </a:lnTo>
                  <a:lnTo>
                    <a:pt x="5413" y="15458"/>
                  </a:lnTo>
                  <a:lnTo>
                    <a:pt x="5245" y="14721"/>
                  </a:lnTo>
                  <a:lnTo>
                    <a:pt x="5245" y="14721"/>
                  </a:lnTo>
                  <a:lnTo>
                    <a:pt x="5118" y="14742"/>
                  </a:lnTo>
                  <a:lnTo>
                    <a:pt x="4781" y="14763"/>
                  </a:lnTo>
                  <a:lnTo>
                    <a:pt x="4276" y="14784"/>
                  </a:lnTo>
                  <a:lnTo>
                    <a:pt x="3960" y="14784"/>
                  </a:lnTo>
                  <a:lnTo>
                    <a:pt x="3623" y="14763"/>
                  </a:lnTo>
                  <a:lnTo>
                    <a:pt x="3286" y="14721"/>
                  </a:lnTo>
                  <a:lnTo>
                    <a:pt x="2907" y="14658"/>
                  </a:lnTo>
                  <a:lnTo>
                    <a:pt x="2549" y="14553"/>
                  </a:lnTo>
                  <a:lnTo>
                    <a:pt x="2170" y="14426"/>
                  </a:lnTo>
                  <a:lnTo>
                    <a:pt x="1812" y="14279"/>
                  </a:lnTo>
                  <a:lnTo>
                    <a:pt x="1454" y="14089"/>
                  </a:lnTo>
                  <a:lnTo>
                    <a:pt x="1117" y="13858"/>
                  </a:lnTo>
                  <a:lnTo>
                    <a:pt x="948" y="13710"/>
                  </a:lnTo>
                  <a:lnTo>
                    <a:pt x="801" y="13563"/>
                  </a:lnTo>
                  <a:lnTo>
                    <a:pt x="801" y="13563"/>
                  </a:lnTo>
                  <a:lnTo>
                    <a:pt x="654" y="13415"/>
                  </a:lnTo>
                  <a:lnTo>
                    <a:pt x="527" y="13247"/>
                  </a:lnTo>
                  <a:lnTo>
                    <a:pt x="401" y="13057"/>
                  </a:lnTo>
                  <a:lnTo>
                    <a:pt x="296" y="12868"/>
                  </a:lnTo>
                  <a:lnTo>
                    <a:pt x="211" y="12657"/>
                  </a:lnTo>
                  <a:lnTo>
                    <a:pt x="148" y="12447"/>
                  </a:lnTo>
                  <a:lnTo>
                    <a:pt x="85" y="12236"/>
                  </a:lnTo>
                  <a:lnTo>
                    <a:pt x="43" y="12026"/>
                  </a:lnTo>
                  <a:lnTo>
                    <a:pt x="22" y="11815"/>
                  </a:lnTo>
                  <a:lnTo>
                    <a:pt x="1" y="11583"/>
                  </a:lnTo>
                  <a:lnTo>
                    <a:pt x="1" y="11373"/>
                  </a:lnTo>
                  <a:lnTo>
                    <a:pt x="43" y="11162"/>
                  </a:lnTo>
                  <a:lnTo>
                    <a:pt x="85" y="10951"/>
                  </a:lnTo>
                  <a:lnTo>
                    <a:pt x="127" y="10762"/>
                  </a:lnTo>
                  <a:lnTo>
                    <a:pt x="211" y="10572"/>
                  </a:lnTo>
                  <a:lnTo>
                    <a:pt x="317" y="10383"/>
                  </a:lnTo>
                  <a:lnTo>
                    <a:pt x="422" y="10214"/>
                  </a:lnTo>
                  <a:lnTo>
                    <a:pt x="569" y="10067"/>
                  </a:lnTo>
                  <a:lnTo>
                    <a:pt x="717" y="9919"/>
                  </a:lnTo>
                  <a:lnTo>
                    <a:pt x="906" y="9793"/>
                  </a:lnTo>
                  <a:lnTo>
                    <a:pt x="1096" y="9688"/>
                  </a:lnTo>
                  <a:lnTo>
                    <a:pt x="1328" y="9604"/>
                  </a:lnTo>
                  <a:lnTo>
                    <a:pt x="1559" y="9540"/>
                  </a:lnTo>
                  <a:lnTo>
                    <a:pt x="1833" y="9477"/>
                  </a:lnTo>
                  <a:lnTo>
                    <a:pt x="2107" y="9477"/>
                  </a:lnTo>
                  <a:lnTo>
                    <a:pt x="2423" y="9477"/>
                  </a:lnTo>
                  <a:lnTo>
                    <a:pt x="2760" y="9519"/>
                  </a:lnTo>
                  <a:lnTo>
                    <a:pt x="3118" y="9583"/>
                  </a:lnTo>
                  <a:lnTo>
                    <a:pt x="3497" y="9667"/>
                  </a:lnTo>
                  <a:lnTo>
                    <a:pt x="3918" y="9793"/>
                  </a:lnTo>
                  <a:lnTo>
                    <a:pt x="4339" y="9962"/>
                  </a:lnTo>
                  <a:lnTo>
                    <a:pt x="4802" y="10172"/>
                  </a:lnTo>
                  <a:lnTo>
                    <a:pt x="4802" y="10172"/>
                  </a:lnTo>
                  <a:lnTo>
                    <a:pt x="4845" y="9898"/>
                  </a:lnTo>
                  <a:lnTo>
                    <a:pt x="4908" y="9203"/>
                  </a:lnTo>
                  <a:lnTo>
                    <a:pt x="4950" y="8719"/>
                  </a:lnTo>
                  <a:lnTo>
                    <a:pt x="4950" y="8171"/>
                  </a:lnTo>
                  <a:lnTo>
                    <a:pt x="4950" y="7582"/>
                  </a:lnTo>
                  <a:lnTo>
                    <a:pt x="4908" y="6950"/>
                  </a:lnTo>
                  <a:lnTo>
                    <a:pt x="4824" y="6297"/>
                  </a:lnTo>
                  <a:lnTo>
                    <a:pt x="4760" y="5960"/>
                  </a:lnTo>
                  <a:lnTo>
                    <a:pt x="4676" y="5623"/>
                  </a:lnTo>
                  <a:lnTo>
                    <a:pt x="4592" y="5307"/>
                  </a:lnTo>
                  <a:lnTo>
                    <a:pt x="4487" y="4970"/>
                  </a:lnTo>
                  <a:lnTo>
                    <a:pt x="4360" y="4654"/>
                  </a:lnTo>
                  <a:lnTo>
                    <a:pt x="4234" y="4360"/>
                  </a:lnTo>
                  <a:lnTo>
                    <a:pt x="4065" y="4044"/>
                  </a:lnTo>
                  <a:lnTo>
                    <a:pt x="3897" y="3770"/>
                  </a:lnTo>
                  <a:lnTo>
                    <a:pt x="3686" y="3496"/>
                  </a:lnTo>
                  <a:lnTo>
                    <a:pt x="3476" y="3222"/>
                  </a:lnTo>
                  <a:lnTo>
                    <a:pt x="3223" y="2991"/>
                  </a:lnTo>
                  <a:lnTo>
                    <a:pt x="2970" y="2759"/>
                  </a:lnTo>
                  <a:lnTo>
                    <a:pt x="2675" y="2548"/>
                  </a:lnTo>
                  <a:lnTo>
                    <a:pt x="2359" y="2380"/>
                  </a:lnTo>
                  <a:lnTo>
                    <a:pt x="2359" y="2380"/>
                  </a:lnTo>
                  <a:lnTo>
                    <a:pt x="2675" y="2401"/>
                  </a:lnTo>
                  <a:lnTo>
                    <a:pt x="3518" y="2485"/>
                  </a:lnTo>
                  <a:lnTo>
                    <a:pt x="4129" y="2506"/>
                  </a:lnTo>
                  <a:lnTo>
                    <a:pt x="4845" y="2506"/>
                  </a:lnTo>
                  <a:lnTo>
                    <a:pt x="5624" y="2506"/>
                  </a:lnTo>
                  <a:lnTo>
                    <a:pt x="6508" y="2443"/>
                  </a:lnTo>
                  <a:lnTo>
                    <a:pt x="7435" y="2359"/>
                  </a:lnTo>
                  <a:lnTo>
                    <a:pt x="8425" y="2232"/>
                  </a:lnTo>
                  <a:lnTo>
                    <a:pt x="8951" y="2148"/>
                  </a:lnTo>
                  <a:lnTo>
                    <a:pt x="9457" y="2043"/>
                  </a:lnTo>
                  <a:lnTo>
                    <a:pt x="9983" y="1938"/>
                  </a:lnTo>
                  <a:lnTo>
                    <a:pt x="10531" y="1790"/>
                  </a:lnTo>
                  <a:lnTo>
                    <a:pt x="11057" y="1643"/>
                  </a:lnTo>
                  <a:lnTo>
                    <a:pt x="11605" y="1474"/>
                  </a:lnTo>
                  <a:lnTo>
                    <a:pt x="12131" y="1285"/>
                  </a:lnTo>
                  <a:lnTo>
                    <a:pt x="12679" y="1074"/>
                  </a:lnTo>
                  <a:lnTo>
                    <a:pt x="13206" y="842"/>
                  </a:lnTo>
                  <a:lnTo>
                    <a:pt x="13753" y="590"/>
                  </a:lnTo>
                  <a:lnTo>
                    <a:pt x="14280" y="316"/>
                  </a:lnTo>
                  <a:lnTo>
                    <a:pt x="14785" y="0"/>
                  </a:lnTo>
                  <a:lnTo>
                    <a:pt x="14785" y="0"/>
                  </a:lnTo>
                  <a:lnTo>
                    <a:pt x="14996" y="274"/>
                  </a:lnTo>
                  <a:lnTo>
                    <a:pt x="15522" y="1053"/>
                  </a:lnTo>
                  <a:lnTo>
                    <a:pt x="15880" y="1601"/>
                  </a:lnTo>
                  <a:lnTo>
                    <a:pt x="16259" y="2254"/>
                  </a:lnTo>
                  <a:lnTo>
                    <a:pt x="16680" y="2991"/>
                  </a:lnTo>
                  <a:lnTo>
                    <a:pt x="17102" y="3791"/>
                  </a:lnTo>
                  <a:lnTo>
                    <a:pt x="17502" y="4675"/>
                  </a:lnTo>
                  <a:lnTo>
                    <a:pt x="17902" y="5602"/>
                  </a:lnTo>
                  <a:lnTo>
                    <a:pt x="18070" y="6087"/>
                  </a:lnTo>
                  <a:lnTo>
                    <a:pt x="18239" y="6592"/>
                  </a:lnTo>
                  <a:lnTo>
                    <a:pt x="18407" y="7097"/>
                  </a:lnTo>
                  <a:lnTo>
                    <a:pt x="18534" y="7624"/>
                  </a:lnTo>
                  <a:lnTo>
                    <a:pt x="18660" y="8150"/>
                  </a:lnTo>
                  <a:lnTo>
                    <a:pt x="18765" y="8677"/>
                  </a:lnTo>
                  <a:lnTo>
                    <a:pt x="18850" y="9224"/>
                  </a:lnTo>
                  <a:lnTo>
                    <a:pt x="18913" y="9751"/>
                  </a:lnTo>
                  <a:lnTo>
                    <a:pt x="18955" y="10299"/>
                  </a:lnTo>
                  <a:lnTo>
                    <a:pt x="18955" y="10846"/>
                  </a:lnTo>
                  <a:lnTo>
                    <a:pt x="18955" y="11394"/>
                  </a:lnTo>
                  <a:lnTo>
                    <a:pt x="18892" y="11941"/>
                  </a:lnTo>
                  <a:lnTo>
                    <a:pt x="18892" y="11941"/>
                  </a:lnTo>
                  <a:lnTo>
                    <a:pt x="18829" y="12489"/>
                  </a:lnTo>
                  <a:lnTo>
                    <a:pt x="18723" y="12973"/>
                  </a:lnTo>
                  <a:lnTo>
                    <a:pt x="18597" y="13458"/>
                  </a:lnTo>
                  <a:lnTo>
                    <a:pt x="18450" y="13900"/>
                  </a:lnTo>
                  <a:lnTo>
                    <a:pt x="18260" y="14321"/>
                  </a:lnTo>
                  <a:lnTo>
                    <a:pt x="18070" y="14721"/>
                  </a:lnTo>
                  <a:lnTo>
                    <a:pt x="17881" y="15100"/>
                  </a:lnTo>
                  <a:lnTo>
                    <a:pt x="17649" y="15437"/>
                  </a:lnTo>
                  <a:lnTo>
                    <a:pt x="17418" y="15774"/>
                  </a:lnTo>
                  <a:lnTo>
                    <a:pt x="17165" y="16069"/>
                  </a:lnTo>
                  <a:lnTo>
                    <a:pt x="16912" y="16364"/>
                  </a:lnTo>
                  <a:lnTo>
                    <a:pt x="16638" y="16617"/>
                  </a:lnTo>
                  <a:lnTo>
                    <a:pt x="16386" y="16848"/>
                  </a:lnTo>
                  <a:lnTo>
                    <a:pt x="16112" y="17080"/>
                  </a:lnTo>
                  <a:lnTo>
                    <a:pt x="15838" y="17270"/>
                  </a:lnTo>
                  <a:lnTo>
                    <a:pt x="15543" y="17459"/>
                  </a:lnTo>
                  <a:lnTo>
                    <a:pt x="15269" y="17628"/>
                  </a:lnTo>
                  <a:lnTo>
                    <a:pt x="15017" y="17775"/>
                  </a:lnTo>
                  <a:lnTo>
                    <a:pt x="14490" y="18028"/>
                  </a:lnTo>
                  <a:lnTo>
                    <a:pt x="14006" y="18238"/>
                  </a:lnTo>
                  <a:lnTo>
                    <a:pt x="13585" y="18386"/>
                  </a:lnTo>
                  <a:lnTo>
                    <a:pt x="13227" y="18491"/>
                  </a:lnTo>
                  <a:lnTo>
                    <a:pt x="12953" y="18554"/>
                  </a:lnTo>
                  <a:lnTo>
                    <a:pt x="12700" y="185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7" name="Google Shape;5037;p103"/>
            <p:cNvSpPr/>
            <p:nvPr/>
          </p:nvSpPr>
          <p:spPr>
            <a:xfrm>
              <a:off x="3093425" y="849925"/>
              <a:ext cx="106900" cy="33700"/>
            </a:xfrm>
            <a:custGeom>
              <a:avLst/>
              <a:gdLst/>
              <a:ahLst/>
              <a:cxnLst/>
              <a:rect l="l" t="t" r="r" b="b"/>
              <a:pathLst>
                <a:path w="4276" h="1348" extrusionOk="0">
                  <a:moveTo>
                    <a:pt x="190" y="0"/>
                  </a:moveTo>
                  <a:lnTo>
                    <a:pt x="105" y="21"/>
                  </a:lnTo>
                  <a:lnTo>
                    <a:pt x="42" y="84"/>
                  </a:lnTo>
                  <a:lnTo>
                    <a:pt x="0" y="147"/>
                  </a:lnTo>
                  <a:lnTo>
                    <a:pt x="0" y="232"/>
                  </a:lnTo>
                  <a:lnTo>
                    <a:pt x="21" y="316"/>
                  </a:lnTo>
                  <a:lnTo>
                    <a:pt x="84" y="379"/>
                  </a:lnTo>
                  <a:lnTo>
                    <a:pt x="421" y="653"/>
                  </a:lnTo>
                  <a:lnTo>
                    <a:pt x="737" y="842"/>
                  </a:lnTo>
                  <a:lnTo>
                    <a:pt x="1074" y="1011"/>
                  </a:lnTo>
                  <a:lnTo>
                    <a:pt x="1390" y="1137"/>
                  </a:lnTo>
                  <a:lnTo>
                    <a:pt x="1685" y="1243"/>
                  </a:lnTo>
                  <a:lnTo>
                    <a:pt x="1980" y="1306"/>
                  </a:lnTo>
                  <a:lnTo>
                    <a:pt x="2275" y="1327"/>
                  </a:lnTo>
                  <a:lnTo>
                    <a:pt x="2527" y="1348"/>
                  </a:lnTo>
                  <a:lnTo>
                    <a:pt x="2885" y="1327"/>
                  </a:lnTo>
                  <a:lnTo>
                    <a:pt x="3201" y="1285"/>
                  </a:lnTo>
                  <a:lnTo>
                    <a:pt x="3475" y="1222"/>
                  </a:lnTo>
                  <a:lnTo>
                    <a:pt x="3707" y="1137"/>
                  </a:lnTo>
                  <a:lnTo>
                    <a:pt x="3917" y="1053"/>
                  </a:lnTo>
                  <a:lnTo>
                    <a:pt x="4044" y="990"/>
                  </a:lnTo>
                  <a:lnTo>
                    <a:pt x="4170" y="927"/>
                  </a:lnTo>
                  <a:lnTo>
                    <a:pt x="4233" y="864"/>
                  </a:lnTo>
                  <a:lnTo>
                    <a:pt x="4275" y="779"/>
                  </a:lnTo>
                  <a:lnTo>
                    <a:pt x="4275" y="695"/>
                  </a:lnTo>
                  <a:lnTo>
                    <a:pt x="4233" y="611"/>
                  </a:lnTo>
                  <a:lnTo>
                    <a:pt x="4170" y="548"/>
                  </a:lnTo>
                  <a:lnTo>
                    <a:pt x="4107" y="527"/>
                  </a:lnTo>
                  <a:lnTo>
                    <a:pt x="4023" y="527"/>
                  </a:lnTo>
                  <a:lnTo>
                    <a:pt x="3938" y="548"/>
                  </a:lnTo>
                  <a:lnTo>
                    <a:pt x="3833" y="611"/>
                  </a:lnTo>
                  <a:lnTo>
                    <a:pt x="3622" y="716"/>
                  </a:lnTo>
                  <a:lnTo>
                    <a:pt x="3454" y="758"/>
                  </a:lnTo>
                  <a:lnTo>
                    <a:pt x="3264" y="821"/>
                  </a:lnTo>
                  <a:lnTo>
                    <a:pt x="3054" y="864"/>
                  </a:lnTo>
                  <a:lnTo>
                    <a:pt x="2822" y="906"/>
                  </a:lnTo>
                  <a:lnTo>
                    <a:pt x="2296" y="906"/>
                  </a:lnTo>
                  <a:lnTo>
                    <a:pt x="2001" y="864"/>
                  </a:lnTo>
                  <a:lnTo>
                    <a:pt x="1706" y="800"/>
                  </a:lnTo>
                  <a:lnTo>
                    <a:pt x="1390" y="674"/>
                  </a:lnTo>
                  <a:lnTo>
                    <a:pt x="1053" y="527"/>
                  </a:lnTo>
                  <a:lnTo>
                    <a:pt x="716" y="316"/>
                  </a:lnTo>
                  <a:lnTo>
                    <a:pt x="358" y="42"/>
                  </a:lnTo>
                  <a:lnTo>
                    <a:pt x="2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103"/>
            <p:cNvSpPr/>
            <p:nvPr/>
          </p:nvSpPr>
          <p:spPr>
            <a:xfrm>
              <a:off x="3088675" y="718825"/>
              <a:ext cx="27400" cy="41075"/>
            </a:xfrm>
            <a:custGeom>
              <a:avLst/>
              <a:gdLst/>
              <a:ahLst/>
              <a:cxnLst/>
              <a:rect l="l" t="t" r="r" b="b"/>
              <a:pathLst>
                <a:path w="1096" h="1643" extrusionOk="0">
                  <a:moveTo>
                    <a:pt x="358" y="0"/>
                  </a:moveTo>
                  <a:lnTo>
                    <a:pt x="253" y="42"/>
                  </a:lnTo>
                  <a:lnTo>
                    <a:pt x="169" y="126"/>
                  </a:lnTo>
                  <a:lnTo>
                    <a:pt x="106" y="211"/>
                  </a:lnTo>
                  <a:lnTo>
                    <a:pt x="43" y="337"/>
                  </a:lnTo>
                  <a:lnTo>
                    <a:pt x="22" y="463"/>
                  </a:lnTo>
                  <a:lnTo>
                    <a:pt x="0" y="611"/>
                  </a:lnTo>
                  <a:lnTo>
                    <a:pt x="22" y="779"/>
                  </a:lnTo>
                  <a:lnTo>
                    <a:pt x="43" y="948"/>
                  </a:lnTo>
                  <a:lnTo>
                    <a:pt x="106" y="1095"/>
                  </a:lnTo>
                  <a:lnTo>
                    <a:pt x="169" y="1243"/>
                  </a:lnTo>
                  <a:lnTo>
                    <a:pt x="253" y="1369"/>
                  </a:lnTo>
                  <a:lnTo>
                    <a:pt x="337" y="1474"/>
                  </a:lnTo>
                  <a:lnTo>
                    <a:pt x="443" y="1559"/>
                  </a:lnTo>
                  <a:lnTo>
                    <a:pt x="548" y="1622"/>
                  </a:lnTo>
                  <a:lnTo>
                    <a:pt x="653" y="1643"/>
                  </a:lnTo>
                  <a:lnTo>
                    <a:pt x="738" y="1622"/>
                  </a:lnTo>
                  <a:lnTo>
                    <a:pt x="843" y="1580"/>
                  </a:lnTo>
                  <a:lnTo>
                    <a:pt x="927" y="1516"/>
                  </a:lnTo>
                  <a:lnTo>
                    <a:pt x="990" y="1432"/>
                  </a:lnTo>
                  <a:lnTo>
                    <a:pt x="1032" y="1306"/>
                  </a:lnTo>
                  <a:lnTo>
                    <a:pt x="1075" y="1179"/>
                  </a:lnTo>
                  <a:lnTo>
                    <a:pt x="1096" y="1032"/>
                  </a:lnTo>
                  <a:lnTo>
                    <a:pt x="1075" y="864"/>
                  </a:lnTo>
                  <a:lnTo>
                    <a:pt x="1053" y="695"/>
                  </a:lnTo>
                  <a:lnTo>
                    <a:pt x="990" y="548"/>
                  </a:lnTo>
                  <a:lnTo>
                    <a:pt x="927" y="400"/>
                  </a:lnTo>
                  <a:lnTo>
                    <a:pt x="843" y="274"/>
                  </a:lnTo>
                  <a:lnTo>
                    <a:pt x="759" y="169"/>
                  </a:lnTo>
                  <a:lnTo>
                    <a:pt x="653" y="84"/>
                  </a:lnTo>
                  <a:lnTo>
                    <a:pt x="569" y="21"/>
                  </a:lnTo>
                  <a:lnTo>
                    <a:pt x="4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103"/>
            <p:cNvSpPr/>
            <p:nvPr/>
          </p:nvSpPr>
          <p:spPr>
            <a:xfrm>
              <a:off x="3208725" y="674050"/>
              <a:ext cx="26875" cy="41100"/>
            </a:xfrm>
            <a:custGeom>
              <a:avLst/>
              <a:gdLst/>
              <a:ahLst/>
              <a:cxnLst/>
              <a:rect l="l" t="t" r="r" b="b"/>
              <a:pathLst>
                <a:path w="1075" h="1644" extrusionOk="0">
                  <a:moveTo>
                    <a:pt x="442" y="1"/>
                  </a:moveTo>
                  <a:lnTo>
                    <a:pt x="337" y="22"/>
                  </a:lnTo>
                  <a:lnTo>
                    <a:pt x="253" y="64"/>
                  </a:lnTo>
                  <a:lnTo>
                    <a:pt x="169" y="127"/>
                  </a:lnTo>
                  <a:lnTo>
                    <a:pt x="106" y="233"/>
                  </a:lnTo>
                  <a:lnTo>
                    <a:pt x="42" y="338"/>
                  </a:lnTo>
                  <a:lnTo>
                    <a:pt x="21" y="464"/>
                  </a:lnTo>
                  <a:lnTo>
                    <a:pt x="0" y="633"/>
                  </a:lnTo>
                  <a:lnTo>
                    <a:pt x="21" y="780"/>
                  </a:lnTo>
                  <a:lnTo>
                    <a:pt x="42" y="949"/>
                  </a:lnTo>
                  <a:lnTo>
                    <a:pt x="84" y="1117"/>
                  </a:lnTo>
                  <a:lnTo>
                    <a:pt x="169" y="1265"/>
                  </a:lnTo>
                  <a:lnTo>
                    <a:pt x="232" y="1391"/>
                  </a:lnTo>
                  <a:lnTo>
                    <a:pt x="337" y="1496"/>
                  </a:lnTo>
                  <a:lnTo>
                    <a:pt x="421" y="1559"/>
                  </a:lnTo>
                  <a:lnTo>
                    <a:pt x="527" y="1623"/>
                  </a:lnTo>
                  <a:lnTo>
                    <a:pt x="632" y="1644"/>
                  </a:lnTo>
                  <a:lnTo>
                    <a:pt x="737" y="1644"/>
                  </a:lnTo>
                  <a:lnTo>
                    <a:pt x="843" y="1602"/>
                  </a:lnTo>
                  <a:lnTo>
                    <a:pt x="927" y="1517"/>
                  </a:lnTo>
                  <a:lnTo>
                    <a:pt x="990" y="1433"/>
                  </a:lnTo>
                  <a:lnTo>
                    <a:pt x="1032" y="1307"/>
                  </a:lnTo>
                  <a:lnTo>
                    <a:pt x="1074" y="1180"/>
                  </a:lnTo>
                  <a:lnTo>
                    <a:pt x="1074" y="1033"/>
                  </a:lnTo>
                  <a:lnTo>
                    <a:pt x="1074" y="864"/>
                  </a:lnTo>
                  <a:lnTo>
                    <a:pt x="1032" y="696"/>
                  </a:lnTo>
                  <a:lnTo>
                    <a:pt x="990" y="548"/>
                  </a:lnTo>
                  <a:lnTo>
                    <a:pt x="927" y="401"/>
                  </a:lnTo>
                  <a:lnTo>
                    <a:pt x="843" y="275"/>
                  </a:lnTo>
                  <a:lnTo>
                    <a:pt x="758" y="169"/>
                  </a:lnTo>
                  <a:lnTo>
                    <a:pt x="653" y="85"/>
                  </a:lnTo>
                  <a:lnTo>
                    <a:pt x="548" y="43"/>
                  </a:lnTo>
                  <a:lnTo>
                    <a:pt x="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103"/>
            <p:cNvSpPr/>
            <p:nvPr/>
          </p:nvSpPr>
          <p:spPr>
            <a:xfrm>
              <a:off x="3036025" y="654050"/>
              <a:ext cx="53200" cy="60575"/>
            </a:xfrm>
            <a:custGeom>
              <a:avLst/>
              <a:gdLst/>
              <a:ahLst/>
              <a:cxnLst/>
              <a:rect l="l" t="t" r="r" b="b"/>
              <a:pathLst>
                <a:path w="2128" h="2423" extrusionOk="0">
                  <a:moveTo>
                    <a:pt x="1769" y="1"/>
                  </a:moveTo>
                  <a:lnTo>
                    <a:pt x="1580" y="64"/>
                  </a:lnTo>
                  <a:lnTo>
                    <a:pt x="1411" y="127"/>
                  </a:lnTo>
                  <a:lnTo>
                    <a:pt x="1264" y="211"/>
                  </a:lnTo>
                  <a:lnTo>
                    <a:pt x="1096" y="317"/>
                  </a:lnTo>
                  <a:lnTo>
                    <a:pt x="948" y="422"/>
                  </a:lnTo>
                  <a:lnTo>
                    <a:pt x="822" y="527"/>
                  </a:lnTo>
                  <a:lnTo>
                    <a:pt x="674" y="654"/>
                  </a:lnTo>
                  <a:lnTo>
                    <a:pt x="569" y="780"/>
                  </a:lnTo>
                  <a:lnTo>
                    <a:pt x="443" y="927"/>
                  </a:lnTo>
                  <a:lnTo>
                    <a:pt x="358" y="1075"/>
                  </a:lnTo>
                  <a:lnTo>
                    <a:pt x="253" y="1222"/>
                  </a:lnTo>
                  <a:lnTo>
                    <a:pt x="190" y="1391"/>
                  </a:lnTo>
                  <a:lnTo>
                    <a:pt x="127" y="1559"/>
                  </a:lnTo>
                  <a:lnTo>
                    <a:pt x="64" y="1728"/>
                  </a:lnTo>
                  <a:lnTo>
                    <a:pt x="21" y="1917"/>
                  </a:lnTo>
                  <a:lnTo>
                    <a:pt x="0" y="2086"/>
                  </a:lnTo>
                  <a:lnTo>
                    <a:pt x="21" y="2212"/>
                  </a:lnTo>
                  <a:lnTo>
                    <a:pt x="64" y="2317"/>
                  </a:lnTo>
                  <a:lnTo>
                    <a:pt x="148" y="2380"/>
                  </a:lnTo>
                  <a:lnTo>
                    <a:pt x="274" y="2423"/>
                  </a:lnTo>
                  <a:lnTo>
                    <a:pt x="295" y="2423"/>
                  </a:lnTo>
                  <a:lnTo>
                    <a:pt x="401" y="2402"/>
                  </a:lnTo>
                  <a:lnTo>
                    <a:pt x="485" y="2338"/>
                  </a:lnTo>
                  <a:lnTo>
                    <a:pt x="548" y="2254"/>
                  </a:lnTo>
                  <a:lnTo>
                    <a:pt x="590" y="2149"/>
                  </a:lnTo>
                  <a:lnTo>
                    <a:pt x="632" y="1875"/>
                  </a:lnTo>
                  <a:lnTo>
                    <a:pt x="716" y="1622"/>
                  </a:lnTo>
                  <a:lnTo>
                    <a:pt x="843" y="1391"/>
                  </a:lnTo>
                  <a:lnTo>
                    <a:pt x="1011" y="1159"/>
                  </a:lnTo>
                  <a:lnTo>
                    <a:pt x="1201" y="969"/>
                  </a:lnTo>
                  <a:lnTo>
                    <a:pt x="1411" y="801"/>
                  </a:lnTo>
                  <a:lnTo>
                    <a:pt x="1664" y="675"/>
                  </a:lnTo>
                  <a:lnTo>
                    <a:pt x="1917" y="569"/>
                  </a:lnTo>
                  <a:lnTo>
                    <a:pt x="2022" y="527"/>
                  </a:lnTo>
                  <a:lnTo>
                    <a:pt x="2085" y="443"/>
                  </a:lnTo>
                  <a:lnTo>
                    <a:pt x="2128" y="338"/>
                  </a:lnTo>
                  <a:lnTo>
                    <a:pt x="2128" y="211"/>
                  </a:lnTo>
                  <a:lnTo>
                    <a:pt x="2064" y="106"/>
                  </a:lnTo>
                  <a:lnTo>
                    <a:pt x="1980" y="43"/>
                  </a:lnTo>
                  <a:lnTo>
                    <a:pt x="187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1" name="Google Shape;5041;p103"/>
            <p:cNvSpPr/>
            <p:nvPr/>
          </p:nvSpPr>
          <p:spPr>
            <a:xfrm>
              <a:off x="3186600" y="605100"/>
              <a:ext cx="65850" cy="24750"/>
            </a:xfrm>
            <a:custGeom>
              <a:avLst/>
              <a:gdLst/>
              <a:ahLst/>
              <a:cxnLst/>
              <a:rect l="l" t="t" r="r" b="b"/>
              <a:pathLst>
                <a:path w="2634" h="990" extrusionOk="0">
                  <a:moveTo>
                    <a:pt x="1159" y="0"/>
                  </a:moveTo>
                  <a:lnTo>
                    <a:pt x="948" y="21"/>
                  </a:lnTo>
                  <a:lnTo>
                    <a:pt x="738" y="42"/>
                  </a:lnTo>
                  <a:lnTo>
                    <a:pt x="527" y="126"/>
                  </a:lnTo>
                  <a:lnTo>
                    <a:pt x="317" y="211"/>
                  </a:lnTo>
                  <a:lnTo>
                    <a:pt x="106" y="337"/>
                  </a:lnTo>
                  <a:lnTo>
                    <a:pt x="43" y="442"/>
                  </a:lnTo>
                  <a:lnTo>
                    <a:pt x="1" y="548"/>
                  </a:lnTo>
                  <a:lnTo>
                    <a:pt x="1" y="653"/>
                  </a:lnTo>
                  <a:lnTo>
                    <a:pt x="43" y="758"/>
                  </a:lnTo>
                  <a:lnTo>
                    <a:pt x="127" y="842"/>
                  </a:lnTo>
                  <a:lnTo>
                    <a:pt x="232" y="885"/>
                  </a:lnTo>
                  <a:lnTo>
                    <a:pt x="359" y="864"/>
                  </a:lnTo>
                  <a:lnTo>
                    <a:pt x="464" y="821"/>
                  </a:lnTo>
                  <a:lnTo>
                    <a:pt x="611" y="737"/>
                  </a:lnTo>
                  <a:lnTo>
                    <a:pt x="759" y="674"/>
                  </a:lnTo>
                  <a:lnTo>
                    <a:pt x="906" y="632"/>
                  </a:lnTo>
                  <a:lnTo>
                    <a:pt x="1054" y="611"/>
                  </a:lnTo>
                  <a:lnTo>
                    <a:pt x="1180" y="590"/>
                  </a:lnTo>
                  <a:lnTo>
                    <a:pt x="1327" y="611"/>
                  </a:lnTo>
                  <a:lnTo>
                    <a:pt x="1580" y="653"/>
                  </a:lnTo>
                  <a:lnTo>
                    <a:pt x="1812" y="737"/>
                  </a:lnTo>
                  <a:lnTo>
                    <a:pt x="1980" y="821"/>
                  </a:lnTo>
                  <a:lnTo>
                    <a:pt x="2149" y="927"/>
                  </a:lnTo>
                  <a:lnTo>
                    <a:pt x="2233" y="990"/>
                  </a:lnTo>
                  <a:lnTo>
                    <a:pt x="2402" y="990"/>
                  </a:lnTo>
                  <a:lnTo>
                    <a:pt x="2465" y="969"/>
                  </a:lnTo>
                  <a:lnTo>
                    <a:pt x="2528" y="927"/>
                  </a:lnTo>
                  <a:lnTo>
                    <a:pt x="2570" y="885"/>
                  </a:lnTo>
                  <a:lnTo>
                    <a:pt x="2612" y="779"/>
                  </a:lnTo>
                  <a:lnTo>
                    <a:pt x="2633" y="653"/>
                  </a:lnTo>
                  <a:lnTo>
                    <a:pt x="2591" y="548"/>
                  </a:lnTo>
                  <a:lnTo>
                    <a:pt x="2507" y="463"/>
                  </a:lnTo>
                  <a:lnTo>
                    <a:pt x="2444" y="421"/>
                  </a:lnTo>
                  <a:lnTo>
                    <a:pt x="2275" y="316"/>
                  </a:lnTo>
                  <a:lnTo>
                    <a:pt x="2022" y="190"/>
                  </a:lnTo>
                  <a:lnTo>
                    <a:pt x="1707" y="84"/>
                  </a:lnTo>
                  <a:lnTo>
                    <a:pt x="1538" y="42"/>
                  </a:lnTo>
                  <a:lnTo>
                    <a:pt x="1349" y="21"/>
                  </a:lnTo>
                  <a:lnTo>
                    <a:pt x="115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2" name="Google Shape;5042;p103"/>
            <p:cNvSpPr/>
            <p:nvPr/>
          </p:nvSpPr>
          <p:spPr>
            <a:xfrm>
              <a:off x="3185025" y="717750"/>
              <a:ext cx="80050" cy="94800"/>
            </a:xfrm>
            <a:custGeom>
              <a:avLst/>
              <a:gdLst/>
              <a:ahLst/>
              <a:cxnLst/>
              <a:rect l="l" t="t" r="r" b="b"/>
              <a:pathLst>
                <a:path w="3202" h="3792" extrusionOk="0">
                  <a:moveTo>
                    <a:pt x="0" y="1"/>
                  </a:moveTo>
                  <a:lnTo>
                    <a:pt x="1138" y="3750"/>
                  </a:lnTo>
                  <a:lnTo>
                    <a:pt x="1285" y="3771"/>
                  </a:lnTo>
                  <a:lnTo>
                    <a:pt x="1454" y="3792"/>
                  </a:lnTo>
                  <a:lnTo>
                    <a:pt x="1601" y="3771"/>
                  </a:lnTo>
                  <a:lnTo>
                    <a:pt x="1770" y="3771"/>
                  </a:lnTo>
                  <a:lnTo>
                    <a:pt x="1917" y="3729"/>
                  </a:lnTo>
                  <a:lnTo>
                    <a:pt x="2064" y="3686"/>
                  </a:lnTo>
                  <a:lnTo>
                    <a:pt x="2212" y="3644"/>
                  </a:lnTo>
                  <a:lnTo>
                    <a:pt x="2359" y="3581"/>
                  </a:lnTo>
                  <a:lnTo>
                    <a:pt x="2486" y="3497"/>
                  </a:lnTo>
                  <a:lnTo>
                    <a:pt x="2612" y="3413"/>
                  </a:lnTo>
                  <a:lnTo>
                    <a:pt x="2738" y="3307"/>
                  </a:lnTo>
                  <a:lnTo>
                    <a:pt x="2844" y="3202"/>
                  </a:lnTo>
                  <a:lnTo>
                    <a:pt x="2949" y="3076"/>
                  </a:lnTo>
                  <a:lnTo>
                    <a:pt x="3033" y="2949"/>
                  </a:lnTo>
                  <a:lnTo>
                    <a:pt x="3117" y="2823"/>
                  </a:lnTo>
                  <a:lnTo>
                    <a:pt x="3202" y="2676"/>
                  </a:lnTo>
                  <a:lnTo>
                    <a:pt x="0"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103"/>
            <p:cNvSpPr/>
            <p:nvPr/>
          </p:nvSpPr>
          <p:spPr>
            <a:xfrm>
              <a:off x="3101825" y="1044725"/>
              <a:ext cx="65850" cy="28975"/>
            </a:xfrm>
            <a:custGeom>
              <a:avLst/>
              <a:gdLst/>
              <a:ahLst/>
              <a:cxnLst/>
              <a:rect l="l" t="t" r="r" b="b"/>
              <a:pathLst>
                <a:path w="2634" h="1159" extrusionOk="0">
                  <a:moveTo>
                    <a:pt x="2486" y="0"/>
                  </a:moveTo>
                  <a:lnTo>
                    <a:pt x="1602" y="190"/>
                  </a:lnTo>
                  <a:lnTo>
                    <a:pt x="780" y="337"/>
                  </a:lnTo>
                  <a:lnTo>
                    <a:pt x="1" y="443"/>
                  </a:lnTo>
                  <a:lnTo>
                    <a:pt x="212" y="611"/>
                  </a:lnTo>
                  <a:lnTo>
                    <a:pt x="464" y="737"/>
                  </a:lnTo>
                  <a:lnTo>
                    <a:pt x="696" y="864"/>
                  </a:lnTo>
                  <a:lnTo>
                    <a:pt x="970" y="969"/>
                  </a:lnTo>
                  <a:lnTo>
                    <a:pt x="1222" y="1053"/>
                  </a:lnTo>
                  <a:lnTo>
                    <a:pt x="1496" y="1096"/>
                  </a:lnTo>
                  <a:lnTo>
                    <a:pt x="1770" y="1138"/>
                  </a:lnTo>
                  <a:lnTo>
                    <a:pt x="2044" y="1159"/>
                  </a:lnTo>
                  <a:lnTo>
                    <a:pt x="2339" y="1138"/>
                  </a:lnTo>
                  <a:lnTo>
                    <a:pt x="2634" y="1096"/>
                  </a:lnTo>
                  <a:lnTo>
                    <a:pt x="2549" y="548"/>
                  </a:lnTo>
                  <a:lnTo>
                    <a:pt x="2486" y="0"/>
                  </a:lnTo>
                  <a:close/>
                </a:path>
              </a:pathLst>
            </a:custGeom>
            <a:solidFill>
              <a:srgbClr val="934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4" name="Google Shape;5044;p103"/>
            <p:cNvSpPr/>
            <p:nvPr/>
          </p:nvSpPr>
          <p:spPr>
            <a:xfrm>
              <a:off x="3101825" y="1044725"/>
              <a:ext cx="65850" cy="28975"/>
            </a:xfrm>
            <a:custGeom>
              <a:avLst/>
              <a:gdLst/>
              <a:ahLst/>
              <a:cxnLst/>
              <a:rect l="l" t="t" r="r" b="b"/>
              <a:pathLst>
                <a:path w="2634" h="1159" fill="none" extrusionOk="0">
                  <a:moveTo>
                    <a:pt x="2486" y="0"/>
                  </a:moveTo>
                  <a:lnTo>
                    <a:pt x="2486" y="0"/>
                  </a:lnTo>
                  <a:lnTo>
                    <a:pt x="1602" y="190"/>
                  </a:lnTo>
                  <a:lnTo>
                    <a:pt x="780" y="337"/>
                  </a:lnTo>
                  <a:lnTo>
                    <a:pt x="1" y="443"/>
                  </a:lnTo>
                  <a:lnTo>
                    <a:pt x="1" y="443"/>
                  </a:lnTo>
                  <a:lnTo>
                    <a:pt x="212" y="611"/>
                  </a:lnTo>
                  <a:lnTo>
                    <a:pt x="464" y="737"/>
                  </a:lnTo>
                  <a:lnTo>
                    <a:pt x="696" y="864"/>
                  </a:lnTo>
                  <a:lnTo>
                    <a:pt x="970" y="969"/>
                  </a:lnTo>
                  <a:lnTo>
                    <a:pt x="1222" y="1053"/>
                  </a:lnTo>
                  <a:lnTo>
                    <a:pt x="1496" y="1096"/>
                  </a:lnTo>
                  <a:lnTo>
                    <a:pt x="1770" y="1138"/>
                  </a:lnTo>
                  <a:lnTo>
                    <a:pt x="2044" y="1159"/>
                  </a:lnTo>
                  <a:lnTo>
                    <a:pt x="2044" y="1159"/>
                  </a:lnTo>
                  <a:lnTo>
                    <a:pt x="2339" y="1138"/>
                  </a:lnTo>
                  <a:lnTo>
                    <a:pt x="2634" y="1096"/>
                  </a:lnTo>
                  <a:lnTo>
                    <a:pt x="2634" y="1096"/>
                  </a:lnTo>
                  <a:lnTo>
                    <a:pt x="2549" y="548"/>
                  </a:lnTo>
                  <a:lnTo>
                    <a:pt x="24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103"/>
            <p:cNvSpPr/>
            <p:nvPr/>
          </p:nvSpPr>
          <p:spPr>
            <a:xfrm>
              <a:off x="3104475" y="1276900"/>
              <a:ext cx="130600" cy="160100"/>
            </a:xfrm>
            <a:custGeom>
              <a:avLst/>
              <a:gdLst/>
              <a:ahLst/>
              <a:cxnLst/>
              <a:rect l="l" t="t" r="r" b="b"/>
              <a:pathLst>
                <a:path w="5224" h="6404" extrusionOk="0">
                  <a:moveTo>
                    <a:pt x="3960" y="1"/>
                  </a:moveTo>
                  <a:lnTo>
                    <a:pt x="3749" y="22"/>
                  </a:lnTo>
                  <a:lnTo>
                    <a:pt x="3517" y="64"/>
                  </a:lnTo>
                  <a:lnTo>
                    <a:pt x="3286" y="106"/>
                  </a:lnTo>
                  <a:lnTo>
                    <a:pt x="3075" y="169"/>
                  </a:lnTo>
                  <a:lnTo>
                    <a:pt x="2633" y="359"/>
                  </a:lnTo>
                  <a:lnTo>
                    <a:pt x="2191" y="570"/>
                  </a:lnTo>
                  <a:lnTo>
                    <a:pt x="1790" y="822"/>
                  </a:lnTo>
                  <a:lnTo>
                    <a:pt x="1390" y="1117"/>
                  </a:lnTo>
                  <a:lnTo>
                    <a:pt x="1053" y="1412"/>
                  </a:lnTo>
                  <a:lnTo>
                    <a:pt x="737" y="1728"/>
                  </a:lnTo>
                  <a:lnTo>
                    <a:pt x="464" y="2044"/>
                  </a:lnTo>
                  <a:lnTo>
                    <a:pt x="253" y="2339"/>
                  </a:lnTo>
                  <a:lnTo>
                    <a:pt x="106" y="2634"/>
                  </a:lnTo>
                  <a:lnTo>
                    <a:pt x="42" y="2781"/>
                  </a:lnTo>
                  <a:lnTo>
                    <a:pt x="21" y="2907"/>
                  </a:lnTo>
                  <a:lnTo>
                    <a:pt x="0" y="3013"/>
                  </a:lnTo>
                  <a:lnTo>
                    <a:pt x="0" y="3139"/>
                  </a:lnTo>
                  <a:lnTo>
                    <a:pt x="42" y="3350"/>
                  </a:lnTo>
                  <a:lnTo>
                    <a:pt x="148" y="3602"/>
                  </a:lnTo>
                  <a:lnTo>
                    <a:pt x="274" y="3855"/>
                  </a:lnTo>
                  <a:lnTo>
                    <a:pt x="421" y="4108"/>
                  </a:lnTo>
                  <a:lnTo>
                    <a:pt x="611" y="4382"/>
                  </a:lnTo>
                  <a:lnTo>
                    <a:pt x="801" y="4655"/>
                  </a:lnTo>
                  <a:lnTo>
                    <a:pt x="1222" y="5182"/>
                  </a:lnTo>
                  <a:lnTo>
                    <a:pt x="1622" y="5666"/>
                  </a:lnTo>
                  <a:lnTo>
                    <a:pt x="1980" y="6045"/>
                  </a:lnTo>
                  <a:lnTo>
                    <a:pt x="2338" y="6403"/>
                  </a:lnTo>
                  <a:lnTo>
                    <a:pt x="5202" y="6151"/>
                  </a:lnTo>
                  <a:lnTo>
                    <a:pt x="5223" y="296"/>
                  </a:lnTo>
                  <a:lnTo>
                    <a:pt x="5034" y="191"/>
                  </a:lnTo>
                  <a:lnTo>
                    <a:pt x="4823" y="106"/>
                  </a:lnTo>
                  <a:lnTo>
                    <a:pt x="4612" y="43"/>
                  </a:lnTo>
                  <a:lnTo>
                    <a:pt x="4402" y="22"/>
                  </a:lnTo>
                  <a:lnTo>
                    <a:pt x="41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6" name="Google Shape;5046;p103"/>
            <p:cNvSpPr/>
            <p:nvPr/>
          </p:nvSpPr>
          <p:spPr>
            <a:xfrm>
              <a:off x="3171850" y="1415375"/>
              <a:ext cx="211700" cy="712925"/>
            </a:xfrm>
            <a:custGeom>
              <a:avLst/>
              <a:gdLst/>
              <a:ahLst/>
              <a:cxnLst/>
              <a:rect l="l" t="t" r="r" b="b"/>
              <a:pathLst>
                <a:path w="8468" h="28517" extrusionOk="0">
                  <a:moveTo>
                    <a:pt x="2086" y="1"/>
                  </a:moveTo>
                  <a:lnTo>
                    <a:pt x="1" y="275"/>
                  </a:lnTo>
                  <a:lnTo>
                    <a:pt x="2149" y="24557"/>
                  </a:lnTo>
                  <a:lnTo>
                    <a:pt x="6108" y="28516"/>
                  </a:lnTo>
                  <a:lnTo>
                    <a:pt x="8467" y="23820"/>
                  </a:lnTo>
                  <a:lnTo>
                    <a:pt x="6593" y="16744"/>
                  </a:lnTo>
                  <a:lnTo>
                    <a:pt x="4508" y="8930"/>
                  </a:lnTo>
                  <a:lnTo>
                    <a:pt x="20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7" name="Google Shape;5047;p103"/>
            <p:cNvSpPr/>
            <p:nvPr/>
          </p:nvSpPr>
          <p:spPr>
            <a:xfrm>
              <a:off x="2674850" y="2485250"/>
              <a:ext cx="1097775" cy="2562525"/>
            </a:xfrm>
            <a:custGeom>
              <a:avLst/>
              <a:gdLst/>
              <a:ahLst/>
              <a:cxnLst/>
              <a:rect l="l" t="t" r="r" b="b"/>
              <a:pathLst>
                <a:path w="43911" h="102501" extrusionOk="0">
                  <a:moveTo>
                    <a:pt x="37108" y="0"/>
                  </a:moveTo>
                  <a:lnTo>
                    <a:pt x="8487" y="1243"/>
                  </a:lnTo>
                  <a:lnTo>
                    <a:pt x="8572" y="6950"/>
                  </a:lnTo>
                  <a:lnTo>
                    <a:pt x="8656" y="12974"/>
                  </a:lnTo>
                  <a:lnTo>
                    <a:pt x="8719" y="20134"/>
                  </a:lnTo>
                  <a:lnTo>
                    <a:pt x="8782" y="27716"/>
                  </a:lnTo>
                  <a:lnTo>
                    <a:pt x="8782" y="31422"/>
                  </a:lnTo>
                  <a:lnTo>
                    <a:pt x="8782" y="34939"/>
                  </a:lnTo>
                  <a:lnTo>
                    <a:pt x="8761" y="38225"/>
                  </a:lnTo>
                  <a:lnTo>
                    <a:pt x="8719" y="41131"/>
                  </a:lnTo>
                  <a:lnTo>
                    <a:pt x="8635" y="43595"/>
                  </a:lnTo>
                  <a:lnTo>
                    <a:pt x="8593" y="44627"/>
                  </a:lnTo>
                  <a:lnTo>
                    <a:pt x="8551" y="45512"/>
                  </a:lnTo>
                  <a:lnTo>
                    <a:pt x="8298" y="49408"/>
                  </a:lnTo>
                  <a:lnTo>
                    <a:pt x="8108" y="51788"/>
                  </a:lnTo>
                  <a:lnTo>
                    <a:pt x="7898" y="54420"/>
                  </a:lnTo>
                  <a:lnTo>
                    <a:pt x="7624" y="57305"/>
                  </a:lnTo>
                  <a:lnTo>
                    <a:pt x="7308" y="60359"/>
                  </a:lnTo>
                  <a:lnTo>
                    <a:pt x="6929" y="63602"/>
                  </a:lnTo>
                  <a:lnTo>
                    <a:pt x="6739" y="65287"/>
                  </a:lnTo>
                  <a:lnTo>
                    <a:pt x="6508" y="66993"/>
                  </a:lnTo>
                  <a:lnTo>
                    <a:pt x="6255" y="68720"/>
                  </a:lnTo>
                  <a:lnTo>
                    <a:pt x="6002" y="70489"/>
                  </a:lnTo>
                  <a:lnTo>
                    <a:pt x="5707" y="72279"/>
                  </a:lnTo>
                  <a:lnTo>
                    <a:pt x="5413" y="74069"/>
                  </a:lnTo>
                  <a:lnTo>
                    <a:pt x="5097" y="75902"/>
                  </a:lnTo>
                  <a:lnTo>
                    <a:pt x="4760" y="77734"/>
                  </a:lnTo>
                  <a:lnTo>
                    <a:pt x="4381" y="79566"/>
                  </a:lnTo>
                  <a:lnTo>
                    <a:pt x="4002" y="81420"/>
                  </a:lnTo>
                  <a:lnTo>
                    <a:pt x="3580" y="83252"/>
                  </a:lnTo>
                  <a:lnTo>
                    <a:pt x="3159" y="85105"/>
                  </a:lnTo>
                  <a:lnTo>
                    <a:pt x="2696" y="86937"/>
                  </a:lnTo>
                  <a:lnTo>
                    <a:pt x="2211" y="88770"/>
                  </a:lnTo>
                  <a:lnTo>
                    <a:pt x="1706" y="90581"/>
                  </a:lnTo>
                  <a:lnTo>
                    <a:pt x="1158" y="92371"/>
                  </a:lnTo>
                  <a:lnTo>
                    <a:pt x="590" y="94161"/>
                  </a:lnTo>
                  <a:lnTo>
                    <a:pt x="0" y="95909"/>
                  </a:lnTo>
                  <a:lnTo>
                    <a:pt x="8319" y="99742"/>
                  </a:lnTo>
                  <a:lnTo>
                    <a:pt x="8782" y="98731"/>
                  </a:lnTo>
                  <a:lnTo>
                    <a:pt x="9309" y="97552"/>
                  </a:lnTo>
                  <a:lnTo>
                    <a:pt x="10004" y="95972"/>
                  </a:lnTo>
                  <a:lnTo>
                    <a:pt x="10846" y="94056"/>
                  </a:lnTo>
                  <a:lnTo>
                    <a:pt x="11794" y="91802"/>
                  </a:lnTo>
                  <a:lnTo>
                    <a:pt x="12847" y="89296"/>
                  </a:lnTo>
                  <a:lnTo>
                    <a:pt x="13921" y="86558"/>
                  </a:lnTo>
                  <a:lnTo>
                    <a:pt x="15058" y="83652"/>
                  </a:lnTo>
                  <a:lnTo>
                    <a:pt x="15606" y="82136"/>
                  </a:lnTo>
                  <a:lnTo>
                    <a:pt x="16174" y="80598"/>
                  </a:lnTo>
                  <a:lnTo>
                    <a:pt x="16722" y="79040"/>
                  </a:lnTo>
                  <a:lnTo>
                    <a:pt x="17270" y="77460"/>
                  </a:lnTo>
                  <a:lnTo>
                    <a:pt x="17796" y="75881"/>
                  </a:lnTo>
                  <a:lnTo>
                    <a:pt x="18323" y="74280"/>
                  </a:lnTo>
                  <a:lnTo>
                    <a:pt x="18807" y="72679"/>
                  </a:lnTo>
                  <a:lnTo>
                    <a:pt x="19270" y="71079"/>
                  </a:lnTo>
                  <a:lnTo>
                    <a:pt x="19713" y="69499"/>
                  </a:lnTo>
                  <a:lnTo>
                    <a:pt x="20134" y="67920"/>
                  </a:lnTo>
                  <a:lnTo>
                    <a:pt x="20513" y="66361"/>
                  </a:lnTo>
                  <a:lnTo>
                    <a:pt x="20850" y="64845"/>
                  </a:lnTo>
                  <a:lnTo>
                    <a:pt x="21166" y="63350"/>
                  </a:lnTo>
                  <a:lnTo>
                    <a:pt x="21418" y="61876"/>
                  </a:lnTo>
                  <a:lnTo>
                    <a:pt x="21650" y="60422"/>
                  </a:lnTo>
                  <a:lnTo>
                    <a:pt x="21861" y="58948"/>
                  </a:lnTo>
                  <a:lnTo>
                    <a:pt x="22282" y="55958"/>
                  </a:lnTo>
                  <a:lnTo>
                    <a:pt x="22661" y="52904"/>
                  </a:lnTo>
                  <a:lnTo>
                    <a:pt x="22998" y="49871"/>
                  </a:lnTo>
                  <a:lnTo>
                    <a:pt x="23314" y="46860"/>
                  </a:lnTo>
                  <a:lnTo>
                    <a:pt x="23588" y="43932"/>
                  </a:lnTo>
                  <a:lnTo>
                    <a:pt x="23840" y="41089"/>
                  </a:lnTo>
                  <a:lnTo>
                    <a:pt x="24051" y="38414"/>
                  </a:lnTo>
                  <a:lnTo>
                    <a:pt x="24240" y="35908"/>
                  </a:lnTo>
                  <a:lnTo>
                    <a:pt x="24409" y="33613"/>
                  </a:lnTo>
                  <a:lnTo>
                    <a:pt x="24641" y="29843"/>
                  </a:lnTo>
                  <a:lnTo>
                    <a:pt x="24788" y="27358"/>
                  </a:lnTo>
                  <a:lnTo>
                    <a:pt x="24830" y="26473"/>
                  </a:lnTo>
                  <a:lnTo>
                    <a:pt x="25272" y="28516"/>
                  </a:lnTo>
                  <a:lnTo>
                    <a:pt x="25778" y="30854"/>
                  </a:lnTo>
                  <a:lnTo>
                    <a:pt x="26389" y="33886"/>
                  </a:lnTo>
                  <a:lnTo>
                    <a:pt x="27041" y="37425"/>
                  </a:lnTo>
                  <a:lnTo>
                    <a:pt x="27399" y="39362"/>
                  </a:lnTo>
                  <a:lnTo>
                    <a:pt x="27736" y="41363"/>
                  </a:lnTo>
                  <a:lnTo>
                    <a:pt x="28073" y="43406"/>
                  </a:lnTo>
                  <a:lnTo>
                    <a:pt x="28389" y="45512"/>
                  </a:lnTo>
                  <a:lnTo>
                    <a:pt x="28684" y="47618"/>
                  </a:lnTo>
                  <a:lnTo>
                    <a:pt x="28958" y="49745"/>
                  </a:lnTo>
                  <a:lnTo>
                    <a:pt x="29147" y="51493"/>
                  </a:lnTo>
                  <a:lnTo>
                    <a:pt x="29316" y="53220"/>
                  </a:lnTo>
                  <a:lnTo>
                    <a:pt x="29463" y="54905"/>
                  </a:lnTo>
                  <a:lnTo>
                    <a:pt x="29569" y="56547"/>
                  </a:lnTo>
                  <a:lnTo>
                    <a:pt x="29716" y="59138"/>
                  </a:lnTo>
                  <a:lnTo>
                    <a:pt x="29906" y="62128"/>
                  </a:lnTo>
                  <a:lnTo>
                    <a:pt x="30390" y="69015"/>
                  </a:lnTo>
                  <a:lnTo>
                    <a:pt x="30938" y="76597"/>
                  </a:lnTo>
                  <a:lnTo>
                    <a:pt x="31506" y="84221"/>
                  </a:lnTo>
                  <a:lnTo>
                    <a:pt x="32517" y="97067"/>
                  </a:lnTo>
                  <a:lnTo>
                    <a:pt x="32938" y="102501"/>
                  </a:lnTo>
                  <a:lnTo>
                    <a:pt x="41678" y="101111"/>
                  </a:lnTo>
                  <a:lnTo>
                    <a:pt x="42078" y="95404"/>
                  </a:lnTo>
                  <a:lnTo>
                    <a:pt x="42479" y="89317"/>
                  </a:lnTo>
                  <a:lnTo>
                    <a:pt x="42921" y="82030"/>
                  </a:lnTo>
                  <a:lnTo>
                    <a:pt x="43153" y="78155"/>
                  </a:lnTo>
                  <a:lnTo>
                    <a:pt x="43363" y="74238"/>
                  </a:lnTo>
                  <a:lnTo>
                    <a:pt x="43532" y="70384"/>
                  </a:lnTo>
                  <a:lnTo>
                    <a:pt x="43700" y="66656"/>
                  </a:lnTo>
                  <a:lnTo>
                    <a:pt x="43826" y="63160"/>
                  </a:lnTo>
                  <a:lnTo>
                    <a:pt x="43890" y="60001"/>
                  </a:lnTo>
                  <a:lnTo>
                    <a:pt x="43911" y="58548"/>
                  </a:lnTo>
                  <a:lnTo>
                    <a:pt x="43911" y="57221"/>
                  </a:lnTo>
                  <a:lnTo>
                    <a:pt x="43911" y="56021"/>
                  </a:lnTo>
                  <a:lnTo>
                    <a:pt x="43869" y="54947"/>
                  </a:lnTo>
                  <a:lnTo>
                    <a:pt x="43763" y="52735"/>
                  </a:lnTo>
                  <a:lnTo>
                    <a:pt x="43574" y="50082"/>
                  </a:lnTo>
                  <a:lnTo>
                    <a:pt x="43342" y="47070"/>
                  </a:lnTo>
                  <a:lnTo>
                    <a:pt x="43047" y="43764"/>
                  </a:lnTo>
                  <a:lnTo>
                    <a:pt x="42689" y="40204"/>
                  </a:lnTo>
                  <a:lnTo>
                    <a:pt x="42289" y="36435"/>
                  </a:lnTo>
                  <a:lnTo>
                    <a:pt x="41847" y="32539"/>
                  </a:lnTo>
                  <a:lnTo>
                    <a:pt x="41384" y="28537"/>
                  </a:lnTo>
                  <a:lnTo>
                    <a:pt x="40878" y="24515"/>
                  </a:lnTo>
                  <a:lnTo>
                    <a:pt x="40373" y="20492"/>
                  </a:lnTo>
                  <a:lnTo>
                    <a:pt x="39825" y="16575"/>
                  </a:lnTo>
                  <a:lnTo>
                    <a:pt x="39277" y="12784"/>
                  </a:lnTo>
                  <a:lnTo>
                    <a:pt x="38730" y="9162"/>
                  </a:lnTo>
                  <a:lnTo>
                    <a:pt x="38182" y="5792"/>
                  </a:lnTo>
                  <a:lnTo>
                    <a:pt x="37635" y="2717"/>
                  </a:lnTo>
                  <a:lnTo>
                    <a:pt x="37382" y="1306"/>
                  </a:lnTo>
                  <a:lnTo>
                    <a:pt x="37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103"/>
            <p:cNvSpPr/>
            <p:nvPr/>
          </p:nvSpPr>
          <p:spPr>
            <a:xfrm>
              <a:off x="2674850" y="2485250"/>
              <a:ext cx="1097775" cy="2562525"/>
            </a:xfrm>
            <a:custGeom>
              <a:avLst/>
              <a:gdLst/>
              <a:ahLst/>
              <a:cxnLst/>
              <a:rect l="l" t="t" r="r" b="b"/>
              <a:pathLst>
                <a:path w="43911" h="102501" fill="none" extrusionOk="0">
                  <a:moveTo>
                    <a:pt x="41678" y="101111"/>
                  </a:moveTo>
                  <a:lnTo>
                    <a:pt x="32938" y="102501"/>
                  </a:lnTo>
                  <a:lnTo>
                    <a:pt x="32938" y="102501"/>
                  </a:lnTo>
                  <a:lnTo>
                    <a:pt x="32517" y="97067"/>
                  </a:lnTo>
                  <a:lnTo>
                    <a:pt x="31506" y="84221"/>
                  </a:lnTo>
                  <a:lnTo>
                    <a:pt x="30938" y="76597"/>
                  </a:lnTo>
                  <a:lnTo>
                    <a:pt x="30390" y="69015"/>
                  </a:lnTo>
                  <a:lnTo>
                    <a:pt x="29906" y="62128"/>
                  </a:lnTo>
                  <a:lnTo>
                    <a:pt x="29716" y="59138"/>
                  </a:lnTo>
                  <a:lnTo>
                    <a:pt x="29569" y="56547"/>
                  </a:lnTo>
                  <a:lnTo>
                    <a:pt x="29569" y="56547"/>
                  </a:lnTo>
                  <a:lnTo>
                    <a:pt x="29463" y="54905"/>
                  </a:lnTo>
                  <a:lnTo>
                    <a:pt x="29316" y="53220"/>
                  </a:lnTo>
                  <a:lnTo>
                    <a:pt x="29147" y="51493"/>
                  </a:lnTo>
                  <a:lnTo>
                    <a:pt x="28958" y="49745"/>
                  </a:lnTo>
                  <a:lnTo>
                    <a:pt x="28958" y="49745"/>
                  </a:lnTo>
                  <a:lnTo>
                    <a:pt x="28684" y="47618"/>
                  </a:lnTo>
                  <a:lnTo>
                    <a:pt x="28389" y="45512"/>
                  </a:lnTo>
                  <a:lnTo>
                    <a:pt x="28073" y="43406"/>
                  </a:lnTo>
                  <a:lnTo>
                    <a:pt x="27736" y="41363"/>
                  </a:lnTo>
                  <a:lnTo>
                    <a:pt x="27399" y="39362"/>
                  </a:lnTo>
                  <a:lnTo>
                    <a:pt x="27041" y="37425"/>
                  </a:lnTo>
                  <a:lnTo>
                    <a:pt x="26389" y="33886"/>
                  </a:lnTo>
                  <a:lnTo>
                    <a:pt x="25778" y="30854"/>
                  </a:lnTo>
                  <a:lnTo>
                    <a:pt x="25272" y="28516"/>
                  </a:lnTo>
                  <a:lnTo>
                    <a:pt x="24830" y="26473"/>
                  </a:lnTo>
                  <a:lnTo>
                    <a:pt x="24830" y="26473"/>
                  </a:lnTo>
                  <a:lnTo>
                    <a:pt x="24788" y="27358"/>
                  </a:lnTo>
                  <a:lnTo>
                    <a:pt x="24641" y="29843"/>
                  </a:lnTo>
                  <a:lnTo>
                    <a:pt x="24409" y="33613"/>
                  </a:lnTo>
                  <a:lnTo>
                    <a:pt x="24240" y="35908"/>
                  </a:lnTo>
                  <a:lnTo>
                    <a:pt x="24051" y="38414"/>
                  </a:lnTo>
                  <a:lnTo>
                    <a:pt x="23840" y="41089"/>
                  </a:lnTo>
                  <a:lnTo>
                    <a:pt x="23588" y="43932"/>
                  </a:lnTo>
                  <a:lnTo>
                    <a:pt x="23314" y="46860"/>
                  </a:lnTo>
                  <a:lnTo>
                    <a:pt x="22998" y="49871"/>
                  </a:lnTo>
                  <a:lnTo>
                    <a:pt x="22661" y="52904"/>
                  </a:lnTo>
                  <a:lnTo>
                    <a:pt x="22282" y="55958"/>
                  </a:lnTo>
                  <a:lnTo>
                    <a:pt x="21861" y="58948"/>
                  </a:lnTo>
                  <a:lnTo>
                    <a:pt x="21650" y="60422"/>
                  </a:lnTo>
                  <a:lnTo>
                    <a:pt x="21418" y="61876"/>
                  </a:lnTo>
                  <a:lnTo>
                    <a:pt x="21418" y="61876"/>
                  </a:lnTo>
                  <a:lnTo>
                    <a:pt x="21166" y="63350"/>
                  </a:lnTo>
                  <a:lnTo>
                    <a:pt x="20850" y="64845"/>
                  </a:lnTo>
                  <a:lnTo>
                    <a:pt x="20513" y="66361"/>
                  </a:lnTo>
                  <a:lnTo>
                    <a:pt x="20134" y="67920"/>
                  </a:lnTo>
                  <a:lnTo>
                    <a:pt x="19713" y="69499"/>
                  </a:lnTo>
                  <a:lnTo>
                    <a:pt x="19270" y="71079"/>
                  </a:lnTo>
                  <a:lnTo>
                    <a:pt x="18807" y="72679"/>
                  </a:lnTo>
                  <a:lnTo>
                    <a:pt x="18323" y="74280"/>
                  </a:lnTo>
                  <a:lnTo>
                    <a:pt x="17796" y="75881"/>
                  </a:lnTo>
                  <a:lnTo>
                    <a:pt x="17270" y="77460"/>
                  </a:lnTo>
                  <a:lnTo>
                    <a:pt x="16722" y="79040"/>
                  </a:lnTo>
                  <a:lnTo>
                    <a:pt x="16174" y="80598"/>
                  </a:lnTo>
                  <a:lnTo>
                    <a:pt x="15606" y="82136"/>
                  </a:lnTo>
                  <a:lnTo>
                    <a:pt x="15058" y="83652"/>
                  </a:lnTo>
                  <a:lnTo>
                    <a:pt x="13921" y="86558"/>
                  </a:lnTo>
                  <a:lnTo>
                    <a:pt x="12847" y="89296"/>
                  </a:lnTo>
                  <a:lnTo>
                    <a:pt x="11794" y="91802"/>
                  </a:lnTo>
                  <a:lnTo>
                    <a:pt x="10846" y="94056"/>
                  </a:lnTo>
                  <a:lnTo>
                    <a:pt x="10004" y="95972"/>
                  </a:lnTo>
                  <a:lnTo>
                    <a:pt x="9309" y="97552"/>
                  </a:lnTo>
                  <a:lnTo>
                    <a:pt x="8782" y="98731"/>
                  </a:lnTo>
                  <a:lnTo>
                    <a:pt x="8319" y="99742"/>
                  </a:lnTo>
                  <a:lnTo>
                    <a:pt x="0" y="95909"/>
                  </a:lnTo>
                  <a:lnTo>
                    <a:pt x="0" y="95909"/>
                  </a:lnTo>
                  <a:lnTo>
                    <a:pt x="590" y="94161"/>
                  </a:lnTo>
                  <a:lnTo>
                    <a:pt x="1158" y="92371"/>
                  </a:lnTo>
                  <a:lnTo>
                    <a:pt x="1706" y="90581"/>
                  </a:lnTo>
                  <a:lnTo>
                    <a:pt x="2211" y="88770"/>
                  </a:lnTo>
                  <a:lnTo>
                    <a:pt x="2696" y="86937"/>
                  </a:lnTo>
                  <a:lnTo>
                    <a:pt x="3159" y="85105"/>
                  </a:lnTo>
                  <a:lnTo>
                    <a:pt x="3580" y="83252"/>
                  </a:lnTo>
                  <a:lnTo>
                    <a:pt x="4002" y="81420"/>
                  </a:lnTo>
                  <a:lnTo>
                    <a:pt x="4381" y="79566"/>
                  </a:lnTo>
                  <a:lnTo>
                    <a:pt x="4760" y="77734"/>
                  </a:lnTo>
                  <a:lnTo>
                    <a:pt x="5097" y="75902"/>
                  </a:lnTo>
                  <a:lnTo>
                    <a:pt x="5413" y="74069"/>
                  </a:lnTo>
                  <a:lnTo>
                    <a:pt x="5707" y="72279"/>
                  </a:lnTo>
                  <a:lnTo>
                    <a:pt x="6002" y="70489"/>
                  </a:lnTo>
                  <a:lnTo>
                    <a:pt x="6255" y="68720"/>
                  </a:lnTo>
                  <a:lnTo>
                    <a:pt x="6508" y="66993"/>
                  </a:lnTo>
                  <a:lnTo>
                    <a:pt x="6739" y="65287"/>
                  </a:lnTo>
                  <a:lnTo>
                    <a:pt x="6929" y="63602"/>
                  </a:lnTo>
                  <a:lnTo>
                    <a:pt x="7308" y="60359"/>
                  </a:lnTo>
                  <a:lnTo>
                    <a:pt x="7624" y="57305"/>
                  </a:lnTo>
                  <a:lnTo>
                    <a:pt x="7898" y="54420"/>
                  </a:lnTo>
                  <a:lnTo>
                    <a:pt x="8108" y="51788"/>
                  </a:lnTo>
                  <a:lnTo>
                    <a:pt x="8298" y="49408"/>
                  </a:lnTo>
                  <a:lnTo>
                    <a:pt x="8551" y="45512"/>
                  </a:lnTo>
                  <a:lnTo>
                    <a:pt x="8551" y="45512"/>
                  </a:lnTo>
                  <a:lnTo>
                    <a:pt x="8593" y="44627"/>
                  </a:lnTo>
                  <a:lnTo>
                    <a:pt x="8635" y="43595"/>
                  </a:lnTo>
                  <a:lnTo>
                    <a:pt x="8719" y="41131"/>
                  </a:lnTo>
                  <a:lnTo>
                    <a:pt x="8761" y="38225"/>
                  </a:lnTo>
                  <a:lnTo>
                    <a:pt x="8782" y="34939"/>
                  </a:lnTo>
                  <a:lnTo>
                    <a:pt x="8782" y="31422"/>
                  </a:lnTo>
                  <a:lnTo>
                    <a:pt x="8782" y="27716"/>
                  </a:lnTo>
                  <a:lnTo>
                    <a:pt x="8719" y="20134"/>
                  </a:lnTo>
                  <a:lnTo>
                    <a:pt x="8656" y="12974"/>
                  </a:lnTo>
                  <a:lnTo>
                    <a:pt x="8572" y="6950"/>
                  </a:lnTo>
                  <a:lnTo>
                    <a:pt x="8487" y="1243"/>
                  </a:lnTo>
                  <a:lnTo>
                    <a:pt x="37108" y="0"/>
                  </a:lnTo>
                  <a:lnTo>
                    <a:pt x="37108" y="0"/>
                  </a:lnTo>
                  <a:lnTo>
                    <a:pt x="37382" y="1306"/>
                  </a:lnTo>
                  <a:lnTo>
                    <a:pt x="37635" y="2717"/>
                  </a:lnTo>
                  <a:lnTo>
                    <a:pt x="38182" y="5792"/>
                  </a:lnTo>
                  <a:lnTo>
                    <a:pt x="38730" y="9162"/>
                  </a:lnTo>
                  <a:lnTo>
                    <a:pt x="39277" y="12784"/>
                  </a:lnTo>
                  <a:lnTo>
                    <a:pt x="39825" y="16575"/>
                  </a:lnTo>
                  <a:lnTo>
                    <a:pt x="40373" y="20492"/>
                  </a:lnTo>
                  <a:lnTo>
                    <a:pt x="40878" y="24515"/>
                  </a:lnTo>
                  <a:lnTo>
                    <a:pt x="41384" y="28537"/>
                  </a:lnTo>
                  <a:lnTo>
                    <a:pt x="41847" y="32539"/>
                  </a:lnTo>
                  <a:lnTo>
                    <a:pt x="42289" y="36435"/>
                  </a:lnTo>
                  <a:lnTo>
                    <a:pt x="42689" y="40204"/>
                  </a:lnTo>
                  <a:lnTo>
                    <a:pt x="43047" y="43764"/>
                  </a:lnTo>
                  <a:lnTo>
                    <a:pt x="43342" y="47070"/>
                  </a:lnTo>
                  <a:lnTo>
                    <a:pt x="43574" y="50082"/>
                  </a:lnTo>
                  <a:lnTo>
                    <a:pt x="43763" y="52735"/>
                  </a:lnTo>
                  <a:lnTo>
                    <a:pt x="43869" y="54947"/>
                  </a:lnTo>
                  <a:lnTo>
                    <a:pt x="43869" y="54947"/>
                  </a:lnTo>
                  <a:lnTo>
                    <a:pt x="43911" y="56021"/>
                  </a:lnTo>
                  <a:lnTo>
                    <a:pt x="43911" y="57221"/>
                  </a:lnTo>
                  <a:lnTo>
                    <a:pt x="43911" y="58548"/>
                  </a:lnTo>
                  <a:lnTo>
                    <a:pt x="43890" y="60001"/>
                  </a:lnTo>
                  <a:lnTo>
                    <a:pt x="43826" y="63160"/>
                  </a:lnTo>
                  <a:lnTo>
                    <a:pt x="43700" y="66656"/>
                  </a:lnTo>
                  <a:lnTo>
                    <a:pt x="43532" y="70384"/>
                  </a:lnTo>
                  <a:lnTo>
                    <a:pt x="43363" y="74238"/>
                  </a:lnTo>
                  <a:lnTo>
                    <a:pt x="43153" y="78155"/>
                  </a:lnTo>
                  <a:lnTo>
                    <a:pt x="42921" y="82030"/>
                  </a:lnTo>
                  <a:lnTo>
                    <a:pt x="42479" y="89317"/>
                  </a:lnTo>
                  <a:lnTo>
                    <a:pt x="42078" y="95404"/>
                  </a:lnTo>
                  <a:lnTo>
                    <a:pt x="41678" y="1011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103"/>
            <p:cNvSpPr/>
            <p:nvPr/>
          </p:nvSpPr>
          <p:spPr>
            <a:xfrm>
              <a:off x="3546725" y="5076725"/>
              <a:ext cx="143250" cy="204825"/>
            </a:xfrm>
            <a:custGeom>
              <a:avLst/>
              <a:gdLst/>
              <a:ahLst/>
              <a:cxnLst/>
              <a:rect l="l" t="t" r="r" b="b"/>
              <a:pathLst>
                <a:path w="5730" h="8193" extrusionOk="0">
                  <a:moveTo>
                    <a:pt x="5266" y="0"/>
                  </a:moveTo>
                  <a:lnTo>
                    <a:pt x="1" y="337"/>
                  </a:lnTo>
                  <a:lnTo>
                    <a:pt x="548" y="8193"/>
                  </a:lnTo>
                  <a:lnTo>
                    <a:pt x="5729" y="7013"/>
                  </a:lnTo>
                  <a:lnTo>
                    <a:pt x="5266"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103"/>
            <p:cNvSpPr/>
            <p:nvPr/>
          </p:nvSpPr>
          <p:spPr>
            <a:xfrm>
              <a:off x="3475125" y="4984575"/>
              <a:ext cx="276975" cy="139550"/>
            </a:xfrm>
            <a:custGeom>
              <a:avLst/>
              <a:gdLst/>
              <a:ahLst/>
              <a:cxnLst/>
              <a:rect l="l" t="t" r="r" b="b"/>
              <a:pathLst>
                <a:path w="11079" h="5582" extrusionOk="0">
                  <a:moveTo>
                    <a:pt x="11078" y="1"/>
                  </a:moveTo>
                  <a:lnTo>
                    <a:pt x="1" y="2149"/>
                  </a:lnTo>
                  <a:lnTo>
                    <a:pt x="548" y="5582"/>
                  </a:lnTo>
                  <a:lnTo>
                    <a:pt x="10868" y="3707"/>
                  </a:lnTo>
                  <a:lnTo>
                    <a:pt x="110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103"/>
            <p:cNvSpPr/>
            <p:nvPr/>
          </p:nvSpPr>
          <p:spPr>
            <a:xfrm>
              <a:off x="2639050" y="4948250"/>
              <a:ext cx="199025" cy="216950"/>
            </a:xfrm>
            <a:custGeom>
              <a:avLst/>
              <a:gdLst/>
              <a:ahLst/>
              <a:cxnLst/>
              <a:rect l="l" t="t" r="r" b="b"/>
              <a:pathLst>
                <a:path w="7961" h="8678" extrusionOk="0">
                  <a:moveTo>
                    <a:pt x="3264" y="0"/>
                  </a:moveTo>
                  <a:lnTo>
                    <a:pt x="0" y="6782"/>
                  </a:lnTo>
                  <a:lnTo>
                    <a:pt x="4907" y="8677"/>
                  </a:lnTo>
                  <a:lnTo>
                    <a:pt x="7961" y="2170"/>
                  </a:lnTo>
                  <a:lnTo>
                    <a:pt x="326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103"/>
            <p:cNvSpPr/>
            <p:nvPr/>
          </p:nvSpPr>
          <p:spPr>
            <a:xfrm>
              <a:off x="2564275" y="5118300"/>
              <a:ext cx="377525" cy="251700"/>
            </a:xfrm>
            <a:custGeom>
              <a:avLst/>
              <a:gdLst/>
              <a:ahLst/>
              <a:cxnLst/>
              <a:rect l="l" t="t" r="r" b="b"/>
              <a:pathLst>
                <a:path w="15101" h="10068" extrusionOk="0">
                  <a:moveTo>
                    <a:pt x="2991" y="1"/>
                  </a:moveTo>
                  <a:lnTo>
                    <a:pt x="2823" y="22"/>
                  </a:lnTo>
                  <a:lnTo>
                    <a:pt x="2675" y="64"/>
                  </a:lnTo>
                  <a:lnTo>
                    <a:pt x="2528" y="127"/>
                  </a:lnTo>
                  <a:lnTo>
                    <a:pt x="2380" y="212"/>
                  </a:lnTo>
                  <a:lnTo>
                    <a:pt x="2254" y="317"/>
                  </a:lnTo>
                  <a:lnTo>
                    <a:pt x="2149" y="464"/>
                  </a:lnTo>
                  <a:lnTo>
                    <a:pt x="148" y="3602"/>
                  </a:lnTo>
                  <a:lnTo>
                    <a:pt x="85" y="3750"/>
                  </a:lnTo>
                  <a:lnTo>
                    <a:pt x="22" y="3939"/>
                  </a:lnTo>
                  <a:lnTo>
                    <a:pt x="0" y="4129"/>
                  </a:lnTo>
                  <a:lnTo>
                    <a:pt x="22" y="4318"/>
                  </a:lnTo>
                  <a:lnTo>
                    <a:pt x="85" y="4487"/>
                  </a:lnTo>
                  <a:lnTo>
                    <a:pt x="169" y="4655"/>
                  </a:lnTo>
                  <a:lnTo>
                    <a:pt x="274" y="4803"/>
                  </a:lnTo>
                  <a:lnTo>
                    <a:pt x="422" y="4929"/>
                  </a:lnTo>
                  <a:lnTo>
                    <a:pt x="611" y="5034"/>
                  </a:lnTo>
                  <a:lnTo>
                    <a:pt x="3518" y="6256"/>
                  </a:lnTo>
                  <a:lnTo>
                    <a:pt x="7161" y="7772"/>
                  </a:lnTo>
                  <a:lnTo>
                    <a:pt x="10446" y="9120"/>
                  </a:lnTo>
                  <a:lnTo>
                    <a:pt x="11584" y="9562"/>
                  </a:lnTo>
                  <a:lnTo>
                    <a:pt x="11963" y="9710"/>
                  </a:lnTo>
                  <a:lnTo>
                    <a:pt x="12194" y="9773"/>
                  </a:lnTo>
                  <a:lnTo>
                    <a:pt x="12974" y="9962"/>
                  </a:lnTo>
                  <a:lnTo>
                    <a:pt x="13332" y="10047"/>
                  </a:lnTo>
                  <a:lnTo>
                    <a:pt x="13500" y="10047"/>
                  </a:lnTo>
                  <a:lnTo>
                    <a:pt x="13690" y="10068"/>
                  </a:lnTo>
                  <a:lnTo>
                    <a:pt x="13858" y="10047"/>
                  </a:lnTo>
                  <a:lnTo>
                    <a:pt x="14027" y="10026"/>
                  </a:lnTo>
                  <a:lnTo>
                    <a:pt x="14174" y="9984"/>
                  </a:lnTo>
                  <a:lnTo>
                    <a:pt x="14342" y="9899"/>
                  </a:lnTo>
                  <a:lnTo>
                    <a:pt x="14490" y="9815"/>
                  </a:lnTo>
                  <a:lnTo>
                    <a:pt x="14637" y="9689"/>
                  </a:lnTo>
                  <a:lnTo>
                    <a:pt x="14764" y="9541"/>
                  </a:lnTo>
                  <a:lnTo>
                    <a:pt x="14890" y="9352"/>
                  </a:lnTo>
                  <a:lnTo>
                    <a:pt x="14995" y="9162"/>
                  </a:lnTo>
                  <a:lnTo>
                    <a:pt x="15059" y="8973"/>
                  </a:lnTo>
                  <a:lnTo>
                    <a:pt x="15101" y="8804"/>
                  </a:lnTo>
                  <a:lnTo>
                    <a:pt x="15101" y="8615"/>
                  </a:lnTo>
                  <a:lnTo>
                    <a:pt x="15059" y="8446"/>
                  </a:lnTo>
                  <a:lnTo>
                    <a:pt x="14995" y="8278"/>
                  </a:lnTo>
                  <a:lnTo>
                    <a:pt x="14890" y="8130"/>
                  </a:lnTo>
                  <a:lnTo>
                    <a:pt x="14764" y="7962"/>
                  </a:lnTo>
                  <a:lnTo>
                    <a:pt x="14595" y="7793"/>
                  </a:lnTo>
                  <a:lnTo>
                    <a:pt x="14406" y="7625"/>
                  </a:lnTo>
                  <a:lnTo>
                    <a:pt x="14195" y="7456"/>
                  </a:lnTo>
                  <a:lnTo>
                    <a:pt x="13942" y="7288"/>
                  </a:lnTo>
                  <a:lnTo>
                    <a:pt x="13395" y="6951"/>
                  </a:lnTo>
                  <a:lnTo>
                    <a:pt x="12742" y="6593"/>
                  </a:lnTo>
                  <a:lnTo>
                    <a:pt x="12489" y="6424"/>
                  </a:lnTo>
                  <a:lnTo>
                    <a:pt x="12215" y="6235"/>
                  </a:lnTo>
                  <a:lnTo>
                    <a:pt x="11963" y="6024"/>
                  </a:lnTo>
                  <a:lnTo>
                    <a:pt x="11710" y="5793"/>
                  </a:lnTo>
                  <a:lnTo>
                    <a:pt x="11478" y="5540"/>
                  </a:lnTo>
                  <a:lnTo>
                    <a:pt x="11247" y="5287"/>
                  </a:lnTo>
                  <a:lnTo>
                    <a:pt x="10825" y="4740"/>
                  </a:lnTo>
                  <a:lnTo>
                    <a:pt x="10446" y="4192"/>
                  </a:lnTo>
                  <a:lnTo>
                    <a:pt x="10130" y="3686"/>
                  </a:lnTo>
                  <a:lnTo>
                    <a:pt x="9857" y="3223"/>
                  </a:lnTo>
                  <a:lnTo>
                    <a:pt x="9667" y="2865"/>
                  </a:lnTo>
                  <a:lnTo>
                    <a:pt x="9562" y="2697"/>
                  </a:lnTo>
                  <a:lnTo>
                    <a:pt x="9414" y="2549"/>
                  </a:lnTo>
                  <a:lnTo>
                    <a:pt x="9267" y="2423"/>
                  </a:lnTo>
                  <a:lnTo>
                    <a:pt x="9077" y="2339"/>
                  </a:lnTo>
                  <a:lnTo>
                    <a:pt x="3328" y="64"/>
                  </a:lnTo>
                  <a:lnTo>
                    <a:pt x="3159" y="22"/>
                  </a:lnTo>
                  <a:lnTo>
                    <a:pt x="29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103"/>
            <p:cNvSpPr/>
            <p:nvPr/>
          </p:nvSpPr>
          <p:spPr>
            <a:xfrm>
              <a:off x="3538825" y="5243625"/>
              <a:ext cx="388075" cy="172175"/>
            </a:xfrm>
            <a:custGeom>
              <a:avLst/>
              <a:gdLst/>
              <a:ahLst/>
              <a:cxnLst/>
              <a:rect l="l" t="t" r="r" b="b"/>
              <a:pathLst>
                <a:path w="15523" h="6887" extrusionOk="0">
                  <a:moveTo>
                    <a:pt x="7056" y="0"/>
                  </a:moveTo>
                  <a:lnTo>
                    <a:pt x="6867" y="21"/>
                  </a:lnTo>
                  <a:lnTo>
                    <a:pt x="759" y="1243"/>
                  </a:lnTo>
                  <a:lnTo>
                    <a:pt x="612" y="1285"/>
                  </a:lnTo>
                  <a:lnTo>
                    <a:pt x="464" y="1369"/>
                  </a:lnTo>
                  <a:lnTo>
                    <a:pt x="338" y="1475"/>
                  </a:lnTo>
                  <a:lnTo>
                    <a:pt x="212" y="1580"/>
                  </a:lnTo>
                  <a:lnTo>
                    <a:pt x="127" y="1706"/>
                  </a:lnTo>
                  <a:lnTo>
                    <a:pt x="64" y="1854"/>
                  </a:lnTo>
                  <a:lnTo>
                    <a:pt x="22" y="2022"/>
                  </a:lnTo>
                  <a:lnTo>
                    <a:pt x="1" y="2191"/>
                  </a:lnTo>
                  <a:lnTo>
                    <a:pt x="1" y="5897"/>
                  </a:lnTo>
                  <a:lnTo>
                    <a:pt x="22" y="6087"/>
                  </a:lnTo>
                  <a:lnTo>
                    <a:pt x="64" y="6276"/>
                  </a:lnTo>
                  <a:lnTo>
                    <a:pt x="148" y="6445"/>
                  </a:lnTo>
                  <a:lnTo>
                    <a:pt x="275" y="6592"/>
                  </a:lnTo>
                  <a:lnTo>
                    <a:pt x="422" y="6719"/>
                  </a:lnTo>
                  <a:lnTo>
                    <a:pt x="570" y="6803"/>
                  </a:lnTo>
                  <a:lnTo>
                    <a:pt x="759" y="6866"/>
                  </a:lnTo>
                  <a:lnTo>
                    <a:pt x="949" y="6887"/>
                  </a:lnTo>
                  <a:lnTo>
                    <a:pt x="1138" y="6866"/>
                  </a:lnTo>
                  <a:lnTo>
                    <a:pt x="4276" y="6318"/>
                  </a:lnTo>
                  <a:lnTo>
                    <a:pt x="8172" y="5644"/>
                  </a:lnTo>
                  <a:lnTo>
                    <a:pt x="11647" y="4992"/>
                  </a:lnTo>
                  <a:lnTo>
                    <a:pt x="12848" y="4760"/>
                  </a:lnTo>
                  <a:lnTo>
                    <a:pt x="13248" y="4676"/>
                  </a:lnTo>
                  <a:lnTo>
                    <a:pt x="13501" y="4613"/>
                  </a:lnTo>
                  <a:lnTo>
                    <a:pt x="13880" y="4486"/>
                  </a:lnTo>
                  <a:lnTo>
                    <a:pt x="14238" y="4360"/>
                  </a:lnTo>
                  <a:lnTo>
                    <a:pt x="14575" y="4212"/>
                  </a:lnTo>
                  <a:lnTo>
                    <a:pt x="14743" y="4149"/>
                  </a:lnTo>
                  <a:lnTo>
                    <a:pt x="14891" y="4044"/>
                  </a:lnTo>
                  <a:lnTo>
                    <a:pt x="15038" y="3939"/>
                  </a:lnTo>
                  <a:lnTo>
                    <a:pt x="15164" y="3833"/>
                  </a:lnTo>
                  <a:lnTo>
                    <a:pt x="15270" y="3707"/>
                  </a:lnTo>
                  <a:lnTo>
                    <a:pt x="15354" y="3559"/>
                  </a:lnTo>
                  <a:lnTo>
                    <a:pt x="15438" y="3412"/>
                  </a:lnTo>
                  <a:lnTo>
                    <a:pt x="15480" y="3223"/>
                  </a:lnTo>
                  <a:lnTo>
                    <a:pt x="15522" y="3033"/>
                  </a:lnTo>
                  <a:lnTo>
                    <a:pt x="15522" y="2801"/>
                  </a:lnTo>
                  <a:lnTo>
                    <a:pt x="15522" y="2591"/>
                  </a:lnTo>
                  <a:lnTo>
                    <a:pt x="15480" y="2401"/>
                  </a:lnTo>
                  <a:lnTo>
                    <a:pt x="15396" y="2233"/>
                  </a:lnTo>
                  <a:lnTo>
                    <a:pt x="15312" y="2085"/>
                  </a:lnTo>
                  <a:lnTo>
                    <a:pt x="15185" y="1959"/>
                  </a:lnTo>
                  <a:lnTo>
                    <a:pt x="15038" y="1854"/>
                  </a:lnTo>
                  <a:lnTo>
                    <a:pt x="14848" y="1769"/>
                  </a:lnTo>
                  <a:lnTo>
                    <a:pt x="14659" y="1706"/>
                  </a:lnTo>
                  <a:lnTo>
                    <a:pt x="14427" y="1643"/>
                  </a:lnTo>
                  <a:lnTo>
                    <a:pt x="14196" y="1622"/>
                  </a:lnTo>
                  <a:lnTo>
                    <a:pt x="13922" y="1580"/>
                  </a:lnTo>
                  <a:lnTo>
                    <a:pt x="12974" y="1580"/>
                  </a:lnTo>
                  <a:lnTo>
                    <a:pt x="12237" y="1622"/>
                  </a:lnTo>
                  <a:lnTo>
                    <a:pt x="11605" y="1622"/>
                  </a:lnTo>
                  <a:lnTo>
                    <a:pt x="11268" y="1559"/>
                  </a:lnTo>
                  <a:lnTo>
                    <a:pt x="10931" y="1496"/>
                  </a:lnTo>
                  <a:lnTo>
                    <a:pt x="10594" y="1432"/>
                  </a:lnTo>
                  <a:lnTo>
                    <a:pt x="10278" y="1327"/>
                  </a:lnTo>
                  <a:lnTo>
                    <a:pt x="9626" y="1095"/>
                  </a:lnTo>
                  <a:lnTo>
                    <a:pt x="9015" y="843"/>
                  </a:lnTo>
                  <a:lnTo>
                    <a:pt x="8467" y="590"/>
                  </a:lnTo>
                  <a:lnTo>
                    <a:pt x="8004" y="358"/>
                  </a:lnTo>
                  <a:lnTo>
                    <a:pt x="7625" y="148"/>
                  </a:lnTo>
                  <a:lnTo>
                    <a:pt x="7456" y="63"/>
                  </a:lnTo>
                  <a:lnTo>
                    <a:pt x="7267" y="21"/>
                  </a:lnTo>
                  <a:lnTo>
                    <a:pt x="70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103"/>
            <p:cNvSpPr/>
            <p:nvPr/>
          </p:nvSpPr>
          <p:spPr>
            <a:xfrm>
              <a:off x="2637450" y="4879275"/>
              <a:ext cx="322775" cy="165350"/>
            </a:xfrm>
            <a:custGeom>
              <a:avLst/>
              <a:gdLst/>
              <a:ahLst/>
              <a:cxnLst/>
              <a:rect l="l" t="t" r="r" b="b"/>
              <a:pathLst>
                <a:path w="12911" h="6614" extrusionOk="0">
                  <a:moveTo>
                    <a:pt x="1054" y="1"/>
                  </a:moveTo>
                  <a:lnTo>
                    <a:pt x="1" y="3454"/>
                  </a:lnTo>
                  <a:lnTo>
                    <a:pt x="10784" y="6614"/>
                  </a:lnTo>
                  <a:lnTo>
                    <a:pt x="12911" y="2549"/>
                  </a:lnTo>
                  <a:lnTo>
                    <a:pt x="10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103"/>
            <p:cNvSpPr/>
            <p:nvPr/>
          </p:nvSpPr>
          <p:spPr>
            <a:xfrm>
              <a:off x="3295075" y="3147075"/>
              <a:ext cx="46350" cy="221150"/>
            </a:xfrm>
            <a:custGeom>
              <a:avLst/>
              <a:gdLst/>
              <a:ahLst/>
              <a:cxnLst/>
              <a:rect l="l" t="t" r="r" b="b"/>
              <a:pathLst>
                <a:path w="1854" h="8846" extrusionOk="0">
                  <a:moveTo>
                    <a:pt x="21" y="0"/>
                  </a:moveTo>
                  <a:lnTo>
                    <a:pt x="0" y="84"/>
                  </a:lnTo>
                  <a:lnTo>
                    <a:pt x="169" y="822"/>
                  </a:lnTo>
                  <a:lnTo>
                    <a:pt x="569" y="2654"/>
                  </a:lnTo>
                  <a:lnTo>
                    <a:pt x="1137" y="5392"/>
                  </a:lnTo>
                  <a:lnTo>
                    <a:pt x="1832" y="8846"/>
                  </a:lnTo>
                  <a:lnTo>
                    <a:pt x="1853" y="8846"/>
                  </a:lnTo>
                  <a:lnTo>
                    <a:pt x="1137" y="5286"/>
                  </a:lnTo>
                  <a:lnTo>
                    <a:pt x="569" y="2485"/>
                  </a:lnTo>
                  <a:lnTo>
                    <a:pt x="169" y="653"/>
                  </a:lnTo>
                  <a:lnTo>
                    <a:pt x="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103"/>
            <p:cNvSpPr/>
            <p:nvPr/>
          </p:nvSpPr>
          <p:spPr>
            <a:xfrm>
              <a:off x="3389825" y="3663575"/>
              <a:ext cx="550" cy="25"/>
            </a:xfrm>
            <a:custGeom>
              <a:avLst/>
              <a:gdLst/>
              <a:ahLst/>
              <a:cxnLst/>
              <a:rect l="l" t="t" r="r" b="b"/>
              <a:pathLst>
                <a:path w="22" h="1" fill="none" extrusionOk="0">
                  <a:moveTo>
                    <a:pt x="22" y="0"/>
                  </a:moveTo>
                  <a:lnTo>
                    <a:pt x="1" y="0"/>
                  </a:lnTo>
                  <a:lnTo>
                    <a:pt x="1" y="0"/>
                  </a:lnTo>
                  <a:lnTo>
                    <a:pt x="22" y="0"/>
                  </a:lnTo>
                  <a:lnTo>
                    <a:pt x="2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103"/>
            <p:cNvSpPr/>
            <p:nvPr/>
          </p:nvSpPr>
          <p:spPr>
            <a:xfrm>
              <a:off x="3295075" y="3147075"/>
              <a:ext cx="46350" cy="221150"/>
            </a:xfrm>
            <a:custGeom>
              <a:avLst/>
              <a:gdLst/>
              <a:ahLst/>
              <a:cxnLst/>
              <a:rect l="l" t="t" r="r" b="b"/>
              <a:pathLst>
                <a:path w="1854" h="8846" fill="none" extrusionOk="0">
                  <a:moveTo>
                    <a:pt x="21" y="0"/>
                  </a:moveTo>
                  <a:lnTo>
                    <a:pt x="21" y="0"/>
                  </a:lnTo>
                  <a:lnTo>
                    <a:pt x="0" y="84"/>
                  </a:lnTo>
                  <a:lnTo>
                    <a:pt x="0" y="84"/>
                  </a:lnTo>
                  <a:lnTo>
                    <a:pt x="169" y="822"/>
                  </a:lnTo>
                  <a:lnTo>
                    <a:pt x="569" y="2654"/>
                  </a:lnTo>
                  <a:lnTo>
                    <a:pt x="1137" y="5392"/>
                  </a:lnTo>
                  <a:lnTo>
                    <a:pt x="1832" y="8846"/>
                  </a:lnTo>
                  <a:lnTo>
                    <a:pt x="1853" y="8846"/>
                  </a:lnTo>
                  <a:lnTo>
                    <a:pt x="1853" y="8846"/>
                  </a:lnTo>
                  <a:lnTo>
                    <a:pt x="1137" y="5286"/>
                  </a:lnTo>
                  <a:lnTo>
                    <a:pt x="569" y="2485"/>
                  </a:lnTo>
                  <a:lnTo>
                    <a:pt x="169" y="653"/>
                  </a:lnTo>
                  <a:lnTo>
                    <a:pt x="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8" name="Google Shape;5058;p103"/>
            <p:cNvSpPr/>
            <p:nvPr/>
          </p:nvSpPr>
          <p:spPr>
            <a:xfrm>
              <a:off x="3397725" y="3724650"/>
              <a:ext cx="1075" cy="6350"/>
            </a:xfrm>
            <a:custGeom>
              <a:avLst/>
              <a:gdLst/>
              <a:ahLst/>
              <a:cxnLst/>
              <a:rect l="l" t="t" r="r" b="b"/>
              <a:pathLst>
                <a:path w="43" h="254" extrusionOk="0">
                  <a:moveTo>
                    <a:pt x="1" y="0"/>
                  </a:moveTo>
                  <a:lnTo>
                    <a:pt x="22" y="253"/>
                  </a:lnTo>
                  <a:lnTo>
                    <a:pt x="43" y="169"/>
                  </a:lnTo>
                  <a:lnTo>
                    <a:pt x="22" y="0"/>
                  </a:lnTo>
                  <a:close/>
                </a:path>
              </a:pathLst>
            </a:custGeom>
            <a:solidFill>
              <a:srgbClr val="5E43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103"/>
            <p:cNvSpPr/>
            <p:nvPr/>
          </p:nvSpPr>
          <p:spPr>
            <a:xfrm>
              <a:off x="3397725" y="3724650"/>
              <a:ext cx="1075" cy="6350"/>
            </a:xfrm>
            <a:custGeom>
              <a:avLst/>
              <a:gdLst/>
              <a:ahLst/>
              <a:cxnLst/>
              <a:rect l="l" t="t" r="r" b="b"/>
              <a:pathLst>
                <a:path w="43" h="254" fill="none" extrusionOk="0">
                  <a:moveTo>
                    <a:pt x="22" y="0"/>
                  </a:moveTo>
                  <a:lnTo>
                    <a:pt x="1" y="0"/>
                  </a:lnTo>
                  <a:lnTo>
                    <a:pt x="1" y="0"/>
                  </a:lnTo>
                  <a:lnTo>
                    <a:pt x="22" y="253"/>
                  </a:lnTo>
                  <a:lnTo>
                    <a:pt x="22" y="253"/>
                  </a:lnTo>
                  <a:lnTo>
                    <a:pt x="43" y="169"/>
                  </a:lnTo>
                  <a:lnTo>
                    <a:pt x="43" y="169"/>
                  </a:lnTo>
                  <a:lnTo>
                    <a:pt x="43" y="169"/>
                  </a:lnTo>
                  <a:lnTo>
                    <a:pt x="43" y="169"/>
                  </a:lnTo>
                  <a:lnTo>
                    <a:pt x="2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0" name="Google Shape;5060;p103"/>
            <p:cNvSpPr/>
            <p:nvPr/>
          </p:nvSpPr>
          <p:spPr>
            <a:xfrm>
              <a:off x="3389825" y="3663575"/>
              <a:ext cx="8450" cy="61100"/>
            </a:xfrm>
            <a:custGeom>
              <a:avLst/>
              <a:gdLst/>
              <a:ahLst/>
              <a:cxnLst/>
              <a:rect l="l" t="t" r="r" b="b"/>
              <a:pathLst>
                <a:path w="338" h="2444" extrusionOk="0">
                  <a:moveTo>
                    <a:pt x="1" y="0"/>
                  </a:moveTo>
                  <a:lnTo>
                    <a:pt x="317" y="2443"/>
                  </a:lnTo>
                  <a:lnTo>
                    <a:pt x="338" y="2443"/>
                  </a:lnTo>
                  <a:lnTo>
                    <a:pt x="22" y="0"/>
                  </a:lnTo>
                  <a:close/>
                </a:path>
              </a:pathLst>
            </a:custGeom>
            <a:solidFill>
              <a:srgbClr val="563D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1" name="Google Shape;5061;p103"/>
            <p:cNvSpPr/>
            <p:nvPr/>
          </p:nvSpPr>
          <p:spPr>
            <a:xfrm>
              <a:off x="3389825" y="3663575"/>
              <a:ext cx="8450" cy="61100"/>
            </a:xfrm>
            <a:custGeom>
              <a:avLst/>
              <a:gdLst/>
              <a:ahLst/>
              <a:cxnLst/>
              <a:rect l="l" t="t" r="r" b="b"/>
              <a:pathLst>
                <a:path w="338" h="2444" fill="none" extrusionOk="0">
                  <a:moveTo>
                    <a:pt x="22" y="0"/>
                  </a:moveTo>
                  <a:lnTo>
                    <a:pt x="1" y="0"/>
                  </a:lnTo>
                  <a:lnTo>
                    <a:pt x="1" y="0"/>
                  </a:lnTo>
                  <a:lnTo>
                    <a:pt x="317" y="2443"/>
                  </a:lnTo>
                  <a:lnTo>
                    <a:pt x="338" y="2443"/>
                  </a:lnTo>
                  <a:lnTo>
                    <a:pt x="338" y="2443"/>
                  </a:lnTo>
                  <a:lnTo>
                    <a:pt x="2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103"/>
            <p:cNvSpPr/>
            <p:nvPr/>
          </p:nvSpPr>
          <p:spPr>
            <a:xfrm>
              <a:off x="3360350" y="3471925"/>
              <a:ext cx="30025" cy="191675"/>
            </a:xfrm>
            <a:custGeom>
              <a:avLst/>
              <a:gdLst/>
              <a:ahLst/>
              <a:cxnLst/>
              <a:rect l="l" t="t" r="r" b="b"/>
              <a:pathLst>
                <a:path w="1201" h="7667" extrusionOk="0">
                  <a:moveTo>
                    <a:pt x="1" y="0"/>
                  </a:moveTo>
                  <a:lnTo>
                    <a:pt x="1" y="127"/>
                  </a:lnTo>
                  <a:lnTo>
                    <a:pt x="295" y="1959"/>
                  </a:lnTo>
                  <a:lnTo>
                    <a:pt x="611" y="3833"/>
                  </a:lnTo>
                  <a:lnTo>
                    <a:pt x="906" y="5750"/>
                  </a:lnTo>
                  <a:lnTo>
                    <a:pt x="1180" y="7666"/>
                  </a:lnTo>
                  <a:lnTo>
                    <a:pt x="1201" y="7666"/>
                  </a:lnTo>
                  <a:lnTo>
                    <a:pt x="906" y="5708"/>
                  </a:lnTo>
                  <a:lnTo>
                    <a:pt x="611" y="3770"/>
                  </a:lnTo>
                  <a:lnTo>
                    <a:pt x="316" y="1854"/>
                  </a:lnTo>
                  <a:lnTo>
                    <a:pt x="1" y="0"/>
                  </a:lnTo>
                  <a:close/>
                </a:path>
              </a:pathLst>
            </a:custGeom>
            <a:solidFill>
              <a:srgbClr val="5E43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103"/>
            <p:cNvSpPr/>
            <p:nvPr/>
          </p:nvSpPr>
          <p:spPr>
            <a:xfrm>
              <a:off x="3360350" y="3471925"/>
              <a:ext cx="30025" cy="191675"/>
            </a:xfrm>
            <a:custGeom>
              <a:avLst/>
              <a:gdLst/>
              <a:ahLst/>
              <a:cxnLst/>
              <a:rect l="l" t="t" r="r" b="b"/>
              <a:pathLst>
                <a:path w="1201" h="7667" fill="none" extrusionOk="0">
                  <a:moveTo>
                    <a:pt x="1" y="0"/>
                  </a:moveTo>
                  <a:lnTo>
                    <a:pt x="1" y="127"/>
                  </a:lnTo>
                  <a:lnTo>
                    <a:pt x="1" y="127"/>
                  </a:lnTo>
                  <a:lnTo>
                    <a:pt x="295" y="1959"/>
                  </a:lnTo>
                  <a:lnTo>
                    <a:pt x="611" y="3833"/>
                  </a:lnTo>
                  <a:lnTo>
                    <a:pt x="906" y="5750"/>
                  </a:lnTo>
                  <a:lnTo>
                    <a:pt x="1180" y="7666"/>
                  </a:lnTo>
                  <a:lnTo>
                    <a:pt x="1201" y="7666"/>
                  </a:lnTo>
                  <a:lnTo>
                    <a:pt x="1201" y="7666"/>
                  </a:lnTo>
                  <a:lnTo>
                    <a:pt x="906" y="5708"/>
                  </a:lnTo>
                  <a:lnTo>
                    <a:pt x="611" y="3770"/>
                  </a:lnTo>
                  <a:lnTo>
                    <a:pt x="316" y="1854"/>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103"/>
            <p:cNvSpPr/>
            <p:nvPr/>
          </p:nvSpPr>
          <p:spPr>
            <a:xfrm>
              <a:off x="3351925" y="3429275"/>
              <a:ext cx="8450" cy="45825"/>
            </a:xfrm>
            <a:custGeom>
              <a:avLst/>
              <a:gdLst/>
              <a:ahLst/>
              <a:cxnLst/>
              <a:rect l="l" t="t" r="r" b="b"/>
              <a:pathLst>
                <a:path w="338" h="1833" extrusionOk="0">
                  <a:moveTo>
                    <a:pt x="1" y="0"/>
                  </a:moveTo>
                  <a:lnTo>
                    <a:pt x="338" y="1833"/>
                  </a:lnTo>
                  <a:lnTo>
                    <a:pt x="338" y="1706"/>
                  </a:lnTo>
                  <a:lnTo>
                    <a:pt x="22" y="0"/>
                  </a:lnTo>
                  <a:close/>
                </a:path>
              </a:pathLst>
            </a:custGeom>
            <a:solidFill>
              <a:srgbClr val="4B3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103"/>
            <p:cNvSpPr/>
            <p:nvPr/>
          </p:nvSpPr>
          <p:spPr>
            <a:xfrm>
              <a:off x="3351925" y="3429275"/>
              <a:ext cx="8450" cy="45825"/>
            </a:xfrm>
            <a:custGeom>
              <a:avLst/>
              <a:gdLst/>
              <a:ahLst/>
              <a:cxnLst/>
              <a:rect l="l" t="t" r="r" b="b"/>
              <a:pathLst>
                <a:path w="338" h="1833" fill="none" extrusionOk="0">
                  <a:moveTo>
                    <a:pt x="22" y="0"/>
                  </a:moveTo>
                  <a:lnTo>
                    <a:pt x="1" y="0"/>
                  </a:lnTo>
                  <a:lnTo>
                    <a:pt x="1" y="0"/>
                  </a:lnTo>
                  <a:lnTo>
                    <a:pt x="338" y="1833"/>
                  </a:lnTo>
                  <a:lnTo>
                    <a:pt x="338" y="1706"/>
                  </a:lnTo>
                  <a:lnTo>
                    <a:pt x="338" y="1706"/>
                  </a:lnTo>
                  <a:lnTo>
                    <a:pt x="2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103"/>
            <p:cNvSpPr/>
            <p:nvPr/>
          </p:nvSpPr>
          <p:spPr>
            <a:xfrm>
              <a:off x="3340875" y="3368200"/>
              <a:ext cx="11600" cy="61100"/>
            </a:xfrm>
            <a:custGeom>
              <a:avLst/>
              <a:gdLst/>
              <a:ahLst/>
              <a:cxnLst/>
              <a:rect l="l" t="t" r="r" b="b"/>
              <a:pathLst>
                <a:path w="464" h="2444" extrusionOk="0">
                  <a:moveTo>
                    <a:pt x="0" y="1"/>
                  </a:moveTo>
                  <a:lnTo>
                    <a:pt x="443" y="2443"/>
                  </a:lnTo>
                  <a:lnTo>
                    <a:pt x="464" y="2443"/>
                  </a:lnTo>
                  <a:lnTo>
                    <a:pt x="21" y="1"/>
                  </a:lnTo>
                  <a:close/>
                </a:path>
              </a:pathLst>
            </a:custGeom>
            <a:solidFill>
              <a:srgbClr val="453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103"/>
            <p:cNvSpPr/>
            <p:nvPr/>
          </p:nvSpPr>
          <p:spPr>
            <a:xfrm>
              <a:off x="3340875" y="3368200"/>
              <a:ext cx="11600" cy="61100"/>
            </a:xfrm>
            <a:custGeom>
              <a:avLst/>
              <a:gdLst/>
              <a:ahLst/>
              <a:cxnLst/>
              <a:rect l="l" t="t" r="r" b="b"/>
              <a:pathLst>
                <a:path w="464" h="2444" fill="none" extrusionOk="0">
                  <a:moveTo>
                    <a:pt x="21" y="1"/>
                  </a:moveTo>
                  <a:lnTo>
                    <a:pt x="0" y="1"/>
                  </a:lnTo>
                  <a:lnTo>
                    <a:pt x="0" y="1"/>
                  </a:lnTo>
                  <a:lnTo>
                    <a:pt x="443" y="2443"/>
                  </a:lnTo>
                  <a:lnTo>
                    <a:pt x="464" y="2443"/>
                  </a:lnTo>
                  <a:lnTo>
                    <a:pt x="464" y="2443"/>
                  </a:lnTo>
                  <a:lnTo>
                    <a:pt x="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103"/>
            <p:cNvSpPr/>
            <p:nvPr/>
          </p:nvSpPr>
          <p:spPr>
            <a:xfrm>
              <a:off x="3266100" y="2774825"/>
              <a:ext cx="136925" cy="954050"/>
            </a:xfrm>
            <a:custGeom>
              <a:avLst/>
              <a:gdLst/>
              <a:ahLst/>
              <a:cxnLst/>
              <a:rect l="l" t="t" r="r" b="b"/>
              <a:pathLst>
                <a:path w="5477" h="38162" extrusionOk="0">
                  <a:moveTo>
                    <a:pt x="1" y="1"/>
                  </a:moveTo>
                  <a:lnTo>
                    <a:pt x="1159" y="14974"/>
                  </a:lnTo>
                  <a:lnTo>
                    <a:pt x="1180" y="14890"/>
                  </a:lnTo>
                  <a:lnTo>
                    <a:pt x="1328" y="15543"/>
                  </a:lnTo>
                  <a:lnTo>
                    <a:pt x="1728" y="17375"/>
                  </a:lnTo>
                  <a:lnTo>
                    <a:pt x="2296" y="20176"/>
                  </a:lnTo>
                  <a:lnTo>
                    <a:pt x="3012" y="23736"/>
                  </a:lnTo>
                  <a:lnTo>
                    <a:pt x="3455" y="26178"/>
                  </a:lnTo>
                  <a:lnTo>
                    <a:pt x="3771" y="27884"/>
                  </a:lnTo>
                  <a:lnTo>
                    <a:pt x="4086" y="29738"/>
                  </a:lnTo>
                  <a:lnTo>
                    <a:pt x="4381" y="31654"/>
                  </a:lnTo>
                  <a:lnTo>
                    <a:pt x="4676" y="33592"/>
                  </a:lnTo>
                  <a:lnTo>
                    <a:pt x="4971" y="35550"/>
                  </a:lnTo>
                  <a:lnTo>
                    <a:pt x="5287" y="37993"/>
                  </a:lnTo>
                  <a:lnTo>
                    <a:pt x="5308" y="38162"/>
                  </a:lnTo>
                  <a:lnTo>
                    <a:pt x="5350" y="37572"/>
                  </a:lnTo>
                  <a:lnTo>
                    <a:pt x="5392" y="36961"/>
                  </a:lnTo>
                  <a:lnTo>
                    <a:pt x="5455" y="35698"/>
                  </a:lnTo>
                  <a:lnTo>
                    <a:pt x="5476" y="34350"/>
                  </a:lnTo>
                  <a:lnTo>
                    <a:pt x="5434" y="32960"/>
                  </a:lnTo>
                  <a:lnTo>
                    <a:pt x="5392" y="31528"/>
                  </a:lnTo>
                  <a:lnTo>
                    <a:pt x="5287" y="30033"/>
                  </a:lnTo>
                  <a:lnTo>
                    <a:pt x="5161" y="28516"/>
                  </a:lnTo>
                  <a:lnTo>
                    <a:pt x="5013" y="26979"/>
                  </a:lnTo>
                  <a:lnTo>
                    <a:pt x="4845" y="25399"/>
                  </a:lnTo>
                  <a:lnTo>
                    <a:pt x="4634" y="23820"/>
                  </a:lnTo>
                  <a:lnTo>
                    <a:pt x="4423" y="22219"/>
                  </a:lnTo>
                  <a:lnTo>
                    <a:pt x="4192" y="20640"/>
                  </a:lnTo>
                  <a:lnTo>
                    <a:pt x="3939" y="19060"/>
                  </a:lnTo>
                  <a:lnTo>
                    <a:pt x="3686" y="17502"/>
                  </a:lnTo>
                  <a:lnTo>
                    <a:pt x="3139" y="14427"/>
                  </a:lnTo>
                  <a:lnTo>
                    <a:pt x="2570" y="11521"/>
                  </a:lnTo>
                  <a:lnTo>
                    <a:pt x="2023" y="8804"/>
                  </a:lnTo>
                  <a:lnTo>
                    <a:pt x="1475" y="6361"/>
                  </a:lnTo>
                  <a:lnTo>
                    <a:pt x="1012" y="4234"/>
                  </a:lnTo>
                  <a:lnTo>
                    <a:pt x="590" y="2465"/>
                  </a:lnTo>
                  <a:lnTo>
                    <a:pt x="275" y="113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103"/>
            <p:cNvSpPr/>
            <p:nvPr/>
          </p:nvSpPr>
          <p:spPr>
            <a:xfrm>
              <a:off x="3266100" y="2774825"/>
              <a:ext cx="136925" cy="954050"/>
            </a:xfrm>
            <a:custGeom>
              <a:avLst/>
              <a:gdLst/>
              <a:ahLst/>
              <a:cxnLst/>
              <a:rect l="l" t="t" r="r" b="b"/>
              <a:pathLst>
                <a:path w="5477" h="38162" fill="none" extrusionOk="0">
                  <a:moveTo>
                    <a:pt x="1" y="1"/>
                  </a:moveTo>
                  <a:lnTo>
                    <a:pt x="1159" y="14974"/>
                  </a:lnTo>
                  <a:lnTo>
                    <a:pt x="1159" y="14974"/>
                  </a:lnTo>
                  <a:lnTo>
                    <a:pt x="1159" y="14974"/>
                  </a:lnTo>
                  <a:lnTo>
                    <a:pt x="1159" y="14974"/>
                  </a:lnTo>
                  <a:lnTo>
                    <a:pt x="1180" y="14890"/>
                  </a:lnTo>
                  <a:lnTo>
                    <a:pt x="1180" y="14890"/>
                  </a:lnTo>
                  <a:lnTo>
                    <a:pt x="1328" y="15543"/>
                  </a:lnTo>
                  <a:lnTo>
                    <a:pt x="1728" y="17375"/>
                  </a:lnTo>
                  <a:lnTo>
                    <a:pt x="2296" y="20176"/>
                  </a:lnTo>
                  <a:lnTo>
                    <a:pt x="3012" y="23736"/>
                  </a:lnTo>
                  <a:lnTo>
                    <a:pt x="3012" y="23736"/>
                  </a:lnTo>
                  <a:lnTo>
                    <a:pt x="3012" y="23736"/>
                  </a:lnTo>
                  <a:lnTo>
                    <a:pt x="3455" y="26178"/>
                  </a:lnTo>
                  <a:lnTo>
                    <a:pt x="3455" y="26178"/>
                  </a:lnTo>
                  <a:lnTo>
                    <a:pt x="3771" y="27884"/>
                  </a:lnTo>
                  <a:lnTo>
                    <a:pt x="3771" y="27884"/>
                  </a:lnTo>
                  <a:lnTo>
                    <a:pt x="4086" y="29738"/>
                  </a:lnTo>
                  <a:lnTo>
                    <a:pt x="4381" y="31654"/>
                  </a:lnTo>
                  <a:lnTo>
                    <a:pt x="4676" y="33592"/>
                  </a:lnTo>
                  <a:lnTo>
                    <a:pt x="4971" y="35550"/>
                  </a:lnTo>
                  <a:lnTo>
                    <a:pt x="4971" y="35550"/>
                  </a:lnTo>
                  <a:lnTo>
                    <a:pt x="4971" y="35550"/>
                  </a:lnTo>
                  <a:lnTo>
                    <a:pt x="4971" y="35550"/>
                  </a:lnTo>
                  <a:lnTo>
                    <a:pt x="5287" y="37993"/>
                  </a:lnTo>
                  <a:lnTo>
                    <a:pt x="5287" y="37993"/>
                  </a:lnTo>
                  <a:lnTo>
                    <a:pt x="5308" y="38162"/>
                  </a:lnTo>
                  <a:lnTo>
                    <a:pt x="5308" y="38162"/>
                  </a:lnTo>
                  <a:lnTo>
                    <a:pt x="5308" y="38162"/>
                  </a:lnTo>
                  <a:lnTo>
                    <a:pt x="5308" y="38162"/>
                  </a:lnTo>
                  <a:lnTo>
                    <a:pt x="5350" y="37572"/>
                  </a:lnTo>
                  <a:lnTo>
                    <a:pt x="5392" y="36961"/>
                  </a:lnTo>
                  <a:lnTo>
                    <a:pt x="5455" y="35698"/>
                  </a:lnTo>
                  <a:lnTo>
                    <a:pt x="5476" y="34350"/>
                  </a:lnTo>
                  <a:lnTo>
                    <a:pt x="5434" y="32960"/>
                  </a:lnTo>
                  <a:lnTo>
                    <a:pt x="5392" y="31528"/>
                  </a:lnTo>
                  <a:lnTo>
                    <a:pt x="5287" y="30033"/>
                  </a:lnTo>
                  <a:lnTo>
                    <a:pt x="5161" y="28516"/>
                  </a:lnTo>
                  <a:lnTo>
                    <a:pt x="5013" y="26979"/>
                  </a:lnTo>
                  <a:lnTo>
                    <a:pt x="4845" y="25399"/>
                  </a:lnTo>
                  <a:lnTo>
                    <a:pt x="4634" y="23820"/>
                  </a:lnTo>
                  <a:lnTo>
                    <a:pt x="4423" y="22219"/>
                  </a:lnTo>
                  <a:lnTo>
                    <a:pt x="4192" y="20640"/>
                  </a:lnTo>
                  <a:lnTo>
                    <a:pt x="3939" y="19060"/>
                  </a:lnTo>
                  <a:lnTo>
                    <a:pt x="3686" y="17502"/>
                  </a:lnTo>
                  <a:lnTo>
                    <a:pt x="3139" y="14427"/>
                  </a:lnTo>
                  <a:lnTo>
                    <a:pt x="2570" y="11521"/>
                  </a:lnTo>
                  <a:lnTo>
                    <a:pt x="2023" y="8804"/>
                  </a:lnTo>
                  <a:lnTo>
                    <a:pt x="1475" y="6361"/>
                  </a:lnTo>
                  <a:lnTo>
                    <a:pt x="1012" y="4234"/>
                  </a:lnTo>
                  <a:lnTo>
                    <a:pt x="590" y="2465"/>
                  </a:lnTo>
                  <a:lnTo>
                    <a:pt x="275" y="1138"/>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103"/>
            <p:cNvSpPr/>
            <p:nvPr/>
          </p:nvSpPr>
          <p:spPr>
            <a:xfrm>
              <a:off x="2947050" y="1201100"/>
              <a:ext cx="220625" cy="220100"/>
            </a:xfrm>
            <a:custGeom>
              <a:avLst/>
              <a:gdLst/>
              <a:ahLst/>
              <a:cxnLst/>
              <a:rect l="l" t="t" r="r" b="b"/>
              <a:pathLst>
                <a:path w="8825" h="8804" extrusionOk="0">
                  <a:moveTo>
                    <a:pt x="1685" y="0"/>
                  </a:moveTo>
                  <a:lnTo>
                    <a:pt x="0" y="4760"/>
                  </a:lnTo>
                  <a:lnTo>
                    <a:pt x="464" y="5139"/>
                  </a:lnTo>
                  <a:lnTo>
                    <a:pt x="969" y="5497"/>
                  </a:lnTo>
                  <a:lnTo>
                    <a:pt x="1517" y="5855"/>
                  </a:lnTo>
                  <a:lnTo>
                    <a:pt x="2064" y="6213"/>
                  </a:lnTo>
                  <a:lnTo>
                    <a:pt x="2654" y="6550"/>
                  </a:lnTo>
                  <a:lnTo>
                    <a:pt x="3222" y="6887"/>
                  </a:lnTo>
                  <a:lnTo>
                    <a:pt x="4339" y="7498"/>
                  </a:lnTo>
                  <a:lnTo>
                    <a:pt x="5350" y="8024"/>
                  </a:lnTo>
                  <a:lnTo>
                    <a:pt x="6192" y="8424"/>
                  </a:lnTo>
                  <a:lnTo>
                    <a:pt x="6929" y="8803"/>
                  </a:lnTo>
                  <a:lnTo>
                    <a:pt x="8825" y="3265"/>
                  </a:lnTo>
                  <a:lnTo>
                    <a:pt x="7877" y="2991"/>
                  </a:lnTo>
                  <a:lnTo>
                    <a:pt x="6929" y="2675"/>
                  </a:lnTo>
                  <a:lnTo>
                    <a:pt x="6002" y="2317"/>
                  </a:lnTo>
                  <a:lnTo>
                    <a:pt x="5118" y="1938"/>
                  </a:lnTo>
                  <a:lnTo>
                    <a:pt x="4212" y="1517"/>
                  </a:lnTo>
                  <a:lnTo>
                    <a:pt x="3349" y="1032"/>
                  </a:lnTo>
                  <a:lnTo>
                    <a:pt x="2506" y="527"/>
                  </a:lnTo>
                  <a:lnTo>
                    <a:pt x="168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103"/>
            <p:cNvSpPr/>
            <p:nvPr/>
          </p:nvSpPr>
          <p:spPr>
            <a:xfrm>
              <a:off x="3167650" y="1175825"/>
              <a:ext cx="152700" cy="226425"/>
            </a:xfrm>
            <a:custGeom>
              <a:avLst/>
              <a:gdLst/>
              <a:ahLst/>
              <a:cxnLst/>
              <a:rect l="l" t="t" r="r" b="b"/>
              <a:pathLst>
                <a:path w="6108" h="9057" extrusionOk="0">
                  <a:moveTo>
                    <a:pt x="2633" y="0"/>
                  </a:moveTo>
                  <a:lnTo>
                    <a:pt x="2380" y="527"/>
                  </a:lnTo>
                  <a:lnTo>
                    <a:pt x="2107" y="1074"/>
                  </a:lnTo>
                  <a:lnTo>
                    <a:pt x="1749" y="1727"/>
                  </a:lnTo>
                  <a:lnTo>
                    <a:pt x="1348" y="2443"/>
                  </a:lnTo>
                  <a:lnTo>
                    <a:pt x="906" y="3159"/>
                  </a:lnTo>
                  <a:lnTo>
                    <a:pt x="674" y="3475"/>
                  </a:lnTo>
                  <a:lnTo>
                    <a:pt x="443" y="3770"/>
                  </a:lnTo>
                  <a:lnTo>
                    <a:pt x="211" y="4044"/>
                  </a:lnTo>
                  <a:lnTo>
                    <a:pt x="1" y="4276"/>
                  </a:lnTo>
                  <a:lnTo>
                    <a:pt x="3096" y="9056"/>
                  </a:lnTo>
                  <a:lnTo>
                    <a:pt x="3602" y="8319"/>
                  </a:lnTo>
                  <a:lnTo>
                    <a:pt x="4086" y="7540"/>
                  </a:lnTo>
                  <a:lnTo>
                    <a:pt x="4507" y="6761"/>
                  </a:lnTo>
                  <a:lnTo>
                    <a:pt x="4908" y="5939"/>
                  </a:lnTo>
                  <a:lnTo>
                    <a:pt x="5287" y="5118"/>
                  </a:lnTo>
                  <a:lnTo>
                    <a:pt x="5603" y="4276"/>
                  </a:lnTo>
                  <a:lnTo>
                    <a:pt x="5876" y="3412"/>
                  </a:lnTo>
                  <a:lnTo>
                    <a:pt x="6108" y="2528"/>
                  </a:lnTo>
                  <a:lnTo>
                    <a:pt x="26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72" name="Google Shape;5072;p103"/>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103">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103">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75" name="Google Shape;5075;p103"/>
          <p:cNvGrpSpPr/>
          <p:nvPr/>
        </p:nvGrpSpPr>
        <p:grpSpPr>
          <a:xfrm>
            <a:off x="4736475" y="4873138"/>
            <a:ext cx="204457" cy="190123"/>
            <a:chOff x="4426425" y="4796938"/>
            <a:chExt cx="204457" cy="190123"/>
          </a:xfrm>
        </p:grpSpPr>
        <p:sp>
          <p:nvSpPr>
            <p:cNvPr id="5076" name="Google Shape;5076;p103"/>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7" name="Google Shape;5077;p103"/>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8" name="Google Shape;5078;p103"/>
          <p:cNvGrpSpPr/>
          <p:nvPr/>
        </p:nvGrpSpPr>
        <p:grpSpPr>
          <a:xfrm flipH="1">
            <a:off x="4203075" y="4873138"/>
            <a:ext cx="204457" cy="190123"/>
            <a:chOff x="4426425" y="4796938"/>
            <a:chExt cx="204457" cy="190123"/>
          </a:xfrm>
        </p:grpSpPr>
        <p:sp>
          <p:nvSpPr>
            <p:cNvPr id="5079" name="Google Shape;5079;p103"/>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103"/>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agen 1">
            <a:extLst>
              <a:ext uri="{FF2B5EF4-FFF2-40B4-BE49-F238E27FC236}">
                <a16:creationId xmlns:a16="http://schemas.microsoft.com/office/drawing/2014/main" id="{A0F9A41B-C9CA-5FBA-8177-E132C9C62450}"/>
              </a:ext>
            </a:extLst>
          </p:cNvPr>
          <p:cNvPicPr>
            <a:picLocks noChangeAspect="1"/>
          </p:cNvPicPr>
          <p:nvPr/>
        </p:nvPicPr>
        <p:blipFill>
          <a:blip r:embed="rId3"/>
          <a:stretch>
            <a:fillRect/>
          </a:stretch>
        </p:blipFill>
        <p:spPr>
          <a:xfrm>
            <a:off x="6613950" y="126082"/>
            <a:ext cx="2103914" cy="523273"/>
          </a:xfrm>
          <a:prstGeom prst="rect">
            <a:avLst/>
          </a:prstGeom>
        </p:spPr>
      </p:pic>
    </p:spTree>
    <p:extLst>
      <p:ext uri="{BB962C8B-B14F-4D97-AF65-F5344CB8AC3E}">
        <p14:creationId xmlns:p14="http://schemas.microsoft.com/office/powerpoint/2010/main" val="102605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662"/>
                                        </p:tgtEl>
                                        <p:attrNameLst>
                                          <p:attrName>style.visibility</p:attrName>
                                        </p:attrNameLst>
                                      </p:cBhvr>
                                      <p:to>
                                        <p:strVal val="visible"/>
                                      </p:to>
                                    </p:set>
                                    <p:animEffect transition="in" filter="fade">
                                      <p:cBhvr>
                                        <p:cTn id="7" dur="1000"/>
                                        <p:tgtEl>
                                          <p:spTgt spid="466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664"/>
                                        </p:tgtEl>
                                        <p:attrNameLst>
                                          <p:attrName>style.visibility</p:attrName>
                                        </p:attrNameLst>
                                      </p:cBhvr>
                                      <p:to>
                                        <p:strVal val="visible"/>
                                      </p:to>
                                    </p:set>
                                    <p:animEffect transition="in" filter="fade">
                                      <p:cBhvr>
                                        <p:cTn id="11" dur="1000"/>
                                        <p:tgtEl>
                                          <p:spTgt spid="46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6DE214-B255-2990-958B-7485AC7A10A4}"/>
              </a:ext>
            </a:extLst>
          </p:cNvPr>
          <p:cNvSpPr>
            <a:spLocks noGrp="1"/>
          </p:cNvSpPr>
          <p:nvPr>
            <p:ph type="title"/>
          </p:nvPr>
        </p:nvSpPr>
        <p:spPr>
          <a:xfrm>
            <a:off x="1735667" y="227044"/>
            <a:ext cx="6773000" cy="482700"/>
          </a:xfrm>
        </p:spPr>
        <p:txBody>
          <a:bodyPr/>
          <a:lstStyle/>
          <a:p>
            <a:r>
              <a:rPr lang="es-ES" dirty="0"/>
              <a:t>Conclusions and </a:t>
            </a:r>
            <a:r>
              <a:rPr lang="es-ES" dirty="0" err="1"/>
              <a:t>proposals</a:t>
            </a:r>
            <a:endParaRPr lang="es-ES" dirty="0"/>
          </a:p>
        </p:txBody>
      </p:sp>
      <p:sp>
        <p:nvSpPr>
          <p:cNvPr id="3" name="Marcador de texto 2">
            <a:extLst>
              <a:ext uri="{FF2B5EF4-FFF2-40B4-BE49-F238E27FC236}">
                <a16:creationId xmlns:a16="http://schemas.microsoft.com/office/drawing/2014/main" id="{74793790-FD99-8C05-738D-D3D201E2AB58}"/>
              </a:ext>
            </a:extLst>
          </p:cNvPr>
          <p:cNvSpPr>
            <a:spLocks noGrp="1"/>
          </p:cNvSpPr>
          <p:nvPr>
            <p:ph type="body" idx="1"/>
          </p:nvPr>
        </p:nvSpPr>
        <p:spPr>
          <a:xfrm>
            <a:off x="845649" y="738720"/>
            <a:ext cx="7357200" cy="4070347"/>
          </a:xfrm>
        </p:spPr>
        <p:txBody>
          <a:bodyPr/>
          <a:lstStyle/>
          <a:p>
            <a:pPr marL="139700" indent="0">
              <a:buNone/>
            </a:pPr>
            <a:r>
              <a:rPr lang="es-ES" dirty="0">
                <a:effectLst/>
                <a:latin typeface="Times New Roman" panose="02020603050405020304" pitchFamily="18" charset="0"/>
                <a:ea typeface="Times New Roman" panose="02020603050405020304" pitchFamily="18" charset="0"/>
              </a:rPr>
              <a:t> </a:t>
            </a:r>
          </a:p>
          <a:p>
            <a:r>
              <a:rPr lang="en-US" sz="1500" dirty="0">
                <a:solidFill>
                  <a:schemeClr val="dk1"/>
                </a:solidFill>
                <a:sym typeface="Arial"/>
              </a:rPr>
              <a:t>The </a:t>
            </a:r>
            <a:r>
              <a:rPr lang="en-US" sz="1500" b="1" dirty="0">
                <a:solidFill>
                  <a:schemeClr val="dk1"/>
                </a:solidFill>
                <a:sym typeface="Arial"/>
              </a:rPr>
              <a:t>credit limit </a:t>
            </a:r>
            <a:r>
              <a:rPr lang="en-US" sz="1500" dirty="0">
                <a:solidFill>
                  <a:schemeClr val="dk1"/>
                </a:solidFill>
                <a:sym typeface="Arial"/>
              </a:rPr>
              <a:t>appear to be mostly </a:t>
            </a:r>
            <a:r>
              <a:rPr lang="en-US" sz="1500" b="1" dirty="0">
                <a:solidFill>
                  <a:schemeClr val="dk1"/>
                </a:solidFill>
                <a:sym typeface="Arial"/>
              </a:rPr>
              <a:t>between 50k and 230k</a:t>
            </a:r>
            <a:r>
              <a:rPr lang="en-US" sz="1500" dirty="0">
                <a:solidFill>
                  <a:schemeClr val="dk1"/>
                </a:solidFill>
                <a:sym typeface="Arial"/>
              </a:rPr>
              <a:t>. The minimum credit limit is 10k, the maximum amount is 1M.</a:t>
            </a:r>
          </a:p>
          <a:p>
            <a:endParaRPr lang="es-ES" sz="1500" dirty="0">
              <a:solidFill>
                <a:schemeClr val="dk1"/>
              </a:solidFill>
              <a:sym typeface="Arial"/>
            </a:endParaRPr>
          </a:p>
          <a:p>
            <a:r>
              <a:rPr lang="en-US" sz="1500" dirty="0">
                <a:solidFill>
                  <a:schemeClr val="dk1"/>
                </a:solidFill>
                <a:sym typeface="Arial"/>
              </a:rPr>
              <a:t>The age distribution of clients follows the population pyramid, where </a:t>
            </a:r>
            <a:r>
              <a:rPr lang="en-US" sz="1500" b="1" dirty="0">
                <a:solidFill>
                  <a:schemeClr val="dk1"/>
                </a:solidFill>
                <a:sym typeface="Arial"/>
              </a:rPr>
              <a:t>the largest group is people between 28 and 40 years old </a:t>
            </a:r>
            <a:r>
              <a:rPr lang="en-US" sz="1500" dirty="0">
                <a:solidFill>
                  <a:schemeClr val="dk1"/>
                </a:solidFill>
                <a:sym typeface="Arial"/>
              </a:rPr>
              <a:t>and there are </a:t>
            </a:r>
            <a:r>
              <a:rPr lang="en-US" sz="1500" b="1" dirty="0">
                <a:solidFill>
                  <a:schemeClr val="dk1"/>
                </a:solidFill>
                <a:sym typeface="Arial"/>
              </a:rPr>
              <a:t>more women (58%) </a:t>
            </a:r>
            <a:r>
              <a:rPr lang="en-US" sz="1500" dirty="0">
                <a:solidFill>
                  <a:schemeClr val="dk1"/>
                </a:solidFill>
                <a:sym typeface="Arial"/>
              </a:rPr>
              <a:t>than men (46%).</a:t>
            </a:r>
          </a:p>
          <a:p>
            <a:endParaRPr lang="en-US" sz="1500" dirty="0">
              <a:solidFill>
                <a:schemeClr val="dk1"/>
              </a:solidFill>
              <a:sym typeface="Arial"/>
            </a:endParaRPr>
          </a:p>
          <a:p>
            <a:r>
              <a:rPr lang="en-US" sz="1500" b="1" dirty="0">
                <a:solidFill>
                  <a:schemeClr val="dk1"/>
                </a:solidFill>
                <a:sym typeface="Arial"/>
              </a:rPr>
              <a:t>More than half customers are single (56%), </a:t>
            </a:r>
            <a:r>
              <a:rPr lang="en-US" sz="1500" dirty="0">
                <a:solidFill>
                  <a:schemeClr val="dk1"/>
                </a:solidFill>
                <a:sym typeface="Arial"/>
              </a:rPr>
              <a:t>the next largest group are the clients with the status ‘married’ (43%).</a:t>
            </a:r>
          </a:p>
          <a:p>
            <a:endParaRPr lang="en-US" sz="1500" dirty="0">
              <a:solidFill>
                <a:schemeClr val="dk1"/>
              </a:solidFill>
              <a:sym typeface="Arial"/>
            </a:endParaRPr>
          </a:p>
          <a:p>
            <a:r>
              <a:rPr lang="en-US" sz="1500" b="1" dirty="0">
                <a:solidFill>
                  <a:schemeClr val="dk1"/>
                </a:solidFill>
                <a:sym typeface="Arial"/>
              </a:rPr>
              <a:t>Most of the clients have education ‘university’ (45%), </a:t>
            </a:r>
            <a:r>
              <a:rPr lang="en-US" sz="1500" dirty="0">
                <a:solidFill>
                  <a:schemeClr val="dk1"/>
                </a:solidFill>
                <a:sym typeface="Arial"/>
              </a:rPr>
              <a:t>on the second place are the clients with ‘graduate school’ education (38%).</a:t>
            </a:r>
          </a:p>
          <a:p>
            <a:endParaRPr lang="en-US" sz="1500" dirty="0">
              <a:solidFill>
                <a:schemeClr val="dk1"/>
              </a:solidFill>
              <a:sym typeface="Arial"/>
            </a:endParaRPr>
          </a:p>
          <a:p>
            <a:r>
              <a:rPr lang="en-US" sz="1500" dirty="0">
                <a:solidFill>
                  <a:schemeClr val="dk1"/>
                </a:solidFill>
                <a:sym typeface="Arial"/>
              </a:rPr>
              <a:t>The </a:t>
            </a:r>
            <a:r>
              <a:rPr lang="en-US" sz="1500" b="1" dirty="0">
                <a:solidFill>
                  <a:schemeClr val="dk1"/>
                </a:solidFill>
                <a:sym typeface="Arial"/>
              </a:rPr>
              <a:t>new criteria </a:t>
            </a:r>
            <a:r>
              <a:rPr lang="en-US" sz="1500" dirty="0">
                <a:solidFill>
                  <a:schemeClr val="dk1"/>
                </a:solidFill>
                <a:sym typeface="Arial"/>
              </a:rPr>
              <a:t>to </a:t>
            </a:r>
            <a:r>
              <a:rPr lang="en-US" sz="1500" dirty="0">
                <a:solidFill>
                  <a:schemeClr val="dk1"/>
                </a:solidFill>
              </a:rPr>
              <a:t>define the client next month </a:t>
            </a:r>
            <a:r>
              <a:rPr lang="en-US" sz="1500" b="1" dirty="0">
                <a:solidFill>
                  <a:schemeClr val="dk1"/>
                </a:solidFill>
              </a:rPr>
              <a:t>status</a:t>
            </a:r>
            <a:r>
              <a:rPr lang="en-US" sz="1500" b="1" dirty="0">
                <a:solidFill>
                  <a:schemeClr val="dk1"/>
                </a:solidFill>
                <a:sym typeface="Arial"/>
              </a:rPr>
              <a:t> is based on a comparison the monthly payment  amount with a 10% of a previous bill statement amount.</a:t>
            </a:r>
            <a:r>
              <a:rPr lang="es-ES" sz="1500" b="1" dirty="0">
                <a:solidFill>
                  <a:schemeClr val="dk1"/>
                </a:solidFill>
                <a:sym typeface="Arial"/>
              </a:rPr>
              <a:t> </a:t>
            </a:r>
          </a:p>
          <a:p>
            <a:pPr marL="139700" indent="0">
              <a:buNone/>
            </a:pPr>
            <a:endParaRPr lang="en-US" sz="1600" dirty="0">
              <a:solidFill>
                <a:schemeClr val="dk1"/>
              </a:solidFill>
              <a:sym typeface="Arial"/>
            </a:endParaRPr>
          </a:p>
          <a:p>
            <a:endParaRPr lang="es-ES" sz="1200" dirty="0">
              <a:solidFill>
                <a:schemeClr val="dk1"/>
              </a:solidFill>
              <a:sym typeface="Arial"/>
            </a:endParaRPr>
          </a:p>
          <a:p>
            <a:endParaRPr lang="es-ES" dirty="0"/>
          </a:p>
        </p:txBody>
      </p:sp>
      <p:pic>
        <p:nvPicPr>
          <p:cNvPr id="4" name="Imagen 3">
            <a:extLst>
              <a:ext uri="{FF2B5EF4-FFF2-40B4-BE49-F238E27FC236}">
                <a16:creationId xmlns:a16="http://schemas.microsoft.com/office/drawing/2014/main" id="{4E06EA19-2769-30D6-7D6D-C75261A17C8B}"/>
              </a:ext>
            </a:extLst>
          </p:cNvPr>
          <p:cNvPicPr>
            <a:picLocks noChangeAspect="1"/>
          </p:cNvPicPr>
          <p:nvPr/>
        </p:nvPicPr>
        <p:blipFill>
          <a:blip r:embed="rId3"/>
          <a:stretch>
            <a:fillRect/>
          </a:stretch>
        </p:blipFill>
        <p:spPr>
          <a:xfrm>
            <a:off x="21225" y="26536"/>
            <a:ext cx="1661535" cy="413248"/>
          </a:xfrm>
          <a:prstGeom prst="rect">
            <a:avLst/>
          </a:prstGeom>
        </p:spPr>
      </p:pic>
      <p:grpSp>
        <p:nvGrpSpPr>
          <p:cNvPr id="5" name="Google Shape;4495;p102">
            <a:extLst>
              <a:ext uri="{FF2B5EF4-FFF2-40B4-BE49-F238E27FC236}">
                <a16:creationId xmlns:a16="http://schemas.microsoft.com/office/drawing/2014/main" id="{943AED99-6B9D-02FC-2798-777FAFCB0E77}"/>
              </a:ext>
            </a:extLst>
          </p:cNvPr>
          <p:cNvGrpSpPr/>
          <p:nvPr/>
        </p:nvGrpSpPr>
        <p:grpSpPr>
          <a:xfrm>
            <a:off x="-302079" y="877899"/>
            <a:ext cx="1240972" cy="1097857"/>
            <a:chOff x="736797" y="534924"/>
            <a:chExt cx="3002662" cy="2650863"/>
          </a:xfrm>
        </p:grpSpPr>
        <p:sp>
          <p:nvSpPr>
            <p:cNvPr id="6" name="Google Shape;4496;p102">
              <a:extLst>
                <a:ext uri="{FF2B5EF4-FFF2-40B4-BE49-F238E27FC236}">
                  <a16:creationId xmlns:a16="http://schemas.microsoft.com/office/drawing/2014/main" id="{0D374ABA-FEBF-41DE-002B-8C847B2B16D2}"/>
                </a:ext>
              </a:extLst>
            </p:cNvPr>
            <p:cNvSpPr/>
            <p:nvPr/>
          </p:nvSpPr>
          <p:spPr>
            <a:xfrm>
              <a:off x="2772964" y="621170"/>
              <a:ext cx="633913" cy="540574"/>
            </a:xfrm>
            <a:custGeom>
              <a:avLst/>
              <a:gdLst/>
              <a:ahLst/>
              <a:cxnLst/>
              <a:rect l="l" t="t" r="r" b="b"/>
              <a:pathLst>
                <a:path w="34141" h="29114" extrusionOk="0">
                  <a:moveTo>
                    <a:pt x="17561" y="1"/>
                  </a:moveTo>
                  <a:cubicBezTo>
                    <a:pt x="7795" y="1"/>
                    <a:pt x="0" y="10208"/>
                    <a:pt x="4285" y="20273"/>
                  </a:cubicBezTo>
                  <a:cubicBezTo>
                    <a:pt x="6565" y="25626"/>
                    <a:pt x="11824" y="29114"/>
                    <a:pt x="17630" y="29114"/>
                  </a:cubicBezTo>
                  <a:cubicBezTo>
                    <a:pt x="17685" y="29114"/>
                    <a:pt x="17740" y="29113"/>
                    <a:pt x="17795" y="29113"/>
                  </a:cubicBezTo>
                  <a:cubicBezTo>
                    <a:pt x="23666" y="29046"/>
                    <a:pt x="28936" y="25477"/>
                    <a:pt x="31138" y="20006"/>
                  </a:cubicBezTo>
                  <a:cubicBezTo>
                    <a:pt x="34140" y="12567"/>
                    <a:pt x="30537" y="4095"/>
                    <a:pt x="23065" y="1093"/>
                  </a:cubicBezTo>
                  <a:cubicBezTo>
                    <a:pt x="21206" y="344"/>
                    <a:pt x="19351" y="1"/>
                    <a:pt x="175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497;p102">
              <a:extLst>
                <a:ext uri="{FF2B5EF4-FFF2-40B4-BE49-F238E27FC236}">
                  <a16:creationId xmlns:a16="http://schemas.microsoft.com/office/drawing/2014/main" id="{1C4702F6-550F-A008-456C-EE7B4B716FFB}"/>
                </a:ext>
              </a:extLst>
            </p:cNvPr>
            <p:cNvSpPr/>
            <p:nvPr/>
          </p:nvSpPr>
          <p:spPr>
            <a:xfrm>
              <a:off x="3067445" y="1969356"/>
              <a:ext cx="105315" cy="50188"/>
            </a:xfrm>
            <a:custGeom>
              <a:avLst/>
              <a:gdLst/>
              <a:ahLst/>
              <a:cxnLst/>
              <a:rect l="l" t="t" r="r" b="b"/>
              <a:pathLst>
                <a:path w="5672" h="2703" extrusionOk="0">
                  <a:moveTo>
                    <a:pt x="367" y="0"/>
                  </a:moveTo>
                  <a:lnTo>
                    <a:pt x="0" y="2702"/>
                  </a:lnTo>
                  <a:lnTo>
                    <a:pt x="5671" y="2702"/>
                  </a:lnTo>
                  <a:lnTo>
                    <a:pt x="54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498;p102">
              <a:extLst>
                <a:ext uri="{FF2B5EF4-FFF2-40B4-BE49-F238E27FC236}">
                  <a16:creationId xmlns:a16="http://schemas.microsoft.com/office/drawing/2014/main" id="{9199FEC8-4C83-AC8C-BFAA-3AF80136DEC0}"/>
                </a:ext>
              </a:extLst>
            </p:cNvPr>
            <p:cNvSpPr/>
            <p:nvPr/>
          </p:nvSpPr>
          <p:spPr>
            <a:xfrm>
              <a:off x="3197510" y="1969356"/>
              <a:ext cx="116455" cy="50188"/>
            </a:xfrm>
            <a:custGeom>
              <a:avLst/>
              <a:gdLst/>
              <a:ahLst/>
              <a:cxnLst/>
              <a:rect l="l" t="t" r="r" b="b"/>
              <a:pathLst>
                <a:path w="6272" h="2703" extrusionOk="0">
                  <a:moveTo>
                    <a:pt x="0" y="0"/>
                  </a:moveTo>
                  <a:lnTo>
                    <a:pt x="534" y="2702"/>
                  </a:lnTo>
                  <a:lnTo>
                    <a:pt x="6271" y="2169"/>
                  </a:lnTo>
                  <a:lnTo>
                    <a:pt x="543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499;p102">
              <a:extLst>
                <a:ext uri="{FF2B5EF4-FFF2-40B4-BE49-F238E27FC236}">
                  <a16:creationId xmlns:a16="http://schemas.microsoft.com/office/drawing/2014/main" id="{F2DAC53D-D642-3BAC-2B89-E4FA0B0093E9}"/>
                </a:ext>
              </a:extLst>
            </p:cNvPr>
            <p:cNvSpPr/>
            <p:nvPr/>
          </p:nvSpPr>
          <p:spPr>
            <a:xfrm>
              <a:off x="3062664" y="767095"/>
              <a:ext cx="54514" cy="46642"/>
            </a:xfrm>
            <a:custGeom>
              <a:avLst/>
              <a:gdLst/>
              <a:ahLst/>
              <a:cxnLst/>
              <a:rect l="l" t="t" r="r" b="b"/>
              <a:pathLst>
                <a:path w="2936" h="2512" extrusionOk="0">
                  <a:moveTo>
                    <a:pt x="1668" y="1"/>
                  </a:moveTo>
                  <a:cubicBezTo>
                    <a:pt x="568" y="1"/>
                    <a:pt x="0" y="1368"/>
                    <a:pt x="801" y="2135"/>
                  </a:cubicBezTo>
                  <a:cubicBezTo>
                    <a:pt x="1050" y="2395"/>
                    <a:pt x="1363" y="2511"/>
                    <a:pt x="1671" y="2511"/>
                  </a:cubicBezTo>
                  <a:cubicBezTo>
                    <a:pt x="2313" y="2511"/>
                    <a:pt x="2936" y="2011"/>
                    <a:pt x="2936" y="1268"/>
                  </a:cubicBezTo>
                  <a:cubicBezTo>
                    <a:pt x="2936" y="568"/>
                    <a:pt x="2369" y="1"/>
                    <a:pt x="16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00;p102">
              <a:extLst>
                <a:ext uri="{FF2B5EF4-FFF2-40B4-BE49-F238E27FC236}">
                  <a16:creationId xmlns:a16="http://schemas.microsoft.com/office/drawing/2014/main" id="{01FF74AA-D9BE-ECB0-36FE-70917E1EA230}"/>
                </a:ext>
              </a:extLst>
            </p:cNvPr>
            <p:cNvSpPr/>
            <p:nvPr/>
          </p:nvSpPr>
          <p:spPr>
            <a:xfrm>
              <a:off x="736797" y="3010491"/>
              <a:ext cx="3002662" cy="175296"/>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01;p102">
              <a:extLst>
                <a:ext uri="{FF2B5EF4-FFF2-40B4-BE49-F238E27FC236}">
                  <a16:creationId xmlns:a16="http://schemas.microsoft.com/office/drawing/2014/main" id="{359168A6-F2C9-C633-21E4-B67F6CC81F05}"/>
                </a:ext>
              </a:extLst>
            </p:cNvPr>
            <p:cNvSpPr/>
            <p:nvPr/>
          </p:nvSpPr>
          <p:spPr>
            <a:xfrm>
              <a:off x="2810415" y="1817455"/>
              <a:ext cx="111498" cy="112890"/>
            </a:xfrm>
            <a:custGeom>
              <a:avLst/>
              <a:gdLst/>
              <a:ahLst/>
              <a:cxnLst/>
              <a:rect l="l" t="t" r="r" b="b"/>
              <a:pathLst>
                <a:path w="6005" h="6080" extrusionOk="0">
                  <a:moveTo>
                    <a:pt x="229" y="1"/>
                  </a:moveTo>
                  <a:cubicBezTo>
                    <a:pt x="175" y="1"/>
                    <a:pt x="117" y="26"/>
                    <a:pt x="67" y="76"/>
                  </a:cubicBezTo>
                  <a:cubicBezTo>
                    <a:pt x="0" y="142"/>
                    <a:pt x="0" y="276"/>
                    <a:pt x="67" y="376"/>
                  </a:cubicBezTo>
                  <a:lnTo>
                    <a:pt x="5637" y="6013"/>
                  </a:lnTo>
                  <a:cubicBezTo>
                    <a:pt x="5671" y="6047"/>
                    <a:pt x="5704" y="6080"/>
                    <a:pt x="5771" y="6080"/>
                  </a:cubicBezTo>
                  <a:cubicBezTo>
                    <a:pt x="5838" y="6080"/>
                    <a:pt x="5871" y="6047"/>
                    <a:pt x="5904" y="6013"/>
                  </a:cubicBezTo>
                  <a:cubicBezTo>
                    <a:pt x="6004" y="5946"/>
                    <a:pt x="6004" y="5813"/>
                    <a:pt x="5904" y="5713"/>
                  </a:cubicBezTo>
                  <a:lnTo>
                    <a:pt x="367" y="76"/>
                  </a:lnTo>
                  <a:cubicBezTo>
                    <a:pt x="334" y="26"/>
                    <a:pt x="284" y="1"/>
                    <a:pt x="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02;p102">
              <a:extLst>
                <a:ext uri="{FF2B5EF4-FFF2-40B4-BE49-F238E27FC236}">
                  <a16:creationId xmlns:a16="http://schemas.microsoft.com/office/drawing/2014/main" id="{463AC698-E808-FB0B-F5F7-57DB2BFDFCF1}"/>
                </a:ext>
              </a:extLst>
            </p:cNvPr>
            <p:cNvSpPr/>
            <p:nvPr/>
          </p:nvSpPr>
          <p:spPr>
            <a:xfrm>
              <a:off x="2255470" y="1852882"/>
              <a:ext cx="180866" cy="263900"/>
            </a:xfrm>
            <a:custGeom>
              <a:avLst/>
              <a:gdLst/>
              <a:ahLst/>
              <a:cxnLst/>
              <a:rect l="l" t="t" r="r" b="b"/>
              <a:pathLst>
                <a:path w="9741" h="14213" extrusionOk="0">
                  <a:moveTo>
                    <a:pt x="9493" y="1"/>
                  </a:moveTo>
                  <a:cubicBezTo>
                    <a:pt x="9421" y="1"/>
                    <a:pt x="9350" y="38"/>
                    <a:pt x="9307" y="102"/>
                  </a:cubicBezTo>
                  <a:lnTo>
                    <a:pt x="67" y="13879"/>
                  </a:lnTo>
                  <a:cubicBezTo>
                    <a:pt x="0" y="13979"/>
                    <a:pt x="33" y="14112"/>
                    <a:pt x="134" y="14179"/>
                  </a:cubicBezTo>
                  <a:cubicBezTo>
                    <a:pt x="167" y="14179"/>
                    <a:pt x="200" y="14212"/>
                    <a:pt x="234" y="14212"/>
                  </a:cubicBezTo>
                  <a:cubicBezTo>
                    <a:pt x="300" y="14212"/>
                    <a:pt x="367" y="14179"/>
                    <a:pt x="400" y="14112"/>
                  </a:cubicBezTo>
                  <a:lnTo>
                    <a:pt x="9674" y="336"/>
                  </a:lnTo>
                  <a:cubicBezTo>
                    <a:pt x="9740" y="236"/>
                    <a:pt x="9707" y="102"/>
                    <a:pt x="9607" y="36"/>
                  </a:cubicBezTo>
                  <a:cubicBezTo>
                    <a:pt x="9572" y="12"/>
                    <a:pt x="9532" y="1"/>
                    <a:pt x="94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03;p102">
              <a:extLst>
                <a:ext uri="{FF2B5EF4-FFF2-40B4-BE49-F238E27FC236}">
                  <a16:creationId xmlns:a16="http://schemas.microsoft.com/office/drawing/2014/main" id="{9D59B5AB-123E-2F66-C863-216DEE5BE38B}"/>
                </a:ext>
              </a:extLst>
            </p:cNvPr>
            <p:cNvSpPr/>
            <p:nvPr/>
          </p:nvSpPr>
          <p:spPr>
            <a:xfrm>
              <a:off x="2064707" y="1060607"/>
              <a:ext cx="327661" cy="331523"/>
            </a:xfrm>
            <a:custGeom>
              <a:avLst/>
              <a:gdLst/>
              <a:ahLst/>
              <a:cxnLst/>
              <a:rect l="l" t="t" r="r" b="b"/>
              <a:pathLst>
                <a:path w="17647" h="17855" extrusionOk="0">
                  <a:moveTo>
                    <a:pt x="238" y="0"/>
                  </a:moveTo>
                  <a:cubicBezTo>
                    <a:pt x="184" y="0"/>
                    <a:pt x="134" y="25"/>
                    <a:pt x="100" y="75"/>
                  </a:cubicBezTo>
                  <a:cubicBezTo>
                    <a:pt x="0" y="142"/>
                    <a:pt x="0" y="275"/>
                    <a:pt x="100" y="375"/>
                  </a:cubicBezTo>
                  <a:lnTo>
                    <a:pt x="17279" y="17788"/>
                  </a:lnTo>
                  <a:cubicBezTo>
                    <a:pt x="17312" y="17821"/>
                    <a:pt x="17379" y="17854"/>
                    <a:pt x="17413" y="17854"/>
                  </a:cubicBezTo>
                  <a:cubicBezTo>
                    <a:pt x="17479" y="17854"/>
                    <a:pt x="17513" y="17821"/>
                    <a:pt x="17579" y="17788"/>
                  </a:cubicBezTo>
                  <a:cubicBezTo>
                    <a:pt x="17646" y="17721"/>
                    <a:pt x="17646" y="17588"/>
                    <a:pt x="17579" y="17521"/>
                  </a:cubicBezTo>
                  <a:lnTo>
                    <a:pt x="400" y="75"/>
                  </a:lnTo>
                  <a:cubicBezTo>
                    <a:pt x="350" y="25"/>
                    <a:pt x="292" y="0"/>
                    <a:pt x="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04;p102">
              <a:extLst>
                <a:ext uri="{FF2B5EF4-FFF2-40B4-BE49-F238E27FC236}">
                  <a16:creationId xmlns:a16="http://schemas.microsoft.com/office/drawing/2014/main" id="{0A0F2A64-0D64-D3D3-C977-22EA381BC909}"/>
                </a:ext>
              </a:extLst>
            </p:cNvPr>
            <p:cNvSpPr/>
            <p:nvPr/>
          </p:nvSpPr>
          <p:spPr>
            <a:xfrm>
              <a:off x="2771999" y="1136288"/>
              <a:ext cx="159198" cy="222402"/>
            </a:xfrm>
            <a:custGeom>
              <a:avLst/>
              <a:gdLst/>
              <a:ahLst/>
              <a:cxnLst/>
              <a:rect l="l" t="t" r="r" b="b"/>
              <a:pathLst>
                <a:path w="8574" h="11978" extrusionOk="0">
                  <a:moveTo>
                    <a:pt x="8359" y="1"/>
                  </a:moveTo>
                  <a:cubicBezTo>
                    <a:pt x="8287" y="1"/>
                    <a:pt x="8217" y="37"/>
                    <a:pt x="8173" y="102"/>
                  </a:cubicBezTo>
                  <a:lnTo>
                    <a:pt x="68" y="11644"/>
                  </a:lnTo>
                  <a:cubicBezTo>
                    <a:pt x="1" y="11744"/>
                    <a:pt x="1" y="11877"/>
                    <a:pt x="101" y="11944"/>
                  </a:cubicBezTo>
                  <a:cubicBezTo>
                    <a:pt x="134" y="11944"/>
                    <a:pt x="168" y="11977"/>
                    <a:pt x="234" y="11977"/>
                  </a:cubicBezTo>
                  <a:cubicBezTo>
                    <a:pt x="301" y="11977"/>
                    <a:pt x="368" y="11944"/>
                    <a:pt x="401" y="11877"/>
                  </a:cubicBezTo>
                  <a:lnTo>
                    <a:pt x="8507" y="336"/>
                  </a:lnTo>
                  <a:cubicBezTo>
                    <a:pt x="8574" y="235"/>
                    <a:pt x="8540" y="102"/>
                    <a:pt x="8474" y="35"/>
                  </a:cubicBezTo>
                  <a:cubicBezTo>
                    <a:pt x="8438" y="12"/>
                    <a:pt x="8399" y="1"/>
                    <a:pt x="83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05;p102">
              <a:extLst>
                <a:ext uri="{FF2B5EF4-FFF2-40B4-BE49-F238E27FC236}">
                  <a16:creationId xmlns:a16="http://schemas.microsoft.com/office/drawing/2014/main" id="{63EB248F-62F2-FEDB-F33B-A1457EEF2688}"/>
                </a:ext>
              </a:extLst>
            </p:cNvPr>
            <p:cNvSpPr/>
            <p:nvPr/>
          </p:nvSpPr>
          <p:spPr>
            <a:xfrm>
              <a:off x="2822800" y="1836784"/>
              <a:ext cx="616887" cy="615680"/>
            </a:xfrm>
            <a:custGeom>
              <a:avLst/>
              <a:gdLst/>
              <a:ahLst/>
              <a:cxnLst/>
              <a:rect l="l" t="t" r="r" b="b"/>
              <a:pathLst>
                <a:path w="33224" h="33159" extrusionOk="0">
                  <a:moveTo>
                    <a:pt x="18118" y="0"/>
                  </a:moveTo>
                  <a:cubicBezTo>
                    <a:pt x="17878" y="0"/>
                    <a:pt x="17856" y="402"/>
                    <a:pt x="18113" y="402"/>
                  </a:cubicBezTo>
                  <a:cubicBezTo>
                    <a:pt x="18814" y="469"/>
                    <a:pt x="19481" y="602"/>
                    <a:pt x="20148" y="736"/>
                  </a:cubicBezTo>
                  <a:lnTo>
                    <a:pt x="20215" y="736"/>
                  </a:lnTo>
                  <a:cubicBezTo>
                    <a:pt x="20315" y="736"/>
                    <a:pt x="20381" y="669"/>
                    <a:pt x="20381" y="569"/>
                  </a:cubicBezTo>
                  <a:cubicBezTo>
                    <a:pt x="20415" y="469"/>
                    <a:pt x="20348" y="369"/>
                    <a:pt x="20248" y="336"/>
                  </a:cubicBezTo>
                  <a:cubicBezTo>
                    <a:pt x="19548" y="169"/>
                    <a:pt x="18847" y="69"/>
                    <a:pt x="18147" y="2"/>
                  </a:cubicBezTo>
                  <a:cubicBezTo>
                    <a:pt x="18137" y="1"/>
                    <a:pt x="18127" y="0"/>
                    <a:pt x="18118" y="0"/>
                  </a:cubicBezTo>
                  <a:close/>
                  <a:moveTo>
                    <a:pt x="13061" y="296"/>
                  </a:moveTo>
                  <a:cubicBezTo>
                    <a:pt x="13045" y="296"/>
                    <a:pt x="13027" y="298"/>
                    <a:pt x="13010" y="302"/>
                  </a:cubicBezTo>
                  <a:cubicBezTo>
                    <a:pt x="12743" y="369"/>
                    <a:pt x="12442" y="436"/>
                    <a:pt x="12176" y="502"/>
                  </a:cubicBezTo>
                  <a:cubicBezTo>
                    <a:pt x="12076" y="536"/>
                    <a:pt x="12009" y="669"/>
                    <a:pt x="12042" y="769"/>
                  </a:cubicBezTo>
                  <a:cubicBezTo>
                    <a:pt x="12076" y="869"/>
                    <a:pt x="12142" y="936"/>
                    <a:pt x="12242" y="936"/>
                  </a:cubicBezTo>
                  <a:lnTo>
                    <a:pt x="12309" y="903"/>
                  </a:lnTo>
                  <a:cubicBezTo>
                    <a:pt x="12576" y="836"/>
                    <a:pt x="12843" y="769"/>
                    <a:pt x="13110" y="702"/>
                  </a:cubicBezTo>
                  <a:cubicBezTo>
                    <a:pt x="13210" y="702"/>
                    <a:pt x="13310" y="569"/>
                    <a:pt x="13276" y="469"/>
                  </a:cubicBezTo>
                  <a:cubicBezTo>
                    <a:pt x="13248" y="382"/>
                    <a:pt x="13169" y="296"/>
                    <a:pt x="13061" y="296"/>
                  </a:cubicBezTo>
                  <a:close/>
                  <a:moveTo>
                    <a:pt x="21390" y="628"/>
                  </a:moveTo>
                  <a:cubicBezTo>
                    <a:pt x="21164" y="628"/>
                    <a:pt x="21072" y="977"/>
                    <a:pt x="21349" y="1069"/>
                  </a:cubicBezTo>
                  <a:cubicBezTo>
                    <a:pt x="23317" y="1670"/>
                    <a:pt x="25152" y="2637"/>
                    <a:pt x="26753" y="3938"/>
                  </a:cubicBezTo>
                  <a:cubicBezTo>
                    <a:pt x="26786" y="3971"/>
                    <a:pt x="26853" y="3971"/>
                    <a:pt x="26886" y="3971"/>
                  </a:cubicBezTo>
                  <a:cubicBezTo>
                    <a:pt x="26953" y="3971"/>
                    <a:pt x="27020" y="3938"/>
                    <a:pt x="27053" y="3871"/>
                  </a:cubicBezTo>
                  <a:cubicBezTo>
                    <a:pt x="27120" y="3805"/>
                    <a:pt x="27120" y="3671"/>
                    <a:pt x="27020" y="3605"/>
                  </a:cubicBezTo>
                  <a:cubicBezTo>
                    <a:pt x="25385" y="2270"/>
                    <a:pt x="23484" y="1270"/>
                    <a:pt x="21449" y="636"/>
                  </a:cubicBezTo>
                  <a:cubicBezTo>
                    <a:pt x="21429" y="631"/>
                    <a:pt x="21409" y="628"/>
                    <a:pt x="21390" y="628"/>
                  </a:cubicBezTo>
                  <a:close/>
                  <a:moveTo>
                    <a:pt x="8421" y="2102"/>
                  </a:moveTo>
                  <a:cubicBezTo>
                    <a:pt x="8381" y="2102"/>
                    <a:pt x="8342" y="2113"/>
                    <a:pt x="8306" y="2137"/>
                  </a:cubicBezTo>
                  <a:cubicBezTo>
                    <a:pt x="6472" y="3204"/>
                    <a:pt x="4870" y="4572"/>
                    <a:pt x="3536" y="6240"/>
                  </a:cubicBezTo>
                  <a:cubicBezTo>
                    <a:pt x="3469" y="6340"/>
                    <a:pt x="3503" y="6473"/>
                    <a:pt x="3569" y="6540"/>
                  </a:cubicBezTo>
                  <a:cubicBezTo>
                    <a:pt x="3603" y="6573"/>
                    <a:pt x="3670" y="6573"/>
                    <a:pt x="3703" y="6573"/>
                  </a:cubicBezTo>
                  <a:cubicBezTo>
                    <a:pt x="3770" y="6573"/>
                    <a:pt x="3836" y="6573"/>
                    <a:pt x="3870" y="6507"/>
                  </a:cubicBezTo>
                  <a:cubicBezTo>
                    <a:pt x="5137" y="4872"/>
                    <a:pt x="6738" y="3538"/>
                    <a:pt x="8506" y="2504"/>
                  </a:cubicBezTo>
                  <a:cubicBezTo>
                    <a:pt x="8606" y="2437"/>
                    <a:pt x="8640" y="2304"/>
                    <a:pt x="8606" y="2204"/>
                  </a:cubicBezTo>
                  <a:cubicBezTo>
                    <a:pt x="8563" y="2139"/>
                    <a:pt x="8492" y="2102"/>
                    <a:pt x="8421" y="2102"/>
                  </a:cubicBezTo>
                  <a:close/>
                  <a:moveTo>
                    <a:pt x="29799" y="6564"/>
                  </a:moveTo>
                  <a:cubicBezTo>
                    <a:pt x="29646" y="6564"/>
                    <a:pt x="29499" y="6736"/>
                    <a:pt x="29621" y="6907"/>
                  </a:cubicBezTo>
                  <a:cubicBezTo>
                    <a:pt x="29755" y="7107"/>
                    <a:pt x="29922" y="7341"/>
                    <a:pt x="30088" y="7574"/>
                  </a:cubicBezTo>
                  <a:cubicBezTo>
                    <a:pt x="30122" y="7641"/>
                    <a:pt x="30188" y="7674"/>
                    <a:pt x="30255" y="7674"/>
                  </a:cubicBezTo>
                  <a:cubicBezTo>
                    <a:pt x="30289" y="7674"/>
                    <a:pt x="30322" y="7641"/>
                    <a:pt x="30389" y="7641"/>
                  </a:cubicBezTo>
                  <a:cubicBezTo>
                    <a:pt x="30455" y="7574"/>
                    <a:pt x="30489" y="7441"/>
                    <a:pt x="30422" y="7341"/>
                  </a:cubicBezTo>
                  <a:cubicBezTo>
                    <a:pt x="30289" y="7107"/>
                    <a:pt x="30122" y="6874"/>
                    <a:pt x="29955" y="6640"/>
                  </a:cubicBezTo>
                  <a:cubicBezTo>
                    <a:pt x="29911" y="6587"/>
                    <a:pt x="29854" y="6564"/>
                    <a:pt x="29799" y="6564"/>
                  </a:cubicBezTo>
                  <a:close/>
                  <a:moveTo>
                    <a:pt x="2988" y="7172"/>
                  </a:moveTo>
                  <a:cubicBezTo>
                    <a:pt x="2916" y="7172"/>
                    <a:pt x="2845" y="7209"/>
                    <a:pt x="2802" y="7274"/>
                  </a:cubicBezTo>
                  <a:cubicBezTo>
                    <a:pt x="2402" y="7841"/>
                    <a:pt x="2068" y="8475"/>
                    <a:pt x="1735" y="9108"/>
                  </a:cubicBezTo>
                  <a:cubicBezTo>
                    <a:pt x="1668" y="9209"/>
                    <a:pt x="1735" y="9309"/>
                    <a:pt x="1835" y="9375"/>
                  </a:cubicBezTo>
                  <a:cubicBezTo>
                    <a:pt x="1865" y="9375"/>
                    <a:pt x="1894" y="9402"/>
                    <a:pt x="1924" y="9408"/>
                  </a:cubicBezTo>
                  <a:lnTo>
                    <a:pt x="1924" y="9408"/>
                  </a:lnTo>
                  <a:cubicBezTo>
                    <a:pt x="2012" y="9399"/>
                    <a:pt x="2071" y="9337"/>
                    <a:pt x="2102" y="9275"/>
                  </a:cubicBezTo>
                  <a:cubicBezTo>
                    <a:pt x="2402" y="8675"/>
                    <a:pt x="2769" y="8074"/>
                    <a:pt x="3136" y="7507"/>
                  </a:cubicBezTo>
                  <a:cubicBezTo>
                    <a:pt x="3203" y="7407"/>
                    <a:pt x="3169" y="7274"/>
                    <a:pt x="3102" y="7207"/>
                  </a:cubicBezTo>
                  <a:cubicBezTo>
                    <a:pt x="3067" y="7183"/>
                    <a:pt x="3027" y="7172"/>
                    <a:pt x="2988" y="7172"/>
                  </a:cubicBezTo>
                  <a:close/>
                  <a:moveTo>
                    <a:pt x="1924" y="9408"/>
                  </a:moveTo>
                  <a:lnTo>
                    <a:pt x="1924" y="9408"/>
                  </a:lnTo>
                  <a:cubicBezTo>
                    <a:pt x="1917" y="9408"/>
                    <a:pt x="1909" y="9409"/>
                    <a:pt x="1902" y="9409"/>
                  </a:cubicBezTo>
                  <a:lnTo>
                    <a:pt x="1935" y="9409"/>
                  </a:lnTo>
                  <a:cubicBezTo>
                    <a:pt x="1931" y="9409"/>
                    <a:pt x="1928" y="9408"/>
                    <a:pt x="1924" y="9408"/>
                  </a:cubicBezTo>
                  <a:close/>
                  <a:moveTo>
                    <a:pt x="32664" y="12971"/>
                  </a:moveTo>
                  <a:cubicBezTo>
                    <a:pt x="32650" y="12971"/>
                    <a:pt x="32637" y="12973"/>
                    <a:pt x="32624" y="12978"/>
                  </a:cubicBezTo>
                  <a:cubicBezTo>
                    <a:pt x="32490" y="13011"/>
                    <a:pt x="32423" y="13111"/>
                    <a:pt x="32457" y="13245"/>
                  </a:cubicBezTo>
                  <a:cubicBezTo>
                    <a:pt x="32590" y="13912"/>
                    <a:pt x="32690" y="14579"/>
                    <a:pt x="32757" y="15280"/>
                  </a:cubicBezTo>
                  <a:cubicBezTo>
                    <a:pt x="32757" y="15380"/>
                    <a:pt x="32857" y="15446"/>
                    <a:pt x="32957" y="15446"/>
                  </a:cubicBezTo>
                  <a:cubicBezTo>
                    <a:pt x="33091" y="15446"/>
                    <a:pt x="33157" y="15346"/>
                    <a:pt x="33157" y="15246"/>
                  </a:cubicBezTo>
                  <a:cubicBezTo>
                    <a:pt x="33091" y="14546"/>
                    <a:pt x="32990" y="13845"/>
                    <a:pt x="32857" y="13145"/>
                  </a:cubicBezTo>
                  <a:cubicBezTo>
                    <a:pt x="32828" y="13058"/>
                    <a:pt x="32749" y="12971"/>
                    <a:pt x="32664" y="12971"/>
                  </a:cubicBezTo>
                  <a:close/>
                  <a:moveTo>
                    <a:pt x="267" y="14979"/>
                  </a:moveTo>
                  <a:cubicBezTo>
                    <a:pt x="167" y="14979"/>
                    <a:pt x="67" y="15046"/>
                    <a:pt x="34" y="15179"/>
                  </a:cubicBezTo>
                  <a:cubicBezTo>
                    <a:pt x="34" y="15446"/>
                    <a:pt x="0" y="15713"/>
                    <a:pt x="0" y="16013"/>
                  </a:cubicBezTo>
                  <a:cubicBezTo>
                    <a:pt x="0" y="16113"/>
                    <a:pt x="100" y="16214"/>
                    <a:pt x="200" y="16214"/>
                  </a:cubicBezTo>
                  <a:cubicBezTo>
                    <a:pt x="300" y="16214"/>
                    <a:pt x="401" y="16147"/>
                    <a:pt x="401" y="16047"/>
                  </a:cubicBezTo>
                  <a:cubicBezTo>
                    <a:pt x="434" y="15747"/>
                    <a:pt x="434" y="15480"/>
                    <a:pt x="467" y="15213"/>
                  </a:cubicBezTo>
                  <a:cubicBezTo>
                    <a:pt x="467" y="15079"/>
                    <a:pt x="401" y="14979"/>
                    <a:pt x="267" y="14979"/>
                  </a:cubicBezTo>
                  <a:close/>
                  <a:moveTo>
                    <a:pt x="32990" y="16314"/>
                  </a:moveTo>
                  <a:cubicBezTo>
                    <a:pt x="32890" y="16314"/>
                    <a:pt x="32790" y="16414"/>
                    <a:pt x="32790" y="16514"/>
                  </a:cubicBezTo>
                  <a:cubicBezTo>
                    <a:pt x="32790" y="17047"/>
                    <a:pt x="32757" y="17581"/>
                    <a:pt x="32724" y="18082"/>
                  </a:cubicBezTo>
                  <a:cubicBezTo>
                    <a:pt x="32590" y="19616"/>
                    <a:pt x="32223" y="21117"/>
                    <a:pt x="31656" y="22551"/>
                  </a:cubicBezTo>
                  <a:cubicBezTo>
                    <a:pt x="31623" y="22651"/>
                    <a:pt x="31656" y="22785"/>
                    <a:pt x="31756" y="22818"/>
                  </a:cubicBezTo>
                  <a:lnTo>
                    <a:pt x="31823" y="22818"/>
                  </a:lnTo>
                  <a:cubicBezTo>
                    <a:pt x="31923" y="22818"/>
                    <a:pt x="31990" y="22785"/>
                    <a:pt x="32023" y="22685"/>
                  </a:cubicBezTo>
                  <a:cubicBezTo>
                    <a:pt x="32624" y="21217"/>
                    <a:pt x="32990" y="19683"/>
                    <a:pt x="33124" y="18115"/>
                  </a:cubicBezTo>
                  <a:cubicBezTo>
                    <a:pt x="33191" y="17581"/>
                    <a:pt x="33224" y="17047"/>
                    <a:pt x="33224" y="16514"/>
                  </a:cubicBezTo>
                  <a:cubicBezTo>
                    <a:pt x="33224" y="16414"/>
                    <a:pt x="33124" y="16314"/>
                    <a:pt x="32990" y="16314"/>
                  </a:cubicBezTo>
                  <a:close/>
                  <a:moveTo>
                    <a:pt x="589" y="19941"/>
                  </a:moveTo>
                  <a:cubicBezTo>
                    <a:pt x="570" y="19941"/>
                    <a:pt x="552" y="19944"/>
                    <a:pt x="534" y="19950"/>
                  </a:cubicBezTo>
                  <a:cubicBezTo>
                    <a:pt x="434" y="19950"/>
                    <a:pt x="367" y="20083"/>
                    <a:pt x="367" y="20183"/>
                  </a:cubicBezTo>
                  <a:cubicBezTo>
                    <a:pt x="834" y="22251"/>
                    <a:pt x="1701" y="24219"/>
                    <a:pt x="2902" y="25954"/>
                  </a:cubicBezTo>
                  <a:cubicBezTo>
                    <a:pt x="2936" y="26021"/>
                    <a:pt x="3002" y="26054"/>
                    <a:pt x="3069" y="26054"/>
                  </a:cubicBezTo>
                  <a:cubicBezTo>
                    <a:pt x="3102" y="26054"/>
                    <a:pt x="3169" y="26054"/>
                    <a:pt x="3203" y="26021"/>
                  </a:cubicBezTo>
                  <a:cubicBezTo>
                    <a:pt x="3303" y="25954"/>
                    <a:pt x="3303" y="25820"/>
                    <a:pt x="3236" y="25754"/>
                  </a:cubicBezTo>
                  <a:cubicBezTo>
                    <a:pt x="2068" y="24019"/>
                    <a:pt x="1234" y="22118"/>
                    <a:pt x="767" y="20083"/>
                  </a:cubicBezTo>
                  <a:cubicBezTo>
                    <a:pt x="767" y="20001"/>
                    <a:pt x="677" y="19941"/>
                    <a:pt x="589" y="19941"/>
                  </a:cubicBezTo>
                  <a:close/>
                  <a:moveTo>
                    <a:pt x="29803" y="26041"/>
                  </a:moveTo>
                  <a:cubicBezTo>
                    <a:pt x="29748" y="26041"/>
                    <a:pt x="29692" y="26066"/>
                    <a:pt x="29655" y="26121"/>
                  </a:cubicBezTo>
                  <a:cubicBezTo>
                    <a:pt x="29488" y="26354"/>
                    <a:pt x="29321" y="26554"/>
                    <a:pt x="29154" y="26754"/>
                  </a:cubicBezTo>
                  <a:cubicBezTo>
                    <a:pt x="29054" y="26854"/>
                    <a:pt x="29088" y="26988"/>
                    <a:pt x="29154" y="27055"/>
                  </a:cubicBezTo>
                  <a:cubicBezTo>
                    <a:pt x="29221" y="27088"/>
                    <a:pt x="29254" y="27121"/>
                    <a:pt x="29288" y="27121"/>
                  </a:cubicBezTo>
                  <a:cubicBezTo>
                    <a:pt x="29355" y="27121"/>
                    <a:pt x="29421" y="27088"/>
                    <a:pt x="29455" y="27021"/>
                  </a:cubicBezTo>
                  <a:cubicBezTo>
                    <a:pt x="29655" y="26821"/>
                    <a:pt x="29822" y="26588"/>
                    <a:pt x="29988" y="26354"/>
                  </a:cubicBezTo>
                  <a:cubicBezTo>
                    <a:pt x="30055" y="26287"/>
                    <a:pt x="30022" y="26154"/>
                    <a:pt x="29922" y="26087"/>
                  </a:cubicBezTo>
                  <a:cubicBezTo>
                    <a:pt x="29892" y="26057"/>
                    <a:pt x="29848" y="26041"/>
                    <a:pt x="29803" y="26041"/>
                  </a:cubicBezTo>
                  <a:close/>
                  <a:moveTo>
                    <a:pt x="3812" y="26627"/>
                  </a:moveTo>
                  <a:cubicBezTo>
                    <a:pt x="3771" y="26627"/>
                    <a:pt x="3731" y="26646"/>
                    <a:pt x="3703" y="26688"/>
                  </a:cubicBezTo>
                  <a:cubicBezTo>
                    <a:pt x="3603" y="26754"/>
                    <a:pt x="3569" y="26888"/>
                    <a:pt x="3670" y="26955"/>
                  </a:cubicBezTo>
                  <a:cubicBezTo>
                    <a:pt x="4103" y="27522"/>
                    <a:pt x="4570" y="28022"/>
                    <a:pt x="5071" y="28522"/>
                  </a:cubicBezTo>
                  <a:cubicBezTo>
                    <a:pt x="5137" y="28556"/>
                    <a:pt x="5171" y="28589"/>
                    <a:pt x="5237" y="28589"/>
                  </a:cubicBezTo>
                  <a:cubicBezTo>
                    <a:pt x="5404" y="28589"/>
                    <a:pt x="5504" y="28356"/>
                    <a:pt x="5371" y="28222"/>
                  </a:cubicBezTo>
                  <a:cubicBezTo>
                    <a:pt x="4870" y="27755"/>
                    <a:pt x="4403" y="27255"/>
                    <a:pt x="3970" y="26721"/>
                  </a:cubicBezTo>
                  <a:cubicBezTo>
                    <a:pt x="3931" y="26663"/>
                    <a:pt x="3870" y="26627"/>
                    <a:pt x="3812" y="26627"/>
                  </a:cubicBezTo>
                  <a:close/>
                  <a:moveTo>
                    <a:pt x="24545" y="30651"/>
                  </a:moveTo>
                  <a:cubicBezTo>
                    <a:pt x="24505" y="30651"/>
                    <a:pt x="24462" y="30663"/>
                    <a:pt x="24418" y="30691"/>
                  </a:cubicBezTo>
                  <a:cubicBezTo>
                    <a:pt x="23817" y="31024"/>
                    <a:pt x="23217" y="31324"/>
                    <a:pt x="22583" y="31558"/>
                  </a:cubicBezTo>
                  <a:cubicBezTo>
                    <a:pt x="22295" y="31622"/>
                    <a:pt x="22376" y="31993"/>
                    <a:pt x="22619" y="31993"/>
                  </a:cubicBezTo>
                  <a:cubicBezTo>
                    <a:pt x="22629" y="31993"/>
                    <a:pt x="22639" y="31993"/>
                    <a:pt x="22650" y="31992"/>
                  </a:cubicBezTo>
                  <a:lnTo>
                    <a:pt x="22716" y="31992"/>
                  </a:lnTo>
                  <a:cubicBezTo>
                    <a:pt x="23384" y="31725"/>
                    <a:pt x="24017" y="31391"/>
                    <a:pt x="24651" y="31058"/>
                  </a:cubicBezTo>
                  <a:cubicBezTo>
                    <a:pt x="24846" y="30946"/>
                    <a:pt x="24740" y="30651"/>
                    <a:pt x="24545" y="30651"/>
                  </a:cubicBezTo>
                  <a:close/>
                  <a:moveTo>
                    <a:pt x="10457" y="31542"/>
                  </a:moveTo>
                  <a:cubicBezTo>
                    <a:pt x="10243" y="31542"/>
                    <a:pt x="10137" y="31869"/>
                    <a:pt x="10374" y="31958"/>
                  </a:cubicBezTo>
                  <a:cubicBezTo>
                    <a:pt x="10641" y="32058"/>
                    <a:pt x="10908" y="32158"/>
                    <a:pt x="11175" y="32258"/>
                  </a:cubicBezTo>
                  <a:lnTo>
                    <a:pt x="11242" y="32258"/>
                  </a:lnTo>
                  <a:cubicBezTo>
                    <a:pt x="11308" y="32258"/>
                    <a:pt x="11408" y="32192"/>
                    <a:pt x="11442" y="32125"/>
                  </a:cubicBezTo>
                  <a:cubicBezTo>
                    <a:pt x="11475" y="32025"/>
                    <a:pt x="11408" y="31891"/>
                    <a:pt x="11308" y="31858"/>
                  </a:cubicBezTo>
                  <a:cubicBezTo>
                    <a:pt x="11041" y="31758"/>
                    <a:pt x="10775" y="31658"/>
                    <a:pt x="10541" y="31558"/>
                  </a:cubicBezTo>
                  <a:cubicBezTo>
                    <a:pt x="10512" y="31547"/>
                    <a:pt x="10484" y="31542"/>
                    <a:pt x="10457" y="31542"/>
                  </a:cubicBezTo>
                  <a:close/>
                  <a:moveTo>
                    <a:pt x="21471" y="31983"/>
                  </a:moveTo>
                  <a:cubicBezTo>
                    <a:pt x="21452" y="31983"/>
                    <a:pt x="21433" y="31986"/>
                    <a:pt x="21416" y="31992"/>
                  </a:cubicBezTo>
                  <a:cubicBezTo>
                    <a:pt x="19858" y="32493"/>
                    <a:pt x="18237" y="32744"/>
                    <a:pt x="16603" y="32744"/>
                  </a:cubicBezTo>
                  <a:cubicBezTo>
                    <a:pt x="16173" y="32744"/>
                    <a:pt x="15742" y="32727"/>
                    <a:pt x="15311" y="32692"/>
                  </a:cubicBezTo>
                  <a:cubicBezTo>
                    <a:pt x="15301" y="32691"/>
                    <a:pt x="15290" y="32690"/>
                    <a:pt x="15280" y="32690"/>
                  </a:cubicBezTo>
                  <a:cubicBezTo>
                    <a:pt x="15042" y="32690"/>
                    <a:pt x="15022" y="33060"/>
                    <a:pt x="15278" y="33092"/>
                  </a:cubicBezTo>
                  <a:cubicBezTo>
                    <a:pt x="15711" y="33159"/>
                    <a:pt x="16178" y="33159"/>
                    <a:pt x="16612" y="33159"/>
                  </a:cubicBezTo>
                  <a:cubicBezTo>
                    <a:pt x="18280" y="33159"/>
                    <a:pt x="19948" y="32892"/>
                    <a:pt x="21549" y="32392"/>
                  </a:cubicBezTo>
                  <a:cubicBezTo>
                    <a:pt x="21649" y="32358"/>
                    <a:pt x="21716" y="32225"/>
                    <a:pt x="21682" y="32125"/>
                  </a:cubicBezTo>
                  <a:cubicBezTo>
                    <a:pt x="21655" y="32043"/>
                    <a:pt x="21560" y="31983"/>
                    <a:pt x="21471" y="319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06;p102">
              <a:extLst>
                <a:ext uri="{FF2B5EF4-FFF2-40B4-BE49-F238E27FC236}">
                  <a16:creationId xmlns:a16="http://schemas.microsoft.com/office/drawing/2014/main" id="{95577052-2C66-CC6E-7CD1-E20DB7C30996}"/>
                </a:ext>
              </a:extLst>
            </p:cNvPr>
            <p:cNvSpPr/>
            <p:nvPr/>
          </p:nvSpPr>
          <p:spPr>
            <a:xfrm>
              <a:off x="2833940" y="1873956"/>
              <a:ext cx="593993" cy="539553"/>
            </a:xfrm>
            <a:custGeom>
              <a:avLst/>
              <a:gdLst/>
              <a:ahLst/>
              <a:cxnLst/>
              <a:rect l="l" t="t" r="r" b="b"/>
              <a:pathLst>
                <a:path w="31991" h="29059" extrusionOk="0">
                  <a:moveTo>
                    <a:pt x="16004" y="1"/>
                  </a:moveTo>
                  <a:cubicBezTo>
                    <a:pt x="14885" y="1"/>
                    <a:pt x="13748" y="130"/>
                    <a:pt x="12610" y="402"/>
                  </a:cubicBezTo>
                  <a:cubicBezTo>
                    <a:pt x="4804" y="2270"/>
                    <a:pt x="1" y="10075"/>
                    <a:pt x="1835" y="17914"/>
                  </a:cubicBezTo>
                  <a:cubicBezTo>
                    <a:pt x="3431" y="24581"/>
                    <a:pt x="9383" y="29058"/>
                    <a:pt x="15949" y="29058"/>
                  </a:cubicBezTo>
                  <a:cubicBezTo>
                    <a:pt x="17070" y="29058"/>
                    <a:pt x="18209" y="28928"/>
                    <a:pt x="19348" y="28655"/>
                  </a:cubicBezTo>
                  <a:cubicBezTo>
                    <a:pt x="27153" y="26821"/>
                    <a:pt x="31990" y="18982"/>
                    <a:pt x="30122" y="11176"/>
                  </a:cubicBezTo>
                  <a:cubicBezTo>
                    <a:pt x="28525" y="4504"/>
                    <a:pt x="22590" y="1"/>
                    <a:pt x="16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07;p102">
              <a:extLst>
                <a:ext uri="{FF2B5EF4-FFF2-40B4-BE49-F238E27FC236}">
                  <a16:creationId xmlns:a16="http://schemas.microsoft.com/office/drawing/2014/main" id="{544F1E06-6CBE-7BF6-E161-02AE471A422E}"/>
                </a:ext>
              </a:extLst>
            </p:cNvPr>
            <p:cNvSpPr/>
            <p:nvPr/>
          </p:nvSpPr>
          <p:spPr>
            <a:xfrm>
              <a:off x="2292623" y="1295485"/>
              <a:ext cx="616905" cy="616905"/>
            </a:xfrm>
            <a:custGeom>
              <a:avLst/>
              <a:gdLst/>
              <a:ahLst/>
              <a:cxnLst/>
              <a:rect l="l" t="t" r="r" b="b"/>
              <a:pathLst>
                <a:path w="33225" h="33225" extrusionOk="0">
                  <a:moveTo>
                    <a:pt x="16379" y="1"/>
                  </a:moveTo>
                  <a:cubicBezTo>
                    <a:pt x="16245" y="1"/>
                    <a:pt x="16179" y="101"/>
                    <a:pt x="16179" y="234"/>
                  </a:cubicBezTo>
                  <a:cubicBezTo>
                    <a:pt x="16179" y="334"/>
                    <a:pt x="16279" y="434"/>
                    <a:pt x="16379" y="434"/>
                  </a:cubicBezTo>
                  <a:lnTo>
                    <a:pt x="16612" y="434"/>
                  </a:lnTo>
                  <a:cubicBezTo>
                    <a:pt x="17213" y="434"/>
                    <a:pt x="17847" y="468"/>
                    <a:pt x="18447" y="534"/>
                  </a:cubicBezTo>
                  <a:lnTo>
                    <a:pt x="18480" y="534"/>
                  </a:lnTo>
                  <a:cubicBezTo>
                    <a:pt x="18580" y="534"/>
                    <a:pt x="18647" y="434"/>
                    <a:pt x="18681" y="334"/>
                  </a:cubicBezTo>
                  <a:cubicBezTo>
                    <a:pt x="18681" y="234"/>
                    <a:pt x="18580" y="134"/>
                    <a:pt x="18480" y="101"/>
                  </a:cubicBezTo>
                  <a:cubicBezTo>
                    <a:pt x="17880" y="34"/>
                    <a:pt x="17246" y="1"/>
                    <a:pt x="16612" y="1"/>
                  </a:cubicBezTo>
                  <a:close/>
                  <a:moveTo>
                    <a:pt x="19696" y="294"/>
                  </a:moveTo>
                  <a:cubicBezTo>
                    <a:pt x="19589" y="294"/>
                    <a:pt x="19510" y="381"/>
                    <a:pt x="19481" y="468"/>
                  </a:cubicBezTo>
                  <a:cubicBezTo>
                    <a:pt x="19481" y="601"/>
                    <a:pt x="19548" y="701"/>
                    <a:pt x="19648" y="735"/>
                  </a:cubicBezTo>
                  <a:cubicBezTo>
                    <a:pt x="20048" y="801"/>
                    <a:pt x="20448" y="901"/>
                    <a:pt x="20849" y="1001"/>
                  </a:cubicBezTo>
                  <a:lnTo>
                    <a:pt x="20915" y="1001"/>
                  </a:lnTo>
                  <a:cubicBezTo>
                    <a:pt x="21016" y="1001"/>
                    <a:pt x="21116" y="935"/>
                    <a:pt x="21149" y="835"/>
                  </a:cubicBezTo>
                  <a:cubicBezTo>
                    <a:pt x="21149" y="735"/>
                    <a:pt x="21082" y="635"/>
                    <a:pt x="20982" y="601"/>
                  </a:cubicBezTo>
                  <a:cubicBezTo>
                    <a:pt x="20582" y="468"/>
                    <a:pt x="20148" y="401"/>
                    <a:pt x="19748" y="301"/>
                  </a:cubicBezTo>
                  <a:cubicBezTo>
                    <a:pt x="19730" y="296"/>
                    <a:pt x="19713" y="294"/>
                    <a:pt x="19696" y="294"/>
                  </a:cubicBezTo>
                  <a:close/>
                  <a:moveTo>
                    <a:pt x="14179" y="199"/>
                  </a:moveTo>
                  <a:cubicBezTo>
                    <a:pt x="14168" y="199"/>
                    <a:pt x="14156" y="200"/>
                    <a:pt x="14144" y="201"/>
                  </a:cubicBezTo>
                  <a:cubicBezTo>
                    <a:pt x="12743" y="401"/>
                    <a:pt x="11409" y="801"/>
                    <a:pt x="10108" y="1335"/>
                  </a:cubicBezTo>
                  <a:cubicBezTo>
                    <a:pt x="10008" y="1368"/>
                    <a:pt x="9941" y="1502"/>
                    <a:pt x="10008" y="1602"/>
                  </a:cubicBezTo>
                  <a:cubicBezTo>
                    <a:pt x="10008" y="1702"/>
                    <a:pt x="10108" y="1735"/>
                    <a:pt x="10174" y="1735"/>
                  </a:cubicBezTo>
                  <a:lnTo>
                    <a:pt x="10275" y="1735"/>
                  </a:lnTo>
                  <a:cubicBezTo>
                    <a:pt x="11509" y="1202"/>
                    <a:pt x="12843" y="801"/>
                    <a:pt x="14211" y="601"/>
                  </a:cubicBezTo>
                  <a:cubicBezTo>
                    <a:pt x="14467" y="569"/>
                    <a:pt x="14446" y="199"/>
                    <a:pt x="14179" y="199"/>
                  </a:cubicBezTo>
                  <a:close/>
                  <a:moveTo>
                    <a:pt x="8321" y="2268"/>
                  </a:moveTo>
                  <a:cubicBezTo>
                    <a:pt x="8281" y="2268"/>
                    <a:pt x="8242" y="2279"/>
                    <a:pt x="8206" y="2302"/>
                  </a:cubicBezTo>
                  <a:cubicBezTo>
                    <a:pt x="7839" y="2503"/>
                    <a:pt x="7506" y="2736"/>
                    <a:pt x="7139" y="2970"/>
                  </a:cubicBezTo>
                  <a:cubicBezTo>
                    <a:pt x="7039" y="3036"/>
                    <a:pt x="7039" y="3170"/>
                    <a:pt x="7106" y="3270"/>
                  </a:cubicBezTo>
                  <a:cubicBezTo>
                    <a:pt x="7139" y="3303"/>
                    <a:pt x="7206" y="3336"/>
                    <a:pt x="7272" y="3336"/>
                  </a:cubicBezTo>
                  <a:cubicBezTo>
                    <a:pt x="7306" y="3336"/>
                    <a:pt x="7339" y="3336"/>
                    <a:pt x="7372" y="3303"/>
                  </a:cubicBezTo>
                  <a:cubicBezTo>
                    <a:pt x="7706" y="3070"/>
                    <a:pt x="8073" y="2869"/>
                    <a:pt x="8407" y="2636"/>
                  </a:cubicBezTo>
                  <a:cubicBezTo>
                    <a:pt x="8507" y="2603"/>
                    <a:pt x="8540" y="2469"/>
                    <a:pt x="8507" y="2369"/>
                  </a:cubicBezTo>
                  <a:cubicBezTo>
                    <a:pt x="8464" y="2304"/>
                    <a:pt x="8393" y="2268"/>
                    <a:pt x="8321" y="2268"/>
                  </a:cubicBezTo>
                  <a:close/>
                  <a:moveTo>
                    <a:pt x="22862" y="1241"/>
                  </a:moveTo>
                  <a:cubicBezTo>
                    <a:pt x="22783" y="1241"/>
                    <a:pt x="22707" y="1296"/>
                    <a:pt x="22683" y="1368"/>
                  </a:cubicBezTo>
                  <a:cubicBezTo>
                    <a:pt x="22650" y="1468"/>
                    <a:pt x="22683" y="1602"/>
                    <a:pt x="22783" y="1635"/>
                  </a:cubicBezTo>
                  <a:cubicBezTo>
                    <a:pt x="24051" y="2169"/>
                    <a:pt x="25252" y="2869"/>
                    <a:pt x="26353" y="3703"/>
                  </a:cubicBezTo>
                  <a:cubicBezTo>
                    <a:pt x="26386" y="3703"/>
                    <a:pt x="26453" y="3737"/>
                    <a:pt x="26486" y="3737"/>
                  </a:cubicBezTo>
                  <a:cubicBezTo>
                    <a:pt x="26553" y="3737"/>
                    <a:pt x="26620" y="3703"/>
                    <a:pt x="26653" y="3637"/>
                  </a:cubicBezTo>
                  <a:cubicBezTo>
                    <a:pt x="26720" y="3537"/>
                    <a:pt x="26720" y="3403"/>
                    <a:pt x="26620" y="3336"/>
                  </a:cubicBezTo>
                  <a:cubicBezTo>
                    <a:pt x="25485" y="2503"/>
                    <a:pt x="24251" y="1802"/>
                    <a:pt x="22950" y="1268"/>
                  </a:cubicBezTo>
                  <a:cubicBezTo>
                    <a:pt x="22922" y="1250"/>
                    <a:pt x="22892" y="1241"/>
                    <a:pt x="22862" y="1241"/>
                  </a:cubicBezTo>
                  <a:close/>
                  <a:moveTo>
                    <a:pt x="6284" y="3690"/>
                  </a:moveTo>
                  <a:cubicBezTo>
                    <a:pt x="6235" y="3690"/>
                    <a:pt x="6183" y="3707"/>
                    <a:pt x="6138" y="3737"/>
                  </a:cubicBezTo>
                  <a:cubicBezTo>
                    <a:pt x="5605" y="4170"/>
                    <a:pt x="5071" y="4637"/>
                    <a:pt x="4604" y="5171"/>
                  </a:cubicBezTo>
                  <a:cubicBezTo>
                    <a:pt x="4504" y="5238"/>
                    <a:pt x="4504" y="5371"/>
                    <a:pt x="4604" y="5471"/>
                  </a:cubicBezTo>
                  <a:cubicBezTo>
                    <a:pt x="4637" y="5505"/>
                    <a:pt x="4671" y="5505"/>
                    <a:pt x="4737" y="5505"/>
                  </a:cubicBezTo>
                  <a:cubicBezTo>
                    <a:pt x="4804" y="5505"/>
                    <a:pt x="4871" y="5505"/>
                    <a:pt x="4904" y="5438"/>
                  </a:cubicBezTo>
                  <a:cubicBezTo>
                    <a:pt x="5371" y="4938"/>
                    <a:pt x="5871" y="4504"/>
                    <a:pt x="6405" y="4070"/>
                  </a:cubicBezTo>
                  <a:cubicBezTo>
                    <a:pt x="6505" y="3970"/>
                    <a:pt x="6505" y="3837"/>
                    <a:pt x="6438" y="3770"/>
                  </a:cubicBezTo>
                  <a:cubicBezTo>
                    <a:pt x="6402" y="3715"/>
                    <a:pt x="6345" y="3690"/>
                    <a:pt x="6284" y="3690"/>
                  </a:cubicBezTo>
                  <a:close/>
                  <a:moveTo>
                    <a:pt x="29476" y="6234"/>
                  </a:moveTo>
                  <a:cubicBezTo>
                    <a:pt x="29319" y="6234"/>
                    <a:pt x="29163" y="6422"/>
                    <a:pt x="29288" y="6572"/>
                  </a:cubicBezTo>
                  <a:cubicBezTo>
                    <a:pt x="29722" y="7106"/>
                    <a:pt x="30122" y="7673"/>
                    <a:pt x="30489" y="8240"/>
                  </a:cubicBezTo>
                  <a:cubicBezTo>
                    <a:pt x="30522" y="8307"/>
                    <a:pt x="30589" y="8340"/>
                    <a:pt x="30656" y="8340"/>
                  </a:cubicBezTo>
                  <a:cubicBezTo>
                    <a:pt x="30689" y="8340"/>
                    <a:pt x="30722" y="8340"/>
                    <a:pt x="30756" y="8307"/>
                  </a:cubicBezTo>
                  <a:cubicBezTo>
                    <a:pt x="30856" y="8240"/>
                    <a:pt x="30889" y="8107"/>
                    <a:pt x="30856" y="8040"/>
                  </a:cubicBezTo>
                  <a:cubicBezTo>
                    <a:pt x="30456" y="7439"/>
                    <a:pt x="30055" y="6839"/>
                    <a:pt x="29622" y="6305"/>
                  </a:cubicBezTo>
                  <a:cubicBezTo>
                    <a:pt x="29580" y="6255"/>
                    <a:pt x="29528" y="6234"/>
                    <a:pt x="29476" y="6234"/>
                  </a:cubicBezTo>
                  <a:close/>
                  <a:moveTo>
                    <a:pt x="31246" y="9014"/>
                  </a:moveTo>
                  <a:cubicBezTo>
                    <a:pt x="31215" y="9014"/>
                    <a:pt x="31184" y="9022"/>
                    <a:pt x="31156" y="9041"/>
                  </a:cubicBezTo>
                  <a:cubicBezTo>
                    <a:pt x="31056" y="9107"/>
                    <a:pt x="31023" y="9207"/>
                    <a:pt x="31089" y="9307"/>
                  </a:cubicBezTo>
                  <a:cubicBezTo>
                    <a:pt x="31256" y="9674"/>
                    <a:pt x="31423" y="10075"/>
                    <a:pt x="31590" y="10442"/>
                  </a:cubicBezTo>
                  <a:cubicBezTo>
                    <a:pt x="31623" y="10508"/>
                    <a:pt x="31690" y="10575"/>
                    <a:pt x="31790" y="10575"/>
                  </a:cubicBezTo>
                  <a:cubicBezTo>
                    <a:pt x="31823" y="10575"/>
                    <a:pt x="31823" y="10575"/>
                    <a:pt x="31857" y="10542"/>
                  </a:cubicBezTo>
                  <a:cubicBezTo>
                    <a:pt x="31957" y="10508"/>
                    <a:pt x="32023" y="10375"/>
                    <a:pt x="31990" y="10275"/>
                  </a:cubicBezTo>
                  <a:cubicBezTo>
                    <a:pt x="31823" y="9908"/>
                    <a:pt x="31623" y="9508"/>
                    <a:pt x="31456" y="9141"/>
                  </a:cubicBezTo>
                  <a:cubicBezTo>
                    <a:pt x="31408" y="9068"/>
                    <a:pt x="31326" y="9014"/>
                    <a:pt x="31246" y="9014"/>
                  </a:cubicBezTo>
                  <a:close/>
                  <a:moveTo>
                    <a:pt x="2286" y="8448"/>
                  </a:moveTo>
                  <a:cubicBezTo>
                    <a:pt x="2217" y="8448"/>
                    <a:pt x="2147" y="8485"/>
                    <a:pt x="2102" y="8574"/>
                  </a:cubicBezTo>
                  <a:cubicBezTo>
                    <a:pt x="1402" y="9808"/>
                    <a:pt x="868" y="11109"/>
                    <a:pt x="534" y="12476"/>
                  </a:cubicBezTo>
                  <a:cubicBezTo>
                    <a:pt x="501" y="12576"/>
                    <a:pt x="568" y="12710"/>
                    <a:pt x="668" y="12743"/>
                  </a:cubicBezTo>
                  <a:lnTo>
                    <a:pt x="734" y="12743"/>
                  </a:lnTo>
                  <a:cubicBezTo>
                    <a:pt x="834" y="12710"/>
                    <a:pt x="901" y="12676"/>
                    <a:pt x="935" y="12576"/>
                  </a:cubicBezTo>
                  <a:cubicBezTo>
                    <a:pt x="1268" y="11242"/>
                    <a:pt x="1802" y="9975"/>
                    <a:pt x="2469" y="8774"/>
                  </a:cubicBezTo>
                  <a:cubicBezTo>
                    <a:pt x="2558" y="8596"/>
                    <a:pt x="2424" y="8448"/>
                    <a:pt x="2286" y="8448"/>
                  </a:cubicBezTo>
                  <a:close/>
                  <a:moveTo>
                    <a:pt x="327" y="14371"/>
                  </a:moveTo>
                  <a:cubicBezTo>
                    <a:pt x="242" y="14371"/>
                    <a:pt x="163" y="14458"/>
                    <a:pt x="134" y="14544"/>
                  </a:cubicBezTo>
                  <a:cubicBezTo>
                    <a:pt x="101" y="14978"/>
                    <a:pt x="67" y="15378"/>
                    <a:pt x="34" y="15812"/>
                  </a:cubicBezTo>
                  <a:cubicBezTo>
                    <a:pt x="34" y="15912"/>
                    <a:pt x="101" y="16012"/>
                    <a:pt x="234" y="16012"/>
                  </a:cubicBezTo>
                  <a:cubicBezTo>
                    <a:pt x="334" y="16012"/>
                    <a:pt x="434" y="15945"/>
                    <a:pt x="468" y="15845"/>
                  </a:cubicBezTo>
                  <a:cubicBezTo>
                    <a:pt x="468" y="15445"/>
                    <a:pt x="501" y="15011"/>
                    <a:pt x="568" y="14611"/>
                  </a:cubicBezTo>
                  <a:cubicBezTo>
                    <a:pt x="568" y="14478"/>
                    <a:pt x="501" y="14378"/>
                    <a:pt x="367" y="14378"/>
                  </a:cubicBezTo>
                  <a:cubicBezTo>
                    <a:pt x="354" y="14373"/>
                    <a:pt x="341" y="14371"/>
                    <a:pt x="327" y="14371"/>
                  </a:cubicBezTo>
                  <a:close/>
                  <a:moveTo>
                    <a:pt x="32463" y="12119"/>
                  </a:moveTo>
                  <a:cubicBezTo>
                    <a:pt x="32341" y="12119"/>
                    <a:pt x="32218" y="12219"/>
                    <a:pt x="32257" y="12376"/>
                  </a:cubicBezTo>
                  <a:cubicBezTo>
                    <a:pt x="32590" y="13677"/>
                    <a:pt x="32791" y="15045"/>
                    <a:pt x="32824" y="16379"/>
                  </a:cubicBezTo>
                  <a:lnTo>
                    <a:pt x="32824" y="16446"/>
                  </a:lnTo>
                  <a:cubicBezTo>
                    <a:pt x="32824" y="16579"/>
                    <a:pt x="32891" y="16646"/>
                    <a:pt x="33024" y="16646"/>
                  </a:cubicBezTo>
                  <a:cubicBezTo>
                    <a:pt x="33158" y="16646"/>
                    <a:pt x="33224" y="16579"/>
                    <a:pt x="33224" y="16446"/>
                  </a:cubicBezTo>
                  <a:lnTo>
                    <a:pt x="33224" y="16379"/>
                  </a:lnTo>
                  <a:cubicBezTo>
                    <a:pt x="33224" y="14978"/>
                    <a:pt x="33024" y="13610"/>
                    <a:pt x="32657" y="12276"/>
                  </a:cubicBezTo>
                  <a:cubicBezTo>
                    <a:pt x="32630" y="12167"/>
                    <a:pt x="32547" y="12119"/>
                    <a:pt x="32463" y="12119"/>
                  </a:cubicBezTo>
                  <a:close/>
                  <a:moveTo>
                    <a:pt x="201" y="16879"/>
                  </a:moveTo>
                  <a:cubicBezTo>
                    <a:pt x="101" y="16879"/>
                    <a:pt x="1" y="16980"/>
                    <a:pt x="1" y="17080"/>
                  </a:cubicBezTo>
                  <a:cubicBezTo>
                    <a:pt x="34" y="17780"/>
                    <a:pt x="101" y="18481"/>
                    <a:pt x="201" y="19181"/>
                  </a:cubicBezTo>
                  <a:cubicBezTo>
                    <a:pt x="201" y="19281"/>
                    <a:pt x="301" y="19348"/>
                    <a:pt x="401" y="19348"/>
                  </a:cubicBezTo>
                  <a:lnTo>
                    <a:pt x="434" y="19348"/>
                  </a:lnTo>
                  <a:cubicBezTo>
                    <a:pt x="534" y="19348"/>
                    <a:pt x="634" y="19248"/>
                    <a:pt x="601" y="19114"/>
                  </a:cubicBezTo>
                  <a:cubicBezTo>
                    <a:pt x="501" y="18447"/>
                    <a:pt x="434" y="17747"/>
                    <a:pt x="434" y="17080"/>
                  </a:cubicBezTo>
                  <a:cubicBezTo>
                    <a:pt x="434" y="16946"/>
                    <a:pt x="334" y="16879"/>
                    <a:pt x="201" y="16879"/>
                  </a:cubicBezTo>
                  <a:close/>
                  <a:moveTo>
                    <a:pt x="32550" y="20375"/>
                  </a:moveTo>
                  <a:cubicBezTo>
                    <a:pt x="32465" y="20375"/>
                    <a:pt x="32386" y="20462"/>
                    <a:pt x="32357" y="20549"/>
                  </a:cubicBezTo>
                  <a:cubicBezTo>
                    <a:pt x="32190" y="21216"/>
                    <a:pt x="31990" y="21850"/>
                    <a:pt x="31723" y="22517"/>
                  </a:cubicBezTo>
                  <a:cubicBezTo>
                    <a:pt x="31690" y="22617"/>
                    <a:pt x="31723" y="22750"/>
                    <a:pt x="31857" y="22784"/>
                  </a:cubicBezTo>
                  <a:lnTo>
                    <a:pt x="31923" y="22784"/>
                  </a:lnTo>
                  <a:cubicBezTo>
                    <a:pt x="31990" y="22784"/>
                    <a:pt x="32090" y="22750"/>
                    <a:pt x="32123" y="22650"/>
                  </a:cubicBezTo>
                  <a:cubicBezTo>
                    <a:pt x="32357" y="21983"/>
                    <a:pt x="32590" y="21316"/>
                    <a:pt x="32757" y="20649"/>
                  </a:cubicBezTo>
                  <a:cubicBezTo>
                    <a:pt x="32791" y="20549"/>
                    <a:pt x="32724" y="20415"/>
                    <a:pt x="32590" y="20382"/>
                  </a:cubicBezTo>
                  <a:cubicBezTo>
                    <a:pt x="32577" y="20378"/>
                    <a:pt x="32564" y="20375"/>
                    <a:pt x="32550" y="20375"/>
                  </a:cubicBezTo>
                  <a:close/>
                  <a:moveTo>
                    <a:pt x="31416" y="23492"/>
                  </a:moveTo>
                  <a:cubicBezTo>
                    <a:pt x="31341" y="23492"/>
                    <a:pt x="31267" y="23529"/>
                    <a:pt x="31223" y="23618"/>
                  </a:cubicBezTo>
                  <a:cubicBezTo>
                    <a:pt x="31089" y="23985"/>
                    <a:pt x="30856" y="24351"/>
                    <a:pt x="30656" y="24718"/>
                  </a:cubicBezTo>
                  <a:cubicBezTo>
                    <a:pt x="30589" y="24818"/>
                    <a:pt x="30622" y="24952"/>
                    <a:pt x="30722" y="25019"/>
                  </a:cubicBezTo>
                  <a:lnTo>
                    <a:pt x="30856" y="25019"/>
                  </a:lnTo>
                  <a:cubicBezTo>
                    <a:pt x="30923" y="25019"/>
                    <a:pt x="30989" y="24985"/>
                    <a:pt x="31023" y="24919"/>
                  </a:cubicBezTo>
                  <a:cubicBezTo>
                    <a:pt x="31223" y="24552"/>
                    <a:pt x="31423" y="24185"/>
                    <a:pt x="31623" y="23818"/>
                  </a:cubicBezTo>
                  <a:cubicBezTo>
                    <a:pt x="31712" y="23640"/>
                    <a:pt x="31564" y="23492"/>
                    <a:pt x="31416" y="23492"/>
                  </a:cubicBezTo>
                  <a:close/>
                  <a:moveTo>
                    <a:pt x="1576" y="22901"/>
                  </a:moveTo>
                  <a:cubicBezTo>
                    <a:pt x="1432" y="22901"/>
                    <a:pt x="1282" y="23045"/>
                    <a:pt x="1368" y="23217"/>
                  </a:cubicBezTo>
                  <a:cubicBezTo>
                    <a:pt x="1935" y="24485"/>
                    <a:pt x="2669" y="25719"/>
                    <a:pt x="3536" y="26820"/>
                  </a:cubicBezTo>
                  <a:cubicBezTo>
                    <a:pt x="3567" y="26881"/>
                    <a:pt x="3625" y="26914"/>
                    <a:pt x="3686" y="26919"/>
                  </a:cubicBezTo>
                  <a:lnTo>
                    <a:pt x="3686" y="26919"/>
                  </a:lnTo>
                  <a:cubicBezTo>
                    <a:pt x="3742" y="26914"/>
                    <a:pt x="3773" y="26884"/>
                    <a:pt x="3803" y="26853"/>
                  </a:cubicBezTo>
                  <a:cubicBezTo>
                    <a:pt x="3903" y="26787"/>
                    <a:pt x="3903" y="26653"/>
                    <a:pt x="3837" y="26586"/>
                  </a:cubicBezTo>
                  <a:cubicBezTo>
                    <a:pt x="3003" y="25486"/>
                    <a:pt x="2302" y="24285"/>
                    <a:pt x="1768" y="23051"/>
                  </a:cubicBezTo>
                  <a:cubicBezTo>
                    <a:pt x="1733" y="22944"/>
                    <a:pt x="1656" y="22901"/>
                    <a:pt x="1576" y="22901"/>
                  </a:cubicBezTo>
                  <a:close/>
                  <a:moveTo>
                    <a:pt x="3686" y="26919"/>
                  </a:moveTo>
                  <a:cubicBezTo>
                    <a:pt x="3681" y="26920"/>
                    <a:pt x="3676" y="26920"/>
                    <a:pt x="3670" y="26920"/>
                  </a:cubicBezTo>
                  <a:lnTo>
                    <a:pt x="3703" y="26920"/>
                  </a:lnTo>
                  <a:cubicBezTo>
                    <a:pt x="3698" y="26920"/>
                    <a:pt x="3692" y="26920"/>
                    <a:pt x="3686" y="26919"/>
                  </a:cubicBezTo>
                  <a:close/>
                  <a:moveTo>
                    <a:pt x="5071" y="28071"/>
                  </a:moveTo>
                  <a:cubicBezTo>
                    <a:pt x="5021" y="28071"/>
                    <a:pt x="4971" y="28088"/>
                    <a:pt x="4937" y="28121"/>
                  </a:cubicBezTo>
                  <a:cubicBezTo>
                    <a:pt x="4837" y="28221"/>
                    <a:pt x="4837" y="28354"/>
                    <a:pt x="4937" y="28421"/>
                  </a:cubicBezTo>
                  <a:cubicBezTo>
                    <a:pt x="5238" y="28688"/>
                    <a:pt x="5538" y="28988"/>
                    <a:pt x="5871" y="29255"/>
                  </a:cubicBezTo>
                  <a:cubicBezTo>
                    <a:pt x="5902" y="29286"/>
                    <a:pt x="5932" y="29316"/>
                    <a:pt x="5988" y="29321"/>
                  </a:cubicBezTo>
                  <a:lnTo>
                    <a:pt x="5988" y="29321"/>
                  </a:lnTo>
                  <a:cubicBezTo>
                    <a:pt x="6049" y="29316"/>
                    <a:pt x="6108" y="29286"/>
                    <a:pt x="6138" y="29255"/>
                  </a:cubicBezTo>
                  <a:cubicBezTo>
                    <a:pt x="6205" y="29188"/>
                    <a:pt x="6205" y="29055"/>
                    <a:pt x="6138" y="28955"/>
                  </a:cubicBezTo>
                  <a:cubicBezTo>
                    <a:pt x="5805" y="28688"/>
                    <a:pt x="5504" y="28421"/>
                    <a:pt x="5204" y="28121"/>
                  </a:cubicBezTo>
                  <a:cubicBezTo>
                    <a:pt x="5171" y="28088"/>
                    <a:pt x="5121" y="28071"/>
                    <a:pt x="5071" y="28071"/>
                  </a:cubicBezTo>
                  <a:close/>
                  <a:moveTo>
                    <a:pt x="5988" y="29321"/>
                  </a:moveTo>
                  <a:lnTo>
                    <a:pt x="5988" y="29321"/>
                  </a:lnTo>
                  <a:cubicBezTo>
                    <a:pt x="5983" y="29321"/>
                    <a:pt x="5977" y="29322"/>
                    <a:pt x="5971" y="29322"/>
                  </a:cubicBezTo>
                  <a:lnTo>
                    <a:pt x="6005" y="29322"/>
                  </a:lnTo>
                  <a:cubicBezTo>
                    <a:pt x="5999" y="29322"/>
                    <a:pt x="5994" y="29321"/>
                    <a:pt x="5988" y="29321"/>
                  </a:cubicBezTo>
                  <a:close/>
                  <a:moveTo>
                    <a:pt x="29694" y="26356"/>
                  </a:moveTo>
                  <a:cubicBezTo>
                    <a:pt x="29634" y="26356"/>
                    <a:pt x="29570" y="26385"/>
                    <a:pt x="29522" y="26453"/>
                  </a:cubicBezTo>
                  <a:cubicBezTo>
                    <a:pt x="28688" y="27520"/>
                    <a:pt x="27720" y="28521"/>
                    <a:pt x="26653" y="29355"/>
                  </a:cubicBezTo>
                  <a:cubicBezTo>
                    <a:pt x="26488" y="29487"/>
                    <a:pt x="26584" y="29717"/>
                    <a:pt x="26779" y="29722"/>
                  </a:cubicBezTo>
                  <a:lnTo>
                    <a:pt x="26779" y="29722"/>
                  </a:lnTo>
                  <a:cubicBezTo>
                    <a:pt x="26830" y="29721"/>
                    <a:pt x="26862" y="29717"/>
                    <a:pt x="26920" y="29689"/>
                  </a:cubicBezTo>
                  <a:cubicBezTo>
                    <a:pt x="28021" y="28821"/>
                    <a:pt x="28988" y="27821"/>
                    <a:pt x="29855" y="26687"/>
                  </a:cubicBezTo>
                  <a:cubicBezTo>
                    <a:pt x="29973" y="26521"/>
                    <a:pt x="29841" y="26356"/>
                    <a:pt x="29694" y="26356"/>
                  </a:cubicBezTo>
                  <a:close/>
                  <a:moveTo>
                    <a:pt x="26779" y="29722"/>
                  </a:moveTo>
                  <a:lnTo>
                    <a:pt x="26779" y="29722"/>
                  </a:lnTo>
                  <a:cubicBezTo>
                    <a:pt x="26771" y="29722"/>
                    <a:pt x="26762" y="29722"/>
                    <a:pt x="26753" y="29722"/>
                  </a:cubicBezTo>
                  <a:lnTo>
                    <a:pt x="26786" y="29722"/>
                  </a:lnTo>
                  <a:cubicBezTo>
                    <a:pt x="26784" y="29722"/>
                    <a:pt x="26782" y="29722"/>
                    <a:pt x="26779" y="29722"/>
                  </a:cubicBezTo>
                  <a:close/>
                  <a:moveTo>
                    <a:pt x="6960" y="29676"/>
                  </a:moveTo>
                  <a:cubicBezTo>
                    <a:pt x="6899" y="29676"/>
                    <a:pt x="6842" y="29700"/>
                    <a:pt x="6805" y="29755"/>
                  </a:cubicBezTo>
                  <a:cubicBezTo>
                    <a:pt x="6739" y="29855"/>
                    <a:pt x="6772" y="29989"/>
                    <a:pt x="6839" y="30056"/>
                  </a:cubicBezTo>
                  <a:cubicBezTo>
                    <a:pt x="7406" y="30456"/>
                    <a:pt x="8006" y="30856"/>
                    <a:pt x="8640" y="31190"/>
                  </a:cubicBezTo>
                  <a:cubicBezTo>
                    <a:pt x="8673" y="31190"/>
                    <a:pt x="8707" y="31223"/>
                    <a:pt x="8740" y="31223"/>
                  </a:cubicBezTo>
                  <a:cubicBezTo>
                    <a:pt x="8807" y="31223"/>
                    <a:pt x="8874" y="31156"/>
                    <a:pt x="8907" y="31090"/>
                  </a:cubicBezTo>
                  <a:cubicBezTo>
                    <a:pt x="8974" y="30990"/>
                    <a:pt x="8940" y="30890"/>
                    <a:pt x="8840" y="30823"/>
                  </a:cubicBezTo>
                  <a:cubicBezTo>
                    <a:pt x="8240" y="30489"/>
                    <a:pt x="7639" y="30122"/>
                    <a:pt x="7106" y="29722"/>
                  </a:cubicBezTo>
                  <a:cubicBezTo>
                    <a:pt x="7061" y="29692"/>
                    <a:pt x="7009" y="29676"/>
                    <a:pt x="6960" y="29676"/>
                  </a:cubicBezTo>
                  <a:close/>
                  <a:moveTo>
                    <a:pt x="23196" y="31444"/>
                  </a:moveTo>
                  <a:cubicBezTo>
                    <a:pt x="23169" y="31444"/>
                    <a:pt x="23142" y="31448"/>
                    <a:pt x="23117" y="31457"/>
                  </a:cubicBezTo>
                  <a:cubicBezTo>
                    <a:pt x="22483" y="31723"/>
                    <a:pt x="21849" y="31957"/>
                    <a:pt x="21182" y="32157"/>
                  </a:cubicBezTo>
                  <a:cubicBezTo>
                    <a:pt x="20925" y="32189"/>
                    <a:pt x="20947" y="32593"/>
                    <a:pt x="21217" y="32593"/>
                  </a:cubicBezTo>
                  <a:cubicBezTo>
                    <a:pt x="21227" y="32593"/>
                    <a:pt x="21238" y="32592"/>
                    <a:pt x="21249" y="32591"/>
                  </a:cubicBezTo>
                  <a:cubicBezTo>
                    <a:pt x="21282" y="32557"/>
                    <a:pt x="21282" y="32557"/>
                    <a:pt x="21316" y="32557"/>
                  </a:cubicBezTo>
                  <a:cubicBezTo>
                    <a:pt x="21983" y="32357"/>
                    <a:pt x="22650" y="32124"/>
                    <a:pt x="23284" y="31824"/>
                  </a:cubicBezTo>
                  <a:cubicBezTo>
                    <a:pt x="23384" y="31790"/>
                    <a:pt x="23451" y="31657"/>
                    <a:pt x="23384" y="31557"/>
                  </a:cubicBezTo>
                  <a:cubicBezTo>
                    <a:pt x="23359" y="31482"/>
                    <a:pt x="23278" y="31444"/>
                    <a:pt x="23196" y="31444"/>
                  </a:cubicBezTo>
                  <a:close/>
                  <a:moveTo>
                    <a:pt x="19981" y="32457"/>
                  </a:moveTo>
                  <a:cubicBezTo>
                    <a:pt x="19615" y="32557"/>
                    <a:pt x="19181" y="32624"/>
                    <a:pt x="18781" y="32691"/>
                  </a:cubicBezTo>
                  <a:cubicBezTo>
                    <a:pt x="18647" y="32691"/>
                    <a:pt x="18580" y="32791"/>
                    <a:pt x="18580" y="32924"/>
                  </a:cubicBezTo>
                  <a:cubicBezTo>
                    <a:pt x="18614" y="33024"/>
                    <a:pt x="18681" y="33091"/>
                    <a:pt x="18814" y="33091"/>
                  </a:cubicBezTo>
                  <a:cubicBezTo>
                    <a:pt x="19248" y="33024"/>
                    <a:pt x="19648" y="32958"/>
                    <a:pt x="20082" y="32891"/>
                  </a:cubicBezTo>
                  <a:cubicBezTo>
                    <a:pt x="20182" y="32858"/>
                    <a:pt x="20248" y="32724"/>
                    <a:pt x="20248" y="32624"/>
                  </a:cubicBezTo>
                  <a:cubicBezTo>
                    <a:pt x="20215" y="32524"/>
                    <a:pt x="20115" y="32457"/>
                    <a:pt x="19981" y="32457"/>
                  </a:cubicBezTo>
                  <a:close/>
                  <a:moveTo>
                    <a:pt x="12589" y="32315"/>
                  </a:moveTo>
                  <a:cubicBezTo>
                    <a:pt x="12500" y="32315"/>
                    <a:pt x="12404" y="32380"/>
                    <a:pt x="12376" y="32491"/>
                  </a:cubicBezTo>
                  <a:cubicBezTo>
                    <a:pt x="12376" y="32591"/>
                    <a:pt x="12443" y="32691"/>
                    <a:pt x="12543" y="32724"/>
                  </a:cubicBezTo>
                  <a:cubicBezTo>
                    <a:pt x="13877" y="33058"/>
                    <a:pt x="15245" y="33225"/>
                    <a:pt x="16612" y="33225"/>
                  </a:cubicBezTo>
                  <a:lnTo>
                    <a:pt x="16712" y="33225"/>
                  </a:lnTo>
                  <a:cubicBezTo>
                    <a:pt x="17013" y="33225"/>
                    <a:pt x="17013" y="32824"/>
                    <a:pt x="16712" y="32824"/>
                  </a:cubicBezTo>
                  <a:lnTo>
                    <a:pt x="16612" y="32824"/>
                  </a:lnTo>
                  <a:cubicBezTo>
                    <a:pt x="15278" y="32824"/>
                    <a:pt x="13944" y="32657"/>
                    <a:pt x="12643" y="32324"/>
                  </a:cubicBezTo>
                  <a:cubicBezTo>
                    <a:pt x="12626" y="32318"/>
                    <a:pt x="12608" y="32315"/>
                    <a:pt x="12589" y="323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08;p102">
              <a:extLst>
                <a:ext uri="{FF2B5EF4-FFF2-40B4-BE49-F238E27FC236}">
                  <a16:creationId xmlns:a16="http://schemas.microsoft.com/office/drawing/2014/main" id="{3F9D5817-75F5-4574-583F-D955D541BB05}"/>
                </a:ext>
              </a:extLst>
            </p:cNvPr>
            <p:cNvSpPr/>
            <p:nvPr/>
          </p:nvSpPr>
          <p:spPr>
            <a:xfrm>
              <a:off x="2344037" y="1346899"/>
              <a:ext cx="514691" cy="514710"/>
            </a:xfrm>
            <a:custGeom>
              <a:avLst/>
              <a:gdLst/>
              <a:ahLst/>
              <a:cxnLst/>
              <a:rect l="l" t="t" r="r" b="b"/>
              <a:pathLst>
                <a:path w="27720" h="27721" extrusionOk="0">
                  <a:moveTo>
                    <a:pt x="13843" y="0"/>
                  </a:moveTo>
                  <a:cubicBezTo>
                    <a:pt x="6205" y="0"/>
                    <a:pt x="0" y="6205"/>
                    <a:pt x="0" y="13844"/>
                  </a:cubicBezTo>
                  <a:cubicBezTo>
                    <a:pt x="0" y="21516"/>
                    <a:pt x="6205" y="27720"/>
                    <a:pt x="13843" y="27720"/>
                  </a:cubicBezTo>
                  <a:cubicBezTo>
                    <a:pt x="21516" y="27720"/>
                    <a:pt x="27720" y="21516"/>
                    <a:pt x="27720" y="13844"/>
                  </a:cubicBezTo>
                  <a:cubicBezTo>
                    <a:pt x="27720" y="6205"/>
                    <a:pt x="21516" y="0"/>
                    <a:pt x="138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09;p102">
              <a:extLst>
                <a:ext uri="{FF2B5EF4-FFF2-40B4-BE49-F238E27FC236}">
                  <a16:creationId xmlns:a16="http://schemas.microsoft.com/office/drawing/2014/main" id="{5184F92E-F5A1-8520-EA6C-9D34B2C84FC7}"/>
                </a:ext>
              </a:extLst>
            </p:cNvPr>
            <p:cNvSpPr/>
            <p:nvPr/>
          </p:nvSpPr>
          <p:spPr>
            <a:xfrm>
              <a:off x="2518070" y="1463948"/>
              <a:ext cx="166625" cy="280592"/>
            </a:xfrm>
            <a:custGeom>
              <a:avLst/>
              <a:gdLst/>
              <a:ahLst/>
              <a:cxnLst/>
              <a:rect l="l" t="t" r="r" b="b"/>
              <a:pathLst>
                <a:path w="8974" h="15112" extrusionOk="0">
                  <a:moveTo>
                    <a:pt x="3937" y="3570"/>
                  </a:moveTo>
                  <a:lnTo>
                    <a:pt x="3937" y="6405"/>
                  </a:lnTo>
                  <a:cubicBezTo>
                    <a:pt x="3003" y="6139"/>
                    <a:pt x="2302" y="5738"/>
                    <a:pt x="2302" y="5038"/>
                  </a:cubicBezTo>
                  <a:cubicBezTo>
                    <a:pt x="2302" y="4337"/>
                    <a:pt x="2803" y="3737"/>
                    <a:pt x="3937" y="3570"/>
                  </a:cubicBezTo>
                  <a:close/>
                  <a:moveTo>
                    <a:pt x="5238" y="8707"/>
                  </a:moveTo>
                  <a:cubicBezTo>
                    <a:pt x="6198" y="8972"/>
                    <a:pt x="6896" y="9336"/>
                    <a:pt x="6905" y="10125"/>
                  </a:cubicBezTo>
                  <a:lnTo>
                    <a:pt x="6905" y="10125"/>
                  </a:lnTo>
                  <a:cubicBezTo>
                    <a:pt x="6897" y="10817"/>
                    <a:pt x="6396" y="11344"/>
                    <a:pt x="5238" y="11542"/>
                  </a:cubicBezTo>
                  <a:lnTo>
                    <a:pt x="5238" y="8707"/>
                  </a:lnTo>
                  <a:close/>
                  <a:moveTo>
                    <a:pt x="3937" y="1"/>
                  </a:moveTo>
                  <a:lnTo>
                    <a:pt x="3937" y="1802"/>
                  </a:lnTo>
                  <a:cubicBezTo>
                    <a:pt x="1435" y="2036"/>
                    <a:pt x="234" y="3470"/>
                    <a:pt x="234" y="5105"/>
                  </a:cubicBezTo>
                  <a:cubicBezTo>
                    <a:pt x="234" y="7339"/>
                    <a:pt x="2135" y="7940"/>
                    <a:pt x="3937" y="8340"/>
                  </a:cubicBezTo>
                  <a:lnTo>
                    <a:pt x="3937" y="11576"/>
                  </a:lnTo>
                  <a:cubicBezTo>
                    <a:pt x="2769" y="11476"/>
                    <a:pt x="1635" y="11042"/>
                    <a:pt x="734" y="10342"/>
                  </a:cubicBezTo>
                  <a:lnTo>
                    <a:pt x="1" y="11976"/>
                  </a:lnTo>
                  <a:cubicBezTo>
                    <a:pt x="834" y="12677"/>
                    <a:pt x="2369" y="13210"/>
                    <a:pt x="3937" y="13310"/>
                  </a:cubicBezTo>
                  <a:lnTo>
                    <a:pt x="3937" y="15112"/>
                  </a:lnTo>
                  <a:lnTo>
                    <a:pt x="5238" y="15112"/>
                  </a:lnTo>
                  <a:lnTo>
                    <a:pt x="5238" y="13310"/>
                  </a:lnTo>
                  <a:cubicBezTo>
                    <a:pt x="7773" y="13010"/>
                    <a:pt x="8974" y="11643"/>
                    <a:pt x="8974" y="9975"/>
                  </a:cubicBezTo>
                  <a:cubicBezTo>
                    <a:pt x="8974" y="7740"/>
                    <a:pt x="7039" y="7173"/>
                    <a:pt x="5271" y="6739"/>
                  </a:cubicBezTo>
                  <a:lnTo>
                    <a:pt x="5271" y="3503"/>
                  </a:lnTo>
                  <a:cubicBezTo>
                    <a:pt x="6172" y="3603"/>
                    <a:pt x="7072" y="3904"/>
                    <a:pt x="7873" y="4371"/>
                  </a:cubicBezTo>
                  <a:lnTo>
                    <a:pt x="8507" y="2736"/>
                  </a:lnTo>
                  <a:cubicBezTo>
                    <a:pt x="7506" y="2169"/>
                    <a:pt x="6405" y="1802"/>
                    <a:pt x="5238" y="1769"/>
                  </a:cubicBezTo>
                  <a:lnTo>
                    <a:pt x="52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10;p102">
              <a:extLst>
                <a:ext uri="{FF2B5EF4-FFF2-40B4-BE49-F238E27FC236}">
                  <a16:creationId xmlns:a16="http://schemas.microsoft.com/office/drawing/2014/main" id="{94CC3BFD-698E-3755-7613-4EF8D1BE951F}"/>
                </a:ext>
              </a:extLst>
            </p:cNvPr>
            <p:cNvSpPr/>
            <p:nvPr/>
          </p:nvSpPr>
          <p:spPr>
            <a:xfrm>
              <a:off x="1781646" y="2058498"/>
              <a:ext cx="615048" cy="615086"/>
            </a:xfrm>
            <a:custGeom>
              <a:avLst/>
              <a:gdLst/>
              <a:ahLst/>
              <a:cxnLst/>
              <a:rect l="l" t="t" r="r" b="b"/>
              <a:pathLst>
                <a:path w="33125" h="33127" extrusionOk="0">
                  <a:moveTo>
                    <a:pt x="14809" y="1"/>
                  </a:moveTo>
                  <a:cubicBezTo>
                    <a:pt x="14799" y="1"/>
                    <a:pt x="14789" y="1"/>
                    <a:pt x="14778" y="3"/>
                  </a:cubicBezTo>
                  <a:cubicBezTo>
                    <a:pt x="14511" y="36"/>
                    <a:pt x="14211" y="70"/>
                    <a:pt x="13944" y="103"/>
                  </a:cubicBezTo>
                  <a:cubicBezTo>
                    <a:pt x="13688" y="135"/>
                    <a:pt x="13708" y="505"/>
                    <a:pt x="13947" y="505"/>
                  </a:cubicBezTo>
                  <a:cubicBezTo>
                    <a:pt x="13957" y="505"/>
                    <a:pt x="13967" y="505"/>
                    <a:pt x="13978" y="503"/>
                  </a:cubicBezTo>
                  <a:cubicBezTo>
                    <a:pt x="14278" y="470"/>
                    <a:pt x="14545" y="436"/>
                    <a:pt x="14811" y="403"/>
                  </a:cubicBezTo>
                  <a:cubicBezTo>
                    <a:pt x="15068" y="371"/>
                    <a:pt x="15047" y="1"/>
                    <a:pt x="14809" y="1"/>
                  </a:cubicBezTo>
                  <a:close/>
                  <a:moveTo>
                    <a:pt x="20995" y="528"/>
                  </a:moveTo>
                  <a:cubicBezTo>
                    <a:pt x="20906" y="528"/>
                    <a:pt x="20810" y="593"/>
                    <a:pt x="20782" y="703"/>
                  </a:cubicBezTo>
                  <a:cubicBezTo>
                    <a:pt x="20749" y="803"/>
                    <a:pt x="20816" y="903"/>
                    <a:pt x="20949" y="937"/>
                  </a:cubicBezTo>
                  <a:cubicBezTo>
                    <a:pt x="21583" y="1137"/>
                    <a:pt x="22250" y="1370"/>
                    <a:pt x="22884" y="1637"/>
                  </a:cubicBezTo>
                  <a:lnTo>
                    <a:pt x="22951" y="1637"/>
                  </a:lnTo>
                  <a:cubicBezTo>
                    <a:pt x="23017" y="1637"/>
                    <a:pt x="23117" y="1604"/>
                    <a:pt x="23151" y="1504"/>
                  </a:cubicBezTo>
                  <a:cubicBezTo>
                    <a:pt x="23184" y="1404"/>
                    <a:pt x="23151" y="1304"/>
                    <a:pt x="23051" y="1237"/>
                  </a:cubicBezTo>
                  <a:cubicBezTo>
                    <a:pt x="22384" y="970"/>
                    <a:pt x="21716" y="737"/>
                    <a:pt x="21049" y="537"/>
                  </a:cubicBezTo>
                  <a:cubicBezTo>
                    <a:pt x="21032" y="531"/>
                    <a:pt x="21014" y="528"/>
                    <a:pt x="20995" y="528"/>
                  </a:cubicBezTo>
                  <a:close/>
                  <a:moveTo>
                    <a:pt x="9960" y="1285"/>
                  </a:moveTo>
                  <a:cubicBezTo>
                    <a:pt x="9933" y="1285"/>
                    <a:pt x="9904" y="1291"/>
                    <a:pt x="9875" y="1304"/>
                  </a:cubicBezTo>
                  <a:cubicBezTo>
                    <a:pt x="7940" y="2138"/>
                    <a:pt x="6205" y="3339"/>
                    <a:pt x="4704" y="4840"/>
                  </a:cubicBezTo>
                  <a:cubicBezTo>
                    <a:pt x="4638" y="4906"/>
                    <a:pt x="4638" y="5040"/>
                    <a:pt x="4704" y="5140"/>
                  </a:cubicBezTo>
                  <a:cubicBezTo>
                    <a:pt x="4735" y="5170"/>
                    <a:pt x="4793" y="5201"/>
                    <a:pt x="4854" y="5206"/>
                  </a:cubicBezTo>
                  <a:lnTo>
                    <a:pt x="4854" y="5206"/>
                  </a:lnTo>
                  <a:cubicBezTo>
                    <a:pt x="4910" y="5201"/>
                    <a:pt x="4943" y="5170"/>
                    <a:pt x="5004" y="5140"/>
                  </a:cubicBezTo>
                  <a:cubicBezTo>
                    <a:pt x="6439" y="3672"/>
                    <a:pt x="8173" y="2505"/>
                    <a:pt x="10041" y="1671"/>
                  </a:cubicBezTo>
                  <a:cubicBezTo>
                    <a:pt x="10245" y="1554"/>
                    <a:pt x="10144" y="1285"/>
                    <a:pt x="9960" y="1285"/>
                  </a:cubicBezTo>
                  <a:close/>
                  <a:moveTo>
                    <a:pt x="4854" y="5206"/>
                  </a:moveTo>
                  <a:lnTo>
                    <a:pt x="4854" y="5206"/>
                  </a:lnTo>
                  <a:cubicBezTo>
                    <a:pt x="4849" y="5206"/>
                    <a:pt x="4843" y="5207"/>
                    <a:pt x="4838" y="5207"/>
                  </a:cubicBezTo>
                  <a:lnTo>
                    <a:pt x="4871" y="5207"/>
                  </a:lnTo>
                  <a:cubicBezTo>
                    <a:pt x="4865" y="5207"/>
                    <a:pt x="4860" y="5206"/>
                    <a:pt x="4854" y="5206"/>
                  </a:cubicBezTo>
                  <a:close/>
                  <a:moveTo>
                    <a:pt x="24118" y="1761"/>
                  </a:moveTo>
                  <a:cubicBezTo>
                    <a:pt x="23922" y="1761"/>
                    <a:pt x="23804" y="2017"/>
                    <a:pt x="23985" y="2138"/>
                  </a:cubicBezTo>
                  <a:cubicBezTo>
                    <a:pt x="25819" y="3105"/>
                    <a:pt x="27454" y="4406"/>
                    <a:pt x="28821" y="5974"/>
                  </a:cubicBezTo>
                  <a:cubicBezTo>
                    <a:pt x="28855" y="6007"/>
                    <a:pt x="28888" y="6040"/>
                    <a:pt x="28955" y="6040"/>
                  </a:cubicBezTo>
                  <a:cubicBezTo>
                    <a:pt x="29022" y="6040"/>
                    <a:pt x="29055" y="6007"/>
                    <a:pt x="29088" y="5974"/>
                  </a:cubicBezTo>
                  <a:cubicBezTo>
                    <a:pt x="29188" y="5907"/>
                    <a:pt x="29188" y="5774"/>
                    <a:pt x="29122" y="5674"/>
                  </a:cubicBezTo>
                  <a:cubicBezTo>
                    <a:pt x="27754" y="4072"/>
                    <a:pt x="26053" y="2738"/>
                    <a:pt x="24185" y="1771"/>
                  </a:cubicBezTo>
                  <a:cubicBezTo>
                    <a:pt x="24162" y="1764"/>
                    <a:pt x="24140" y="1761"/>
                    <a:pt x="24118" y="1761"/>
                  </a:cubicBezTo>
                  <a:close/>
                  <a:moveTo>
                    <a:pt x="4003" y="5708"/>
                  </a:moveTo>
                  <a:cubicBezTo>
                    <a:pt x="3942" y="5708"/>
                    <a:pt x="3881" y="5736"/>
                    <a:pt x="3837" y="5807"/>
                  </a:cubicBezTo>
                  <a:cubicBezTo>
                    <a:pt x="3403" y="6341"/>
                    <a:pt x="2970" y="6908"/>
                    <a:pt x="2603" y="7475"/>
                  </a:cubicBezTo>
                  <a:cubicBezTo>
                    <a:pt x="2536" y="7575"/>
                    <a:pt x="2569" y="7708"/>
                    <a:pt x="2669" y="7775"/>
                  </a:cubicBezTo>
                  <a:cubicBezTo>
                    <a:pt x="2703" y="7775"/>
                    <a:pt x="2736" y="7808"/>
                    <a:pt x="2770" y="7808"/>
                  </a:cubicBezTo>
                  <a:cubicBezTo>
                    <a:pt x="2836" y="7808"/>
                    <a:pt x="2903" y="7775"/>
                    <a:pt x="2936" y="7742"/>
                  </a:cubicBezTo>
                  <a:cubicBezTo>
                    <a:pt x="3303" y="7175"/>
                    <a:pt x="3704" y="6608"/>
                    <a:pt x="4171" y="6074"/>
                  </a:cubicBezTo>
                  <a:cubicBezTo>
                    <a:pt x="4342" y="5927"/>
                    <a:pt x="4171" y="5708"/>
                    <a:pt x="4003" y="5708"/>
                  </a:cubicBezTo>
                  <a:close/>
                  <a:moveTo>
                    <a:pt x="31268" y="9082"/>
                  </a:moveTo>
                  <a:cubicBezTo>
                    <a:pt x="31128" y="9082"/>
                    <a:pt x="30990" y="9222"/>
                    <a:pt x="31056" y="9376"/>
                  </a:cubicBezTo>
                  <a:cubicBezTo>
                    <a:pt x="31190" y="9643"/>
                    <a:pt x="31290" y="9877"/>
                    <a:pt x="31423" y="10143"/>
                  </a:cubicBezTo>
                  <a:cubicBezTo>
                    <a:pt x="31457" y="10210"/>
                    <a:pt x="31523" y="10243"/>
                    <a:pt x="31590" y="10243"/>
                  </a:cubicBezTo>
                  <a:lnTo>
                    <a:pt x="31690" y="10243"/>
                  </a:lnTo>
                  <a:cubicBezTo>
                    <a:pt x="31790" y="10177"/>
                    <a:pt x="31857" y="10077"/>
                    <a:pt x="31790" y="9977"/>
                  </a:cubicBezTo>
                  <a:cubicBezTo>
                    <a:pt x="31690" y="9710"/>
                    <a:pt x="31557" y="9443"/>
                    <a:pt x="31457" y="9209"/>
                  </a:cubicBezTo>
                  <a:cubicBezTo>
                    <a:pt x="31411" y="9119"/>
                    <a:pt x="31339" y="9082"/>
                    <a:pt x="31268" y="9082"/>
                  </a:cubicBezTo>
                  <a:close/>
                  <a:moveTo>
                    <a:pt x="433" y="13142"/>
                  </a:moveTo>
                  <a:cubicBezTo>
                    <a:pt x="341" y="13142"/>
                    <a:pt x="249" y="13195"/>
                    <a:pt x="234" y="13312"/>
                  </a:cubicBezTo>
                  <a:cubicBezTo>
                    <a:pt x="168" y="13579"/>
                    <a:pt x="134" y="13846"/>
                    <a:pt x="101" y="14146"/>
                  </a:cubicBezTo>
                  <a:cubicBezTo>
                    <a:pt x="68" y="14246"/>
                    <a:pt x="134" y="14346"/>
                    <a:pt x="268" y="14380"/>
                  </a:cubicBezTo>
                  <a:cubicBezTo>
                    <a:pt x="368" y="14380"/>
                    <a:pt x="468" y="14313"/>
                    <a:pt x="501" y="14213"/>
                  </a:cubicBezTo>
                  <a:cubicBezTo>
                    <a:pt x="535" y="13946"/>
                    <a:pt x="601" y="13646"/>
                    <a:pt x="635" y="13379"/>
                  </a:cubicBezTo>
                  <a:cubicBezTo>
                    <a:pt x="672" y="13229"/>
                    <a:pt x="552" y="13142"/>
                    <a:pt x="433" y="13142"/>
                  </a:cubicBezTo>
                  <a:close/>
                  <a:moveTo>
                    <a:pt x="32824" y="14780"/>
                  </a:moveTo>
                  <a:cubicBezTo>
                    <a:pt x="32724" y="14780"/>
                    <a:pt x="32624" y="14880"/>
                    <a:pt x="32658" y="15014"/>
                  </a:cubicBezTo>
                  <a:cubicBezTo>
                    <a:pt x="32691" y="15514"/>
                    <a:pt x="32724" y="16014"/>
                    <a:pt x="32724" y="16548"/>
                  </a:cubicBezTo>
                  <a:lnTo>
                    <a:pt x="32724" y="17048"/>
                  </a:lnTo>
                  <a:cubicBezTo>
                    <a:pt x="32724" y="17182"/>
                    <a:pt x="32824" y="17282"/>
                    <a:pt x="32924" y="17282"/>
                  </a:cubicBezTo>
                  <a:cubicBezTo>
                    <a:pt x="33024" y="17282"/>
                    <a:pt x="33125" y="17182"/>
                    <a:pt x="33125" y="17082"/>
                  </a:cubicBezTo>
                  <a:lnTo>
                    <a:pt x="33125" y="16548"/>
                  </a:lnTo>
                  <a:cubicBezTo>
                    <a:pt x="33125" y="16014"/>
                    <a:pt x="33125" y="15481"/>
                    <a:pt x="33058" y="14947"/>
                  </a:cubicBezTo>
                  <a:cubicBezTo>
                    <a:pt x="33058" y="14847"/>
                    <a:pt x="32958" y="14780"/>
                    <a:pt x="32824" y="14780"/>
                  </a:cubicBezTo>
                  <a:close/>
                  <a:moveTo>
                    <a:pt x="201" y="18116"/>
                  </a:moveTo>
                  <a:cubicBezTo>
                    <a:pt x="101" y="18149"/>
                    <a:pt x="1" y="18249"/>
                    <a:pt x="34" y="18349"/>
                  </a:cubicBezTo>
                  <a:cubicBezTo>
                    <a:pt x="268" y="20451"/>
                    <a:pt x="902" y="22486"/>
                    <a:pt x="1902" y="24354"/>
                  </a:cubicBezTo>
                  <a:cubicBezTo>
                    <a:pt x="1936" y="24420"/>
                    <a:pt x="2002" y="24487"/>
                    <a:pt x="2069" y="24487"/>
                  </a:cubicBezTo>
                  <a:cubicBezTo>
                    <a:pt x="2102" y="24487"/>
                    <a:pt x="2136" y="24454"/>
                    <a:pt x="2169" y="24454"/>
                  </a:cubicBezTo>
                  <a:cubicBezTo>
                    <a:pt x="2269" y="24387"/>
                    <a:pt x="2303" y="24254"/>
                    <a:pt x="2269" y="24153"/>
                  </a:cubicBezTo>
                  <a:cubicBezTo>
                    <a:pt x="1268" y="22352"/>
                    <a:pt x="668" y="20351"/>
                    <a:pt x="435" y="18316"/>
                  </a:cubicBezTo>
                  <a:cubicBezTo>
                    <a:pt x="435" y="18182"/>
                    <a:pt x="334" y="18116"/>
                    <a:pt x="201" y="18116"/>
                  </a:cubicBezTo>
                  <a:close/>
                  <a:moveTo>
                    <a:pt x="32858" y="18116"/>
                  </a:moveTo>
                  <a:cubicBezTo>
                    <a:pt x="32758" y="18116"/>
                    <a:pt x="32658" y="18182"/>
                    <a:pt x="32658" y="18316"/>
                  </a:cubicBezTo>
                  <a:cubicBezTo>
                    <a:pt x="32424" y="20351"/>
                    <a:pt x="31790" y="22352"/>
                    <a:pt x="30823" y="24153"/>
                  </a:cubicBezTo>
                  <a:cubicBezTo>
                    <a:pt x="30756" y="24254"/>
                    <a:pt x="30823" y="24387"/>
                    <a:pt x="30923" y="24454"/>
                  </a:cubicBezTo>
                  <a:cubicBezTo>
                    <a:pt x="30956" y="24454"/>
                    <a:pt x="30990" y="24454"/>
                    <a:pt x="31023" y="24487"/>
                  </a:cubicBezTo>
                  <a:lnTo>
                    <a:pt x="30990" y="24454"/>
                  </a:lnTo>
                  <a:cubicBezTo>
                    <a:pt x="31056" y="24454"/>
                    <a:pt x="31156" y="24420"/>
                    <a:pt x="31190" y="24354"/>
                  </a:cubicBezTo>
                  <a:cubicBezTo>
                    <a:pt x="32191" y="22486"/>
                    <a:pt x="32824" y="20451"/>
                    <a:pt x="33058" y="18349"/>
                  </a:cubicBezTo>
                  <a:cubicBezTo>
                    <a:pt x="33058" y="18249"/>
                    <a:pt x="32991" y="18149"/>
                    <a:pt x="32858" y="18116"/>
                  </a:cubicBezTo>
                  <a:close/>
                  <a:moveTo>
                    <a:pt x="2670" y="25124"/>
                  </a:moveTo>
                  <a:cubicBezTo>
                    <a:pt x="2531" y="25124"/>
                    <a:pt x="2408" y="25289"/>
                    <a:pt x="2503" y="25454"/>
                  </a:cubicBezTo>
                  <a:cubicBezTo>
                    <a:pt x="2870" y="26021"/>
                    <a:pt x="3270" y="26589"/>
                    <a:pt x="3737" y="27156"/>
                  </a:cubicBezTo>
                  <a:cubicBezTo>
                    <a:pt x="3770" y="27189"/>
                    <a:pt x="3837" y="27222"/>
                    <a:pt x="3904" y="27222"/>
                  </a:cubicBezTo>
                  <a:cubicBezTo>
                    <a:pt x="3970" y="27222"/>
                    <a:pt x="4004" y="27189"/>
                    <a:pt x="4037" y="27189"/>
                  </a:cubicBezTo>
                  <a:cubicBezTo>
                    <a:pt x="4104" y="27089"/>
                    <a:pt x="4137" y="26955"/>
                    <a:pt x="4037" y="26889"/>
                  </a:cubicBezTo>
                  <a:cubicBezTo>
                    <a:pt x="3603" y="26355"/>
                    <a:pt x="3203" y="25788"/>
                    <a:pt x="2836" y="25221"/>
                  </a:cubicBezTo>
                  <a:cubicBezTo>
                    <a:pt x="2787" y="25152"/>
                    <a:pt x="2727" y="25124"/>
                    <a:pt x="2670" y="25124"/>
                  </a:cubicBezTo>
                  <a:close/>
                  <a:moveTo>
                    <a:pt x="28556" y="27423"/>
                  </a:moveTo>
                  <a:cubicBezTo>
                    <a:pt x="28508" y="27423"/>
                    <a:pt x="28460" y="27443"/>
                    <a:pt x="28421" y="27489"/>
                  </a:cubicBezTo>
                  <a:cubicBezTo>
                    <a:pt x="28221" y="27689"/>
                    <a:pt x="28021" y="27889"/>
                    <a:pt x="27821" y="28090"/>
                  </a:cubicBezTo>
                  <a:cubicBezTo>
                    <a:pt x="27687" y="28223"/>
                    <a:pt x="27787" y="28457"/>
                    <a:pt x="27988" y="28457"/>
                  </a:cubicBezTo>
                  <a:cubicBezTo>
                    <a:pt x="28054" y="28457"/>
                    <a:pt x="28088" y="28423"/>
                    <a:pt x="28121" y="28390"/>
                  </a:cubicBezTo>
                  <a:cubicBezTo>
                    <a:pt x="28321" y="28190"/>
                    <a:pt x="28521" y="27990"/>
                    <a:pt x="28721" y="27789"/>
                  </a:cubicBezTo>
                  <a:cubicBezTo>
                    <a:pt x="28875" y="27636"/>
                    <a:pt x="28714" y="27423"/>
                    <a:pt x="28556" y="27423"/>
                  </a:cubicBezTo>
                  <a:close/>
                  <a:moveTo>
                    <a:pt x="8693" y="30757"/>
                  </a:moveTo>
                  <a:cubicBezTo>
                    <a:pt x="8621" y="30757"/>
                    <a:pt x="8550" y="30794"/>
                    <a:pt x="8507" y="30858"/>
                  </a:cubicBezTo>
                  <a:cubicBezTo>
                    <a:pt x="8474" y="30958"/>
                    <a:pt x="8507" y="31092"/>
                    <a:pt x="8607" y="31158"/>
                  </a:cubicBezTo>
                  <a:cubicBezTo>
                    <a:pt x="8841" y="31292"/>
                    <a:pt x="9107" y="31392"/>
                    <a:pt x="9374" y="31525"/>
                  </a:cubicBezTo>
                  <a:cubicBezTo>
                    <a:pt x="9374" y="31559"/>
                    <a:pt x="9408" y="31559"/>
                    <a:pt x="9441" y="31559"/>
                  </a:cubicBezTo>
                  <a:lnTo>
                    <a:pt x="9474" y="31559"/>
                  </a:lnTo>
                  <a:cubicBezTo>
                    <a:pt x="9541" y="31525"/>
                    <a:pt x="9608" y="31492"/>
                    <a:pt x="9641" y="31425"/>
                  </a:cubicBezTo>
                  <a:cubicBezTo>
                    <a:pt x="9674" y="31325"/>
                    <a:pt x="9641" y="31192"/>
                    <a:pt x="9541" y="31158"/>
                  </a:cubicBezTo>
                  <a:cubicBezTo>
                    <a:pt x="9274" y="31025"/>
                    <a:pt x="9041" y="30925"/>
                    <a:pt x="8807" y="30792"/>
                  </a:cubicBezTo>
                  <a:cubicBezTo>
                    <a:pt x="8772" y="30768"/>
                    <a:pt x="8732" y="30757"/>
                    <a:pt x="8693" y="30757"/>
                  </a:cubicBezTo>
                  <a:close/>
                  <a:moveTo>
                    <a:pt x="22807" y="31475"/>
                  </a:moveTo>
                  <a:cubicBezTo>
                    <a:pt x="22779" y="31475"/>
                    <a:pt x="22749" y="31480"/>
                    <a:pt x="22717" y="31492"/>
                  </a:cubicBezTo>
                  <a:cubicBezTo>
                    <a:pt x="22083" y="31759"/>
                    <a:pt x="21450" y="31959"/>
                    <a:pt x="20782" y="32159"/>
                  </a:cubicBezTo>
                  <a:cubicBezTo>
                    <a:pt x="20682" y="32193"/>
                    <a:pt x="20616" y="32293"/>
                    <a:pt x="20649" y="32393"/>
                  </a:cubicBezTo>
                  <a:cubicBezTo>
                    <a:pt x="20649" y="32493"/>
                    <a:pt x="20749" y="32559"/>
                    <a:pt x="20849" y="32559"/>
                  </a:cubicBezTo>
                  <a:lnTo>
                    <a:pt x="20882" y="32559"/>
                  </a:lnTo>
                  <a:cubicBezTo>
                    <a:pt x="21550" y="32359"/>
                    <a:pt x="22217" y="32126"/>
                    <a:pt x="22884" y="31859"/>
                  </a:cubicBezTo>
                  <a:cubicBezTo>
                    <a:pt x="23119" y="31771"/>
                    <a:pt x="23017" y="31475"/>
                    <a:pt x="22807" y="31475"/>
                  </a:cubicBezTo>
                  <a:close/>
                  <a:moveTo>
                    <a:pt x="13390" y="32419"/>
                  </a:moveTo>
                  <a:cubicBezTo>
                    <a:pt x="13169" y="32419"/>
                    <a:pt x="13129" y="32795"/>
                    <a:pt x="13377" y="32826"/>
                  </a:cubicBezTo>
                  <a:cubicBezTo>
                    <a:pt x="14411" y="33026"/>
                    <a:pt x="15445" y="33127"/>
                    <a:pt x="16513" y="33127"/>
                  </a:cubicBezTo>
                  <a:cubicBezTo>
                    <a:pt x="17013" y="33127"/>
                    <a:pt x="17547" y="33127"/>
                    <a:pt x="18080" y="33060"/>
                  </a:cubicBezTo>
                  <a:cubicBezTo>
                    <a:pt x="18614" y="33026"/>
                    <a:pt x="19148" y="32926"/>
                    <a:pt x="19682" y="32826"/>
                  </a:cubicBezTo>
                  <a:cubicBezTo>
                    <a:pt x="19929" y="32795"/>
                    <a:pt x="19890" y="32419"/>
                    <a:pt x="19642" y="32419"/>
                  </a:cubicBezTo>
                  <a:cubicBezTo>
                    <a:pt x="19623" y="32419"/>
                    <a:pt x="19603" y="32421"/>
                    <a:pt x="19582" y="32426"/>
                  </a:cubicBezTo>
                  <a:cubicBezTo>
                    <a:pt x="19081" y="32526"/>
                    <a:pt x="18547" y="32593"/>
                    <a:pt x="18047" y="32626"/>
                  </a:cubicBezTo>
                  <a:cubicBezTo>
                    <a:pt x="17499" y="32686"/>
                    <a:pt x="16951" y="32716"/>
                    <a:pt x="16403" y="32716"/>
                  </a:cubicBezTo>
                  <a:cubicBezTo>
                    <a:pt x="15417" y="32716"/>
                    <a:pt x="14430" y="32619"/>
                    <a:pt x="13444" y="32426"/>
                  </a:cubicBezTo>
                  <a:cubicBezTo>
                    <a:pt x="13425" y="32421"/>
                    <a:pt x="13407" y="32419"/>
                    <a:pt x="13390" y="324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11;p102">
              <a:extLst>
                <a:ext uri="{FF2B5EF4-FFF2-40B4-BE49-F238E27FC236}">
                  <a16:creationId xmlns:a16="http://schemas.microsoft.com/office/drawing/2014/main" id="{2CB88015-34F0-B88C-F31D-B40D120BD140}"/>
                </a:ext>
              </a:extLst>
            </p:cNvPr>
            <p:cNvSpPr/>
            <p:nvPr/>
          </p:nvSpPr>
          <p:spPr>
            <a:xfrm>
              <a:off x="1798375" y="2095373"/>
              <a:ext cx="579733" cy="540129"/>
            </a:xfrm>
            <a:custGeom>
              <a:avLst/>
              <a:gdLst/>
              <a:ahLst/>
              <a:cxnLst/>
              <a:rect l="l" t="t" r="r" b="b"/>
              <a:pathLst>
                <a:path w="31223" h="29090" extrusionOk="0">
                  <a:moveTo>
                    <a:pt x="15624" y="1"/>
                  </a:moveTo>
                  <a:cubicBezTo>
                    <a:pt x="14861" y="1"/>
                    <a:pt x="14088" y="61"/>
                    <a:pt x="13310" y="185"/>
                  </a:cubicBezTo>
                  <a:cubicBezTo>
                    <a:pt x="5404" y="1453"/>
                    <a:pt x="1" y="8925"/>
                    <a:pt x="1268" y="16830"/>
                  </a:cubicBezTo>
                  <a:cubicBezTo>
                    <a:pt x="2411" y="23991"/>
                    <a:pt x="8576" y="29090"/>
                    <a:pt x="15600" y="29090"/>
                  </a:cubicBezTo>
                  <a:cubicBezTo>
                    <a:pt x="16362" y="29090"/>
                    <a:pt x="17135" y="29030"/>
                    <a:pt x="17913" y="28906"/>
                  </a:cubicBezTo>
                  <a:cubicBezTo>
                    <a:pt x="25819" y="27638"/>
                    <a:pt x="31223" y="20166"/>
                    <a:pt x="29955" y="12260"/>
                  </a:cubicBezTo>
                  <a:cubicBezTo>
                    <a:pt x="28812" y="5099"/>
                    <a:pt x="22647" y="1"/>
                    <a:pt x="156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12;p102">
              <a:extLst>
                <a:ext uri="{FF2B5EF4-FFF2-40B4-BE49-F238E27FC236}">
                  <a16:creationId xmlns:a16="http://schemas.microsoft.com/office/drawing/2014/main" id="{AD8576FA-9D2E-8D2E-7F1E-BF49C5116AFF}"/>
                </a:ext>
              </a:extLst>
            </p:cNvPr>
            <p:cNvSpPr/>
            <p:nvPr/>
          </p:nvSpPr>
          <p:spPr>
            <a:xfrm>
              <a:off x="1836160" y="2365122"/>
              <a:ext cx="490553" cy="223608"/>
            </a:xfrm>
            <a:custGeom>
              <a:avLst/>
              <a:gdLst/>
              <a:ahLst/>
              <a:cxnLst/>
              <a:rect l="l" t="t" r="r" b="b"/>
              <a:pathLst>
                <a:path w="26420" h="12043" extrusionOk="0">
                  <a:moveTo>
                    <a:pt x="0" y="1"/>
                  </a:moveTo>
                  <a:lnTo>
                    <a:pt x="0" y="12043"/>
                  </a:lnTo>
                  <a:lnTo>
                    <a:pt x="26419" y="12043"/>
                  </a:lnTo>
                  <a:lnTo>
                    <a:pt x="264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13;p102">
              <a:extLst>
                <a:ext uri="{FF2B5EF4-FFF2-40B4-BE49-F238E27FC236}">
                  <a16:creationId xmlns:a16="http://schemas.microsoft.com/office/drawing/2014/main" id="{9B82A6E9-4AB8-B4F6-498D-BC6CA94ACBD7}"/>
                </a:ext>
              </a:extLst>
            </p:cNvPr>
            <p:cNvSpPr/>
            <p:nvPr/>
          </p:nvSpPr>
          <p:spPr>
            <a:xfrm>
              <a:off x="2111776" y="2423350"/>
              <a:ext cx="56371" cy="165381"/>
            </a:xfrm>
            <a:custGeom>
              <a:avLst/>
              <a:gdLst/>
              <a:ahLst/>
              <a:cxnLst/>
              <a:rect l="l" t="t" r="r" b="b"/>
              <a:pathLst>
                <a:path w="3036" h="8907" extrusionOk="0">
                  <a:moveTo>
                    <a:pt x="0" y="0"/>
                  </a:moveTo>
                  <a:lnTo>
                    <a:pt x="0" y="8907"/>
                  </a:lnTo>
                  <a:lnTo>
                    <a:pt x="3036" y="8907"/>
                  </a:lnTo>
                  <a:lnTo>
                    <a:pt x="30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14;p102">
              <a:extLst>
                <a:ext uri="{FF2B5EF4-FFF2-40B4-BE49-F238E27FC236}">
                  <a16:creationId xmlns:a16="http://schemas.microsoft.com/office/drawing/2014/main" id="{2D7224C1-2987-4D7C-8F93-3278E62EF791}"/>
                </a:ext>
              </a:extLst>
            </p:cNvPr>
            <p:cNvSpPr/>
            <p:nvPr/>
          </p:nvSpPr>
          <p:spPr>
            <a:xfrm>
              <a:off x="2199711" y="2477232"/>
              <a:ext cx="50819" cy="47700"/>
            </a:xfrm>
            <a:custGeom>
              <a:avLst/>
              <a:gdLst/>
              <a:ahLst/>
              <a:cxnLst/>
              <a:rect l="l" t="t" r="r" b="b"/>
              <a:pathLst>
                <a:path w="2737" h="2569" extrusionOk="0">
                  <a:moveTo>
                    <a:pt x="1" y="1"/>
                  </a:moveTo>
                  <a:lnTo>
                    <a:pt x="1" y="2569"/>
                  </a:lnTo>
                  <a:lnTo>
                    <a:pt x="2736" y="2569"/>
                  </a:lnTo>
                  <a:lnTo>
                    <a:pt x="27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15;p102">
              <a:extLst>
                <a:ext uri="{FF2B5EF4-FFF2-40B4-BE49-F238E27FC236}">
                  <a16:creationId xmlns:a16="http://schemas.microsoft.com/office/drawing/2014/main" id="{4559321B-1C4F-7E92-41A6-F5184FA1FB15}"/>
                </a:ext>
              </a:extLst>
            </p:cNvPr>
            <p:cNvSpPr/>
            <p:nvPr/>
          </p:nvSpPr>
          <p:spPr>
            <a:xfrm>
              <a:off x="2199711" y="2426450"/>
              <a:ext cx="50819" cy="47087"/>
            </a:xfrm>
            <a:custGeom>
              <a:avLst/>
              <a:gdLst/>
              <a:ahLst/>
              <a:cxnLst/>
              <a:rect l="l" t="t" r="r" b="b"/>
              <a:pathLst>
                <a:path w="2737" h="2536" extrusionOk="0">
                  <a:moveTo>
                    <a:pt x="1" y="0"/>
                  </a:moveTo>
                  <a:lnTo>
                    <a:pt x="1" y="2535"/>
                  </a:lnTo>
                  <a:lnTo>
                    <a:pt x="2736" y="2535"/>
                  </a:lnTo>
                  <a:lnTo>
                    <a:pt x="27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16;p102">
              <a:extLst>
                <a:ext uri="{FF2B5EF4-FFF2-40B4-BE49-F238E27FC236}">
                  <a16:creationId xmlns:a16="http://schemas.microsoft.com/office/drawing/2014/main" id="{D376AF70-F48C-A7AD-3576-777E6180424A}"/>
                </a:ext>
              </a:extLst>
            </p:cNvPr>
            <p:cNvSpPr/>
            <p:nvPr/>
          </p:nvSpPr>
          <p:spPr>
            <a:xfrm>
              <a:off x="2254226" y="2477232"/>
              <a:ext cx="50801" cy="47700"/>
            </a:xfrm>
            <a:custGeom>
              <a:avLst/>
              <a:gdLst/>
              <a:ahLst/>
              <a:cxnLst/>
              <a:rect l="l" t="t" r="r" b="b"/>
              <a:pathLst>
                <a:path w="2736" h="2569" extrusionOk="0">
                  <a:moveTo>
                    <a:pt x="0" y="1"/>
                  </a:moveTo>
                  <a:lnTo>
                    <a:pt x="0" y="2569"/>
                  </a:lnTo>
                  <a:lnTo>
                    <a:pt x="2736" y="2569"/>
                  </a:lnTo>
                  <a:lnTo>
                    <a:pt x="27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17;p102">
              <a:extLst>
                <a:ext uri="{FF2B5EF4-FFF2-40B4-BE49-F238E27FC236}">
                  <a16:creationId xmlns:a16="http://schemas.microsoft.com/office/drawing/2014/main" id="{20D13C9F-C5CD-3E27-152F-79A275613D5C}"/>
                </a:ext>
              </a:extLst>
            </p:cNvPr>
            <p:cNvSpPr/>
            <p:nvPr/>
          </p:nvSpPr>
          <p:spPr>
            <a:xfrm>
              <a:off x="2254226" y="2426450"/>
              <a:ext cx="50801" cy="47087"/>
            </a:xfrm>
            <a:custGeom>
              <a:avLst/>
              <a:gdLst/>
              <a:ahLst/>
              <a:cxnLst/>
              <a:rect l="l" t="t" r="r" b="b"/>
              <a:pathLst>
                <a:path w="2736" h="2536" extrusionOk="0">
                  <a:moveTo>
                    <a:pt x="0" y="0"/>
                  </a:moveTo>
                  <a:lnTo>
                    <a:pt x="0" y="2535"/>
                  </a:lnTo>
                  <a:lnTo>
                    <a:pt x="2736" y="2535"/>
                  </a:lnTo>
                  <a:lnTo>
                    <a:pt x="27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18;p102">
              <a:extLst>
                <a:ext uri="{FF2B5EF4-FFF2-40B4-BE49-F238E27FC236}">
                  <a16:creationId xmlns:a16="http://schemas.microsoft.com/office/drawing/2014/main" id="{6F261613-B483-5C2E-DD7D-32DFD4D1B865}"/>
                </a:ext>
              </a:extLst>
            </p:cNvPr>
            <p:cNvSpPr/>
            <p:nvPr/>
          </p:nvSpPr>
          <p:spPr>
            <a:xfrm>
              <a:off x="1974265" y="2477232"/>
              <a:ext cx="29132" cy="47700"/>
            </a:xfrm>
            <a:custGeom>
              <a:avLst/>
              <a:gdLst/>
              <a:ahLst/>
              <a:cxnLst/>
              <a:rect l="l" t="t" r="r" b="b"/>
              <a:pathLst>
                <a:path w="1569" h="2569" extrusionOk="0">
                  <a:moveTo>
                    <a:pt x="1" y="1"/>
                  </a:moveTo>
                  <a:lnTo>
                    <a:pt x="1" y="2569"/>
                  </a:lnTo>
                  <a:lnTo>
                    <a:pt x="1569" y="2569"/>
                  </a:lnTo>
                  <a:lnTo>
                    <a:pt x="15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19;p102">
              <a:extLst>
                <a:ext uri="{FF2B5EF4-FFF2-40B4-BE49-F238E27FC236}">
                  <a16:creationId xmlns:a16="http://schemas.microsoft.com/office/drawing/2014/main" id="{8ED0E89C-9AB7-070E-A8E7-4A87FE52EC20}"/>
                </a:ext>
              </a:extLst>
            </p:cNvPr>
            <p:cNvSpPr/>
            <p:nvPr/>
          </p:nvSpPr>
          <p:spPr>
            <a:xfrm>
              <a:off x="1974265" y="2426450"/>
              <a:ext cx="29132" cy="47087"/>
            </a:xfrm>
            <a:custGeom>
              <a:avLst/>
              <a:gdLst/>
              <a:ahLst/>
              <a:cxnLst/>
              <a:rect l="l" t="t" r="r" b="b"/>
              <a:pathLst>
                <a:path w="1569" h="2536" extrusionOk="0">
                  <a:moveTo>
                    <a:pt x="1" y="0"/>
                  </a:moveTo>
                  <a:lnTo>
                    <a:pt x="1" y="2535"/>
                  </a:lnTo>
                  <a:lnTo>
                    <a:pt x="1569" y="2535"/>
                  </a:lnTo>
                  <a:lnTo>
                    <a:pt x="15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20;p102">
              <a:extLst>
                <a:ext uri="{FF2B5EF4-FFF2-40B4-BE49-F238E27FC236}">
                  <a16:creationId xmlns:a16="http://schemas.microsoft.com/office/drawing/2014/main" id="{A6765C7C-777E-26A3-0A3A-BBFB9DE3D5FF}"/>
                </a:ext>
              </a:extLst>
            </p:cNvPr>
            <p:cNvSpPr/>
            <p:nvPr/>
          </p:nvSpPr>
          <p:spPr>
            <a:xfrm>
              <a:off x="2006479" y="2477232"/>
              <a:ext cx="29745" cy="47700"/>
            </a:xfrm>
            <a:custGeom>
              <a:avLst/>
              <a:gdLst/>
              <a:ahLst/>
              <a:cxnLst/>
              <a:rect l="l" t="t" r="r" b="b"/>
              <a:pathLst>
                <a:path w="1602" h="2569" extrusionOk="0">
                  <a:moveTo>
                    <a:pt x="1" y="1"/>
                  </a:moveTo>
                  <a:lnTo>
                    <a:pt x="1" y="2569"/>
                  </a:lnTo>
                  <a:lnTo>
                    <a:pt x="1602" y="2569"/>
                  </a:lnTo>
                  <a:lnTo>
                    <a:pt x="16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21;p102">
              <a:extLst>
                <a:ext uri="{FF2B5EF4-FFF2-40B4-BE49-F238E27FC236}">
                  <a16:creationId xmlns:a16="http://schemas.microsoft.com/office/drawing/2014/main" id="{784CFF88-6340-1FCA-F88F-72F400C29AC3}"/>
                </a:ext>
              </a:extLst>
            </p:cNvPr>
            <p:cNvSpPr/>
            <p:nvPr/>
          </p:nvSpPr>
          <p:spPr>
            <a:xfrm>
              <a:off x="2006479" y="2426450"/>
              <a:ext cx="29745" cy="47087"/>
            </a:xfrm>
            <a:custGeom>
              <a:avLst/>
              <a:gdLst/>
              <a:ahLst/>
              <a:cxnLst/>
              <a:rect l="l" t="t" r="r" b="b"/>
              <a:pathLst>
                <a:path w="1602" h="2536" extrusionOk="0">
                  <a:moveTo>
                    <a:pt x="1" y="0"/>
                  </a:moveTo>
                  <a:lnTo>
                    <a:pt x="1" y="2535"/>
                  </a:lnTo>
                  <a:lnTo>
                    <a:pt x="1602" y="2535"/>
                  </a:lnTo>
                  <a:lnTo>
                    <a:pt x="16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22;p102">
              <a:extLst>
                <a:ext uri="{FF2B5EF4-FFF2-40B4-BE49-F238E27FC236}">
                  <a16:creationId xmlns:a16="http://schemas.microsoft.com/office/drawing/2014/main" id="{7D68B082-9765-7E9B-8DCD-5F390E94E524}"/>
                </a:ext>
              </a:extLst>
            </p:cNvPr>
            <p:cNvSpPr/>
            <p:nvPr/>
          </p:nvSpPr>
          <p:spPr>
            <a:xfrm>
              <a:off x="1873313" y="2477232"/>
              <a:ext cx="29132" cy="47700"/>
            </a:xfrm>
            <a:custGeom>
              <a:avLst/>
              <a:gdLst/>
              <a:ahLst/>
              <a:cxnLst/>
              <a:rect l="l" t="t" r="r" b="b"/>
              <a:pathLst>
                <a:path w="1569" h="2569" extrusionOk="0">
                  <a:moveTo>
                    <a:pt x="1" y="1"/>
                  </a:moveTo>
                  <a:lnTo>
                    <a:pt x="1" y="2569"/>
                  </a:lnTo>
                  <a:lnTo>
                    <a:pt x="1569" y="2569"/>
                  </a:lnTo>
                  <a:lnTo>
                    <a:pt x="15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23;p102">
              <a:extLst>
                <a:ext uri="{FF2B5EF4-FFF2-40B4-BE49-F238E27FC236}">
                  <a16:creationId xmlns:a16="http://schemas.microsoft.com/office/drawing/2014/main" id="{6CB93E11-99EE-6D22-8656-F9E895867954}"/>
                </a:ext>
              </a:extLst>
            </p:cNvPr>
            <p:cNvSpPr/>
            <p:nvPr/>
          </p:nvSpPr>
          <p:spPr>
            <a:xfrm>
              <a:off x="1873313" y="2426450"/>
              <a:ext cx="29132" cy="47087"/>
            </a:xfrm>
            <a:custGeom>
              <a:avLst/>
              <a:gdLst/>
              <a:ahLst/>
              <a:cxnLst/>
              <a:rect l="l" t="t" r="r" b="b"/>
              <a:pathLst>
                <a:path w="1569" h="2536" extrusionOk="0">
                  <a:moveTo>
                    <a:pt x="1" y="0"/>
                  </a:moveTo>
                  <a:lnTo>
                    <a:pt x="1" y="2535"/>
                  </a:lnTo>
                  <a:lnTo>
                    <a:pt x="1569" y="2535"/>
                  </a:lnTo>
                  <a:lnTo>
                    <a:pt x="15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24;p102">
              <a:extLst>
                <a:ext uri="{FF2B5EF4-FFF2-40B4-BE49-F238E27FC236}">
                  <a16:creationId xmlns:a16="http://schemas.microsoft.com/office/drawing/2014/main" id="{B2F870EE-27D1-B4BC-1434-A4CCC2B4557E}"/>
                </a:ext>
              </a:extLst>
            </p:cNvPr>
            <p:cNvSpPr/>
            <p:nvPr/>
          </p:nvSpPr>
          <p:spPr>
            <a:xfrm>
              <a:off x="1905528" y="2477232"/>
              <a:ext cx="29745" cy="47700"/>
            </a:xfrm>
            <a:custGeom>
              <a:avLst/>
              <a:gdLst/>
              <a:ahLst/>
              <a:cxnLst/>
              <a:rect l="l" t="t" r="r" b="b"/>
              <a:pathLst>
                <a:path w="1602" h="2569" extrusionOk="0">
                  <a:moveTo>
                    <a:pt x="0" y="1"/>
                  </a:moveTo>
                  <a:lnTo>
                    <a:pt x="0" y="2569"/>
                  </a:lnTo>
                  <a:lnTo>
                    <a:pt x="1601" y="2569"/>
                  </a:lnTo>
                  <a:lnTo>
                    <a:pt x="16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25;p102">
              <a:extLst>
                <a:ext uri="{FF2B5EF4-FFF2-40B4-BE49-F238E27FC236}">
                  <a16:creationId xmlns:a16="http://schemas.microsoft.com/office/drawing/2014/main" id="{095BADB2-311C-FD26-5B4E-706FF894DE7D}"/>
                </a:ext>
              </a:extLst>
            </p:cNvPr>
            <p:cNvSpPr/>
            <p:nvPr/>
          </p:nvSpPr>
          <p:spPr>
            <a:xfrm>
              <a:off x="1905528" y="2426450"/>
              <a:ext cx="29745" cy="47087"/>
            </a:xfrm>
            <a:custGeom>
              <a:avLst/>
              <a:gdLst/>
              <a:ahLst/>
              <a:cxnLst/>
              <a:rect l="l" t="t" r="r" b="b"/>
              <a:pathLst>
                <a:path w="1602" h="2536" extrusionOk="0">
                  <a:moveTo>
                    <a:pt x="0" y="0"/>
                  </a:moveTo>
                  <a:lnTo>
                    <a:pt x="0" y="2535"/>
                  </a:lnTo>
                  <a:lnTo>
                    <a:pt x="1601" y="2535"/>
                  </a:lnTo>
                  <a:lnTo>
                    <a:pt x="16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26;p102">
              <a:extLst>
                <a:ext uri="{FF2B5EF4-FFF2-40B4-BE49-F238E27FC236}">
                  <a16:creationId xmlns:a16="http://schemas.microsoft.com/office/drawing/2014/main" id="{39D826F7-0540-6F7A-9909-404A90655698}"/>
                </a:ext>
              </a:extLst>
            </p:cNvPr>
            <p:cNvSpPr/>
            <p:nvPr/>
          </p:nvSpPr>
          <p:spPr>
            <a:xfrm>
              <a:off x="1867743" y="2200985"/>
              <a:ext cx="424286" cy="143712"/>
            </a:xfrm>
            <a:custGeom>
              <a:avLst/>
              <a:gdLst/>
              <a:ahLst/>
              <a:cxnLst/>
              <a:rect l="l" t="t" r="r" b="b"/>
              <a:pathLst>
                <a:path w="22851" h="7740" extrusionOk="0">
                  <a:moveTo>
                    <a:pt x="1" y="1"/>
                  </a:moveTo>
                  <a:lnTo>
                    <a:pt x="1" y="7740"/>
                  </a:lnTo>
                  <a:lnTo>
                    <a:pt x="22850" y="7740"/>
                  </a:lnTo>
                  <a:lnTo>
                    <a:pt x="228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27;p102">
              <a:extLst>
                <a:ext uri="{FF2B5EF4-FFF2-40B4-BE49-F238E27FC236}">
                  <a16:creationId xmlns:a16="http://schemas.microsoft.com/office/drawing/2014/main" id="{7E7B6E72-D609-50D7-DE5E-66BDE05C156E}"/>
                </a:ext>
              </a:extLst>
            </p:cNvPr>
            <p:cNvSpPr/>
            <p:nvPr/>
          </p:nvSpPr>
          <p:spPr>
            <a:xfrm>
              <a:off x="1849788" y="2153304"/>
              <a:ext cx="464540" cy="51432"/>
            </a:xfrm>
            <a:custGeom>
              <a:avLst/>
              <a:gdLst/>
              <a:ahLst/>
              <a:cxnLst/>
              <a:rect l="l" t="t" r="r" b="b"/>
              <a:pathLst>
                <a:path w="25019" h="2770" extrusionOk="0">
                  <a:moveTo>
                    <a:pt x="3536" y="0"/>
                  </a:moveTo>
                  <a:lnTo>
                    <a:pt x="0" y="2769"/>
                  </a:lnTo>
                  <a:lnTo>
                    <a:pt x="25018" y="2769"/>
                  </a:lnTo>
                  <a:lnTo>
                    <a:pt x="24718" y="2569"/>
                  </a:lnTo>
                  <a:lnTo>
                    <a:pt x="213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28;p102">
              <a:extLst>
                <a:ext uri="{FF2B5EF4-FFF2-40B4-BE49-F238E27FC236}">
                  <a16:creationId xmlns:a16="http://schemas.microsoft.com/office/drawing/2014/main" id="{838F1DB4-77FB-A7A2-D04A-5CC6F325A25D}"/>
                </a:ext>
              </a:extLst>
            </p:cNvPr>
            <p:cNvSpPr/>
            <p:nvPr/>
          </p:nvSpPr>
          <p:spPr>
            <a:xfrm>
              <a:off x="1843587" y="2195415"/>
              <a:ext cx="470111" cy="14260"/>
            </a:xfrm>
            <a:custGeom>
              <a:avLst/>
              <a:gdLst/>
              <a:ahLst/>
              <a:cxnLst/>
              <a:rect l="l" t="t" r="r" b="b"/>
              <a:pathLst>
                <a:path w="25319" h="768" extrusionOk="0">
                  <a:moveTo>
                    <a:pt x="1" y="1"/>
                  </a:moveTo>
                  <a:lnTo>
                    <a:pt x="1" y="768"/>
                  </a:lnTo>
                  <a:lnTo>
                    <a:pt x="25319" y="768"/>
                  </a:lnTo>
                  <a:lnTo>
                    <a:pt x="25319"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29;p102">
              <a:extLst>
                <a:ext uri="{FF2B5EF4-FFF2-40B4-BE49-F238E27FC236}">
                  <a16:creationId xmlns:a16="http://schemas.microsoft.com/office/drawing/2014/main" id="{375535AC-17DF-849A-7E29-5661C270E405}"/>
                </a:ext>
              </a:extLst>
            </p:cNvPr>
            <p:cNvSpPr/>
            <p:nvPr/>
          </p:nvSpPr>
          <p:spPr>
            <a:xfrm>
              <a:off x="1843587" y="2195415"/>
              <a:ext cx="470111" cy="14260"/>
            </a:xfrm>
            <a:custGeom>
              <a:avLst/>
              <a:gdLst/>
              <a:ahLst/>
              <a:cxnLst/>
              <a:rect l="l" t="t" r="r" b="b"/>
              <a:pathLst>
                <a:path w="25319" h="768" extrusionOk="0">
                  <a:moveTo>
                    <a:pt x="1" y="1"/>
                  </a:moveTo>
                  <a:lnTo>
                    <a:pt x="1" y="768"/>
                  </a:lnTo>
                  <a:lnTo>
                    <a:pt x="25319" y="768"/>
                  </a:lnTo>
                  <a:lnTo>
                    <a:pt x="253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30;p102">
              <a:extLst>
                <a:ext uri="{FF2B5EF4-FFF2-40B4-BE49-F238E27FC236}">
                  <a16:creationId xmlns:a16="http://schemas.microsoft.com/office/drawing/2014/main" id="{B9D01F0A-2B2D-07F4-B6DD-2F394FA9CF12}"/>
                </a:ext>
              </a:extLst>
            </p:cNvPr>
            <p:cNvSpPr/>
            <p:nvPr/>
          </p:nvSpPr>
          <p:spPr>
            <a:xfrm>
              <a:off x="1992851" y="2288940"/>
              <a:ext cx="28520" cy="47718"/>
            </a:xfrm>
            <a:custGeom>
              <a:avLst/>
              <a:gdLst/>
              <a:ahLst/>
              <a:cxnLst/>
              <a:rect l="l" t="t" r="r" b="b"/>
              <a:pathLst>
                <a:path w="1536" h="2570" extrusionOk="0">
                  <a:moveTo>
                    <a:pt x="1" y="1"/>
                  </a:moveTo>
                  <a:lnTo>
                    <a:pt x="1" y="2569"/>
                  </a:lnTo>
                  <a:lnTo>
                    <a:pt x="1535" y="2569"/>
                  </a:lnTo>
                  <a:lnTo>
                    <a:pt x="15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31;p102">
              <a:extLst>
                <a:ext uri="{FF2B5EF4-FFF2-40B4-BE49-F238E27FC236}">
                  <a16:creationId xmlns:a16="http://schemas.microsoft.com/office/drawing/2014/main" id="{648B32C0-CAFC-225C-8D0A-15991088A2F4}"/>
                </a:ext>
              </a:extLst>
            </p:cNvPr>
            <p:cNvSpPr/>
            <p:nvPr/>
          </p:nvSpPr>
          <p:spPr>
            <a:xfrm>
              <a:off x="1992851" y="2241257"/>
              <a:ext cx="28520" cy="47700"/>
            </a:xfrm>
            <a:custGeom>
              <a:avLst/>
              <a:gdLst/>
              <a:ahLst/>
              <a:cxnLst/>
              <a:rect l="l" t="t" r="r" b="b"/>
              <a:pathLst>
                <a:path w="1536" h="2569" extrusionOk="0">
                  <a:moveTo>
                    <a:pt x="1" y="0"/>
                  </a:moveTo>
                  <a:lnTo>
                    <a:pt x="1" y="2569"/>
                  </a:lnTo>
                  <a:lnTo>
                    <a:pt x="1535" y="2569"/>
                  </a:lnTo>
                  <a:lnTo>
                    <a:pt x="15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32;p102">
              <a:extLst>
                <a:ext uri="{FF2B5EF4-FFF2-40B4-BE49-F238E27FC236}">
                  <a16:creationId xmlns:a16="http://schemas.microsoft.com/office/drawing/2014/main" id="{28F7143F-D6F6-06A3-A113-E2574BDE95C8}"/>
                </a:ext>
              </a:extLst>
            </p:cNvPr>
            <p:cNvSpPr/>
            <p:nvPr/>
          </p:nvSpPr>
          <p:spPr>
            <a:xfrm>
              <a:off x="2025066" y="2288940"/>
              <a:ext cx="29745" cy="47718"/>
            </a:xfrm>
            <a:custGeom>
              <a:avLst/>
              <a:gdLst/>
              <a:ahLst/>
              <a:cxnLst/>
              <a:rect l="l" t="t" r="r" b="b"/>
              <a:pathLst>
                <a:path w="1602" h="2570" extrusionOk="0">
                  <a:moveTo>
                    <a:pt x="0" y="1"/>
                  </a:moveTo>
                  <a:lnTo>
                    <a:pt x="0" y="2569"/>
                  </a:lnTo>
                  <a:lnTo>
                    <a:pt x="1601" y="2569"/>
                  </a:lnTo>
                  <a:lnTo>
                    <a:pt x="16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33;p102">
              <a:extLst>
                <a:ext uri="{FF2B5EF4-FFF2-40B4-BE49-F238E27FC236}">
                  <a16:creationId xmlns:a16="http://schemas.microsoft.com/office/drawing/2014/main" id="{7DEA53B2-207C-635B-02A0-5A6349A1829A}"/>
                </a:ext>
              </a:extLst>
            </p:cNvPr>
            <p:cNvSpPr/>
            <p:nvPr/>
          </p:nvSpPr>
          <p:spPr>
            <a:xfrm>
              <a:off x="2025066" y="2241257"/>
              <a:ext cx="29745" cy="47700"/>
            </a:xfrm>
            <a:custGeom>
              <a:avLst/>
              <a:gdLst/>
              <a:ahLst/>
              <a:cxnLst/>
              <a:rect l="l" t="t" r="r" b="b"/>
              <a:pathLst>
                <a:path w="1602" h="2569" extrusionOk="0">
                  <a:moveTo>
                    <a:pt x="0" y="0"/>
                  </a:moveTo>
                  <a:lnTo>
                    <a:pt x="0" y="2569"/>
                  </a:lnTo>
                  <a:lnTo>
                    <a:pt x="1601" y="2569"/>
                  </a:lnTo>
                  <a:lnTo>
                    <a:pt x="16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34;p102">
              <a:extLst>
                <a:ext uri="{FF2B5EF4-FFF2-40B4-BE49-F238E27FC236}">
                  <a16:creationId xmlns:a16="http://schemas.microsoft.com/office/drawing/2014/main" id="{4EC6FB22-B570-DB91-80C2-86F26DC17F79}"/>
                </a:ext>
              </a:extLst>
            </p:cNvPr>
            <p:cNvSpPr/>
            <p:nvPr/>
          </p:nvSpPr>
          <p:spPr>
            <a:xfrm>
              <a:off x="1891899" y="2288940"/>
              <a:ext cx="28501" cy="47718"/>
            </a:xfrm>
            <a:custGeom>
              <a:avLst/>
              <a:gdLst/>
              <a:ahLst/>
              <a:cxnLst/>
              <a:rect l="l" t="t" r="r" b="b"/>
              <a:pathLst>
                <a:path w="1535" h="2570" extrusionOk="0">
                  <a:moveTo>
                    <a:pt x="0" y="1"/>
                  </a:moveTo>
                  <a:lnTo>
                    <a:pt x="0" y="2569"/>
                  </a:lnTo>
                  <a:lnTo>
                    <a:pt x="1535" y="2569"/>
                  </a:lnTo>
                  <a:lnTo>
                    <a:pt x="15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35;p102">
              <a:extLst>
                <a:ext uri="{FF2B5EF4-FFF2-40B4-BE49-F238E27FC236}">
                  <a16:creationId xmlns:a16="http://schemas.microsoft.com/office/drawing/2014/main" id="{14FC4E64-6C3D-3A8A-8C98-4E045E0D78C9}"/>
                </a:ext>
              </a:extLst>
            </p:cNvPr>
            <p:cNvSpPr/>
            <p:nvPr/>
          </p:nvSpPr>
          <p:spPr>
            <a:xfrm>
              <a:off x="1891899" y="2238157"/>
              <a:ext cx="28501" cy="47700"/>
            </a:xfrm>
            <a:custGeom>
              <a:avLst/>
              <a:gdLst/>
              <a:ahLst/>
              <a:cxnLst/>
              <a:rect l="l" t="t" r="r" b="b"/>
              <a:pathLst>
                <a:path w="1535" h="2569" extrusionOk="0">
                  <a:moveTo>
                    <a:pt x="0" y="0"/>
                  </a:moveTo>
                  <a:lnTo>
                    <a:pt x="0" y="2569"/>
                  </a:lnTo>
                  <a:lnTo>
                    <a:pt x="1535" y="2569"/>
                  </a:lnTo>
                  <a:lnTo>
                    <a:pt x="15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36;p102">
              <a:extLst>
                <a:ext uri="{FF2B5EF4-FFF2-40B4-BE49-F238E27FC236}">
                  <a16:creationId xmlns:a16="http://schemas.microsoft.com/office/drawing/2014/main" id="{86242BD1-3B2D-830B-6761-1EDA0A98880F}"/>
                </a:ext>
              </a:extLst>
            </p:cNvPr>
            <p:cNvSpPr/>
            <p:nvPr/>
          </p:nvSpPr>
          <p:spPr>
            <a:xfrm>
              <a:off x="1924114" y="2288940"/>
              <a:ext cx="29745" cy="47718"/>
            </a:xfrm>
            <a:custGeom>
              <a:avLst/>
              <a:gdLst/>
              <a:ahLst/>
              <a:cxnLst/>
              <a:rect l="l" t="t" r="r" b="b"/>
              <a:pathLst>
                <a:path w="1602" h="2570" extrusionOk="0">
                  <a:moveTo>
                    <a:pt x="0" y="1"/>
                  </a:moveTo>
                  <a:lnTo>
                    <a:pt x="0" y="2569"/>
                  </a:lnTo>
                  <a:lnTo>
                    <a:pt x="1601" y="2569"/>
                  </a:lnTo>
                  <a:lnTo>
                    <a:pt x="16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37;p102">
              <a:extLst>
                <a:ext uri="{FF2B5EF4-FFF2-40B4-BE49-F238E27FC236}">
                  <a16:creationId xmlns:a16="http://schemas.microsoft.com/office/drawing/2014/main" id="{630AB1C4-D56A-7FBC-6EEA-7E9CC1FE8C55}"/>
                </a:ext>
              </a:extLst>
            </p:cNvPr>
            <p:cNvSpPr/>
            <p:nvPr/>
          </p:nvSpPr>
          <p:spPr>
            <a:xfrm>
              <a:off x="1924114" y="2238157"/>
              <a:ext cx="29745" cy="47700"/>
            </a:xfrm>
            <a:custGeom>
              <a:avLst/>
              <a:gdLst/>
              <a:ahLst/>
              <a:cxnLst/>
              <a:rect l="l" t="t" r="r" b="b"/>
              <a:pathLst>
                <a:path w="1602" h="2569" extrusionOk="0">
                  <a:moveTo>
                    <a:pt x="0" y="0"/>
                  </a:moveTo>
                  <a:lnTo>
                    <a:pt x="0" y="2569"/>
                  </a:lnTo>
                  <a:lnTo>
                    <a:pt x="1601" y="2569"/>
                  </a:lnTo>
                  <a:lnTo>
                    <a:pt x="16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38;p102">
              <a:extLst>
                <a:ext uri="{FF2B5EF4-FFF2-40B4-BE49-F238E27FC236}">
                  <a16:creationId xmlns:a16="http://schemas.microsoft.com/office/drawing/2014/main" id="{07DDB1CD-BD74-A67B-EC8A-5694FA7FE36B}"/>
                </a:ext>
              </a:extLst>
            </p:cNvPr>
            <p:cNvSpPr/>
            <p:nvPr/>
          </p:nvSpPr>
          <p:spPr>
            <a:xfrm>
              <a:off x="2214584" y="2292040"/>
              <a:ext cx="29132" cy="47718"/>
            </a:xfrm>
            <a:custGeom>
              <a:avLst/>
              <a:gdLst/>
              <a:ahLst/>
              <a:cxnLst/>
              <a:rect l="l" t="t" r="r" b="b"/>
              <a:pathLst>
                <a:path w="1569" h="2570" extrusionOk="0">
                  <a:moveTo>
                    <a:pt x="1" y="1"/>
                  </a:moveTo>
                  <a:lnTo>
                    <a:pt x="1" y="2569"/>
                  </a:lnTo>
                  <a:lnTo>
                    <a:pt x="1568" y="2569"/>
                  </a:lnTo>
                  <a:lnTo>
                    <a:pt x="15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39;p102">
              <a:extLst>
                <a:ext uri="{FF2B5EF4-FFF2-40B4-BE49-F238E27FC236}">
                  <a16:creationId xmlns:a16="http://schemas.microsoft.com/office/drawing/2014/main" id="{2868290B-F268-2649-E847-A4B32D610C2C}"/>
                </a:ext>
              </a:extLst>
            </p:cNvPr>
            <p:cNvSpPr/>
            <p:nvPr/>
          </p:nvSpPr>
          <p:spPr>
            <a:xfrm>
              <a:off x="2214584" y="2241257"/>
              <a:ext cx="29132" cy="47700"/>
            </a:xfrm>
            <a:custGeom>
              <a:avLst/>
              <a:gdLst/>
              <a:ahLst/>
              <a:cxnLst/>
              <a:rect l="l" t="t" r="r" b="b"/>
              <a:pathLst>
                <a:path w="1569" h="2569" extrusionOk="0">
                  <a:moveTo>
                    <a:pt x="1" y="0"/>
                  </a:moveTo>
                  <a:lnTo>
                    <a:pt x="1" y="2569"/>
                  </a:lnTo>
                  <a:lnTo>
                    <a:pt x="1568" y="2569"/>
                  </a:lnTo>
                  <a:lnTo>
                    <a:pt x="15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40;p102">
              <a:extLst>
                <a:ext uri="{FF2B5EF4-FFF2-40B4-BE49-F238E27FC236}">
                  <a16:creationId xmlns:a16="http://schemas.microsoft.com/office/drawing/2014/main" id="{F1F1C0EC-EFD2-8E31-7E27-194A459B091C}"/>
                </a:ext>
              </a:extLst>
            </p:cNvPr>
            <p:cNvSpPr/>
            <p:nvPr/>
          </p:nvSpPr>
          <p:spPr>
            <a:xfrm>
              <a:off x="2247411" y="2292040"/>
              <a:ext cx="29132" cy="47718"/>
            </a:xfrm>
            <a:custGeom>
              <a:avLst/>
              <a:gdLst/>
              <a:ahLst/>
              <a:cxnLst/>
              <a:rect l="l" t="t" r="r" b="b"/>
              <a:pathLst>
                <a:path w="1569" h="2570" extrusionOk="0">
                  <a:moveTo>
                    <a:pt x="0" y="1"/>
                  </a:moveTo>
                  <a:lnTo>
                    <a:pt x="0" y="2569"/>
                  </a:lnTo>
                  <a:lnTo>
                    <a:pt x="1568" y="2569"/>
                  </a:lnTo>
                  <a:lnTo>
                    <a:pt x="15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41;p102">
              <a:extLst>
                <a:ext uri="{FF2B5EF4-FFF2-40B4-BE49-F238E27FC236}">
                  <a16:creationId xmlns:a16="http://schemas.microsoft.com/office/drawing/2014/main" id="{7D4BE6AD-D6C9-8B0A-A260-05B942350B64}"/>
                </a:ext>
              </a:extLst>
            </p:cNvPr>
            <p:cNvSpPr/>
            <p:nvPr/>
          </p:nvSpPr>
          <p:spPr>
            <a:xfrm>
              <a:off x="2247411" y="2241257"/>
              <a:ext cx="29132" cy="47700"/>
            </a:xfrm>
            <a:custGeom>
              <a:avLst/>
              <a:gdLst/>
              <a:ahLst/>
              <a:cxnLst/>
              <a:rect l="l" t="t" r="r" b="b"/>
              <a:pathLst>
                <a:path w="1569" h="2569" extrusionOk="0">
                  <a:moveTo>
                    <a:pt x="0" y="0"/>
                  </a:moveTo>
                  <a:lnTo>
                    <a:pt x="0" y="2569"/>
                  </a:lnTo>
                  <a:lnTo>
                    <a:pt x="1568" y="2569"/>
                  </a:lnTo>
                  <a:lnTo>
                    <a:pt x="15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42;p102">
              <a:extLst>
                <a:ext uri="{FF2B5EF4-FFF2-40B4-BE49-F238E27FC236}">
                  <a16:creationId xmlns:a16="http://schemas.microsoft.com/office/drawing/2014/main" id="{8E7EE1B7-97E0-3641-95E8-59D366F5C2FD}"/>
                </a:ext>
              </a:extLst>
            </p:cNvPr>
            <p:cNvSpPr/>
            <p:nvPr/>
          </p:nvSpPr>
          <p:spPr>
            <a:xfrm>
              <a:off x="2113633" y="2292040"/>
              <a:ext cx="29132" cy="47718"/>
            </a:xfrm>
            <a:custGeom>
              <a:avLst/>
              <a:gdLst/>
              <a:ahLst/>
              <a:cxnLst/>
              <a:rect l="l" t="t" r="r" b="b"/>
              <a:pathLst>
                <a:path w="1569" h="2570" extrusionOk="0">
                  <a:moveTo>
                    <a:pt x="0" y="1"/>
                  </a:moveTo>
                  <a:lnTo>
                    <a:pt x="0" y="2569"/>
                  </a:lnTo>
                  <a:lnTo>
                    <a:pt x="1568" y="2569"/>
                  </a:lnTo>
                  <a:lnTo>
                    <a:pt x="15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43;p102">
              <a:extLst>
                <a:ext uri="{FF2B5EF4-FFF2-40B4-BE49-F238E27FC236}">
                  <a16:creationId xmlns:a16="http://schemas.microsoft.com/office/drawing/2014/main" id="{2941FBF8-48A4-3323-7AC0-427D1A9F1C2E}"/>
                </a:ext>
              </a:extLst>
            </p:cNvPr>
            <p:cNvSpPr/>
            <p:nvPr/>
          </p:nvSpPr>
          <p:spPr>
            <a:xfrm>
              <a:off x="2113633" y="2241257"/>
              <a:ext cx="29132" cy="47700"/>
            </a:xfrm>
            <a:custGeom>
              <a:avLst/>
              <a:gdLst/>
              <a:ahLst/>
              <a:cxnLst/>
              <a:rect l="l" t="t" r="r" b="b"/>
              <a:pathLst>
                <a:path w="1569" h="2569" extrusionOk="0">
                  <a:moveTo>
                    <a:pt x="0" y="0"/>
                  </a:moveTo>
                  <a:lnTo>
                    <a:pt x="0" y="2569"/>
                  </a:lnTo>
                  <a:lnTo>
                    <a:pt x="1568" y="2569"/>
                  </a:lnTo>
                  <a:lnTo>
                    <a:pt x="15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44;p102">
              <a:extLst>
                <a:ext uri="{FF2B5EF4-FFF2-40B4-BE49-F238E27FC236}">
                  <a16:creationId xmlns:a16="http://schemas.microsoft.com/office/drawing/2014/main" id="{9FADB2DD-FF7F-2D32-82C3-EF7FB2ED02AA}"/>
                </a:ext>
              </a:extLst>
            </p:cNvPr>
            <p:cNvSpPr/>
            <p:nvPr/>
          </p:nvSpPr>
          <p:spPr>
            <a:xfrm>
              <a:off x="2145829" y="2292040"/>
              <a:ext cx="29764" cy="47718"/>
            </a:xfrm>
            <a:custGeom>
              <a:avLst/>
              <a:gdLst/>
              <a:ahLst/>
              <a:cxnLst/>
              <a:rect l="l" t="t" r="r" b="b"/>
              <a:pathLst>
                <a:path w="1603" h="2570" extrusionOk="0">
                  <a:moveTo>
                    <a:pt x="1" y="1"/>
                  </a:moveTo>
                  <a:lnTo>
                    <a:pt x="1" y="2569"/>
                  </a:lnTo>
                  <a:lnTo>
                    <a:pt x="1602" y="2569"/>
                  </a:lnTo>
                  <a:lnTo>
                    <a:pt x="16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45;p102">
              <a:extLst>
                <a:ext uri="{FF2B5EF4-FFF2-40B4-BE49-F238E27FC236}">
                  <a16:creationId xmlns:a16="http://schemas.microsoft.com/office/drawing/2014/main" id="{1209F315-DE2B-637D-204C-F7DA27743578}"/>
                </a:ext>
              </a:extLst>
            </p:cNvPr>
            <p:cNvSpPr/>
            <p:nvPr/>
          </p:nvSpPr>
          <p:spPr>
            <a:xfrm>
              <a:off x="2145829" y="2241257"/>
              <a:ext cx="29764" cy="47700"/>
            </a:xfrm>
            <a:custGeom>
              <a:avLst/>
              <a:gdLst/>
              <a:ahLst/>
              <a:cxnLst/>
              <a:rect l="l" t="t" r="r" b="b"/>
              <a:pathLst>
                <a:path w="1603" h="2569" extrusionOk="0">
                  <a:moveTo>
                    <a:pt x="1" y="0"/>
                  </a:moveTo>
                  <a:lnTo>
                    <a:pt x="1" y="2569"/>
                  </a:lnTo>
                  <a:lnTo>
                    <a:pt x="1602" y="2569"/>
                  </a:lnTo>
                  <a:lnTo>
                    <a:pt x="16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46;p102">
              <a:extLst>
                <a:ext uri="{FF2B5EF4-FFF2-40B4-BE49-F238E27FC236}">
                  <a16:creationId xmlns:a16="http://schemas.microsoft.com/office/drawing/2014/main" id="{7116CA82-5616-9D0C-30DC-AD8336092C25}"/>
                </a:ext>
              </a:extLst>
            </p:cNvPr>
            <p:cNvSpPr/>
            <p:nvPr/>
          </p:nvSpPr>
          <p:spPr>
            <a:xfrm>
              <a:off x="1801476" y="2345923"/>
              <a:ext cx="558065" cy="30989"/>
            </a:xfrm>
            <a:custGeom>
              <a:avLst/>
              <a:gdLst/>
              <a:ahLst/>
              <a:cxnLst/>
              <a:rect l="l" t="t" r="r" b="b"/>
              <a:pathLst>
                <a:path w="30056" h="1669" extrusionOk="0">
                  <a:moveTo>
                    <a:pt x="2135" y="1"/>
                  </a:moveTo>
                  <a:lnTo>
                    <a:pt x="0" y="1668"/>
                  </a:lnTo>
                  <a:lnTo>
                    <a:pt x="30055" y="1668"/>
                  </a:lnTo>
                  <a:lnTo>
                    <a:pt x="29755" y="1435"/>
                  </a:lnTo>
                  <a:lnTo>
                    <a:pt x="278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47;p102">
              <a:extLst>
                <a:ext uri="{FF2B5EF4-FFF2-40B4-BE49-F238E27FC236}">
                  <a16:creationId xmlns:a16="http://schemas.microsoft.com/office/drawing/2014/main" id="{9FFE5D88-70E3-9453-2167-D4E6B3B31E18}"/>
                </a:ext>
              </a:extLst>
            </p:cNvPr>
            <p:cNvSpPr/>
            <p:nvPr/>
          </p:nvSpPr>
          <p:spPr>
            <a:xfrm>
              <a:off x="1795274" y="2366979"/>
              <a:ext cx="564266" cy="14260"/>
            </a:xfrm>
            <a:custGeom>
              <a:avLst/>
              <a:gdLst/>
              <a:ahLst/>
              <a:cxnLst/>
              <a:rect l="l" t="t" r="r" b="b"/>
              <a:pathLst>
                <a:path w="30390" h="768" extrusionOk="0">
                  <a:moveTo>
                    <a:pt x="1" y="1"/>
                  </a:moveTo>
                  <a:lnTo>
                    <a:pt x="1" y="768"/>
                  </a:lnTo>
                  <a:lnTo>
                    <a:pt x="30389" y="768"/>
                  </a:lnTo>
                  <a:lnTo>
                    <a:pt x="30389"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48;p102">
              <a:extLst>
                <a:ext uri="{FF2B5EF4-FFF2-40B4-BE49-F238E27FC236}">
                  <a16:creationId xmlns:a16="http://schemas.microsoft.com/office/drawing/2014/main" id="{757F0C0C-7295-0B25-C38C-16D9CDAC4880}"/>
                </a:ext>
              </a:extLst>
            </p:cNvPr>
            <p:cNvSpPr/>
            <p:nvPr/>
          </p:nvSpPr>
          <p:spPr>
            <a:xfrm>
              <a:off x="1795274" y="2366979"/>
              <a:ext cx="564266" cy="14260"/>
            </a:xfrm>
            <a:custGeom>
              <a:avLst/>
              <a:gdLst/>
              <a:ahLst/>
              <a:cxnLst/>
              <a:rect l="l" t="t" r="r" b="b"/>
              <a:pathLst>
                <a:path w="30390" h="768" extrusionOk="0">
                  <a:moveTo>
                    <a:pt x="1" y="1"/>
                  </a:moveTo>
                  <a:lnTo>
                    <a:pt x="1" y="768"/>
                  </a:lnTo>
                  <a:lnTo>
                    <a:pt x="30389" y="768"/>
                  </a:lnTo>
                  <a:lnTo>
                    <a:pt x="303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49;p102">
              <a:extLst>
                <a:ext uri="{FF2B5EF4-FFF2-40B4-BE49-F238E27FC236}">
                  <a16:creationId xmlns:a16="http://schemas.microsoft.com/office/drawing/2014/main" id="{11C393E8-F7C7-419B-DFC2-411A72A5E02A}"/>
                </a:ext>
              </a:extLst>
            </p:cNvPr>
            <p:cNvSpPr/>
            <p:nvPr/>
          </p:nvSpPr>
          <p:spPr>
            <a:xfrm>
              <a:off x="1808903" y="2583754"/>
              <a:ext cx="546906" cy="5589"/>
            </a:xfrm>
            <a:custGeom>
              <a:avLst/>
              <a:gdLst/>
              <a:ahLst/>
              <a:cxnLst/>
              <a:rect l="l" t="t" r="r" b="b"/>
              <a:pathLst>
                <a:path w="29455" h="301" extrusionOk="0">
                  <a:moveTo>
                    <a:pt x="401" y="1"/>
                  </a:moveTo>
                  <a:lnTo>
                    <a:pt x="1" y="301"/>
                  </a:lnTo>
                  <a:lnTo>
                    <a:pt x="29455" y="301"/>
                  </a:lnTo>
                  <a:lnTo>
                    <a:pt x="2905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50;p102">
              <a:extLst>
                <a:ext uri="{FF2B5EF4-FFF2-40B4-BE49-F238E27FC236}">
                  <a16:creationId xmlns:a16="http://schemas.microsoft.com/office/drawing/2014/main" id="{4B52BA3F-7663-7BC0-D69A-AAD0175FBA92}"/>
                </a:ext>
              </a:extLst>
            </p:cNvPr>
            <p:cNvSpPr/>
            <p:nvPr/>
          </p:nvSpPr>
          <p:spPr>
            <a:xfrm>
              <a:off x="2792442" y="583218"/>
              <a:ext cx="616905" cy="616905"/>
            </a:xfrm>
            <a:custGeom>
              <a:avLst/>
              <a:gdLst/>
              <a:ahLst/>
              <a:cxnLst/>
              <a:rect l="l" t="t" r="r" b="b"/>
              <a:pathLst>
                <a:path w="33225" h="33225" extrusionOk="0">
                  <a:moveTo>
                    <a:pt x="16653" y="1"/>
                  </a:moveTo>
                  <a:cubicBezTo>
                    <a:pt x="14899" y="1"/>
                    <a:pt x="13141" y="274"/>
                    <a:pt x="11476" y="802"/>
                  </a:cubicBezTo>
                  <a:cubicBezTo>
                    <a:pt x="11187" y="866"/>
                    <a:pt x="11237" y="1237"/>
                    <a:pt x="11508" y="1237"/>
                  </a:cubicBezTo>
                  <a:cubicBezTo>
                    <a:pt x="11519" y="1237"/>
                    <a:pt x="11530" y="1236"/>
                    <a:pt x="11542" y="1235"/>
                  </a:cubicBezTo>
                  <a:lnTo>
                    <a:pt x="11609" y="1202"/>
                  </a:lnTo>
                  <a:cubicBezTo>
                    <a:pt x="13247" y="674"/>
                    <a:pt x="14954" y="401"/>
                    <a:pt x="16653" y="401"/>
                  </a:cubicBezTo>
                  <a:cubicBezTo>
                    <a:pt x="16996" y="401"/>
                    <a:pt x="17339" y="412"/>
                    <a:pt x="17680" y="435"/>
                  </a:cubicBezTo>
                  <a:cubicBezTo>
                    <a:pt x="17698" y="439"/>
                    <a:pt x="17715" y="441"/>
                    <a:pt x="17732" y="441"/>
                  </a:cubicBezTo>
                  <a:cubicBezTo>
                    <a:pt x="17839" y="441"/>
                    <a:pt x="17914" y="354"/>
                    <a:pt x="17914" y="268"/>
                  </a:cubicBezTo>
                  <a:cubicBezTo>
                    <a:pt x="17914" y="134"/>
                    <a:pt x="17847" y="34"/>
                    <a:pt x="17713" y="34"/>
                  </a:cubicBezTo>
                  <a:cubicBezTo>
                    <a:pt x="17361" y="12"/>
                    <a:pt x="17007" y="1"/>
                    <a:pt x="16653" y="1"/>
                  </a:cubicBezTo>
                  <a:close/>
                  <a:moveTo>
                    <a:pt x="21782" y="860"/>
                  </a:moveTo>
                  <a:cubicBezTo>
                    <a:pt x="21683" y="860"/>
                    <a:pt x="21610" y="919"/>
                    <a:pt x="21583" y="1002"/>
                  </a:cubicBezTo>
                  <a:cubicBezTo>
                    <a:pt x="21549" y="1102"/>
                    <a:pt x="21583" y="1235"/>
                    <a:pt x="21716" y="1269"/>
                  </a:cubicBezTo>
                  <a:cubicBezTo>
                    <a:pt x="21983" y="1369"/>
                    <a:pt x="22217" y="1435"/>
                    <a:pt x="22483" y="1535"/>
                  </a:cubicBezTo>
                  <a:cubicBezTo>
                    <a:pt x="22500" y="1552"/>
                    <a:pt x="22517" y="1560"/>
                    <a:pt x="22529" y="1560"/>
                  </a:cubicBezTo>
                  <a:cubicBezTo>
                    <a:pt x="22542" y="1560"/>
                    <a:pt x="22550" y="1552"/>
                    <a:pt x="22550" y="1535"/>
                  </a:cubicBezTo>
                  <a:lnTo>
                    <a:pt x="22550" y="1569"/>
                  </a:lnTo>
                  <a:cubicBezTo>
                    <a:pt x="22572" y="1573"/>
                    <a:pt x="22592" y="1576"/>
                    <a:pt x="22611" y="1576"/>
                  </a:cubicBezTo>
                  <a:cubicBezTo>
                    <a:pt x="22858" y="1576"/>
                    <a:pt x="22898" y="1199"/>
                    <a:pt x="22650" y="1168"/>
                  </a:cubicBezTo>
                  <a:cubicBezTo>
                    <a:pt x="22383" y="1068"/>
                    <a:pt x="22117" y="968"/>
                    <a:pt x="21850" y="868"/>
                  </a:cubicBezTo>
                  <a:cubicBezTo>
                    <a:pt x="21826" y="862"/>
                    <a:pt x="21803" y="860"/>
                    <a:pt x="21782" y="860"/>
                  </a:cubicBezTo>
                  <a:close/>
                  <a:moveTo>
                    <a:pt x="10335" y="1260"/>
                  </a:moveTo>
                  <a:cubicBezTo>
                    <a:pt x="10316" y="1260"/>
                    <a:pt x="10296" y="1263"/>
                    <a:pt x="10275" y="1269"/>
                  </a:cubicBezTo>
                  <a:cubicBezTo>
                    <a:pt x="9608" y="1535"/>
                    <a:pt x="9007" y="1836"/>
                    <a:pt x="8373" y="2203"/>
                  </a:cubicBezTo>
                  <a:cubicBezTo>
                    <a:pt x="8273" y="2236"/>
                    <a:pt x="8240" y="2369"/>
                    <a:pt x="8307" y="2469"/>
                  </a:cubicBezTo>
                  <a:cubicBezTo>
                    <a:pt x="8340" y="2536"/>
                    <a:pt x="8407" y="2569"/>
                    <a:pt x="8473" y="2569"/>
                  </a:cubicBezTo>
                  <a:cubicBezTo>
                    <a:pt x="8507" y="2569"/>
                    <a:pt x="8540" y="2569"/>
                    <a:pt x="8574" y="2536"/>
                  </a:cubicBezTo>
                  <a:cubicBezTo>
                    <a:pt x="9174" y="2203"/>
                    <a:pt x="9808" y="1902"/>
                    <a:pt x="10442" y="1635"/>
                  </a:cubicBezTo>
                  <a:cubicBezTo>
                    <a:pt x="10624" y="1544"/>
                    <a:pt x="10530" y="1260"/>
                    <a:pt x="10335" y="1260"/>
                  </a:cubicBezTo>
                  <a:close/>
                  <a:moveTo>
                    <a:pt x="27825" y="4454"/>
                  </a:moveTo>
                  <a:cubicBezTo>
                    <a:pt x="27771" y="4454"/>
                    <a:pt x="27721" y="4471"/>
                    <a:pt x="27687" y="4504"/>
                  </a:cubicBezTo>
                  <a:cubicBezTo>
                    <a:pt x="27587" y="4604"/>
                    <a:pt x="27587" y="4738"/>
                    <a:pt x="27687" y="4804"/>
                  </a:cubicBezTo>
                  <a:cubicBezTo>
                    <a:pt x="28188" y="5271"/>
                    <a:pt x="28655" y="5772"/>
                    <a:pt x="29088" y="6305"/>
                  </a:cubicBezTo>
                  <a:cubicBezTo>
                    <a:pt x="29122" y="6339"/>
                    <a:pt x="29188" y="6372"/>
                    <a:pt x="29255" y="6372"/>
                  </a:cubicBezTo>
                  <a:cubicBezTo>
                    <a:pt x="29288" y="6372"/>
                    <a:pt x="29355" y="6372"/>
                    <a:pt x="29388" y="6339"/>
                  </a:cubicBezTo>
                  <a:cubicBezTo>
                    <a:pt x="29488" y="6272"/>
                    <a:pt x="29488" y="6139"/>
                    <a:pt x="29422" y="6039"/>
                  </a:cubicBezTo>
                  <a:cubicBezTo>
                    <a:pt x="28955" y="5505"/>
                    <a:pt x="28488" y="5005"/>
                    <a:pt x="27987" y="4504"/>
                  </a:cubicBezTo>
                  <a:cubicBezTo>
                    <a:pt x="27937" y="4471"/>
                    <a:pt x="27879" y="4454"/>
                    <a:pt x="27825" y="4454"/>
                  </a:cubicBezTo>
                  <a:close/>
                  <a:moveTo>
                    <a:pt x="3749" y="6201"/>
                  </a:moveTo>
                  <a:cubicBezTo>
                    <a:pt x="3697" y="6201"/>
                    <a:pt x="3645" y="6222"/>
                    <a:pt x="3603" y="6272"/>
                  </a:cubicBezTo>
                  <a:cubicBezTo>
                    <a:pt x="3437" y="6506"/>
                    <a:pt x="3270" y="6739"/>
                    <a:pt x="3103" y="6973"/>
                  </a:cubicBezTo>
                  <a:cubicBezTo>
                    <a:pt x="3003" y="7039"/>
                    <a:pt x="3036" y="7173"/>
                    <a:pt x="3136" y="7239"/>
                  </a:cubicBezTo>
                  <a:cubicBezTo>
                    <a:pt x="3170" y="7273"/>
                    <a:pt x="3203" y="7273"/>
                    <a:pt x="3270" y="7273"/>
                  </a:cubicBezTo>
                  <a:cubicBezTo>
                    <a:pt x="3288" y="7282"/>
                    <a:pt x="3306" y="7286"/>
                    <a:pt x="3323" y="7286"/>
                  </a:cubicBezTo>
                  <a:cubicBezTo>
                    <a:pt x="3370" y="7286"/>
                    <a:pt x="3412" y="7255"/>
                    <a:pt x="3437" y="7206"/>
                  </a:cubicBezTo>
                  <a:cubicBezTo>
                    <a:pt x="3603" y="6973"/>
                    <a:pt x="3770" y="6772"/>
                    <a:pt x="3937" y="6539"/>
                  </a:cubicBezTo>
                  <a:cubicBezTo>
                    <a:pt x="4062" y="6389"/>
                    <a:pt x="3906" y="6201"/>
                    <a:pt x="3749" y="6201"/>
                  </a:cubicBezTo>
                  <a:close/>
                  <a:moveTo>
                    <a:pt x="30009" y="6943"/>
                  </a:moveTo>
                  <a:cubicBezTo>
                    <a:pt x="29853" y="6943"/>
                    <a:pt x="29704" y="7108"/>
                    <a:pt x="29822" y="7273"/>
                  </a:cubicBezTo>
                  <a:cubicBezTo>
                    <a:pt x="31023" y="8974"/>
                    <a:pt x="31890" y="10875"/>
                    <a:pt x="32357" y="12877"/>
                  </a:cubicBezTo>
                  <a:cubicBezTo>
                    <a:pt x="32391" y="12977"/>
                    <a:pt x="32457" y="13044"/>
                    <a:pt x="32557" y="13044"/>
                  </a:cubicBezTo>
                  <a:lnTo>
                    <a:pt x="32624" y="13044"/>
                  </a:lnTo>
                  <a:cubicBezTo>
                    <a:pt x="32724" y="13010"/>
                    <a:pt x="32791" y="12877"/>
                    <a:pt x="32757" y="12777"/>
                  </a:cubicBezTo>
                  <a:cubicBezTo>
                    <a:pt x="32290" y="10709"/>
                    <a:pt x="31390" y="8774"/>
                    <a:pt x="30189" y="7039"/>
                  </a:cubicBezTo>
                  <a:cubicBezTo>
                    <a:pt x="30140" y="6971"/>
                    <a:pt x="30074" y="6943"/>
                    <a:pt x="30009" y="6943"/>
                  </a:cubicBezTo>
                  <a:close/>
                  <a:moveTo>
                    <a:pt x="1294" y="10563"/>
                  </a:moveTo>
                  <a:cubicBezTo>
                    <a:pt x="1211" y="10563"/>
                    <a:pt x="1127" y="10607"/>
                    <a:pt x="1102" y="10709"/>
                  </a:cubicBezTo>
                  <a:cubicBezTo>
                    <a:pt x="368" y="12577"/>
                    <a:pt x="1" y="14578"/>
                    <a:pt x="1" y="16613"/>
                  </a:cubicBezTo>
                  <a:lnTo>
                    <a:pt x="1" y="16880"/>
                  </a:lnTo>
                  <a:cubicBezTo>
                    <a:pt x="1" y="16980"/>
                    <a:pt x="67" y="17080"/>
                    <a:pt x="201" y="17080"/>
                  </a:cubicBezTo>
                  <a:cubicBezTo>
                    <a:pt x="301" y="17080"/>
                    <a:pt x="401" y="16980"/>
                    <a:pt x="401" y="16880"/>
                  </a:cubicBezTo>
                  <a:lnTo>
                    <a:pt x="401" y="16646"/>
                  </a:lnTo>
                  <a:cubicBezTo>
                    <a:pt x="401" y="14645"/>
                    <a:pt x="768" y="12677"/>
                    <a:pt x="1502" y="10842"/>
                  </a:cubicBezTo>
                  <a:cubicBezTo>
                    <a:pt x="1535" y="10742"/>
                    <a:pt x="1468" y="10609"/>
                    <a:pt x="1368" y="10575"/>
                  </a:cubicBezTo>
                  <a:cubicBezTo>
                    <a:pt x="1345" y="10567"/>
                    <a:pt x="1319" y="10563"/>
                    <a:pt x="1294" y="10563"/>
                  </a:cubicBezTo>
                  <a:close/>
                  <a:moveTo>
                    <a:pt x="33024" y="16746"/>
                  </a:moveTo>
                  <a:cubicBezTo>
                    <a:pt x="32924" y="16746"/>
                    <a:pt x="32824" y="16846"/>
                    <a:pt x="32824" y="16946"/>
                  </a:cubicBezTo>
                  <a:cubicBezTo>
                    <a:pt x="32824" y="17247"/>
                    <a:pt x="32791" y="17513"/>
                    <a:pt x="32791" y="17780"/>
                  </a:cubicBezTo>
                  <a:cubicBezTo>
                    <a:pt x="32757" y="17914"/>
                    <a:pt x="32858" y="18014"/>
                    <a:pt x="32958" y="18014"/>
                  </a:cubicBezTo>
                  <a:cubicBezTo>
                    <a:pt x="33091" y="18014"/>
                    <a:pt x="33191" y="17914"/>
                    <a:pt x="33191" y="17780"/>
                  </a:cubicBezTo>
                  <a:cubicBezTo>
                    <a:pt x="33224" y="17513"/>
                    <a:pt x="33224" y="17247"/>
                    <a:pt x="33224" y="16946"/>
                  </a:cubicBezTo>
                  <a:cubicBezTo>
                    <a:pt x="33224" y="16846"/>
                    <a:pt x="33158" y="16746"/>
                    <a:pt x="33024" y="16746"/>
                  </a:cubicBezTo>
                  <a:close/>
                  <a:moveTo>
                    <a:pt x="286" y="17907"/>
                  </a:moveTo>
                  <a:cubicBezTo>
                    <a:pt x="269" y="17907"/>
                    <a:pt x="252" y="17909"/>
                    <a:pt x="234" y="17914"/>
                  </a:cubicBezTo>
                  <a:cubicBezTo>
                    <a:pt x="134" y="17914"/>
                    <a:pt x="34" y="18014"/>
                    <a:pt x="67" y="18147"/>
                  </a:cubicBezTo>
                  <a:cubicBezTo>
                    <a:pt x="134" y="18848"/>
                    <a:pt x="234" y="19515"/>
                    <a:pt x="368" y="20215"/>
                  </a:cubicBezTo>
                  <a:cubicBezTo>
                    <a:pt x="401" y="20315"/>
                    <a:pt x="501" y="20382"/>
                    <a:pt x="601" y="20382"/>
                  </a:cubicBezTo>
                  <a:lnTo>
                    <a:pt x="635" y="20382"/>
                  </a:lnTo>
                  <a:cubicBezTo>
                    <a:pt x="735" y="20349"/>
                    <a:pt x="801" y="20249"/>
                    <a:pt x="801" y="20115"/>
                  </a:cubicBezTo>
                  <a:cubicBezTo>
                    <a:pt x="635" y="19448"/>
                    <a:pt x="534" y="18781"/>
                    <a:pt x="468" y="18081"/>
                  </a:cubicBezTo>
                  <a:cubicBezTo>
                    <a:pt x="468" y="17994"/>
                    <a:pt x="393" y="17907"/>
                    <a:pt x="286" y="17907"/>
                  </a:cubicBezTo>
                  <a:close/>
                  <a:moveTo>
                    <a:pt x="31811" y="22571"/>
                  </a:moveTo>
                  <a:cubicBezTo>
                    <a:pt x="31730" y="22571"/>
                    <a:pt x="31648" y="22609"/>
                    <a:pt x="31623" y="22684"/>
                  </a:cubicBezTo>
                  <a:cubicBezTo>
                    <a:pt x="31356" y="23318"/>
                    <a:pt x="31090" y="23951"/>
                    <a:pt x="30756" y="24552"/>
                  </a:cubicBezTo>
                  <a:cubicBezTo>
                    <a:pt x="30656" y="24685"/>
                    <a:pt x="30756" y="24852"/>
                    <a:pt x="30923" y="24852"/>
                  </a:cubicBezTo>
                  <a:cubicBezTo>
                    <a:pt x="30990" y="24852"/>
                    <a:pt x="31056" y="24819"/>
                    <a:pt x="31123" y="24752"/>
                  </a:cubicBezTo>
                  <a:cubicBezTo>
                    <a:pt x="31457" y="24152"/>
                    <a:pt x="31757" y="23518"/>
                    <a:pt x="32024" y="22851"/>
                  </a:cubicBezTo>
                  <a:cubicBezTo>
                    <a:pt x="32057" y="22751"/>
                    <a:pt x="31990" y="22617"/>
                    <a:pt x="31890" y="22584"/>
                  </a:cubicBezTo>
                  <a:cubicBezTo>
                    <a:pt x="31865" y="22575"/>
                    <a:pt x="31838" y="22571"/>
                    <a:pt x="31811" y="22571"/>
                  </a:cubicBezTo>
                  <a:close/>
                  <a:moveTo>
                    <a:pt x="3063" y="25689"/>
                  </a:moveTo>
                  <a:cubicBezTo>
                    <a:pt x="2914" y="25689"/>
                    <a:pt x="2775" y="25854"/>
                    <a:pt x="2869" y="26020"/>
                  </a:cubicBezTo>
                  <a:cubicBezTo>
                    <a:pt x="3036" y="26253"/>
                    <a:pt x="3203" y="26487"/>
                    <a:pt x="3370" y="26687"/>
                  </a:cubicBezTo>
                  <a:cubicBezTo>
                    <a:pt x="3403" y="26753"/>
                    <a:pt x="3470" y="26787"/>
                    <a:pt x="3537" y="26787"/>
                  </a:cubicBezTo>
                  <a:lnTo>
                    <a:pt x="3537" y="26753"/>
                  </a:lnTo>
                  <a:lnTo>
                    <a:pt x="3670" y="26753"/>
                  </a:lnTo>
                  <a:cubicBezTo>
                    <a:pt x="3770" y="26687"/>
                    <a:pt x="3770" y="26553"/>
                    <a:pt x="3703" y="26453"/>
                  </a:cubicBezTo>
                  <a:cubicBezTo>
                    <a:pt x="3537" y="26220"/>
                    <a:pt x="3370" y="26020"/>
                    <a:pt x="3236" y="25786"/>
                  </a:cubicBezTo>
                  <a:cubicBezTo>
                    <a:pt x="3188" y="25718"/>
                    <a:pt x="3124" y="25689"/>
                    <a:pt x="3063" y="25689"/>
                  </a:cubicBezTo>
                  <a:close/>
                  <a:moveTo>
                    <a:pt x="30262" y="25523"/>
                  </a:moveTo>
                  <a:cubicBezTo>
                    <a:pt x="30201" y="25523"/>
                    <a:pt x="30138" y="25551"/>
                    <a:pt x="30089" y="25619"/>
                  </a:cubicBezTo>
                  <a:cubicBezTo>
                    <a:pt x="28955" y="27320"/>
                    <a:pt x="27487" y="28822"/>
                    <a:pt x="25786" y="29989"/>
                  </a:cubicBezTo>
                  <a:cubicBezTo>
                    <a:pt x="25686" y="30056"/>
                    <a:pt x="25686" y="30189"/>
                    <a:pt x="25752" y="30256"/>
                  </a:cubicBezTo>
                  <a:cubicBezTo>
                    <a:pt x="25786" y="30323"/>
                    <a:pt x="25853" y="30356"/>
                    <a:pt x="25919" y="30356"/>
                  </a:cubicBezTo>
                  <a:cubicBezTo>
                    <a:pt x="25953" y="30323"/>
                    <a:pt x="25986" y="30323"/>
                    <a:pt x="26019" y="30289"/>
                  </a:cubicBezTo>
                  <a:cubicBezTo>
                    <a:pt x="27754" y="29088"/>
                    <a:pt x="29255" y="27587"/>
                    <a:pt x="30456" y="25853"/>
                  </a:cubicBezTo>
                  <a:cubicBezTo>
                    <a:pt x="30550" y="25688"/>
                    <a:pt x="30411" y="25523"/>
                    <a:pt x="30262" y="25523"/>
                  </a:cubicBezTo>
                  <a:close/>
                  <a:moveTo>
                    <a:pt x="22205" y="31848"/>
                  </a:moveTo>
                  <a:cubicBezTo>
                    <a:pt x="22186" y="31848"/>
                    <a:pt x="22168" y="31851"/>
                    <a:pt x="22150" y="31857"/>
                  </a:cubicBezTo>
                  <a:cubicBezTo>
                    <a:pt x="21883" y="31957"/>
                    <a:pt x="21616" y="32057"/>
                    <a:pt x="21383" y="32124"/>
                  </a:cubicBezTo>
                  <a:cubicBezTo>
                    <a:pt x="21249" y="32157"/>
                    <a:pt x="21216" y="32291"/>
                    <a:pt x="21249" y="32391"/>
                  </a:cubicBezTo>
                  <a:cubicBezTo>
                    <a:pt x="21249" y="32458"/>
                    <a:pt x="21349" y="32524"/>
                    <a:pt x="21416" y="32524"/>
                  </a:cubicBezTo>
                  <a:lnTo>
                    <a:pt x="21483" y="32524"/>
                  </a:lnTo>
                  <a:cubicBezTo>
                    <a:pt x="21750" y="32458"/>
                    <a:pt x="22016" y="32357"/>
                    <a:pt x="22283" y="32257"/>
                  </a:cubicBezTo>
                  <a:cubicBezTo>
                    <a:pt x="22383" y="32224"/>
                    <a:pt x="22450" y="32091"/>
                    <a:pt x="22417" y="31991"/>
                  </a:cubicBezTo>
                  <a:cubicBezTo>
                    <a:pt x="22389" y="31908"/>
                    <a:pt x="22294" y="31848"/>
                    <a:pt x="22205" y="31848"/>
                  </a:cubicBezTo>
                  <a:close/>
                  <a:moveTo>
                    <a:pt x="6454" y="29342"/>
                  </a:moveTo>
                  <a:cubicBezTo>
                    <a:pt x="6399" y="29342"/>
                    <a:pt x="6342" y="29367"/>
                    <a:pt x="6305" y="29422"/>
                  </a:cubicBezTo>
                  <a:cubicBezTo>
                    <a:pt x="6205" y="29522"/>
                    <a:pt x="6239" y="29655"/>
                    <a:pt x="6339" y="29722"/>
                  </a:cubicBezTo>
                  <a:cubicBezTo>
                    <a:pt x="7573" y="30690"/>
                    <a:pt x="8940" y="31490"/>
                    <a:pt x="10408" y="32057"/>
                  </a:cubicBezTo>
                  <a:cubicBezTo>
                    <a:pt x="10909" y="32257"/>
                    <a:pt x="11409" y="32458"/>
                    <a:pt x="11909" y="32591"/>
                  </a:cubicBezTo>
                  <a:lnTo>
                    <a:pt x="11976" y="32591"/>
                  </a:lnTo>
                  <a:lnTo>
                    <a:pt x="11976" y="32624"/>
                  </a:lnTo>
                  <a:cubicBezTo>
                    <a:pt x="11986" y="32626"/>
                    <a:pt x="11995" y="32626"/>
                    <a:pt x="12005" y="32626"/>
                  </a:cubicBezTo>
                  <a:cubicBezTo>
                    <a:pt x="12247" y="32626"/>
                    <a:pt x="12300" y="32223"/>
                    <a:pt x="12043" y="32191"/>
                  </a:cubicBezTo>
                  <a:cubicBezTo>
                    <a:pt x="11542" y="32057"/>
                    <a:pt x="11042" y="31890"/>
                    <a:pt x="10542" y="31690"/>
                  </a:cubicBezTo>
                  <a:cubicBezTo>
                    <a:pt x="9141" y="31123"/>
                    <a:pt x="7806" y="30323"/>
                    <a:pt x="6572" y="29389"/>
                  </a:cubicBezTo>
                  <a:cubicBezTo>
                    <a:pt x="6542" y="29359"/>
                    <a:pt x="6499" y="29342"/>
                    <a:pt x="6454" y="29342"/>
                  </a:cubicBezTo>
                  <a:close/>
                  <a:moveTo>
                    <a:pt x="13183" y="32484"/>
                  </a:moveTo>
                  <a:cubicBezTo>
                    <a:pt x="12936" y="32484"/>
                    <a:pt x="12896" y="32860"/>
                    <a:pt x="13143" y="32891"/>
                  </a:cubicBezTo>
                  <a:cubicBezTo>
                    <a:pt x="13844" y="33058"/>
                    <a:pt x="14544" y="33158"/>
                    <a:pt x="15245" y="33225"/>
                  </a:cubicBezTo>
                  <a:lnTo>
                    <a:pt x="15278" y="33191"/>
                  </a:lnTo>
                  <a:cubicBezTo>
                    <a:pt x="15545" y="33191"/>
                    <a:pt x="15545" y="32791"/>
                    <a:pt x="15278" y="32791"/>
                  </a:cubicBezTo>
                  <a:cubicBezTo>
                    <a:pt x="14578" y="32724"/>
                    <a:pt x="13911" y="32624"/>
                    <a:pt x="13244" y="32491"/>
                  </a:cubicBezTo>
                  <a:cubicBezTo>
                    <a:pt x="13222" y="32486"/>
                    <a:pt x="13202" y="32484"/>
                    <a:pt x="13183" y="324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51;p102">
              <a:extLst>
                <a:ext uri="{FF2B5EF4-FFF2-40B4-BE49-F238E27FC236}">
                  <a16:creationId xmlns:a16="http://schemas.microsoft.com/office/drawing/2014/main" id="{993B891A-F282-7C67-7850-E652848F5282}"/>
                </a:ext>
              </a:extLst>
            </p:cNvPr>
            <p:cNvSpPr/>
            <p:nvPr/>
          </p:nvSpPr>
          <p:spPr>
            <a:xfrm>
              <a:off x="1542589" y="534924"/>
              <a:ext cx="616887" cy="616887"/>
            </a:xfrm>
            <a:custGeom>
              <a:avLst/>
              <a:gdLst/>
              <a:ahLst/>
              <a:cxnLst/>
              <a:rect l="l" t="t" r="r" b="b"/>
              <a:pathLst>
                <a:path w="33224" h="33224" extrusionOk="0">
                  <a:moveTo>
                    <a:pt x="20228" y="425"/>
                  </a:moveTo>
                  <a:cubicBezTo>
                    <a:pt x="20139" y="425"/>
                    <a:pt x="20048" y="490"/>
                    <a:pt x="20048" y="601"/>
                  </a:cubicBezTo>
                  <a:cubicBezTo>
                    <a:pt x="20014" y="701"/>
                    <a:pt x="20081" y="801"/>
                    <a:pt x="20181" y="834"/>
                  </a:cubicBezTo>
                  <a:cubicBezTo>
                    <a:pt x="20448" y="901"/>
                    <a:pt x="20715" y="967"/>
                    <a:pt x="20982" y="1034"/>
                  </a:cubicBezTo>
                  <a:lnTo>
                    <a:pt x="21048" y="1034"/>
                  </a:lnTo>
                  <a:cubicBezTo>
                    <a:pt x="21148" y="1034"/>
                    <a:pt x="21215" y="967"/>
                    <a:pt x="21249" y="901"/>
                  </a:cubicBezTo>
                  <a:cubicBezTo>
                    <a:pt x="21282" y="767"/>
                    <a:pt x="21215" y="667"/>
                    <a:pt x="21115" y="634"/>
                  </a:cubicBezTo>
                  <a:cubicBezTo>
                    <a:pt x="20815" y="567"/>
                    <a:pt x="20548" y="500"/>
                    <a:pt x="20281" y="434"/>
                  </a:cubicBezTo>
                  <a:cubicBezTo>
                    <a:pt x="20264" y="428"/>
                    <a:pt x="20246" y="425"/>
                    <a:pt x="20228" y="425"/>
                  </a:cubicBezTo>
                  <a:close/>
                  <a:moveTo>
                    <a:pt x="16078" y="0"/>
                  </a:moveTo>
                  <a:cubicBezTo>
                    <a:pt x="13977" y="67"/>
                    <a:pt x="11909" y="534"/>
                    <a:pt x="9940" y="1401"/>
                  </a:cubicBezTo>
                  <a:cubicBezTo>
                    <a:pt x="9693" y="1432"/>
                    <a:pt x="9761" y="1808"/>
                    <a:pt x="9986" y="1808"/>
                  </a:cubicBezTo>
                  <a:cubicBezTo>
                    <a:pt x="10003" y="1808"/>
                    <a:pt x="10022" y="1806"/>
                    <a:pt x="10041" y="1801"/>
                  </a:cubicBezTo>
                  <a:cubicBezTo>
                    <a:pt x="10074" y="1801"/>
                    <a:pt x="10107" y="1768"/>
                    <a:pt x="10107" y="1768"/>
                  </a:cubicBezTo>
                  <a:cubicBezTo>
                    <a:pt x="12009" y="934"/>
                    <a:pt x="14043" y="500"/>
                    <a:pt x="16112" y="434"/>
                  </a:cubicBezTo>
                  <a:cubicBezTo>
                    <a:pt x="16212" y="434"/>
                    <a:pt x="16312" y="334"/>
                    <a:pt x="16312" y="200"/>
                  </a:cubicBezTo>
                  <a:cubicBezTo>
                    <a:pt x="16312" y="100"/>
                    <a:pt x="16212" y="0"/>
                    <a:pt x="16078" y="0"/>
                  </a:cubicBezTo>
                  <a:close/>
                  <a:moveTo>
                    <a:pt x="8920" y="1939"/>
                  </a:moveTo>
                  <a:cubicBezTo>
                    <a:pt x="8885" y="1939"/>
                    <a:pt x="8846" y="1948"/>
                    <a:pt x="8806" y="1968"/>
                  </a:cubicBezTo>
                  <a:cubicBezTo>
                    <a:pt x="8206" y="2302"/>
                    <a:pt x="7605" y="2669"/>
                    <a:pt x="7005" y="3069"/>
                  </a:cubicBezTo>
                  <a:cubicBezTo>
                    <a:pt x="6938" y="3136"/>
                    <a:pt x="6905" y="3269"/>
                    <a:pt x="6972" y="3369"/>
                  </a:cubicBezTo>
                  <a:cubicBezTo>
                    <a:pt x="7005" y="3403"/>
                    <a:pt x="7072" y="3436"/>
                    <a:pt x="7138" y="3436"/>
                  </a:cubicBezTo>
                  <a:cubicBezTo>
                    <a:pt x="7172" y="3436"/>
                    <a:pt x="7239" y="3436"/>
                    <a:pt x="7272" y="3403"/>
                  </a:cubicBezTo>
                  <a:cubicBezTo>
                    <a:pt x="7839" y="3002"/>
                    <a:pt x="8406" y="2635"/>
                    <a:pt x="9006" y="2335"/>
                  </a:cubicBezTo>
                  <a:cubicBezTo>
                    <a:pt x="9233" y="2222"/>
                    <a:pt x="9123" y="1939"/>
                    <a:pt x="8920" y="1939"/>
                  </a:cubicBezTo>
                  <a:close/>
                  <a:moveTo>
                    <a:pt x="26595" y="3420"/>
                  </a:moveTo>
                  <a:cubicBezTo>
                    <a:pt x="26441" y="3420"/>
                    <a:pt x="26327" y="3637"/>
                    <a:pt x="26486" y="3769"/>
                  </a:cubicBezTo>
                  <a:cubicBezTo>
                    <a:pt x="27019" y="4203"/>
                    <a:pt x="27553" y="4637"/>
                    <a:pt x="28020" y="5137"/>
                  </a:cubicBezTo>
                  <a:cubicBezTo>
                    <a:pt x="28053" y="5170"/>
                    <a:pt x="28120" y="5204"/>
                    <a:pt x="28153" y="5204"/>
                  </a:cubicBezTo>
                  <a:lnTo>
                    <a:pt x="28187" y="5170"/>
                  </a:lnTo>
                  <a:cubicBezTo>
                    <a:pt x="28220" y="5170"/>
                    <a:pt x="28287" y="5170"/>
                    <a:pt x="28320" y="5137"/>
                  </a:cubicBezTo>
                  <a:cubicBezTo>
                    <a:pt x="28387" y="5070"/>
                    <a:pt x="28387" y="4937"/>
                    <a:pt x="28320" y="4837"/>
                  </a:cubicBezTo>
                  <a:cubicBezTo>
                    <a:pt x="27820" y="4337"/>
                    <a:pt x="27286" y="3870"/>
                    <a:pt x="26719" y="3469"/>
                  </a:cubicBezTo>
                  <a:cubicBezTo>
                    <a:pt x="26678" y="3435"/>
                    <a:pt x="26635" y="3420"/>
                    <a:pt x="26595" y="3420"/>
                  </a:cubicBezTo>
                  <a:close/>
                  <a:moveTo>
                    <a:pt x="2818" y="7523"/>
                  </a:moveTo>
                  <a:cubicBezTo>
                    <a:pt x="2762" y="7523"/>
                    <a:pt x="2707" y="7548"/>
                    <a:pt x="2669" y="7606"/>
                  </a:cubicBezTo>
                  <a:cubicBezTo>
                    <a:pt x="2502" y="7839"/>
                    <a:pt x="2368" y="8073"/>
                    <a:pt x="2235" y="8339"/>
                  </a:cubicBezTo>
                  <a:cubicBezTo>
                    <a:pt x="2168" y="8439"/>
                    <a:pt x="2202" y="8540"/>
                    <a:pt x="2302" y="8606"/>
                  </a:cubicBezTo>
                  <a:cubicBezTo>
                    <a:pt x="2335" y="8640"/>
                    <a:pt x="2368" y="8640"/>
                    <a:pt x="2402" y="8640"/>
                  </a:cubicBezTo>
                  <a:cubicBezTo>
                    <a:pt x="2468" y="8640"/>
                    <a:pt x="2569" y="8606"/>
                    <a:pt x="2602" y="8540"/>
                  </a:cubicBezTo>
                  <a:cubicBezTo>
                    <a:pt x="2702" y="8306"/>
                    <a:pt x="2869" y="8073"/>
                    <a:pt x="3002" y="7839"/>
                  </a:cubicBezTo>
                  <a:cubicBezTo>
                    <a:pt x="3097" y="7673"/>
                    <a:pt x="2955" y="7523"/>
                    <a:pt x="2818" y="7523"/>
                  </a:cubicBezTo>
                  <a:close/>
                  <a:moveTo>
                    <a:pt x="29025" y="5687"/>
                  </a:moveTo>
                  <a:cubicBezTo>
                    <a:pt x="28971" y="5687"/>
                    <a:pt x="28921" y="5704"/>
                    <a:pt x="28887" y="5738"/>
                  </a:cubicBezTo>
                  <a:cubicBezTo>
                    <a:pt x="28787" y="5804"/>
                    <a:pt x="28787" y="5938"/>
                    <a:pt x="28854" y="6038"/>
                  </a:cubicBezTo>
                  <a:cubicBezTo>
                    <a:pt x="30222" y="7606"/>
                    <a:pt x="31256" y="9407"/>
                    <a:pt x="31923" y="11342"/>
                  </a:cubicBezTo>
                  <a:cubicBezTo>
                    <a:pt x="31956" y="11442"/>
                    <a:pt x="32023" y="11508"/>
                    <a:pt x="32123" y="11508"/>
                  </a:cubicBezTo>
                  <a:lnTo>
                    <a:pt x="32123" y="11475"/>
                  </a:lnTo>
                  <a:lnTo>
                    <a:pt x="32190" y="11475"/>
                  </a:lnTo>
                  <a:cubicBezTo>
                    <a:pt x="32290" y="11442"/>
                    <a:pt x="32356" y="11308"/>
                    <a:pt x="32323" y="11208"/>
                  </a:cubicBezTo>
                  <a:cubicBezTo>
                    <a:pt x="31623" y="9207"/>
                    <a:pt x="30555" y="7339"/>
                    <a:pt x="29188" y="5738"/>
                  </a:cubicBezTo>
                  <a:cubicBezTo>
                    <a:pt x="29138" y="5704"/>
                    <a:pt x="29079" y="5687"/>
                    <a:pt x="29025" y="5687"/>
                  </a:cubicBezTo>
                  <a:close/>
                  <a:moveTo>
                    <a:pt x="32957" y="15144"/>
                  </a:moveTo>
                  <a:cubicBezTo>
                    <a:pt x="32823" y="15144"/>
                    <a:pt x="32757" y="15244"/>
                    <a:pt x="32757" y="15378"/>
                  </a:cubicBezTo>
                  <a:cubicBezTo>
                    <a:pt x="32790" y="15645"/>
                    <a:pt x="32790" y="15911"/>
                    <a:pt x="32790" y="16212"/>
                  </a:cubicBezTo>
                  <a:cubicBezTo>
                    <a:pt x="32790" y="16312"/>
                    <a:pt x="32890" y="16412"/>
                    <a:pt x="33024" y="16412"/>
                  </a:cubicBezTo>
                  <a:lnTo>
                    <a:pt x="33024" y="16378"/>
                  </a:lnTo>
                  <a:cubicBezTo>
                    <a:pt x="33124" y="16378"/>
                    <a:pt x="33224" y="16278"/>
                    <a:pt x="33224" y="16178"/>
                  </a:cubicBezTo>
                  <a:cubicBezTo>
                    <a:pt x="33224" y="15878"/>
                    <a:pt x="33190" y="15611"/>
                    <a:pt x="33190" y="15344"/>
                  </a:cubicBezTo>
                  <a:cubicBezTo>
                    <a:pt x="33157" y="15211"/>
                    <a:pt x="33057" y="15144"/>
                    <a:pt x="32957" y="15144"/>
                  </a:cubicBezTo>
                  <a:close/>
                  <a:moveTo>
                    <a:pt x="800" y="12067"/>
                  </a:moveTo>
                  <a:cubicBezTo>
                    <a:pt x="701" y="12067"/>
                    <a:pt x="628" y="12126"/>
                    <a:pt x="600" y="12209"/>
                  </a:cubicBezTo>
                  <a:cubicBezTo>
                    <a:pt x="200" y="13643"/>
                    <a:pt x="0" y="15144"/>
                    <a:pt x="0" y="16645"/>
                  </a:cubicBezTo>
                  <a:lnTo>
                    <a:pt x="0" y="16879"/>
                  </a:lnTo>
                  <a:cubicBezTo>
                    <a:pt x="0" y="17413"/>
                    <a:pt x="33" y="17946"/>
                    <a:pt x="100" y="18480"/>
                  </a:cubicBezTo>
                  <a:cubicBezTo>
                    <a:pt x="100" y="18580"/>
                    <a:pt x="200" y="18680"/>
                    <a:pt x="300" y="18680"/>
                  </a:cubicBezTo>
                  <a:lnTo>
                    <a:pt x="334" y="18680"/>
                  </a:lnTo>
                  <a:cubicBezTo>
                    <a:pt x="434" y="18647"/>
                    <a:pt x="534" y="18547"/>
                    <a:pt x="500" y="18447"/>
                  </a:cubicBezTo>
                  <a:cubicBezTo>
                    <a:pt x="467" y="17913"/>
                    <a:pt x="434" y="17413"/>
                    <a:pt x="434" y="16879"/>
                  </a:cubicBezTo>
                  <a:lnTo>
                    <a:pt x="434" y="16645"/>
                  </a:lnTo>
                  <a:cubicBezTo>
                    <a:pt x="434" y="15178"/>
                    <a:pt x="600" y="13743"/>
                    <a:pt x="1001" y="12342"/>
                  </a:cubicBezTo>
                  <a:cubicBezTo>
                    <a:pt x="1034" y="12209"/>
                    <a:pt x="967" y="12109"/>
                    <a:pt x="867" y="12075"/>
                  </a:cubicBezTo>
                  <a:cubicBezTo>
                    <a:pt x="844" y="12069"/>
                    <a:pt x="821" y="12067"/>
                    <a:pt x="800" y="12067"/>
                  </a:cubicBezTo>
                  <a:close/>
                  <a:moveTo>
                    <a:pt x="509" y="19480"/>
                  </a:moveTo>
                  <a:cubicBezTo>
                    <a:pt x="388" y="19480"/>
                    <a:pt x="262" y="19576"/>
                    <a:pt x="300" y="19748"/>
                  </a:cubicBezTo>
                  <a:cubicBezTo>
                    <a:pt x="434" y="20415"/>
                    <a:pt x="600" y="21115"/>
                    <a:pt x="801" y="21782"/>
                  </a:cubicBezTo>
                  <a:cubicBezTo>
                    <a:pt x="834" y="21882"/>
                    <a:pt x="934" y="21916"/>
                    <a:pt x="1001" y="21916"/>
                  </a:cubicBezTo>
                  <a:lnTo>
                    <a:pt x="1067" y="21916"/>
                  </a:lnTo>
                  <a:cubicBezTo>
                    <a:pt x="1201" y="21882"/>
                    <a:pt x="1268" y="21749"/>
                    <a:pt x="1234" y="21649"/>
                  </a:cubicBezTo>
                  <a:cubicBezTo>
                    <a:pt x="1001" y="21015"/>
                    <a:pt x="834" y="20348"/>
                    <a:pt x="701" y="19647"/>
                  </a:cubicBezTo>
                  <a:cubicBezTo>
                    <a:pt x="686" y="19533"/>
                    <a:pt x="599" y="19480"/>
                    <a:pt x="509" y="19480"/>
                  </a:cubicBezTo>
                  <a:close/>
                  <a:moveTo>
                    <a:pt x="32003" y="22107"/>
                  </a:moveTo>
                  <a:cubicBezTo>
                    <a:pt x="31922" y="22107"/>
                    <a:pt x="31844" y="22167"/>
                    <a:pt x="31789" y="22249"/>
                  </a:cubicBezTo>
                  <a:cubicBezTo>
                    <a:pt x="31556" y="22883"/>
                    <a:pt x="31289" y="23517"/>
                    <a:pt x="30955" y="24117"/>
                  </a:cubicBezTo>
                  <a:cubicBezTo>
                    <a:pt x="30922" y="24217"/>
                    <a:pt x="30955" y="24351"/>
                    <a:pt x="31056" y="24418"/>
                  </a:cubicBezTo>
                  <a:lnTo>
                    <a:pt x="31156" y="24418"/>
                  </a:lnTo>
                  <a:cubicBezTo>
                    <a:pt x="31222" y="24418"/>
                    <a:pt x="31289" y="24384"/>
                    <a:pt x="31322" y="24317"/>
                  </a:cubicBezTo>
                  <a:cubicBezTo>
                    <a:pt x="31656" y="23684"/>
                    <a:pt x="31956" y="23050"/>
                    <a:pt x="32190" y="22383"/>
                  </a:cubicBezTo>
                  <a:cubicBezTo>
                    <a:pt x="32223" y="22283"/>
                    <a:pt x="32190" y="22149"/>
                    <a:pt x="32056" y="22116"/>
                  </a:cubicBezTo>
                  <a:cubicBezTo>
                    <a:pt x="32039" y="22110"/>
                    <a:pt x="32021" y="22107"/>
                    <a:pt x="32003" y="22107"/>
                  </a:cubicBezTo>
                  <a:close/>
                  <a:moveTo>
                    <a:pt x="4015" y="26929"/>
                  </a:moveTo>
                  <a:cubicBezTo>
                    <a:pt x="3874" y="26929"/>
                    <a:pt x="3748" y="27117"/>
                    <a:pt x="3869" y="27286"/>
                  </a:cubicBezTo>
                  <a:cubicBezTo>
                    <a:pt x="4036" y="27486"/>
                    <a:pt x="4236" y="27687"/>
                    <a:pt x="4437" y="27920"/>
                  </a:cubicBezTo>
                  <a:cubicBezTo>
                    <a:pt x="4470" y="27953"/>
                    <a:pt x="4537" y="27987"/>
                    <a:pt x="4570" y="27987"/>
                  </a:cubicBezTo>
                  <a:lnTo>
                    <a:pt x="4570" y="27953"/>
                  </a:lnTo>
                  <a:cubicBezTo>
                    <a:pt x="4589" y="27963"/>
                    <a:pt x="4609" y="27967"/>
                    <a:pt x="4628" y="27967"/>
                  </a:cubicBezTo>
                  <a:cubicBezTo>
                    <a:pt x="4673" y="27967"/>
                    <a:pt x="4713" y="27944"/>
                    <a:pt x="4737" y="27920"/>
                  </a:cubicBezTo>
                  <a:cubicBezTo>
                    <a:pt x="4803" y="27820"/>
                    <a:pt x="4803" y="27720"/>
                    <a:pt x="4737" y="27620"/>
                  </a:cubicBezTo>
                  <a:cubicBezTo>
                    <a:pt x="4537" y="27420"/>
                    <a:pt x="4370" y="27220"/>
                    <a:pt x="4170" y="27019"/>
                  </a:cubicBezTo>
                  <a:cubicBezTo>
                    <a:pt x="4124" y="26956"/>
                    <a:pt x="4069" y="26929"/>
                    <a:pt x="4015" y="26929"/>
                  </a:cubicBezTo>
                  <a:close/>
                  <a:moveTo>
                    <a:pt x="30513" y="25088"/>
                  </a:moveTo>
                  <a:cubicBezTo>
                    <a:pt x="30453" y="25088"/>
                    <a:pt x="30394" y="25116"/>
                    <a:pt x="30355" y="25185"/>
                  </a:cubicBezTo>
                  <a:cubicBezTo>
                    <a:pt x="29254" y="26919"/>
                    <a:pt x="27853" y="28454"/>
                    <a:pt x="26185" y="29688"/>
                  </a:cubicBezTo>
                  <a:cubicBezTo>
                    <a:pt x="26085" y="29755"/>
                    <a:pt x="26052" y="29888"/>
                    <a:pt x="26119" y="29988"/>
                  </a:cubicBezTo>
                  <a:cubicBezTo>
                    <a:pt x="26185" y="30022"/>
                    <a:pt x="26219" y="30055"/>
                    <a:pt x="26285" y="30055"/>
                  </a:cubicBezTo>
                  <a:cubicBezTo>
                    <a:pt x="26352" y="30055"/>
                    <a:pt x="26386" y="30055"/>
                    <a:pt x="26419" y="30022"/>
                  </a:cubicBezTo>
                  <a:cubicBezTo>
                    <a:pt x="28120" y="28754"/>
                    <a:pt x="29588" y="27220"/>
                    <a:pt x="30689" y="25418"/>
                  </a:cubicBezTo>
                  <a:cubicBezTo>
                    <a:pt x="30807" y="25253"/>
                    <a:pt x="30658" y="25088"/>
                    <a:pt x="30513" y="25088"/>
                  </a:cubicBezTo>
                  <a:close/>
                  <a:moveTo>
                    <a:pt x="22638" y="31647"/>
                  </a:moveTo>
                  <a:cubicBezTo>
                    <a:pt x="22619" y="31647"/>
                    <a:pt x="22601" y="31650"/>
                    <a:pt x="22583" y="31656"/>
                  </a:cubicBezTo>
                  <a:cubicBezTo>
                    <a:pt x="22349" y="31789"/>
                    <a:pt x="22082" y="31856"/>
                    <a:pt x="21816" y="31956"/>
                  </a:cubicBezTo>
                  <a:cubicBezTo>
                    <a:pt x="21716" y="31990"/>
                    <a:pt x="21649" y="32123"/>
                    <a:pt x="21682" y="32223"/>
                  </a:cubicBezTo>
                  <a:cubicBezTo>
                    <a:pt x="21716" y="32290"/>
                    <a:pt x="21782" y="32357"/>
                    <a:pt x="21882" y="32357"/>
                  </a:cubicBezTo>
                  <a:lnTo>
                    <a:pt x="21949" y="32357"/>
                  </a:lnTo>
                  <a:cubicBezTo>
                    <a:pt x="22216" y="32256"/>
                    <a:pt x="22483" y="32156"/>
                    <a:pt x="22750" y="32056"/>
                  </a:cubicBezTo>
                  <a:cubicBezTo>
                    <a:pt x="22850" y="32023"/>
                    <a:pt x="22916" y="31890"/>
                    <a:pt x="22850" y="31789"/>
                  </a:cubicBezTo>
                  <a:cubicBezTo>
                    <a:pt x="22822" y="31707"/>
                    <a:pt x="22727" y="31647"/>
                    <a:pt x="22638" y="31647"/>
                  </a:cubicBezTo>
                  <a:close/>
                  <a:moveTo>
                    <a:pt x="7769" y="30213"/>
                  </a:moveTo>
                  <a:cubicBezTo>
                    <a:pt x="7572" y="30213"/>
                    <a:pt x="7453" y="30485"/>
                    <a:pt x="7672" y="30622"/>
                  </a:cubicBezTo>
                  <a:cubicBezTo>
                    <a:pt x="9440" y="31756"/>
                    <a:pt x="11442" y="32557"/>
                    <a:pt x="13510" y="32924"/>
                  </a:cubicBezTo>
                  <a:lnTo>
                    <a:pt x="13543" y="32924"/>
                  </a:lnTo>
                  <a:cubicBezTo>
                    <a:pt x="13561" y="32930"/>
                    <a:pt x="13578" y="32932"/>
                    <a:pt x="13596" y="32932"/>
                  </a:cubicBezTo>
                  <a:cubicBezTo>
                    <a:pt x="13675" y="32932"/>
                    <a:pt x="13743" y="32873"/>
                    <a:pt x="13743" y="32790"/>
                  </a:cubicBezTo>
                  <a:cubicBezTo>
                    <a:pt x="13777" y="32657"/>
                    <a:pt x="13710" y="32557"/>
                    <a:pt x="13576" y="32523"/>
                  </a:cubicBezTo>
                  <a:cubicBezTo>
                    <a:pt x="11575" y="32156"/>
                    <a:pt x="9640" y="31389"/>
                    <a:pt x="7906" y="30255"/>
                  </a:cubicBezTo>
                  <a:cubicBezTo>
                    <a:pt x="7858" y="30225"/>
                    <a:pt x="7812" y="30213"/>
                    <a:pt x="7769" y="30213"/>
                  </a:cubicBezTo>
                  <a:close/>
                  <a:moveTo>
                    <a:pt x="14776" y="32722"/>
                  </a:moveTo>
                  <a:cubicBezTo>
                    <a:pt x="14508" y="32722"/>
                    <a:pt x="14488" y="33092"/>
                    <a:pt x="14744" y="33124"/>
                  </a:cubicBezTo>
                  <a:cubicBezTo>
                    <a:pt x="15378" y="33191"/>
                    <a:pt x="15978" y="33224"/>
                    <a:pt x="16612" y="33224"/>
                  </a:cubicBezTo>
                  <a:lnTo>
                    <a:pt x="16879" y="33224"/>
                  </a:lnTo>
                  <a:cubicBezTo>
                    <a:pt x="16979" y="33224"/>
                    <a:pt x="17079" y="33124"/>
                    <a:pt x="17079" y="33024"/>
                  </a:cubicBezTo>
                  <a:cubicBezTo>
                    <a:pt x="17079" y="32908"/>
                    <a:pt x="17003" y="32817"/>
                    <a:pt x="16896" y="32817"/>
                  </a:cubicBezTo>
                  <a:cubicBezTo>
                    <a:pt x="16880" y="32817"/>
                    <a:pt x="16863" y="32819"/>
                    <a:pt x="16845" y="32824"/>
                  </a:cubicBezTo>
                  <a:lnTo>
                    <a:pt x="16612" y="32824"/>
                  </a:lnTo>
                  <a:cubicBezTo>
                    <a:pt x="16011" y="32824"/>
                    <a:pt x="15411" y="32790"/>
                    <a:pt x="14811" y="32724"/>
                  </a:cubicBezTo>
                  <a:cubicBezTo>
                    <a:pt x="14799" y="32722"/>
                    <a:pt x="14787" y="32722"/>
                    <a:pt x="14776" y="327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52;p102">
              <a:extLst>
                <a:ext uri="{FF2B5EF4-FFF2-40B4-BE49-F238E27FC236}">
                  <a16:creationId xmlns:a16="http://schemas.microsoft.com/office/drawing/2014/main" id="{8B99C56E-A8E2-FC1D-C921-0E6D94DC2DB7}"/>
                </a:ext>
              </a:extLst>
            </p:cNvPr>
            <p:cNvSpPr/>
            <p:nvPr/>
          </p:nvSpPr>
          <p:spPr>
            <a:xfrm>
              <a:off x="1554342" y="573507"/>
              <a:ext cx="593362" cy="539924"/>
            </a:xfrm>
            <a:custGeom>
              <a:avLst/>
              <a:gdLst/>
              <a:ahLst/>
              <a:cxnLst/>
              <a:rect l="l" t="t" r="r" b="b"/>
              <a:pathLst>
                <a:path w="31957" h="29079" extrusionOk="0">
                  <a:moveTo>
                    <a:pt x="15963" y="0"/>
                  </a:moveTo>
                  <a:cubicBezTo>
                    <a:pt x="14856" y="0"/>
                    <a:pt x="13733" y="127"/>
                    <a:pt x="12610" y="391"/>
                  </a:cubicBezTo>
                  <a:cubicBezTo>
                    <a:pt x="4804" y="2259"/>
                    <a:pt x="1" y="10097"/>
                    <a:pt x="1835" y="17903"/>
                  </a:cubicBezTo>
                  <a:cubicBezTo>
                    <a:pt x="3432" y="24575"/>
                    <a:pt x="9392" y="29078"/>
                    <a:pt x="15965" y="29078"/>
                  </a:cubicBezTo>
                  <a:cubicBezTo>
                    <a:pt x="17081" y="29078"/>
                    <a:pt x="18215" y="28949"/>
                    <a:pt x="19348" y="28677"/>
                  </a:cubicBezTo>
                  <a:cubicBezTo>
                    <a:pt x="27154" y="26809"/>
                    <a:pt x="31957" y="18970"/>
                    <a:pt x="30122" y="11165"/>
                  </a:cubicBezTo>
                  <a:cubicBezTo>
                    <a:pt x="28523" y="4482"/>
                    <a:pt x="22547" y="0"/>
                    <a:pt x="159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53;p102">
              <a:extLst>
                <a:ext uri="{FF2B5EF4-FFF2-40B4-BE49-F238E27FC236}">
                  <a16:creationId xmlns:a16="http://schemas.microsoft.com/office/drawing/2014/main" id="{FCCB3EB6-BAF2-C5C3-E012-AB3A0919B687}"/>
                </a:ext>
              </a:extLst>
            </p:cNvPr>
            <p:cNvSpPr/>
            <p:nvPr/>
          </p:nvSpPr>
          <p:spPr>
            <a:xfrm>
              <a:off x="1761834" y="759739"/>
              <a:ext cx="175296" cy="393315"/>
            </a:xfrm>
            <a:custGeom>
              <a:avLst/>
              <a:gdLst/>
              <a:ahLst/>
              <a:cxnLst/>
              <a:rect l="l" t="t" r="r" b="b"/>
              <a:pathLst>
                <a:path w="9441" h="21183" extrusionOk="0">
                  <a:moveTo>
                    <a:pt x="4103" y="1"/>
                  </a:moveTo>
                  <a:lnTo>
                    <a:pt x="4103" y="19548"/>
                  </a:lnTo>
                  <a:lnTo>
                    <a:pt x="0" y="20349"/>
                  </a:lnTo>
                  <a:lnTo>
                    <a:pt x="0" y="21183"/>
                  </a:lnTo>
                  <a:lnTo>
                    <a:pt x="9441" y="21183"/>
                  </a:lnTo>
                  <a:lnTo>
                    <a:pt x="9441" y="20349"/>
                  </a:lnTo>
                  <a:lnTo>
                    <a:pt x="5338" y="19548"/>
                  </a:lnTo>
                  <a:lnTo>
                    <a:pt x="53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54;p102">
              <a:extLst>
                <a:ext uri="{FF2B5EF4-FFF2-40B4-BE49-F238E27FC236}">
                  <a16:creationId xmlns:a16="http://schemas.microsoft.com/office/drawing/2014/main" id="{A9C9DE31-9416-047A-E2D4-807449DFCBC2}"/>
                </a:ext>
              </a:extLst>
            </p:cNvPr>
            <p:cNvSpPr/>
            <p:nvPr/>
          </p:nvSpPr>
          <p:spPr>
            <a:xfrm>
              <a:off x="1716622" y="546064"/>
              <a:ext cx="265107" cy="475681"/>
            </a:xfrm>
            <a:custGeom>
              <a:avLst/>
              <a:gdLst/>
              <a:ahLst/>
              <a:cxnLst/>
              <a:rect l="l" t="t" r="r" b="b"/>
              <a:pathLst>
                <a:path w="14278" h="25619" extrusionOk="0">
                  <a:moveTo>
                    <a:pt x="6138" y="1"/>
                  </a:moveTo>
                  <a:lnTo>
                    <a:pt x="6138" y="1602"/>
                  </a:lnTo>
                  <a:lnTo>
                    <a:pt x="1902" y="2135"/>
                  </a:lnTo>
                  <a:cubicBezTo>
                    <a:pt x="1301" y="3770"/>
                    <a:pt x="1635" y="5571"/>
                    <a:pt x="2736" y="6939"/>
                  </a:cubicBezTo>
                  <a:cubicBezTo>
                    <a:pt x="4570" y="9407"/>
                    <a:pt x="4937" y="11075"/>
                    <a:pt x="2469" y="14377"/>
                  </a:cubicBezTo>
                  <a:cubicBezTo>
                    <a:pt x="0" y="17646"/>
                    <a:pt x="2836" y="25619"/>
                    <a:pt x="2836" y="25619"/>
                  </a:cubicBezTo>
                  <a:lnTo>
                    <a:pt x="11442" y="25619"/>
                  </a:lnTo>
                  <a:cubicBezTo>
                    <a:pt x="11442" y="25619"/>
                    <a:pt x="14277" y="17646"/>
                    <a:pt x="11809" y="14377"/>
                  </a:cubicBezTo>
                  <a:cubicBezTo>
                    <a:pt x="9340" y="11108"/>
                    <a:pt x="9707" y="9407"/>
                    <a:pt x="11542" y="6939"/>
                  </a:cubicBezTo>
                  <a:cubicBezTo>
                    <a:pt x="12643" y="5571"/>
                    <a:pt x="12943" y="3737"/>
                    <a:pt x="12376" y="2135"/>
                  </a:cubicBezTo>
                  <a:lnTo>
                    <a:pt x="8140" y="1602"/>
                  </a:lnTo>
                  <a:lnTo>
                    <a:pt x="8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555;p102">
              <a:extLst>
                <a:ext uri="{FF2B5EF4-FFF2-40B4-BE49-F238E27FC236}">
                  <a16:creationId xmlns:a16="http://schemas.microsoft.com/office/drawing/2014/main" id="{B1A78CDC-477E-1EDB-461C-47A9CAF5137D}"/>
                </a:ext>
              </a:extLst>
            </p:cNvPr>
            <p:cNvSpPr/>
            <p:nvPr/>
          </p:nvSpPr>
          <p:spPr>
            <a:xfrm>
              <a:off x="1736434" y="574547"/>
              <a:ext cx="226096" cy="471986"/>
            </a:xfrm>
            <a:custGeom>
              <a:avLst/>
              <a:gdLst/>
              <a:ahLst/>
              <a:cxnLst/>
              <a:rect l="l" t="t" r="r" b="b"/>
              <a:pathLst>
                <a:path w="12177" h="25420" extrusionOk="0">
                  <a:moveTo>
                    <a:pt x="3870" y="1"/>
                  </a:moveTo>
                  <a:lnTo>
                    <a:pt x="2269" y="234"/>
                  </a:lnTo>
                  <a:cubicBezTo>
                    <a:pt x="2703" y="1969"/>
                    <a:pt x="2469" y="3837"/>
                    <a:pt x="1669" y="5438"/>
                  </a:cubicBezTo>
                  <a:cubicBezTo>
                    <a:pt x="2036" y="6272"/>
                    <a:pt x="3103" y="7440"/>
                    <a:pt x="3003" y="8974"/>
                  </a:cubicBezTo>
                  <a:cubicBezTo>
                    <a:pt x="2803" y="11576"/>
                    <a:pt x="568" y="12410"/>
                    <a:pt x="301" y="16046"/>
                  </a:cubicBezTo>
                  <a:cubicBezTo>
                    <a:pt x="1" y="20516"/>
                    <a:pt x="1502" y="25186"/>
                    <a:pt x="1502" y="25186"/>
                  </a:cubicBezTo>
                  <a:lnTo>
                    <a:pt x="5938" y="25419"/>
                  </a:lnTo>
                  <a:lnTo>
                    <a:pt x="6239" y="25419"/>
                  </a:lnTo>
                  <a:lnTo>
                    <a:pt x="10642" y="25186"/>
                  </a:lnTo>
                  <a:cubicBezTo>
                    <a:pt x="10642" y="25186"/>
                    <a:pt x="12176" y="20516"/>
                    <a:pt x="11876" y="16046"/>
                  </a:cubicBezTo>
                  <a:cubicBezTo>
                    <a:pt x="11609" y="12410"/>
                    <a:pt x="9374" y="11576"/>
                    <a:pt x="9174" y="8974"/>
                  </a:cubicBezTo>
                  <a:cubicBezTo>
                    <a:pt x="9041" y="7440"/>
                    <a:pt x="10108" y="6272"/>
                    <a:pt x="10508" y="5438"/>
                  </a:cubicBezTo>
                  <a:cubicBezTo>
                    <a:pt x="9674" y="3837"/>
                    <a:pt x="9441" y="1969"/>
                    <a:pt x="9875" y="234"/>
                  </a:cubicBezTo>
                  <a:lnTo>
                    <a:pt x="8307" y="1"/>
                  </a:lnTo>
                  <a:cubicBezTo>
                    <a:pt x="8307" y="1"/>
                    <a:pt x="7873" y="3237"/>
                    <a:pt x="6072" y="3403"/>
                  </a:cubicBezTo>
                  <a:cubicBezTo>
                    <a:pt x="4271" y="3237"/>
                    <a:pt x="3870" y="1"/>
                    <a:pt x="38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556;p102">
              <a:extLst>
                <a:ext uri="{FF2B5EF4-FFF2-40B4-BE49-F238E27FC236}">
                  <a16:creationId xmlns:a16="http://schemas.microsoft.com/office/drawing/2014/main" id="{BF2BE4AD-92E5-BD99-F0BA-E361AB010456}"/>
                </a:ext>
              </a:extLst>
            </p:cNvPr>
            <p:cNvSpPr/>
            <p:nvPr/>
          </p:nvSpPr>
          <p:spPr>
            <a:xfrm>
              <a:off x="1748818" y="889266"/>
              <a:ext cx="331393" cy="214863"/>
            </a:xfrm>
            <a:custGeom>
              <a:avLst/>
              <a:gdLst/>
              <a:ahLst/>
              <a:cxnLst/>
              <a:rect l="l" t="t" r="r" b="b"/>
              <a:pathLst>
                <a:path w="17848" h="11572" extrusionOk="0">
                  <a:moveTo>
                    <a:pt x="14630" y="1"/>
                  </a:moveTo>
                  <a:cubicBezTo>
                    <a:pt x="13001" y="1"/>
                    <a:pt x="11219" y="2961"/>
                    <a:pt x="10008" y="4566"/>
                  </a:cubicBezTo>
                  <a:cubicBezTo>
                    <a:pt x="8540" y="6468"/>
                    <a:pt x="4204" y="8936"/>
                    <a:pt x="4204" y="8936"/>
                  </a:cubicBezTo>
                  <a:cubicBezTo>
                    <a:pt x="4071" y="8969"/>
                    <a:pt x="234" y="9970"/>
                    <a:pt x="1" y="11571"/>
                  </a:cubicBezTo>
                  <a:lnTo>
                    <a:pt x="7940" y="11571"/>
                  </a:lnTo>
                  <a:cubicBezTo>
                    <a:pt x="7940" y="11571"/>
                    <a:pt x="10275" y="11571"/>
                    <a:pt x="10875" y="10437"/>
                  </a:cubicBezTo>
                  <a:cubicBezTo>
                    <a:pt x="11843" y="8703"/>
                    <a:pt x="14745" y="7402"/>
                    <a:pt x="14978" y="7402"/>
                  </a:cubicBezTo>
                  <a:cubicBezTo>
                    <a:pt x="14980" y="7402"/>
                    <a:pt x="14981" y="7402"/>
                    <a:pt x="14983" y="7402"/>
                  </a:cubicBezTo>
                  <a:cubicBezTo>
                    <a:pt x="15348" y="7402"/>
                    <a:pt x="15645" y="11571"/>
                    <a:pt x="15645" y="11571"/>
                  </a:cubicBezTo>
                  <a:lnTo>
                    <a:pt x="16446" y="11571"/>
                  </a:lnTo>
                  <a:lnTo>
                    <a:pt x="17847" y="6835"/>
                  </a:lnTo>
                  <a:cubicBezTo>
                    <a:pt x="17847" y="6835"/>
                    <a:pt x="17413" y="2365"/>
                    <a:pt x="15779" y="630"/>
                  </a:cubicBezTo>
                  <a:cubicBezTo>
                    <a:pt x="15712" y="530"/>
                    <a:pt x="15612" y="430"/>
                    <a:pt x="15512" y="330"/>
                  </a:cubicBezTo>
                  <a:cubicBezTo>
                    <a:pt x="15226" y="101"/>
                    <a:pt x="14931" y="1"/>
                    <a:pt x="146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557;p102">
              <a:extLst>
                <a:ext uri="{FF2B5EF4-FFF2-40B4-BE49-F238E27FC236}">
                  <a16:creationId xmlns:a16="http://schemas.microsoft.com/office/drawing/2014/main" id="{2409600B-6A99-1FC8-6495-E4C1E6F1A7F9}"/>
                </a:ext>
              </a:extLst>
            </p:cNvPr>
            <p:cNvSpPr/>
            <p:nvPr/>
          </p:nvSpPr>
          <p:spPr>
            <a:xfrm>
              <a:off x="1826857" y="889266"/>
              <a:ext cx="215569" cy="167962"/>
            </a:xfrm>
            <a:custGeom>
              <a:avLst/>
              <a:gdLst/>
              <a:ahLst/>
              <a:cxnLst/>
              <a:rect l="l" t="t" r="r" b="b"/>
              <a:pathLst>
                <a:path w="11610" h="9046" extrusionOk="0">
                  <a:moveTo>
                    <a:pt x="10429" y="1"/>
                  </a:moveTo>
                  <a:cubicBezTo>
                    <a:pt x="8806" y="1"/>
                    <a:pt x="7044" y="2961"/>
                    <a:pt x="5805" y="4566"/>
                  </a:cubicBezTo>
                  <a:cubicBezTo>
                    <a:pt x="4337" y="6468"/>
                    <a:pt x="1" y="8936"/>
                    <a:pt x="1" y="8936"/>
                  </a:cubicBezTo>
                  <a:lnTo>
                    <a:pt x="168" y="8969"/>
                  </a:lnTo>
                  <a:cubicBezTo>
                    <a:pt x="479" y="9018"/>
                    <a:pt x="848" y="9046"/>
                    <a:pt x="1252" y="9046"/>
                  </a:cubicBezTo>
                  <a:cubicBezTo>
                    <a:pt x="3053" y="9046"/>
                    <a:pt x="5552" y="8497"/>
                    <a:pt x="6806" y="6835"/>
                  </a:cubicBezTo>
                  <a:cubicBezTo>
                    <a:pt x="8574" y="4533"/>
                    <a:pt x="8941" y="1831"/>
                    <a:pt x="10709" y="1197"/>
                  </a:cubicBezTo>
                  <a:cubicBezTo>
                    <a:pt x="11042" y="1097"/>
                    <a:pt x="11376" y="897"/>
                    <a:pt x="11609" y="630"/>
                  </a:cubicBezTo>
                  <a:cubicBezTo>
                    <a:pt x="11509" y="530"/>
                    <a:pt x="11409" y="430"/>
                    <a:pt x="11309" y="330"/>
                  </a:cubicBezTo>
                  <a:cubicBezTo>
                    <a:pt x="11023" y="101"/>
                    <a:pt x="10729" y="1"/>
                    <a:pt x="104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558;p102">
              <a:extLst>
                <a:ext uri="{FF2B5EF4-FFF2-40B4-BE49-F238E27FC236}">
                  <a16:creationId xmlns:a16="http://schemas.microsoft.com/office/drawing/2014/main" id="{31305899-01B2-A997-AB30-24429E41353E}"/>
                </a:ext>
              </a:extLst>
            </p:cNvPr>
            <p:cNvSpPr/>
            <p:nvPr/>
          </p:nvSpPr>
          <p:spPr>
            <a:xfrm>
              <a:off x="1834916" y="889266"/>
              <a:ext cx="331374" cy="214863"/>
            </a:xfrm>
            <a:custGeom>
              <a:avLst/>
              <a:gdLst/>
              <a:ahLst/>
              <a:cxnLst/>
              <a:rect l="l" t="t" r="r" b="b"/>
              <a:pathLst>
                <a:path w="17847" h="11572" extrusionOk="0">
                  <a:moveTo>
                    <a:pt x="14632" y="1"/>
                  </a:moveTo>
                  <a:cubicBezTo>
                    <a:pt x="13009" y="1"/>
                    <a:pt x="11247" y="2961"/>
                    <a:pt x="10008" y="4566"/>
                  </a:cubicBezTo>
                  <a:cubicBezTo>
                    <a:pt x="8540" y="6468"/>
                    <a:pt x="4204" y="8936"/>
                    <a:pt x="4204" y="8936"/>
                  </a:cubicBezTo>
                  <a:cubicBezTo>
                    <a:pt x="4104" y="8969"/>
                    <a:pt x="234" y="9970"/>
                    <a:pt x="1" y="11571"/>
                  </a:cubicBezTo>
                  <a:lnTo>
                    <a:pt x="7940" y="11571"/>
                  </a:lnTo>
                  <a:cubicBezTo>
                    <a:pt x="7940" y="11571"/>
                    <a:pt x="10275" y="11571"/>
                    <a:pt x="10908" y="10437"/>
                  </a:cubicBezTo>
                  <a:cubicBezTo>
                    <a:pt x="11842" y="8703"/>
                    <a:pt x="14778" y="7402"/>
                    <a:pt x="15011" y="7402"/>
                  </a:cubicBezTo>
                  <a:cubicBezTo>
                    <a:pt x="15013" y="7402"/>
                    <a:pt x="15014" y="7402"/>
                    <a:pt x="15016" y="7402"/>
                  </a:cubicBezTo>
                  <a:cubicBezTo>
                    <a:pt x="15380" y="7402"/>
                    <a:pt x="15645" y="11571"/>
                    <a:pt x="15645" y="11571"/>
                  </a:cubicBezTo>
                  <a:lnTo>
                    <a:pt x="16446" y="11571"/>
                  </a:lnTo>
                  <a:lnTo>
                    <a:pt x="17847" y="6835"/>
                  </a:lnTo>
                  <a:cubicBezTo>
                    <a:pt x="17847" y="6835"/>
                    <a:pt x="17413" y="2365"/>
                    <a:pt x="15812" y="630"/>
                  </a:cubicBezTo>
                  <a:cubicBezTo>
                    <a:pt x="15712" y="530"/>
                    <a:pt x="15612" y="430"/>
                    <a:pt x="15512" y="330"/>
                  </a:cubicBezTo>
                  <a:cubicBezTo>
                    <a:pt x="15226" y="101"/>
                    <a:pt x="14931" y="1"/>
                    <a:pt x="14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559;p102">
              <a:extLst>
                <a:ext uri="{FF2B5EF4-FFF2-40B4-BE49-F238E27FC236}">
                  <a16:creationId xmlns:a16="http://schemas.microsoft.com/office/drawing/2014/main" id="{1658A4FF-3CC5-18F9-9135-B8B65CA27494}"/>
                </a:ext>
              </a:extLst>
            </p:cNvPr>
            <p:cNvSpPr/>
            <p:nvPr/>
          </p:nvSpPr>
          <p:spPr>
            <a:xfrm>
              <a:off x="1912955" y="889266"/>
              <a:ext cx="215550" cy="167962"/>
            </a:xfrm>
            <a:custGeom>
              <a:avLst/>
              <a:gdLst/>
              <a:ahLst/>
              <a:cxnLst/>
              <a:rect l="l" t="t" r="r" b="b"/>
              <a:pathLst>
                <a:path w="11609" h="9046" extrusionOk="0">
                  <a:moveTo>
                    <a:pt x="10429" y="1"/>
                  </a:moveTo>
                  <a:cubicBezTo>
                    <a:pt x="8806" y="1"/>
                    <a:pt x="7044" y="2961"/>
                    <a:pt x="5805" y="4566"/>
                  </a:cubicBezTo>
                  <a:cubicBezTo>
                    <a:pt x="4337" y="6468"/>
                    <a:pt x="1" y="8936"/>
                    <a:pt x="1" y="8936"/>
                  </a:cubicBezTo>
                  <a:lnTo>
                    <a:pt x="201" y="8969"/>
                  </a:lnTo>
                  <a:cubicBezTo>
                    <a:pt x="506" y="9018"/>
                    <a:pt x="870" y="9046"/>
                    <a:pt x="1270" y="9046"/>
                  </a:cubicBezTo>
                  <a:cubicBezTo>
                    <a:pt x="3052" y="9046"/>
                    <a:pt x="5552" y="8497"/>
                    <a:pt x="6805" y="6835"/>
                  </a:cubicBezTo>
                  <a:cubicBezTo>
                    <a:pt x="8573" y="4533"/>
                    <a:pt x="8974" y="1831"/>
                    <a:pt x="10708" y="1197"/>
                  </a:cubicBezTo>
                  <a:cubicBezTo>
                    <a:pt x="11042" y="1097"/>
                    <a:pt x="11375" y="897"/>
                    <a:pt x="11609" y="630"/>
                  </a:cubicBezTo>
                  <a:cubicBezTo>
                    <a:pt x="11509" y="530"/>
                    <a:pt x="11409" y="430"/>
                    <a:pt x="11309" y="330"/>
                  </a:cubicBezTo>
                  <a:cubicBezTo>
                    <a:pt x="11023" y="101"/>
                    <a:pt x="10728" y="1"/>
                    <a:pt x="104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560;p102">
              <a:extLst>
                <a:ext uri="{FF2B5EF4-FFF2-40B4-BE49-F238E27FC236}">
                  <a16:creationId xmlns:a16="http://schemas.microsoft.com/office/drawing/2014/main" id="{424D01AE-3164-47A8-9AF6-9A6B0CB60D17}"/>
                </a:ext>
              </a:extLst>
            </p:cNvPr>
            <p:cNvSpPr/>
            <p:nvPr/>
          </p:nvSpPr>
          <p:spPr>
            <a:xfrm>
              <a:off x="1521515" y="736827"/>
              <a:ext cx="209367" cy="152383"/>
            </a:xfrm>
            <a:custGeom>
              <a:avLst/>
              <a:gdLst/>
              <a:ahLst/>
              <a:cxnLst/>
              <a:rect l="l" t="t" r="r" b="b"/>
              <a:pathLst>
                <a:path w="11276" h="8207" extrusionOk="0">
                  <a:moveTo>
                    <a:pt x="1202" y="1"/>
                  </a:moveTo>
                  <a:lnTo>
                    <a:pt x="701" y="734"/>
                  </a:lnTo>
                  <a:cubicBezTo>
                    <a:pt x="101" y="1635"/>
                    <a:pt x="1" y="2803"/>
                    <a:pt x="401" y="3803"/>
                  </a:cubicBezTo>
                  <a:lnTo>
                    <a:pt x="1402" y="6205"/>
                  </a:lnTo>
                  <a:cubicBezTo>
                    <a:pt x="1869" y="7406"/>
                    <a:pt x="3070" y="8206"/>
                    <a:pt x="4404" y="8206"/>
                  </a:cubicBezTo>
                  <a:lnTo>
                    <a:pt x="8140" y="8206"/>
                  </a:lnTo>
                  <a:lnTo>
                    <a:pt x="11276" y="6705"/>
                  </a:lnTo>
                  <a:lnTo>
                    <a:pt x="12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561;p102">
              <a:extLst>
                <a:ext uri="{FF2B5EF4-FFF2-40B4-BE49-F238E27FC236}">
                  <a16:creationId xmlns:a16="http://schemas.microsoft.com/office/drawing/2014/main" id="{571B777A-6DB3-B29B-F8DA-5FC5EEDDD3BD}"/>
                </a:ext>
              </a:extLst>
            </p:cNvPr>
            <p:cNvSpPr/>
            <p:nvPr/>
          </p:nvSpPr>
          <p:spPr>
            <a:xfrm>
              <a:off x="1543815" y="736827"/>
              <a:ext cx="212468" cy="130697"/>
            </a:xfrm>
            <a:custGeom>
              <a:avLst/>
              <a:gdLst/>
              <a:ahLst/>
              <a:cxnLst/>
              <a:rect l="l" t="t" r="r" b="b"/>
              <a:pathLst>
                <a:path w="11443" h="7039" extrusionOk="0">
                  <a:moveTo>
                    <a:pt x="1" y="1"/>
                  </a:moveTo>
                  <a:lnTo>
                    <a:pt x="3170" y="7039"/>
                  </a:lnTo>
                  <a:lnTo>
                    <a:pt x="11442" y="7039"/>
                  </a:lnTo>
                  <a:lnTo>
                    <a:pt x="8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562;p102">
              <a:extLst>
                <a:ext uri="{FF2B5EF4-FFF2-40B4-BE49-F238E27FC236}">
                  <a16:creationId xmlns:a16="http://schemas.microsoft.com/office/drawing/2014/main" id="{A0E73C8B-EF29-C1F8-4749-F4B739D88B61}"/>
                </a:ext>
              </a:extLst>
            </p:cNvPr>
            <p:cNvSpPr/>
            <p:nvPr/>
          </p:nvSpPr>
          <p:spPr>
            <a:xfrm>
              <a:off x="1631156" y="802908"/>
              <a:ext cx="156710" cy="133983"/>
            </a:xfrm>
            <a:custGeom>
              <a:avLst/>
              <a:gdLst/>
              <a:ahLst/>
              <a:cxnLst/>
              <a:rect l="l" t="t" r="r" b="b"/>
              <a:pathLst>
                <a:path w="8440" h="7216" extrusionOk="0">
                  <a:moveTo>
                    <a:pt x="4837" y="1178"/>
                  </a:moveTo>
                  <a:cubicBezTo>
                    <a:pt x="6171" y="1178"/>
                    <a:pt x="7272" y="2279"/>
                    <a:pt x="7272" y="3613"/>
                  </a:cubicBezTo>
                  <a:cubicBezTo>
                    <a:pt x="7272" y="5083"/>
                    <a:pt x="6061" y="6063"/>
                    <a:pt x="4802" y="6063"/>
                  </a:cubicBezTo>
                  <a:cubicBezTo>
                    <a:pt x="4205" y="6063"/>
                    <a:pt x="3596" y="5842"/>
                    <a:pt x="3102" y="5348"/>
                  </a:cubicBezTo>
                  <a:cubicBezTo>
                    <a:pt x="1568" y="3813"/>
                    <a:pt x="2669" y="1178"/>
                    <a:pt x="4837" y="1178"/>
                  </a:cubicBezTo>
                  <a:close/>
                  <a:moveTo>
                    <a:pt x="4799" y="0"/>
                  </a:moveTo>
                  <a:cubicBezTo>
                    <a:pt x="3910" y="0"/>
                    <a:pt x="3003" y="333"/>
                    <a:pt x="2268" y="1078"/>
                  </a:cubicBezTo>
                  <a:cubicBezTo>
                    <a:pt x="0" y="3346"/>
                    <a:pt x="1635" y="7216"/>
                    <a:pt x="4837" y="7216"/>
                  </a:cubicBezTo>
                  <a:cubicBezTo>
                    <a:pt x="6838" y="7216"/>
                    <a:pt x="8439" y="5615"/>
                    <a:pt x="8439" y="3613"/>
                  </a:cubicBezTo>
                  <a:cubicBezTo>
                    <a:pt x="8439" y="1448"/>
                    <a:pt x="6656" y="0"/>
                    <a:pt x="47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563;p102">
              <a:extLst>
                <a:ext uri="{FF2B5EF4-FFF2-40B4-BE49-F238E27FC236}">
                  <a16:creationId xmlns:a16="http://schemas.microsoft.com/office/drawing/2014/main" id="{A68A4622-5A73-38C4-D05A-67E7B0AEEEA7}"/>
                </a:ext>
              </a:extLst>
            </p:cNvPr>
            <p:cNvSpPr/>
            <p:nvPr/>
          </p:nvSpPr>
          <p:spPr>
            <a:xfrm>
              <a:off x="1675124" y="760983"/>
              <a:ext cx="91686" cy="58859"/>
            </a:xfrm>
            <a:custGeom>
              <a:avLst/>
              <a:gdLst/>
              <a:ahLst/>
              <a:cxnLst/>
              <a:rect l="l" t="t" r="r" b="b"/>
              <a:pathLst>
                <a:path w="4938" h="3170" extrusionOk="0">
                  <a:moveTo>
                    <a:pt x="701" y="0"/>
                  </a:moveTo>
                  <a:lnTo>
                    <a:pt x="0" y="701"/>
                  </a:lnTo>
                  <a:lnTo>
                    <a:pt x="2469" y="3169"/>
                  </a:lnTo>
                  <a:lnTo>
                    <a:pt x="4937" y="701"/>
                  </a:lnTo>
                  <a:lnTo>
                    <a:pt x="42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564;p102">
              <a:extLst>
                <a:ext uri="{FF2B5EF4-FFF2-40B4-BE49-F238E27FC236}">
                  <a16:creationId xmlns:a16="http://schemas.microsoft.com/office/drawing/2014/main" id="{86E6826F-0071-CFB5-9073-4685798C19A1}"/>
                </a:ext>
              </a:extLst>
            </p:cNvPr>
            <p:cNvSpPr/>
            <p:nvPr/>
          </p:nvSpPr>
          <p:spPr>
            <a:xfrm>
              <a:off x="1699893" y="760983"/>
              <a:ext cx="42148" cy="58859"/>
            </a:xfrm>
            <a:custGeom>
              <a:avLst/>
              <a:gdLst/>
              <a:ahLst/>
              <a:cxnLst/>
              <a:rect l="l" t="t" r="r" b="b"/>
              <a:pathLst>
                <a:path w="2270" h="3170" extrusionOk="0">
                  <a:moveTo>
                    <a:pt x="334" y="0"/>
                  </a:moveTo>
                  <a:lnTo>
                    <a:pt x="1" y="701"/>
                  </a:lnTo>
                  <a:lnTo>
                    <a:pt x="1135" y="3169"/>
                  </a:lnTo>
                  <a:lnTo>
                    <a:pt x="2269" y="701"/>
                  </a:lnTo>
                  <a:lnTo>
                    <a:pt x="19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565;p102">
              <a:extLst>
                <a:ext uri="{FF2B5EF4-FFF2-40B4-BE49-F238E27FC236}">
                  <a16:creationId xmlns:a16="http://schemas.microsoft.com/office/drawing/2014/main" id="{A65BF31A-FEA9-4DDB-8CC9-02C45FA1AADA}"/>
                </a:ext>
              </a:extLst>
            </p:cNvPr>
            <p:cNvSpPr/>
            <p:nvPr/>
          </p:nvSpPr>
          <p:spPr>
            <a:xfrm>
              <a:off x="1589658" y="864422"/>
              <a:ext cx="262619" cy="127596"/>
            </a:xfrm>
            <a:custGeom>
              <a:avLst/>
              <a:gdLst/>
              <a:ahLst/>
              <a:cxnLst/>
              <a:rect l="l" t="t" r="r" b="b"/>
              <a:pathLst>
                <a:path w="14144" h="6872" extrusionOk="0">
                  <a:moveTo>
                    <a:pt x="0" y="0"/>
                  </a:moveTo>
                  <a:lnTo>
                    <a:pt x="0" y="4603"/>
                  </a:lnTo>
                  <a:cubicBezTo>
                    <a:pt x="34" y="5871"/>
                    <a:pt x="1034" y="6872"/>
                    <a:pt x="2302" y="6872"/>
                  </a:cubicBezTo>
                  <a:lnTo>
                    <a:pt x="11842" y="6872"/>
                  </a:lnTo>
                  <a:cubicBezTo>
                    <a:pt x="13110" y="6872"/>
                    <a:pt x="14110" y="5871"/>
                    <a:pt x="14144" y="4603"/>
                  </a:cubicBezTo>
                  <a:lnTo>
                    <a:pt x="141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566;p102">
              <a:extLst>
                <a:ext uri="{FF2B5EF4-FFF2-40B4-BE49-F238E27FC236}">
                  <a16:creationId xmlns:a16="http://schemas.microsoft.com/office/drawing/2014/main" id="{A1ED6501-4AC3-0E99-C81C-C6CC28B86CA0}"/>
                </a:ext>
              </a:extLst>
            </p:cNvPr>
            <p:cNvSpPr/>
            <p:nvPr/>
          </p:nvSpPr>
          <p:spPr>
            <a:xfrm>
              <a:off x="1589658" y="864422"/>
              <a:ext cx="123270" cy="127596"/>
            </a:xfrm>
            <a:custGeom>
              <a:avLst/>
              <a:gdLst/>
              <a:ahLst/>
              <a:cxnLst/>
              <a:rect l="l" t="t" r="r" b="b"/>
              <a:pathLst>
                <a:path w="6639" h="6872" extrusionOk="0">
                  <a:moveTo>
                    <a:pt x="0" y="0"/>
                  </a:moveTo>
                  <a:lnTo>
                    <a:pt x="0" y="4603"/>
                  </a:lnTo>
                  <a:cubicBezTo>
                    <a:pt x="34" y="5871"/>
                    <a:pt x="1034" y="6872"/>
                    <a:pt x="2302" y="6872"/>
                  </a:cubicBezTo>
                  <a:lnTo>
                    <a:pt x="4337" y="6872"/>
                  </a:lnTo>
                  <a:cubicBezTo>
                    <a:pt x="5604" y="6872"/>
                    <a:pt x="6605" y="5871"/>
                    <a:pt x="6638" y="4603"/>
                  </a:cubicBezTo>
                  <a:lnTo>
                    <a:pt x="663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567;p102">
              <a:extLst>
                <a:ext uri="{FF2B5EF4-FFF2-40B4-BE49-F238E27FC236}">
                  <a16:creationId xmlns:a16="http://schemas.microsoft.com/office/drawing/2014/main" id="{889DDE0B-3C39-53BD-C37D-51EDD9954F61}"/>
                </a:ext>
              </a:extLst>
            </p:cNvPr>
            <p:cNvSpPr/>
            <p:nvPr/>
          </p:nvSpPr>
          <p:spPr>
            <a:xfrm>
              <a:off x="886061" y="925008"/>
              <a:ext cx="304748" cy="268152"/>
            </a:xfrm>
            <a:custGeom>
              <a:avLst/>
              <a:gdLst/>
              <a:ahLst/>
              <a:cxnLst/>
              <a:rect l="l" t="t" r="r" b="b"/>
              <a:pathLst>
                <a:path w="16413" h="14442" extrusionOk="0">
                  <a:moveTo>
                    <a:pt x="8226" y="1"/>
                  </a:moveTo>
                  <a:cubicBezTo>
                    <a:pt x="5383" y="1"/>
                    <a:pt x="2696" y="1675"/>
                    <a:pt x="1535" y="4476"/>
                  </a:cubicBezTo>
                  <a:cubicBezTo>
                    <a:pt x="0" y="8145"/>
                    <a:pt x="1768" y="12382"/>
                    <a:pt x="5438" y="13883"/>
                  </a:cubicBezTo>
                  <a:cubicBezTo>
                    <a:pt x="6352" y="14261"/>
                    <a:pt x="7296" y="14441"/>
                    <a:pt x="8223" y="14441"/>
                  </a:cubicBezTo>
                  <a:cubicBezTo>
                    <a:pt x="11052" y="14441"/>
                    <a:pt x="13722" y="12769"/>
                    <a:pt x="14878" y="9980"/>
                  </a:cubicBezTo>
                  <a:cubicBezTo>
                    <a:pt x="16412" y="6311"/>
                    <a:pt x="14644" y="2074"/>
                    <a:pt x="10975" y="540"/>
                  </a:cubicBezTo>
                  <a:cubicBezTo>
                    <a:pt x="10073" y="174"/>
                    <a:pt x="9141" y="1"/>
                    <a:pt x="82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568;p102">
              <a:extLst>
                <a:ext uri="{FF2B5EF4-FFF2-40B4-BE49-F238E27FC236}">
                  <a16:creationId xmlns:a16="http://schemas.microsoft.com/office/drawing/2014/main" id="{0793F9FD-6EA3-8262-BCC7-06B0F818A44B}"/>
                </a:ext>
              </a:extLst>
            </p:cNvPr>
            <p:cNvSpPr/>
            <p:nvPr/>
          </p:nvSpPr>
          <p:spPr>
            <a:xfrm>
              <a:off x="1087351" y="1183393"/>
              <a:ext cx="73732" cy="63130"/>
            </a:xfrm>
            <a:custGeom>
              <a:avLst/>
              <a:gdLst/>
              <a:ahLst/>
              <a:cxnLst/>
              <a:rect l="l" t="t" r="r" b="b"/>
              <a:pathLst>
                <a:path w="3971" h="3400" extrusionOk="0">
                  <a:moveTo>
                    <a:pt x="1702" y="0"/>
                  </a:moveTo>
                  <a:cubicBezTo>
                    <a:pt x="768" y="0"/>
                    <a:pt x="1" y="767"/>
                    <a:pt x="1" y="1701"/>
                  </a:cubicBezTo>
                  <a:cubicBezTo>
                    <a:pt x="1" y="2719"/>
                    <a:pt x="844" y="3399"/>
                    <a:pt x="1720" y="3399"/>
                  </a:cubicBezTo>
                  <a:cubicBezTo>
                    <a:pt x="2136" y="3399"/>
                    <a:pt x="2559" y="3246"/>
                    <a:pt x="2903" y="2902"/>
                  </a:cubicBezTo>
                  <a:cubicBezTo>
                    <a:pt x="3970" y="1835"/>
                    <a:pt x="3203" y="0"/>
                    <a:pt x="17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569;p102">
              <a:extLst>
                <a:ext uri="{FF2B5EF4-FFF2-40B4-BE49-F238E27FC236}">
                  <a16:creationId xmlns:a16="http://schemas.microsoft.com/office/drawing/2014/main" id="{DDF8904B-10B2-28DC-C9D2-8FCA0022AAF4}"/>
                </a:ext>
              </a:extLst>
            </p:cNvPr>
            <p:cNvSpPr/>
            <p:nvPr/>
          </p:nvSpPr>
          <p:spPr>
            <a:xfrm>
              <a:off x="1136908" y="1239746"/>
              <a:ext cx="39029" cy="33440"/>
            </a:xfrm>
            <a:custGeom>
              <a:avLst/>
              <a:gdLst/>
              <a:ahLst/>
              <a:cxnLst/>
              <a:rect l="l" t="t" r="r" b="b"/>
              <a:pathLst>
                <a:path w="2102" h="1801" extrusionOk="0">
                  <a:moveTo>
                    <a:pt x="901" y="1"/>
                  </a:moveTo>
                  <a:cubicBezTo>
                    <a:pt x="400" y="1"/>
                    <a:pt x="0" y="401"/>
                    <a:pt x="0" y="901"/>
                  </a:cubicBezTo>
                  <a:cubicBezTo>
                    <a:pt x="0" y="1443"/>
                    <a:pt x="442" y="1801"/>
                    <a:pt x="904" y="1801"/>
                  </a:cubicBezTo>
                  <a:cubicBezTo>
                    <a:pt x="1125" y="1801"/>
                    <a:pt x="1351" y="1719"/>
                    <a:pt x="1535" y="1535"/>
                  </a:cubicBezTo>
                  <a:cubicBezTo>
                    <a:pt x="2102" y="968"/>
                    <a:pt x="1701" y="1"/>
                    <a:pt x="9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570;p102">
              <a:extLst>
                <a:ext uri="{FF2B5EF4-FFF2-40B4-BE49-F238E27FC236}">
                  <a16:creationId xmlns:a16="http://schemas.microsoft.com/office/drawing/2014/main" id="{CA08361C-0BF5-5870-A8EA-CF8AB92149C0}"/>
                </a:ext>
              </a:extLst>
            </p:cNvPr>
            <p:cNvSpPr/>
            <p:nvPr/>
          </p:nvSpPr>
          <p:spPr>
            <a:xfrm>
              <a:off x="1173449" y="1261990"/>
              <a:ext cx="25400" cy="21334"/>
            </a:xfrm>
            <a:custGeom>
              <a:avLst/>
              <a:gdLst/>
              <a:ahLst/>
              <a:cxnLst/>
              <a:rect l="l" t="t" r="r" b="b"/>
              <a:pathLst>
                <a:path w="1368" h="1149" extrusionOk="0">
                  <a:moveTo>
                    <a:pt x="550" y="1"/>
                  </a:moveTo>
                  <a:cubicBezTo>
                    <a:pt x="240" y="1"/>
                    <a:pt x="0" y="286"/>
                    <a:pt x="0" y="571"/>
                  </a:cubicBezTo>
                  <a:cubicBezTo>
                    <a:pt x="22" y="926"/>
                    <a:pt x="297" y="1149"/>
                    <a:pt x="586" y="1149"/>
                  </a:cubicBezTo>
                  <a:cubicBezTo>
                    <a:pt x="730" y="1149"/>
                    <a:pt x="879" y="1093"/>
                    <a:pt x="1001" y="971"/>
                  </a:cubicBezTo>
                  <a:cubicBezTo>
                    <a:pt x="1368" y="604"/>
                    <a:pt x="1101" y="3"/>
                    <a:pt x="601" y="3"/>
                  </a:cubicBezTo>
                  <a:cubicBezTo>
                    <a:pt x="583" y="2"/>
                    <a:pt x="567" y="1"/>
                    <a:pt x="5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571;p102">
              <a:extLst>
                <a:ext uri="{FF2B5EF4-FFF2-40B4-BE49-F238E27FC236}">
                  <a16:creationId xmlns:a16="http://schemas.microsoft.com/office/drawing/2014/main" id="{40D52678-D168-C106-F7BD-4F553485EE4C}"/>
                </a:ext>
              </a:extLst>
            </p:cNvPr>
            <p:cNvSpPr/>
            <p:nvPr/>
          </p:nvSpPr>
          <p:spPr>
            <a:xfrm>
              <a:off x="999397" y="987488"/>
              <a:ext cx="74344" cy="150694"/>
            </a:xfrm>
            <a:custGeom>
              <a:avLst/>
              <a:gdLst/>
              <a:ahLst/>
              <a:cxnLst/>
              <a:rect l="l" t="t" r="r" b="b"/>
              <a:pathLst>
                <a:path w="4004" h="8116" extrusionOk="0">
                  <a:moveTo>
                    <a:pt x="1551" y="1"/>
                  </a:moveTo>
                  <a:cubicBezTo>
                    <a:pt x="947" y="1"/>
                    <a:pt x="364" y="293"/>
                    <a:pt x="1" y="777"/>
                  </a:cubicBezTo>
                  <a:lnTo>
                    <a:pt x="301" y="1778"/>
                  </a:lnTo>
                  <a:cubicBezTo>
                    <a:pt x="601" y="1311"/>
                    <a:pt x="1102" y="1044"/>
                    <a:pt x="1635" y="1044"/>
                  </a:cubicBezTo>
                  <a:cubicBezTo>
                    <a:pt x="1674" y="1040"/>
                    <a:pt x="1712" y="1038"/>
                    <a:pt x="1749" y="1038"/>
                  </a:cubicBezTo>
                  <a:cubicBezTo>
                    <a:pt x="2302" y="1038"/>
                    <a:pt x="2767" y="1485"/>
                    <a:pt x="2736" y="2078"/>
                  </a:cubicBezTo>
                  <a:cubicBezTo>
                    <a:pt x="2736" y="3246"/>
                    <a:pt x="1368" y="4013"/>
                    <a:pt x="1368" y="5381"/>
                  </a:cubicBezTo>
                  <a:cubicBezTo>
                    <a:pt x="1368" y="5414"/>
                    <a:pt x="1368" y="5481"/>
                    <a:pt x="1402" y="5948"/>
                  </a:cubicBezTo>
                  <a:lnTo>
                    <a:pt x="2336" y="5948"/>
                  </a:lnTo>
                  <a:lnTo>
                    <a:pt x="2336" y="5814"/>
                  </a:lnTo>
                  <a:cubicBezTo>
                    <a:pt x="2336" y="4247"/>
                    <a:pt x="4004" y="3346"/>
                    <a:pt x="4004" y="2045"/>
                  </a:cubicBezTo>
                  <a:cubicBezTo>
                    <a:pt x="3939" y="886"/>
                    <a:pt x="3005" y="7"/>
                    <a:pt x="1860" y="7"/>
                  </a:cubicBezTo>
                  <a:cubicBezTo>
                    <a:pt x="1819" y="7"/>
                    <a:pt x="1777" y="8"/>
                    <a:pt x="1735" y="10"/>
                  </a:cubicBezTo>
                  <a:cubicBezTo>
                    <a:pt x="1674" y="4"/>
                    <a:pt x="1612" y="1"/>
                    <a:pt x="1551" y="1"/>
                  </a:cubicBezTo>
                  <a:close/>
                  <a:moveTo>
                    <a:pt x="1202" y="6748"/>
                  </a:moveTo>
                  <a:lnTo>
                    <a:pt x="1202" y="8116"/>
                  </a:lnTo>
                  <a:lnTo>
                    <a:pt x="2536" y="8116"/>
                  </a:lnTo>
                  <a:lnTo>
                    <a:pt x="2536" y="674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572;p102">
              <a:extLst>
                <a:ext uri="{FF2B5EF4-FFF2-40B4-BE49-F238E27FC236}">
                  <a16:creationId xmlns:a16="http://schemas.microsoft.com/office/drawing/2014/main" id="{FCBF664D-ADF7-0F88-C8E4-9653E20BC3DC}"/>
                </a:ext>
              </a:extLst>
            </p:cNvPr>
            <p:cNvSpPr/>
            <p:nvPr/>
          </p:nvSpPr>
          <p:spPr>
            <a:xfrm>
              <a:off x="1636726" y="2900256"/>
              <a:ext cx="80527" cy="135654"/>
            </a:xfrm>
            <a:custGeom>
              <a:avLst/>
              <a:gdLst/>
              <a:ahLst/>
              <a:cxnLst/>
              <a:rect l="l" t="t" r="r" b="b"/>
              <a:pathLst>
                <a:path w="4337" h="7306" extrusionOk="0">
                  <a:moveTo>
                    <a:pt x="2802" y="0"/>
                  </a:moveTo>
                  <a:lnTo>
                    <a:pt x="0" y="968"/>
                  </a:lnTo>
                  <a:lnTo>
                    <a:pt x="901" y="4003"/>
                  </a:lnTo>
                  <a:lnTo>
                    <a:pt x="1902" y="7305"/>
                  </a:lnTo>
                  <a:lnTo>
                    <a:pt x="4337" y="6872"/>
                  </a:lnTo>
                  <a:lnTo>
                    <a:pt x="3603" y="3636"/>
                  </a:lnTo>
                  <a:lnTo>
                    <a:pt x="2802" y="0"/>
                  </a:lnTo>
                  <a:close/>
                </a:path>
              </a:pathLst>
            </a:custGeom>
            <a:solidFill>
              <a:srgbClr val="EEC1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573;p102">
              <a:extLst>
                <a:ext uri="{FF2B5EF4-FFF2-40B4-BE49-F238E27FC236}">
                  <a16:creationId xmlns:a16="http://schemas.microsoft.com/office/drawing/2014/main" id="{7EE2EFAB-FC5E-5912-5DC9-845C3A31744A}"/>
                </a:ext>
              </a:extLst>
            </p:cNvPr>
            <p:cNvSpPr/>
            <p:nvPr/>
          </p:nvSpPr>
          <p:spPr>
            <a:xfrm>
              <a:off x="1657875" y="3022876"/>
              <a:ext cx="185118" cy="86692"/>
            </a:xfrm>
            <a:custGeom>
              <a:avLst/>
              <a:gdLst/>
              <a:ahLst/>
              <a:cxnLst/>
              <a:rect l="l" t="t" r="r" b="b"/>
              <a:pathLst>
                <a:path w="9970" h="4669" extrusionOk="0">
                  <a:moveTo>
                    <a:pt x="3498" y="1"/>
                  </a:moveTo>
                  <a:cubicBezTo>
                    <a:pt x="3498" y="1"/>
                    <a:pt x="162" y="368"/>
                    <a:pt x="229" y="635"/>
                  </a:cubicBezTo>
                  <a:cubicBezTo>
                    <a:pt x="599" y="3192"/>
                    <a:pt x="1" y="4668"/>
                    <a:pt x="1143" y="4668"/>
                  </a:cubicBezTo>
                  <a:cubicBezTo>
                    <a:pt x="1237" y="4668"/>
                    <a:pt x="1344" y="4658"/>
                    <a:pt x="1463" y="4638"/>
                  </a:cubicBezTo>
                  <a:lnTo>
                    <a:pt x="6867" y="3670"/>
                  </a:lnTo>
                  <a:cubicBezTo>
                    <a:pt x="9069" y="3303"/>
                    <a:pt x="9969" y="1936"/>
                    <a:pt x="7901" y="1802"/>
                  </a:cubicBezTo>
                  <a:cubicBezTo>
                    <a:pt x="5866" y="1702"/>
                    <a:pt x="3498" y="1"/>
                    <a:pt x="34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574;p102">
              <a:extLst>
                <a:ext uri="{FF2B5EF4-FFF2-40B4-BE49-F238E27FC236}">
                  <a16:creationId xmlns:a16="http://schemas.microsoft.com/office/drawing/2014/main" id="{8581F38F-8D5D-76F8-6398-D18870E1246D}"/>
                </a:ext>
              </a:extLst>
            </p:cNvPr>
            <p:cNvSpPr/>
            <p:nvPr/>
          </p:nvSpPr>
          <p:spPr>
            <a:xfrm>
              <a:off x="1729619" y="3005924"/>
              <a:ext cx="34703" cy="27666"/>
            </a:xfrm>
            <a:custGeom>
              <a:avLst/>
              <a:gdLst/>
              <a:ahLst/>
              <a:cxnLst/>
              <a:rect l="l" t="t" r="r" b="b"/>
              <a:pathLst>
                <a:path w="1869" h="1490" extrusionOk="0">
                  <a:moveTo>
                    <a:pt x="835" y="147"/>
                  </a:moveTo>
                  <a:lnTo>
                    <a:pt x="968" y="180"/>
                  </a:lnTo>
                  <a:cubicBezTo>
                    <a:pt x="1002" y="180"/>
                    <a:pt x="1102" y="213"/>
                    <a:pt x="1102" y="247"/>
                  </a:cubicBezTo>
                  <a:cubicBezTo>
                    <a:pt x="1102" y="414"/>
                    <a:pt x="701" y="747"/>
                    <a:pt x="234" y="1014"/>
                  </a:cubicBezTo>
                  <a:cubicBezTo>
                    <a:pt x="301" y="714"/>
                    <a:pt x="435" y="414"/>
                    <a:pt x="668" y="213"/>
                  </a:cubicBezTo>
                  <a:cubicBezTo>
                    <a:pt x="701" y="180"/>
                    <a:pt x="768" y="147"/>
                    <a:pt x="835" y="147"/>
                  </a:cubicBezTo>
                  <a:close/>
                  <a:moveTo>
                    <a:pt x="1282" y="927"/>
                  </a:moveTo>
                  <a:cubicBezTo>
                    <a:pt x="1367" y="927"/>
                    <a:pt x="1452" y="933"/>
                    <a:pt x="1535" y="947"/>
                  </a:cubicBezTo>
                  <a:cubicBezTo>
                    <a:pt x="1569" y="947"/>
                    <a:pt x="1602" y="981"/>
                    <a:pt x="1635" y="1014"/>
                  </a:cubicBezTo>
                  <a:cubicBezTo>
                    <a:pt x="1702" y="1147"/>
                    <a:pt x="1635" y="1214"/>
                    <a:pt x="1635" y="1214"/>
                  </a:cubicBezTo>
                  <a:cubicBezTo>
                    <a:pt x="1582" y="1268"/>
                    <a:pt x="1449" y="1289"/>
                    <a:pt x="1276" y="1289"/>
                  </a:cubicBezTo>
                  <a:cubicBezTo>
                    <a:pt x="1016" y="1289"/>
                    <a:pt x="668" y="1241"/>
                    <a:pt x="368" y="1181"/>
                  </a:cubicBezTo>
                  <a:cubicBezTo>
                    <a:pt x="632" y="1022"/>
                    <a:pt x="958" y="927"/>
                    <a:pt x="1282" y="927"/>
                  </a:cubicBezTo>
                  <a:close/>
                  <a:moveTo>
                    <a:pt x="874" y="0"/>
                  </a:moveTo>
                  <a:cubicBezTo>
                    <a:pt x="763" y="0"/>
                    <a:pt x="666" y="31"/>
                    <a:pt x="568" y="80"/>
                  </a:cubicBezTo>
                  <a:cubicBezTo>
                    <a:pt x="168" y="347"/>
                    <a:pt x="1" y="1147"/>
                    <a:pt x="1" y="1181"/>
                  </a:cubicBezTo>
                  <a:cubicBezTo>
                    <a:pt x="1" y="1214"/>
                    <a:pt x="1" y="1214"/>
                    <a:pt x="1" y="1214"/>
                  </a:cubicBezTo>
                  <a:lnTo>
                    <a:pt x="1" y="1248"/>
                  </a:lnTo>
                  <a:lnTo>
                    <a:pt x="34" y="1281"/>
                  </a:lnTo>
                  <a:lnTo>
                    <a:pt x="68" y="1281"/>
                  </a:lnTo>
                  <a:cubicBezTo>
                    <a:pt x="468" y="1381"/>
                    <a:pt x="835" y="1448"/>
                    <a:pt x="1268" y="1481"/>
                  </a:cubicBezTo>
                  <a:cubicBezTo>
                    <a:pt x="1297" y="1487"/>
                    <a:pt x="1327" y="1490"/>
                    <a:pt x="1357" y="1490"/>
                  </a:cubicBezTo>
                  <a:cubicBezTo>
                    <a:pt x="1503" y="1490"/>
                    <a:pt x="1664" y="1425"/>
                    <a:pt x="1802" y="1314"/>
                  </a:cubicBezTo>
                  <a:cubicBezTo>
                    <a:pt x="1869" y="1214"/>
                    <a:pt x="1869" y="1081"/>
                    <a:pt x="1802" y="981"/>
                  </a:cubicBezTo>
                  <a:cubicBezTo>
                    <a:pt x="1769" y="881"/>
                    <a:pt x="1669" y="814"/>
                    <a:pt x="1569" y="781"/>
                  </a:cubicBezTo>
                  <a:cubicBezTo>
                    <a:pt x="1479" y="755"/>
                    <a:pt x="1385" y="744"/>
                    <a:pt x="1290" y="744"/>
                  </a:cubicBezTo>
                  <a:cubicBezTo>
                    <a:pt x="1136" y="744"/>
                    <a:pt x="979" y="773"/>
                    <a:pt x="835" y="814"/>
                  </a:cubicBezTo>
                  <a:cubicBezTo>
                    <a:pt x="1068" y="647"/>
                    <a:pt x="1268" y="380"/>
                    <a:pt x="1235" y="247"/>
                  </a:cubicBezTo>
                  <a:cubicBezTo>
                    <a:pt x="1235" y="147"/>
                    <a:pt x="1135" y="47"/>
                    <a:pt x="1002" y="13"/>
                  </a:cubicBezTo>
                  <a:cubicBezTo>
                    <a:pt x="957" y="4"/>
                    <a:pt x="915" y="0"/>
                    <a:pt x="8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575;p102">
              <a:extLst>
                <a:ext uri="{FF2B5EF4-FFF2-40B4-BE49-F238E27FC236}">
                  <a16:creationId xmlns:a16="http://schemas.microsoft.com/office/drawing/2014/main" id="{782FA6E9-2C9F-0424-4078-468FD3ED5EE1}"/>
                </a:ext>
              </a:extLst>
            </p:cNvPr>
            <p:cNvSpPr/>
            <p:nvPr/>
          </p:nvSpPr>
          <p:spPr>
            <a:xfrm>
              <a:off x="1636726" y="2900869"/>
              <a:ext cx="66899" cy="74957"/>
            </a:xfrm>
            <a:custGeom>
              <a:avLst/>
              <a:gdLst/>
              <a:ahLst/>
              <a:cxnLst/>
              <a:rect l="l" t="t" r="r" b="b"/>
              <a:pathLst>
                <a:path w="3603" h="4037" extrusionOk="0">
                  <a:moveTo>
                    <a:pt x="2802" y="1"/>
                  </a:moveTo>
                  <a:lnTo>
                    <a:pt x="0" y="968"/>
                  </a:lnTo>
                  <a:lnTo>
                    <a:pt x="934" y="4037"/>
                  </a:lnTo>
                  <a:lnTo>
                    <a:pt x="3603" y="3703"/>
                  </a:lnTo>
                  <a:lnTo>
                    <a:pt x="28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576;p102">
              <a:extLst>
                <a:ext uri="{FF2B5EF4-FFF2-40B4-BE49-F238E27FC236}">
                  <a16:creationId xmlns:a16="http://schemas.microsoft.com/office/drawing/2014/main" id="{8B09CA23-E425-C002-70D4-F5FE216B90A4}"/>
                </a:ext>
              </a:extLst>
            </p:cNvPr>
            <p:cNvSpPr/>
            <p:nvPr/>
          </p:nvSpPr>
          <p:spPr>
            <a:xfrm>
              <a:off x="1356766" y="2916354"/>
              <a:ext cx="60103" cy="130697"/>
            </a:xfrm>
            <a:custGeom>
              <a:avLst/>
              <a:gdLst/>
              <a:ahLst/>
              <a:cxnLst/>
              <a:rect l="l" t="t" r="r" b="b"/>
              <a:pathLst>
                <a:path w="3237" h="7039" extrusionOk="0">
                  <a:moveTo>
                    <a:pt x="2936" y="1"/>
                  </a:moveTo>
                  <a:lnTo>
                    <a:pt x="1" y="501"/>
                  </a:lnTo>
                  <a:lnTo>
                    <a:pt x="401" y="3636"/>
                  </a:lnTo>
                  <a:lnTo>
                    <a:pt x="801" y="7039"/>
                  </a:lnTo>
                  <a:lnTo>
                    <a:pt x="3237" y="7039"/>
                  </a:lnTo>
                  <a:lnTo>
                    <a:pt x="3103" y="3737"/>
                  </a:lnTo>
                  <a:lnTo>
                    <a:pt x="2936" y="1"/>
                  </a:lnTo>
                  <a:close/>
                </a:path>
              </a:pathLst>
            </a:custGeom>
            <a:solidFill>
              <a:srgbClr val="EEC1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577;p102">
              <a:extLst>
                <a:ext uri="{FF2B5EF4-FFF2-40B4-BE49-F238E27FC236}">
                  <a16:creationId xmlns:a16="http://schemas.microsoft.com/office/drawing/2014/main" id="{F33CC88B-47A4-C3B2-09B1-AD095A2480C0}"/>
                </a:ext>
              </a:extLst>
            </p:cNvPr>
            <p:cNvSpPr/>
            <p:nvPr/>
          </p:nvSpPr>
          <p:spPr>
            <a:xfrm>
              <a:off x="1341912" y="3041982"/>
              <a:ext cx="193251" cy="79395"/>
            </a:xfrm>
            <a:custGeom>
              <a:avLst/>
              <a:gdLst/>
              <a:ahLst/>
              <a:cxnLst/>
              <a:rect l="l" t="t" r="r" b="b"/>
              <a:pathLst>
                <a:path w="10408" h="4276" extrusionOk="0">
                  <a:moveTo>
                    <a:pt x="2242" y="1"/>
                  </a:moveTo>
                  <a:cubicBezTo>
                    <a:pt x="1601" y="1"/>
                    <a:pt x="1068" y="33"/>
                    <a:pt x="1068" y="139"/>
                  </a:cubicBezTo>
                  <a:cubicBezTo>
                    <a:pt x="1001" y="2942"/>
                    <a:pt x="0" y="4276"/>
                    <a:pt x="1568" y="4276"/>
                  </a:cubicBezTo>
                  <a:lnTo>
                    <a:pt x="7072" y="4276"/>
                  </a:lnTo>
                  <a:cubicBezTo>
                    <a:pt x="9307" y="4276"/>
                    <a:pt x="10408" y="3075"/>
                    <a:pt x="8440" y="2608"/>
                  </a:cubicBezTo>
                  <a:cubicBezTo>
                    <a:pt x="6438" y="2141"/>
                    <a:pt x="4403" y="73"/>
                    <a:pt x="4403" y="73"/>
                  </a:cubicBezTo>
                  <a:cubicBezTo>
                    <a:pt x="4403" y="73"/>
                    <a:pt x="3203" y="1"/>
                    <a:pt x="22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578;p102">
              <a:extLst>
                <a:ext uri="{FF2B5EF4-FFF2-40B4-BE49-F238E27FC236}">
                  <a16:creationId xmlns:a16="http://schemas.microsoft.com/office/drawing/2014/main" id="{6C77181F-1B1C-E990-5946-4FAAF9D750D7}"/>
                </a:ext>
              </a:extLst>
            </p:cNvPr>
            <p:cNvSpPr/>
            <p:nvPr/>
          </p:nvSpPr>
          <p:spPr>
            <a:xfrm>
              <a:off x="1429866" y="3030006"/>
              <a:ext cx="34071" cy="29058"/>
            </a:xfrm>
            <a:custGeom>
              <a:avLst/>
              <a:gdLst/>
              <a:ahLst/>
              <a:cxnLst/>
              <a:rect l="l" t="t" r="r" b="b"/>
              <a:pathLst>
                <a:path w="1835" h="1565" extrusionOk="0">
                  <a:moveTo>
                    <a:pt x="934" y="184"/>
                  </a:moveTo>
                  <a:cubicBezTo>
                    <a:pt x="967" y="184"/>
                    <a:pt x="1034" y="184"/>
                    <a:pt x="1101" y="217"/>
                  </a:cubicBezTo>
                  <a:cubicBezTo>
                    <a:pt x="1134" y="217"/>
                    <a:pt x="1201" y="284"/>
                    <a:pt x="1201" y="317"/>
                  </a:cubicBezTo>
                  <a:cubicBezTo>
                    <a:pt x="1201" y="484"/>
                    <a:pt x="734" y="718"/>
                    <a:pt x="234" y="918"/>
                  </a:cubicBezTo>
                  <a:cubicBezTo>
                    <a:pt x="334" y="618"/>
                    <a:pt x="534" y="384"/>
                    <a:pt x="801" y="184"/>
                  </a:cubicBezTo>
                  <a:close/>
                  <a:moveTo>
                    <a:pt x="1015" y="991"/>
                  </a:moveTo>
                  <a:cubicBezTo>
                    <a:pt x="1182" y="991"/>
                    <a:pt x="1347" y="1009"/>
                    <a:pt x="1501" y="1051"/>
                  </a:cubicBezTo>
                  <a:cubicBezTo>
                    <a:pt x="1568" y="1085"/>
                    <a:pt x="1601" y="1118"/>
                    <a:pt x="1601" y="1185"/>
                  </a:cubicBezTo>
                  <a:cubicBezTo>
                    <a:pt x="1635" y="1318"/>
                    <a:pt x="1601" y="1352"/>
                    <a:pt x="1601" y="1352"/>
                  </a:cubicBezTo>
                  <a:cubicBezTo>
                    <a:pt x="1564" y="1382"/>
                    <a:pt x="1504" y="1395"/>
                    <a:pt x="1428" y="1395"/>
                  </a:cubicBezTo>
                  <a:cubicBezTo>
                    <a:pt x="1169" y="1395"/>
                    <a:pt x="721" y="1240"/>
                    <a:pt x="334" y="1085"/>
                  </a:cubicBezTo>
                  <a:cubicBezTo>
                    <a:pt x="547" y="1027"/>
                    <a:pt x="783" y="991"/>
                    <a:pt x="1015" y="991"/>
                  </a:cubicBezTo>
                  <a:close/>
                  <a:moveTo>
                    <a:pt x="955" y="1"/>
                  </a:moveTo>
                  <a:cubicBezTo>
                    <a:pt x="884" y="1"/>
                    <a:pt x="817" y="17"/>
                    <a:pt x="767" y="51"/>
                  </a:cubicBezTo>
                  <a:cubicBezTo>
                    <a:pt x="300" y="251"/>
                    <a:pt x="0" y="1018"/>
                    <a:pt x="0" y="1051"/>
                  </a:cubicBezTo>
                  <a:cubicBezTo>
                    <a:pt x="0" y="1085"/>
                    <a:pt x="0" y="1085"/>
                    <a:pt x="0" y="1118"/>
                  </a:cubicBezTo>
                  <a:cubicBezTo>
                    <a:pt x="0" y="1118"/>
                    <a:pt x="33" y="1151"/>
                    <a:pt x="33" y="1151"/>
                  </a:cubicBezTo>
                  <a:cubicBezTo>
                    <a:pt x="467" y="1352"/>
                    <a:pt x="934" y="1518"/>
                    <a:pt x="1434" y="1552"/>
                  </a:cubicBezTo>
                  <a:cubicBezTo>
                    <a:pt x="1461" y="1561"/>
                    <a:pt x="1488" y="1565"/>
                    <a:pt x="1514" y="1565"/>
                  </a:cubicBezTo>
                  <a:cubicBezTo>
                    <a:pt x="1586" y="1565"/>
                    <a:pt x="1652" y="1534"/>
                    <a:pt x="1701" y="1485"/>
                  </a:cubicBezTo>
                  <a:cubicBezTo>
                    <a:pt x="1801" y="1418"/>
                    <a:pt x="1835" y="1252"/>
                    <a:pt x="1801" y="1151"/>
                  </a:cubicBezTo>
                  <a:cubicBezTo>
                    <a:pt x="1768" y="1051"/>
                    <a:pt x="1701" y="951"/>
                    <a:pt x="1601" y="918"/>
                  </a:cubicBezTo>
                  <a:cubicBezTo>
                    <a:pt x="1450" y="853"/>
                    <a:pt x="1300" y="817"/>
                    <a:pt x="1140" y="817"/>
                  </a:cubicBezTo>
                  <a:cubicBezTo>
                    <a:pt x="1052" y="817"/>
                    <a:pt x="962" y="828"/>
                    <a:pt x="867" y="851"/>
                  </a:cubicBezTo>
                  <a:cubicBezTo>
                    <a:pt x="1134" y="684"/>
                    <a:pt x="1401" y="518"/>
                    <a:pt x="1401" y="351"/>
                  </a:cubicBezTo>
                  <a:cubicBezTo>
                    <a:pt x="1401" y="217"/>
                    <a:pt x="1334" y="151"/>
                    <a:pt x="1168" y="51"/>
                  </a:cubicBezTo>
                  <a:cubicBezTo>
                    <a:pt x="1101" y="17"/>
                    <a:pt x="1026" y="1"/>
                    <a:pt x="9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579;p102">
              <a:extLst>
                <a:ext uri="{FF2B5EF4-FFF2-40B4-BE49-F238E27FC236}">
                  <a16:creationId xmlns:a16="http://schemas.microsoft.com/office/drawing/2014/main" id="{E535F4A9-1F7E-3C09-FAF2-5D0E96052E58}"/>
                </a:ext>
              </a:extLst>
            </p:cNvPr>
            <p:cNvSpPr/>
            <p:nvPr/>
          </p:nvSpPr>
          <p:spPr>
            <a:xfrm>
              <a:off x="1356766" y="2916967"/>
              <a:ext cx="57634" cy="70018"/>
            </a:xfrm>
            <a:custGeom>
              <a:avLst/>
              <a:gdLst/>
              <a:ahLst/>
              <a:cxnLst/>
              <a:rect l="l" t="t" r="r" b="b"/>
              <a:pathLst>
                <a:path w="3104" h="3771" extrusionOk="0">
                  <a:moveTo>
                    <a:pt x="2936" y="1"/>
                  </a:moveTo>
                  <a:lnTo>
                    <a:pt x="1" y="501"/>
                  </a:lnTo>
                  <a:lnTo>
                    <a:pt x="401" y="3670"/>
                  </a:lnTo>
                  <a:lnTo>
                    <a:pt x="3103" y="3770"/>
                  </a:lnTo>
                  <a:lnTo>
                    <a:pt x="29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580;p102">
              <a:extLst>
                <a:ext uri="{FF2B5EF4-FFF2-40B4-BE49-F238E27FC236}">
                  <a16:creationId xmlns:a16="http://schemas.microsoft.com/office/drawing/2014/main" id="{2A2B4C01-DB0C-7FC4-8D5D-53CDD012A228}"/>
                </a:ext>
              </a:extLst>
            </p:cNvPr>
            <p:cNvSpPr/>
            <p:nvPr/>
          </p:nvSpPr>
          <p:spPr>
            <a:xfrm>
              <a:off x="1167247" y="1846717"/>
              <a:ext cx="540723" cy="1106196"/>
            </a:xfrm>
            <a:custGeom>
              <a:avLst/>
              <a:gdLst/>
              <a:ahLst/>
              <a:cxnLst/>
              <a:rect l="l" t="t" r="r" b="b"/>
              <a:pathLst>
                <a:path w="29122" h="59577" extrusionOk="0">
                  <a:moveTo>
                    <a:pt x="18714" y="1"/>
                  </a:moveTo>
                  <a:lnTo>
                    <a:pt x="6972" y="2002"/>
                  </a:lnTo>
                  <a:cubicBezTo>
                    <a:pt x="6972" y="2002"/>
                    <a:pt x="1" y="12710"/>
                    <a:pt x="9841" y="59577"/>
                  </a:cubicBezTo>
                  <a:lnTo>
                    <a:pt x="13877" y="59577"/>
                  </a:lnTo>
                  <a:lnTo>
                    <a:pt x="13877" y="34859"/>
                  </a:lnTo>
                  <a:lnTo>
                    <a:pt x="13677" y="23951"/>
                  </a:lnTo>
                  <a:lnTo>
                    <a:pt x="13677" y="23951"/>
                  </a:lnTo>
                  <a:cubicBezTo>
                    <a:pt x="14344" y="26920"/>
                    <a:pt x="15178" y="30222"/>
                    <a:pt x="16279" y="33958"/>
                  </a:cubicBezTo>
                  <a:cubicBezTo>
                    <a:pt x="18280" y="40897"/>
                    <a:pt x="21149" y="49236"/>
                    <a:pt x="25152" y="59243"/>
                  </a:cubicBezTo>
                  <a:lnTo>
                    <a:pt x="29121" y="58576"/>
                  </a:lnTo>
                  <a:lnTo>
                    <a:pt x="24818" y="34192"/>
                  </a:lnTo>
                  <a:lnTo>
                    <a:pt x="20248" y="10475"/>
                  </a:lnTo>
                  <a:lnTo>
                    <a:pt x="19715" y="6572"/>
                  </a:lnTo>
                  <a:cubicBezTo>
                    <a:pt x="19515" y="4370"/>
                    <a:pt x="19181" y="2169"/>
                    <a:pt x="187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581;p102">
              <a:extLst>
                <a:ext uri="{FF2B5EF4-FFF2-40B4-BE49-F238E27FC236}">
                  <a16:creationId xmlns:a16="http://schemas.microsoft.com/office/drawing/2014/main" id="{719164BD-B9C3-7DC9-A494-CDA13C277E74}"/>
                </a:ext>
              </a:extLst>
            </p:cNvPr>
            <p:cNvSpPr/>
            <p:nvPr/>
          </p:nvSpPr>
          <p:spPr>
            <a:xfrm>
              <a:off x="1622485" y="2907070"/>
              <a:ext cx="91668" cy="63185"/>
            </a:xfrm>
            <a:custGeom>
              <a:avLst/>
              <a:gdLst/>
              <a:ahLst/>
              <a:cxnLst/>
              <a:rect l="l" t="t" r="r" b="b"/>
              <a:pathLst>
                <a:path w="4937" h="3403" extrusionOk="0">
                  <a:moveTo>
                    <a:pt x="4937" y="0"/>
                  </a:moveTo>
                  <a:lnTo>
                    <a:pt x="0" y="1635"/>
                  </a:lnTo>
                  <a:lnTo>
                    <a:pt x="801" y="3403"/>
                  </a:lnTo>
                  <a:lnTo>
                    <a:pt x="4870" y="2102"/>
                  </a:lnTo>
                  <a:lnTo>
                    <a:pt x="49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582;p102">
              <a:extLst>
                <a:ext uri="{FF2B5EF4-FFF2-40B4-BE49-F238E27FC236}">
                  <a16:creationId xmlns:a16="http://schemas.microsoft.com/office/drawing/2014/main" id="{1F1F3105-DF99-5FCC-FCC5-F6EBAB3201EC}"/>
                </a:ext>
              </a:extLst>
            </p:cNvPr>
            <p:cNvSpPr/>
            <p:nvPr/>
          </p:nvSpPr>
          <p:spPr>
            <a:xfrm>
              <a:off x="1340055" y="2928126"/>
              <a:ext cx="95400" cy="48331"/>
            </a:xfrm>
            <a:custGeom>
              <a:avLst/>
              <a:gdLst/>
              <a:ahLst/>
              <a:cxnLst/>
              <a:rect l="l" t="t" r="r" b="b"/>
              <a:pathLst>
                <a:path w="5138" h="2603" extrusionOk="0">
                  <a:moveTo>
                    <a:pt x="5137" y="0"/>
                  </a:moveTo>
                  <a:lnTo>
                    <a:pt x="0" y="734"/>
                  </a:lnTo>
                  <a:lnTo>
                    <a:pt x="467" y="2602"/>
                  </a:lnTo>
                  <a:lnTo>
                    <a:pt x="4704" y="2035"/>
                  </a:lnTo>
                  <a:lnTo>
                    <a:pt x="51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583;p102">
              <a:extLst>
                <a:ext uri="{FF2B5EF4-FFF2-40B4-BE49-F238E27FC236}">
                  <a16:creationId xmlns:a16="http://schemas.microsoft.com/office/drawing/2014/main" id="{55F7C140-1DC9-D8FE-0E57-599448B44DAC}"/>
                </a:ext>
              </a:extLst>
            </p:cNvPr>
            <p:cNvSpPr/>
            <p:nvPr/>
          </p:nvSpPr>
          <p:spPr>
            <a:xfrm>
              <a:off x="1296700" y="1828131"/>
              <a:ext cx="222364" cy="55777"/>
            </a:xfrm>
            <a:custGeom>
              <a:avLst/>
              <a:gdLst/>
              <a:ahLst/>
              <a:cxnLst/>
              <a:rect l="l" t="t" r="r" b="b"/>
              <a:pathLst>
                <a:path w="11976" h="3004" extrusionOk="0">
                  <a:moveTo>
                    <a:pt x="11975" y="1"/>
                  </a:moveTo>
                  <a:lnTo>
                    <a:pt x="0" y="1235"/>
                  </a:lnTo>
                  <a:lnTo>
                    <a:pt x="0" y="3003"/>
                  </a:lnTo>
                  <a:lnTo>
                    <a:pt x="11975" y="2069"/>
                  </a:lnTo>
                  <a:lnTo>
                    <a:pt x="119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584;p102">
              <a:extLst>
                <a:ext uri="{FF2B5EF4-FFF2-40B4-BE49-F238E27FC236}">
                  <a16:creationId xmlns:a16="http://schemas.microsoft.com/office/drawing/2014/main" id="{5ED07D6F-5A2C-1B03-9730-AE829AA8E6BF}"/>
                </a:ext>
              </a:extLst>
            </p:cNvPr>
            <p:cNvSpPr/>
            <p:nvPr/>
          </p:nvSpPr>
          <p:spPr>
            <a:xfrm>
              <a:off x="1419319" y="1836190"/>
              <a:ext cx="51432" cy="40904"/>
            </a:xfrm>
            <a:custGeom>
              <a:avLst/>
              <a:gdLst/>
              <a:ahLst/>
              <a:cxnLst/>
              <a:rect l="l" t="t" r="r" b="b"/>
              <a:pathLst>
                <a:path w="2770" h="2203" extrusionOk="0">
                  <a:moveTo>
                    <a:pt x="2603" y="1"/>
                  </a:moveTo>
                  <a:lnTo>
                    <a:pt x="1" y="234"/>
                  </a:lnTo>
                  <a:lnTo>
                    <a:pt x="168" y="2202"/>
                  </a:lnTo>
                  <a:lnTo>
                    <a:pt x="2770" y="1969"/>
                  </a:lnTo>
                  <a:lnTo>
                    <a:pt x="26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585;p102">
              <a:extLst>
                <a:ext uri="{FF2B5EF4-FFF2-40B4-BE49-F238E27FC236}">
                  <a16:creationId xmlns:a16="http://schemas.microsoft.com/office/drawing/2014/main" id="{186C3A8F-5A9D-01AD-B4F8-603E47E27F20}"/>
                </a:ext>
              </a:extLst>
            </p:cNvPr>
            <p:cNvSpPr/>
            <p:nvPr/>
          </p:nvSpPr>
          <p:spPr>
            <a:xfrm>
              <a:off x="1359866" y="1837434"/>
              <a:ext cx="14260" cy="57002"/>
            </a:xfrm>
            <a:custGeom>
              <a:avLst/>
              <a:gdLst/>
              <a:ahLst/>
              <a:cxnLst/>
              <a:rect l="l" t="t" r="r" b="b"/>
              <a:pathLst>
                <a:path w="768" h="3070" extrusionOk="0">
                  <a:moveTo>
                    <a:pt x="601" y="0"/>
                  </a:moveTo>
                  <a:lnTo>
                    <a:pt x="1" y="34"/>
                  </a:lnTo>
                  <a:lnTo>
                    <a:pt x="167" y="3069"/>
                  </a:lnTo>
                  <a:lnTo>
                    <a:pt x="768" y="3036"/>
                  </a:lnTo>
                  <a:lnTo>
                    <a:pt x="601"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586;p102">
              <a:extLst>
                <a:ext uri="{FF2B5EF4-FFF2-40B4-BE49-F238E27FC236}">
                  <a16:creationId xmlns:a16="http://schemas.microsoft.com/office/drawing/2014/main" id="{5DAE7A66-359B-F425-E075-30410AD0BBE7}"/>
                </a:ext>
              </a:extLst>
            </p:cNvPr>
            <p:cNvSpPr/>
            <p:nvPr/>
          </p:nvSpPr>
          <p:spPr>
            <a:xfrm>
              <a:off x="1359866" y="1837434"/>
              <a:ext cx="14260" cy="57002"/>
            </a:xfrm>
            <a:custGeom>
              <a:avLst/>
              <a:gdLst/>
              <a:ahLst/>
              <a:cxnLst/>
              <a:rect l="l" t="t" r="r" b="b"/>
              <a:pathLst>
                <a:path w="768" h="3070" extrusionOk="0">
                  <a:moveTo>
                    <a:pt x="601" y="0"/>
                  </a:moveTo>
                  <a:lnTo>
                    <a:pt x="1" y="34"/>
                  </a:lnTo>
                  <a:lnTo>
                    <a:pt x="167" y="3069"/>
                  </a:lnTo>
                  <a:lnTo>
                    <a:pt x="768" y="3036"/>
                  </a:lnTo>
                  <a:lnTo>
                    <a:pt x="6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587;p102">
              <a:extLst>
                <a:ext uri="{FF2B5EF4-FFF2-40B4-BE49-F238E27FC236}">
                  <a16:creationId xmlns:a16="http://schemas.microsoft.com/office/drawing/2014/main" id="{0B4A6CB2-E01E-0E5B-688D-3D9BECF39563}"/>
                </a:ext>
              </a:extLst>
            </p:cNvPr>
            <p:cNvSpPr/>
            <p:nvPr/>
          </p:nvSpPr>
          <p:spPr>
            <a:xfrm>
              <a:off x="1496133" y="1822561"/>
              <a:ext cx="13647" cy="57002"/>
            </a:xfrm>
            <a:custGeom>
              <a:avLst/>
              <a:gdLst/>
              <a:ahLst/>
              <a:cxnLst/>
              <a:rect l="l" t="t" r="r" b="b"/>
              <a:pathLst>
                <a:path w="735" h="3070" extrusionOk="0">
                  <a:moveTo>
                    <a:pt x="601" y="1"/>
                  </a:moveTo>
                  <a:lnTo>
                    <a:pt x="0" y="34"/>
                  </a:lnTo>
                  <a:lnTo>
                    <a:pt x="167" y="3070"/>
                  </a:lnTo>
                  <a:lnTo>
                    <a:pt x="734" y="3036"/>
                  </a:lnTo>
                  <a:lnTo>
                    <a:pt x="601"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588;p102">
              <a:extLst>
                <a:ext uri="{FF2B5EF4-FFF2-40B4-BE49-F238E27FC236}">
                  <a16:creationId xmlns:a16="http://schemas.microsoft.com/office/drawing/2014/main" id="{32141371-DAE7-9360-8815-B3C4EBAB495F}"/>
                </a:ext>
              </a:extLst>
            </p:cNvPr>
            <p:cNvSpPr/>
            <p:nvPr/>
          </p:nvSpPr>
          <p:spPr>
            <a:xfrm>
              <a:off x="1496133" y="1822561"/>
              <a:ext cx="13647" cy="57002"/>
            </a:xfrm>
            <a:custGeom>
              <a:avLst/>
              <a:gdLst/>
              <a:ahLst/>
              <a:cxnLst/>
              <a:rect l="l" t="t" r="r" b="b"/>
              <a:pathLst>
                <a:path w="735" h="3070" extrusionOk="0">
                  <a:moveTo>
                    <a:pt x="601" y="1"/>
                  </a:moveTo>
                  <a:lnTo>
                    <a:pt x="0" y="34"/>
                  </a:lnTo>
                  <a:lnTo>
                    <a:pt x="167" y="3070"/>
                  </a:lnTo>
                  <a:lnTo>
                    <a:pt x="734" y="3036"/>
                  </a:lnTo>
                  <a:lnTo>
                    <a:pt x="6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589;p102">
              <a:extLst>
                <a:ext uri="{FF2B5EF4-FFF2-40B4-BE49-F238E27FC236}">
                  <a16:creationId xmlns:a16="http://schemas.microsoft.com/office/drawing/2014/main" id="{6F8EE67C-CB39-9B32-7836-CDD695AF5AD9}"/>
                </a:ext>
              </a:extLst>
            </p:cNvPr>
            <p:cNvSpPr/>
            <p:nvPr/>
          </p:nvSpPr>
          <p:spPr>
            <a:xfrm>
              <a:off x="1224231" y="1307517"/>
              <a:ext cx="246521" cy="350202"/>
            </a:xfrm>
            <a:custGeom>
              <a:avLst/>
              <a:gdLst/>
              <a:ahLst/>
              <a:cxnLst/>
              <a:rect l="l" t="t" r="r" b="b"/>
              <a:pathLst>
                <a:path w="13277" h="18861" extrusionOk="0">
                  <a:moveTo>
                    <a:pt x="10260" y="0"/>
                  </a:moveTo>
                  <a:cubicBezTo>
                    <a:pt x="7338" y="0"/>
                    <a:pt x="834" y="4623"/>
                    <a:pt x="834" y="4623"/>
                  </a:cubicBezTo>
                  <a:cubicBezTo>
                    <a:pt x="1168" y="6925"/>
                    <a:pt x="2102" y="9460"/>
                    <a:pt x="1068" y="11728"/>
                  </a:cubicBezTo>
                  <a:cubicBezTo>
                    <a:pt x="0" y="13963"/>
                    <a:pt x="101" y="18500"/>
                    <a:pt x="5037" y="18833"/>
                  </a:cubicBezTo>
                  <a:cubicBezTo>
                    <a:pt x="5312" y="18852"/>
                    <a:pt x="5581" y="18861"/>
                    <a:pt x="5844" y="18861"/>
                  </a:cubicBezTo>
                  <a:cubicBezTo>
                    <a:pt x="10296" y="18861"/>
                    <a:pt x="12952" y="16259"/>
                    <a:pt x="13110" y="13329"/>
                  </a:cubicBezTo>
                  <a:cubicBezTo>
                    <a:pt x="13277" y="10227"/>
                    <a:pt x="11776" y="9493"/>
                    <a:pt x="11942" y="7559"/>
                  </a:cubicBezTo>
                  <a:cubicBezTo>
                    <a:pt x="12109" y="5657"/>
                    <a:pt x="12643" y="3622"/>
                    <a:pt x="11542" y="720"/>
                  </a:cubicBezTo>
                  <a:cubicBezTo>
                    <a:pt x="11343" y="210"/>
                    <a:pt x="10883" y="0"/>
                    <a:pt x="102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590;p102">
              <a:extLst>
                <a:ext uri="{FF2B5EF4-FFF2-40B4-BE49-F238E27FC236}">
                  <a16:creationId xmlns:a16="http://schemas.microsoft.com/office/drawing/2014/main" id="{A8254305-57C0-5961-6BA5-96ABF9DFA8DC}"/>
                </a:ext>
              </a:extLst>
            </p:cNvPr>
            <p:cNvSpPr/>
            <p:nvPr/>
          </p:nvSpPr>
          <p:spPr>
            <a:xfrm>
              <a:off x="1233942" y="1251685"/>
              <a:ext cx="241155" cy="224388"/>
            </a:xfrm>
            <a:custGeom>
              <a:avLst/>
              <a:gdLst/>
              <a:ahLst/>
              <a:cxnLst/>
              <a:rect l="l" t="t" r="r" b="b"/>
              <a:pathLst>
                <a:path w="12988" h="12085" extrusionOk="0">
                  <a:moveTo>
                    <a:pt x="5431" y="1"/>
                  </a:moveTo>
                  <a:cubicBezTo>
                    <a:pt x="2803" y="1"/>
                    <a:pt x="2146" y="2060"/>
                    <a:pt x="2146" y="2060"/>
                  </a:cubicBezTo>
                  <a:cubicBezTo>
                    <a:pt x="2146" y="2060"/>
                    <a:pt x="2126" y="2057"/>
                    <a:pt x="2090" y="2057"/>
                  </a:cubicBezTo>
                  <a:cubicBezTo>
                    <a:pt x="1781" y="2057"/>
                    <a:pt x="290" y="2244"/>
                    <a:pt x="111" y="5829"/>
                  </a:cubicBezTo>
                  <a:cubicBezTo>
                    <a:pt x="0" y="8437"/>
                    <a:pt x="1413" y="12085"/>
                    <a:pt x="5022" y="12085"/>
                  </a:cubicBezTo>
                  <a:cubicBezTo>
                    <a:pt x="5751" y="12085"/>
                    <a:pt x="6569" y="11936"/>
                    <a:pt x="7483" y="11600"/>
                  </a:cubicBezTo>
                  <a:cubicBezTo>
                    <a:pt x="12987" y="9532"/>
                    <a:pt x="12387" y="1959"/>
                    <a:pt x="7617" y="392"/>
                  </a:cubicBezTo>
                  <a:cubicBezTo>
                    <a:pt x="6769" y="113"/>
                    <a:pt x="6046" y="1"/>
                    <a:pt x="54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591;p102">
              <a:extLst>
                <a:ext uri="{FF2B5EF4-FFF2-40B4-BE49-F238E27FC236}">
                  <a16:creationId xmlns:a16="http://schemas.microsoft.com/office/drawing/2014/main" id="{C0B915A8-65E5-F7C7-AD23-CBB1DCB4DF7C}"/>
                </a:ext>
              </a:extLst>
            </p:cNvPr>
            <p:cNvSpPr/>
            <p:nvPr/>
          </p:nvSpPr>
          <p:spPr>
            <a:xfrm>
              <a:off x="1222374" y="1528990"/>
              <a:ext cx="304748" cy="323947"/>
            </a:xfrm>
            <a:custGeom>
              <a:avLst/>
              <a:gdLst/>
              <a:ahLst/>
              <a:cxnLst/>
              <a:rect l="l" t="t" r="r" b="b"/>
              <a:pathLst>
                <a:path w="16413" h="17447" extrusionOk="0">
                  <a:moveTo>
                    <a:pt x="9807" y="0"/>
                  </a:moveTo>
                  <a:cubicBezTo>
                    <a:pt x="9107" y="34"/>
                    <a:pt x="8406" y="67"/>
                    <a:pt x="7739" y="134"/>
                  </a:cubicBezTo>
                  <a:lnTo>
                    <a:pt x="7706" y="134"/>
                  </a:lnTo>
                  <a:lnTo>
                    <a:pt x="6772" y="267"/>
                  </a:lnTo>
                  <a:cubicBezTo>
                    <a:pt x="6472" y="301"/>
                    <a:pt x="6171" y="334"/>
                    <a:pt x="5838" y="367"/>
                  </a:cubicBezTo>
                  <a:lnTo>
                    <a:pt x="4937" y="534"/>
                  </a:lnTo>
                  <a:lnTo>
                    <a:pt x="4770" y="567"/>
                  </a:lnTo>
                  <a:lnTo>
                    <a:pt x="4037" y="701"/>
                  </a:lnTo>
                  <a:lnTo>
                    <a:pt x="3970" y="701"/>
                  </a:lnTo>
                  <a:lnTo>
                    <a:pt x="3603" y="768"/>
                  </a:lnTo>
                  <a:cubicBezTo>
                    <a:pt x="3369" y="801"/>
                    <a:pt x="3136" y="868"/>
                    <a:pt x="2902" y="901"/>
                  </a:cubicBezTo>
                  <a:lnTo>
                    <a:pt x="2836" y="901"/>
                  </a:lnTo>
                  <a:lnTo>
                    <a:pt x="2002" y="1101"/>
                  </a:lnTo>
                  <a:lnTo>
                    <a:pt x="1902" y="1135"/>
                  </a:lnTo>
                  <a:cubicBezTo>
                    <a:pt x="1602" y="1201"/>
                    <a:pt x="1268" y="1301"/>
                    <a:pt x="968" y="1368"/>
                  </a:cubicBezTo>
                  <a:cubicBezTo>
                    <a:pt x="367" y="1568"/>
                    <a:pt x="0" y="2235"/>
                    <a:pt x="201" y="2836"/>
                  </a:cubicBezTo>
                  <a:cubicBezTo>
                    <a:pt x="334" y="3203"/>
                    <a:pt x="467" y="3570"/>
                    <a:pt x="567" y="3937"/>
                  </a:cubicBezTo>
                  <a:cubicBezTo>
                    <a:pt x="901" y="4837"/>
                    <a:pt x="1168" y="5671"/>
                    <a:pt x="1401" y="6472"/>
                  </a:cubicBezTo>
                  <a:cubicBezTo>
                    <a:pt x="1868" y="7939"/>
                    <a:pt x="2235" y="9207"/>
                    <a:pt x="2502" y="10374"/>
                  </a:cubicBezTo>
                  <a:cubicBezTo>
                    <a:pt x="3403" y="13877"/>
                    <a:pt x="3970" y="17446"/>
                    <a:pt x="3970" y="17446"/>
                  </a:cubicBezTo>
                  <a:lnTo>
                    <a:pt x="15945" y="16112"/>
                  </a:lnTo>
                  <a:cubicBezTo>
                    <a:pt x="16412" y="7706"/>
                    <a:pt x="15978" y="5071"/>
                    <a:pt x="15712" y="2802"/>
                  </a:cubicBezTo>
                  <a:cubicBezTo>
                    <a:pt x="15545" y="801"/>
                    <a:pt x="15245" y="367"/>
                    <a:pt x="15145" y="267"/>
                  </a:cubicBezTo>
                  <a:lnTo>
                    <a:pt x="15111" y="234"/>
                  </a:lnTo>
                  <a:lnTo>
                    <a:pt x="14344" y="167"/>
                  </a:lnTo>
                  <a:cubicBezTo>
                    <a:pt x="14010" y="134"/>
                    <a:pt x="13610" y="100"/>
                    <a:pt x="13176" y="100"/>
                  </a:cubicBezTo>
                  <a:lnTo>
                    <a:pt x="12476" y="67"/>
                  </a:lnTo>
                  <a:lnTo>
                    <a:pt x="12443" y="67"/>
                  </a:lnTo>
                  <a:cubicBezTo>
                    <a:pt x="11709" y="0"/>
                    <a:pt x="10908" y="0"/>
                    <a:pt x="10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592;p102">
              <a:extLst>
                <a:ext uri="{FF2B5EF4-FFF2-40B4-BE49-F238E27FC236}">
                  <a16:creationId xmlns:a16="http://schemas.microsoft.com/office/drawing/2014/main" id="{00562BFC-6ACC-0245-B051-2457382C44AA}"/>
                </a:ext>
              </a:extLst>
            </p:cNvPr>
            <p:cNvSpPr/>
            <p:nvPr/>
          </p:nvSpPr>
          <p:spPr>
            <a:xfrm>
              <a:off x="1317142" y="1462092"/>
              <a:ext cx="92912" cy="113373"/>
            </a:xfrm>
            <a:custGeom>
              <a:avLst/>
              <a:gdLst/>
              <a:ahLst/>
              <a:cxnLst/>
              <a:rect l="l" t="t" r="r" b="b"/>
              <a:pathLst>
                <a:path w="5004" h="6106" extrusionOk="0">
                  <a:moveTo>
                    <a:pt x="300" y="1"/>
                  </a:moveTo>
                  <a:lnTo>
                    <a:pt x="300" y="1"/>
                  </a:lnTo>
                  <a:cubicBezTo>
                    <a:pt x="300" y="1"/>
                    <a:pt x="1768" y="2903"/>
                    <a:pt x="0" y="4571"/>
                  </a:cubicBezTo>
                  <a:cubicBezTo>
                    <a:pt x="0" y="4571"/>
                    <a:pt x="834" y="5738"/>
                    <a:pt x="3636" y="6105"/>
                  </a:cubicBezTo>
                  <a:cubicBezTo>
                    <a:pt x="3636" y="6105"/>
                    <a:pt x="5004" y="5205"/>
                    <a:pt x="4403" y="4104"/>
                  </a:cubicBezTo>
                  <a:cubicBezTo>
                    <a:pt x="4403" y="4104"/>
                    <a:pt x="3469" y="4070"/>
                    <a:pt x="3503" y="2036"/>
                  </a:cubicBezTo>
                  <a:cubicBezTo>
                    <a:pt x="3536" y="1569"/>
                    <a:pt x="3569" y="1102"/>
                    <a:pt x="3636" y="635"/>
                  </a:cubicBezTo>
                  <a:lnTo>
                    <a:pt x="300" y="1"/>
                  </a:lnTo>
                  <a:close/>
                </a:path>
              </a:pathLst>
            </a:custGeom>
            <a:solidFill>
              <a:srgbClr val="EEC1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593;p102">
              <a:extLst>
                <a:ext uri="{FF2B5EF4-FFF2-40B4-BE49-F238E27FC236}">
                  <a16:creationId xmlns:a16="http://schemas.microsoft.com/office/drawing/2014/main" id="{F925D59D-3AFA-B5A7-AEC1-6EF3FE7CBC49}"/>
                </a:ext>
              </a:extLst>
            </p:cNvPr>
            <p:cNvSpPr/>
            <p:nvPr/>
          </p:nvSpPr>
          <p:spPr>
            <a:xfrm>
              <a:off x="1322713" y="1462092"/>
              <a:ext cx="62572" cy="37803"/>
            </a:xfrm>
            <a:custGeom>
              <a:avLst/>
              <a:gdLst/>
              <a:ahLst/>
              <a:cxnLst/>
              <a:rect l="l" t="t" r="r" b="b"/>
              <a:pathLst>
                <a:path w="3370" h="2036" extrusionOk="0">
                  <a:moveTo>
                    <a:pt x="0" y="1"/>
                  </a:moveTo>
                  <a:cubicBezTo>
                    <a:pt x="0" y="1"/>
                    <a:pt x="968" y="2036"/>
                    <a:pt x="3236" y="2036"/>
                  </a:cubicBezTo>
                  <a:cubicBezTo>
                    <a:pt x="3236" y="1569"/>
                    <a:pt x="3269" y="1102"/>
                    <a:pt x="3369" y="635"/>
                  </a:cubicBez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594;p102">
              <a:extLst>
                <a:ext uri="{FF2B5EF4-FFF2-40B4-BE49-F238E27FC236}">
                  <a16:creationId xmlns:a16="http://schemas.microsoft.com/office/drawing/2014/main" id="{0B947E10-40B9-7AD7-0F05-39DC5078EE6F}"/>
                </a:ext>
              </a:extLst>
            </p:cNvPr>
            <p:cNvSpPr/>
            <p:nvPr/>
          </p:nvSpPr>
          <p:spPr>
            <a:xfrm>
              <a:off x="1306596" y="1511036"/>
              <a:ext cx="126370" cy="77556"/>
            </a:xfrm>
            <a:custGeom>
              <a:avLst/>
              <a:gdLst/>
              <a:ahLst/>
              <a:cxnLst/>
              <a:rect l="l" t="t" r="r" b="b"/>
              <a:pathLst>
                <a:path w="6806" h="4177" extrusionOk="0">
                  <a:moveTo>
                    <a:pt x="768" y="0"/>
                  </a:moveTo>
                  <a:cubicBezTo>
                    <a:pt x="668" y="834"/>
                    <a:pt x="401" y="1635"/>
                    <a:pt x="1" y="2368"/>
                  </a:cubicBezTo>
                  <a:cubicBezTo>
                    <a:pt x="1" y="2368"/>
                    <a:pt x="2370" y="4176"/>
                    <a:pt x="3823" y="4176"/>
                  </a:cubicBezTo>
                  <a:cubicBezTo>
                    <a:pt x="3874" y="4176"/>
                    <a:pt x="3923" y="4174"/>
                    <a:pt x="3970" y="4170"/>
                  </a:cubicBezTo>
                  <a:cubicBezTo>
                    <a:pt x="5438" y="4003"/>
                    <a:pt x="6806" y="2402"/>
                    <a:pt x="6806" y="2402"/>
                  </a:cubicBezTo>
                  <a:cubicBezTo>
                    <a:pt x="6105" y="1901"/>
                    <a:pt x="5838" y="0"/>
                    <a:pt x="5838" y="0"/>
                  </a:cubicBezTo>
                  <a:cubicBezTo>
                    <a:pt x="5194" y="278"/>
                    <a:pt x="4415" y="371"/>
                    <a:pt x="3664" y="371"/>
                  </a:cubicBezTo>
                  <a:cubicBezTo>
                    <a:pt x="2162" y="371"/>
                    <a:pt x="768" y="0"/>
                    <a:pt x="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595;p102">
              <a:extLst>
                <a:ext uri="{FF2B5EF4-FFF2-40B4-BE49-F238E27FC236}">
                  <a16:creationId xmlns:a16="http://schemas.microsoft.com/office/drawing/2014/main" id="{3830ABD4-B970-DC4E-2EC6-CD9325775760}"/>
                </a:ext>
              </a:extLst>
            </p:cNvPr>
            <p:cNvSpPr/>
            <p:nvPr/>
          </p:nvSpPr>
          <p:spPr>
            <a:xfrm>
              <a:off x="1293952" y="1526502"/>
              <a:ext cx="146460" cy="150527"/>
            </a:xfrm>
            <a:custGeom>
              <a:avLst/>
              <a:gdLst/>
              <a:ahLst/>
              <a:cxnLst/>
              <a:rect l="l" t="t" r="r" b="b"/>
              <a:pathLst>
                <a:path w="7888" h="8107" extrusionOk="0">
                  <a:moveTo>
                    <a:pt x="7053" y="1"/>
                  </a:moveTo>
                  <a:cubicBezTo>
                    <a:pt x="6986" y="1"/>
                    <a:pt x="6953" y="68"/>
                    <a:pt x="6986" y="134"/>
                  </a:cubicBezTo>
                  <a:cubicBezTo>
                    <a:pt x="7687" y="2670"/>
                    <a:pt x="7654" y="5338"/>
                    <a:pt x="6953" y="7873"/>
                  </a:cubicBezTo>
                  <a:cubicBezTo>
                    <a:pt x="4118" y="6172"/>
                    <a:pt x="1783" y="3704"/>
                    <a:pt x="248" y="768"/>
                  </a:cubicBezTo>
                  <a:cubicBezTo>
                    <a:pt x="239" y="739"/>
                    <a:pt x="212" y="727"/>
                    <a:pt x="180" y="727"/>
                  </a:cubicBezTo>
                  <a:cubicBezTo>
                    <a:pt x="104" y="727"/>
                    <a:pt x="1" y="797"/>
                    <a:pt x="48" y="868"/>
                  </a:cubicBezTo>
                  <a:cubicBezTo>
                    <a:pt x="1616" y="3870"/>
                    <a:pt x="4018" y="6372"/>
                    <a:pt x="6953" y="8107"/>
                  </a:cubicBezTo>
                  <a:lnTo>
                    <a:pt x="7053" y="8107"/>
                  </a:lnTo>
                  <a:cubicBezTo>
                    <a:pt x="7053" y="8107"/>
                    <a:pt x="7087" y="8073"/>
                    <a:pt x="7120" y="8040"/>
                  </a:cubicBezTo>
                  <a:cubicBezTo>
                    <a:pt x="7887" y="5438"/>
                    <a:pt x="7887" y="2703"/>
                    <a:pt x="7187" y="68"/>
                  </a:cubicBezTo>
                  <a:cubicBezTo>
                    <a:pt x="7187" y="34"/>
                    <a:pt x="7120" y="1"/>
                    <a:pt x="70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596;p102">
              <a:extLst>
                <a:ext uri="{FF2B5EF4-FFF2-40B4-BE49-F238E27FC236}">
                  <a16:creationId xmlns:a16="http://schemas.microsoft.com/office/drawing/2014/main" id="{0453CB57-DC37-503B-399F-178ED95C8FBD}"/>
                </a:ext>
              </a:extLst>
            </p:cNvPr>
            <p:cNvSpPr/>
            <p:nvPr/>
          </p:nvSpPr>
          <p:spPr>
            <a:xfrm>
              <a:off x="1410686" y="1675154"/>
              <a:ext cx="41480" cy="31193"/>
            </a:xfrm>
            <a:custGeom>
              <a:avLst/>
              <a:gdLst/>
              <a:ahLst/>
              <a:cxnLst/>
              <a:rect l="l" t="t" r="r" b="b"/>
              <a:pathLst>
                <a:path w="2234" h="1680" extrusionOk="0">
                  <a:moveTo>
                    <a:pt x="733" y="1"/>
                  </a:moveTo>
                  <a:cubicBezTo>
                    <a:pt x="733" y="1"/>
                    <a:pt x="0" y="1679"/>
                    <a:pt x="929" y="1679"/>
                  </a:cubicBezTo>
                  <a:cubicBezTo>
                    <a:pt x="971" y="1679"/>
                    <a:pt x="1017" y="1676"/>
                    <a:pt x="1066" y="1669"/>
                  </a:cubicBezTo>
                  <a:cubicBezTo>
                    <a:pt x="2234" y="1535"/>
                    <a:pt x="733" y="1"/>
                    <a:pt x="7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597;p102">
              <a:extLst>
                <a:ext uri="{FF2B5EF4-FFF2-40B4-BE49-F238E27FC236}">
                  <a16:creationId xmlns:a16="http://schemas.microsoft.com/office/drawing/2014/main" id="{28ADCF0D-039B-B5A0-54DB-ADE3FE7885B2}"/>
                </a:ext>
              </a:extLst>
            </p:cNvPr>
            <p:cNvSpPr/>
            <p:nvPr/>
          </p:nvSpPr>
          <p:spPr>
            <a:xfrm>
              <a:off x="1412524" y="1673297"/>
              <a:ext cx="30971" cy="34833"/>
            </a:xfrm>
            <a:custGeom>
              <a:avLst/>
              <a:gdLst/>
              <a:ahLst/>
              <a:cxnLst/>
              <a:rect l="l" t="t" r="r" b="b"/>
              <a:pathLst>
                <a:path w="1668" h="1876" extrusionOk="0">
                  <a:moveTo>
                    <a:pt x="634" y="301"/>
                  </a:moveTo>
                  <a:cubicBezTo>
                    <a:pt x="967" y="668"/>
                    <a:pt x="1368" y="1201"/>
                    <a:pt x="1268" y="1502"/>
                  </a:cubicBezTo>
                  <a:cubicBezTo>
                    <a:pt x="1234" y="1602"/>
                    <a:pt x="1134" y="1668"/>
                    <a:pt x="967" y="1668"/>
                  </a:cubicBezTo>
                  <a:cubicBezTo>
                    <a:pt x="928" y="1676"/>
                    <a:pt x="889" y="1681"/>
                    <a:pt x="850" y="1681"/>
                  </a:cubicBezTo>
                  <a:cubicBezTo>
                    <a:pt x="724" y="1681"/>
                    <a:pt x="602" y="1637"/>
                    <a:pt x="500" y="1535"/>
                  </a:cubicBezTo>
                  <a:cubicBezTo>
                    <a:pt x="334" y="1268"/>
                    <a:pt x="500" y="634"/>
                    <a:pt x="634" y="301"/>
                  </a:cubicBezTo>
                  <a:close/>
                  <a:moveTo>
                    <a:pt x="600" y="1"/>
                  </a:moveTo>
                  <a:cubicBezTo>
                    <a:pt x="567" y="1"/>
                    <a:pt x="534" y="34"/>
                    <a:pt x="534" y="67"/>
                  </a:cubicBezTo>
                  <a:cubicBezTo>
                    <a:pt x="467" y="167"/>
                    <a:pt x="0" y="1201"/>
                    <a:pt x="334" y="1668"/>
                  </a:cubicBezTo>
                  <a:cubicBezTo>
                    <a:pt x="449" y="1784"/>
                    <a:pt x="591" y="1875"/>
                    <a:pt x="757" y="1875"/>
                  </a:cubicBezTo>
                  <a:cubicBezTo>
                    <a:pt x="782" y="1875"/>
                    <a:pt x="808" y="1873"/>
                    <a:pt x="834" y="1869"/>
                  </a:cubicBezTo>
                  <a:lnTo>
                    <a:pt x="967" y="1869"/>
                  </a:lnTo>
                  <a:cubicBezTo>
                    <a:pt x="1234" y="1835"/>
                    <a:pt x="1434" y="1735"/>
                    <a:pt x="1468" y="1535"/>
                  </a:cubicBezTo>
                  <a:cubicBezTo>
                    <a:pt x="1668" y="1035"/>
                    <a:pt x="801" y="134"/>
                    <a:pt x="701" y="34"/>
                  </a:cubicBezTo>
                  <a:cubicBezTo>
                    <a:pt x="667" y="1"/>
                    <a:pt x="634" y="1"/>
                    <a:pt x="6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598;p102">
              <a:extLst>
                <a:ext uri="{FF2B5EF4-FFF2-40B4-BE49-F238E27FC236}">
                  <a16:creationId xmlns:a16="http://schemas.microsoft.com/office/drawing/2014/main" id="{163B9F18-C2B9-96B4-5635-F9FF795DFD50}"/>
                </a:ext>
              </a:extLst>
            </p:cNvPr>
            <p:cNvSpPr/>
            <p:nvPr/>
          </p:nvSpPr>
          <p:spPr>
            <a:xfrm>
              <a:off x="1427990" y="1556247"/>
              <a:ext cx="4976" cy="6833"/>
            </a:xfrm>
            <a:custGeom>
              <a:avLst/>
              <a:gdLst/>
              <a:ahLst/>
              <a:cxnLst/>
              <a:rect l="l" t="t" r="r" b="b"/>
              <a:pathLst>
                <a:path w="268" h="368" extrusionOk="0">
                  <a:moveTo>
                    <a:pt x="268" y="0"/>
                  </a:moveTo>
                  <a:lnTo>
                    <a:pt x="268" y="0"/>
                  </a:lnTo>
                  <a:cubicBezTo>
                    <a:pt x="268" y="0"/>
                    <a:pt x="168" y="134"/>
                    <a:pt x="1" y="367"/>
                  </a:cubicBezTo>
                  <a:cubicBezTo>
                    <a:pt x="101" y="234"/>
                    <a:pt x="201" y="134"/>
                    <a:pt x="2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599;p102">
              <a:extLst>
                <a:ext uri="{FF2B5EF4-FFF2-40B4-BE49-F238E27FC236}">
                  <a16:creationId xmlns:a16="http://schemas.microsoft.com/office/drawing/2014/main" id="{6DE8E478-21B0-C878-237E-7D4BD8529774}"/>
                </a:ext>
              </a:extLst>
            </p:cNvPr>
            <p:cNvSpPr/>
            <p:nvPr/>
          </p:nvSpPr>
          <p:spPr>
            <a:xfrm>
              <a:off x="1260772" y="1300220"/>
              <a:ext cx="173439" cy="190465"/>
            </a:xfrm>
            <a:custGeom>
              <a:avLst/>
              <a:gdLst/>
              <a:ahLst/>
              <a:cxnLst/>
              <a:rect l="l" t="t" r="r" b="b"/>
              <a:pathLst>
                <a:path w="9341" h="10258" extrusionOk="0">
                  <a:moveTo>
                    <a:pt x="5264" y="0"/>
                  </a:moveTo>
                  <a:cubicBezTo>
                    <a:pt x="5127" y="0"/>
                    <a:pt x="4984" y="4"/>
                    <a:pt x="4837" y="13"/>
                  </a:cubicBezTo>
                  <a:cubicBezTo>
                    <a:pt x="1" y="279"/>
                    <a:pt x="267" y="9353"/>
                    <a:pt x="5271" y="10187"/>
                  </a:cubicBezTo>
                  <a:cubicBezTo>
                    <a:pt x="5404" y="10220"/>
                    <a:pt x="5538" y="10253"/>
                    <a:pt x="5671" y="10253"/>
                  </a:cubicBezTo>
                  <a:lnTo>
                    <a:pt x="6305" y="10253"/>
                  </a:lnTo>
                  <a:cubicBezTo>
                    <a:pt x="6353" y="10256"/>
                    <a:pt x="6401" y="10257"/>
                    <a:pt x="6448" y="10257"/>
                  </a:cubicBezTo>
                  <a:cubicBezTo>
                    <a:pt x="7626" y="10257"/>
                    <a:pt x="8686" y="9473"/>
                    <a:pt x="9007" y="8319"/>
                  </a:cubicBezTo>
                  <a:cubicBezTo>
                    <a:pt x="9040" y="8218"/>
                    <a:pt x="9074" y="8118"/>
                    <a:pt x="9074" y="8018"/>
                  </a:cubicBezTo>
                  <a:cubicBezTo>
                    <a:pt x="9341" y="6817"/>
                    <a:pt x="9341" y="5550"/>
                    <a:pt x="9140" y="4349"/>
                  </a:cubicBezTo>
                  <a:cubicBezTo>
                    <a:pt x="8792" y="1497"/>
                    <a:pt x="7871" y="0"/>
                    <a:pt x="5264" y="0"/>
                  </a:cubicBezTo>
                  <a:close/>
                </a:path>
              </a:pathLst>
            </a:custGeom>
            <a:solidFill>
              <a:srgbClr val="EEC1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600;p102">
              <a:extLst>
                <a:ext uri="{FF2B5EF4-FFF2-40B4-BE49-F238E27FC236}">
                  <a16:creationId xmlns:a16="http://schemas.microsoft.com/office/drawing/2014/main" id="{B30D938C-32E8-CB6E-13F1-B053BA058CBB}"/>
                </a:ext>
              </a:extLst>
            </p:cNvPr>
            <p:cNvSpPr/>
            <p:nvPr/>
          </p:nvSpPr>
          <p:spPr>
            <a:xfrm>
              <a:off x="1395794" y="1379726"/>
              <a:ext cx="16748" cy="27981"/>
            </a:xfrm>
            <a:custGeom>
              <a:avLst/>
              <a:gdLst/>
              <a:ahLst/>
              <a:cxnLst/>
              <a:rect l="l" t="t" r="r" b="b"/>
              <a:pathLst>
                <a:path w="902" h="1507" extrusionOk="0">
                  <a:moveTo>
                    <a:pt x="0" y="0"/>
                  </a:moveTo>
                  <a:lnTo>
                    <a:pt x="134" y="1501"/>
                  </a:lnTo>
                  <a:cubicBezTo>
                    <a:pt x="164" y="1505"/>
                    <a:pt x="194" y="1506"/>
                    <a:pt x="225" y="1506"/>
                  </a:cubicBezTo>
                  <a:cubicBezTo>
                    <a:pt x="493" y="1506"/>
                    <a:pt x="751" y="1374"/>
                    <a:pt x="901" y="1134"/>
                  </a:cubicBezTo>
                  <a:cubicBezTo>
                    <a:pt x="534" y="801"/>
                    <a:pt x="234" y="401"/>
                    <a:pt x="0" y="0"/>
                  </a:cubicBezTo>
                  <a:close/>
                </a:path>
              </a:pathLst>
            </a:custGeom>
            <a:solidFill>
              <a:srgbClr val="D4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601;p102">
              <a:extLst>
                <a:ext uri="{FF2B5EF4-FFF2-40B4-BE49-F238E27FC236}">
                  <a16:creationId xmlns:a16="http://schemas.microsoft.com/office/drawing/2014/main" id="{11B4C36E-AEDE-515A-1E4A-642F2B2E1CD3}"/>
                </a:ext>
              </a:extLst>
            </p:cNvPr>
            <p:cNvSpPr/>
            <p:nvPr/>
          </p:nvSpPr>
          <p:spPr>
            <a:xfrm>
              <a:off x="1351195" y="1369124"/>
              <a:ext cx="11178" cy="16191"/>
            </a:xfrm>
            <a:custGeom>
              <a:avLst/>
              <a:gdLst/>
              <a:ahLst/>
              <a:cxnLst/>
              <a:rect l="l" t="t" r="r" b="b"/>
              <a:pathLst>
                <a:path w="602" h="872" extrusionOk="0">
                  <a:moveTo>
                    <a:pt x="304" y="1"/>
                  </a:moveTo>
                  <a:cubicBezTo>
                    <a:pt x="292" y="1"/>
                    <a:pt x="280" y="2"/>
                    <a:pt x="268" y="4"/>
                  </a:cubicBezTo>
                  <a:cubicBezTo>
                    <a:pt x="101" y="4"/>
                    <a:pt x="1" y="204"/>
                    <a:pt x="1" y="438"/>
                  </a:cubicBezTo>
                  <a:cubicBezTo>
                    <a:pt x="34" y="705"/>
                    <a:pt x="167" y="872"/>
                    <a:pt x="334" y="872"/>
                  </a:cubicBezTo>
                  <a:cubicBezTo>
                    <a:pt x="501" y="872"/>
                    <a:pt x="601" y="638"/>
                    <a:pt x="601" y="405"/>
                  </a:cubicBezTo>
                  <a:cubicBezTo>
                    <a:pt x="570" y="188"/>
                    <a:pt x="453" y="1"/>
                    <a:pt x="3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602;p102">
              <a:extLst>
                <a:ext uri="{FF2B5EF4-FFF2-40B4-BE49-F238E27FC236}">
                  <a16:creationId xmlns:a16="http://schemas.microsoft.com/office/drawing/2014/main" id="{D20A6551-80F4-EF70-C669-04AC73FAA1B3}"/>
                </a:ext>
              </a:extLst>
            </p:cNvPr>
            <p:cNvSpPr/>
            <p:nvPr/>
          </p:nvSpPr>
          <p:spPr>
            <a:xfrm>
              <a:off x="1354909" y="1364854"/>
              <a:ext cx="9321" cy="5904"/>
            </a:xfrm>
            <a:custGeom>
              <a:avLst/>
              <a:gdLst/>
              <a:ahLst/>
              <a:cxnLst/>
              <a:rect l="l" t="t" r="r" b="b"/>
              <a:pathLst>
                <a:path w="502" h="318" extrusionOk="0">
                  <a:moveTo>
                    <a:pt x="501" y="1"/>
                  </a:moveTo>
                  <a:lnTo>
                    <a:pt x="1" y="268"/>
                  </a:lnTo>
                  <a:cubicBezTo>
                    <a:pt x="54" y="303"/>
                    <a:pt x="104" y="317"/>
                    <a:pt x="150" y="317"/>
                  </a:cubicBezTo>
                  <a:cubicBezTo>
                    <a:pt x="365" y="317"/>
                    <a:pt x="501" y="1"/>
                    <a:pt x="5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603;p102">
              <a:extLst>
                <a:ext uri="{FF2B5EF4-FFF2-40B4-BE49-F238E27FC236}">
                  <a16:creationId xmlns:a16="http://schemas.microsoft.com/office/drawing/2014/main" id="{3C882FA1-A221-C75B-F60F-39F18A06497D}"/>
                </a:ext>
              </a:extLst>
            </p:cNvPr>
            <p:cNvSpPr/>
            <p:nvPr/>
          </p:nvSpPr>
          <p:spPr>
            <a:xfrm>
              <a:off x="1406322" y="1363628"/>
              <a:ext cx="11790" cy="16172"/>
            </a:xfrm>
            <a:custGeom>
              <a:avLst/>
              <a:gdLst/>
              <a:ahLst/>
              <a:cxnLst/>
              <a:rect l="l" t="t" r="r" b="b"/>
              <a:pathLst>
                <a:path w="635" h="871" extrusionOk="0">
                  <a:moveTo>
                    <a:pt x="267" y="0"/>
                  </a:moveTo>
                  <a:cubicBezTo>
                    <a:pt x="134" y="33"/>
                    <a:pt x="0" y="234"/>
                    <a:pt x="34" y="467"/>
                  </a:cubicBezTo>
                  <a:cubicBezTo>
                    <a:pt x="34" y="683"/>
                    <a:pt x="177" y="871"/>
                    <a:pt x="304" y="871"/>
                  </a:cubicBezTo>
                  <a:cubicBezTo>
                    <a:pt x="314" y="871"/>
                    <a:pt x="324" y="870"/>
                    <a:pt x="334" y="867"/>
                  </a:cubicBezTo>
                  <a:cubicBezTo>
                    <a:pt x="501" y="867"/>
                    <a:pt x="634" y="667"/>
                    <a:pt x="601" y="434"/>
                  </a:cubicBezTo>
                  <a:cubicBezTo>
                    <a:pt x="568" y="200"/>
                    <a:pt x="434" y="0"/>
                    <a:pt x="2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604;p102">
              <a:extLst>
                <a:ext uri="{FF2B5EF4-FFF2-40B4-BE49-F238E27FC236}">
                  <a16:creationId xmlns:a16="http://schemas.microsoft.com/office/drawing/2014/main" id="{5CF5DC71-315F-FAF8-964B-FB3D3C3F6254}"/>
                </a:ext>
              </a:extLst>
            </p:cNvPr>
            <p:cNvSpPr/>
            <p:nvPr/>
          </p:nvSpPr>
          <p:spPr>
            <a:xfrm>
              <a:off x="1410036" y="1359896"/>
              <a:ext cx="9302" cy="5347"/>
            </a:xfrm>
            <a:custGeom>
              <a:avLst/>
              <a:gdLst/>
              <a:ahLst/>
              <a:cxnLst/>
              <a:rect l="l" t="t" r="r" b="b"/>
              <a:pathLst>
                <a:path w="501" h="288" extrusionOk="0">
                  <a:moveTo>
                    <a:pt x="501" y="1"/>
                  </a:moveTo>
                  <a:lnTo>
                    <a:pt x="1" y="234"/>
                  </a:lnTo>
                  <a:cubicBezTo>
                    <a:pt x="51" y="272"/>
                    <a:pt x="99" y="287"/>
                    <a:pt x="146" y="287"/>
                  </a:cubicBezTo>
                  <a:cubicBezTo>
                    <a:pt x="347" y="287"/>
                    <a:pt x="501" y="1"/>
                    <a:pt x="5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605;p102">
              <a:extLst>
                <a:ext uri="{FF2B5EF4-FFF2-40B4-BE49-F238E27FC236}">
                  <a16:creationId xmlns:a16="http://schemas.microsoft.com/office/drawing/2014/main" id="{03E42441-35E8-DE25-108F-D033B5F1F679}"/>
                </a:ext>
              </a:extLst>
            </p:cNvPr>
            <p:cNvSpPr/>
            <p:nvPr/>
          </p:nvSpPr>
          <p:spPr>
            <a:xfrm>
              <a:off x="1333241" y="1336780"/>
              <a:ext cx="29132" cy="15095"/>
            </a:xfrm>
            <a:custGeom>
              <a:avLst/>
              <a:gdLst/>
              <a:ahLst/>
              <a:cxnLst/>
              <a:rect l="l" t="t" r="r" b="b"/>
              <a:pathLst>
                <a:path w="1569" h="813" extrusionOk="0">
                  <a:moveTo>
                    <a:pt x="1254" y="0"/>
                  </a:moveTo>
                  <a:cubicBezTo>
                    <a:pt x="789" y="0"/>
                    <a:pt x="363" y="224"/>
                    <a:pt x="67" y="579"/>
                  </a:cubicBezTo>
                  <a:cubicBezTo>
                    <a:pt x="0" y="645"/>
                    <a:pt x="34" y="712"/>
                    <a:pt x="100" y="779"/>
                  </a:cubicBezTo>
                  <a:cubicBezTo>
                    <a:pt x="134" y="812"/>
                    <a:pt x="134" y="812"/>
                    <a:pt x="167" y="812"/>
                  </a:cubicBezTo>
                  <a:cubicBezTo>
                    <a:pt x="234" y="812"/>
                    <a:pt x="267" y="779"/>
                    <a:pt x="301" y="746"/>
                  </a:cubicBezTo>
                  <a:cubicBezTo>
                    <a:pt x="575" y="471"/>
                    <a:pt x="934" y="308"/>
                    <a:pt x="1300" y="308"/>
                  </a:cubicBezTo>
                  <a:cubicBezTo>
                    <a:pt x="1334" y="308"/>
                    <a:pt x="1367" y="309"/>
                    <a:pt x="1401" y="312"/>
                  </a:cubicBezTo>
                  <a:cubicBezTo>
                    <a:pt x="1501" y="312"/>
                    <a:pt x="1568" y="245"/>
                    <a:pt x="1568" y="145"/>
                  </a:cubicBezTo>
                  <a:cubicBezTo>
                    <a:pt x="1568" y="78"/>
                    <a:pt x="1501" y="12"/>
                    <a:pt x="1435" y="12"/>
                  </a:cubicBezTo>
                  <a:cubicBezTo>
                    <a:pt x="1374" y="4"/>
                    <a:pt x="1313" y="0"/>
                    <a:pt x="12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606;p102">
              <a:extLst>
                <a:ext uri="{FF2B5EF4-FFF2-40B4-BE49-F238E27FC236}">
                  <a16:creationId xmlns:a16="http://schemas.microsoft.com/office/drawing/2014/main" id="{91B63A5D-7A87-E10E-92AD-8F77E3737A15}"/>
                </a:ext>
              </a:extLst>
            </p:cNvPr>
            <p:cNvSpPr/>
            <p:nvPr/>
          </p:nvSpPr>
          <p:spPr>
            <a:xfrm>
              <a:off x="1394885" y="1330968"/>
              <a:ext cx="28798" cy="10379"/>
            </a:xfrm>
            <a:custGeom>
              <a:avLst/>
              <a:gdLst/>
              <a:ahLst/>
              <a:cxnLst/>
              <a:rect l="l" t="t" r="r" b="b"/>
              <a:pathLst>
                <a:path w="1551" h="559" extrusionOk="0">
                  <a:moveTo>
                    <a:pt x="644" y="0"/>
                  </a:moveTo>
                  <a:cubicBezTo>
                    <a:pt x="477" y="0"/>
                    <a:pt x="308" y="30"/>
                    <a:pt x="149" y="91"/>
                  </a:cubicBezTo>
                  <a:cubicBezTo>
                    <a:pt x="1" y="151"/>
                    <a:pt x="64" y="369"/>
                    <a:pt x="221" y="369"/>
                  </a:cubicBezTo>
                  <a:cubicBezTo>
                    <a:pt x="240" y="369"/>
                    <a:pt x="261" y="365"/>
                    <a:pt x="283" y="358"/>
                  </a:cubicBezTo>
                  <a:cubicBezTo>
                    <a:pt x="386" y="327"/>
                    <a:pt x="496" y="312"/>
                    <a:pt x="607" y="312"/>
                  </a:cubicBezTo>
                  <a:cubicBezTo>
                    <a:pt x="855" y="312"/>
                    <a:pt x="1110" y="387"/>
                    <a:pt x="1317" y="525"/>
                  </a:cubicBezTo>
                  <a:cubicBezTo>
                    <a:pt x="1317" y="525"/>
                    <a:pt x="1350" y="558"/>
                    <a:pt x="1384" y="558"/>
                  </a:cubicBezTo>
                  <a:cubicBezTo>
                    <a:pt x="1450" y="558"/>
                    <a:pt x="1484" y="525"/>
                    <a:pt x="1517" y="458"/>
                  </a:cubicBezTo>
                  <a:cubicBezTo>
                    <a:pt x="1550" y="391"/>
                    <a:pt x="1517" y="291"/>
                    <a:pt x="1450" y="258"/>
                  </a:cubicBezTo>
                  <a:cubicBezTo>
                    <a:pt x="1218" y="89"/>
                    <a:pt x="932" y="0"/>
                    <a:pt x="6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607;p102">
              <a:extLst>
                <a:ext uri="{FF2B5EF4-FFF2-40B4-BE49-F238E27FC236}">
                  <a16:creationId xmlns:a16="http://schemas.microsoft.com/office/drawing/2014/main" id="{5D56FF59-90F5-D699-EDA1-5725EE51F0C5}"/>
                </a:ext>
              </a:extLst>
            </p:cNvPr>
            <p:cNvSpPr/>
            <p:nvPr/>
          </p:nvSpPr>
          <p:spPr>
            <a:xfrm>
              <a:off x="1249074" y="1279313"/>
              <a:ext cx="185601" cy="176614"/>
            </a:xfrm>
            <a:custGeom>
              <a:avLst/>
              <a:gdLst/>
              <a:ahLst/>
              <a:cxnLst/>
              <a:rect l="l" t="t" r="r" b="b"/>
              <a:pathLst>
                <a:path w="9996" h="9512" extrusionOk="0">
                  <a:moveTo>
                    <a:pt x="5232" y="1"/>
                  </a:moveTo>
                  <a:cubicBezTo>
                    <a:pt x="5156" y="1"/>
                    <a:pt x="5079" y="2"/>
                    <a:pt x="5000" y="4"/>
                  </a:cubicBezTo>
                  <a:cubicBezTo>
                    <a:pt x="1" y="138"/>
                    <a:pt x="430" y="7464"/>
                    <a:pt x="3126" y="9506"/>
                  </a:cubicBezTo>
                  <a:lnTo>
                    <a:pt x="3126" y="9506"/>
                  </a:lnTo>
                  <a:cubicBezTo>
                    <a:pt x="3021" y="9402"/>
                    <a:pt x="1822" y="7696"/>
                    <a:pt x="2565" y="6209"/>
                  </a:cubicBezTo>
                  <a:cubicBezTo>
                    <a:pt x="2565" y="6209"/>
                    <a:pt x="3799" y="3740"/>
                    <a:pt x="3466" y="1906"/>
                  </a:cubicBezTo>
                  <a:cubicBezTo>
                    <a:pt x="3466" y="1906"/>
                    <a:pt x="4759" y="1297"/>
                    <a:pt x="6176" y="1297"/>
                  </a:cubicBezTo>
                  <a:cubicBezTo>
                    <a:pt x="7726" y="1297"/>
                    <a:pt x="9423" y="2025"/>
                    <a:pt x="9737" y="5075"/>
                  </a:cubicBezTo>
                  <a:cubicBezTo>
                    <a:pt x="9737" y="5075"/>
                    <a:pt x="9996" y="1"/>
                    <a:pt x="5232" y="1"/>
                  </a:cubicBezTo>
                  <a:close/>
                  <a:moveTo>
                    <a:pt x="3126" y="9506"/>
                  </a:moveTo>
                  <a:cubicBezTo>
                    <a:pt x="3129" y="9510"/>
                    <a:pt x="3131" y="9511"/>
                    <a:pt x="3132" y="9511"/>
                  </a:cubicBezTo>
                  <a:cubicBezTo>
                    <a:pt x="3130" y="9510"/>
                    <a:pt x="3128" y="9508"/>
                    <a:pt x="3126" y="950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608;p102">
              <a:extLst>
                <a:ext uri="{FF2B5EF4-FFF2-40B4-BE49-F238E27FC236}">
                  <a16:creationId xmlns:a16="http://schemas.microsoft.com/office/drawing/2014/main" id="{13ED4780-A28B-2017-02F7-4D75F5309B36}"/>
                </a:ext>
              </a:extLst>
            </p:cNvPr>
            <p:cNvSpPr/>
            <p:nvPr/>
          </p:nvSpPr>
          <p:spPr>
            <a:xfrm>
              <a:off x="1256445" y="1385055"/>
              <a:ext cx="51321" cy="43652"/>
            </a:xfrm>
            <a:custGeom>
              <a:avLst/>
              <a:gdLst/>
              <a:ahLst/>
              <a:cxnLst/>
              <a:rect l="l" t="t" r="r" b="b"/>
              <a:pathLst>
                <a:path w="2764" h="2351" extrusionOk="0">
                  <a:moveTo>
                    <a:pt x="1423" y="0"/>
                  </a:moveTo>
                  <a:cubicBezTo>
                    <a:pt x="1361" y="0"/>
                    <a:pt x="1298" y="4"/>
                    <a:pt x="1234" y="14"/>
                  </a:cubicBezTo>
                  <a:cubicBezTo>
                    <a:pt x="334" y="147"/>
                    <a:pt x="0" y="2015"/>
                    <a:pt x="2268" y="2349"/>
                  </a:cubicBezTo>
                  <a:cubicBezTo>
                    <a:pt x="2285" y="2350"/>
                    <a:pt x="2300" y="2351"/>
                    <a:pt x="2316" y="2351"/>
                  </a:cubicBezTo>
                  <a:cubicBezTo>
                    <a:pt x="2617" y="2351"/>
                    <a:pt x="2764" y="2033"/>
                    <a:pt x="2669" y="1081"/>
                  </a:cubicBezTo>
                  <a:cubicBezTo>
                    <a:pt x="2578" y="444"/>
                    <a:pt x="2045" y="0"/>
                    <a:pt x="1423" y="0"/>
                  </a:cubicBezTo>
                  <a:close/>
                </a:path>
              </a:pathLst>
            </a:custGeom>
            <a:solidFill>
              <a:srgbClr val="EEC1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609;p102">
              <a:extLst>
                <a:ext uri="{FF2B5EF4-FFF2-40B4-BE49-F238E27FC236}">
                  <a16:creationId xmlns:a16="http://schemas.microsoft.com/office/drawing/2014/main" id="{F134A055-217F-DBC2-B5EF-B797C48DEBAD}"/>
                </a:ext>
              </a:extLst>
            </p:cNvPr>
            <p:cNvSpPr/>
            <p:nvPr/>
          </p:nvSpPr>
          <p:spPr>
            <a:xfrm>
              <a:off x="1367925" y="1415654"/>
              <a:ext cx="29745" cy="22931"/>
            </a:xfrm>
            <a:custGeom>
              <a:avLst/>
              <a:gdLst/>
              <a:ahLst/>
              <a:cxnLst/>
              <a:rect l="l" t="t" r="r" b="b"/>
              <a:pathLst>
                <a:path w="1602" h="1235" extrusionOk="0">
                  <a:moveTo>
                    <a:pt x="100" y="0"/>
                  </a:moveTo>
                  <a:cubicBezTo>
                    <a:pt x="34" y="33"/>
                    <a:pt x="0" y="67"/>
                    <a:pt x="0" y="133"/>
                  </a:cubicBezTo>
                  <a:cubicBezTo>
                    <a:pt x="234" y="767"/>
                    <a:pt x="801" y="1201"/>
                    <a:pt x="1501" y="1234"/>
                  </a:cubicBezTo>
                  <a:cubicBezTo>
                    <a:pt x="1535" y="1234"/>
                    <a:pt x="1601" y="1168"/>
                    <a:pt x="1601" y="1134"/>
                  </a:cubicBezTo>
                  <a:cubicBezTo>
                    <a:pt x="1601" y="1067"/>
                    <a:pt x="1568" y="1034"/>
                    <a:pt x="1501" y="1001"/>
                  </a:cubicBezTo>
                  <a:cubicBezTo>
                    <a:pt x="934" y="1001"/>
                    <a:pt x="401" y="634"/>
                    <a:pt x="200" y="100"/>
                  </a:cubicBezTo>
                  <a:cubicBezTo>
                    <a:pt x="200" y="33"/>
                    <a:pt x="134" y="0"/>
                    <a:pt x="1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610;p102">
              <a:extLst>
                <a:ext uri="{FF2B5EF4-FFF2-40B4-BE49-F238E27FC236}">
                  <a16:creationId xmlns:a16="http://schemas.microsoft.com/office/drawing/2014/main" id="{D44C9AA3-8D87-4587-D99E-0E27B018D2C9}"/>
                </a:ext>
              </a:extLst>
            </p:cNvPr>
            <p:cNvSpPr/>
            <p:nvPr/>
          </p:nvSpPr>
          <p:spPr>
            <a:xfrm>
              <a:off x="1377840" y="1454665"/>
              <a:ext cx="50169" cy="36021"/>
            </a:xfrm>
            <a:custGeom>
              <a:avLst/>
              <a:gdLst/>
              <a:ahLst/>
              <a:cxnLst/>
              <a:rect l="l" t="t" r="r" b="b"/>
              <a:pathLst>
                <a:path w="2702" h="1940" extrusionOk="0">
                  <a:moveTo>
                    <a:pt x="2702" y="1"/>
                  </a:moveTo>
                  <a:lnTo>
                    <a:pt x="2702" y="1"/>
                  </a:lnTo>
                  <a:cubicBezTo>
                    <a:pt x="1968" y="234"/>
                    <a:pt x="634" y="901"/>
                    <a:pt x="0" y="1935"/>
                  </a:cubicBezTo>
                  <a:cubicBezTo>
                    <a:pt x="48" y="1938"/>
                    <a:pt x="96" y="1939"/>
                    <a:pt x="143" y="1939"/>
                  </a:cubicBezTo>
                  <a:cubicBezTo>
                    <a:pt x="1321" y="1939"/>
                    <a:pt x="2381" y="1155"/>
                    <a:pt x="27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611;p102">
              <a:extLst>
                <a:ext uri="{FF2B5EF4-FFF2-40B4-BE49-F238E27FC236}">
                  <a16:creationId xmlns:a16="http://schemas.microsoft.com/office/drawing/2014/main" id="{F67230E5-4CC1-0640-FE33-B3D37F8B39FC}"/>
                </a:ext>
              </a:extLst>
            </p:cNvPr>
            <p:cNvSpPr/>
            <p:nvPr/>
          </p:nvSpPr>
          <p:spPr>
            <a:xfrm>
              <a:off x="1333240" y="1357649"/>
              <a:ext cx="57002" cy="48108"/>
            </a:xfrm>
            <a:custGeom>
              <a:avLst/>
              <a:gdLst/>
              <a:ahLst/>
              <a:cxnLst/>
              <a:rect l="l" t="t" r="r" b="b"/>
              <a:pathLst>
                <a:path w="3070" h="2591" extrusionOk="0">
                  <a:moveTo>
                    <a:pt x="1768" y="222"/>
                  </a:moveTo>
                  <a:cubicBezTo>
                    <a:pt x="2369" y="222"/>
                    <a:pt x="2836" y="689"/>
                    <a:pt x="2836" y="1323"/>
                  </a:cubicBezTo>
                  <a:cubicBezTo>
                    <a:pt x="2836" y="1977"/>
                    <a:pt x="2301" y="2403"/>
                    <a:pt x="1738" y="2403"/>
                  </a:cubicBezTo>
                  <a:cubicBezTo>
                    <a:pt x="1469" y="2403"/>
                    <a:pt x="1194" y="2306"/>
                    <a:pt x="968" y="2090"/>
                  </a:cubicBezTo>
                  <a:cubicBezTo>
                    <a:pt x="301" y="1389"/>
                    <a:pt x="768" y="222"/>
                    <a:pt x="1768" y="222"/>
                  </a:cubicBezTo>
                  <a:close/>
                  <a:moveTo>
                    <a:pt x="1751" y="0"/>
                  </a:moveTo>
                  <a:cubicBezTo>
                    <a:pt x="1430" y="0"/>
                    <a:pt x="1103" y="120"/>
                    <a:pt x="834" y="389"/>
                  </a:cubicBezTo>
                  <a:cubicBezTo>
                    <a:pt x="0" y="1189"/>
                    <a:pt x="601" y="2590"/>
                    <a:pt x="1768" y="2590"/>
                  </a:cubicBezTo>
                  <a:cubicBezTo>
                    <a:pt x="2469" y="2590"/>
                    <a:pt x="3069" y="2023"/>
                    <a:pt x="3069" y="1323"/>
                  </a:cubicBezTo>
                  <a:cubicBezTo>
                    <a:pt x="3069" y="531"/>
                    <a:pt x="2425" y="0"/>
                    <a:pt x="17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612;p102">
              <a:extLst>
                <a:ext uri="{FF2B5EF4-FFF2-40B4-BE49-F238E27FC236}">
                  <a16:creationId xmlns:a16="http://schemas.microsoft.com/office/drawing/2014/main" id="{8E64CD93-FD34-3145-562E-3CB38F551472}"/>
                </a:ext>
              </a:extLst>
            </p:cNvPr>
            <p:cNvSpPr/>
            <p:nvPr/>
          </p:nvSpPr>
          <p:spPr>
            <a:xfrm>
              <a:off x="1392081" y="1348960"/>
              <a:ext cx="56371" cy="48127"/>
            </a:xfrm>
            <a:custGeom>
              <a:avLst/>
              <a:gdLst/>
              <a:ahLst/>
              <a:cxnLst/>
              <a:rect l="l" t="t" r="r" b="b"/>
              <a:pathLst>
                <a:path w="3036" h="2592" extrusionOk="0">
                  <a:moveTo>
                    <a:pt x="1791" y="221"/>
                  </a:moveTo>
                  <a:cubicBezTo>
                    <a:pt x="2364" y="221"/>
                    <a:pt x="2802" y="709"/>
                    <a:pt x="2802" y="1290"/>
                  </a:cubicBezTo>
                  <a:cubicBezTo>
                    <a:pt x="2802" y="1945"/>
                    <a:pt x="2268" y="2385"/>
                    <a:pt x="1716" y="2385"/>
                  </a:cubicBezTo>
                  <a:cubicBezTo>
                    <a:pt x="1452" y="2385"/>
                    <a:pt x="1184" y="2284"/>
                    <a:pt x="968" y="2058"/>
                  </a:cubicBezTo>
                  <a:cubicBezTo>
                    <a:pt x="267" y="1390"/>
                    <a:pt x="734" y="223"/>
                    <a:pt x="1735" y="223"/>
                  </a:cubicBezTo>
                  <a:cubicBezTo>
                    <a:pt x="1754" y="222"/>
                    <a:pt x="1773" y="221"/>
                    <a:pt x="1791" y="221"/>
                  </a:cubicBezTo>
                  <a:close/>
                  <a:moveTo>
                    <a:pt x="1715" y="0"/>
                  </a:moveTo>
                  <a:cubicBezTo>
                    <a:pt x="1396" y="0"/>
                    <a:pt x="1071" y="120"/>
                    <a:pt x="801" y="390"/>
                  </a:cubicBezTo>
                  <a:cubicBezTo>
                    <a:pt x="0" y="1190"/>
                    <a:pt x="567" y="2591"/>
                    <a:pt x="1735" y="2591"/>
                  </a:cubicBezTo>
                  <a:cubicBezTo>
                    <a:pt x="2435" y="2591"/>
                    <a:pt x="3036" y="2024"/>
                    <a:pt x="3036" y="1290"/>
                  </a:cubicBezTo>
                  <a:cubicBezTo>
                    <a:pt x="3013" y="523"/>
                    <a:pt x="2380" y="0"/>
                    <a:pt x="17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613;p102">
              <a:extLst>
                <a:ext uri="{FF2B5EF4-FFF2-40B4-BE49-F238E27FC236}">
                  <a16:creationId xmlns:a16="http://schemas.microsoft.com/office/drawing/2014/main" id="{2EE8B77B-E654-87E3-AC01-D37DCCFE9BA8}"/>
                </a:ext>
              </a:extLst>
            </p:cNvPr>
            <p:cNvSpPr/>
            <p:nvPr/>
          </p:nvSpPr>
          <p:spPr>
            <a:xfrm>
              <a:off x="1385267" y="1370424"/>
              <a:ext cx="19533" cy="8690"/>
            </a:xfrm>
            <a:custGeom>
              <a:avLst/>
              <a:gdLst/>
              <a:ahLst/>
              <a:cxnLst/>
              <a:rect l="l" t="t" r="r" b="b"/>
              <a:pathLst>
                <a:path w="1052" h="468" extrusionOk="0">
                  <a:moveTo>
                    <a:pt x="634" y="1"/>
                  </a:moveTo>
                  <a:cubicBezTo>
                    <a:pt x="401" y="34"/>
                    <a:pt x="200" y="134"/>
                    <a:pt x="67" y="301"/>
                  </a:cubicBezTo>
                  <a:cubicBezTo>
                    <a:pt x="0" y="335"/>
                    <a:pt x="0" y="401"/>
                    <a:pt x="67" y="435"/>
                  </a:cubicBezTo>
                  <a:cubicBezTo>
                    <a:pt x="67" y="468"/>
                    <a:pt x="100" y="468"/>
                    <a:pt x="134" y="468"/>
                  </a:cubicBezTo>
                  <a:cubicBezTo>
                    <a:pt x="167" y="468"/>
                    <a:pt x="200" y="468"/>
                    <a:pt x="200" y="435"/>
                  </a:cubicBezTo>
                  <a:cubicBezTo>
                    <a:pt x="334" y="301"/>
                    <a:pt x="467" y="234"/>
                    <a:pt x="634" y="201"/>
                  </a:cubicBezTo>
                  <a:cubicBezTo>
                    <a:pt x="701" y="201"/>
                    <a:pt x="768" y="268"/>
                    <a:pt x="834" y="335"/>
                  </a:cubicBezTo>
                  <a:cubicBezTo>
                    <a:pt x="851" y="360"/>
                    <a:pt x="874" y="370"/>
                    <a:pt x="898" y="370"/>
                  </a:cubicBezTo>
                  <a:cubicBezTo>
                    <a:pt x="970" y="370"/>
                    <a:pt x="1051" y="276"/>
                    <a:pt x="1001" y="201"/>
                  </a:cubicBezTo>
                  <a:cubicBezTo>
                    <a:pt x="901" y="68"/>
                    <a:pt x="768" y="1"/>
                    <a:pt x="6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614;p102">
              <a:extLst>
                <a:ext uri="{FF2B5EF4-FFF2-40B4-BE49-F238E27FC236}">
                  <a16:creationId xmlns:a16="http://schemas.microsoft.com/office/drawing/2014/main" id="{4D000E8F-F37C-0235-1CCF-9257A983D89D}"/>
                </a:ext>
              </a:extLst>
            </p:cNvPr>
            <p:cNvSpPr/>
            <p:nvPr/>
          </p:nvSpPr>
          <p:spPr>
            <a:xfrm>
              <a:off x="1292986" y="1379726"/>
              <a:ext cx="52657" cy="7446"/>
            </a:xfrm>
            <a:custGeom>
              <a:avLst/>
              <a:gdLst/>
              <a:ahLst/>
              <a:cxnLst/>
              <a:rect l="l" t="t" r="r" b="b"/>
              <a:pathLst>
                <a:path w="2836" h="401" extrusionOk="0">
                  <a:moveTo>
                    <a:pt x="2735" y="0"/>
                  </a:moveTo>
                  <a:lnTo>
                    <a:pt x="100" y="200"/>
                  </a:lnTo>
                  <a:cubicBezTo>
                    <a:pt x="33" y="200"/>
                    <a:pt x="0" y="234"/>
                    <a:pt x="0" y="301"/>
                  </a:cubicBezTo>
                  <a:cubicBezTo>
                    <a:pt x="0" y="367"/>
                    <a:pt x="67" y="401"/>
                    <a:pt x="100" y="401"/>
                  </a:cubicBezTo>
                  <a:lnTo>
                    <a:pt x="2735" y="234"/>
                  </a:lnTo>
                  <a:cubicBezTo>
                    <a:pt x="2802" y="200"/>
                    <a:pt x="2835" y="167"/>
                    <a:pt x="2835" y="100"/>
                  </a:cubicBezTo>
                  <a:cubicBezTo>
                    <a:pt x="2835" y="34"/>
                    <a:pt x="2769" y="0"/>
                    <a:pt x="27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615;p102">
              <a:extLst>
                <a:ext uri="{FF2B5EF4-FFF2-40B4-BE49-F238E27FC236}">
                  <a16:creationId xmlns:a16="http://schemas.microsoft.com/office/drawing/2014/main" id="{0F69020D-B6DF-4D17-3225-2E515A0B84BA}"/>
                </a:ext>
              </a:extLst>
            </p:cNvPr>
            <p:cNvSpPr/>
            <p:nvPr/>
          </p:nvSpPr>
          <p:spPr>
            <a:xfrm>
              <a:off x="1380309" y="1455686"/>
              <a:ext cx="69350" cy="104906"/>
            </a:xfrm>
            <a:custGeom>
              <a:avLst/>
              <a:gdLst/>
              <a:ahLst/>
              <a:cxnLst/>
              <a:rect l="l" t="t" r="r" b="b"/>
              <a:pathLst>
                <a:path w="3735" h="5650" extrusionOk="0">
                  <a:moveTo>
                    <a:pt x="2514" y="1"/>
                  </a:moveTo>
                  <a:cubicBezTo>
                    <a:pt x="2488" y="1"/>
                    <a:pt x="2462" y="4"/>
                    <a:pt x="2436" y="12"/>
                  </a:cubicBezTo>
                  <a:cubicBezTo>
                    <a:pt x="1802" y="212"/>
                    <a:pt x="267" y="1780"/>
                    <a:pt x="201" y="2381"/>
                  </a:cubicBezTo>
                  <a:cubicBezTo>
                    <a:pt x="134" y="3014"/>
                    <a:pt x="434" y="3014"/>
                    <a:pt x="434" y="3014"/>
                  </a:cubicBezTo>
                  <a:lnTo>
                    <a:pt x="0" y="5249"/>
                  </a:lnTo>
                  <a:lnTo>
                    <a:pt x="1468" y="5650"/>
                  </a:lnTo>
                  <a:lnTo>
                    <a:pt x="1835" y="3682"/>
                  </a:lnTo>
                  <a:cubicBezTo>
                    <a:pt x="1861" y="3691"/>
                    <a:pt x="1890" y="3696"/>
                    <a:pt x="1922" y="3696"/>
                  </a:cubicBezTo>
                  <a:cubicBezTo>
                    <a:pt x="2436" y="3696"/>
                    <a:pt x="3734" y="2506"/>
                    <a:pt x="3703" y="2381"/>
                  </a:cubicBezTo>
                  <a:cubicBezTo>
                    <a:pt x="3639" y="2252"/>
                    <a:pt x="3144" y="1"/>
                    <a:pt x="2514" y="1"/>
                  </a:cubicBezTo>
                  <a:close/>
                </a:path>
              </a:pathLst>
            </a:custGeom>
            <a:solidFill>
              <a:srgbClr val="EEC1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616;p102">
              <a:extLst>
                <a:ext uri="{FF2B5EF4-FFF2-40B4-BE49-F238E27FC236}">
                  <a16:creationId xmlns:a16="http://schemas.microsoft.com/office/drawing/2014/main" id="{D9DECC7E-4089-A6DC-5E54-767A5F87521B}"/>
                </a:ext>
              </a:extLst>
            </p:cNvPr>
            <p:cNvSpPr/>
            <p:nvPr/>
          </p:nvSpPr>
          <p:spPr>
            <a:xfrm>
              <a:off x="1200687" y="1528378"/>
              <a:ext cx="218651" cy="177784"/>
            </a:xfrm>
            <a:custGeom>
              <a:avLst/>
              <a:gdLst/>
              <a:ahLst/>
              <a:cxnLst/>
              <a:rect l="l" t="t" r="r" b="b"/>
              <a:pathLst>
                <a:path w="11776" h="9575" extrusionOk="0">
                  <a:moveTo>
                    <a:pt x="9775" y="0"/>
                  </a:moveTo>
                  <a:cubicBezTo>
                    <a:pt x="9775" y="0"/>
                    <a:pt x="9082" y="6422"/>
                    <a:pt x="8370" y="6422"/>
                  </a:cubicBezTo>
                  <a:cubicBezTo>
                    <a:pt x="8349" y="6422"/>
                    <a:pt x="8328" y="6416"/>
                    <a:pt x="8307" y="6405"/>
                  </a:cubicBezTo>
                  <a:cubicBezTo>
                    <a:pt x="7658" y="6066"/>
                    <a:pt x="3793" y="1486"/>
                    <a:pt x="2028" y="1486"/>
                  </a:cubicBezTo>
                  <a:cubicBezTo>
                    <a:pt x="1704" y="1486"/>
                    <a:pt x="1452" y="1640"/>
                    <a:pt x="1302" y="2001"/>
                  </a:cubicBezTo>
                  <a:cubicBezTo>
                    <a:pt x="1" y="5204"/>
                    <a:pt x="7506" y="9407"/>
                    <a:pt x="9274" y="9574"/>
                  </a:cubicBezTo>
                  <a:cubicBezTo>
                    <a:pt x="9287" y="9575"/>
                    <a:pt x="9299" y="9575"/>
                    <a:pt x="9311" y="9575"/>
                  </a:cubicBezTo>
                  <a:cubicBezTo>
                    <a:pt x="11052" y="9575"/>
                    <a:pt x="11776" y="334"/>
                    <a:pt x="11776" y="334"/>
                  </a:cubicBezTo>
                  <a:lnTo>
                    <a:pt x="97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617;p102">
              <a:extLst>
                <a:ext uri="{FF2B5EF4-FFF2-40B4-BE49-F238E27FC236}">
                  <a16:creationId xmlns:a16="http://schemas.microsoft.com/office/drawing/2014/main" id="{59798AA1-A767-4ACA-8C9C-9BE654045B98}"/>
                </a:ext>
              </a:extLst>
            </p:cNvPr>
            <p:cNvSpPr/>
            <p:nvPr/>
          </p:nvSpPr>
          <p:spPr>
            <a:xfrm>
              <a:off x="1317755" y="1691252"/>
              <a:ext cx="120800" cy="46344"/>
            </a:xfrm>
            <a:custGeom>
              <a:avLst/>
              <a:gdLst/>
              <a:ahLst/>
              <a:cxnLst/>
              <a:rect l="l" t="t" r="r" b="b"/>
              <a:pathLst>
                <a:path w="6506" h="2496" extrusionOk="0">
                  <a:moveTo>
                    <a:pt x="787" y="1"/>
                  </a:moveTo>
                  <a:cubicBezTo>
                    <a:pt x="404" y="1"/>
                    <a:pt x="123" y="34"/>
                    <a:pt x="100" y="134"/>
                  </a:cubicBezTo>
                  <a:cubicBezTo>
                    <a:pt x="0" y="435"/>
                    <a:pt x="567" y="1969"/>
                    <a:pt x="768" y="2303"/>
                  </a:cubicBezTo>
                  <a:cubicBezTo>
                    <a:pt x="843" y="2454"/>
                    <a:pt x="1546" y="2496"/>
                    <a:pt x="2291" y="2496"/>
                  </a:cubicBezTo>
                  <a:cubicBezTo>
                    <a:pt x="3184" y="2496"/>
                    <a:pt x="4137" y="2436"/>
                    <a:pt x="4137" y="2436"/>
                  </a:cubicBezTo>
                  <a:cubicBezTo>
                    <a:pt x="4137" y="2438"/>
                    <a:pt x="4137" y="2438"/>
                    <a:pt x="4139" y="2438"/>
                  </a:cubicBezTo>
                  <a:cubicBezTo>
                    <a:pt x="4171" y="2438"/>
                    <a:pt x="4537" y="2102"/>
                    <a:pt x="4537" y="2102"/>
                  </a:cubicBezTo>
                  <a:lnTo>
                    <a:pt x="6505" y="2269"/>
                  </a:lnTo>
                  <a:lnTo>
                    <a:pt x="6505" y="802"/>
                  </a:lnTo>
                  <a:lnTo>
                    <a:pt x="4137" y="802"/>
                  </a:lnTo>
                  <a:cubicBezTo>
                    <a:pt x="4137" y="802"/>
                    <a:pt x="3503" y="134"/>
                    <a:pt x="3036" y="134"/>
                  </a:cubicBezTo>
                  <a:cubicBezTo>
                    <a:pt x="2725" y="134"/>
                    <a:pt x="1553" y="1"/>
                    <a:pt x="787" y="1"/>
                  </a:cubicBezTo>
                  <a:close/>
                </a:path>
              </a:pathLst>
            </a:custGeom>
            <a:solidFill>
              <a:srgbClr val="EEC1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618;p102">
              <a:extLst>
                <a:ext uri="{FF2B5EF4-FFF2-40B4-BE49-F238E27FC236}">
                  <a16:creationId xmlns:a16="http://schemas.microsoft.com/office/drawing/2014/main" id="{B924FFE3-DA53-E390-FDA5-2B070FE40E26}"/>
                </a:ext>
              </a:extLst>
            </p:cNvPr>
            <p:cNvSpPr/>
            <p:nvPr/>
          </p:nvSpPr>
          <p:spPr>
            <a:xfrm>
              <a:off x="1411892" y="1532704"/>
              <a:ext cx="178397" cy="208829"/>
            </a:xfrm>
            <a:custGeom>
              <a:avLst/>
              <a:gdLst/>
              <a:ahLst/>
              <a:cxnLst/>
              <a:rect l="l" t="t" r="r" b="b"/>
              <a:pathLst>
                <a:path w="9608" h="11247" extrusionOk="0">
                  <a:moveTo>
                    <a:pt x="4938" y="1"/>
                  </a:moveTo>
                  <a:cubicBezTo>
                    <a:pt x="4671" y="968"/>
                    <a:pt x="4671" y="2002"/>
                    <a:pt x="4904" y="3003"/>
                  </a:cubicBezTo>
                  <a:cubicBezTo>
                    <a:pt x="5138" y="4003"/>
                    <a:pt x="5438" y="4971"/>
                    <a:pt x="5872" y="5905"/>
                  </a:cubicBezTo>
                  <a:cubicBezTo>
                    <a:pt x="5872" y="5905"/>
                    <a:pt x="6839" y="8040"/>
                    <a:pt x="6272" y="8507"/>
                  </a:cubicBezTo>
                  <a:cubicBezTo>
                    <a:pt x="5705" y="8940"/>
                    <a:pt x="1" y="9074"/>
                    <a:pt x="1" y="9074"/>
                  </a:cubicBezTo>
                  <a:lnTo>
                    <a:pt x="1" y="10975"/>
                  </a:lnTo>
                  <a:cubicBezTo>
                    <a:pt x="1" y="10975"/>
                    <a:pt x="2068" y="11246"/>
                    <a:pt x="4195" y="11246"/>
                  </a:cubicBezTo>
                  <a:cubicBezTo>
                    <a:pt x="6289" y="11246"/>
                    <a:pt x="8442" y="10983"/>
                    <a:pt x="8740" y="9941"/>
                  </a:cubicBezTo>
                  <a:cubicBezTo>
                    <a:pt x="9608" y="6939"/>
                    <a:pt x="6472" y="134"/>
                    <a:pt x="49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619;p102">
              <a:extLst>
                <a:ext uri="{FF2B5EF4-FFF2-40B4-BE49-F238E27FC236}">
                  <a16:creationId xmlns:a16="http://schemas.microsoft.com/office/drawing/2014/main" id="{A744D3BE-F388-52D4-6F57-1722A035A216}"/>
                </a:ext>
              </a:extLst>
            </p:cNvPr>
            <p:cNvSpPr/>
            <p:nvPr/>
          </p:nvSpPr>
          <p:spPr>
            <a:xfrm>
              <a:off x="2982012" y="1994851"/>
              <a:ext cx="66572" cy="94573"/>
            </a:xfrm>
            <a:custGeom>
              <a:avLst/>
              <a:gdLst/>
              <a:ahLst/>
              <a:cxnLst/>
              <a:rect l="l" t="t" r="r" b="b"/>
              <a:pathLst>
                <a:path w="3036" h="4313" extrusionOk="0">
                  <a:moveTo>
                    <a:pt x="3036" y="0"/>
                  </a:moveTo>
                  <a:cubicBezTo>
                    <a:pt x="1568" y="867"/>
                    <a:pt x="0" y="4303"/>
                    <a:pt x="0" y="4303"/>
                  </a:cubicBezTo>
                  <a:cubicBezTo>
                    <a:pt x="26" y="4309"/>
                    <a:pt x="55" y="4312"/>
                    <a:pt x="85" y="4312"/>
                  </a:cubicBezTo>
                  <a:cubicBezTo>
                    <a:pt x="728" y="4312"/>
                    <a:pt x="2369" y="3036"/>
                    <a:pt x="2369" y="3036"/>
                  </a:cubicBezTo>
                  <a:lnTo>
                    <a:pt x="3036" y="634"/>
                  </a:lnTo>
                  <a:lnTo>
                    <a:pt x="30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620;p102">
              <a:extLst>
                <a:ext uri="{FF2B5EF4-FFF2-40B4-BE49-F238E27FC236}">
                  <a16:creationId xmlns:a16="http://schemas.microsoft.com/office/drawing/2014/main" id="{0FF2C786-05C6-B6F7-4F8A-CFA277597C3D}"/>
                </a:ext>
              </a:extLst>
            </p:cNvPr>
            <p:cNvSpPr/>
            <p:nvPr/>
          </p:nvSpPr>
          <p:spPr>
            <a:xfrm>
              <a:off x="2919099" y="2151367"/>
              <a:ext cx="129482" cy="111545"/>
            </a:xfrm>
            <a:custGeom>
              <a:avLst/>
              <a:gdLst/>
              <a:ahLst/>
              <a:cxnLst/>
              <a:rect l="l" t="t" r="r" b="b"/>
              <a:pathLst>
                <a:path w="5905" h="5087" extrusionOk="0">
                  <a:moveTo>
                    <a:pt x="3370" y="0"/>
                  </a:moveTo>
                  <a:cubicBezTo>
                    <a:pt x="1135" y="0"/>
                    <a:pt x="1" y="2736"/>
                    <a:pt x="1568" y="4337"/>
                  </a:cubicBezTo>
                  <a:cubicBezTo>
                    <a:pt x="2086" y="4855"/>
                    <a:pt x="2722" y="5086"/>
                    <a:pt x="3346" y="5086"/>
                  </a:cubicBezTo>
                  <a:cubicBezTo>
                    <a:pt x="4652" y="5086"/>
                    <a:pt x="5905" y="4071"/>
                    <a:pt x="5905" y="2536"/>
                  </a:cubicBezTo>
                  <a:cubicBezTo>
                    <a:pt x="5905" y="1135"/>
                    <a:pt x="4771" y="0"/>
                    <a:pt x="33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621;p102">
              <a:extLst>
                <a:ext uri="{FF2B5EF4-FFF2-40B4-BE49-F238E27FC236}">
                  <a16:creationId xmlns:a16="http://schemas.microsoft.com/office/drawing/2014/main" id="{35500001-822A-5EDC-6D09-68D08D7A55FC}"/>
                </a:ext>
              </a:extLst>
            </p:cNvPr>
            <p:cNvSpPr/>
            <p:nvPr/>
          </p:nvSpPr>
          <p:spPr>
            <a:xfrm>
              <a:off x="2948351" y="2174039"/>
              <a:ext cx="78303" cy="66375"/>
            </a:xfrm>
            <a:custGeom>
              <a:avLst/>
              <a:gdLst/>
              <a:ahLst/>
              <a:cxnLst/>
              <a:rect l="l" t="t" r="r" b="b"/>
              <a:pathLst>
                <a:path w="3571" h="3027" extrusionOk="0">
                  <a:moveTo>
                    <a:pt x="2036" y="1"/>
                  </a:moveTo>
                  <a:cubicBezTo>
                    <a:pt x="701" y="1"/>
                    <a:pt x="1" y="1635"/>
                    <a:pt x="968" y="2569"/>
                  </a:cubicBezTo>
                  <a:cubicBezTo>
                    <a:pt x="1284" y="2885"/>
                    <a:pt x="1671" y="3026"/>
                    <a:pt x="2049" y="3026"/>
                  </a:cubicBezTo>
                  <a:cubicBezTo>
                    <a:pt x="2828" y="3026"/>
                    <a:pt x="3570" y="2423"/>
                    <a:pt x="3570" y="1502"/>
                  </a:cubicBezTo>
                  <a:cubicBezTo>
                    <a:pt x="3570" y="668"/>
                    <a:pt x="2870" y="1"/>
                    <a:pt x="2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622;p102">
              <a:extLst>
                <a:ext uri="{FF2B5EF4-FFF2-40B4-BE49-F238E27FC236}">
                  <a16:creationId xmlns:a16="http://schemas.microsoft.com/office/drawing/2014/main" id="{3131BB99-9981-A390-7114-B549E7C4498F}"/>
                </a:ext>
              </a:extLst>
            </p:cNvPr>
            <p:cNvSpPr/>
            <p:nvPr/>
          </p:nvSpPr>
          <p:spPr>
            <a:xfrm>
              <a:off x="3186825" y="2146981"/>
              <a:ext cx="134613" cy="115799"/>
            </a:xfrm>
            <a:custGeom>
              <a:avLst/>
              <a:gdLst/>
              <a:ahLst/>
              <a:cxnLst/>
              <a:rect l="l" t="t" r="r" b="b"/>
              <a:pathLst>
                <a:path w="6139" h="5281" extrusionOk="0">
                  <a:moveTo>
                    <a:pt x="3536" y="0"/>
                  </a:moveTo>
                  <a:cubicBezTo>
                    <a:pt x="1168" y="0"/>
                    <a:pt x="0" y="2836"/>
                    <a:pt x="1668" y="4504"/>
                  </a:cubicBezTo>
                  <a:cubicBezTo>
                    <a:pt x="2195" y="5041"/>
                    <a:pt x="2846" y="5280"/>
                    <a:pt x="3486" y="5280"/>
                  </a:cubicBezTo>
                  <a:cubicBezTo>
                    <a:pt x="4835" y="5280"/>
                    <a:pt x="6138" y="4219"/>
                    <a:pt x="6138" y="2636"/>
                  </a:cubicBezTo>
                  <a:cubicBezTo>
                    <a:pt x="6138" y="1201"/>
                    <a:pt x="4971" y="0"/>
                    <a:pt x="35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623;p102">
              <a:extLst>
                <a:ext uri="{FF2B5EF4-FFF2-40B4-BE49-F238E27FC236}">
                  <a16:creationId xmlns:a16="http://schemas.microsoft.com/office/drawing/2014/main" id="{E100C6ED-9300-ABB5-351F-EC9B70089E6C}"/>
                </a:ext>
              </a:extLst>
            </p:cNvPr>
            <p:cNvSpPr/>
            <p:nvPr/>
          </p:nvSpPr>
          <p:spPr>
            <a:xfrm>
              <a:off x="3125381" y="2080411"/>
              <a:ext cx="173381" cy="67317"/>
            </a:xfrm>
            <a:custGeom>
              <a:avLst/>
              <a:gdLst/>
              <a:ahLst/>
              <a:cxnLst/>
              <a:rect l="l" t="t" r="r" b="b"/>
              <a:pathLst>
                <a:path w="7907" h="3070" extrusionOk="0">
                  <a:moveTo>
                    <a:pt x="4437" y="1"/>
                  </a:moveTo>
                  <a:cubicBezTo>
                    <a:pt x="3710" y="686"/>
                    <a:pt x="2440" y="816"/>
                    <a:pt x="1585" y="816"/>
                  </a:cubicBezTo>
                  <a:cubicBezTo>
                    <a:pt x="1067" y="816"/>
                    <a:pt x="701" y="768"/>
                    <a:pt x="701" y="768"/>
                  </a:cubicBezTo>
                  <a:lnTo>
                    <a:pt x="0" y="1769"/>
                  </a:lnTo>
                  <a:lnTo>
                    <a:pt x="701" y="2569"/>
                  </a:lnTo>
                  <a:lnTo>
                    <a:pt x="4170" y="3070"/>
                  </a:lnTo>
                  <a:lnTo>
                    <a:pt x="7906" y="134"/>
                  </a:lnTo>
                  <a:lnTo>
                    <a:pt x="77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624;p102">
              <a:extLst>
                <a:ext uri="{FF2B5EF4-FFF2-40B4-BE49-F238E27FC236}">
                  <a16:creationId xmlns:a16="http://schemas.microsoft.com/office/drawing/2014/main" id="{D89D242B-4F6C-49E4-F72E-F2B9401D6A32}"/>
                </a:ext>
              </a:extLst>
            </p:cNvPr>
            <p:cNvSpPr/>
            <p:nvPr/>
          </p:nvSpPr>
          <p:spPr>
            <a:xfrm>
              <a:off x="3264365" y="2106745"/>
              <a:ext cx="79005" cy="90714"/>
            </a:xfrm>
            <a:custGeom>
              <a:avLst/>
              <a:gdLst/>
              <a:ahLst/>
              <a:cxnLst/>
              <a:rect l="l" t="t" r="r" b="b"/>
              <a:pathLst>
                <a:path w="3603" h="4137" extrusionOk="0">
                  <a:moveTo>
                    <a:pt x="1068" y="1"/>
                  </a:moveTo>
                  <a:lnTo>
                    <a:pt x="0" y="1101"/>
                  </a:lnTo>
                  <a:lnTo>
                    <a:pt x="1234" y="1101"/>
                  </a:lnTo>
                  <a:lnTo>
                    <a:pt x="3169" y="4137"/>
                  </a:lnTo>
                  <a:lnTo>
                    <a:pt x="3603" y="4137"/>
                  </a:lnTo>
                  <a:lnTo>
                    <a:pt x="2235" y="1101"/>
                  </a:lnTo>
                  <a:lnTo>
                    <a:pt x="22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625;p102">
              <a:extLst>
                <a:ext uri="{FF2B5EF4-FFF2-40B4-BE49-F238E27FC236}">
                  <a16:creationId xmlns:a16="http://schemas.microsoft.com/office/drawing/2014/main" id="{5FB38176-9E12-879B-8307-510685E6C857}"/>
                </a:ext>
              </a:extLst>
            </p:cNvPr>
            <p:cNvSpPr/>
            <p:nvPr/>
          </p:nvSpPr>
          <p:spPr>
            <a:xfrm>
              <a:off x="3057358" y="1997768"/>
              <a:ext cx="49030" cy="77558"/>
            </a:xfrm>
            <a:custGeom>
              <a:avLst/>
              <a:gdLst/>
              <a:ahLst/>
              <a:cxnLst/>
              <a:rect l="l" t="t" r="r" b="b"/>
              <a:pathLst>
                <a:path w="2236" h="3537" extrusionOk="0">
                  <a:moveTo>
                    <a:pt x="2035" y="0"/>
                  </a:moveTo>
                  <a:cubicBezTo>
                    <a:pt x="1134" y="334"/>
                    <a:pt x="1334" y="868"/>
                    <a:pt x="1334" y="868"/>
                  </a:cubicBezTo>
                  <a:lnTo>
                    <a:pt x="1101" y="1435"/>
                  </a:lnTo>
                  <a:lnTo>
                    <a:pt x="801" y="1435"/>
                  </a:lnTo>
                  <a:lnTo>
                    <a:pt x="467" y="1635"/>
                  </a:lnTo>
                  <a:lnTo>
                    <a:pt x="467" y="2169"/>
                  </a:lnTo>
                  <a:lnTo>
                    <a:pt x="0" y="2769"/>
                  </a:lnTo>
                  <a:lnTo>
                    <a:pt x="801" y="3536"/>
                  </a:lnTo>
                  <a:lnTo>
                    <a:pt x="934" y="2869"/>
                  </a:lnTo>
                  <a:lnTo>
                    <a:pt x="834" y="2569"/>
                  </a:lnTo>
                  <a:lnTo>
                    <a:pt x="1368" y="2569"/>
                  </a:lnTo>
                  <a:lnTo>
                    <a:pt x="1968" y="2869"/>
                  </a:lnTo>
                  <a:cubicBezTo>
                    <a:pt x="2135" y="2836"/>
                    <a:pt x="2202" y="2702"/>
                    <a:pt x="2135" y="2569"/>
                  </a:cubicBezTo>
                  <a:lnTo>
                    <a:pt x="1635" y="2202"/>
                  </a:lnTo>
                  <a:lnTo>
                    <a:pt x="1801" y="2035"/>
                  </a:lnTo>
                  <a:lnTo>
                    <a:pt x="1668" y="1702"/>
                  </a:lnTo>
                  <a:lnTo>
                    <a:pt x="1234" y="1502"/>
                  </a:lnTo>
                  <a:lnTo>
                    <a:pt x="1501" y="968"/>
                  </a:lnTo>
                  <a:lnTo>
                    <a:pt x="1968" y="868"/>
                  </a:lnTo>
                  <a:lnTo>
                    <a:pt x="2235" y="601"/>
                  </a:lnTo>
                  <a:lnTo>
                    <a:pt x="2235" y="134"/>
                  </a:lnTo>
                  <a:lnTo>
                    <a:pt x="20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626;p102">
              <a:extLst>
                <a:ext uri="{FF2B5EF4-FFF2-40B4-BE49-F238E27FC236}">
                  <a16:creationId xmlns:a16="http://schemas.microsoft.com/office/drawing/2014/main" id="{B3618A08-BC32-BD80-86EC-E1E18DFF9901}"/>
                </a:ext>
              </a:extLst>
            </p:cNvPr>
            <p:cNvSpPr/>
            <p:nvPr/>
          </p:nvSpPr>
          <p:spPr>
            <a:xfrm>
              <a:off x="2960807" y="2053353"/>
              <a:ext cx="373053" cy="180683"/>
            </a:xfrm>
            <a:custGeom>
              <a:avLst/>
              <a:gdLst/>
              <a:ahLst/>
              <a:cxnLst/>
              <a:rect l="l" t="t" r="r" b="b"/>
              <a:pathLst>
                <a:path w="17013" h="8240" extrusionOk="0">
                  <a:moveTo>
                    <a:pt x="3336" y="1"/>
                  </a:moveTo>
                  <a:lnTo>
                    <a:pt x="967" y="1602"/>
                  </a:lnTo>
                  <a:cubicBezTo>
                    <a:pt x="734" y="1869"/>
                    <a:pt x="534" y="2135"/>
                    <a:pt x="334" y="2436"/>
                  </a:cubicBezTo>
                  <a:cubicBezTo>
                    <a:pt x="167" y="2703"/>
                    <a:pt x="33" y="3036"/>
                    <a:pt x="0" y="3403"/>
                  </a:cubicBezTo>
                  <a:cubicBezTo>
                    <a:pt x="0" y="3503"/>
                    <a:pt x="33" y="3637"/>
                    <a:pt x="100" y="3737"/>
                  </a:cubicBezTo>
                  <a:cubicBezTo>
                    <a:pt x="100" y="3737"/>
                    <a:pt x="3603" y="4837"/>
                    <a:pt x="4270" y="8173"/>
                  </a:cubicBezTo>
                  <a:lnTo>
                    <a:pt x="4270" y="8240"/>
                  </a:lnTo>
                  <a:lnTo>
                    <a:pt x="10908" y="8240"/>
                  </a:lnTo>
                  <a:lnTo>
                    <a:pt x="12909" y="5638"/>
                  </a:lnTo>
                  <a:lnTo>
                    <a:pt x="12709" y="5338"/>
                  </a:lnTo>
                  <a:lnTo>
                    <a:pt x="11008" y="5338"/>
                  </a:lnTo>
                  <a:lnTo>
                    <a:pt x="10774" y="5038"/>
                  </a:lnTo>
                  <a:lnTo>
                    <a:pt x="14210" y="3470"/>
                  </a:lnTo>
                  <a:lnTo>
                    <a:pt x="15811" y="2636"/>
                  </a:lnTo>
                  <a:lnTo>
                    <a:pt x="16145" y="2936"/>
                  </a:lnTo>
                  <a:lnTo>
                    <a:pt x="17012" y="1668"/>
                  </a:lnTo>
                  <a:lnTo>
                    <a:pt x="15378" y="1402"/>
                  </a:lnTo>
                  <a:lnTo>
                    <a:pt x="12409" y="2135"/>
                  </a:lnTo>
                  <a:cubicBezTo>
                    <a:pt x="12409" y="2135"/>
                    <a:pt x="11441" y="3043"/>
                    <a:pt x="8006" y="3043"/>
                  </a:cubicBezTo>
                  <a:cubicBezTo>
                    <a:pt x="7834" y="3043"/>
                    <a:pt x="7656" y="3041"/>
                    <a:pt x="7472" y="3036"/>
                  </a:cubicBezTo>
                  <a:lnTo>
                    <a:pt x="6772" y="3603"/>
                  </a:lnTo>
                  <a:cubicBezTo>
                    <a:pt x="6872" y="3737"/>
                    <a:pt x="6905" y="3937"/>
                    <a:pt x="6838" y="4104"/>
                  </a:cubicBezTo>
                  <a:cubicBezTo>
                    <a:pt x="6838" y="4104"/>
                    <a:pt x="6838" y="4137"/>
                    <a:pt x="6838" y="4137"/>
                  </a:cubicBezTo>
                  <a:cubicBezTo>
                    <a:pt x="6805" y="4204"/>
                    <a:pt x="6738" y="4237"/>
                    <a:pt x="6671" y="4270"/>
                  </a:cubicBezTo>
                  <a:cubicBezTo>
                    <a:pt x="6638" y="4304"/>
                    <a:pt x="6605" y="4304"/>
                    <a:pt x="6605" y="4304"/>
                  </a:cubicBezTo>
                  <a:cubicBezTo>
                    <a:pt x="6592" y="4305"/>
                    <a:pt x="6578" y="4306"/>
                    <a:pt x="6564" y="4306"/>
                  </a:cubicBezTo>
                  <a:cubicBezTo>
                    <a:pt x="5958" y="4306"/>
                    <a:pt x="4270" y="2936"/>
                    <a:pt x="4270" y="2936"/>
                  </a:cubicBezTo>
                  <a:lnTo>
                    <a:pt x="4904" y="1969"/>
                  </a:lnTo>
                  <a:lnTo>
                    <a:pt x="5604" y="1001"/>
                  </a:lnTo>
                  <a:lnTo>
                    <a:pt x="45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627;p102">
              <a:extLst>
                <a:ext uri="{FF2B5EF4-FFF2-40B4-BE49-F238E27FC236}">
                  <a16:creationId xmlns:a16="http://schemas.microsoft.com/office/drawing/2014/main" id="{289686CE-5C14-3A47-5948-2DE45BC69970}"/>
                </a:ext>
              </a:extLst>
            </p:cNvPr>
            <p:cNvSpPr/>
            <p:nvPr/>
          </p:nvSpPr>
          <p:spPr>
            <a:xfrm>
              <a:off x="3054420" y="2162330"/>
              <a:ext cx="189476" cy="71703"/>
            </a:xfrm>
            <a:custGeom>
              <a:avLst/>
              <a:gdLst/>
              <a:ahLst/>
              <a:cxnLst/>
              <a:rect l="l" t="t" r="r" b="b"/>
              <a:pathLst>
                <a:path w="8641" h="3270" extrusionOk="0">
                  <a:moveTo>
                    <a:pt x="4304" y="1"/>
                  </a:moveTo>
                  <a:lnTo>
                    <a:pt x="1802" y="1802"/>
                  </a:lnTo>
                  <a:lnTo>
                    <a:pt x="2002" y="2870"/>
                  </a:lnTo>
                  <a:lnTo>
                    <a:pt x="1" y="3203"/>
                  </a:lnTo>
                  <a:lnTo>
                    <a:pt x="1" y="3270"/>
                  </a:lnTo>
                  <a:lnTo>
                    <a:pt x="6639" y="3270"/>
                  </a:lnTo>
                  <a:lnTo>
                    <a:pt x="8640" y="668"/>
                  </a:lnTo>
                  <a:lnTo>
                    <a:pt x="8440" y="368"/>
                  </a:lnTo>
                  <a:lnTo>
                    <a:pt x="6739" y="368"/>
                  </a:lnTo>
                  <a:lnTo>
                    <a:pt x="6505" y="101"/>
                  </a:lnTo>
                  <a:lnTo>
                    <a:pt x="5305" y="368"/>
                  </a:lnTo>
                  <a:lnTo>
                    <a:pt x="43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628;p102">
              <a:extLst>
                <a:ext uri="{FF2B5EF4-FFF2-40B4-BE49-F238E27FC236}">
                  <a16:creationId xmlns:a16="http://schemas.microsoft.com/office/drawing/2014/main" id="{2A7BAC99-10AE-844D-1D72-5FB5EA8A11FF}"/>
                </a:ext>
              </a:extLst>
            </p:cNvPr>
            <p:cNvSpPr/>
            <p:nvPr/>
          </p:nvSpPr>
          <p:spPr>
            <a:xfrm>
              <a:off x="3014927" y="2089927"/>
              <a:ext cx="90714" cy="61463"/>
            </a:xfrm>
            <a:custGeom>
              <a:avLst/>
              <a:gdLst/>
              <a:ahLst/>
              <a:cxnLst/>
              <a:rect l="l" t="t" r="r" b="b"/>
              <a:pathLst>
                <a:path w="4137" h="2803" extrusionOk="0">
                  <a:moveTo>
                    <a:pt x="1735" y="0"/>
                  </a:moveTo>
                  <a:lnTo>
                    <a:pt x="0" y="1001"/>
                  </a:lnTo>
                  <a:lnTo>
                    <a:pt x="3636" y="2802"/>
                  </a:lnTo>
                  <a:cubicBezTo>
                    <a:pt x="3803" y="2769"/>
                    <a:pt x="3970" y="2736"/>
                    <a:pt x="4137" y="2636"/>
                  </a:cubicBezTo>
                  <a:lnTo>
                    <a:pt x="4137" y="2636"/>
                  </a:lnTo>
                  <a:cubicBezTo>
                    <a:pt x="4124" y="2637"/>
                    <a:pt x="4110" y="2638"/>
                    <a:pt x="4096" y="2638"/>
                  </a:cubicBezTo>
                  <a:cubicBezTo>
                    <a:pt x="3490" y="2638"/>
                    <a:pt x="1802" y="1268"/>
                    <a:pt x="1802" y="1268"/>
                  </a:cubicBezTo>
                  <a:lnTo>
                    <a:pt x="2436" y="334"/>
                  </a:lnTo>
                  <a:lnTo>
                    <a:pt x="17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629;p102">
              <a:extLst>
                <a:ext uri="{FF2B5EF4-FFF2-40B4-BE49-F238E27FC236}">
                  <a16:creationId xmlns:a16="http://schemas.microsoft.com/office/drawing/2014/main" id="{42C9D275-BD10-4A70-F002-658960645EBA}"/>
                </a:ext>
              </a:extLst>
            </p:cNvPr>
            <p:cNvSpPr/>
            <p:nvPr/>
          </p:nvSpPr>
          <p:spPr>
            <a:xfrm>
              <a:off x="3001769" y="2053353"/>
              <a:ext cx="133867" cy="117049"/>
            </a:xfrm>
            <a:custGeom>
              <a:avLst/>
              <a:gdLst/>
              <a:ahLst/>
              <a:cxnLst/>
              <a:rect l="l" t="t" r="r" b="b"/>
              <a:pathLst>
                <a:path w="6105" h="5338" extrusionOk="0">
                  <a:moveTo>
                    <a:pt x="1768" y="1"/>
                  </a:moveTo>
                  <a:lnTo>
                    <a:pt x="2535" y="835"/>
                  </a:lnTo>
                  <a:lnTo>
                    <a:pt x="1768" y="1869"/>
                  </a:lnTo>
                  <a:lnTo>
                    <a:pt x="0" y="2769"/>
                  </a:lnTo>
                  <a:lnTo>
                    <a:pt x="4603" y="5338"/>
                  </a:lnTo>
                  <a:lnTo>
                    <a:pt x="6104" y="3803"/>
                  </a:lnTo>
                  <a:lnTo>
                    <a:pt x="4937" y="3570"/>
                  </a:lnTo>
                  <a:lnTo>
                    <a:pt x="4937" y="3570"/>
                  </a:lnTo>
                  <a:cubicBezTo>
                    <a:pt x="4937" y="3570"/>
                    <a:pt x="5237" y="4037"/>
                    <a:pt x="4803" y="4270"/>
                  </a:cubicBezTo>
                  <a:cubicBezTo>
                    <a:pt x="4770" y="4291"/>
                    <a:pt x="4728" y="4300"/>
                    <a:pt x="4678" y="4300"/>
                  </a:cubicBezTo>
                  <a:cubicBezTo>
                    <a:pt x="4079" y="4300"/>
                    <a:pt x="2402" y="2936"/>
                    <a:pt x="2402" y="2936"/>
                  </a:cubicBezTo>
                  <a:lnTo>
                    <a:pt x="3736" y="1001"/>
                  </a:lnTo>
                  <a:lnTo>
                    <a:pt x="27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630;p102">
              <a:extLst>
                <a:ext uri="{FF2B5EF4-FFF2-40B4-BE49-F238E27FC236}">
                  <a16:creationId xmlns:a16="http://schemas.microsoft.com/office/drawing/2014/main" id="{37516616-4747-67C1-F523-B0FBC4C863A9}"/>
                </a:ext>
              </a:extLst>
            </p:cNvPr>
            <p:cNvSpPr/>
            <p:nvPr/>
          </p:nvSpPr>
          <p:spPr>
            <a:xfrm>
              <a:off x="2963000" y="2089927"/>
              <a:ext cx="370860" cy="144108"/>
            </a:xfrm>
            <a:custGeom>
              <a:avLst/>
              <a:gdLst/>
              <a:ahLst/>
              <a:cxnLst/>
              <a:rect l="l" t="t" r="r" b="b"/>
              <a:pathLst>
                <a:path w="16913" h="6572" extrusionOk="0">
                  <a:moveTo>
                    <a:pt x="16912" y="0"/>
                  </a:moveTo>
                  <a:lnTo>
                    <a:pt x="15545" y="434"/>
                  </a:lnTo>
                  <a:lnTo>
                    <a:pt x="10274" y="3036"/>
                  </a:lnTo>
                  <a:lnTo>
                    <a:pt x="8406" y="2802"/>
                  </a:lnTo>
                  <a:lnTo>
                    <a:pt x="6538" y="4070"/>
                  </a:lnTo>
                  <a:lnTo>
                    <a:pt x="1768" y="1502"/>
                  </a:lnTo>
                  <a:lnTo>
                    <a:pt x="0" y="2069"/>
                  </a:lnTo>
                  <a:cubicBezTo>
                    <a:pt x="0" y="2069"/>
                    <a:pt x="3536" y="3203"/>
                    <a:pt x="4170" y="6572"/>
                  </a:cubicBezTo>
                  <a:lnTo>
                    <a:pt x="10808" y="6572"/>
                  </a:lnTo>
                  <a:lnTo>
                    <a:pt x="12809" y="3970"/>
                  </a:lnTo>
                  <a:lnTo>
                    <a:pt x="12609" y="3670"/>
                  </a:lnTo>
                  <a:lnTo>
                    <a:pt x="10908" y="3670"/>
                  </a:lnTo>
                  <a:lnTo>
                    <a:pt x="10674" y="3370"/>
                  </a:lnTo>
                  <a:lnTo>
                    <a:pt x="14110" y="1802"/>
                  </a:lnTo>
                  <a:lnTo>
                    <a:pt x="15711" y="968"/>
                  </a:lnTo>
                  <a:lnTo>
                    <a:pt x="16045" y="1268"/>
                  </a:lnTo>
                  <a:lnTo>
                    <a:pt x="169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631;p102">
              <a:extLst>
                <a:ext uri="{FF2B5EF4-FFF2-40B4-BE49-F238E27FC236}">
                  <a16:creationId xmlns:a16="http://schemas.microsoft.com/office/drawing/2014/main" id="{18DFDAB6-2E89-ADCE-5E37-B870BE56E569}"/>
                </a:ext>
              </a:extLst>
            </p:cNvPr>
            <p:cNvSpPr/>
            <p:nvPr/>
          </p:nvSpPr>
          <p:spPr>
            <a:xfrm>
              <a:off x="2992976" y="2073109"/>
              <a:ext cx="49030" cy="23419"/>
            </a:xfrm>
            <a:custGeom>
              <a:avLst/>
              <a:gdLst/>
              <a:ahLst/>
              <a:cxnLst/>
              <a:rect l="l" t="t" r="r" b="b"/>
              <a:pathLst>
                <a:path w="2236" h="1068" extrusionOk="0">
                  <a:moveTo>
                    <a:pt x="1535" y="0"/>
                  </a:moveTo>
                  <a:lnTo>
                    <a:pt x="1" y="1068"/>
                  </a:lnTo>
                  <a:cubicBezTo>
                    <a:pt x="2236" y="434"/>
                    <a:pt x="1535" y="0"/>
                    <a:pt x="15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632;p102">
              <a:extLst>
                <a:ext uri="{FF2B5EF4-FFF2-40B4-BE49-F238E27FC236}">
                  <a16:creationId xmlns:a16="http://schemas.microsoft.com/office/drawing/2014/main" id="{DF7F158B-370B-7307-E64C-35AEC6D846B5}"/>
                </a:ext>
              </a:extLst>
            </p:cNvPr>
            <p:cNvSpPr/>
            <p:nvPr/>
          </p:nvSpPr>
          <p:spPr>
            <a:xfrm>
              <a:off x="2961530" y="2100167"/>
              <a:ext cx="24888" cy="27826"/>
            </a:xfrm>
            <a:custGeom>
              <a:avLst/>
              <a:gdLst/>
              <a:ahLst/>
              <a:cxnLst/>
              <a:rect l="l" t="t" r="r" b="b"/>
              <a:pathLst>
                <a:path w="1135" h="1269" extrusionOk="0">
                  <a:moveTo>
                    <a:pt x="1135" y="0"/>
                  </a:moveTo>
                  <a:lnTo>
                    <a:pt x="334" y="301"/>
                  </a:lnTo>
                  <a:cubicBezTo>
                    <a:pt x="134" y="601"/>
                    <a:pt x="34" y="934"/>
                    <a:pt x="0" y="1268"/>
                  </a:cubicBezTo>
                  <a:cubicBezTo>
                    <a:pt x="701" y="968"/>
                    <a:pt x="1135" y="1"/>
                    <a:pt x="1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633;p102">
              <a:extLst>
                <a:ext uri="{FF2B5EF4-FFF2-40B4-BE49-F238E27FC236}">
                  <a16:creationId xmlns:a16="http://schemas.microsoft.com/office/drawing/2014/main" id="{DE14477F-E495-E13C-5976-9A45A753B964}"/>
                </a:ext>
              </a:extLst>
            </p:cNvPr>
            <p:cNvSpPr/>
            <p:nvPr/>
          </p:nvSpPr>
          <p:spPr>
            <a:xfrm>
              <a:off x="3220828" y="2171707"/>
              <a:ext cx="78303" cy="66375"/>
            </a:xfrm>
            <a:custGeom>
              <a:avLst/>
              <a:gdLst/>
              <a:ahLst/>
              <a:cxnLst/>
              <a:rect l="l" t="t" r="r" b="b"/>
              <a:pathLst>
                <a:path w="3571" h="3027" extrusionOk="0">
                  <a:moveTo>
                    <a:pt x="2036" y="1"/>
                  </a:moveTo>
                  <a:cubicBezTo>
                    <a:pt x="701" y="1"/>
                    <a:pt x="1" y="1635"/>
                    <a:pt x="968" y="2569"/>
                  </a:cubicBezTo>
                  <a:cubicBezTo>
                    <a:pt x="1284" y="2885"/>
                    <a:pt x="1671" y="3026"/>
                    <a:pt x="2049" y="3026"/>
                  </a:cubicBezTo>
                  <a:cubicBezTo>
                    <a:pt x="2828" y="3026"/>
                    <a:pt x="3570" y="2423"/>
                    <a:pt x="3570" y="1502"/>
                  </a:cubicBezTo>
                  <a:cubicBezTo>
                    <a:pt x="3570" y="668"/>
                    <a:pt x="2870" y="1"/>
                    <a:pt x="2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634;p102">
              <a:extLst>
                <a:ext uri="{FF2B5EF4-FFF2-40B4-BE49-F238E27FC236}">
                  <a16:creationId xmlns:a16="http://schemas.microsoft.com/office/drawing/2014/main" id="{B2955E3F-4510-9CA2-DFD8-7227D6DF8584}"/>
                </a:ext>
              </a:extLst>
            </p:cNvPr>
            <p:cNvSpPr/>
            <p:nvPr/>
          </p:nvSpPr>
          <p:spPr>
            <a:xfrm>
              <a:off x="2920188" y="828225"/>
              <a:ext cx="30900" cy="229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635;p102">
              <a:extLst>
                <a:ext uri="{FF2B5EF4-FFF2-40B4-BE49-F238E27FC236}">
                  <a16:creationId xmlns:a16="http://schemas.microsoft.com/office/drawing/2014/main" id="{3BDA8DE7-2DF5-3FE5-E2D7-90AA6ECB76DF}"/>
                </a:ext>
              </a:extLst>
            </p:cNvPr>
            <p:cNvSpPr/>
            <p:nvPr/>
          </p:nvSpPr>
          <p:spPr>
            <a:xfrm>
              <a:off x="2889225" y="942225"/>
              <a:ext cx="35400" cy="11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636;p102">
              <a:extLst>
                <a:ext uri="{FF2B5EF4-FFF2-40B4-BE49-F238E27FC236}">
                  <a16:creationId xmlns:a16="http://schemas.microsoft.com/office/drawing/2014/main" id="{0BFE99A4-055A-4183-C163-DEA65225FAC3}"/>
                </a:ext>
              </a:extLst>
            </p:cNvPr>
            <p:cNvSpPr/>
            <p:nvPr/>
          </p:nvSpPr>
          <p:spPr>
            <a:xfrm>
              <a:off x="2860725" y="996525"/>
              <a:ext cx="30900" cy="6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637;p102">
              <a:extLst>
                <a:ext uri="{FF2B5EF4-FFF2-40B4-BE49-F238E27FC236}">
                  <a16:creationId xmlns:a16="http://schemas.microsoft.com/office/drawing/2014/main" id="{55753219-9022-480E-736E-6BEF80A48B92}"/>
                </a:ext>
              </a:extLst>
            </p:cNvPr>
            <p:cNvSpPr/>
            <p:nvPr/>
          </p:nvSpPr>
          <p:spPr>
            <a:xfrm>
              <a:off x="2942863" y="942225"/>
              <a:ext cx="35400" cy="11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638;p102">
              <a:extLst>
                <a:ext uri="{FF2B5EF4-FFF2-40B4-BE49-F238E27FC236}">
                  <a16:creationId xmlns:a16="http://schemas.microsoft.com/office/drawing/2014/main" id="{B66853CE-87C8-11E3-D8E3-919F0B6DBA81}"/>
                </a:ext>
              </a:extLst>
            </p:cNvPr>
            <p:cNvSpPr/>
            <p:nvPr/>
          </p:nvSpPr>
          <p:spPr>
            <a:xfrm>
              <a:off x="2969075" y="867575"/>
              <a:ext cx="354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639;p102">
              <a:extLst>
                <a:ext uri="{FF2B5EF4-FFF2-40B4-BE49-F238E27FC236}">
                  <a16:creationId xmlns:a16="http://schemas.microsoft.com/office/drawing/2014/main" id="{D3C7D52F-1C7E-0657-12EE-D6FF84C2EF26}"/>
                </a:ext>
              </a:extLst>
            </p:cNvPr>
            <p:cNvSpPr/>
            <p:nvPr/>
          </p:nvSpPr>
          <p:spPr>
            <a:xfrm>
              <a:off x="2991375" y="980500"/>
              <a:ext cx="62700" cy="7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640;p102">
              <a:extLst>
                <a:ext uri="{FF2B5EF4-FFF2-40B4-BE49-F238E27FC236}">
                  <a16:creationId xmlns:a16="http://schemas.microsoft.com/office/drawing/2014/main" id="{9B0978E1-AAF5-3E7A-DA5F-18010DF160CC}"/>
                </a:ext>
              </a:extLst>
            </p:cNvPr>
            <p:cNvSpPr/>
            <p:nvPr/>
          </p:nvSpPr>
          <p:spPr>
            <a:xfrm>
              <a:off x="3106950" y="892547"/>
              <a:ext cx="30900" cy="165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641;p102">
              <a:extLst>
                <a:ext uri="{FF2B5EF4-FFF2-40B4-BE49-F238E27FC236}">
                  <a16:creationId xmlns:a16="http://schemas.microsoft.com/office/drawing/2014/main" id="{99A4FF9F-1B3B-4F11-2CA3-7F07A3E83BE2}"/>
                </a:ext>
              </a:extLst>
            </p:cNvPr>
            <p:cNvSpPr/>
            <p:nvPr/>
          </p:nvSpPr>
          <p:spPr>
            <a:xfrm>
              <a:off x="3075975" y="942113"/>
              <a:ext cx="35400" cy="11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642;p102">
              <a:extLst>
                <a:ext uri="{FF2B5EF4-FFF2-40B4-BE49-F238E27FC236}">
                  <a16:creationId xmlns:a16="http://schemas.microsoft.com/office/drawing/2014/main" id="{924F5E3B-A53F-D7C5-6C4A-56D7F2C94A2B}"/>
                </a:ext>
              </a:extLst>
            </p:cNvPr>
            <p:cNvSpPr/>
            <p:nvPr/>
          </p:nvSpPr>
          <p:spPr>
            <a:xfrm>
              <a:off x="3047475" y="996413"/>
              <a:ext cx="30900" cy="6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643;p102">
              <a:extLst>
                <a:ext uri="{FF2B5EF4-FFF2-40B4-BE49-F238E27FC236}">
                  <a16:creationId xmlns:a16="http://schemas.microsoft.com/office/drawing/2014/main" id="{4C9A0229-F279-C06C-F400-FBDF2D79D393}"/>
                </a:ext>
              </a:extLst>
            </p:cNvPr>
            <p:cNvSpPr/>
            <p:nvPr/>
          </p:nvSpPr>
          <p:spPr>
            <a:xfrm>
              <a:off x="3129613" y="942113"/>
              <a:ext cx="35400" cy="11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644;p102">
              <a:extLst>
                <a:ext uri="{FF2B5EF4-FFF2-40B4-BE49-F238E27FC236}">
                  <a16:creationId xmlns:a16="http://schemas.microsoft.com/office/drawing/2014/main" id="{1126F7A1-9E8B-F852-E265-6F73C02229F3}"/>
                </a:ext>
              </a:extLst>
            </p:cNvPr>
            <p:cNvSpPr/>
            <p:nvPr/>
          </p:nvSpPr>
          <p:spPr>
            <a:xfrm>
              <a:off x="3155825" y="819853"/>
              <a:ext cx="35400" cy="238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645;p102">
              <a:extLst>
                <a:ext uri="{FF2B5EF4-FFF2-40B4-BE49-F238E27FC236}">
                  <a16:creationId xmlns:a16="http://schemas.microsoft.com/office/drawing/2014/main" id="{C5E00697-91B2-2172-D3E0-F4C80735D392}"/>
                </a:ext>
              </a:extLst>
            </p:cNvPr>
            <p:cNvSpPr/>
            <p:nvPr/>
          </p:nvSpPr>
          <p:spPr>
            <a:xfrm>
              <a:off x="3178125" y="980388"/>
              <a:ext cx="62700" cy="7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646;p102">
              <a:extLst>
                <a:ext uri="{FF2B5EF4-FFF2-40B4-BE49-F238E27FC236}">
                  <a16:creationId xmlns:a16="http://schemas.microsoft.com/office/drawing/2014/main" id="{D7AB88D0-4F6F-0DBD-F1B0-A4288C36F4AF}"/>
                </a:ext>
              </a:extLst>
            </p:cNvPr>
            <p:cNvSpPr/>
            <p:nvPr/>
          </p:nvSpPr>
          <p:spPr>
            <a:xfrm>
              <a:off x="3232150" y="942263"/>
              <a:ext cx="35400" cy="11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647;p102">
              <a:extLst>
                <a:ext uri="{FF2B5EF4-FFF2-40B4-BE49-F238E27FC236}">
                  <a16:creationId xmlns:a16="http://schemas.microsoft.com/office/drawing/2014/main" id="{C0EBDE48-1A97-D962-7962-1FEF1321F826}"/>
                </a:ext>
              </a:extLst>
            </p:cNvPr>
            <p:cNvSpPr/>
            <p:nvPr/>
          </p:nvSpPr>
          <p:spPr>
            <a:xfrm>
              <a:off x="3258363" y="867613"/>
              <a:ext cx="354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648;p102">
              <a:extLst>
                <a:ext uri="{FF2B5EF4-FFF2-40B4-BE49-F238E27FC236}">
                  <a16:creationId xmlns:a16="http://schemas.microsoft.com/office/drawing/2014/main" id="{4F6F039A-37C0-9C1F-57A9-60D7603CFD38}"/>
                </a:ext>
              </a:extLst>
            </p:cNvPr>
            <p:cNvSpPr/>
            <p:nvPr/>
          </p:nvSpPr>
          <p:spPr>
            <a:xfrm>
              <a:off x="3280663" y="980538"/>
              <a:ext cx="62700" cy="7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52835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6DE214-B255-2990-958B-7485AC7A10A4}"/>
              </a:ext>
            </a:extLst>
          </p:cNvPr>
          <p:cNvSpPr>
            <a:spLocks noGrp="1"/>
          </p:cNvSpPr>
          <p:nvPr>
            <p:ph type="title"/>
          </p:nvPr>
        </p:nvSpPr>
        <p:spPr>
          <a:xfrm>
            <a:off x="1769532" y="299736"/>
            <a:ext cx="6756067" cy="482700"/>
          </a:xfrm>
        </p:spPr>
        <p:txBody>
          <a:bodyPr/>
          <a:lstStyle/>
          <a:p>
            <a:r>
              <a:rPr lang="es-ES" dirty="0"/>
              <a:t>Conclusions and </a:t>
            </a:r>
            <a:r>
              <a:rPr lang="es-ES" dirty="0" err="1"/>
              <a:t>proposals</a:t>
            </a:r>
            <a:endParaRPr lang="es-ES" dirty="0"/>
          </a:p>
        </p:txBody>
      </p:sp>
      <p:sp>
        <p:nvSpPr>
          <p:cNvPr id="3" name="Marcador de texto 2">
            <a:extLst>
              <a:ext uri="{FF2B5EF4-FFF2-40B4-BE49-F238E27FC236}">
                <a16:creationId xmlns:a16="http://schemas.microsoft.com/office/drawing/2014/main" id="{74793790-FD99-8C05-738D-D3D201E2AB58}"/>
              </a:ext>
            </a:extLst>
          </p:cNvPr>
          <p:cNvSpPr>
            <a:spLocks noGrp="1"/>
          </p:cNvSpPr>
          <p:nvPr>
            <p:ph type="body" idx="1"/>
          </p:nvPr>
        </p:nvSpPr>
        <p:spPr>
          <a:xfrm>
            <a:off x="946600" y="782437"/>
            <a:ext cx="7040347" cy="4234974"/>
          </a:xfrm>
        </p:spPr>
        <p:txBody>
          <a:bodyPr/>
          <a:lstStyle/>
          <a:p>
            <a:pPr marL="139700" indent="0">
              <a:buNone/>
            </a:pPr>
            <a:r>
              <a:rPr lang="es-ES" dirty="0">
                <a:effectLst/>
                <a:latin typeface="Times New Roman" panose="02020603050405020304" pitchFamily="18" charset="0"/>
                <a:ea typeface="Times New Roman" panose="02020603050405020304" pitchFamily="18" charset="0"/>
              </a:rPr>
              <a:t> </a:t>
            </a:r>
            <a:endParaRPr lang="en-US" sz="1500" dirty="0">
              <a:solidFill>
                <a:schemeClr val="dk1"/>
              </a:solidFill>
              <a:sym typeface="Arial"/>
            </a:endParaRPr>
          </a:p>
          <a:p>
            <a:pPr>
              <a:buFont typeface="+mj-lt"/>
              <a:buAutoNum type="arabicPeriod" startAt="6"/>
            </a:pPr>
            <a:r>
              <a:rPr lang="en-US" sz="1500" dirty="0">
                <a:solidFill>
                  <a:schemeClr val="dk1"/>
                </a:solidFill>
                <a:sym typeface="Arial"/>
              </a:rPr>
              <a:t>The best classifier for Client status next month model is </a:t>
            </a:r>
            <a:r>
              <a:rPr lang="es-ES" sz="1500" b="1" dirty="0" err="1">
                <a:solidFill>
                  <a:schemeClr val="dk1"/>
                </a:solidFill>
                <a:sym typeface="Arial"/>
              </a:rPr>
              <a:t>Gradient</a:t>
            </a:r>
            <a:r>
              <a:rPr lang="es-ES" sz="1500" b="1" dirty="0">
                <a:solidFill>
                  <a:schemeClr val="dk1"/>
                </a:solidFill>
                <a:sym typeface="Arial"/>
              </a:rPr>
              <a:t> </a:t>
            </a:r>
            <a:r>
              <a:rPr lang="es-ES" sz="1500" b="1" dirty="0" err="1">
                <a:solidFill>
                  <a:schemeClr val="dk1"/>
                </a:solidFill>
                <a:sym typeface="Arial"/>
              </a:rPr>
              <a:t>Boosting</a:t>
            </a:r>
            <a:r>
              <a:rPr lang="es-ES" sz="1500" b="1" dirty="0">
                <a:solidFill>
                  <a:schemeClr val="dk1"/>
                </a:solidFill>
                <a:sym typeface="Arial"/>
              </a:rPr>
              <a:t> </a:t>
            </a:r>
            <a:r>
              <a:rPr lang="es-ES" sz="1500" b="1" dirty="0" err="1">
                <a:solidFill>
                  <a:schemeClr val="dk1"/>
                </a:solidFill>
                <a:sym typeface="Arial"/>
              </a:rPr>
              <a:t>Classifier</a:t>
            </a:r>
            <a:r>
              <a:rPr lang="es-ES" sz="1500" b="1" dirty="0">
                <a:solidFill>
                  <a:schemeClr val="dk1"/>
                </a:solidFill>
                <a:sym typeface="Arial"/>
              </a:rPr>
              <a:t> </a:t>
            </a:r>
            <a:r>
              <a:rPr lang="es-ES" sz="1500" dirty="0">
                <a:solidFill>
                  <a:schemeClr val="dk1"/>
                </a:solidFill>
                <a:sym typeface="Arial"/>
              </a:rPr>
              <a:t>(93% </a:t>
            </a:r>
            <a:r>
              <a:rPr lang="es-ES" sz="1500" dirty="0" err="1">
                <a:solidFill>
                  <a:schemeClr val="dk1"/>
                </a:solidFill>
                <a:sym typeface="Arial"/>
              </a:rPr>
              <a:t>accuracy</a:t>
            </a:r>
            <a:r>
              <a:rPr lang="es-ES" sz="1500" dirty="0">
                <a:solidFill>
                  <a:schemeClr val="dk1"/>
                </a:solidFill>
                <a:sym typeface="Arial"/>
              </a:rPr>
              <a:t>).</a:t>
            </a:r>
          </a:p>
          <a:p>
            <a:pPr>
              <a:buFont typeface="+mj-lt"/>
              <a:buAutoNum type="arabicPeriod" startAt="6"/>
            </a:pPr>
            <a:endParaRPr lang="es-ES" sz="1500" dirty="0">
              <a:solidFill>
                <a:schemeClr val="dk1"/>
              </a:solidFill>
              <a:sym typeface="Arial"/>
            </a:endParaRPr>
          </a:p>
          <a:p>
            <a:pPr>
              <a:buFont typeface="+mj-lt"/>
              <a:buAutoNum type="arabicPeriod" startAt="6"/>
            </a:pPr>
            <a:r>
              <a:rPr lang="en-US" sz="1500" dirty="0">
                <a:solidFill>
                  <a:schemeClr val="dk1"/>
                </a:solidFill>
                <a:sym typeface="Arial"/>
              </a:rPr>
              <a:t>On may propose the </a:t>
            </a:r>
            <a:r>
              <a:rPr lang="en-US" sz="1500" b="1" dirty="0">
                <a:solidFill>
                  <a:schemeClr val="dk1"/>
                </a:solidFill>
                <a:sym typeface="Arial"/>
              </a:rPr>
              <a:t>3 solutions</a:t>
            </a:r>
            <a:r>
              <a:rPr lang="en-US" sz="1500" dirty="0">
                <a:solidFill>
                  <a:schemeClr val="dk1"/>
                </a:solidFill>
                <a:sym typeface="Arial"/>
              </a:rPr>
              <a:t> to deal with the not credible client's debts:</a:t>
            </a:r>
          </a:p>
          <a:p>
            <a:pPr marL="139700" indent="0">
              <a:buNone/>
            </a:pPr>
            <a:endParaRPr lang="en-US" sz="1500" dirty="0">
              <a:solidFill>
                <a:schemeClr val="dk1"/>
              </a:solidFill>
              <a:sym typeface="Arial"/>
            </a:endParaRPr>
          </a:p>
          <a:p>
            <a:pPr marL="720000" lvl="0" indent="-171450">
              <a:buFont typeface="Wingdings" panose="05000000000000000000" pitchFamily="2" charset="2"/>
              <a:buChar char="§"/>
            </a:pPr>
            <a:r>
              <a:rPr lang="en-US" sz="1500" b="1" dirty="0">
                <a:solidFill>
                  <a:schemeClr val="dk1"/>
                </a:solidFill>
                <a:sym typeface="Arial"/>
              </a:rPr>
              <a:t>Debts restructuring.  </a:t>
            </a:r>
            <a:r>
              <a:rPr lang="en-US" sz="1500" dirty="0">
                <a:solidFill>
                  <a:schemeClr val="dk1"/>
                </a:solidFill>
                <a:sym typeface="Arial"/>
              </a:rPr>
              <a:t>Reduce the payback time and establish a new one.</a:t>
            </a:r>
          </a:p>
          <a:p>
            <a:pPr marL="720000" lvl="0" indent="-171450">
              <a:buFont typeface="Wingdings" panose="05000000000000000000" pitchFamily="2" charset="2"/>
              <a:buChar char="§"/>
            </a:pPr>
            <a:r>
              <a:rPr lang="en-US" sz="1500" b="1" dirty="0">
                <a:solidFill>
                  <a:schemeClr val="dk1"/>
                </a:solidFill>
                <a:sym typeface="Arial"/>
              </a:rPr>
              <a:t>Credit blocking</a:t>
            </a:r>
            <a:r>
              <a:rPr lang="en-US" sz="1500" dirty="0">
                <a:solidFill>
                  <a:schemeClr val="dk1"/>
                </a:solidFill>
                <a:sym typeface="Arial"/>
              </a:rPr>
              <a:t>. Block the credit line until the complete debt amount has been repaid.</a:t>
            </a:r>
          </a:p>
          <a:p>
            <a:pPr marL="720000" lvl="0" indent="-171450">
              <a:buFont typeface="Wingdings" panose="05000000000000000000" pitchFamily="2" charset="2"/>
              <a:buChar char="§"/>
            </a:pPr>
            <a:r>
              <a:rPr lang="en-US" sz="1500" b="1" dirty="0">
                <a:solidFill>
                  <a:schemeClr val="dk1"/>
                </a:solidFill>
                <a:sym typeface="Arial"/>
              </a:rPr>
              <a:t>Debts selling</a:t>
            </a:r>
            <a:r>
              <a:rPr lang="en-US" sz="1500" dirty="0">
                <a:solidFill>
                  <a:schemeClr val="dk1"/>
                </a:solidFill>
                <a:sym typeface="Arial"/>
              </a:rPr>
              <a:t>.  Sell the debts of the clients </a:t>
            </a:r>
            <a:r>
              <a:rPr lang="es-ES" sz="1500" dirty="0" err="1">
                <a:solidFill>
                  <a:schemeClr val="dk1"/>
                </a:solidFill>
                <a:sym typeface="Arial"/>
              </a:rPr>
              <a:t>to</a:t>
            </a:r>
            <a:r>
              <a:rPr lang="es-ES" sz="1500" dirty="0">
                <a:solidFill>
                  <a:schemeClr val="dk1"/>
                </a:solidFill>
                <a:sym typeface="Arial"/>
              </a:rPr>
              <a:t> </a:t>
            </a:r>
            <a:r>
              <a:rPr lang="es-ES" sz="1500" dirty="0" err="1">
                <a:solidFill>
                  <a:schemeClr val="dk1"/>
                </a:solidFill>
                <a:sym typeface="Arial"/>
              </a:rPr>
              <a:t>the</a:t>
            </a:r>
            <a:r>
              <a:rPr lang="es-ES" sz="1500" dirty="0">
                <a:solidFill>
                  <a:schemeClr val="dk1"/>
                </a:solidFill>
                <a:sym typeface="Arial"/>
              </a:rPr>
              <a:t> </a:t>
            </a:r>
            <a:r>
              <a:rPr lang="es-ES" sz="1500" dirty="0" err="1">
                <a:solidFill>
                  <a:schemeClr val="dk1"/>
                </a:solidFill>
                <a:sym typeface="Arial"/>
              </a:rPr>
              <a:t>third</a:t>
            </a:r>
            <a:r>
              <a:rPr lang="es-ES" sz="1500" dirty="0">
                <a:solidFill>
                  <a:schemeClr val="dk1"/>
                </a:solidFill>
                <a:sym typeface="Arial"/>
              </a:rPr>
              <a:t> </a:t>
            </a:r>
            <a:r>
              <a:rPr lang="es-ES" sz="1500" dirty="0" err="1">
                <a:solidFill>
                  <a:schemeClr val="dk1"/>
                </a:solidFill>
                <a:sym typeface="Arial"/>
              </a:rPr>
              <a:t>person</a:t>
            </a:r>
            <a:r>
              <a:rPr lang="es-ES" sz="1500" dirty="0">
                <a:solidFill>
                  <a:schemeClr val="dk1"/>
                </a:solidFill>
                <a:sym typeface="Arial"/>
              </a:rPr>
              <a:t> (</a:t>
            </a:r>
            <a:r>
              <a:rPr lang="es-ES" sz="1500" dirty="0" err="1">
                <a:solidFill>
                  <a:schemeClr val="dk1"/>
                </a:solidFill>
                <a:sym typeface="Arial"/>
              </a:rPr>
              <a:t>debt</a:t>
            </a:r>
            <a:r>
              <a:rPr lang="es-ES" sz="1500" dirty="0">
                <a:solidFill>
                  <a:schemeClr val="dk1"/>
                </a:solidFill>
                <a:sym typeface="Arial"/>
              </a:rPr>
              <a:t> </a:t>
            </a:r>
            <a:r>
              <a:rPr lang="es-ES" sz="1500" dirty="0" err="1">
                <a:solidFill>
                  <a:schemeClr val="dk1"/>
                </a:solidFill>
                <a:sym typeface="Arial"/>
              </a:rPr>
              <a:t>collectors</a:t>
            </a:r>
            <a:r>
              <a:rPr lang="es-ES" sz="1500" dirty="0">
                <a:solidFill>
                  <a:schemeClr val="dk1"/>
                </a:solidFill>
                <a:sym typeface="Arial"/>
              </a:rPr>
              <a:t>)</a:t>
            </a:r>
          </a:p>
          <a:p>
            <a:pPr marL="548550" lvl="0" indent="0">
              <a:buNone/>
            </a:pPr>
            <a:r>
              <a:rPr lang="es-ES" sz="1500" dirty="0">
                <a:solidFill>
                  <a:schemeClr val="dk1"/>
                </a:solidFill>
                <a:sym typeface="Arial"/>
              </a:rPr>
              <a:t> </a:t>
            </a:r>
          </a:p>
          <a:p>
            <a:pPr>
              <a:buFont typeface="+mj-lt"/>
              <a:buAutoNum type="arabicPeriod" startAt="8"/>
            </a:pPr>
            <a:r>
              <a:rPr lang="en-US" sz="1500" dirty="0">
                <a:solidFill>
                  <a:schemeClr val="dk1"/>
                </a:solidFill>
              </a:rPr>
              <a:t>Using a function built by joining 2 models based only on </a:t>
            </a:r>
            <a:r>
              <a:rPr lang="en-US" sz="1600" dirty="0"/>
              <a:t>demographic data </a:t>
            </a:r>
            <a:r>
              <a:rPr lang="en-US" sz="1500" b="1" dirty="0">
                <a:solidFill>
                  <a:schemeClr val="dk1"/>
                </a:solidFill>
              </a:rPr>
              <a:t>we are able to identify clients who will be defaulted or not defaulted and after that we will know the credit limit for clients who have the right of admission.</a:t>
            </a:r>
            <a:endParaRPr lang="es-ES" sz="1500" b="1" dirty="0">
              <a:solidFill>
                <a:schemeClr val="dk1"/>
              </a:solidFill>
            </a:endParaRPr>
          </a:p>
        </p:txBody>
      </p:sp>
      <p:pic>
        <p:nvPicPr>
          <p:cNvPr id="4" name="Imagen 3">
            <a:extLst>
              <a:ext uri="{FF2B5EF4-FFF2-40B4-BE49-F238E27FC236}">
                <a16:creationId xmlns:a16="http://schemas.microsoft.com/office/drawing/2014/main" id="{72DEFAEF-F836-226E-4E34-0070616093AC}"/>
              </a:ext>
            </a:extLst>
          </p:cNvPr>
          <p:cNvPicPr>
            <a:picLocks noChangeAspect="1"/>
          </p:cNvPicPr>
          <p:nvPr/>
        </p:nvPicPr>
        <p:blipFill>
          <a:blip r:embed="rId3"/>
          <a:stretch>
            <a:fillRect/>
          </a:stretch>
        </p:blipFill>
        <p:spPr>
          <a:xfrm>
            <a:off x="8462" y="38392"/>
            <a:ext cx="1672540" cy="415984"/>
          </a:xfrm>
          <a:prstGeom prst="rect">
            <a:avLst/>
          </a:prstGeom>
        </p:spPr>
      </p:pic>
      <p:grpSp>
        <p:nvGrpSpPr>
          <p:cNvPr id="5" name="Google Shape;4495;p102">
            <a:extLst>
              <a:ext uri="{FF2B5EF4-FFF2-40B4-BE49-F238E27FC236}">
                <a16:creationId xmlns:a16="http://schemas.microsoft.com/office/drawing/2014/main" id="{C6EB66A7-751D-6B5F-2C2C-58C66837ED4A}"/>
              </a:ext>
            </a:extLst>
          </p:cNvPr>
          <p:cNvGrpSpPr/>
          <p:nvPr/>
        </p:nvGrpSpPr>
        <p:grpSpPr>
          <a:xfrm>
            <a:off x="-302079" y="877900"/>
            <a:ext cx="1191986" cy="1048871"/>
            <a:chOff x="736797" y="534924"/>
            <a:chExt cx="3002662" cy="2650863"/>
          </a:xfrm>
        </p:grpSpPr>
        <p:sp>
          <p:nvSpPr>
            <p:cNvPr id="6" name="Google Shape;4496;p102">
              <a:extLst>
                <a:ext uri="{FF2B5EF4-FFF2-40B4-BE49-F238E27FC236}">
                  <a16:creationId xmlns:a16="http://schemas.microsoft.com/office/drawing/2014/main" id="{C499E3FA-ED62-08D6-1745-70FE46C65498}"/>
                </a:ext>
              </a:extLst>
            </p:cNvPr>
            <p:cNvSpPr/>
            <p:nvPr/>
          </p:nvSpPr>
          <p:spPr>
            <a:xfrm>
              <a:off x="2772964" y="621170"/>
              <a:ext cx="633913" cy="540574"/>
            </a:xfrm>
            <a:custGeom>
              <a:avLst/>
              <a:gdLst/>
              <a:ahLst/>
              <a:cxnLst/>
              <a:rect l="l" t="t" r="r" b="b"/>
              <a:pathLst>
                <a:path w="34141" h="29114" extrusionOk="0">
                  <a:moveTo>
                    <a:pt x="17561" y="1"/>
                  </a:moveTo>
                  <a:cubicBezTo>
                    <a:pt x="7795" y="1"/>
                    <a:pt x="0" y="10208"/>
                    <a:pt x="4285" y="20273"/>
                  </a:cubicBezTo>
                  <a:cubicBezTo>
                    <a:pt x="6565" y="25626"/>
                    <a:pt x="11824" y="29114"/>
                    <a:pt x="17630" y="29114"/>
                  </a:cubicBezTo>
                  <a:cubicBezTo>
                    <a:pt x="17685" y="29114"/>
                    <a:pt x="17740" y="29113"/>
                    <a:pt x="17795" y="29113"/>
                  </a:cubicBezTo>
                  <a:cubicBezTo>
                    <a:pt x="23666" y="29046"/>
                    <a:pt x="28936" y="25477"/>
                    <a:pt x="31138" y="20006"/>
                  </a:cubicBezTo>
                  <a:cubicBezTo>
                    <a:pt x="34140" y="12567"/>
                    <a:pt x="30537" y="4095"/>
                    <a:pt x="23065" y="1093"/>
                  </a:cubicBezTo>
                  <a:cubicBezTo>
                    <a:pt x="21206" y="344"/>
                    <a:pt x="19351" y="1"/>
                    <a:pt x="175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497;p102">
              <a:extLst>
                <a:ext uri="{FF2B5EF4-FFF2-40B4-BE49-F238E27FC236}">
                  <a16:creationId xmlns:a16="http://schemas.microsoft.com/office/drawing/2014/main" id="{6D9920F8-0E0E-CAF3-08CE-B73F0D3781AB}"/>
                </a:ext>
              </a:extLst>
            </p:cNvPr>
            <p:cNvSpPr/>
            <p:nvPr/>
          </p:nvSpPr>
          <p:spPr>
            <a:xfrm>
              <a:off x="3067445" y="1969356"/>
              <a:ext cx="105315" cy="50188"/>
            </a:xfrm>
            <a:custGeom>
              <a:avLst/>
              <a:gdLst/>
              <a:ahLst/>
              <a:cxnLst/>
              <a:rect l="l" t="t" r="r" b="b"/>
              <a:pathLst>
                <a:path w="5672" h="2703" extrusionOk="0">
                  <a:moveTo>
                    <a:pt x="367" y="0"/>
                  </a:moveTo>
                  <a:lnTo>
                    <a:pt x="0" y="2702"/>
                  </a:lnTo>
                  <a:lnTo>
                    <a:pt x="5671" y="2702"/>
                  </a:lnTo>
                  <a:lnTo>
                    <a:pt x="54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498;p102">
              <a:extLst>
                <a:ext uri="{FF2B5EF4-FFF2-40B4-BE49-F238E27FC236}">
                  <a16:creationId xmlns:a16="http://schemas.microsoft.com/office/drawing/2014/main" id="{488325C4-5AF5-4103-01AB-E6CE0CA5CEB7}"/>
                </a:ext>
              </a:extLst>
            </p:cNvPr>
            <p:cNvSpPr/>
            <p:nvPr/>
          </p:nvSpPr>
          <p:spPr>
            <a:xfrm>
              <a:off x="3197510" y="1969356"/>
              <a:ext cx="116455" cy="50188"/>
            </a:xfrm>
            <a:custGeom>
              <a:avLst/>
              <a:gdLst/>
              <a:ahLst/>
              <a:cxnLst/>
              <a:rect l="l" t="t" r="r" b="b"/>
              <a:pathLst>
                <a:path w="6272" h="2703" extrusionOk="0">
                  <a:moveTo>
                    <a:pt x="0" y="0"/>
                  </a:moveTo>
                  <a:lnTo>
                    <a:pt x="534" y="2702"/>
                  </a:lnTo>
                  <a:lnTo>
                    <a:pt x="6271" y="2169"/>
                  </a:lnTo>
                  <a:lnTo>
                    <a:pt x="543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499;p102">
              <a:extLst>
                <a:ext uri="{FF2B5EF4-FFF2-40B4-BE49-F238E27FC236}">
                  <a16:creationId xmlns:a16="http://schemas.microsoft.com/office/drawing/2014/main" id="{61072DD5-EA9C-860A-EFE7-A200559C535B}"/>
                </a:ext>
              </a:extLst>
            </p:cNvPr>
            <p:cNvSpPr/>
            <p:nvPr/>
          </p:nvSpPr>
          <p:spPr>
            <a:xfrm>
              <a:off x="3062664" y="767095"/>
              <a:ext cx="54514" cy="46642"/>
            </a:xfrm>
            <a:custGeom>
              <a:avLst/>
              <a:gdLst/>
              <a:ahLst/>
              <a:cxnLst/>
              <a:rect l="l" t="t" r="r" b="b"/>
              <a:pathLst>
                <a:path w="2936" h="2512" extrusionOk="0">
                  <a:moveTo>
                    <a:pt x="1668" y="1"/>
                  </a:moveTo>
                  <a:cubicBezTo>
                    <a:pt x="568" y="1"/>
                    <a:pt x="0" y="1368"/>
                    <a:pt x="801" y="2135"/>
                  </a:cubicBezTo>
                  <a:cubicBezTo>
                    <a:pt x="1050" y="2395"/>
                    <a:pt x="1363" y="2511"/>
                    <a:pt x="1671" y="2511"/>
                  </a:cubicBezTo>
                  <a:cubicBezTo>
                    <a:pt x="2313" y="2511"/>
                    <a:pt x="2936" y="2011"/>
                    <a:pt x="2936" y="1268"/>
                  </a:cubicBezTo>
                  <a:cubicBezTo>
                    <a:pt x="2936" y="568"/>
                    <a:pt x="2369" y="1"/>
                    <a:pt x="16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00;p102">
              <a:extLst>
                <a:ext uri="{FF2B5EF4-FFF2-40B4-BE49-F238E27FC236}">
                  <a16:creationId xmlns:a16="http://schemas.microsoft.com/office/drawing/2014/main" id="{48964071-AD5F-E8AC-0B7F-3648FEBD202D}"/>
                </a:ext>
              </a:extLst>
            </p:cNvPr>
            <p:cNvSpPr/>
            <p:nvPr/>
          </p:nvSpPr>
          <p:spPr>
            <a:xfrm>
              <a:off x="736797" y="3010491"/>
              <a:ext cx="3002662" cy="175296"/>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01;p102">
              <a:extLst>
                <a:ext uri="{FF2B5EF4-FFF2-40B4-BE49-F238E27FC236}">
                  <a16:creationId xmlns:a16="http://schemas.microsoft.com/office/drawing/2014/main" id="{D02560FE-F0DC-612F-757B-1C314C9B1F23}"/>
                </a:ext>
              </a:extLst>
            </p:cNvPr>
            <p:cNvSpPr/>
            <p:nvPr/>
          </p:nvSpPr>
          <p:spPr>
            <a:xfrm>
              <a:off x="2810415" y="1817455"/>
              <a:ext cx="111498" cy="112890"/>
            </a:xfrm>
            <a:custGeom>
              <a:avLst/>
              <a:gdLst/>
              <a:ahLst/>
              <a:cxnLst/>
              <a:rect l="l" t="t" r="r" b="b"/>
              <a:pathLst>
                <a:path w="6005" h="6080" extrusionOk="0">
                  <a:moveTo>
                    <a:pt x="229" y="1"/>
                  </a:moveTo>
                  <a:cubicBezTo>
                    <a:pt x="175" y="1"/>
                    <a:pt x="117" y="26"/>
                    <a:pt x="67" y="76"/>
                  </a:cubicBezTo>
                  <a:cubicBezTo>
                    <a:pt x="0" y="142"/>
                    <a:pt x="0" y="276"/>
                    <a:pt x="67" y="376"/>
                  </a:cubicBezTo>
                  <a:lnTo>
                    <a:pt x="5637" y="6013"/>
                  </a:lnTo>
                  <a:cubicBezTo>
                    <a:pt x="5671" y="6047"/>
                    <a:pt x="5704" y="6080"/>
                    <a:pt x="5771" y="6080"/>
                  </a:cubicBezTo>
                  <a:cubicBezTo>
                    <a:pt x="5838" y="6080"/>
                    <a:pt x="5871" y="6047"/>
                    <a:pt x="5904" y="6013"/>
                  </a:cubicBezTo>
                  <a:cubicBezTo>
                    <a:pt x="6004" y="5946"/>
                    <a:pt x="6004" y="5813"/>
                    <a:pt x="5904" y="5713"/>
                  </a:cubicBezTo>
                  <a:lnTo>
                    <a:pt x="367" y="76"/>
                  </a:lnTo>
                  <a:cubicBezTo>
                    <a:pt x="334" y="26"/>
                    <a:pt x="284" y="1"/>
                    <a:pt x="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02;p102">
              <a:extLst>
                <a:ext uri="{FF2B5EF4-FFF2-40B4-BE49-F238E27FC236}">
                  <a16:creationId xmlns:a16="http://schemas.microsoft.com/office/drawing/2014/main" id="{693BD703-65E9-8A90-8E2C-18C8B64CFBC6}"/>
                </a:ext>
              </a:extLst>
            </p:cNvPr>
            <p:cNvSpPr/>
            <p:nvPr/>
          </p:nvSpPr>
          <p:spPr>
            <a:xfrm>
              <a:off x="2255470" y="1852882"/>
              <a:ext cx="180866" cy="263900"/>
            </a:xfrm>
            <a:custGeom>
              <a:avLst/>
              <a:gdLst/>
              <a:ahLst/>
              <a:cxnLst/>
              <a:rect l="l" t="t" r="r" b="b"/>
              <a:pathLst>
                <a:path w="9741" h="14213" extrusionOk="0">
                  <a:moveTo>
                    <a:pt x="9493" y="1"/>
                  </a:moveTo>
                  <a:cubicBezTo>
                    <a:pt x="9421" y="1"/>
                    <a:pt x="9350" y="38"/>
                    <a:pt x="9307" y="102"/>
                  </a:cubicBezTo>
                  <a:lnTo>
                    <a:pt x="67" y="13879"/>
                  </a:lnTo>
                  <a:cubicBezTo>
                    <a:pt x="0" y="13979"/>
                    <a:pt x="33" y="14112"/>
                    <a:pt x="134" y="14179"/>
                  </a:cubicBezTo>
                  <a:cubicBezTo>
                    <a:pt x="167" y="14179"/>
                    <a:pt x="200" y="14212"/>
                    <a:pt x="234" y="14212"/>
                  </a:cubicBezTo>
                  <a:cubicBezTo>
                    <a:pt x="300" y="14212"/>
                    <a:pt x="367" y="14179"/>
                    <a:pt x="400" y="14112"/>
                  </a:cubicBezTo>
                  <a:lnTo>
                    <a:pt x="9674" y="336"/>
                  </a:lnTo>
                  <a:cubicBezTo>
                    <a:pt x="9740" y="236"/>
                    <a:pt x="9707" y="102"/>
                    <a:pt x="9607" y="36"/>
                  </a:cubicBezTo>
                  <a:cubicBezTo>
                    <a:pt x="9572" y="12"/>
                    <a:pt x="9532" y="1"/>
                    <a:pt x="94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03;p102">
              <a:extLst>
                <a:ext uri="{FF2B5EF4-FFF2-40B4-BE49-F238E27FC236}">
                  <a16:creationId xmlns:a16="http://schemas.microsoft.com/office/drawing/2014/main" id="{6AC20BCE-D0C7-D283-0F1D-B38B6992E0BB}"/>
                </a:ext>
              </a:extLst>
            </p:cNvPr>
            <p:cNvSpPr/>
            <p:nvPr/>
          </p:nvSpPr>
          <p:spPr>
            <a:xfrm>
              <a:off x="2064707" y="1060607"/>
              <a:ext cx="327661" cy="331523"/>
            </a:xfrm>
            <a:custGeom>
              <a:avLst/>
              <a:gdLst/>
              <a:ahLst/>
              <a:cxnLst/>
              <a:rect l="l" t="t" r="r" b="b"/>
              <a:pathLst>
                <a:path w="17647" h="17855" extrusionOk="0">
                  <a:moveTo>
                    <a:pt x="238" y="0"/>
                  </a:moveTo>
                  <a:cubicBezTo>
                    <a:pt x="184" y="0"/>
                    <a:pt x="134" y="25"/>
                    <a:pt x="100" y="75"/>
                  </a:cubicBezTo>
                  <a:cubicBezTo>
                    <a:pt x="0" y="142"/>
                    <a:pt x="0" y="275"/>
                    <a:pt x="100" y="375"/>
                  </a:cubicBezTo>
                  <a:lnTo>
                    <a:pt x="17279" y="17788"/>
                  </a:lnTo>
                  <a:cubicBezTo>
                    <a:pt x="17312" y="17821"/>
                    <a:pt x="17379" y="17854"/>
                    <a:pt x="17413" y="17854"/>
                  </a:cubicBezTo>
                  <a:cubicBezTo>
                    <a:pt x="17479" y="17854"/>
                    <a:pt x="17513" y="17821"/>
                    <a:pt x="17579" y="17788"/>
                  </a:cubicBezTo>
                  <a:cubicBezTo>
                    <a:pt x="17646" y="17721"/>
                    <a:pt x="17646" y="17588"/>
                    <a:pt x="17579" y="17521"/>
                  </a:cubicBezTo>
                  <a:lnTo>
                    <a:pt x="400" y="75"/>
                  </a:lnTo>
                  <a:cubicBezTo>
                    <a:pt x="350" y="25"/>
                    <a:pt x="292" y="0"/>
                    <a:pt x="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04;p102">
              <a:extLst>
                <a:ext uri="{FF2B5EF4-FFF2-40B4-BE49-F238E27FC236}">
                  <a16:creationId xmlns:a16="http://schemas.microsoft.com/office/drawing/2014/main" id="{07BFCCA3-82C8-DF29-1C93-121C7152D23A}"/>
                </a:ext>
              </a:extLst>
            </p:cNvPr>
            <p:cNvSpPr/>
            <p:nvPr/>
          </p:nvSpPr>
          <p:spPr>
            <a:xfrm>
              <a:off x="2771999" y="1136288"/>
              <a:ext cx="159198" cy="222402"/>
            </a:xfrm>
            <a:custGeom>
              <a:avLst/>
              <a:gdLst/>
              <a:ahLst/>
              <a:cxnLst/>
              <a:rect l="l" t="t" r="r" b="b"/>
              <a:pathLst>
                <a:path w="8574" h="11978" extrusionOk="0">
                  <a:moveTo>
                    <a:pt x="8359" y="1"/>
                  </a:moveTo>
                  <a:cubicBezTo>
                    <a:pt x="8287" y="1"/>
                    <a:pt x="8217" y="37"/>
                    <a:pt x="8173" y="102"/>
                  </a:cubicBezTo>
                  <a:lnTo>
                    <a:pt x="68" y="11644"/>
                  </a:lnTo>
                  <a:cubicBezTo>
                    <a:pt x="1" y="11744"/>
                    <a:pt x="1" y="11877"/>
                    <a:pt x="101" y="11944"/>
                  </a:cubicBezTo>
                  <a:cubicBezTo>
                    <a:pt x="134" y="11944"/>
                    <a:pt x="168" y="11977"/>
                    <a:pt x="234" y="11977"/>
                  </a:cubicBezTo>
                  <a:cubicBezTo>
                    <a:pt x="301" y="11977"/>
                    <a:pt x="368" y="11944"/>
                    <a:pt x="401" y="11877"/>
                  </a:cubicBezTo>
                  <a:lnTo>
                    <a:pt x="8507" y="336"/>
                  </a:lnTo>
                  <a:cubicBezTo>
                    <a:pt x="8574" y="235"/>
                    <a:pt x="8540" y="102"/>
                    <a:pt x="8474" y="35"/>
                  </a:cubicBezTo>
                  <a:cubicBezTo>
                    <a:pt x="8438" y="12"/>
                    <a:pt x="8399" y="1"/>
                    <a:pt x="83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05;p102">
              <a:extLst>
                <a:ext uri="{FF2B5EF4-FFF2-40B4-BE49-F238E27FC236}">
                  <a16:creationId xmlns:a16="http://schemas.microsoft.com/office/drawing/2014/main" id="{82FB7D47-0C6E-E19F-6080-65BE59772839}"/>
                </a:ext>
              </a:extLst>
            </p:cNvPr>
            <p:cNvSpPr/>
            <p:nvPr/>
          </p:nvSpPr>
          <p:spPr>
            <a:xfrm>
              <a:off x="2822800" y="1836784"/>
              <a:ext cx="616887" cy="615680"/>
            </a:xfrm>
            <a:custGeom>
              <a:avLst/>
              <a:gdLst/>
              <a:ahLst/>
              <a:cxnLst/>
              <a:rect l="l" t="t" r="r" b="b"/>
              <a:pathLst>
                <a:path w="33224" h="33159" extrusionOk="0">
                  <a:moveTo>
                    <a:pt x="18118" y="0"/>
                  </a:moveTo>
                  <a:cubicBezTo>
                    <a:pt x="17878" y="0"/>
                    <a:pt x="17856" y="402"/>
                    <a:pt x="18113" y="402"/>
                  </a:cubicBezTo>
                  <a:cubicBezTo>
                    <a:pt x="18814" y="469"/>
                    <a:pt x="19481" y="602"/>
                    <a:pt x="20148" y="736"/>
                  </a:cubicBezTo>
                  <a:lnTo>
                    <a:pt x="20215" y="736"/>
                  </a:lnTo>
                  <a:cubicBezTo>
                    <a:pt x="20315" y="736"/>
                    <a:pt x="20381" y="669"/>
                    <a:pt x="20381" y="569"/>
                  </a:cubicBezTo>
                  <a:cubicBezTo>
                    <a:pt x="20415" y="469"/>
                    <a:pt x="20348" y="369"/>
                    <a:pt x="20248" y="336"/>
                  </a:cubicBezTo>
                  <a:cubicBezTo>
                    <a:pt x="19548" y="169"/>
                    <a:pt x="18847" y="69"/>
                    <a:pt x="18147" y="2"/>
                  </a:cubicBezTo>
                  <a:cubicBezTo>
                    <a:pt x="18137" y="1"/>
                    <a:pt x="18127" y="0"/>
                    <a:pt x="18118" y="0"/>
                  </a:cubicBezTo>
                  <a:close/>
                  <a:moveTo>
                    <a:pt x="13061" y="296"/>
                  </a:moveTo>
                  <a:cubicBezTo>
                    <a:pt x="13045" y="296"/>
                    <a:pt x="13027" y="298"/>
                    <a:pt x="13010" y="302"/>
                  </a:cubicBezTo>
                  <a:cubicBezTo>
                    <a:pt x="12743" y="369"/>
                    <a:pt x="12442" y="436"/>
                    <a:pt x="12176" y="502"/>
                  </a:cubicBezTo>
                  <a:cubicBezTo>
                    <a:pt x="12076" y="536"/>
                    <a:pt x="12009" y="669"/>
                    <a:pt x="12042" y="769"/>
                  </a:cubicBezTo>
                  <a:cubicBezTo>
                    <a:pt x="12076" y="869"/>
                    <a:pt x="12142" y="936"/>
                    <a:pt x="12242" y="936"/>
                  </a:cubicBezTo>
                  <a:lnTo>
                    <a:pt x="12309" y="903"/>
                  </a:lnTo>
                  <a:cubicBezTo>
                    <a:pt x="12576" y="836"/>
                    <a:pt x="12843" y="769"/>
                    <a:pt x="13110" y="702"/>
                  </a:cubicBezTo>
                  <a:cubicBezTo>
                    <a:pt x="13210" y="702"/>
                    <a:pt x="13310" y="569"/>
                    <a:pt x="13276" y="469"/>
                  </a:cubicBezTo>
                  <a:cubicBezTo>
                    <a:pt x="13248" y="382"/>
                    <a:pt x="13169" y="296"/>
                    <a:pt x="13061" y="296"/>
                  </a:cubicBezTo>
                  <a:close/>
                  <a:moveTo>
                    <a:pt x="21390" y="628"/>
                  </a:moveTo>
                  <a:cubicBezTo>
                    <a:pt x="21164" y="628"/>
                    <a:pt x="21072" y="977"/>
                    <a:pt x="21349" y="1069"/>
                  </a:cubicBezTo>
                  <a:cubicBezTo>
                    <a:pt x="23317" y="1670"/>
                    <a:pt x="25152" y="2637"/>
                    <a:pt x="26753" y="3938"/>
                  </a:cubicBezTo>
                  <a:cubicBezTo>
                    <a:pt x="26786" y="3971"/>
                    <a:pt x="26853" y="3971"/>
                    <a:pt x="26886" y="3971"/>
                  </a:cubicBezTo>
                  <a:cubicBezTo>
                    <a:pt x="26953" y="3971"/>
                    <a:pt x="27020" y="3938"/>
                    <a:pt x="27053" y="3871"/>
                  </a:cubicBezTo>
                  <a:cubicBezTo>
                    <a:pt x="27120" y="3805"/>
                    <a:pt x="27120" y="3671"/>
                    <a:pt x="27020" y="3605"/>
                  </a:cubicBezTo>
                  <a:cubicBezTo>
                    <a:pt x="25385" y="2270"/>
                    <a:pt x="23484" y="1270"/>
                    <a:pt x="21449" y="636"/>
                  </a:cubicBezTo>
                  <a:cubicBezTo>
                    <a:pt x="21429" y="631"/>
                    <a:pt x="21409" y="628"/>
                    <a:pt x="21390" y="628"/>
                  </a:cubicBezTo>
                  <a:close/>
                  <a:moveTo>
                    <a:pt x="8421" y="2102"/>
                  </a:moveTo>
                  <a:cubicBezTo>
                    <a:pt x="8381" y="2102"/>
                    <a:pt x="8342" y="2113"/>
                    <a:pt x="8306" y="2137"/>
                  </a:cubicBezTo>
                  <a:cubicBezTo>
                    <a:pt x="6472" y="3204"/>
                    <a:pt x="4870" y="4572"/>
                    <a:pt x="3536" y="6240"/>
                  </a:cubicBezTo>
                  <a:cubicBezTo>
                    <a:pt x="3469" y="6340"/>
                    <a:pt x="3503" y="6473"/>
                    <a:pt x="3569" y="6540"/>
                  </a:cubicBezTo>
                  <a:cubicBezTo>
                    <a:pt x="3603" y="6573"/>
                    <a:pt x="3670" y="6573"/>
                    <a:pt x="3703" y="6573"/>
                  </a:cubicBezTo>
                  <a:cubicBezTo>
                    <a:pt x="3770" y="6573"/>
                    <a:pt x="3836" y="6573"/>
                    <a:pt x="3870" y="6507"/>
                  </a:cubicBezTo>
                  <a:cubicBezTo>
                    <a:pt x="5137" y="4872"/>
                    <a:pt x="6738" y="3538"/>
                    <a:pt x="8506" y="2504"/>
                  </a:cubicBezTo>
                  <a:cubicBezTo>
                    <a:pt x="8606" y="2437"/>
                    <a:pt x="8640" y="2304"/>
                    <a:pt x="8606" y="2204"/>
                  </a:cubicBezTo>
                  <a:cubicBezTo>
                    <a:pt x="8563" y="2139"/>
                    <a:pt x="8492" y="2102"/>
                    <a:pt x="8421" y="2102"/>
                  </a:cubicBezTo>
                  <a:close/>
                  <a:moveTo>
                    <a:pt x="29799" y="6564"/>
                  </a:moveTo>
                  <a:cubicBezTo>
                    <a:pt x="29646" y="6564"/>
                    <a:pt x="29499" y="6736"/>
                    <a:pt x="29621" y="6907"/>
                  </a:cubicBezTo>
                  <a:cubicBezTo>
                    <a:pt x="29755" y="7107"/>
                    <a:pt x="29922" y="7341"/>
                    <a:pt x="30088" y="7574"/>
                  </a:cubicBezTo>
                  <a:cubicBezTo>
                    <a:pt x="30122" y="7641"/>
                    <a:pt x="30188" y="7674"/>
                    <a:pt x="30255" y="7674"/>
                  </a:cubicBezTo>
                  <a:cubicBezTo>
                    <a:pt x="30289" y="7674"/>
                    <a:pt x="30322" y="7641"/>
                    <a:pt x="30389" y="7641"/>
                  </a:cubicBezTo>
                  <a:cubicBezTo>
                    <a:pt x="30455" y="7574"/>
                    <a:pt x="30489" y="7441"/>
                    <a:pt x="30422" y="7341"/>
                  </a:cubicBezTo>
                  <a:cubicBezTo>
                    <a:pt x="30289" y="7107"/>
                    <a:pt x="30122" y="6874"/>
                    <a:pt x="29955" y="6640"/>
                  </a:cubicBezTo>
                  <a:cubicBezTo>
                    <a:pt x="29911" y="6587"/>
                    <a:pt x="29854" y="6564"/>
                    <a:pt x="29799" y="6564"/>
                  </a:cubicBezTo>
                  <a:close/>
                  <a:moveTo>
                    <a:pt x="2988" y="7172"/>
                  </a:moveTo>
                  <a:cubicBezTo>
                    <a:pt x="2916" y="7172"/>
                    <a:pt x="2845" y="7209"/>
                    <a:pt x="2802" y="7274"/>
                  </a:cubicBezTo>
                  <a:cubicBezTo>
                    <a:pt x="2402" y="7841"/>
                    <a:pt x="2068" y="8475"/>
                    <a:pt x="1735" y="9108"/>
                  </a:cubicBezTo>
                  <a:cubicBezTo>
                    <a:pt x="1668" y="9209"/>
                    <a:pt x="1735" y="9309"/>
                    <a:pt x="1835" y="9375"/>
                  </a:cubicBezTo>
                  <a:cubicBezTo>
                    <a:pt x="1865" y="9375"/>
                    <a:pt x="1894" y="9402"/>
                    <a:pt x="1924" y="9408"/>
                  </a:cubicBezTo>
                  <a:lnTo>
                    <a:pt x="1924" y="9408"/>
                  </a:lnTo>
                  <a:cubicBezTo>
                    <a:pt x="2012" y="9399"/>
                    <a:pt x="2071" y="9337"/>
                    <a:pt x="2102" y="9275"/>
                  </a:cubicBezTo>
                  <a:cubicBezTo>
                    <a:pt x="2402" y="8675"/>
                    <a:pt x="2769" y="8074"/>
                    <a:pt x="3136" y="7507"/>
                  </a:cubicBezTo>
                  <a:cubicBezTo>
                    <a:pt x="3203" y="7407"/>
                    <a:pt x="3169" y="7274"/>
                    <a:pt x="3102" y="7207"/>
                  </a:cubicBezTo>
                  <a:cubicBezTo>
                    <a:pt x="3067" y="7183"/>
                    <a:pt x="3027" y="7172"/>
                    <a:pt x="2988" y="7172"/>
                  </a:cubicBezTo>
                  <a:close/>
                  <a:moveTo>
                    <a:pt x="1924" y="9408"/>
                  </a:moveTo>
                  <a:lnTo>
                    <a:pt x="1924" y="9408"/>
                  </a:lnTo>
                  <a:cubicBezTo>
                    <a:pt x="1917" y="9408"/>
                    <a:pt x="1909" y="9409"/>
                    <a:pt x="1902" y="9409"/>
                  </a:cubicBezTo>
                  <a:lnTo>
                    <a:pt x="1935" y="9409"/>
                  </a:lnTo>
                  <a:cubicBezTo>
                    <a:pt x="1931" y="9409"/>
                    <a:pt x="1928" y="9408"/>
                    <a:pt x="1924" y="9408"/>
                  </a:cubicBezTo>
                  <a:close/>
                  <a:moveTo>
                    <a:pt x="32664" y="12971"/>
                  </a:moveTo>
                  <a:cubicBezTo>
                    <a:pt x="32650" y="12971"/>
                    <a:pt x="32637" y="12973"/>
                    <a:pt x="32624" y="12978"/>
                  </a:cubicBezTo>
                  <a:cubicBezTo>
                    <a:pt x="32490" y="13011"/>
                    <a:pt x="32423" y="13111"/>
                    <a:pt x="32457" y="13245"/>
                  </a:cubicBezTo>
                  <a:cubicBezTo>
                    <a:pt x="32590" y="13912"/>
                    <a:pt x="32690" y="14579"/>
                    <a:pt x="32757" y="15280"/>
                  </a:cubicBezTo>
                  <a:cubicBezTo>
                    <a:pt x="32757" y="15380"/>
                    <a:pt x="32857" y="15446"/>
                    <a:pt x="32957" y="15446"/>
                  </a:cubicBezTo>
                  <a:cubicBezTo>
                    <a:pt x="33091" y="15446"/>
                    <a:pt x="33157" y="15346"/>
                    <a:pt x="33157" y="15246"/>
                  </a:cubicBezTo>
                  <a:cubicBezTo>
                    <a:pt x="33091" y="14546"/>
                    <a:pt x="32990" y="13845"/>
                    <a:pt x="32857" y="13145"/>
                  </a:cubicBezTo>
                  <a:cubicBezTo>
                    <a:pt x="32828" y="13058"/>
                    <a:pt x="32749" y="12971"/>
                    <a:pt x="32664" y="12971"/>
                  </a:cubicBezTo>
                  <a:close/>
                  <a:moveTo>
                    <a:pt x="267" y="14979"/>
                  </a:moveTo>
                  <a:cubicBezTo>
                    <a:pt x="167" y="14979"/>
                    <a:pt x="67" y="15046"/>
                    <a:pt x="34" y="15179"/>
                  </a:cubicBezTo>
                  <a:cubicBezTo>
                    <a:pt x="34" y="15446"/>
                    <a:pt x="0" y="15713"/>
                    <a:pt x="0" y="16013"/>
                  </a:cubicBezTo>
                  <a:cubicBezTo>
                    <a:pt x="0" y="16113"/>
                    <a:pt x="100" y="16214"/>
                    <a:pt x="200" y="16214"/>
                  </a:cubicBezTo>
                  <a:cubicBezTo>
                    <a:pt x="300" y="16214"/>
                    <a:pt x="401" y="16147"/>
                    <a:pt x="401" y="16047"/>
                  </a:cubicBezTo>
                  <a:cubicBezTo>
                    <a:pt x="434" y="15747"/>
                    <a:pt x="434" y="15480"/>
                    <a:pt x="467" y="15213"/>
                  </a:cubicBezTo>
                  <a:cubicBezTo>
                    <a:pt x="467" y="15079"/>
                    <a:pt x="401" y="14979"/>
                    <a:pt x="267" y="14979"/>
                  </a:cubicBezTo>
                  <a:close/>
                  <a:moveTo>
                    <a:pt x="32990" y="16314"/>
                  </a:moveTo>
                  <a:cubicBezTo>
                    <a:pt x="32890" y="16314"/>
                    <a:pt x="32790" y="16414"/>
                    <a:pt x="32790" y="16514"/>
                  </a:cubicBezTo>
                  <a:cubicBezTo>
                    <a:pt x="32790" y="17047"/>
                    <a:pt x="32757" y="17581"/>
                    <a:pt x="32724" y="18082"/>
                  </a:cubicBezTo>
                  <a:cubicBezTo>
                    <a:pt x="32590" y="19616"/>
                    <a:pt x="32223" y="21117"/>
                    <a:pt x="31656" y="22551"/>
                  </a:cubicBezTo>
                  <a:cubicBezTo>
                    <a:pt x="31623" y="22651"/>
                    <a:pt x="31656" y="22785"/>
                    <a:pt x="31756" y="22818"/>
                  </a:cubicBezTo>
                  <a:lnTo>
                    <a:pt x="31823" y="22818"/>
                  </a:lnTo>
                  <a:cubicBezTo>
                    <a:pt x="31923" y="22818"/>
                    <a:pt x="31990" y="22785"/>
                    <a:pt x="32023" y="22685"/>
                  </a:cubicBezTo>
                  <a:cubicBezTo>
                    <a:pt x="32624" y="21217"/>
                    <a:pt x="32990" y="19683"/>
                    <a:pt x="33124" y="18115"/>
                  </a:cubicBezTo>
                  <a:cubicBezTo>
                    <a:pt x="33191" y="17581"/>
                    <a:pt x="33224" y="17047"/>
                    <a:pt x="33224" y="16514"/>
                  </a:cubicBezTo>
                  <a:cubicBezTo>
                    <a:pt x="33224" y="16414"/>
                    <a:pt x="33124" y="16314"/>
                    <a:pt x="32990" y="16314"/>
                  </a:cubicBezTo>
                  <a:close/>
                  <a:moveTo>
                    <a:pt x="589" y="19941"/>
                  </a:moveTo>
                  <a:cubicBezTo>
                    <a:pt x="570" y="19941"/>
                    <a:pt x="552" y="19944"/>
                    <a:pt x="534" y="19950"/>
                  </a:cubicBezTo>
                  <a:cubicBezTo>
                    <a:pt x="434" y="19950"/>
                    <a:pt x="367" y="20083"/>
                    <a:pt x="367" y="20183"/>
                  </a:cubicBezTo>
                  <a:cubicBezTo>
                    <a:pt x="834" y="22251"/>
                    <a:pt x="1701" y="24219"/>
                    <a:pt x="2902" y="25954"/>
                  </a:cubicBezTo>
                  <a:cubicBezTo>
                    <a:pt x="2936" y="26021"/>
                    <a:pt x="3002" y="26054"/>
                    <a:pt x="3069" y="26054"/>
                  </a:cubicBezTo>
                  <a:cubicBezTo>
                    <a:pt x="3102" y="26054"/>
                    <a:pt x="3169" y="26054"/>
                    <a:pt x="3203" y="26021"/>
                  </a:cubicBezTo>
                  <a:cubicBezTo>
                    <a:pt x="3303" y="25954"/>
                    <a:pt x="3303" y="25820"/>
                    <a:pt x="3236" y="25754"/>
                  </a:cubicBezTo>
                  <a:cubicBezTo>
                    <a:pt x="2068" y="24019"/>
                    <a:pt x="1234" y="22118"/>
                    <a:pt x="767" y="20083"/>
                  </a:cubicBezTo>
                  <a:cubicBezTo>
                    <a:pt x="767" y="20001"/>
                    <a:pt x="677" y="19941"/>
                    <a:pt x="589" y="19941"/>
                  </a:cubicBezTo>
                  <a:close/>
                  <a:moveTo>
                    <a:pt x="29803" y="26041"/>
                  </a:moveTo>
                  <a:cubicBezTo>
                    <a:pt x="29748" y="26041"/>
                    <a:pt x="29692" y="26066"/>
                    <a:pt x="29655" y="26121"/>
                  </a:cubicBezTo>
                  <a:cubicBezTo>
                    <a:pt x="29488" y="26354"/>
                    <a:pt x="29321" y="26554"/>
                    <a:pt x="29154" y="26754"/>
                  </a:cubicBezTo>
                  <a:cubicBezTo>
                    <a:pt x="29054" y="26854"/>
                    <a:pt x="29088" y="26988"/>
                    <a:pt x="29154" y="27055"/>
                  </a:cubicBezTo>
                  <a:cubicBezTo>
                    <a:pt x="29221" y="27088"/>
                    <a:pt x="29254" y="27121"/>
                    <a:pt x="29288" y="27121"/>
                  </a:cubicBezTo>
                  <a:cubicBezTo>
                    <a:pt x="29355" y="27121"/>
                    <a:pt x="29421" y="27088"/>
                    <a:pt x="29455" y="27021"/>
                  </a:cubicBezTo>
                  <a:cubicBezTo>
                    <a:pt x="29655" y="26821"/>
                    <a:pt x="29822" y="26588"/>
                    <a:pt x="29988" y="26354"/>
                  </a:cubicBezTo>
                  <a:cubicBezTo>
                    <a:pt x="30055" y="26287"/>
                    <a:pt x="30022" y="26154"/>
                    <a:pt x="29922" y="26087"/>
                  </a:cubicBezTo>
                  <a:cubicBezTo>
                    <a:pt x="29892" y="26057"/>
                    <a:pt x="29848" y="26041"/>
                    <a:pt x="29803" y="26041"/>
                  </a:cubicBezTo>
                  <a:close/>
                  <a:moveTo>
                    <a:pt x="3812" y="26627"/>
                  </a:moveTo>
                  <a:cubicBezTo>
                    <a:pt x="3771" y="26627"/>
                    <a:pt x="3731" y="26646"/>
                    <a:pt x="3703" y="26688"/>
                  </a:cubicBezTo>
                  <a:cubicBezTo>
                    <a:pt x="3603" y="26754"/>
                    <a:pt x="3569" y="26888"/>
                    <a:pt x="3670" y="26955"/>
                  </a:cubicBezTo>
                  <a:cubicBezTo>
                    <a:pt x="4103" y="27522"/>
                    <a:pt x="4570" y="28022"/>
                    <a:pt x="5071" y="28522"/>
                  </a:cubicBezTo>
                  <a:cubicBezTo>
                    <a:pt x="5137" y="28556"/>
                    <a:pt x="5171" y="28589"/>
                    <a:pt x="5237" y="28589"/>
                  </a:cubicBezTo>
                  <a:cubicBezTo>
                    <a:pt x="5404" y="28589"/>
                    <a:pt x="5504" y="28356"/>
                    <a:pt x="5371" y="28222"/>
                  </a:cubicBezTo>
                  <a:cubicBezTo>
                    <a:pt x="4870" y="27755"/>
                    <a:pt x="4403" y="27255"/>
                    <a:pt x="3970" y="26721"/>
                  </a:cubicBezTo>
                  <a:cubicBezTo>
                    <a:pt x="3931" y="26663"/>
                    <a:pt x="3870" y="26627"/>
                    <a:pt x="3812" y="26627"/>
                  </a:cubicBezTo>
                  <a:close/>
                  <a:moveTo>
                    <a:pt x="24545" y="30651"/>
                  </a:moveTo>
                  <a:cubicBezTo>
                    <a:pt x="24505" y="30651"/>
                    <a:pt x="24462" y="30663"/>
                    <a:pt x="24418" y="30691"/>
                  </a:cubicBezTo>
                  <a:cubicBezTo>
                    <a:pt x="23817" y="31024"/>
                    <a:pt x="23217" y="31324"/>
                    <a:pt x="22583" y="31558"/>
                  </a:cubicBezTo>
                  <a:cubicBezTo>
                    <a:pt x="22295" y="31622"/>
                    <a:pt x="22376" y="31993"/>
                    <a:pt x="22619" y="31993"/>
                  </a:cubicBezTo>
                  <a:cubicBezTo>
                    <a:pt x="22629" y="31993"/>
                    <a:pt x="22639" y="31993"/>
                    <a:pt x="22650" y="31992"/>
                  </a:cubicBezTo>
                  <a:lnTo>
                    <a:pt x="22716" y="31992"/>
                  </a:lnTo>
                  <a:cubicBezTo>
                    <a:pt x="23384" y="31725"/>
                    <a:pt x="24017" y="31391"/>
                    <a:pt x="24651" y="31058"/>
                  </a:cubicBezTo>
                  <a:cubicBezTo>
                    <a:pt x="24846" y="30946"/>
                    <a:pt x="24740" y="30651"/>
                    <a:pt x="24545" y="30651"/>
                  </a:cubicBezTo>
                  <a:close/>
                  <a:moveTo>
                    <a:pt x="10457" y="31542"/>
                  </a:moveTo>
                  <a:cubicBezTo>
                    <a:pt x="10243" y="31542"/>
                    <a:pt x="10137" y="31869"/>
                    <a:pt x="10374" y="31958"/>
                  </a:cubicBezTo>
                  <a:cubicBezTo>
                    <a:pt x="10641" y="32058"/>
                    <a:pt x="10908" y="32158"/>
                    <a:pt x="11175" y="32258"/>
                  </a:cubicBezTo>
                  <a:lnTo>
                    <a:pt x="11242" y="32258"/>
                  </a:lnTo>
                  <a:cubicBezTo>
                    <a:pt x="11308" y="32258"/>
                    <a:pt x="11408" y="32192"/>
                    <a:pt x="11442" y="32125"/>
                  </a:cubicBezTo>
                  <a:cubicBezTo>
                    <a:pt x="11475" y="32025"/>
                    <a:pt x="11408" y="31891"/>
                    <a:pt x="11308" y="31858"/>
                  </a:cubicBezTo>
                  <a:cubicBezTo>
                    <a:pt x="11041" y="31758"/>
                    <a:pt x="10775" y="31658"/>
                    <a:pt x="10541" y="31558"/>
                  </a:cubicBezTo>
                  <a:cubicBezTo>
                    <a:pt x="10512" y="31547"/>
                    <a:pt x="10484" y="31542"/>
                    <a:pt x="10457" y="31542"/>
                  </a:cubicBezTo>
                  <a:close/>
                  <a:moveTo>
                    <a:pt x="21471" y="31983"/>
                  </a:moveTo>
                  <a:cubicBezTo>
                    <a:pt x="21452" y="31983"/>
                    <a:pt x="21433" y="31986"/>
                    <a:pt x="21416" y="31992"/>
                  </a:cubicBezTo>
                  <a:cubicBezTo>
                    <a:pt x="19858" y="32493"/>
                    <a:pt x="18237" y="32744"/>
                    <a:pt x="16603" y="32744"/>
                  </a:cubicBezTo>
                  <a:cubicBezTo>
                    <a:pt x="16173" y="32744"/>
                    <a:pt x="15742" y="32727"/>
                    <a:pt x="15311" y="32692"/>
                  </a:cubicBezTo>
                  <a:cubicBezTo>
                    <a:pt x="15301" y="32691"/>
                    <a:pt x="15290" y="32690"/>
                    <a:pt x="15280" y="32690"/>
                  </a:cubicBezTo>
                  <a:cubicBezTo>
                    <a:pt x="15042" y="32690"/>
                    <a:pt x="15022" y="33060"/>
                    <a:pt x="15278" y="33092"/>
                  </a:cubicBezTo>
                  <a:cubicBezTo>
                    <a:pt x="15711" y="33159"/>
                    <a:pt x="16178" y="33159"/>
                    <a:pt x="16612" y="33159"/>
                  </a:cubicBezTo>
                  <a:cubicBezTo>
                    <a:pt x="18280" y="33159"/>
                    <a:pt x="19948" y="32892"/>
                    <a:pt x="21549" y="32392"/>
                  </a:cubicBezTo>
                  <a:cubicBezTo>
                    <a:pt x="21649" y="32358"/>
                    <a:pt x="21716" y="32225"/>
                    <a:pt x="21682" y="32125"/>
                  </a:cubicBezTo>
                  <a:cubicBezTo>
                    <a:pt x="21655" y="32043"/>
                    <a:pt x="21560" y="31983"/>
                    <a:pt x="21471" y="319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06;p102">
              <a:extLst>
                <a:ext uri="{FF2B5EF4-FFF2-40B4-BE49-F238E27FC236}">
                  <a16:creationId xmlns:a16="http://schemas.microsoft.com/office/drawing/2014/main" id="{3454008E-9B19-DD06-6B70-EDEAE069E623}"/>
                </a:ext>
              </a:extLst>
            </p:cNvPr>
            <p:cNvSpPr/>
            <p:nvPr/>
          </p:nvSpPr>
          <p:spPr>
            <a:xfrm>
              <a:off x="2833940" y="1873956"/>
              <a:ext cx="593993" cy="539553"/>
            </a:xfrm>
            <a:custGeom>
              <a:avLst/>
              <a:gdLst/>
              <a:ahLst/>
              <a:cxnLst/>
              <a:rect l="l" t="t" r="r" b="b"/>
              <a:pathLst>
                <a:path w="31991" h="29059" extrusionOk="0">
                  <a:moveTo>
                    <a:pt x="16004" y="1"/>
                  </a:moveTo>
                  <a:cubicBezTo>
                    <a:pt x="14885" y="1"/>
                    <a:pt x="13748" y="130"/>
                    <a:pt x="12610" y="402"/>
                  </a:cubicBezTo>
                  <a:cubicBezTo>
                    <a:pt x="4804" y="2270"/>
                    <a:pt x="1" y="10075"/>
                    <a:pt x="1835" y="17914"/>
                  </a:cubicBezTo>
                  <a:cubicBezTo>
                    <a:pt x="3431" y="24581"/>
                    <a:pt x="9383" y="29058"/>
                    <a:pt x="15949" y="29058"/>
                  </a:cubicBezTo>
                  <a:cubicBezTo>
                    <a:pt x="17070" y="29058"/>
                    <a:pt x="18209" y="28928"/>
                    <a:pt x="19348" y="28655"/>
                  </a:cubicBezTo>
                  <a:cubicBezTo>
                    <a:pt x="27153" y="26821"/>
                    <a:pt x="31990" y="18982"/>
                    <a:pt x="30122" y="11176"/>
                  </a:cubicBezTo>
                  <a:cubicBezTo>
                    <a:pt x="28525" y="4504"/>
                    <a:pt x="22590" y="1"/>
                    <a:pt x="16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07;p102">
              <a:extLst>
                <a:ext uri="{FF2B5EF4-FFF2-40B4-BE49-F238E27FC236}">
                  <a16:creationId xmlns:a16="http://schemas.microsoft.com/office/drawing/2014/main" id="{F0B89405-834B-59D6-2A0C-B9250E26A75E}"/>
                </a:ext>
              </a:extLst>
            </p:cNvPr>
            <p:cNvSpPr/>
            <p:nvPr/>
          </p:nvSpPr>
          <p:spPr>
            <a:xfrm>
              <a:off x="2292623" y="1295485"/>
              <a:ext cx="616905" cy="616905"/>
            </a:xfrm>
            <a:custGeom>
              <a:avLst/>
              <a:gdLst/>
              <a:ahLst/>
              <a:cxnLst/>
              <a:rect l="l" t="t" r="r" b="b"/>
              <a:pathLst>
                <a:path w="33225" h="33225" extrusionOk="0">
                  <a:moveTo>
                    <a:pt x="16379" y="1"/>
                  </a:moveTo>
                  <a:cubicBezTo>
                    <a:pt x="16245" y="1"/>
                    <a:pt x="16179" y="101"/>
                    <a:pt x="16179" y="234"/>
                  </a:cubicBezTo>
                  <a:cubicBezTo>
                    <a:pt x="16179" y="334"/>
                    <a:pt x="16279" y="434"/>
                    <a:pt x="16379" y="434"/>
                  </a:cubicBezTo>
                  <a:lnTo>
                    <a:pt x="16612" y="434"/>
                  </a:lnTo>
                  <a:cubicBezTo>
                    <a:pt x="17213" y="434"/>
                    <a:pt x="17847" y="468"/>
                    <a:pt x="18447" y="534"/>
                  </a:cubicBezTo>
                  <a:lnTo>
                    <a:pt x="18480" y="534"/>
                  </a:lnTo>
                  <a:cubicBezTo>
                    <a:pt x="18580" y="534"/>
                    <a:pt x="18647" y="434"/>
                    <a:pt x="18681" y="334"/>
                  </a:cubicBezTo>
                  <a:cubicBezTo>
                    <a:pt x="18681" y="234"/>
                    <a:pt x="18580" y="134"/>
                    <a:pt x="18480" y="101"/>
                  </a:cubicBezTo>
                  <a:cubicBezTo>
                    <a:pt x="17880" y="34"/>
                    <a:pt x="17246" y="1"/>
                    <a:pt x="16612" y="1"/>
                  </a:cubicBezTo>
                  <a:close/>
                  <a:moveTo>
                    <a:pt x="19696" y="294"/>
                  </a:moveTo>
                  <a:cubicBezTo>
                    <a:pt x="19589" y="294"/>
                    <a:pt x="19510" y="381"/>
                    <a:pt x="19481" y="468"/>
                  </a:cubicBezTo>
                  <a:cubicBezTo>
                    <a:pt x="19481" y="601"/>
                    <a:pt x="19548" y="701"/>
                    <a:pt x="19648" y="735"/>
                  </a:cubicBezTo>
                  <a:cubicBezTo>
                    <a:pt x="20048" y="801"/>
                    <a:pt x="20448" y="901"/>
                    <a:pt x="20849" y="1001"/>
                  </a:cubicBezTo>
                  <a:lnTo>
                    <a:pt x="20915" y="1001"/>
                  </a:lnTo>
                  <a:cubicBezTo>
                    <a:pt x="21016" y="1001"/>
                    <a:pt x="21116" y="935"/>
                    <a:pt x="21149" y="835"/>
                  </a:cubicBezTo>
                  <a:cubicBezTo>
                    <a:pt x="21149" y="735"/>
                    <a:pt x="21082" y="635"/>
                    <a:pt x="20982" y="601"/>
                  </a:cubicBezTo>
                  <a:cubicBezTo>
                    <a:pt x="20582" y="468"/>
                    <a:pt x="20148" y="401"/>
                    <a:pt x="19748" y="301"/>
                  </a:cubicBezTo>
                  <a:cubicBezTo>
                    <a:pt x="19730" y="296"/>
                    <a:pt x="19713" y="294"/>
                    <a:pt x="19696" y="294"/>
                  </a:cubicBezTo>
                  <a:close/>
                  <a:moveTo>
                    <a:pt x="14179" y="199"/>
                  </a:moveTo>
                  <a:cubicBezTo>
                    <a:pt x="14168" y="199"/>
                    <a:pt x="14156" y="200"/>
                    <a:pt x="14144" y="201"/>
                  </a:cubicBezTo>
                  <a:cubicBezTo>
                    <a:pt x="12743" y="401"/>
                    <a:pt x="11409" y="801"/>
                    <a:pt x="10108" y="1335"/>
                  </a:cubicBezTo>
                  <a:cubicBezTo>
                    <a:pt x="10008" y="1368"/>
                    <a:pt x="9941" y="1502"/>
                    <a:pt x="10008" y="1602"/>
                  </a:cubicBezTo>
                  <a:cubicBezTo>
                    <a:pt x="10008" y="1702"/>
                    <a:pt x="10108" y="1735"/>
                    <a:pt x="10174" y="1735"/>
                  </a:cubicBezTo>
                  <a:lnTo>
                    <a:pt x="10275" y="1735"/>
                  </a:lnTo>
                  <a:cubicBezTo>
                    <a:pt x="11509" y="1202"/>
                    <a:pt x="12843" y="801"/>
                    <a:pt x="14211" y="601"/>
                  </a:cubicBezTo>
                  <a:cubicBezTo>
                    <a:pt x="14467" y="569"/>
                    <a:pt x="14446" y="199"/>
                    <a:pt x="14179" y="199"/>
                  </a:cubicBezTo>
                  <a:close/>
                  <a:moveTo>
                    <a:pt x="8321" y="2268"/>
                  </a:moveTo>
                  <a:cubicBezTo>
                    <a:pt x="8281" y="2268"/>
                    <a:pt x="8242" y="2279"/>
                    <a:pt x="8206" y="2302"/>
                  </a:cubicBezTo>
                  <a:cubicBezTo>
                    <a:pt x="7839" y="2503"/>
                    <a:pt x="7506" y="2736"/>
                    <a:pt x="7139" y="2970"/>
                  </a:cubicBezTo>
                  <a:cubicBezTo>
                    <a:pt x="7039" y="3036"/>
                    <a:pt x="7039" y="3170"/>
                    <a:pt x="7106" y="3270"/>
                  </a:cubicBezTo>
                  <a:cubicBezTo>
                    <a:pt x="7139" y="3303"/>
                    <a:pt x="7206" y="3336"/>
                    <a:pt x="7272" y="3336"/>
                  </a:cubicBezTo>
                  <a:cubicBezTo>
                    <a:pt x="7306" y="3336"/>
                    <a:pt x="7339" y="3336"/>
                    <a:pt x="7372" y="3303"/>
                  </a:cubicBezTo>
                  <a:cubicBezTo>
                    <a:pt x="7706" y="3070"/>
                    <a:pt x="8073" y="2869"/>
                    <a:pt x="8407" y="2636"/>
                  </a:cubicBezTo>
                  <a:cubicBezTo>
                    <a:pt x="8507" y="2603"/>
                    <a:pt x="8540" y="2469"/>
                    <a:pt x="8507" y="2369"/>
                  </a:cubicBezTo>
                  <a:cubicBezTo>
                    <a:pt x="8464" y="2304"/>
                    <a:pt x="8393" y="2268"/>
                    <a:pt x="8321" y="2268"/>
                  </a:cubicBezTo>
                  <a:close/>
                  <a:moveTo>
                    <a:pt x="22862" y="1241"/>
                  </a:moveTo>
                  <a:cubicBezTo>
                    <a:pt x="22783" y="1241"/>
                    <a:pt x="22707" y="1296"/>
                    <a:pt x="22683" y="1368"/>
                  </a:cubicBezTo>
                  <a:cubicBezTo>
                    <a:pt x="22650" y="1468"/>
                    <a:pt x="22683" y="1602"/>
                    <a:pt x="22783" y="1635"/>
                  </a:cubicBezTo>
                  <a:cubicBezTo>
                    <a:pt x="24051" y="2169"/>
                    <a:pt x="25252" y="2869"/>
                    <a:pt x="26353" y="3703"/>
                  </a:cubicBezTo>
                  <a:cubicBezTo>
                    <a:pt x="26386" y="3703"/>
                    <a:pt x="26453" y="3737"/>
                    <a:pt x="26486" y="3737"/>
                  </a:cubicBezTo>
                  <a:cubicBezTo>
                    <a:pt x="26553" y="3737"/>
                    <a:pt x="26620" y="3703"/>
                    <a:pt x="26653" y="3637"/>
                  </a:cubicBezTo>
                  <a:cubicBezTo>
                    <a:pt x="26720" y="3537"/>
                    <a:pt x="26720" y="3403"/>
                    <a:pt x="26620" y="3336"/>
                  </a:cubicBezTo>
                  <a:cubicBezTo>
                    <a:pt x="25485" y="2503"/>
                    <a:pt x="24251" y="1802"/>
                    <a:pt x="22950" y="1268"/>
                  </a:cubicBezTo>
                  <a:cubicBezTo>
                    <a:pt x="22922" y="1250"/>
                    <a:pt x="22892" y="1241"/>
                    <a:pt x="22862" y="1241"/>
                  </a:cubicBezTo>
                  <a:close/>
                  <a:moveTo>
                    <a:pt x="6284" y="3690"/>
                  </a:moveTo>
                  <a:cubicBezTo>
                    <a:pt x="6235" y="3690"/>
                    <a:pt x="6183" y="3707"/>
                    <a:pt x="6138" y="3737"/>
                  </a:cubicBezTo>
                  <a:cubicBezTo>
                    <a:pt x="5605" y="4170"/>
                    <a:pt x="5071" y="4637"/>
                    <a:pt x="4604" y="5171"/>
                  </a:cubicBezTo>
                  <a:cubicBezTo>
                    <a:pt x="4504" y="5238"/>
                    <a:pt x="4504" y="5371"/>
                    <a:pt x="4604" y="5471"/>
                  </a:cubicBezTo>
                  <a:cubicBezTo>
                    <a:pt x="4637" y="5505"/>
                    <a:pt x="4671" y="5505"/>
                    <a:pt x="4737" y="5505"/>
                  </a:cubicBezTo>
                  <a:cubicBezTo>
                    <a:pt x="4804" y="5505"/>
                    <a:pt x="4871" y="5505"/>
                    <a:pt x="4904" y="5438"/>
                  </a:cubicBezTo>
                  <a:cubicBezTo>
                    <a:pt x="5371" y="4938"/>
                    <a:pt x="5871" y="4504"/>
                    <a:pt x="6405" y="4070"/>
                  </a:cubicBezTo>
                  <a:cubicBezTo>
                    <a:pt x="6505" y="3970"/>
                    <a:pt x="6505" y="3837"/>
                    <a:pt x="6438" y="3770"/>
                  </a:cubicBezTo>
                  <a:cubicBezTo>
                    <a:pt x="6402" y="3715"/>
                    <a:pt x="6345" y="3690"/>
                    <a:pt x="6284" y="3690"/>
                  </a:cubicBezTo>
                  <a:close/>
                  <a:moveTo>
                    <a:pt x="29476" y="6234"/>
                  </a:moveTo>
                  <a:cubicBezTo>
                    <a:pt x="29319" y="6234"/>
                    <a:pt x="29163" y="6422"/>
                    <a:pt x="29288" y="6572"/>
                  </a:cubicBezTo>
                  <a:cubicBezTo>
                    <a:pt x="29722" y="7106"/>
                    <a:pt x="30122" y="7673"/>
                    <a:pt x="30489" y="8240"/>
                  </a:cubicBezTo>
                  <a:cubicBezTo>
                    <a:pt x="30522" y="8307"/>
                    <a:pt x="30589" y="8340"/>
                    <a:pt x="30656" y="8340"/>
                  </a:cubicBezTo>
                  <a:cubicBezTo>
                    <a:pt x="30689" y="8340"/>
                    <a:pt x="30722" y="8340"/>
                    <a:pt x="30756" y="8307"/>
                  </a:cubicBezTo>
                  <a:cubicBezTo>
                    <a:pt x="30856" y="8240"/>
                    <a:pt x="30889" y="8107"/>
                    <a:pt x="30856" y="8040"/>
                  </a:cubicBezTo>
                  <a:cubicBezTo>
                    <a:pt x="30456" y="7439"/>
                    <a:pt x="30055" y="6839"/>
                    <a:pt x="29622" y="6305"/>
                  </a:cubicBezTo>
                  <a:cubicBezTo>
                    <a:pt x="29580" y="6255"/>
                    <a:pt x="29528" y="6234"/>
                    <a:pt x="29476" y="6234"/>
                  </a:cubicBezTo>
                  <a:close/>
                  <a:moveTo>
                    <a:pt x="31246" y="9014"/>
                  </a:moveTo>
                  <a:cubicBezTo>
                    <a:pt x="31215" y="9014"/>
                    <a:pt x="31184" y="9022"/>
                    <a:pt x="31156" y="9041"/>
                  </a:cubicBezTo>
                  <a:cubicBezTo>
                    <a:pt x="31056" y="9107"/>
                    <a:pt x="31023" y="9207"/>
                    <a:pt x="31089" y="9307"/>
                  </a:cubicBezTo>
                  <a:cubicBezTo>
                    <a:pt x="31256" y="9674"/>
                    <a:pt x="31423" y="10075"/>
                    <a:pt x="31590" y="10442"/>
                  </a:cubicBezTo>
                  <a:cubicBezTo>
                    <a:pt x="31623" y="10508"/>
                    <a:pt x="31690" y="10575"/>
                    <a:pt x="31790" y="10575"/>
                  </a:cubicBezTo>
                  <a:cubicBezTo>
                    <a:pt x="31823" y="10575"/>
                    <a:pt x="31823" y="10575"/>
                    <a:pt x="31857" y="10542"/>
                  </a:cubicBezTo>
                  <a:cubicBezTo>
                    <a:pt x="31957" y="10508"/>
                    <a:pt x="32023" y="10375"/>
                    <a:pt x="31990" y="10275"/>
                  </a:cubicBezTo>
                  <a:cubicBezTo>
                    <a:pt x="31823" y="9908"/>
                    <a:pt x="31623" y="9508"/>
                    <a:pt x="31456" y="9141"/>
                  </a:cubicBezTo>
                  <a:cubicBezTo>
                    <a:pt x="31408" y="9068"/>
                    <a:pt x="31326" y="9014"/>
                    <a:pt x="31246" y="9014"/>
                  </a:cubicBezTo>
                  <a:close/>
                  <a:moveTo>
                    <a:pt x="2286" y="8448"/>
                  </a:moveTo>
                  <a:cubicBezTo>
                    <a:pt x="2217" y="8448"/>
                    <a:pt x="2147" y="8485"/>
                    <a:pt x="2102" y="8574"/>
                  </a:cubicBezTo>
                  <a:cubicBezTo>
                    <a:pt x="1402" y="9808"/>
                    <a:pt x="868" y="11109"/>
                    <a:pt x="534" y="12476"/>
                  </a:cubicBezTo>
                  <a:cubicBezTo>
                    <a:pt x="501" y="12576"/>
                    <a:pt x="568" y="12710"/>
                    <a:pt x="668" y="12743"/>
                  </a:cubicBezTo>
                  <a:lnTo>
                    <a:pt x="734" y="12743"/>
                  </a:lnTo>
                  <a:cubicBezTo>
                    <a:pt x="834" y="12710"/>
                    <a:pt x="901" y="12676"/>
                    <a:pt x="935" y="12576"/>
                  </a:cubicBezTo>
                  <a:cubicBezTo>
                    <a:pt x="1268" y="11242"/>
                    <a:pt x="1802" y="9975"/>
                    <a:pt x="2469" y="8774"/>
                  </a:cubicBezTo>
                  <a:cubicBezTo>
                    <a:pt x="2558" y="8596"/>
                    <a:pt x="2424" y="8448"/>
                    <a:pt x="2286" y="8448"/>
                  </a:cubicBezTo>
                  <a:close/>
                  <a:moveTo>
                    <a:pt x="327" y="14371"/>
                  </a:moveTo>
                  <a:cubicBezTo>
                    <a:pt x="242" y="14371"/>
                    <a:pt x="163" y="14458"/>
                    <a:pt x="134" y="14544"/>
                  </a:cubicBezTo>
                  <a:cubicBezTo>
                    <a:pt x="101" y="14978"/>
                    <a:pt x="67" y="15378"/>
                    <a:pt x="34" y="15812"/>
                  </a:cubicBezTo>
                  <a:cubicBezTo>
                    <a:pt x="34" y="15912"/>
                    <a:pt x="101" y="16012"/>
                    <a:pt x="234" y="16012"/>
                  </a:cubicBezTo>
                  <a:cubicBezTo>
                    <a:pt x="334" y="16012"/>
                    <a:pt x="434" y="15945"/>
                    <a:pt x="468" y="15845"/>
                  </a:cubicBezTo>
                  <a:cubicBezTo>
                    <a:pt x="468" y="15445"/>
                    <a:pt x="501" y="15011"/>
                    <a:pt x="568" y="14611"/>
                  </a:cubicBezTo>
                  <a:cubicBezTo>
                    <a:pt x="568" y="14478"/>
                    <a:pt x="501" y="14378"/>
                    <a:pt x="367" y="14378"/>
                  </a:cubicBezTo>
                  <a:cubicBezTo>
                    <a:pt x="354" y="14373"/>
                    <a:pt x="341" y="14371"/>
                    <a:pt x="327" y="14371"/>
                  </a:cubicBezTo>
                  <a:close/>
                  <a:moveTo>
                    <a:pt x="32463" y="12119"/>
                  </a:moveTo>
                  <a:cubicBezTo>
                    <a:pt x="32341" y="12119"/>
                    <a:pt x="32218" y="12219"/>
                    <a:pt x="32257" y="12376"/>
                  </a:cubicBezTo>
                  <a:cubicBezTo>
                    <a:pt x="32590" y="13677"/>
                    <a:pt x="32791" y="15045"/>
                    <a:pt x="32824" y="16379"/>
                  </a:cubicBezTo>
                  <a:lnTo>
                    <a:pt x="32824" y="16446"/>
                  </a:lnTo>
                  <a:cubicBezTo>
                    <a:pt x="32824" y="16579"/>
                    <a:pt x="32891" y="16646"/>
                    <a:pt x="33024" y="16646"/>
                  </a:cubicBezTo>
                  <a:cubicBezTo>
                    <a:pt x="33158" y="16646"/>
                    <a:pt x="33224" y="16579"/>
                    <a:pt x="33224" y="16446"/>
                  </a:cubicBezTo>
                  <a:lnTo>
                    <a:pt x="33224" y="16379"/>
                  </a:lnTo>
                  <a:cubicBezTo>
                    <a:pt x="33224" y="14978"/>
                    <a:pt x="33024" y="13610"/>
                    <a:pt x="32657" y="12276"/>
                  </a:cubicBezTo>
                  <a:cubicBezTo>
                    <a:pt x="32630" y="12167"/>
                    <a:pt x="32547" y="12119"/>
                    <a:pt x="32463" y="12119"/>
                  </a:cubicBezTo>
                  <a:close/>
                  <a:moveTo>
                    <a:pt x="201" y="16879"/>
                  </a:moveTo>
                  <a:cubicBezTo>
                    <a:pt x="101" y="16879"/>
                    <a:pt x="1" y="16980"/>
                    <a:pt x="1" y="17080"/>
                  </a:cubicBezTo>
                  <a:cubicBezTo>
                    <a:pt x="34" y="17780"/>
                    <a:pt x="101" y="18481"/>
                    <a:pt x="201" y="19181"/>
                  </a:cubicBezTo>
                  <a:cubicBezTo>
                    <a:pt x="201" y="19281"/>
                    <a:pt x="301" y="19348"/>
                    <a:pt x="401" y="19348"/>
                  </a:cubicBezTo>
                  <a:lnTo>
                    <a:pt x="434" y="19348"/>
                  </a:lnTo>
                  <a:cubicBezTo>
                    <a:pt x="534" y="19348"/>
                    <a:pt x="634" y="19248"/>
                    <a:pt x="601" y="19114"/>
                  </a:cubicBezTo>
                  <a:cubicBezTo>
                    <a:pt x="501" y="18447"/>
                    <a:pt x="434" y="17747"/>
                    <a:pt x="434" y="17080"/>
                  </a:cubicBezTo>
                  <a:cubicBezTo>
                    <a:pt x="434" y="16946"/>
                    <a:pt x="334" y="16879"/>
                    <a:pt x="201" y="16879"/>
                  </a:cubicBezTo>
                  <a:close/>
                  <a:moveTo>
                    <a:pt x="32550" y="20375"/>
                  </a:moveTo>
                  <a:cubicBezTo>
                    <a:pt x="32465" y="20375"/>
                    <a:pt x="32386" y="20462"/>
                    <a:pt x="32357" y="20549"/>
                  </a:cubicBezTo>
                  <a:cubicBezTo>
                    <a:pt x="32190" y="21216"/>
                    <a:pt x="31990" y="21850"/>
                    <a:pt x="31723" y="22517"/>
                  </a:cubicBezTo>
                  <a:cubicBezTo>
                    <a:pt x="31690" y="22617"/>
                    <a:pt x="31723" y="22750"/>
                    <a:pt x="31857" y="22784"/>
                  </a:cubicBezTo>
                  <a:lnTo>
                    <a:pt x="31923" y="22784"/>
                  </a:lnTo>
                  <a:cubicBezTo>
                    <a:pt x="31990" y="22784"/>
                    <a:pt x="32090" y="22750"/>
                    <a:pt x="32123" y="22650"/>
                  </a:cubicBezTo>
                  <a:cubicBezTo>
                    <a:pt x="32357" y="21983"/>
                    <a:pt x="32590" y="21316"/>
                    <a:pt x="32757" y="20649"/>
                  </a:cubicBezTo>
                  <a:cubicBezTo>
                    <a:pt x="32791" y="20549"/>
                    <a:pt x="32724" y="20415"/>
                    <a:pt x="32590" y="20382"/>
                  </a:cubicBezTo>
                  <a:cubicBezTo>
                    <a:pt x="32577" y="20378"/>
                    <a:pt x="32564" y="20375"/>
                    <a:pt x="32550" y="20375"/>
                  </a:cubicBezTo>
                  <a:close/>
                  <a:moveTo>
                    <a:pt x="31416" y="23492"/>
                  </a:moveTo>
                  <a:cubicBezTo>
                    <a:pt x="31341" y="23492"/>
                    <a:pt x="31267" y="23529"/>
                    <a:pt x="31223" y="23618"/>
                  </a:cubicBezTo>
                  <a:cubicBezTo>
                    <a:pt x="31089" y="23985"/>
                    <a:pt x="30856" y="24351"/>
                    <a:pt x="30656" y="24718"/>
                  </a:cubicBezTo>
                  <a:cubicBezTo>
                    <a:pt x="30589" y="24818"/>
                    <a:pt x="30622" y="24952"/>
                    <a:pt x="30722" y="25019"/>
                  </a:cubicBezTo>
                  <a:lnTo>
                    <a:pt x="30856" y="25019"/>
                  </a:lnTo>
                  <a:cubicBezTo>
                    <a:pt x="30923" y="25019"/>
                    <a:pt x="30989" y="24985"/>
                    <a:pt x="31023" y="24919"/>
                  </a:cubicBezTo>
                  <a:cubicBezTo>
                    <a:pt x="31223" y="24552"/>
                    <a:pt x="31423" y="24185"/>
                    <a:pt x="31623" y="23818"/>
                  </a:cubicBezTo>
                  <a:cubicBezTo>
                    <a:pt x="31712" y="23640"/>
                    <a:pt x="31564" y="23492"/>
                    <a:pt x="31416" y="23492"/>
                  </a:cubicBezTo>
                  <a:close/>
                  <a:moveTo>
                    <a:pt x="1576" y="22901"/>
                  </a:moveTo>
                  <a:cubicBezTo>
                    <a:pt x="1432" y="22901"/>
                    <a:pt x="1282" y="23045"/>
                    <a:pt x="1368" y="23217"/>
                  </a:cubicBezTo>
                  <a:cubicBezTo>
                    <a:pt x="1935" y="24485"/>
                    <a:pt x="2669" y="25719"/>
                    <a:pt x="3536" y="26820"/>
                  </a:cubicBezTo>
                  <a:cubicBezTo>
                    <a:pt x="3567" y="26881"/>
                    <a:pt x="3625" y="26914"/>
                    <a:pt x="3686" y="26919"/>
                  </a:cubicBezTo>
                  <a:lnTo>
                    <a:pt x="3686" y="26919"/>
                  </a:lnTo>
                  <a:cubicBezTo>
                    <a:pt x="3742" y="26914"/>
                    <a:pt x="3773" y="26884"/>
                    <a:pt x="3803" y="26853"/>
                  </a:cubicBezTo>
                  <a:cubicBezTo>
                    <a:pt x="3903" y="26787"/>
                    <a:pt x="3903" y="26653"/>
                    <a:pt x="3837" y="26586"/>
                  </a:cubicBezTo>
                  <a:cubicBezTo>
                    <a:pt x="3003" y="25486"/>
                    <a:pt x="2302" y="24285"/>
                    <a:pt x="1768" y="23051"/>
                  </a:cubicBezTo>
                  <a:cubicBezTo>
                    <a:pt x="1733" y="22944"/>
                    <a:pt x="1656" y="22901"/>
                    <a:pt x="1576" y="22901"/>
                  </a:cubicBezTo>
                  <a:close/>
                  <a:moveTo>
                    <a:pt x="3686" y="26919"/>
                  </a:moveTo>
                  <a:cubicBezTo>
                    <a:pt x="3681" y="26920"/>
                    <a:pt x="3676" y="26920"/>
                    <a:pt x="3670" y="26920"/>
                  </a:cubicBezTo>
                  <a:lnTo>
                    <a:pt x="3703" y="26920"/>
                  </a:lnTo>
                  <a:cubicBezTo>
                    <a:pt x="3698" y="26920"/>
                    <a:pt x="3692" y="26920"/>
                    <a:pt x="3686" y="26919"/>
                  </a:cubicBezTo>
                  <a:close/>
                  <a:moveTo>
                    <a:pt x="5071" y="28071"/>
                  </a:moveTo>
                  <a:cubicBezTo>
                    <a:pt x="5021" y="28071"/>
                    <a:pt x="4971" y="28088"/>
                    <a:pt x="4937" y="28121"/>
                  </a:cubicBezTo>
                  <a:cubicBezTo>
                    <a:pt x="4837" y="28221"/>
                    <a:pt x="4837" y="28354"/>
                    <a:pt x="4937" y="28421"/>
                  </a:cubicBezTo>
                  <a:cubicBezTo>
                    <a:pt x="5238" y="28688"/>
                    <a:pt x="5538" y="28988"/>
                    <a:pt x="5871" y="29255"/>
                  </a:cubicBezTo>
                  <a:cubicBezTo>
                    <a:pt x="5902" y="29286"/>
                    <a:pt x="5932" y="29316"/>
                    <a:pt x="5988" y="29321"/>
                  </a:cubicBezTo>
                  <a:lnTo>
                    <a:pt x="5988" y="29321"/>
                  </a:lnTo>
                  <a:cubicBezTo>
                    <a:pt x="6049" y="29316"/>
                    <a:pt x="6108" y="29286"/>
                    <a:pt x="6138" y="29255"/>
                  </a:cubicBezTo>
                  <a:cubicBezTo>
                    <a:pt x="6205" y="29188"/>
                    <a:pt x="6205" y="29055"/>
                    <a:pt x="6138" y="28955"/>
                  </a:cubicBezTo>
                  <a:cubicBezTo>
                    <a:pt x="5805" y="28688"/>
                    <a:pt x="5504" y="28421"/>
                    <a:pt x="5204" y="28121"/>
                  </a:cubicBezTo>
                  <a:cubicBezTo>
                    <a:pt x="5171" y="28088"/>
                    <a:pt x="5121" y="28071"/>
                    <a:pt x="5071" y="28071"/>
                  </a:cubicBezTo>
                  <a:close/>
                  <a:moveTo>
                    <a:pt x="5988" y="29321"/>
                  </a:moveTo>
                  <a:lnTo>
                    <a:pt x="5988" y="29321"/>
                  </a:lnTo>
                  <a:cubicBezTo>
                    <a:pt x="5983" y="29321"/>
                    <a:pt x="5977" y="29322"/>
                    <a:pt x="5971" y="29322"/>
                  </a:cubicBezTo>
                  <a:lnTo>
                    <a:pt x="6005" y="29322"/>
                  </a:lnTo>
                  <a:cubicBezTo>
                    <a:pt x="5999" y="29322"/>
                    <a:pt x="5994" y="29321"/>
                    <a:pt x="5988" y="29321"/>
                  </a:cubicBezTo>
                  <a:close/>
                  <a:moveTo>
                    <a:pt x="29694" y="26356"/>
                  </a:moveTo>
                  <a:cubicBezTo>
                    <a:pt x="29634" y="26356"/>
                    <a:pt x="29570" y="26385"/>
                    <a:pt x="29522" y="26453"/>
                  </a:cubicBezTo>
                  <a:cubicBezTo>
                    <a:pt x="28688" y="27520"/>
                    <a:pt x="27720" y="28521"/>
                    <a:pt x="26653" y="29355"/>
                  </a:cubicBezTo>
                  <a:cubicBezTo>
                    <a:pt x="26488" y="29487"/>
                    <a:pt x="26584" y="29717"/>
                    <a:pt x="26779" y="29722"/>
                  </a:cubicBezTo>
                  <a:lnTo>
                    <a:pt x="26779" y="29722"/>
                  </a:lnTo>
                  <a:cubicBezTo>
                    <a:pt x="26830" y="29721"/>
                    <a:pt x="26862" y="29717"/>
                    <a:pt x="26920" y="29689"/>
                  </a:cubicBezTo>
                  <a:cubicBezTo>
                    <a:pt x="28021" y="28821"/>
                    <a:pt x="28988" y="27821"/>
                    <a:pt x="29855" y="26687"/>
                  </a:cubicBezTo>
                  <a:cubicBezTo>
                    <a:pt x="29973" y="26521"/>
                    <a:pt x="29841" y="26356"/>
                    <a:pt x="29694" y="26356"/>
                  </a:cubicBezTo>
                  <a:close/>
                  <a:moveTo>
                    <a:pt x="26779" y="29722"/>
                  </a:moveTo>
                  <a:lnTo>
                    <a:pt x="26779" y="29722"/>
                  </a:lnTo>
                  <a:cubicBezTo>
                    <a:pt x="26771" y="29722"/>
                    <a:pt x="26762" y="29722"/>
                    <a:pt x="26753" y="29722"/>
                  </a:cubicBezTo>
                  <a:lnTo>
                    <a:pt x="26786" y="29722"/>
                  </a:lnTo>
                  <a:cubicBezTo>
                    <a:pt x="26784" y="29722"/>
                    <a:pt x="26782" y="29722"/>
                    <a:pt x="26779" y="29722"/>
                  </a:cubicBezTo>
                  <a:close/>
                  <a:moveTo>
                    <a:pt x="6960" y="29676"/>
                  </a:moveTo>
                  <a:cubicBezTo>
                    <a:pt x="6899" y="29676"/>
                    <a:pt x="6842" y="29700"/>
                    <a:pt x="6805" y="29755"/>
                  </a:cubicBezTo>
                  <a:cubicBezTo>
                    <a:pt x="6739" y="29855"/>
                    <a:pt x="6772" y="29989"/>
                    <a:pt x="6839" y="30056"/>
                  </a:cubicBezTo>
                  <a:cubicBezTo>
                    <a:pt x="7406" y="30456"/>
                    <a:pt x="8006" y="30856"/>
                    <a:pt x="8640" y="31190"/>
                  </a:cubicBezTo>
                  <a:cubicBezTo>
                    <a:pt x="8673" y="31190"/>
                    <a:pt x="8707" y="31223"/>
                    <a:pt x="8740" y="31223"/>
                  </a:cubicBezTo>
                  <a:cubicBezTo>
                    <a:pt x="8807" y="31223"/>
                    <a:pt x="8874" y="31156"/>
                    <a:pt x="8907" y="31090"/>
                  </a:cubicBezTo>
                  <a:cubicBezTo>
                    <a:pt x="8974" y="30990"/>
                    <a:pt x="8940" y="30890"/>
                    <a:pt x="8840" y="30823"/>
                  </a:cubicBezTo>
                  <a:cubicBezTo>
                    <a:pt x="8240" y="30489"/>
                    <a:pt x="7639" y="30122"/>
                    <a:pt x="7106" y="29722"/>
                  </a:cubicBezTo>
                  <a:cubicBezTo>
                    <a:pt x="7061" y="29692"/>
                    <a:pt x="7009" y="29676"/>
                    <a:pt x="6960" y="29676"/>
                  </a:cubicBezTo>
                  <a:close/>
                  <a:moveTo>
                    <a:pt x="23196" y="31444"/>
                  </a:moveTo>
                  <a:cubicBezTo>
                    <a:pt x="23169" y="31444"/>
                    <a:pt x="23142" y="31448"/>
                    <a:pt x="23117" y="31457"/>
                  </a:cubicBezTo>
                  <a:cubicBezTo>
                    <a:pt x="22483" y="31723"/>
                    <a:pt x="21849" y="31957"/>
                    <a:pt x="21182" y="32157"/>
                  </a:cubicBezTo>
                  <a:cubicBezTo>
                    <a:pt x="20925" y="32189"/>
                    <a:pt x="20947" y="32593"/>
                    <a:pt x="21217" y="32593"/>
                  </a:cubicBezTo>
                  <a:cubicBezTo>
                    <a:pt x="21227" y="32593"/>
                    <a:pt x="21238" y="32592"/>
                    <a:pt x="21249" y="32591"/>
                  </a:cubicBezTo>
                  <a:cubicBezTo>
                    <a:pt x="21282" y="32557"/>
                    <a:pt x="21282" y="32557"/>
                    <a:pt x="21316" y="32557"/>
                  </a:cubicBezTo>
                  <a:cubicBezTo>
                    <a:pt x="21983" y="32357"/>
                    <a:pt x="22650" y="32124"/>
                    <a:pt x="23284" y="31824"/>
                  </a:cubicBezTo>
                  <a:cubicBezTo>
                    <a:pt x="23384" y="31790"/>
                    <a:pt x="23451" y="31657"/>
                    <a:pt x="23384" y="31557"/>
                  </a:cubicBezTo>
                  <a:cubicBezTo>
                    <a:pt x="23359" y="31482"/>
                    <a:pt x="23278" y="31444"/>
                    <a:pt x="23196" y="31444"/>
                  </a:cubicBezTo>
                  <a:close/>
                  <a:moveTo>
                    <a:pt x="19981" y="32457"/>
                  </a:moveTo>
                  <a:cubicBezTo>
                    <a:pt x="19615" y="32557"/>
                    <a:pt x="19181" y="32624"/>
                    <a:pt x="18781" y="32691"/>
                  </a:cubicBezTo>
                  <a:cubicBezTo>
                    <a:pt x="18647" y="32691"/>
                    <a:pt x="18580" y="32791"/>
                    <a:pt x="18580" y="32924"/>
                  </a:cubicBezTo>
                  <a:cubicBezTo>
                    <a:pt x="18614" y="33024"/>
                    <a:pt x="18681" y="33091"/>
                    <a:pt x="18814" y="33091"/>
                  </a:cubicBezTo>
                  <a:cubicBezTo>
                    <a:pt x="19248" y="33024"/>
                    <a:pt x="19648" y="32958"/>
                    <a:pt x="20082" y="32891"/>
                  </a:cubicBezTo>
                  <a:cubicBezTo>
                    <a:pt x="20182" y="32858"/>
                    <a:pt x="20248" y="32724"/>
                    <a:pt x="20248" y="32624"/>
                  </a:cubicBezTo>
                  <a:cubicBezTo>
                    <a:pt x="20215" y="32524"/>
                    <a:pt x="20115" y="32457"/>
                    <a:pt x="19981" y="32457"/>
                  </a:cubicBezTo>
                  <a:close/>
                  <a:moveTo>
                    <a:pt x="12589" y="32315"/>
                  </a:moveTo>
                  <a:cubicBezTo>
                    <a:pt x="12500" y="32315"/>
                    <a:pt x="12404" y="32380"/>
                    <a:pt x="12376" y="32491"/>
                  </a:cubicBezTo>
                  <a:cubicBezTo>
                    <a:pt x="12376" y="32591"/>
                    <a:pt x="12443" y="32691"/>
                    <a:pt x="12543" y="32724"/>
                  </a:cubicBezTo>
                  <a:cubicBezTo>
                    <a:pt x="13877" y="33058"/>
                    <a:pt x="15245" y="33225"/>
                    <a:pt x="16612" y="33225"/>
                  </a:cubicBezTo>
                  <a:lnTo>
                    <a:pt x="16712" y="33225"/>
                  </a:lnTo>
                  <a:cubicBezTo>
                    <a:pt x="17013" y="33225"/>
                    <a:pt x="17013" y="32824"/>
                    <a:pt x="16712" y="32824"/>
                  </a:cubicBezTo>
                  <a:lnTo>
                    <a:pt x="16612" y="32824"/>
                  </a:lnTo>
                  <a:cubicBezTo>
                    <a:pt x="15278" y="32824"/>
                    <a:pt x="13944" y="32657"/>
                    <a:pt x="12643" y="32324"/>
                  </a:cubicBezTo>
                  <a:cubicBezTo>
                    <a:pt x="12626" y="32318"/>
                    <a:pt x="12608" y="32315"/>
                    <a:pt x="12589" y="323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08;p102">
              <a:extLst>
                <a:ext uri="{FF2B5EF4-FFF2-40B4-BE49-F238E27FC236}">
                  <a16:creationId xmlns:a16="http://schemas.microsoft.com/office/drawing/2014/main" id="{2558983C-85BD-EB80-BE13-F6332965152A}"/>
                </a:ext>
              </a:extLst>
            </p:cNvPr>
            <p:cNvSpPr/>
            <p:nvPr/>
          </p:nvSpPr>
          <p:spPr>
            <a:xfrm>
              <a:off x="2344037" y="1346899"/>
              <a:ext cx="514691" cy="514710"/>
            </a:xfrm>
            <a:custGeom>
              <a:avLst/>
              <a:gdLst/>
              <a:ahLst/>
              <a:cxnLst/>
              <a:rect l="l" t="t" r="r" b="b"/>
              <a:pathLst>
                <a:path w="27720" h="27721" extrusionOk="0">
                  <a:moveTo>
                    <a:pt x="13843" y="0"/>
                  </a:moveTo>
                  <a:cubicBezTo>
                    <a:pt x="6205" y="0"/>
                    <a:pt x="0" y="6205"/>
                    <a:pt x="0" y="13844"/>
                  </a:cubicBezTo>
                  <a:cubicBezTo>
                    <a:pt x="0" y="21516"/>
                    <a:pt x="6205" y="27720"/>
                    <a:pt x="13843" y="27720"/>
                  </a:cubicBezTo>
                  <a:cubicBezTo>
                    <a:pt x="21516" y="27720"/>
                    <a:pt x="27720" y="21516"/>
                    <a:pt x="27720" y="13844"/>
                  </a:cubicBezTo>
                  <a:cubicBezTo>
                    <a:pt x="27720" y="6205"/>
                    <a:pt x="21516" y="0"/>
                    <a:pt x="138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09;p102">
              <a:extLst>
                <a:ext uri="{FF2B5EF4-FFF2-40B4-BE49-F238E27FC236}">
                  <a16:creationId xmlns:a16="http://schemas.microsoft.com/office/drawing/2014/main" id="{86EC69DF-C34C-A409-67F4-AF371415AEC8}"/>
                </a:ext>
              </a:extLst>
            </p:cNvPr>
            <p:cNvSpPr/>
            <p:nvPr/>
          </p:nvSpPr>
          <p:spPr>
            <a:xfrm>
              <a:off x="2518070" y="1463948"/>
              <a:ext cx="166625" cy="280592"/>
            </a:xfrm>
            <a:custGeom>
              <a:avLst/>
              <a:gdLst/>
              <a:ahLst/>
              <a:cxnLst/>
              <a:rect l="l" t="t" r="r" b="b"/>
              <a:pathLst>
                <a:path w="8974" h="15112" extrusionOk="0">
                  <a:moveTo>
                    <a:pt x="3937" y="3570"/>
                  </a:moveTo>
                  <a:lnTo>
                    <a:pt x="3937" y="6405"/>
                  </a:lnTo>
                  <a:cubicBezTo>
                    <a:pt x="3003" y="6139"/>
                    <a:pt x="2302" y="5738"/>
                    <a:pt x="2302" y="5038"/>
                  </a:cubicBezTo>
                  <a:cubicBezTo>
                    <a:pt x="2302" y="4337"/>
                    <a:pt x="2803" y="3737"/>
                    <a:pt x="3937" y="3570"/>
                  </a:cubicBezTo>
                  <a:close/>
                  <a:moveTo>
                    <a:pt x="5238" y="8707"/>
                  </a:moveTo>
                  <a:cubicBezTo>
                    <a:pt x="6198" y="8972"/>
                    <a:pt x="6896" y="9336"/>
                    <a:pt x="6905" y="10125"/>
                  </a:cubicBezTo>
                  <a:lnTo>
                    <a:pt x="6905" y="10125"/>
                  </a:lnTo>
                  <a:cubicBezTo>
                    <a:pt x="6897" y="10817"/>
                    <a:pt x="6396" y="11344"/>
                    <a:pt x="5238" y="11542"/>
                  </a:cubicBezTo>
                  <a:lnTo>
                    <a:pt x="5238" y="8707"/>
                  </a:lnTo>
                  <a:close/>
                  <a:moveTo>
                    <a:pt x="3937" y="1"/>
                  </a:moveTo>
                  <a:lnTo>
                    <a:pt x="3937" y="1802"/>
                  </a:lnTo>
                  <a:cubicBezTo>
                    <a:pt x="1435" y="2036"/>
                    <a:pt x="234" y="3470"/>
                    <a:pt x="234" y="5105"/>
                  </a:cubicBezTo>
                  <a:cubicBezTo>
                    <a:pt x="234" y="7339"/>
                    <a:pt x="2135" y="7940"/>
                    <a:pt x="3937" y="8340"/>
                  </a:cubicBezTo>
                  <a:lnTo>
                    <a:pt x="3937" y="11576"/>
                  </a:lnTo>
                  <a:cubicBezTo>
                    <a:pt x="2769" y="11476"/>
                    <a:pt x="1635" y="11042"/>
                    <a:pt x="734" y="10342"/>
                  </a:cubicBezTo>
                  <a:lnTo>
                    <a:pt x="1" y="11976"/>
                  </a:lnTo>
                  <a:cubicBezTo>
                    <a:pt x="834" y="12677"/>
                    <a:pt x="2369" y="13210"/>
                    <a:pt x="3937" y="13310"/>
                  </a:cubicBezTo>
                  <a:lnTo>
                    <a:pt x="3937" y="15112"/>
                  </a:lnTo>
                  <a:lnTo>
                    <a:pt x="5238" y="15112"/>
                  </a:lnTo>
                  <a:lnTo>
                    <a:pt x="5238" y="13310"/>
                  </a:lnTo>
                  <a:cubicBezTo>
                    <a:pt x="7773" y="13010"/>
                    <a:pt x="8974" y="11643"/>
                    <a:pt x="8974" y="9975"/>
                  </a:cubicBezTo>
                  <a:cubicBezTo>
                    <a:pt x="8974" y="7740"/>
                    <a:pt x="7039" y="7173"/>
                    <a:pt x="5271" y="6739"/>
                  </a:cubicBezTo>
                  <a:lnTo>
                    <a:pt x="5271" y="3503"/>
                  </a:lnTo>
                  <a:cubicBezTo>
                    <a:pt x="6172" y="3603"/>
                    <a:pt x="7072" y="3904"/>
                    <a:pt x="7873" y="4371"/>
                  </a:cubicBezTo>
                  <a:lnTo>
                    <a:pt x="8507" y="2736"/>
                  </a:lnTo>
                  <a:cubicBezTo>
                    <a:pt x="7506" y="2169"/>
                    <a:pt x="6405" y="1802"/>
                    <a:pt x="5238" y="1769"/>
                  </a:cubicBezTo>
                  <a:lnTo>
                    <a:pt x="52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10;p102">
              <a:extLst>
                <a:ext uri="{FF2B5EF4-FFF2-40B4-BE49-F238E27FC236}">
                  <a16:creationId xmlns:a16="http://schemas.microsoft.com/office/drawing/2014/main" id="{ACE58846-4277-E940-E48C-2191C1B3806C}"/>
                </a:ext>
              </a:extLst>
            </p:cNvPr>
            <p:cNvSpPr/>
            <p:nvPr/>
          </p:nvSpPr>
          <p:spPr>
            <a:xfrm>
              <a:off x="1781646" y="2058498"/>
              <a:ext cx="615048" cy="615086"/>
            </a:xfrm>
            <a:custGeom>
              <a:avLst/>
              <a:gdLst/>
              <a:ahLst/>
              <a:cxnLst/>
              <a:rect l="l" t="t" r="r" b="b"/>
              <a:pathLst>
                <a:path w="33125" h="33127" extrusionOk="0">
                  <a:moveTo>
                    <a:pt x="14809" y="1"/>
                  </a:moveTo>
                  <a:cubicBezTo>
                    <a:pt x="14799" y="1"/>
                    <a:pt x="14789" y="1"/>
                    <a:pt x="14778" y="3"/>
                  </a:cubicBezTo>
                  <a:cubicBezTo>
                    <a:pt x="14511" y="36"/>
                    <a:pt x="14211" y="70"/>
                    <a:pt x="13944" y="103"/>
                  </a:cubicBezTo>
                  <a:cubicBezTo>
                    <a:pt x="13688" y="135"/>
                    <a:pt x="13708" y="505"/>
                    <a:pt x="13947" y="505"/>
                  </a:cubicBezTo>
                  <a:cubicBezTo>
                    <a:pt x="13957" y="505"/>
                    <a:pt x="13967" y="505"/>
                    <a:pt x="13978" y="503"/>
                  </a:cubicBezTo>
                  <a:cubicBezTo>
                    <a:pt x="14278" y="470"/>
                    <a:pt x="14545" y="436"/>
                    <a:pt x="14811" y="403"/>
                  </a:cubicBezTo>
                  <a:cubicBezTo>
                    <a:pt x="15068" y="371"/>
                    <a:pt x="15047" y="1"/>
                    <a:pt x="14809" y="1"/>
                  </a:cubicBezTo>
                  <a:close/>
                  <a:moveTo>
                    <a:pt x="20995" y="528"/>
                  </a:moveTo>
                  <a:cubicBezTo>
                    <a:pt x="20906" y="528"/>
                    <a:pt x="20810" y="593"/>
                    <a:pt x="20782" y="703"/>
                  </a:cubicBezTo>
                  <a:cubicBezTo>
                    <a:pt x="20749" y="803"/>
                    <a:pt x="20816" y="903"/>
                    <a:pt x="20949" y="937"/>
                  </a:cubicBezTo>
                  <a:cubicBezTo>
                    <a:pt x="21583" y="1137"/>
                    <a:pt x="22250" y="1370"/>
                    <a:pt x="22884" y="1637"/>
                  </a:cubicBezTo>
                  <a:lnTo>
                    <a:pt x="22951" y="1637"/>
                  </a:lnTo>
                  <a:cubicBezTo>
                    <a:pt x="23017" y="1637"/>
                    <a:pt x="23117" y="1604"/>
                    <a:pt x="23151" y="1504"/>
                  </a:cubicBezTo>
                  <a:cubicBezTo>
                    <a:pt x="23184" y="1404"/>
                    <a:pt x="23151" y="1304"/>
                    <a:pt x="23051" y="1237"/>
                  </a:cubicBezTo>
                  <a:cubicBezTo>
                    <a:pt x="22384" y="970"/>
                    <a:pt x="21716" y="737"/>
                    <a:pt x="21049" y="537"/>
                  </a:cubicBezTo>
                  <a:cubicBezTo>
                    <a:pt x="21032" y="531"/>
                    <a:pt x="21014" y="528"/>
                    <a:pt x="20995" y="528"/>
                  </a:cubicBezTo>
                  <a:close/>
                  <a:moveTo>
                    <a:pt x="9960" y="1285"/>
                  </a:moveTo>
                  <a:cubicBezTo>
                    <a:pt x="9933" y="1285"/>
                    <a:pt x="9904" y="1291"/>
                    <a:pt x="9875" y="1304"/>
                  </a:cubicBezTo>
                  <a:cubicBezTo>
                    <a:pt x="7940" y="2138"/>
                    <a:pt x="6205" y="3339"/>
                    <a:pt x="4704" y="4840"/>
                  </a:cubicBezTo>
                  <a:cubicBezTo>
                    <a:pt x="4638" y="4906"/>
                    <a:pt x="4638" y="5040"/>
                    <a:pt x="4704" y="5140"/>
                  </a:cubicBezTo>
                  <a:cubicBezTo>
                    <a:pt x="4735" y="5170"/>
                    <a:pt x="4793" y="5201"/>
                    <a:pt x="4854" y="5206"/>
                  </a:cubicBezTo>
                  <a:lnTo>
                    <a:pt x="4854" y="5206"/>
                  </a:lnTo>
                  <a:cubicBezTo>
                    <a:pt x="4910" y="5201"/>
                    <a:pt x="4943" y="5170"/>
                    <a:pt x="5004" y="5140"/>
                  </a:cubicBezTo>
                  <a:cubicBezTo>
                    <a:pt x="6439" y="3672"/>
                    <a:pt x="8173" y="2505"/>
                    <a:pt x="10041" y="1671"/>
                  </a:cubicBezTo>
                  <a:cubicBezTo>
                    <a:pt x="10245" y="1554"/>
                    <a:pt x="10144" y="1285"/>
                    <a:pt x="9960" y="1285"/>
                  </a:cubicBezTo>
                  <a:close/>
                  <a:moveTo>
                    <a:pt x="4854" y="5206"/>
                  </a:moveTo>
                  <a:lnTo>
                    <a:pt x="4854" y="5206"/>
                  </a:lnTo>
                  <a:cubicBezTo>
                    <a:pt x="4849" y="5206"/>
                    <a:pt x="4843" y="5207"/>
                    <a:pt x="4838" y="5207"/>
                  </a:cubicBezTo>
                  <a:lnTo>
                    <a:pt x="4871" y="5207"/>
                  </a:lnTo>
                  <a:cubicBezTo>
                    <a:pt x="4865" y="5207"/>
                    <a:pt x="4860" y="5206"/>
                    <a:pt x="4854" y="5206"/>
                  </a:cubicBezTo>
                  <a:close/>
                  <a:moveTo>
                    <a:pt x="24118" y="1761"/>
                  </a:moveTo>
                  <a:cubicBezTo>
                    <a:pt x="23922" y="1761"/>
                    <a:pt x="23804" y="2017"/>
                    <a:pt x="23985" y="2138"/>
                  </a:cubicBezTo>
                  <a:cubicBezTo>
                    <a:pt x="25819" y="3105"/>
                    <a:pt x="27454" y="4406"/>
                    <a:pt x="28821" y="5974"/>
                  </a:cubicBezTo>
                  <a:cubicBezTo>
                    <a:pt x="28855" y="6007"/>
                    <a:pt x="28888" y="6040"/>
                    <a:pt x="28955" y="6040"/>
                  </a:cubicBezTo>
                  <a:cubicBezTo>
                    <a:pt x="29022" y="6040"/>
                    <a:pt x="29055" y="6007"/>
                    <a:pt x="29088" y="5974"/>
                  </a:cubicBezTo>
                  <a:cubicBezTo>
                    <a:pt x="29188" y="5907"/>
                    <a:pt x="29188" y="5774"/>
                    <a:pt x="29122" y="5674"/>
                  </a:cubicBezTo>
                  <a:cubicBezTo>
                    <a:pt x="27754" y="4072"/>
                    <a:pt x="26053" y="2738"/>
                    <a:pt x="24185" y="1771"/>
                  </a:cubicBezTo>
                  <a:cubicBezTo>
                    <a:pt x="24162" y="1764"/>
                    <a:pt x="24140" y="1761"/>
                    <a:pt x="24118" y="1761"/>
                  </a:cubicBezTo>
                  <a:close/>
                  <a:moveTo>
                    <a:pt x="4003" y="5708"/>
                  </a:moveTo>
                  <a:cubicBezTo>
                    <a:pt x="3942" y="5708"/>
                    <a:pt x="3881" y="5736"/>
                    <a:pt x="3837" y="5807"/>
                  </a:cubicBezTo>
                  <a:cubicBezTo>
                    <a:pt x="3403" y="6341"/>
                    <a:pt x="2970" y="6908"/>
                    <a:pt x="2603" y="7475"/>
                  </a:cubicBezTo>
                  <a:cubicBezTo>
                    <a:pt x="2536" y="7575"/>
                    <a:pt x="2569" y="7708"/>
                    <a:pt x="2669" y="7775"/>
                  </a:cubicBezTo>
                  <a:cubicBezTo>
                    <a:pt x="2703" y="7775"/>
                    <a:pt x="2736" y="7808"/>
                    <a:pt x="2770" y="7808"/>
                  </a:cubicBezTo>
                  <a:cubicBezTo>
                    <a:pt x="2836" y="7808"/>
                    <a:pt x="2903" y="7775"/>
                    <a:pt x="2936" y="7742"/>
                  </a:cubicBezTo>
                  <a:cubicBezTo>
                    <a:pt x="3303" y="7175"/>
                    <a:pt x="3704" y="6608"/>
                    <a:pt x="4171" y="6074"/>
                  </a:cubicBezTo>
                  <a:cubicBezTo>
                    <a:pt x="4342" y="5927"/>
                    <a:pt x="4171" y="5708"/>
                    <a:pt x="4003" y="5708"/>
                  </a:cubicBezTo>
                  <a:close/>
                  <a:moveTo>
                    <a:pt x="31268" y="9082"/>
                  </a:moveTo>
                  <a:cubicBezTo>
                    <a:pt x="31128" y="9082"/>
                    <a:pt x="30990" y="9222"/>
                    <a:pt x="31056" y="9376"/>
                  </a:cubicBezTo>
                  <a:cubicBezTo>
                    <a:pt x="31190" y="9643"/>
                    <a:pt x="31290" y="9877"/>
                    <a:pt x="31423" y="10143"/>
                  </a:cubicBezTo>
                  <a:cubicBezTo>
                    <a:pt x="31457" y="10210"/>
                    <a:pt x="31523" y="10243"/>
                    <a:pt x="31590" y="10243"/>
                  </a:cubicBezTo>
                  <a:lnTo>
                    <a:pt x="31690" y="10243"/>
                  </a:lnTo>
                  <a:cubicBezTo>
                    <a:pt x="31790" y="10177"/>
                    <a:pt x="31857" y="10077"/>
                    <a:pt x="31790" y="9977"/>
                  </a:cubicBezTo>
                  <a:cubicBezTo>
                    <a:pt x="31690" y="9710"/>
                    <a:pt x="31557" y="9443"/>
                    <a:pt x="31457" y="9209"/>
                  </a:cubicBezTo>
                  <a:cubicBezTo>
                    <a:pt x="31411" y="9119"/>
                    <a:pt x="31339" y="9082"/>
                    <a:pt x="31268" y="9082"/>
                  </a:cubicBezTo>
                  <a:close/>
                  <a:moveTo>
                    <a:pt x="433" y="13142"/>
                  </a:moveTo>
                  <a:cubicBezTo>
                    <a:pt x="341" y="13142"/>
                    <a:pt x="249" y="13195"/>
                    <a:pt x="234" y="13312"/>
                  </a:cubicBezTo>
                  <a:cubicBezTo>
                    <a:pt x="168" y="13579"/>
                    <a:pt x="134" y="13846"/>
                    <a:pt x="101" y="14146"/>
                  </a:cubicBezTo>
                  <a:cubicBezTo>
                    <a:pt x="68" y="14246"/>
                    <a:pt x="134" y="14346"/>
                    <a:pt x="268" y="14380"/>
                  </a:cubicBezTo>
                  <a:cubicBezTo>
                    <a:pt x="368" y="14380"/>
                    <a:pt x="468" y="14313"/>
                    <a:pt x="501" y="14213"/>
                  </a:cubicBezTo>
                  <a:cubicBezTo>
                    <a:pt x="535" y="13946"/>
                    <a:pt x="601" y="13646"/>
                    <a:pt x="635" y="13379"/>
                  </a:cubicBezTo>
                  <a:cubicBezTo>
                    <a:pt x="672" y="13229"/>
                    <a:pt x="552" y="13142"/>
                    <a:pt x="433" y="13142"/>
                  </a:cubicBezTo>
                  <a:close/>
                  <a:moveTo>
                    <a:pt x="32824" y="14780"/>
                  </a:moveTo>
                  <a:cubicBezTo>
                    <a:pt x="32724" y="14780"/>
                    <a:pt x="32624" y="14880"/>
                    <a:pt x="32658" y="15014"/>
                  </a:cubicBezTo>
                  <a:cubicBezTo>
                    <a:pt x="32691" y="15514"/>
                    <a:pt x="32724" y="16014"/>
                    <a:pt x="32724" y="16548"/>
                  </a:cubicBezTo>
                  <a:lnTo>
                    <a:pt x="32724" y="17048"/>
                  </a:lnTo>
                  <a:cubicBezTo>
                    <a:pt x="32724" y="17182"/>
                    <a:pt x="32824" y="17282"/>
                    <a:pt x="32924" y="17282"/>
                  </a:cubicBezTo>
                  <a:cubicBezTo>
                    <a:pt x="33024" y="17282"/>
                    <a:pt x="33125" y="17182"/>
                    <a:pt x="33125" y="17082"/>
                  </a:cubicBezTo>
                  <a:lnTo>
                    <a:pt x="33125" y="16548"/>
                  </a:lnTo>
                  <a:cubicBezTo>
                    <a:pt x="33125" y="16014"/>
                    <a:pt x="33125" y="15481"/>
                    <a:pt x="33058" y="14947"/>
                  </a:cubicBezTo>
                  <a:cubicBezTo>
                    <a:pt x="33058" y="14847"/>
                    <a:pt x="32958" y="14780"/>
                    <a:pt x="32824" y="14780"/>
                  </a:cubicBezTo>
                  <a:close/>
                  <a:moveTo>
                    <a:pt x="201" y="18116"/>
                  </a:moveTo>
                  <a:cubicBezTo>
                    <a:pt x="101" y="18149"/>
                    <a:pt x="1" y="18249"/>
                    <a:pt x="34" y="18349"/>
                  </a:cubicBezTo>
                  <a:cubicBezTo>
                    <a:pt x="268" y="20451"/>
                    <a:pt x="902" y="22486"/>
                    <a:pt x="1902" y="24354"/>
                  </a:cubicBezTo>
                  <a:cubicBezTo>
                    <a:pt x="1936" y="24420"/>
                    <a:pt x="2002" y="24487"/>
                    <a:pt x="2069" y="24487"/>
                  </a:cubicBezTo>
                  <a:cubicBezTo>
                    <a:pt x="2102" y="24487"/>
                    <a:pt x="2136" y="24454"/>
                    <a:pt x="2169" y="24454"/>
                  </a:cubicBezTo>
                  <a:cubicBezTo>
                    <a:pt x="2269" y="24387"/>
                    <a:pt x="2303" y="24254"/>
                    <a:pt x="2269" y="24153"/>
                  </a:cubicBezTo>
                  <a:cubicBezTo>
                    <a:pt x="1268" y="22352"/>
                    <a:pt x="668" y="20351"/>
                    <a:pt x="435" y="18316"/>
                  </a:cubicBezTo>
                  <a:cubicBezTo>
                    <a:pt x="435" y="18182"/>
                    <a:pt x="334" y="18116"/>
                    <a:pt x="201" y="18116"/>
                  </a:cubicBezTo>
                  <a:close/>
                  <a:moveTo>
                    <a:pt x="32858" y="18116"/>
                  </a:moveTo>
                  <a:cubicBezTo>
                    <a:pt x="32758" y="18116"/>
                    <a:pt x="32658" y="18182"/>
                    <a:pt x="32658" y="18316"/>
                  </a:cubicBezTo>
                  <a:cubicBezTo>
                    <a:pt x="32424" y="20351"/>
                    <a:pt x="31790" y="22352"/>
                    <a:pt x="30823" y="24153"/>
                  </a:cubicBezTo>
                  <a:cubicBezTo>
                    <a:pt x="30756" y="24254"/>
                    <a:pt x="30823" y="24387"/>
                    <a:pt x="30923" y="24454"/>
                  </a:cubicBezTo>
                  <a:cubicBezTo>
                    <a:pt x="30956" y="24454"/>
                    <a:pt x="30990" y="24454"/>
                    <a:pt x="31023" y="24487"/>
                  </a:cubicBezTo>
                  <a:lnTo>
                    <a:pt x="30990" y="24454"/>
                  </a:lnTo>
                  <a:cubicBezTo>
                    <a:pt x="31056" y="24454"/>
                    <a:pt x="31156" y="24420"/>
                    <a:pt x="31190" y="24354"/>
                  </a:cubicBezTo>
                  <a:cubicBezTo>
                    <a:pt x="32191" y="22486"/>
                    <a:pt x="32824" y="20451"/>
                    <a:pt x="33058" y="18349"/>
                  </a:cubicBezTo>
                  <a:cubicBezTo>
                    <a:pt x="33058" y="18249"/>
                    <a:pt x="32991" y="18149"/>
                    <a:pt x="32858" y="18116"/>
                  </a:cubicBezTo>
                  <a:close/>
                  <a:moveTo>
                    <a:pt x="2670" y="25124"/>
                  </a:moveTo>
                  <a:cubicBezTo>
                    <a:pt x="2531" y="25124"/>
                    <a:pt x="2408" y="25289"/>
                    <a:pt x="2503" y="25454"/>
                  </a:cubicBezTo>
                  <a:cubicBezTo>
                    <a:pt x="2870" y="26021"/>
                    <a:pt x="3270" y="26589"/>
                    <a:pt x="3737" y="27156"/>
                  </a:cubicBezTo>
                  <a:cubicBezTo>
                    <a:pt x="3770" y="27189"/>
                    <a:pt x="3837" y="27222"/>
                    <a:pt x="3904" y="27222"/>
                  </a:cubicBezTo>
                  <a:cubicBezTo>
                    <a:pt x="3970" y="27222"/>
                    <a:pt x="4004" y="27189"/>
                    <a:pt x="4037" y="27189"/>
                  </a:cubicBezTo>
                  <a:cubicBezTo>
                    <a:pt x="4104" y="27089"/>
                    <a:pt x="4137" y="26955"/>
                    <a:pt x="4037" y="26889"/>
                  </a:cubicBezTo>
                  <a:cubicBezTo>
                    <a:pt x="3603" y="26355"/>
                    <a:pt x="3203" y="25788"/>
                    <a:pt x="2836" y="25221"/>
                  </a:cubicBezTo>
                  <a:cubicBezTo>
                    <a:pt x="2787" y="25152"/>
                    <a:pt x="2727" y="25124"/>
                    <a:pt x="2670" y="25124"/>
                  </a:cubicBezTo>
                  <a:close/>
                  <a:moveTo>
                    <a:pt x="28556" y="27423"/>
                  </a:moveTo>
                  <a:cubicBezTo>
                    <a:pt x="28508" y="27423"/>
                    <a:pt x="28460" y="27443"/>
                    <a:pt x="28421" y="27489"/>
                  </a:cubicBezTo>
                  <a:cubicBezTo>
                    <a:pt x="28221" y="27689"/>
                    <a:pt x="28021" y="27889"/>
                    <a:pt x="27821" y="28090"/>
                  </a:cubicBezTo>
                  <a:cubicBezTo>
                    <a:pt x="27687" y="28223"/>
                    <a:pt x="27787" y="28457"/>
                    <a:pt x="27988" y="28457"/>
                  </a:cubicBezTo>
                  <a:cubicBezTo>
                    <a:pt x="28054" y="28457"/>
                    <a:pt x="28088" y="28423"/>
                    <a:pt x="28121" y="28390"/>
                  </a:cubicBezTo>
                  <a:cubicBezTo>
                    <a:pt x="28321" y="28190"/>
                    <a:pt x="28521" y="27990"/>
                    <a:pt x="28721" y="27789"/>
                  </a:cubicBezTo>
                  <a:cubicBezTo>
                    <a:pt x="28875" y="27636"/>
                    <a:pt x="28714" y="27423"/>
                    <a:pt x="28556" y="27423"/>
                  </a:cubicBezTo>
                  <a:close/>
                  <a:moveTo>
                    <a:pt x="8693" y="30757"/>
                  </a:moveTo>
                  <a:cubicBezTo>
                    <a:pt x="8621" y="30757"/>
                    <a:pt x="8550" y="30794"/>
                    <a:pt x="8507" y="30858"/>
                  </a:cubicBezTo>
                  <a:cubicBezTo>
                    <a:pt x="8474" y="30958"/>
                    <a:pt x="8507" y="31092"/>
                    <a:pt x="8607" y="31158"/>
                  </a:cubicBezTo>
                  <a:cubicBezTo>
                    <a:pt x="8841" y="31292"/>
                    <a:pt x="9107" y="31392"/>
                    <a:pt x="9374" y="31525"/>
                  </a:cubicBezTo>
                  <a:cubicBezTo>
                    <a:pt x="9374" y="31559"/>
                    <a:pt x="9408" y="31559"/>
                    <a:pt x="9441" y="31559"/>
                  </a:cubicBezTo>
                  <a:lnTo>
                    <a:pt x="9474" y="31559"/>
                  </a:lnTo>
                  <a:cubicBezTo>
                    <a:pt x="9541" y="31525"/>
                    <a:pt x="9608" y="31492"/>
                    <a:pt x="9641" y="31425"/>
                  </a:cubicBezTo>
                  <a:cubicBezTo>
                    <a:pt x="9674" y="31325"/>
                    <a:pt x="9641" y="31192"/>
                    <a:pt x="9541" y="31158"/>
                  </a:cubicBezTo>
                  <a:cubicBezTo>
                    <a:pt x="9274" y="31025"/>
                    <a:pt x="9041" y="30925"/>
                    <a:pt x="8807" y="30792"/>
                  </a:cubicBezTo>
                  <a:cubicBezTo>
                    <a:pt x="8772" y="30768"/>
                    <a:pt x="8732" y="30757"/>
                    <a:pt x="8693" y="30757"/>
                  </a:cubicBezTo>
                  <a:close/>
                  <a:moveTo>
                    <a:pt x="22807" y="31475"/>
                  </a:moveTo>
                  <a:cubicBezTo>
                    <a:pt x="22779" y="31475"/>
                    <a:pt x="22749" y="31480"/>
                    <a:pt x="22717" y="31492"/>
                  </a:cubicBezTo>
                  <a:cubicBezTo>
                    <a:pt x="22083" y="31759"/>
                    <a:pt x="21450" y="31959"/>
                    <a:pt x="20782" y="32159"/>
                  </a:cubicBezTo>
                  <a:cubicBezTo>
                    <a:pt x="20682" y="32193"/>
                    <a:pt x="20616" y="32293"/>
                    <a:pt x="20649" y="32393"/>
                  </a:cubicBezTo>
                  <a:cubicBezTo>
                    <a:pt x="20649" y="32493"/>
                    <a:pt x="20749" y="32559"/>
                    <a:pt x="20849" y="32559"/>
                  </a:cubicBezTo>
                  <a:lnTo>
                    <a:pt x="20882" y="32559"/>
                  </a:lnTo>
                  <a:cubicBezTo>
                    <a:pt x="21550" y="32359"/>
                    <a:pt x="22217" y="32126"/>
                    <a:pt x="22884" y="31859"/>
                  </a:cubicBezTo>
                  <a:cubicBezTo>
                    <a:pt x="23119" y="31771"/>
                    <a:pt x="23017" y="31475"/>
                    <a:pt x="22807" y="31475"/>
                  </a:cubicBezTo>
                  <a:close/>
                  <a:moveTo>
                    <a:pt x="13390" y="32419"/>
                  </a:moveTo>
                  <a:cubicBezTo>
                    <a:pt x="13169" y="32419"/>
                    <a:pt x="13129" y="32795"/>
                    <a:pt x="13377" y="32826"/>
                  </a:cubicBezTo>
                  <a:cubicBezTo>
                    <a:pt x="14411" y="33026"/>
                    <a:pt x="15445" y="33127"/>
                    <a:pt x="16513" y="33127"/>
                  </a:cubicBezTo>
                  <a:cubicBezTo>
                    <a:pt x="17013" y="33127"/>
                    <a:pt x="17547" y="33127"/>
                    <a:pt x="18080" y="33060"/>
                  </a:cubicBezTo>
                  <a:cubicBezTo>
                    <a:pt x="18614" y="33026"/>
                    <a:pt x="19148" y="32926"/>
                    <a:pt x="19682" y="32826"/>
                  </a:cubicBezTo>
                  <a:cubicBezTo>
                    <a:pt x="19929" y="32795"/>
                    <a:pt x="19890" y="32419"/>
                    <a:pt x="19642" y="32419"/>
                  </a:cubicBezTo>
                  <a:cubicBezTo>
                    <a:pt x="19623" y="32419"/>
                    <a:pt x="19603" y="32421"/>
                    <a:pt x="19582" y="32426"/>
                  </a:cubicBezTo>
                  <a:cubicBezTo>
                    <a:pt x="19081" y="32526"/>
                    <a:pt x="18547" y="32593"/>
                    <a:pt x="18047" y="32626"/>
                  </a:cubicBezTo>
                  <a:cubicBezTo>
                    <a:pt x="17499" y="32686"/>
                    <a:pt x="16951" y="32716"/>
                    <a:pt x="16403" y="32716"/>
                  </a:cubicBezTo>
                  <a:cubicBezTo>
                    <a:pt x="15417" y="32716"/>
                    <a:pt x="14430" y="32619"/>
                    <a:pt x="13444" y="32426"/>
                  </a:cubicBezTo>
                  <a:cubicBezTo>
                    <a:pt x="13425" y="32421"/>
                    <a:pt x="13407" y="32419"/>
                    <a:pt x="13390" y="324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11;p102">
              <a:extLst>
                <a:ext uri="{FF2B5EF4-FFF2-40B4-BE49-F238E27FC236}">
                  <a16:creationId xmlns:a16="http://schemas.microsoft.com/office/drawing/2014/main" id="{259288DC-CF52-9FCE-1E7C-A48E93E29621}"/>
                </a:ext>
              </a:extLst>
            </p:cNvPr>
            <p:cNvSpPr/>
            <p:nvPr/>
          </p:nvSpPr>
          <p:spPr>
            <a:xfrm>
              <a:off x="1798375" y="2095373"/>
              <a:ext cx="579733" cy="540129"/>
            </a:xfrm>
            <a:custGeom>
              <a:avLst/>
              <a:gdLst/>
              <a:ahLst/>
              <a:cxnLst/>
              <a:rect l="l" t="t" r="r" b="b"/>
              <a:pathLst>
                <a:path w="31223" h="29090" extrusionOk="0">
                  <a:moveTo>
                    <a:pt x="15624" y="1"/>
                  </a:moveTo>
                  <a:cubicBezTo>
                    <a:pt x="14861" y="1"/>
                    <a:pt x="14088" y="61"/>
                    <a:pt x="13310" y="185"/>
                  </a:cubicBezTo>
                  <a:cubicBezTo>
                    <a:pt x="5404" y="1453"/>
                    <a:pt x="1" y="8925"/>
                    <a:pt x="1268" y="16830"/>
                  </a:cubicBezTo>
                  <a:cubicBezTo>
                    <a:pt x="2411" y="23991"/>
                    <a:pt x="8576" y="29090"/>
                    <a:pt x="15600" y="29090"/>
                  </a:cubicBezTo>
                  <a:cubicBezTo>
                    <a:pt x="16362" y="29090"/>
                    <a:pt x="17135" y="29030"/>
                    <a:pt x="17913" y="28906"/>
                  </a:cubicBezTo>
                  <a:cubicBezTo>
                    <a:pt x="25819" y="27638"/>
                    <a:pt x="31223" y="20166"/>
                    <a:pt x="29955" y="12260"/>
                  </a:cubicBezTo>
                  <a:cubicBezTo>
                    <a:pt x="28812" y="5099"/>
                    <a:pt x="22647" y="1"/>
                    <a:pt x="156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12;p102">
              <a:extLst>
                <a:ext uri="{FF2B5EF4-FFF2-40B4-BE49-F238E27FC236}">
                  <a16:creationId xmlns:a16="http://schemas.microsoft.com/office/drawing/2014/main" id="{4767BEF9-109F-0682-9C54-696BCB95C876}"/>
                </a:ext>
              </a:extLst>
            </p:cNvPr>
            <p:cNvSpPr/>
            <p:nvPr/>
          </p:nvSpPr>
          <p:spPr>
            <a:xfrm>
              <a:off x="1836160" y="2365122"/>
              <a:ext cx="490553" cy="223608"/>
            </a:xfrm>
            <a:custGeom>
              <a:avLst/>
              <a:gdLst/>
              <a:ahLst/>
              <a:cxnLst/>
              <a:rect l="l" t="t" r="r" b="b"/>
              <a:pathLst>
                <a:path w="26420" h="12043" extrusionOk="0">
                  <a:moveTo>
                    <a:pt x="0" y="1"/>
                  </a:moveTo>
                  <a:lnTo>
                    <a:pt x="0" y="12043"/>
                  </a:lnTo>
                  <a:lnTo>
                    <a:pt x="26419" y="12043"/>
                  </a:lnTo>
                  <a:lnTo>
                    <a:pt x="264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13;p102">
              <a:extLst>
                <a:ext uri="{FF2B5EF4-FFF2-40B4-BE49-F238E27FC236}">
                  <a16:creationId xmlns:a16="http://schemas.microsoft.com/office/drawing/2014/main" id="{45C04C6E-E36E-8C19-310B-D2E4E5BE22C7}"/>
                </a:ext>
              </a:extLst>
            </p:cNvPr>
            <p:cNvSpPr/>
            <p:nvPr/>
          </p:nvSpPr>
          <p:spPr>
            <a:xfrm>
              <a:off x="2111776" y="2423350"/>
              <a:ext cx="56371" cy="165381"/>
            </a:xfrm>
            <a:custGeom>
              <a:avLst/>
              <a:gdLst/>
              <a:ahLst/>
              <a:cxnLst/>
              <a:rect l="l" t="t" r="r" b="b"/>
              <a:pathLst>
                <a:path w="3036" h="8907" extrusionOk="0">
                  <a:moveTo>
                    <a:pt x="0" y="0"/>
                  </a:moveTo>
                  <a:lnTo>
                    <a:pt x="0" y="8907"/>
                  </a:lnTo>
                  <a:lnTo>
                    <a:pt x="3036" y="8907"/>
                  </a:lnTo>
                  <a:lnTo>
                    <a:pt x="30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14;p102">
              <a:extLst>
                <a:ext uri="{FF2B5EF4-FFF2-40B4-BE49-F238E27FC236}">
                  <a16:creationId xmlns:a16="http://schemas.microsoft.com/office/drawing/2014/main" id="{7AD54BED-1090-638C-6AA6-8740DE009758}"/>
                </a:ext>
              </a:extLst>
            </p:cNvPr>
            <p:cNvSpPr/>
            <p:nvPr/>
          </p:nvSpPr>
          <p:spPr>
            <a:xfrm>
              <a:off x="2199711" y="2477232"/>
              <a:ext cx="50819" cy="47700"/>
            </a:xfrm>
            <a:custGeom>
              <a:avLst/>
              <a:gdLst/>
              <a:ahLst/>
              <a:cxnLst/>
              <a:rect l="l" t="t" r="r" b="b"/>
              <a:pathLst>
                <a:path w="2737" h="2569" extrusionOk="0">
                  <a:moveTo>
                    <a:pt x="1" y="1"/>
                  </a:moveTo>
                  <a:lnTo>
                    <a:pt x="1" y="2569"/>
                  </a:lnTo>
                  <a:lnTo>
                    <a:pt x="2736" y="2569"/>
                  </a:lnTo>
                  <a:lnTo>
                    <a:pt x="27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15;p102">
              <a:extLst>
                <a:ext uri="{FF2B5EF4-FFF2-40B4-BE49-F238E27FC236}">
                  <a16:creationId xmlns:a16="http://schemas.microsoft.com/office/drawing/2014/main" id="{08BECC62-261E-AC98-E8B6-FD4F8DDA1C5F}"/>
                </a:ext>
              </a:extLst>
            </p:cNvPr>
            <p:cNvSpPr/>
            <p:nvPr/>
          </p:nvSpPr>
          <p:spPr>
            <a:xfrm>
              <a:off x="2199711" y="2426450"/>
              <a:ext cx="50819" cy="47087"/>
            </a:xfrm>
            <a:custGeom>
              <a:avLst/>
              <a:gdLst/>
              <a:ahLst/>
              <a:cxnLst/>
              <a:rect l="l" t="t" r="r" b="b"/>
              <a:pathLst>
                <a:path w="2737" h="2536" extrusionOk="0">
                  <a:moveTo>
                    <a:pt x="1" y="0"/>
                  </a:moveTo>
                  <a:lnTo>
                    <a:pt x="1" y="2535"/>
                  </a:lnTo>
                  <a:lnTo>
                    <a:pt x="2736" y="2535"/>
                  </a:lnTo>
                  <a:lnTo>
                    <a:pt x="27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16;p102">
              <a:extLst>
                <a:ext uri="{FF2B5EF4-FFF2-40B4-BE49-F238E27FC236}">
                  <a16:creationId xmlns:a16="http://schemas.microsoft.com/office/drawing/2014/main" id="{09F75ED3-200C-3D6B-1DAA-91BA2B74C94E}"/>
                </a:ext>
              </a:extLst>
            </p:cNvPr>
            <p:cNvSpPr/>
            <p:nvPr/>
          </p:nvSpPr>
          <p:spPr>
            <a:xfrm>
              <a:off x="2254226" y="2477232"/>
              <a:ext cx="50801" cy="47700"/>
            </a:xfrm>
            <a:custGeom>
              <a:avLst/>
              <a:gdLst/>
              <a:ahLst/>
              <a:cxnLst/>
              <a:rect l="l" t="t" r="r" b="b"/>
              <a:pathLst>
                <a:path w="2736" h="2569" extrusionOk="0">
                  <a:moveTo>
                    <a:pt x="0" y="1"/>
                  </a:moveTo>
                  <a:lnTo>
                    <a:pt x="0" y="2569"/>
                  </a:lnTo>
                  <a:lnTo>
                    <a:pt x="2736" y="2569"/>
                  </a:lnTo>
                  <a:lnTo>
                    <a:pt x="27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17;p102">
              <a:extLst>
                <a:ext uri="{FF2B5EF4-FFF2-40B4-BE49-F238E27FC236}">
                  <a16:creationId xmlns:a16="http://schemas.microsoft.com/office/drawing/2014/main" id="{0F8E8E1F-4AAD-F281-342C-350AD2766ADD}"/>
                </a:ext>
              </a:extLst>
            </p:cNvPr>
            <p:cNvSpPr/>
            <p:nvPr/>
          </p:nvSpPr>
          <p:spPr>
            <a:xfrm>
              <a:off x="2254226" y="2426450"/>
              <a:ext cx="50801" cy="47087"/>
            </a:xfrm>
            <a:custGeom>
              <a:avLst/>
              <a:gdLst/>
              <a:ahLst/>
              <a:cxnLst/>
              <a:rect l="l" t="t" r="r" b="b"/>
              <a:pathLst>
                <a:path w="2736" h="2536" extrusionOk="0">
                  <a:moveTo>
                    <a:pt x="0" y="0"/>
                  </a:moveTo>
                  <a:lnTo>
                    <a:pt x="0" y="2535"/>
                  </a:lnTo>
                  <a:lnTo>
                    <a:pt x="2736" y="2535"/>
                  </a:lnTo>
                  <a:lnTo>
                    <a:pt x="27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18;p102">
              <a:extLst>
                <a:ext uri="{FF2B5EF4-FFF2-40B4-BE49-F238E27FC236}">
                  <a16:creationId xmlns:a16="http://schemas.microsoft.com/office/drawing/2014/main" id="{9F69A511-D088-B9BB-4F94-7B120F49AE1B}"/>
                </a:ext>
              </a:extLst>
            </p:cNvPr>
            <p:cNvSpPr/>
            <p:nvPr/>
          </p:nvSpPr>
          <p:spPr>
            <a:xfrm>
              <a:off x="1974265" y="2477232"/>
              <a:ext cx="29132" cy="47700"/>
            </a:xfrm>
            <a:custGeom>
              <a:avLst/>
              <a:gdLst/>
              <a:ahLst/>
              <a:cxnLst/>
              <a:rect l="l" t="t" r="r" b="b"/>
              <a:pathLst>
                <a:path w="1569" h="2569" extrusionOk="0">
                  <a:moveTo>
                    <a:pt x="1" y="1"/>
                  </a:moveTo>
                  <a:lnTo>
                    <a:pt x="1" y="2569"/>
                  </a:lnTo>
                  <a:lnTo>
                    <a:pt x="1569" y="2569"/>
                  </a:lnTo>
                  <a:lnTo>
                    <a:pt x="15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19;p102">
              <a:extLst>
                <a:ext uri="{FF2B5EF4-FFF2-40B4-BE49-F238E27FC236}">
                  <a16:creationId xmlns:a16="http://schemas.microsoft.com/office/drawing/2014/main" id="{CFF252E0-88C0-7FAE-5BB4-97961993E072}"/>
                </a:ext>
              </a:extLst>
            </p:cNvPr>
            <p:cNvSpPr/>
            <p:nvPr/>
          </p:nvSpPr>
          <p:spPr>
            <a:xfrm>
              <a:off x="1974265" y="2426450"/>
              <a:ext cx="29132" cy="47087"/>
            </a:xfrm>
            <a:custGeom>
              <a:avLst/>
              <a:gdLst/>
              <a:ahLst/>
              <a:cxnLst/>
              <a:rect l="l" t="t" r="r" b="b"/>
              <a:pathLst>
                <a:path w="1569" h="2536" extrusionOk="0">
                  <a:moveTo>
                    <a:pt x="1" y="0"/>
                  </a:moveTo>
                  <a:lnTo>
                    <a:pt x="1" y="2535"/>
                  </a:lnTo>
                  <a:lnTo>
                    <a:pt x="1569" y="2535"/>
                  </a:lnTo>
                  <a:lnTo>
                    <a:pt x="15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20;p102">
              <a:extLst>
                <a:ext uri="{FF2B5EF4-FFF2-40B4-BE49-F238E27FC236}">
                  <a16:creationId xmlns:a16="http://schemas.microsoft.com/office/drawing/2014/main" id="{9755EA66-10B6-E1B7-8E4A-4C82900966B1}"/>
                </a:ext>
              </a:extLst>
            </p:cNvPr>
            <p:cNvSpPr/>
            <p:nvPr/>
          </p:nvSpPr>
          <p:spPr>
            <a:xfrm>
              <a:off x="2006479" y="2477232"/>
              <a:ext cx="29745" cy="47700"/>
            </a:xfrm>
            <a:custGeom>
              <a:avLst/>
              <a:gdLst/>
              <a:ahLst/>
              <a:cxnLst/>
              <a:rect l="l" t="t" r="r" b="b"/>
              <a:pathLst>
                <a:path w="1602" h="2569" extrusionOk="0">
                  <a:moveTo>
                    <a:pt x="1" y="1"/>
                  </a:moveTo>
                  <a:lnTo>
                    <a:pt x="1" y="2569"/>
                  </a:lnTo>
                  <a:lnTo>
                    <a:pt x="1602" y="2569"/>
                  </a:lnTo>
                  <a:lnTo>
                    <a:pt x="16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21;p102">
              <a:extLst>
                <a:ext uri="{FF2B5EF4-FFF2-40B4-BE49-F238E27FC236}">
                  <a16:creationId xmlns:a16="http://schemas.microsoft.com/office/drawing/2014/main" id="{10309BD8-1CBC-0519-D10E-BE06342A80B9}"/>
                </a:ext>
              </a:extLst>
            </p:cNvPr>
            <p:cNvSpPr/>
            <p:nvPr/>
          </p:nvSpPr>
          <p:spPr>
            <a:xfrm>
              <a:off x="2006479" y="2426450"/>
              <a:ext cx="29745" cy="47087"/>
            </a:xfrm>
            <a:custGeom>
              <a:avLst/>
              <a:gdLst/>
              <a:ahLst/>
              <a:cxnLst/>
              <a:rect l="l" t="t" r="r" b="b"/>
              <a:pathLst>
                <a:path w="1602" h="2536" extrusionOk="0">
                  <a:moveTo>
                    <a:pt x="1" y="0"/>
                  </a:moveTo>
                  <a:lnTo>
                    <a:pt x="1" y="2535"/>
                  </a:lnTo>
                  <a:lnTo>
                    <a:pt x="1602" y="2535"/>
                  </a:lnTo>
                  <a:lnTo>
                    <a:pt x="16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22;p102">
              <a:extLst>
                <a:ext uri="{FF2B5EF4-FFF2-40B4-BE49-F238E27FC236}">
                  <a16:creationId xmlns:a16="http://schemas.microsoft.com/office/drawing/2014/main" id="{81143A8E-8092-0918-B1DB-4CD879E00814}"/>
                </a:ext>
              </a:extLst>
            </p:cNvPr>
            <p:cNvSpPr/>
            <p:nvPr/>
          </p:nvSpPr>
          <p:spPr>
            <a:xfrm>
              <a:off x="1873313" y="2477232"/>
              <a:ext cx="29132" cy="47700"/>
            </a:xfrm>
            <a:custGeom>
              <a:avLst/>
              <a:gdLst/>
              <a:ahLst/>
              <a:cxnLst/>
              <a:rect l="l" t="t" r="r" b="b"/>
              <a:pathLst>
                <a:path w="1569" h="2569" extrusionOk="0">
                  <a:moveTo>
                    <a:pt x="1" y="1"/>
                  </a:moveTo>
                  <a:lnTo>
                    <a:pt x="1" y="2569"/>
                  </a:lnTo>
                  <a:lnTo>
                    <a:pt x="1569" y="2569"/>
                  </a:lnTo>
                  <a:lnTo>
                    <a:pt x="15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23;p102">
              <a:extLst>
                <a:ext uri="{FF2B5EF4-FFF2-40B4-BE49-F238E27FC236}">
                  <a16:creationId xmlns:a16="http://schemas.microsoft.com/office/drawing/2014/main" id="{76F86C93-7F79-C7DE-6BEC-D7A1127A0C32}"/>
                </a:ext>
              </a:extLst>
            </p:cNvPr>
            <p:cNvSpPr/>
            <p:nvPr/>
          </p:nvSpPr>
          <p:spPr>
            <a:xfrm>
              <a:off x="1873313" y="2426450"/>
              <a:ext cx="29132" cy="47087"/>
            </a:xfrm>
            <a:custGeom>
              <a:avLst/>
              <a:gdLst/>
              <a:ahLst/>
              <a:cxnLst/>
              <a:rect l="l" t="t" r="r" b="b"/>
              <a:pathLst>
                <a:path w="1569" h="2536" extrusionOk="0">
                  <a:moveTo>
                    <a:pt x="1" y="0"/>
                  </a:moveTo>
                  <a:lnTo>
                    <a:pt x="1" y="2535"/>
                  </a:lnTo>
                  <a:lnTo>
                    <a:pt x="1569" y="2535"/>
                  </a:lnTo>
                  <a:lnTo>
                    <a:pt x="15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24;p102">
              <a:extLst>
                <a:ext uri="{FF2B5EF4-FFF2-40B4-BE49-F238E27FC236}">
                  <a16:creationId xmlns:a16="http://schemas.microsoft.com/office/drawing/2014/main" id="{EE439DC7-69C3-540B-98A8-0DCD9F321EAD}"/>
                </a:ext>
              </a:extLst>
            </p:cNvPr>
            <p:cNvSpPr/>
            <p:nvPr/>
          </p:nvSpPr>
          <p:spPr>
            <a:xfrm>
              <a:off x="1905528" y="2477232"/>
              <a:ext cx="29745" cy="47700"/>
            </a:xfrm>
            <a:custGeom>
              <a:avLst/>
              <a:gdLst/>
              <a:ahLst/>
              <a:cxnLst/>
              <a:rect l="l" t="t" r="r" b="b"/>
              <a:pathLst>
                <a:path w="1602" h="2569" extrusionOk="0">
                  <a:moveTo>
                    <a:pt x="0" y="1"/>
                  </a:moveTo>
                  <a:lnTo>
                    <a:pt x="0" y="2569"/>
                  </a:lnTo>
                  <a:lnTo>
                    <a:pt x="1601" y="2569"/>
                  </a:lnTo>
                  <a:lnTo>
                    <a:pt x="16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25;p102">
              <a:extLst>
                <a:ext uri="{FF2B5EF4-FFF2-40B4-BE49-F238E27FC236}">
                  <a16:creationId xmlns:a16="http://schemas.microsoft.com/office/drawing/2014/main" id="{B7D0B0C4-865F-C240-8B2E-EF2419A1ADBB}"/>
                </a:ext>
              </a:extLst>
            </p:cNvPr>
            <p:cNvSpPr/>
            <p:nvPr/>
          </p:nvSpPr>
          <p:spPr>
            <a:xfrm>
              <a:off x="1905528" y="2426450"/>
              <a:ext cx="29745" cy="47087"/>
            </a:xfrm>
            <a:custGeom>
              <a:avLst/>
              <a:gdLst/>
              <a:ahLst/>
              <a:cxnLst/>
              <a:rect l="l" t="t" r="r" b="b"/>
              <a:pathLst>
                <a:path w="1602" h="2536" extrusionOk="0">
                  <a:moveTo>
                    <a:pt x="0" y="0"/>
                  </a:moveTo>
                  <a:lnTo>
                    <a:pt x="0" y="2535"/>
                  </a:lnTo>
                  <a:lnTo>
                    <a:pt x="1601" y="2535"/>
                  </a:lnTo>
                  <a:lnTo>
                    <a:pt x="16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26;p102">
              <a:extLst>
                <a:ext uri="{FF2B5EF4-FFF2-40B4-BE49-F238E27FC236}">
                  <a16:creationId xmlns:a16="http://schemas.microsoft.com/office/drawing/2014/main" id="{7AB68ECD-B881-A786-E3DC-0612360ACA86}"/>
                </a:ext>
              </a:extLst>
            </p:cNvPr>
            <p:cNvSpPr/>
            <p:nvPr/>
          </p:nvSpPr>
          <p:spPr>
            <a:xfrm>
              <a:off x="1867743" y="2200985"/>
              <a:ext cx="424286" cy="143712"/>
            </a:xfrm>
            <a:custGeom>
              <a:avLst/>
              <a:gdLst/>
              <a:ahLst/>
              <a:cxnLst/>
              <a:rect l="l" t="t" r="r" b="b"/>
              <a:pathLst>
                <a:path w="22851" h="7740" extrusionOk="0">
                  <a:moveTo>
                    <a:pt x="1" y="1"/>
                  </a:moveTo>
                  <a:lnTo>
                    <a:pt x="1" y="7740"/>
                  </a:lnTo>
                  <a:lnTo>
                    <a:pt x="22850" y="7740"/>
                  </a:lnTo>
                  <a:lnTo>
                    <a:pt x="228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27;p102">
              <a:extLst>
                <a:ext uri="{FF2B5EF4-FFF2-40B4-BE49-F238E27FC236}">
                  <a16:creationId xmlns:a16="http://schemas.microsoft.com/office/drawing/2014/main" id="{4FA5CE63-54A9-0187-98C5-9095651BCAF3}"/>
                </a:ext>
              </a:extLst>
            </p:cNvPr>
            <p:cNvSpPr/>
            <p:nvPr/>
          </p:nvSpPr>
          <p:spPr>
            <a:xfrm>
              <a:off x="1849788" y="2153304"/>
              <a:ext cx="464540" cy="51432"/>
            </a:xfrm>
            <a:custGeom>
              <a:avLst/>
              <a:gdLst/>
              <a:ahLst/>
              <a:cxnLst/>
              <a:rect l="l" t="t" r="r" b="b"/>
              <a:pathLst>
                <a:path w="25019" h="2770" extrusionOk="0">
                  <a:moveTo>
                    <a:pt x="3536" y="0"/>
                  </a:moveTo>
                  <a:lnTo>
                    <a:pt x="0" y="2769"/>
                  </a:lnTo>
                  <a:lnTo>
                    <a:pt x="25018" y="2769"/>
                  </a:lnTo>
                  <a:lnTo>
                    <a:pt x="24718" y="2569"/>
                  </a:lnTo>
                  <a:lnTo>
                    <a:pt x="213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28;p102">
              <a:extLst>
                <a:ext uri="{FF2B5EF4-FFF2-40B4-BE49-F238E27FC236}">
                  <a16:creationId xmlns:a16="http://schemas.microsoft.com/office/drawing/2014/main" id="{F7EEC69C-C826-03C3-77A1-590A7C3D198D}"/>
                </a:ext>
              </a:extLst>
            </p:cNvPr>
            <p:cNvSpPr/>
            <p:nvPr/>
          </p:nvSpPr>
          <p:spPr>
            <a:xfrm>
              <a:off x="1843587" y="2195415"/>
              <a:ext cx="470111" cy="14260"/>
            </a:xfrm>
            <a:custGeom>
              <a:avLst/>
              <a:gdLst/>
              <a:ahLst/>
              <a:cxnLst/>
              <a:rect l="l" t="t" r="r" b="b"/>
              <a:pathLst>
                <a:path w="25319" h="768" extrusionOk="0">
                  <a:moveTo>
                    <a:pt x="1" y="1"/>
                  </a:moveTo>
                  <a:lnTo>
                    <a:pt x="1" y="768"/>
                  </a:lnTo>
                  <a:lnTo>
                    <a:pt x="25319" y="768"/>
                  </a:lnTo>
                  <a:lnTo>
                    <a:pt x="25319"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29;p102">
              <a:extLst>
                <a:ext uri="{FF2B5EF4-FFF2-40B4-BE49-F238E27FC236}">
                  <a16:creationId xmlns:a16="http://schemas.microsoft.com/office/drawing/2014/main" id="{9EBFAB54-A275-F1BF-173D-A43E50F41FFA}"/>
                </a:ext>
              </a:extLst>
            </p:cNvPr>
            <p:cNvSpPr/>
            <p:nvPr/>
          </p:nvSpPr>
          <p:spPr>
            <a:xfrm>
              <a:off x="1843587" y="2195415"/>
              <a:ext cx="470111" cy="14260"/>
            </a:xfrm>
            <a:custGeom>
              <a:avLst/>
              <a:gdLst/>
              <a:ahLst/>
              <a:cxnLst/>
              <a:rect l="l" t="t" r="r" b="b"/>
              <a:pathLst>
                <a:path w="25319" h="768" extrusionOk="0">
                  <a:moveTo>
                    <a:pt x="1" y="1"/>
                  </a:moveTo>
                  <a:lnTo>
                    <a:pt x="1" y="768"/>
                  </a:lnTo>
                  <a:lnTo>
                    <a:pt x="25319" y="768"/>
                  </a:lnTo>
                  <a:lnTo>
                    <a:pt x="253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30;p102">
              <a:extLst>
                <a:ext uri="{FF2B5EF4-FFF2-40B4-BE49-F238E27FC236}">
                  <a16:creationId xmlns:a16="http://schemas.microsoft.com/office/drawing/2014/main" id="{EC02659D-BC02-BF21-FA88-0EC805BBF9B6}"/>
                </a:ext>
              </a:extLst>
            </p:cNvPr>
            <p:cNvSpPr/>
            <p:nvPr/>
          </p:nvSpPr>
          <p:spPr>
            <a:xfrm>
              <a:off x="1992851" y="2288940"/>
              <a:ext cx="28520" cy="47718"/>
            </a:xfrm>
            <a:custGeom>
              <a:avLst/>
              <a:gdLst/>
              <a:ahLst/>
              <a:cxnLst/>
              <a:rect l="l" t="t" r="r" b="b"/>
              <a:pathLst>
                <a:path w="1536" h="2570" extrusionOk="0">
                  <a:moveTo>
                    <a:pt x="1" y="1"/>
                  </a:moveTo>
                  <a:lnTo>
                    <a:pt x="1" y="2569"/>
                  </a:lnTo>
                  <a:lnTo>
                    <a:pt x="1535" y="2569"/>
                  </a:lnTo>
                  <a:lnTo>
                    <a:pt x="15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31;p102">
              <a:extLst>
                <a:ext uri="{FF2B5EF4-FFF2-40B4-BE49-F238E27FC236}">
                  <a16:creationId xmlns:a16="http://schemas.microsoft.com/office/drawing/2014/main" id="{C3BD8C31-4351-9094-61A5-4C9040EF9D29}"/>
                </a:ext>
              </a:extLst>
            </p:cNvPr>
            <p:cNvSpPr/>
            <p:nvPr/>
          </p:nvSpPr>
          <p:spPr>
            <a:xfrm>
              <a:off x="1992851" y="2241257"/>
              <a:ext cx="28520" cy="47700"/>
            </a:xfrm>
            <a:custGeom>
              <a:avLst/>
              <a:gdLst/>
              <a:ahLst/>
              <a:cxnLst/>
              <a:rect l="l" t="t" r="r" b="b"/>
              <a:pathLst>
                <a:path w="1536" h="2569" extrusionOk="0">
                  <a:moveTo>
                    <a:pt x="1" y="0"/>
                  </a:moveTo>
                  <a:lnTo>
                    <a:pt x="1" y="2569"/>
                  </a:lnTo>
                  <a:lnTo>
                    <a:pt x="1535" y="2569"/>
                  </a:lnTo>
                  <a:lnTo>
                    <a:pt x="15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32;p102">
              <a:extLst>
                <a:ext uri="{FF2B5EF4-FFF2-40B4-BE49-F238E27FC236}">
                  <a16:creationId xmlns:a16="http://schemas.microsoft.com/office/drawing/2014/main" id="{1CD1A0A8-247D-DF9B-D6CB-8F4340AF57A3}"/>
                </a:ext>
              </a:extLst>
            </p:cNvPr>
            <p:cNvSpPr/>
            <p:nvPr/>
          </p:nvSpPr>
          <p:spPr>
            <a:xfrm>
              <a:off x="2025066" y="2288940"/>
              <a:ext cx="29745" cy="47718"/>
            </a:xfrm>
            <a:custGeom>
              <a:avLst/>
              <a:gdLst/>
              <a:ahLst/>
              <a:cxnLst/>
              <a:rect l="l" t="t" r="r" b="b"/>
              <a:pathLst>
                <a:path w="1602" h="2570" extrusionOk="0">
                  <a:moveTo>
                    <a:pt x="0" y="1"/>
                  </a:moveTo>
                  <a:lnTo>
                    <a:pt x="0" y="2569"/>
                  </a:lnTo>
                  <a:lnTo>
                    <a:pt x="1601" y="2569"/>
                  </a:lnTo>
                  <a:lnTo>
                    <a:pt x="16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33;p102">
              <a:extLst>
                <a:ext uri="{FF2B5EF4-FFF2-40B4-BE49-F238E27FC236}">
                  <a16:creationId xmlns:a16="http://schemas.microsoft.com/office/drawing/2014/main" id="{1DBD358D-3418-5836-3CF9-3DD466FD8182}"/>
                </a:ext>
              </a:extLst>
            </p:cNvPr>
            <p:cNvSpPr/>
            <p:nvPr/>
          </p:nvSpPr>
          <p:spPr>
            <a:xfrm>
              <a:off x="2025066" y="2241257"/>
              <a:ext cx="29745" cy="47700"/>
            </a:xfrm>
            <a:custGeom>
              <a:avLst/>
              <a:gdLst/>
              <a:ahLst/>
              <a:cxnLst/>
              <a:rect l="l" t="t" r="r" b="b"/>
              <a:pathLst>
                <a:path w="1602" h="2569" extrusionOk="0">
                  <a:moveTo>
                    <a:pt x="0" y="0"/>
                  </a:moveTo>
                  <a:lnTo>
                    <a:pt x="0" y="2569"/>
                  </a:lnTo>
                  <a:lnTo>
                    <a:pt x="1601" y="2569"/>
                  </a:lnTo>
                  <a:lnTo>
                    <a:pt x="16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34;p102">
              <a:extLst>
                <a:ext uri="{FF2B5EF4-FFF2-40B4-BE49-F238E27FC236}">
                  <a16:creationId xmlns:a16="http://schemas.microsoft.com/office/drawing/2014/main" id="{0ECF169D-1F03-D19B-367D-4FB53F68CF75}"/>
                </a:ext>
              </a:extLst>
            </p:cNvPr>
            <p:cNvSpPr/>
            <p:nvPr/>
          </p:nvSpPr>
          <p:spPr>
            <a:xfrm>
              <a:off x="1891899" y="2288940"/>
              <a:ext cx="28501" cy="47718"/>
            </a:xfrm>
            <a:custGeom>
              <a:avLst/>
              <a:gdLst/>
              <a:ahLst/>
              <a:cxnLst/>
              <a:rect l="l" t="t" r="r" b="b"/>
              <a:pathLst>
                <a:path w="1535" h="2570" extrusionOk="0">
                  <a:moveTo>
                    <a:pt x="0" y="1"/>
                  </a:moveTo>
                  <a:lnTo>
                    <a:pt x="0" y="2569"/>
                  </a:lnTo>
                  <a:lnTo>
                    <a:pt x="1535" y="2569"/>
                  </a:lnTo>
                  <a:lnTo>
                    <a:pt x="15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35;p102">
              <a:extLst>
                <a:ext uri="{FF2B5EF4-FFF2-40B4-BE49-F238E27FC236}">
                  <a16:creationId xmlns:a16="http://schemas.microsoft.com/office/drawing/2014/main" id="{146FA094-84B5-AD9D-3894-D06C1A7D2DCE}"/>
                </a:ext>
              </a:extLst>
            </p:cNvPr>
            <p:cNvSpPr/>
            <p:nvPr/>
          </p:nvSpPr>
          <p:spPr>
            <a:xfrm>
              <a:off x="1891899" y="2238157"/>
              <a:ext cx="28501" cy="47700"/>
            </a:xfrm>
            <a:custGeom>
              <a:avLst/>
              <a:gdLst/>
              <a:ahLst/>
              <a:cxnLst/>
              <a:rect l="l" t="t" r="r" b="b"/>
              <a:pathLst>
                <a:path w="1535" h="2569" extrusionOk="0">
                  <a:moveTo>
                    <a:pt x="0" y="0"/>
                  </a:moveTo>
                  <a:lnTo>
                    <a:pt x="0" y="2569"/>
                  </a:lnTo>
                  <a:lnTo>
                    <a:pt x="1535" y="2569"/>
                  </a:lnTo>
                  <a:lnTo>
                    <a:pt x="15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36;p102">
              <a:extLst>
                <a:ext uri="{FF2B5EF4-FFF2-40B4-BE49-F238E27FC236}">
                  <a16:creationId xmlns:a16="http://schemas.microsoft.com/office/drawing/2014/main" id="{A138BC40-6D31-42D8-607D-2AC564BD02EC}"/>
                </a:ext>
              </a:extLst>
            </p:cNvPr>
            <p:cNvSpPr/>
            <p:nvPr/>
          </p:nvSpPr>
          <p:spPr>
            <a:xfrm>
              <a:off x="1924114" y="2288940"/>
              <a:ext cx="29745" cy="47718"/>
            </a:xfrm>
            <a:custGeom>
              <a:avLst/>
              <a:gdLst/>
              <a:ahLst/>
              <a:cxnLst/>
              <a:rect l="l" t="t" r="r" b="b"/>
              <a:pathLst>
                <a:path w="1602" h="2570" extrusionOk="0">
                  <a:moveTo>
                    <a:pt x="0" y="1"/>
                  </a:moveTo>
                  <a:lnTo>
                    <a:pt x="0" y="2569"/>
                  </a:lnTo>
                  <a:lnTo>
                    <a:pt x="1601" y="2569"/>
                  </a:lnTo>
                  <a:lnTo>
                    <a:pt x="16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37;p102">
              <a:extLst>
                <a:ext uri="{FF2B5EF4-FFF2-40B4-BE49-F238E27FC236}">
                  <a16:creationId xmlns:a16="http://schemas.microsoft.com/office/drawing/2014/main" id="{61EB7506-19FB-C8D4-3182-80BEFD829E1F}"/>
                </a:ext>
              </a:extLst>
            </p:cNvPr>
            <p:cNvSpPr/>
            <p:nvPr/>
          </p:nvSpPr>
          <p:spPr>
            <a:xfrm>
              <a:off x="1924114" y="2238157"/>
              <a:ext cx="29745" cy="47700"/>
            </a:xfrm>
            <a:custGeom>
              <a:avLst/>
              <a:gdLst/>
              <a:ahLst/>
              <a:cxnLst/>
              <a:rect l="l" t="t" r="r" b="b"/>
              <a:pathLst>
                <a:path w="1602" h="2569" extrusionOk="0">
                  <a:moveTo>
                    <a:pt x="0" y="0"/>
                  </a:moveTo>
                  <a:lnTo>
                    <a:pt x="0" y="2569"/>
                  </a:lnTo>
                  <a:lnTo>
                    <a:pt x="1601" y="2569"/>
                  </a:lnTo>
                  <a:lnTo>
                    <a:pt x="16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38;p102">
              <a:extLst>
                <a:ext uri="{FF2B5EF4-FFF2-40B4-BE49-F238E27FC236}">
                  <a16:creationId xmlns:a16="http://schemas.microsoft.com/office/drawing/2014/main" id="{CFE84F58-9A5F-1578-1414-58B0FAE3ACDD}"/>
                </a:ext>
              </a:extLst>
            </p:cNvPr>
            <p:cNvSpPr/>
            <p:nvPr/>
          </p:nvSpPr>
          <p:spPr>
            <a:xfrm>
              <a:off x="2214584" y="2292040"/>
              <a:ext cx="29132" cy="47718"/>
            </a:xfrm>
            <a:custGeom>
              <a:avLst/>
              <a:gdLst/>
              <a:ahLst/>
              <a:cxnLst/>
              <a:rect l="l" t="t" r="r" b="b"/>
              <a:pathLst>
                <a:path w="1569" h="2570" extrusionOk="0">
                  <a:moveTo>
                    <a:pt x="1" y="1"/>
                  </a:moveTo>
                  <a:lnTo>
                    <a:pt x="1" y="2569"/>
                  </a:lnTo>
                  <a:lnTo>
                    <a:pt x="1568" y="2569"/>
                  </a:lnTo>
                  <a:lnTo>
                    <a:pt x="15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39;p102">
              <a:extLst>
                <a:ext uri="{FF2B5EF4-FFF2-40B4-BE49-F238E27FC236}">
                  <a16:creationId xmlns:a16="http://schemas.microsoft.com/office/drawing/2014/main" id="{F0ABEEF1-B1A9-4F10-2B2C-D50287EA7A2D}"/>
                </a:ext>
              </a:extLst>
            </p:cNvPr>
            <p:cNvSpPr/>
            <p:nvPr/>
          </p:nvSpPr>
          <p:spPr>
            <a:xfrm>
              <a:off x="2214584" y="2241257"/>
              <a:ext cx="29132" cy="47700"/>
            </a:xfrm>
            <a:custGeom>
              <a:avLst/>
              <a:gdLst/>
              <a:ahLst/>
              <a:cxnLst/>
              <a:rect l="l" t="t" r="r" b="b"/>
              <a:pathLst>
                <a:path w="1569" h="2569" extrusionOk="0">
                  <a:moveTo>
                    <a:pt x="1" y="0"/>
                  </a:moveTo>
                  <a:lnTo>
                    <a:pt x="1" y="2569"/>
                  </a:lnTo>
                  <a:lnTo>
                    <a:pt x="1568" y="2569"/>
                  </a:lnTo>
                  <a:lnTo>
                    <a:pt x="15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40;p102">
              <a:extLst>
                <a:ext uri="{FF2B5EF4-FFF2-40B4-BE49-F238E27FC236}">
                  <a16:creationId xmlns:a16="http://schemas.microsoft.com/office/drawing/2014/main" id="{448FC58E-8513-6412-4C87-245110D1C78B}"/>
                </a:ext>
              </a:extLst>
            </p:cNvPr>
            <p:cNvSpPr/>
            <p:nvPr/>
          </p:nvSpPr>
          <p:spPr>
            <a:xfrm>
              <a:off x="2247411" y="2292040"/>
              <a:ext cx="29132" cy="47718"/>
            </a:xfrm>
            <a:custGeom>
              <a:avLst/>
              <a:gdLst/>
              <a:ahLst/>
              <a:cxnLst/>
              <a:rect l="l" t="t" r="r" b="b"/>
              <a:pathLst>
                <a:path w="1569" h="2570" extrusionOk="0">
                  <a:moveTo>
                    <a:pt x="0" y="1"/>
                  </a:moveTo>
                  <a:lnTo>
                    <a:pt x="0" y="2569"/>
                  </a:lnTo>
                  <a:lnTo>
                    <a:pt x="1568" y="2569"/>
                  </a:lnTo>
                  <a:lnTo>
                    <a:pt x="15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41;p102">
              <a:extLst>
                <a:ext uri="{FF2B5EF4-FFF2-40B4-BE49-F238E27FC236}">
                  <a16:creationId xmlns:a16="http://schemas.microsoft.com/office/drawing/2014/main" id="{F8C5DB70-A180-F6B8-93D1-C8065136F5B1}"/>
                </a:ext>
              </a:extLst>
            </p:cNvPr>
            <p:cNvSpPr/>
            <p:nvPr/>
          </p:nvSpPr>
          <p:spPr>
            <a:xfrm>
              <a:off x="2247411" y="2241257"/>
              <a:ext cx="29132" cy="47700"/>
            </a:xfrm>
            <a:custGeom>
              <a:avLst/>
              <a:gdLst/>
              <a:ahLst/>
              <a:cxnLst/>
              <a:rect l="l" t="t" r="r" b="b"/>
              <a:pathLst>
                <a:path w="1569" h="2569" extrusionOk="0">
                  <a:moveTo>
                    <a:pt x="0" y="0"/>
                  </a:moveTo>
                  <a:lnTo>
                    <a:pt x="0" y="2569"/>
                  </a:lnTo>
                  <a:lnTo>
                    <a:pt x="1568" y="2569"/>
                  </a:lnTo>
                  <a:lnTo>
                    <a:pt x="15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42;p102">
              <a:extLst>
                <a:ext uri="{FF2B5EF4-FFF2-40B4-BE49-F238E27FC236}">
                  <a16:creationId xmlns:a16="http://schemas.microsoft.com/office/drawing/2014/main" id="{FBC0C484-691A-C382-E7C8-E69956E08BA1}"/>
                </a:ext>
              </a:extLst>
            </p:cNvPr>
            <p:cNvSpPr/>
            <p:nvPr/>
          </p:nvSpPr>
          <p:spPr>
            <a:xfrm>
              <a:off x="2113633" y="2292040"/>
              <a:ext cx="29132" cy="47718"/>
            </a:xfrm>
            <a:custGeom>
              <a:avLst/>
              <a:gdLst/>
              <a:ahLst/>
              <a:cxnLst/>
              <a:rect l="l" t="t" r="r" b="b"/>
              <a:pathLst>
                <a:path w="1569" h="2570" extrusionOk="0">
                  <a:moveTo>
                    <a:pt x="0" y="1"/>
                  </a:moveTo>
                  <a:lnTo>
                    <a:pt x="0" y="2569"/>
                  </a:lnTo>
                  <a:lnTo>
                    <a:pt x="1568" y="2569"/>
                  </a:lnTo>
                  <a:lnTo>
                    <a:pt x="15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43;p102">
              <a:extLst>
                <a:ext uri="{FF2B5EF4-FFF2-40B4-BE49-F238E27FC236}">
                  <a16:creationId xmlns:a16="http://schemas.microsoft.com/office/drawing/2014/main" id="{EDCB66E3-EBA6-83A7-1656-290E7C22B8A6}"/>
                </a:ext>
              </a:extLst>
            </p:cNvPr>
            <p:cNvSpPr/>
            <p:nvPr/>
          </p:nvSpPr>
          <p:spPr>
            <a:xfrm>
              <a:off x="2113633" y="2241257"/>
              <a:ext cx="29132" cy="47700"/>
            </a:xfrm>
            <a:custGeom>
              <a:avLst/>
              <a:gdLst/>
              <a:ahLst/>
              <a:cxnLst/>
              <a:rect l="l" t="t" r="r" b="b"/>
              <a:pathLst>
                <a:path w="1569" h="2569" extrusionOk="0">
                  <a:moveTo>
                    <a:pt x="0" y="0"/>
                  </a:moveTo>
                  <a:lnTo>
                    <a:pt x="0" y="2569"/>
                  </a:lnTo>
                  <a:lnTo>
                    <a:pt x="1568" y="2569"/>
                  </a:lnTo>
                  <a:lnTo>
                    <a:pt x="15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44;p102">
              <a:extLst>
                <a:ext uri="{FF2B5EF4-FFF2-40B4-BE49-F238E27FC236}">
                  <a16:creationId xmlns:a16="http://schemas.microsoft.com/office/drawing/2014/main" id="{96B36CB2-6734-587A-77B2-D12CAC6CE866}"/>
                </a:ext>
              </a:extLst>
            </p:cNvPr>
            <p:cNvSpPr/>
            <p:nvPr/>
          </p:nvSpPr>
          <p:spPr>
            <a:xfrm>
              <a:off x="2145829" y="2292040"/>
              <a:ext cx="29764" cy="47718"/>
            </a:xfrm>
            <a:custGeom>
              <a:avLst/>
              <a:gdLst/>
              <a:ahLst/>
              <a:cxnLst/>
              <a:rect l="l" t="t" r="r" b="b"/>
              <a:pathLst>
                <a:path w="1603" h="2570" extrusionOk="0">
                  <a:moveTo>
                    <a:pt x="1" y="1"/>
                  </a:moveTo>
                  <a:lnTo>
                    <a:pt x="1" y="2569"/>
                  </a:lnTo>
                  <a:lnTo>
                    <a:pt x="1602" y="2569"/>
                  </a:lnTo>
                  <a:lnTo>
                    <a:pt x="16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45;p102">
              <a:extLst>
                <a:ext uri="{FF2B5EF4-FFF2-40B4-BE49-F238E27FC236}">
                  <a16:creationId xmlns:a16="http://schemas.microsoft.com/office/drawing/2014/main" id="{13C92102-11C0-2C20-761B-E1A8A242D6DB}"/>
                </a:ext>
              </a:extLst>
            </p:cNvPr>
            <p:cNvSpPr/>
            <p:nvPr/>
          </p:nvSpPr>
          <p:spPr>
            <a:xfrm>
              <a:off x="2145829" y="2241257"/>
              <a:ext cx="29764" cy="47700"/>
            </a:xfrm>
            <a:custGeom>
              <a:avLst/>
              <a:gdLst/>
              <a:ahLst/>
              <a:cxnLst/>
              <a:rect l="l" t="t" r="r" b="b"/>
              <a:pathLst>
                <a:path w="1603" h="2569" extrusionOk="0">
                  <a:moveTo>
                    <a:pt x="1" y="0"/>
                  </a:moveTo>
                  <a:lnTo>
                    <a:pt x="1" y="2569"/>
                  </a:lnTo>
                  <a:lnTo>
                    <a:pt x="1602" y="2569"/>
                  </a:lnTo>
                  <a:lnTo>
                    <a:pt x="16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46;p102">
              <a:extLst>
                <a:ext uri="{FF2B5EF4-FFF2-40B4-BE49-F238E27FC236}">
                  <a16:creationId xmlns:a16="http://schemas.microsoft.com/office/drawing/2014/main" id="{927BD15B-E640-4D7F-1FB3-2BC6CCC33C6B}"/>
                </a:ext>
              </a:extLst>
            </p:cNvPr>
            <p:cNvSpPr/>
            <p:nvPr/>
          </p:nvSpPr>
          <p:spPr>
            <a:xfrm>
              <a:off x="1801476" y="2345923"/>
              <a:ext cx="558065" cy="30989"/>
            </a:xfrm>
            <a:custGeom>
              <a:avLst/>
              <a:gdLst/>
              <a:ahLst/>
              <a:cxnLst/>
              <a:rect l="l" t="t" r="r" b="b"/>
              <a:pathLst>
                <a:path w="30056" h="1669" extrusionOk="0">
                  <a:moveTo>
                    <a:pt x="2135" y="1"/>
                  </a:moveTo>
                  <a:lnTo>
                    <a:pt x="0" y="1668"/>
                  </a:lnTo>
                  <a:lnTo>
                    <a:pt x="30055" y="1668"/>
                  </a:lnTo>
                  <a:lnTo>
                    <a:pt x="29755" y="1435"/>
                  </a:lnTo>
                  <a:lnTo>
                    <a:pt x="278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47;p102">
              <a:extLst>
                <a:ext uri="{FF2B5EF4-FFF2-40B4-BE49-F238E27FC236}">
                  <a16:creationId xmlns:a16="http://schemas.microsoft.com/office/drawing/2014/main" id="{FFF0D707-88D3-0BEF-FC42-AE54E7872631}"/>
                </a:ext>
              </a:extLst>
            </p:cNvPr>
            <p:cNvSpPr/>
            <p:nvPr/>
          </p:nvSpPr>
          <p:spPr>
            <a:xfrm>
              <a:off x="1795274" y="2366979"/>
              <a:ext cx="564266" cy="14260"/>
            </a:xfrm>
            <a:custGeom>
              <a:avLst/>
              <a:gdLst/>
              <a:ahLst/>
              <a:cxnLst/>
              <a:rect l="l" t="t" r="r" b="b"/>
              <a:pathLst>
                <a:path w="30390" h="768" extrusionOk="0">
                  <a:moveTo>
                    <a:pt x="1" y="1"/>
                  </a:moveTo>
                  <a:lnTo>
                    <a:pt x="1" y="768"/>
                  </a:lnTo>
                  <a:lnTo>
                    <a:pt x="30389" y="768"/>
                  </a:lnTo>
                  <a:lnTo>
                    <a:pt x="30389"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48;p102">
              <a:extLst>
                <a:ext uri="{FF2B5EF4-FFF2-40B4-BE49-F238E27FC236}">
                  <a16:creationId xmlns:a16="http://schemas.microsoft.com/office/drawing/2014/main" id="{4386C79C-1A40-A1C5-9800-115C837EAA61}"/>
                </a:ext>
              </a:extLst>
            </p:cNvPr>
            <p:cNvSpPr/>
            <p:nvPr/>
          </p:nvSpPr>
          <p:spPr>
            <a:xfrm>
              <a:off x="1795274" y="2366979"/>
              <a:ext cx="564266" cy="14260"/>
            </a:xfrm>
            <a:custGeom>
              <a:avLst/>
              <a:gdLst/>
              <a:ahLst/>
              <a:cxnLst/>
              <a:rect l="l" t="t" r="r" b="b"/>
              <a:pathLst>
                <a:path w="30390" h="768" extrusionOk="0">
                  <a:moveTo>
                    <a:pt x="1" y="1"/>
                  </a:moveTo>
                  <a:lnTo>
                    <a:pt x="1" y="768"/>
                  </a:lnTo>
                  <a:lnTo>
                    <a:pt x="30389" y="768"/>
                  </a:lnTo>
                  <a:lnTo>
                    <a:pt x="303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49;p102">
              <a:extLst>
                <a:ext uri="{FF2B5EF4-FFF2-40B4-BE49-F238E27FC236}">
                  <a16:creationId xmlns:a16="http://schemas.microsoft.com/office/drawing/2014/main" id="{793BBF92-A4A3-93E2-16AB-0FC49F0BCC35}"/>
                </a:ext>
              </a:extLst>
            </p:cNvPr>
            <p:cNvSpPr/>
            <p:nvPr/>
          </p:nvSpPr>
          <p:spPr>
            <a:xfrm>
              <a:off x="1808903" y="2583754"/>
              <a:ext cx="546906" cy="5589"/>
            </a:xfrm>
            <a:custGeom>
              <a:avLst/>
              <a:gdLst/>
              <a:ahLst/>
              <a:cxnLst/>
              <a:rect l="l" t="t" r="r" b="b"/>
              <a:pathLst>
                <a:path w="29455" h="301" extrusionOk="0">
                  <a:moveTo>
                    <a:pt x="401" y="1"/>
                  </a:moveTo>
                  <a:lnTo>
                    <a:pt x="1" y="301"/>
                  </a:lnTo>
                  <a:lnTo>
                    <a:pt x="29455" y="301"/>
                  </a:lnTo>
                  <a:lnTo>
                    <a:pt x="2905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50;p102">
              <a:extLst>
                <a:ext uri="{FF2B5EF4-FFF2-40B4-BE49-F238E27FC236}">
                  <a16:creationId xmlns:a16="http://schemas.microsoft.com/office/drawing/2014/main" id="{AF0595B4-ED42-0288-784D-269755920CA7}"/>
                </a:ext>
              </a:extLst>
            </p:cNvPr>
            <p:cNvSpPr/>
            <p:nvPr/>
          </p:nvSpPr>
          <p:spPr>
            <a:xfrm>
              <a:off x="2792442" y="583218"/>
              <a:ext cx="616905" cy="616905"/>
            </a:xfrm>
            <a:custGeom>
              <a:avLst/>
              <a:gdLst/>
              <a:ahLst/>
              <a:cxnLst/>
              <a:rect l="l" t="t" r="r" b="b"/>
              <a:pathLst>
                <a:path w="33225" h="33225" extrusionOk="0">
                  <a:moveTo>
                    <a:pt x="16653" y="1"/>
                  </a:moveTo>
                  <a:cubicBezTo>
                    <a:pt x="14899" y="1"/>
                    <a:pt x="13141" y="274"/>
                    <a:pt x="11476" y="802"/>
                  </a:cubicBezTo>
                  <a:cubicBezTo>
                    <a:pt x="11187" y="866"/>
                    <a:pt x="11237" y="1237"/>
                    <a:pt x="11508" y="1237"/>
                  </a:cubicBezTo>
                  <a:cubicBezTo>
                    <a:pt x="11519" y="1237"/>
                    <a:pt x="11530" y="1236"/>
                    <a:pt x="11542" y="1235"/>
                  </a:cubicBezTo>
                  <a:lnTo>
                    <a:pt x="11609" y="1202"/>
                  </a:lnTo>
                  <a:cubicBezTo>
                    <a:pt x="13247" y="674"/>
                    <a:pt x="14954" y="401"/>
                    <a:pt x="16653" y="401"/>
                  </a:cubicBezTo>
                  <a:cubicBezTo>
                    <a:pt x="16996" y="401"/>
                    <a:pt x="17339" y="412"/>
                    <a:pt x="17680" y="435"/>
                  </a:cubicBezTo>
                  <a:cubicBezTo>
                    <a:pt x="17698" y="439"/>
                    <a:pt x="17715" y="441"/>
                    <a:pt x="17732" y="441"/>
                  </a:cubicBezTo>
                  <a:cubicBezTo>
                    <a:pt x="17839" y="441"/>
                    <a:pt x="17914" y="354"/>
                    <a:pt x="17914" y="268"/>
                  </a:cubicBezTo>
                  <a:cubicBezTo>
                    <a:pt x="17914" y="134"/>
                    <a:pt x="17847" y="34"/>
                    <a:pt x="17713" y="34"/>
                  </a:cubicBezTo>
                  <a:cubicBezTo>
                    <a:pt x="17361" y="12"/>
                    <a:pt x="17007" y="1"/>
                    <a:pt x="16653" y="1"/>
                  </a:cubicBezTo>
                  <a:close/>
                  <a:moveTo>
                    <a:pt x="21782" y="860"/>
                  </a:moveTo>
                  <a:cubicBezTo>
                    <a:pt x="21683" y="860"/>
                    <a:pt x="21610" y="919"/>
                    <a:pt x="21583" y="1002"/>
                  </a:cubicBezTo>
                  <a:cubicBezTo>
                    <a:pt x="21549" y="1102"/>
                    <a:pt x="21583" y="1235"/>
                    <a:pt x="21716" y="1269"/>
                  </a:cubicBezTo>
                  <a:cubicBezTo>
                    <a:pt x="21983" y="1369"/>
                    <a:pt x="22217" y="1435"/>
                    <a:pt x="22483" y="1535"/>
                  </a:cubicBezTo>
                  <a:cubicBezTo>
                    <a:pt x="22500" y="1552"/>
                    <a:pt x="22517" y="1560"/>
                    <a:pt x="22529" y="1560"/>
                  </a:cubicBezTo>
                  <a:cubicBezTo>
                    <a:pt x="22542" y="1560"/>
                    <a:pt x="22550" y="1552"/>
                    <a:pt x="22550" y="1535"/>
                  </a:cubicBezTo>
                  <a:lnTo>
                    <a:pt x="22550" y="1569"/>
                  </a:lnTo>
                  <a:cubicBezTo>
                    <a:pt x="22572" y="1573"/>
                    <a:pt x="22592" y="1576"/>
                    <a:pt x="22611" y="1576"/>
                  </a:cubicBezTo>
                  <a:cubicBezTo>
                    <a:pt x="22858" y="1576"/>
                    <a:pt x="22898" y="1199"/>
                    <a:pt x="22650" y="1168"/>
                  </a:cubicBezTo>
                  <a:cubicBezTo>
                    <a:pt x="22383" y="1068"/>
                    <a:pt x="22117" y="968"/>
                    <a:pt x="21850" y="868"/>
                  </a:cubicBezTo>
                  <a:cubicBezTo>
                    <a:pt x="21826" y="862"/>
                    <a:pt x="21803" y="860"/>
                    <a:pt x="21782" y="860"/>
                  </a:cubicBezTo>
                  <a:close/>
                  <a:moveTo>
                    <a:pt x="10335" y="1260"/>
                  </a:moveTo>
                  <a:cubicBezTo>
                    <a:pt x="10316" y="1260"/>
                    <a:pt x="10296" y="1263"/>
                    <a:pt x="10275" y="1269"/>
                  </a:cubicBezTo>
                  <a:cubicBezTo>
                    <a:pt x="9608" y="1535"/>
                    <a:pt x="9007" y="1836"/>
                    <a:pt x="8373" y="2203"/>
                  </a:cubicBezTo>
                  <a:cubicBezTo>
                    <a:pt x="8273" y="2236"/>
                    <a:pt x="8240" y="2369"/>
                    <a:pt x="8307" y="2469"/>
                  </a:cubicBezTo>
                  <a:cubicBezTo>
                    <a:pt x="8340" y="2536"/>
                    <a:pt x="8407" y="2569"/>
                    <a:pt x="8473" y="2569"/>
                  </a:cubicBezTo>
                  <a:cubicBezTo>
                    <a:pt x="8507" y="2569"/>
                    <a:pt x="8540" y="2569"/>
                    <a:pt x="8574" y="2536"/>
                  </a:cubicBezTo>
                  <a:cubicBezTo>
                    <a:pt x="9174" y="2203"/>
                    <a:pt x="9808" y="1902"/>
                    <a:pt x="10442" y="1635"/>
                  </a:cubicBezTo>
                  <a:cubicBezTo>
                    <a:pt x="10624" y="1544"/>
                    <a:pt x="10530" y="1260"/>
                    <a:pt x="10335" y="1260"/>
                  </a:cubicBezTo>
                  <a:close/>
                  <a:moveTo>
                    <a:pt x="27825" y="4454"/>
                  </a:moveTo>
                  <a:cubicBezTo>
                    <a:pt x="27771" y="4454"/>
                    <a:pt x="27721" y="4471"/>
                    <a:pt x="27687" y="4504"/>
                  </a:cubicBezTo>
                  <a:cubicBezTo>
                    <a:pt x="27587" y="4604"/>
                    <a:pt x="27587" y="4738"/>
                    <a:pt x="27687" y="4804"/>
                  </a:cubicBezTo>
                  <a:cubicBezTo>
                    <a:pt x="28188" y="5271"/>
                    <a:pt x="28655" y="5772"/>
                    <a:pt x="29088" y="6305"/>
                  </a:cubicBezTo>
                  <a:cubicBezTo>
                    <a:pt x="29122" y="6339"/>
                    <a:pt x="29188" y="6372"/>
                    <a:pt x="29255" y="6372"/>
                  </a:cubicBezTo>
                  <a:cubicBezTo>
                    <a:pt x="29288" y="6372"/>
                    <a:pt x="29355" y="6372"/>
                    <a:pt x="29388" y="6339"/>
                  </a:cubicBezTo>
                  <a:cubicBezTo>
                    <a:pt x="29488" y="6272"/>
                    <a:pt x="29488" y="6139"/>
                    <a:pt x="29422" y="6039"/>
                  </a:cubicBezTo>
                  <a:cubicBezTo>
                    <a:pt x="28955" y="5505"/>
                    <a:pt x="28488" y="5005"/>
                    <a:pt x="27987" y="4504"/>
                  </a:cubicBezTo>
                  <a:cubicBezTo>
                    <a:pt x="27937" y="4471"/>
                    <a:pt x="27879" y="4454"/>
                    <a:pt x="27825" y="4454"/>
                  </a:cubicBezTo>
                  <a:close/>
                  <a:moveTo>
                    <a:pt x="3749" y="6201"/>
                  </a:moveTo>
                  <a:cubicBezTo>
                    <a:pt x="3697" y="6201"/>
                    <a:pt x="3645" y="6222"/>
                    <a:pt x="3603" y="6272"/>
                  </a:cubicBezTo>
                  <a:cubicBezTo>
                    <a:pt x="3437" y="6506"/>
                    <a:pt x="3270" y="6739"/>
                    <a:pt x="3103" y="6973"/>
                  </a:cubicBezTo>
                  <a:cubicBezTo>
                    <a:pt x="3003" y="7039"/>
                    <a:pt x="3036" y="7173"/>
                    <a:pt x="3136" y="7239"/>
                  </a:cubicBezTo>
                  <a:cubicBezTo>
                    <a:pt x="3170" y="7273"/>
                    <a:pt x="3203" y="7273"/>
                    <a:pt x="3270" y="7273"/>
                  </a:cubicBezTo>
                  <a:cubicBezTo>
                    <a:pt x="3288" y="7282"/>
                    <a:pt x="3306" y="7286"/>
                    <a:pt x="3323" y="7286"/>
                  </a:cubicBezTo>
                  <a:cubicBezTo>
                    <a:pt x="3370" y="7286"/>
                    <a:pt x="3412" y="7255"/>
                    <a:pt x="3437" y="7206"/>
                  </a:cubicBezTo>
                  <a:cubicBezTo>
                    <a:pt x="3603" y="6973"/>
                    <a:pt x="3770" y="6772"/>
                    <a:pt x="3937" y="6539"/>
                  </a:cubicBezTo>
                  <a:cubicBezTo>
                    <a:pt x="4062" y="6389"/>
                    <a:pt x="3906" y="6201"/>
                    <a:pt x="3749" y="6201"/>
                  </a:cubicBezTo>
                  <a:close/>
                  <a:moveTo>
                    <a:pt x="30009" y="6943"/>
                  </a:moveTo>
                  <a:cubicBezTo>
                    <a:pt x="29853" y="6943"/>
                    <a:pt x="29704" y="7108"/>
                    <a:pt x="29822" y="7273"/>
                  </a:cubicBezTo>
                  <a:cubicBezTo>
                    <a:pt x="31023" y="8974"/>
                    <a:pt x="31890" y="10875"/>
                    <a:pt x="32357" y="12877"/>
                  </a:cubicBezTo>
                  <a:cubicBezTo>
                    <a:pt x="32391" y="12977"/>
                    <a:pt x="32457" y="13044"/>
                    <a:pt x="32557" y="13044"/>
                  </a:cubicBezTo>
                  <a:lnTo>
                    <a:pt x="32624" y="13044"/>
                  </a:lnTo>
                  <a:cubicBezTo>
                    <a:pt x="32724" y="13010"/>
                    <a:pt x="32791" y="12877"/>
                    <a:pt x="32757" y="12777"/>
                  </a:cubicBezTo>
                  <a:cubicBezTo>
                    <a:pt x="32290" y="10709"/>
                    <a:pt x="31390" y="8774"/>
                    <a:pt x="30189" y="7039"/>
                  </a:cubicBezTo>
                  <a:cubicBezTo>
                    <a:pt x="30140" y="6971"/>
                    <a:pt x="30074" y="6943"/>
                    <a:pt x="30009" y="6943"/>
                  </a:cubicBezTo>
                  <a:close/>
                  <a:moveTo>
                    <a:pt x="1294" y="10563"/>
                  </a:moveTo>
                  <a:cubicBezTo>
                    <a:pt x="1211" y="10563"/>
                    <a:pt x="1127" y="10607"/>
                    <a:pt x="1102" y="10709"/>
                  </a:cubicBezTo>
                  <a:cubicBezTo>
                    <a:pt x="368" y="12577"/>
                    <a:pt x="1" y="14578"/>
                    <a:pt x="1" y="16613"/>
                  </a:cubicBezTo>
                  <a:lnTo>
                    <a:pt x="1" y="16880"/>
                  </a:lnTo>
                  <a:cubicBezTo>
                    <a:pt x="1" y="16980"/>
                    <a:pt x="67" y="17080"/>
                    <a:pt x="201" y="17080"/>
                  </a:cubicBezTo>
                  <a:cubicBezTo>
                    <a:pt x="301" y="17080"/>
                    <a:pt x="401" y="16980"/>
                    <a:pt x="401" y="16880"/>
                  </a:cubicBezTo>
                  <a:lnTo>
                    <a:pt x="401" y="16646"/>
                  </a:lnTo>
                  <a:cubicBezTo>
                    <a:pt x="401" y="14645"/>
                    <a:pt x="768" y="12677"/>
                    <a:pt x="1502" y="10842"/>
                  </a:cubicBezTo>
                  <a:cubicBezTo>
                    <a:pt x="1535" y="10742"/>
                    <a:pt x="1468" y="10609"/>
                    <a:pt x="1368" y="10575"/>
                  </a:cubicBezTo>
                  <a:cubicBezTo>
                    <a:pt x="1345" y="10567"/>
                    <a:pt x="1319" y="10563"/>
                    <a:pt x="1294" y="10563"/>
                  </a:cubicBezTo>
                  <a:close/>
                  <a:moveTo>
                    <a:pt x="33024" y="16746"/>
                  </a:moveTo>
                  <a:cubicBezTo>
                    <a:pt x="32924" y="16746"/>
                    <a:pt x="32824" y="16846"/>
                    <a:pt x="32824" y="16946"/>
                  </a:cubicBezTo>
                  <a:cubicBezTo>
                    <a:pt x="32824" y="17247"/>
                    <a:pt x="32791" y="17513"/>
                    <a:pt x="32791" y="17780"/>
                  </a:cubicBezTo>
                  <a:cubicBezTo>
                    <a:pt x="32757" y="17914"/>
                    <a:pt x="32858" y="18014"/>
                    <a:pt x="32958" y="18014"/>
                  </a:cubicBezTo>
                  <a:cubicBezTo>
                    <a:pt x="33091" y="18014"/>
                    <a:pt x="33191" y="17914"/>
                    <a:pt x="33191" y="17780"/>
                  </a:cubicBezTo>
                  <a:cubicBezTo>
                    <a:pt x="33224" y="17513"/>
                    <a:pt x="33224" y="17247"/>
                    <a:pt x="33224" y="16946"/>
                  </a:cubicBezTo>
                  <a:cubicBezTo>
                    <a:pt x="33224" y="16846"/>
                    <a:pt x="33158" y="16746"/>
                    <a:pt x="33024" y="16746"/>
                  </a:cubicBezTo>
                  <a:close/>
                  <a:moveTo>
                    <a:pt x="286" y="17907"/>
                  </a:moveTo>
                  <a:cubicBezTo>
                    <a:pt x="269" y="17907"/>
                    <a:pt x="252" y="17909"/>
                    <a:pt x="234" y="17914"/>
                  </a:cubicBezTo>
                  <a:cubicBezTo>
                    <a:pt x="134" y="17914"/>
                    <a:pt x="34" y="18014"/>
                    <a:pt x="67" y="18147"/>
                  </a:cubicBezTo>
                  <a:cubicBezTo>
                    <a:pt x="134" y="18848"/>
                    <a:pt x="234" y="19515"/>
                    <a:pt x="368" y="20215"/>
                  </a:cubicBezTo>
                  <a:cubicBezTo>
                    <a:pt x="401" y="20315"/>
                    <a:pt x="501" y="20382"/>
                    <a:pt x="601" y="20382"/>
                  </a:cubicBezTo>
                  <a:lnTo>
                    <a:pt x="635" y="20382"/>
                  </a:lnTo>
                  <a:cubicBezTo>
                    <a:pt x="735" y="20349"/>
                    <a:pt x="801" y="20249"/>
                    <a:pt x="801" y="20115"/>
                  </a:cubicBezTo>
                  <a:cubicBezTo>
                    <a:pt x="635" y="19448"/>
                    <a:pt x="534" y="18781"/>
                    <a:pt x="468" y="18081"/>
                  </a:cubicBezTo>
                  <a:cubicBezTo>
                    <a:pt x="468" y="17994"/>
                    <a:pt x="393" y="17907"/>
                    <a:pt x="286" y="17907"/>
                  </a:cubicBezTo>
                  <a:close/>
                  <a:moveTo>
                    <a:pt x="31811" y="22571"/>
                  </a:moveTo>
                  <a:cubicBezTo>
                    <a:pt x="31730" y="22571"/>
                    <a:pt x="31648" y="22609"/>
                    <a:pt x="31623" y="22684"/>
                  </a:cubicBezTo>
                  <a:cubicBezTo>
                    <a:pt x="31356" y="23318"/>
                    <a:pt x="31090" y="23951"/>
                    <a:pt x="30756" y="24552"/>
                  </a:cubicBezTo>
                  <a:cubicBezTo>
                    <a:pt x="30656" y="24685"/>
                    <a:pt x="30756" y="24852"/>
                    <a:pt x="30923" y="24852"/>
                  </a:cubicBezTo>
                  <a:cubicBezTo>
                    <a:pt x="30990" y="24852"/>
                    <a:pt x="31056" y="24819"/>
                    <a:pt x="31123" y="24752"/>
                  </a:cubicBezTo>
                  <a:cubicBezTo>
                    <a:pt x="31457" y="24152"/>
                    <a:pt x="31757" y="23518"/>
                    <a:pt x="32024" y="22851"/>
                  </a:cubicBezTo>
                  <a:cubicBezTo>
                    <a:pt x="32057" y="22751"/>
                    <a:pt x="31990" y="22617"/>
                    <a:pt x="31890" y="22584"/>
                  </a:cubicBezTo>
                  <a:cubicBezTo>
                    <a:pt x="31865" y="22575"/>
                    <a:pt x="31838" y="22571"/>
                    <a:pt x="31811" y="22571"/>
                  </a:cubicBezTo>
                  <a:close/>
                  <a:moveTo>
                    <a:pt x="3063" y="25689"/>
                  </a:moveTo>
                  <a:cubicBezTo>
                    <a:pt x="2914" y="25689"/>
                    <a:pt x="2775" y="25854"/>
                    <a:pt x="2869" y="26020"/>
                  </a:cubicBezTo>
                  <a:cubicBezTo>
                    <a:pt x="3036" y="26253"/>
                    <a:pt x="3203" y="26487"/>
                    <a:pt x="3370" y="26687"/>
                  </a:cubicBezTo>
                  <a:cubicBezTo>
                    <a:pt x="3403" y="26753"/>
                    <a:pt x="3470" y="26787"/>
                    <a:pt x="3537" y="26787"/>
                  </a:cubicBezTo>
                  <a:lnTo>
                    <a:pt x="3537" y="26753"/>
                  </a:lnTo>
                  <a:lnTo>
                    <a:pt x="3670" y="26753"/>
                  </a:lnTo>
                  <a:cubicBezTo>
                    <a:pt x="3770" y="26687"/>
                    <a:pt x="3770" y="26553"/>
                    <a:pt x="3703" y="26453"/>
                  </a:cubicBezTo>
                  <a:cubicBezTo>
                    <a:pt x="3537" y="26220"/>
                    <a:pt x="3370" y="26020"/>
                    <a:pt x="3236" y="25786"/>
                  </a:cubicBezTo>
                  <a:cubicBezTo>
                    <a:pt x="3188" y="25718"/>
                    <a:pt x="3124" y="25689"/>
                    <a:pt x="3063" y="25689"/>
                  </a:cubicBezTo>
                  <a:close/>
                  <a:moveTo>
                    <a:pt x="30262" y="25523"/>
                  </a:moveTo>
                  <a:cubicBezTo>
                    <a:pt x="30201" y="25523"/>
                    <a:pt x="30138" y="25551"/>
                    <a:pt x="30089" y="25619"/>
                  </a:cubicBezTo>
                  <a:cubicBezTo>
                    <a:pt x="28955" y="27320"/>
                    <a:pt x="27487" y="28822"/>
                    <a:pt x="25786" y="29989"/>
                  </a:cubicBezTo>
                  <a:cubicBezTo>
                    <a:pt x="25686" y="30056"/>
                    <a:pt x="25686" y="30189"/>
                    <a:pt x="25752" y="30256"/>
                  </a:cubicBezTo>
                  <a:cubicBezTo>
                    <a:pt x="25786" y="30323"/>
                    <a:pt x="25853" y="30356"/>
                    <a:pt x="25919" y="30356"/>
                  </a:cubicBezTo>
                  <a:cubicBezTo>
                    <a:pt x="25953" y="30323"/>
                    <a:pt x="25986" y="30323"/>
                    <a:pt x="26019" y="30289"/>
                  </a:cubicBezTo>
                  <a:cubicBezTo>
                    <a:pt x="27754" y="29088"/>
                    <a:pt x="29255" y="27587"/>
                    <a:pt x="30456" y="25853"/>
                  </a:cubicBezTo>
                  <a:cubicBezTo>
                    <a:pt x="30550" y="25688"/>
                    <a:pt x="30411" y="25523"/>
                    <a:pt x="30262" y="25523"/>
                  </a:cubicBezTo>
                  <a:close/>
                  <a:moveTo>
                    <a:pt x="22205" y="31848"/>
                  </a:moveTo>
                  <a:cubicBezTo>
                    <a:pt x="22186" y="31848"/>
                    <a:pt x="22168" y="31851"/>
                    <a:pt x="22150" y="31857"/>
                  </a:cubicBezTo>
                  <a:cubicBezTo>
                    <a:pt x="21883" y="31957"/>
                    <a:pt x="21616" y="32057"/>
                    <a:pt x="21383" y="32124"/>
                  </a:cubicBezTo>
                  <a:cubicBezTo>
                    <a:pt x="21249" y="32157"/>
                    <a:pt x="21216" y="32291"/>
                    <a:pt x="21249" y="32391"/>
                  </a:cubicBezTo>
                  <a:cubicBezTo>
                    <a:pt x="21249" y="32458"/>
                    <a:pt x="21349" y="32524"/>
                    <a:pt x="21416" y="32524"/>
                  </a:cubicBezTo>
                  <a:lnTo>
                    <a:pt x="21483" y="32524"/>
                  </a:lnTo>
                  <a:cubicBezTo>
                    <a:pt x="21750" y="32458"/>
                    <a:pt x="22016" y="32357"/>
                    <a:pt x="22283" y="32257"/>
                  </a:cubicBezTo>
                  <a:cubicBezTo>
                    <a:pt x="22383" y="32224"/>
                    <a:pt x="22450" y="32091"/>
                    <a:pt x="22417" y="31991"/>
                  </a:cubicBezTo>
                  <a:cubicBezTo>
                    <a:pt x="22389" y="31908"/>
                    <a:pt x="22294" y="31848"/>
                    <a:pt x="22205" y="31848"/>
                  </a:cubicBezTo>
                  <a:close/>
                  <a:moveTo>
                    <a:pt x="6454" y="29342"/>
                  </a:moveTo>
                  <a:cubicBezTo>
                    <a:pt x="6399" y="29342"/>
                    <a:pt x="6342" y="29367"/>
                    <a:pt x="6305" y="29422"/>
                  </a:cubicBezTo>
                  <a:cubicBezTo>
                    <a:pt x="6205" y="29522"/>
                    <a:pt x="6239" y="29655"/>
                    <a:pt x="6339" y="29722"/>
                  </a:cubicBezTo>
                  <a:cubicBezTo>
                    <a:pt x="7573" y="30690"/>
                    <a:pt x="8940" y="31490"/>
                    <a:pt x="10408" y="32057"/>
                  </a:cubicBezTo>
                  <a:cubicBezTo>
                    <a:pt x="10909" y="32257"/>
                    <a:pt x="11409" y="32458"/>
                    <a:pt x="11909" y="32591"/>
                  </a:cubicBezTo>
                  <a:lnTo>
                    <a:pt x="11976" y="32591"/>
                  </a:lnTo>
                  <a:lnTo>
                    <a:pt x="11976" y="32624"/>
                  </a:lnTo>
                  <a:cubicBezTo>
                    <a:pt x="11986" y="32626"/>
                    <a:pt x="11995" y="32626"/>
                    <a:pt x="12005" y="32626"/>
                  </a:cubicBezTo>
                  <a:cubicBezTo>
                    <a:pt x="12247" y="32626"/>
                    <a:pt x="12300" y="32223"/>
                    <a:pt x="12043" y="32191"/>
                  </a:cubicBezTo>
                  <a:cubicBezTo>
                    <a:pt x="11542" y="32057"/>
                    <a:pt x="11042" y="31890"/>
                    <a:pt x="10542" y="31690"/>
                  </a:cubicBezTo>
                  <a:cubicBezTo>
                    <a:pt x="9141" y="31123"/>
                    <a:pt x="7806" y="30323"/>
                    <a:pt x="6572" y="29389"/>
                  </a:cubicBezTo>
                  <a:cubicBezTo>
                    <a:pt x="6542" y="29359"/>
                    <a:pt x="6499" y="29342"/>
                    <a:pt x="6454" y="29342"/>
                  </a:cubicBezTo>
                  <a:close/>
                  <a:moveTo>
                    <a:pt x="13183" y="32484"/>
                  </a:moveTo>
                  <a:cubicBezTo>
                    <a:pt x="12936" y="32484"/>
                    <a:pt x="12896" y="32860"/>
                    <a:pt x="13143" y="32891"/>
                  </a:cubicBezTo>
                  <a:cubicBezTo>
                    <a:pt x="13844" y="33058"/>
                    <a:pt x="14544" y="33158"/>
                    <a:pt x="15245" y="33225"/>
                  </a:cubicBezTo>
                  <a:lnTo>
                    <a:pt x="15278" y="33191"/>
                  </a:lnTo>
                  <a:cubicBezTo>
                    <a:pt x="15545" y="33191"/>
                    <a:pt x="15545" y="32791"/>
                    <a:pt x="15278" y="32791"/>
                  </a:cubicBezTo>
                  <a:cubicBezTo>
                    <a:pt x="14578" y="32724"/>
                    <a:pt x="13911" y="32624"/>
                    <a:pt x="13244" y="32491"/>
                  </a:cubicBezTo>
                  <a:cubicBezTo>
                    <a:pt x="13222" y="32486"/>
                    <a:pt x="13202" y="32484"/>
                    <a:pt x="13183" y="324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51;p102">
              <a:extLst>
                <a:ext uri="{FF2B5EF4-FFF2-40B4-BE49-F238E27FC236}">
                  <a16:creationId xmlns:a16="http://schemas.microsoft.com/office/drawing/2014/main" id="{B428E7D8-8CDD-B353-0C53-38864974D4E0}"/>
                </a:ext>
              </a:extLst>
            </p:cNvPr>
            <p:cNvSpPr/>
            <p:nvPr/>
          </p:nvSpPr>
          <p:spPr>
            <a:xfrm>
              <a:off x="1542589" y="534924"/>
              <a:ext cx="616887" cy="616887"/>
            </a:xfrm>
            <a:custGeom>
              <a:avLst/>
              <a:gdLst/>
              <a:ahLst/>
              <a:cxnLst/>
              <a:rect l="l" t="t" r="r" b="b"/>
              <a:pathLst>
                <a:path w="33224" h="33224" extrusionOk="0">
                  <a:moveTo>
                    <a:pt x="20228" y="425"/>
                  </a:moveTo>
                  <a:cubicBezTo>
                    <a:pt x="20139" y="425"/>
                    <a:pt x="20048" y="490"/>
                    <a:pt x="20048" y="601"/>
                  </a:cubicBezTo>
                  <a:cubicBezTo>
                    <a:pt x="20014" y="701"/>
                    <a:pt x="20081" y="801"/>
                    <a:pt x="20181" y="834"/>
                  </a:cubicBezTo>
                  <a:cubicBezTo>
                    <a:pt x="20448" y="901"/>
                    <a:pt x="20715" y="967"/>
                    <a:pt x="20982" y="1034"/>
                  </a:cubicBezTo>
                  <a:lnTo>
                    <a:pt x="21048" y="1034"/>
                  </a:lnTo>
                  <a:cubicBezTo>
                    <a:pt x="21148" y="1034"/>
                    <a:pt x="21215" y="967"/>
                    <a:pt x="21249" y="901"/>
                  </a:cubicBezTo>
                  <a:cubicBezTo>
                    <a:pt x="21282" y="767"/>
                    <a:pt x="21215" y="667"/>
                    <a:pt x="21115" y="634"/>
                  </a:cubicBezTo>
                  <a:cubicBezTo>
                    <a:pt x="20815" y="567"/>
                    <a:pt x="20548" y="500"/>
                    <a:pt x="20281" y="434"/>
                  </a:cubicBezTo>
                  <a:cubicBezTo>
                    <a:pt x="20264" y="428"/>
                    <a:pt x="20246" y="425"/>
                    <a:pt x="20228" y="425"/>
                  </a:cubicBezTo>
                  <a:close/>
                  <a:moveTo>
                    <a:pt x="16078" y="0"/>
                  </a:moveTo>
                  <a:cubicBezTo>
                    <a:pt x="13977" y="67"/>
                    <a:pt x="11909" y="534"/>
                    <a:pt x="9940" y="1401"/>
                  </a:cubicBezTo>
                  <a:cubicBezTo>
                    <a:pt x="9693" y="1432"/>
                    <a:pt x="9761" y="1808"/>
                    <a:pt x="9986" y="1808"/>
                  </a:cubicBezTo>
                  <a:cubicBezTo>
                    <a:pt x="10003" y="1808"/>
                    <a:pt x="10022" y="1806"/>
                    <a:pt x="10041" y="1801"/>
                  </a:cubicBezTo>
                  <a:cubicBezTo>
                    <a:pt x="10074" y="1801"/>
                    <a:pt x="10107" y="1768"/>
                    <a:pt x="10107" y="1768"/>
                  </a:cubicBezTo>
                  <a:cubicBezTo>
                    <a:pt x="12009" y="934"/>
                    <a:pt x="14043" y="500"/>
                    <a:pt x="16112" y="434"/>
                  </a:cubicBezTo>
                  <a:cubicBezTo>
                    <a:pt x="16212" y="434"/>
                    <a:pt x="16312" y="334"/>
                    <a:pt x="16312" y="200"/>
                  </a:cubicBezTo>
                  <a:cubicBezTo>
                    <a:pt x="16312" y="100"/>
                    <a:pt x="16212" y="0"/>
                    <a:pt x="16078" y="0"/>
                  </a:cubicBezTo>
                  <a:close/>
                  <a:moveTo>
                    <a:pt x="8920" y="1939"/>
                  </a:moveTo>
                  <a:cubicBezTo>
                    <a:pt x="8885" y="1939"/>
                    <a:pt x="8846" y="1948"/>
                    <a:pt x="8806" y="1968"/>
                  </a:cubicBezTo>
                  <a:cubicBezTo>
                    <a:pt x="8206" y="2302"/>
                    <a:pt x="7605" y="2669"/>
                    <a:pt x="7005" y="3069"/>
                  </a:cubicBezTo>
                  <a:cubicBezTo>
                    <a:pt x="6938" y="3136"/>
                    <a:pt x="6905" y="3269"/>
                    <a:pt x="6972" y="3369"/>
                  </a:cubicBezTo>
                  <a:cubicBezTo>
                    <a:pt x="7005" y="3403"/>
                    <a:pt x="7072" y="3436"/>
                    <a:pt x="7138" y="3436"/>
                  </a:cubicBezTo>
                  <a:cubicBezTo>
                    <a:pt x="7172" y="3436"/>
                    <a:pt x="7239" y="3436"/>
                    <a:pt x="7272" y="3403"/>
                  </a:cubicBezTo>
                  <a:cubicBezTo>
                    <a:pt x="7839" y="3002"/>
                    <a:pt x="8406" y="2635"/>
                    <a:pt x="9006" y="2335"/>
                  </a:cubicBezTo>
                  <a:cubicBezTo>
                    <a:pt x="9233" y="2222"/>
                    <a:pt x="9123" y="1939"/>
                    <a:pt x="8920" y="1939"/>
                  </a:cubicBezTo>
                  <a:close/>
                  <a:moveTo>
                    <a:pt x="26595" y="3420"/>
                  </a:moveTo>
                  <a:cubicBezTo>
                    <a:pt x="26441" y="3420"/>
                    <a:pt x="26327" y="3637"/>
                    <a:pt x="26486" y="3769"/>
                  </a:cubicBezTo>
                  <a:cubicBezTo>
                    <a:pt x="27019" y="4203"/>
                    <a:pt x="27553" y="4637"/>
                    <a:pt x="28020" y="5137"/>
                  </a:cubicBezTo>
                  <a:cubicBezTo>
                    <a:pt x="28053" y="5170"/>
                    <a:pt x="28120" y="5204"/>
                    <a:pt x="28153" y="5204"/>
                  </a:cubicBezTo>
                  <a:lnTo>
                    <a:pt x="28187" y="5170"/>
                  </a:lnTo>
                  <a:cubicBezTo>
                    <a:pt x="28220" y="5170"/>
                    <a:pt x="28287" y="5170"/>
                    <a:pt x="28320" y="5137"/>
                  </a:cubicBezTo>
                  <a:cubicBezTo>
                    <a:pt x="28387" y="5070"/>
                    <a:pt x="28387" y="4937"/>
                    <a:pt x="28320" y="4837"/>
                  </a:cubicBezTo>
                  <a:cubicBezTo>
                    <a:pt x="27820" y="4337"/>
                    <a:pt x="27286" y="3870"/>
                    <a:pt x="26719" y="3469"/>
                  </a:cubicBezTo>
                  <a:cubicBezTo>
                    <a:pt x="26678" y="3435"/>
                    <a:pt x="26635" y="3420"/>
                    <a:pt x="26595" y="3420"/>
                  </a:cubicBezTo>
                  <a:close/>
                  <a:moveTo>
                    <a:pt x="2818" y="7523"/>
                  </a:moveTo>
                  <a:cubicBezTo>
                    <a:pt x="2762" y="7523"/>
                    <a:pt x="2707" y="7548"/>
                    <a:pt x="2669" y="7606"/>
                  </a:cubicBezTo>
                  <a:cubicBezTo>
                    <a:pt x="2502" y="7839"/>
                    <a:pt x="2368" y="8073"/>
                    <a:pt x="2235" y="8339"/>
                  </a:cubicBezTo>
                  <a:cubicBezTo>
                    <a:pt x="2168" y="8439"/>
                    <a:pt x="2202" y="8540"/>
                    <a:pt x="2302" y="8606"/>
                  </a:cubicBezTo>
                  <a:cubicBezTo>
                    <a:pt x="2335" y="8640"/>
                    <a:pt x="2368" y="8640"/>
                    <a:pt x="2402" y="8640"/>
                  </a:cubicBezTo>
                  <a:cubicBezTo>
                    <a:pt x="2468" y="8640"/>
                    <a:pt x="2569" y="8606"/>
                    <a:pt x="2602" y="8540"/>
                  </a:cubicBezTo>
                  <a:cubicBezTo>
                    <a:pt x="2702" y="8306"/>
                    <a:pt x="2869" y="8073"/>
                    <a:pt x="3002" y="7839"/>
                  </a:cubicBezTo>
                  <a:cubicBezTo>
                    <a:pt x="3097" y="7673"/>
                    <a:pt x="2955" y="7523"/>
                    <a:pt x="2818" y="7523"/>
                  </a:cubicBezTo>
                  <a:close/>
                  <a:moveTo>
                    <a:pt x="29025" y="5687"/>
                  </a:moveTo>
                  <a:cubicBezTo>
                    <a:pt x="28971" y="5687"/>
                    <a:pt x="28921" y="5704"/>
                    <a:pt x="28887" y="5738"/>
                  </a:cubicBezTo>
                  <a:cubicBezTo>
                    <a:pt x="28787" y="5804"/>
                    <a:pt x="28787" y="5938"/>
                    <a:pt x="28854" y="6038"/>
                  </a:cubicBezTo>
                  <a:cubicBezTo>
                    <a:pt x="30222" y="7606"/>
                    <a:pt x="31256" y="9407"/>
                    <a:pt x="31923" y="11342"/>
                  </a:cubicBezTo>
                  <a:cubicBezTo>
                    <a:pt x="31956" y="11442"/>
                    <a:pt x="32023" y="11508"/>
                    <a:pt x="32123" y="11508"/>
                  </a:cubicBezTo>
                  <a:lnTo>
                    <a:pt x="32123" y="11475"/>
                  </a:lnTo>
                  <a:lnTo>
                    <a:pt x="32190" y="11475"/>
                  </a:lnTo>
                  <a:cubicBezTo>
                    <a:pt x="32290" y="11442"/>
                    <a:pt x="32356" y="11308"/>
                    <a:pt x="32323" y="11208"/>
                  </a:cubicBezTo>
                  <a:cubicBezTo>
                    <a:pt x="31623" y="9207"/>
                    <a:pt x="30555" y="7339"/>
                    <a:pt x="29188" y="5738"/>
                  </a:cubicBezTo>
                  <a:cubicBezTo>
                    <a:pt x="29138" y="5704"/>
                    <a:pt x="29079" y="5687"/>
                    <a:pt x="29025" y="5687"/>
                  </a:cubicBezTo>
                  <a:close/>
                  <a:moveTo>
                    <a:pt x="32957" y="15144"/>
                  </a:moveTo>
                  <a:cubicBezTo>
                    <a:pt x="32823" y="15144"/>
                    <a:pt x="32757" y="15244"/>
                    <a:pt x="32757" y="15378"/>
                  </a:cubicBezTo>
                  <a:cubicBezTo>
                    <a:pt x="32790" y="15645"/>
                    <a:pt x="32790" y="15911"/>
                    <a:pt x="32790" y="16212"/>
                  </a:cubicBezTo>
                  <a:cubicBezTo>
                    <a:pt x="32790" y="16312"/>
                    <a:pt x="32890" y="16412"/>
                    <a:pt x="33024" y="16412"/>
                  </a:cubicBezTo>
                  <a:lnTo>
                    <a:pt x="33024" y="16378"/>
                  </a:lnTo>
                  <a:cubicBezTo>
                    <a:pt x="33124" y="16378"/>
                    <a:pt x="33224" y="16278"/>
                    <a:pt x="33224" y="16178"/>
                  </a:cubicBezTo>
                  <a:cubicBezTo>
                    <a:pt x="33224" y="15878"/>
                    <a:pt x="33190" y="15611"/>
                    <a:pt x="33190" y="15344"/>
                  </a:cubicBezTo>
                  <a:cubicBezTo>
                    <a:pt x="33157" y="15211"/>
                    <a:pt x="33057" y="15144"/>
                    <a:pt x="32957" y="15144"/>
                  </a:cubicBezTo>
                  <a:close/>
                  <a:moveTo>
                    <a:pt x="800" y="12067"/>
                  </a:moveTo>
                  <a:cubicBezTo>
                    <a:pt x="701" y="12067"/>
                    <a:pt x="628" y="12126"/>
                    <a:pt x="600" y="12209"/>
                  </a:cubicBezTo>
                  <a:cubicBezTo>
                    <a:pt x="200" y="13643"/>
                    <a:pt x="0" y="15144"/>
                    <a:pt x="0" y="16645"/>
                  </a:cubicBezTo>
                  <a:lnTo>
                    <a:pt x="0" y="16879"/>
                  </a:lnTo>
                  <a:cubicBezTo>
                    <a:pt x="0" y="17413"/>
                    <a:pt x="33" y="17946"/>
                    <a:pt x="100" y="18480"/>
                  </a:cubicBezTo>
                  <a:cubicBezTo>
                    <a:pt x="100" y="18580"/>
                    <a:pt x="200" y="18680"/>
                    <a:pt x="300" y="18680"/>
                  </a:cubicBezTo>
                  <a:lnTo>
                    <a:pt x="334" y="18680"/>
                  </a:lnTo>
                  <a:cubicBezTo>
                    <a:pt x="434" y="18647"/>
                    <a:pt x="534" y="18547"/>
                    <a:pt x="500" y="18447"/>
                  </a:cubicBezTo>
                  <a:cubicBezTo>
                    <a:pt x="467" y="17913"/>
                    <a:pt x="434" y="17413"/>
                    <a:pt x="434" y="16879"/>
                  </a:cubicBezTo>
                  <a:lnTo>
                    <a:pt x="434" y="16645"/>
                  </a:lnTo>
                  <a:cubicBezTo>
                    <a:pt x="434" y="15178"/>
                    <a:pt x="600" y="13743"/>
                    <a:pt x="1001" y="12342"/>
                  </a:cubicBezTo>
                  <a:cubicBezTo>
                    <a:pt x="1034" y="12209"/>
                    <a:pt x="967" y="12109"/>
                    <a:pt x="867" y="12075"/>
                  </a:cubicBezTo>
                  <a:cubicBezTo>
                    <a:pt x="844" y="12069"/>
                    <a:pt x="821" y="12067"/>
                    <a:pt x="800" y="12067"/>
                  </a:cubicBezTo>
                  <a:close/>
                  <a:moveTo>
                    <a:pt x="509" y="19480"/>
                  </a:moveTo>
                  <a:cubicBezTo>
                    <a:pt x="388" y="19480"/>
                    <a:pt x="262" y="19576"/>
                    <a:pt x="300" y="19748"/>
                  </a:cubicBezTo>
                  <a:cubicBezTo>
                    <a:pt x="434" y="20415"/>
                    <a:pt x="600" y="21115"/>
                    <a:pt x="801" y="21782"/>
                  </a:cubicBezTo>
                  <a:cubicBezTo>
                    <a:pt x="834" y="21882"/>
                    <a:pt x="934" y="21916"/>
                    <a:pt x="1001" y="21916"/>
                  </a:cubicBezTo>
                  <a:lnTo>
                    <a:pt x="1067" y="21916"/>
                  </a:lnTo>
                  <a:cubicBezTo>
                    <a:pt x="1201" y="21882"/>
                    <a:pt x="1268" y="21749"/>
                    <a:pt x="1234" y="21649"/>
                  </a:cubicBezTo>
                  <a:cubicBezTo>
                    <a:pt x="1001" y="21015"/>
                    <a:pt x="834" y="20348"/>
                    <a:pt x="701" y="19647"/>
                  </a:cubicBezTo>
                  <a:cubicBezTo>
                    <a:pt x="686" y="19533"/>
                    <a:pt x="599" y="19480"/>
                    <a:pt x="509" y="19480"/>
                  </a:cubicBezTo>
                  <a:close/>
                  <a:moveTo>
                    <a:pt x="32003" y="22107"/>
                  </a:moveTo>
                  <a:cubicBezTo>
                    <a:pt x="31922" y="22107"/>
                    <a:pt x="31844" y="22167"/>
                    <a:pt x="31789" y="22249"/>
                  </a:cubicBezTo>
                  <a:cubicBezTo>
                    <a:pt x="31556" y="22883"/>
                    <a:pt x="31289" y="23517"/>
                    <a:pt x="30955" y="24117"/>
                  </a:cubicBezTo>
                  <a:cubicBezTo>
                    <a:pt x="30922" y="24217"/>
                    <a:pt x="30955" y="24351"/>
                    <a:pt x="31056" y="24418"/>
                  </a:cubicBezTo>
                  <a:lnTo>
                    <a:pt x="31156" y="24418"/>
                  </a:lnTo>
                  <a:cubicBezTo>
                    <a:pt x="31222" y="24418"/>
                    <a:pt x="31289" y="24384"/>
                    <a:pt x="31322" y="24317"/>
                  </a:cubicBezTo>
                  <a:cubicBezTo>
                    <a:pt x="31656" y="23684"/>
                    <a:pt x="31956" y="23050"/>
                    <a:pt x="32190" y="22383"/>
                  </a:cubicBezTo>
                  <a:cubicBezTo>
                    <a:pt x="32223" y="22283"/>
                    <a:pt x="32190" y="22149"/>
                    <a:pt x="32056" y="22116"/>
                  </a:cubicBezTo>
                  <a:cubicBezTo>
                    <a:pt x="32039" y="22110"/>
                    <a:pt x="32021" y="22107"/>
                    <a:pt x="32003" y="22107"/>
                  </a:cubicBezTo>
                  <a:close/>
                  <a:moveTo>
                    <a:pt x="4015" y="26929"/>
                  </a:moveTo>
                  <a:cubicBezTo>
                    <a:pt x="3874" y="26929"/>
                    <a:pt x="3748" y="27117"/>
                    <a:pt x="3869" y="27286"/>
                  </a:cubicBezTo>
                  <a:cubicBezTo>
                    <a:pt x="4036" y="27486"/>
                    <a:pt x="4236" y="27687"/>
                    <a:pt x="4437" y="27920"/>
                  </a:cubicBezTo>
                  <a:cubicBezTo>
                    <a:pt x="4470" y="27953"/>
                    <a:pt x="4537" y="27987"/>
                    <a:pt x="4570" y="27987"/>
                  </a:cubicBezTo>
                  <a:lnTo>
                    <a:pt x="4570" y="27953"/>
                  </a:lnTo>
                  <a:cubicBezTo>
                    <a:pt x="4589" y="27963"/>
                    <a:pt x="4609" y="27967"/>
                    <a:pt x="4628" y="27967"/>
                  </a:cubicBezTo>
                  <a:cubicBezTo>
                    <a:pt x="4673" y="27967"/>
                    <a:pt x="4713" y="27944"/>
                    <a:pt x="4737" y="27920"/>
                  </a:cubicBezTo>
                  <a:cubicBezTo>
                    <a:pt x="4803" y="27820"/>
                    <a:pt x="4803" y="27720"/>
                    <a:pt x="4737" y="27620"/>
                  </a:cubicBezTo>
                  <a:cubicBezTo>
                    <a:pt x="4537" y="27420"/>
                    <a:pt x="4370" y="27220"/>
                    <a:pt x="4170" y="27019"/>
                  </a:cubicBezTo>
                  <a:cubicBezTo>
                    <a:pt x="4124" y="26956"/>
                    <a:pt x="4069" y="26929"/>
                    <a:pt x="4015" y="26929"/>
                  </a:cubicBezTo>
                  <a:close/>
                  <a:moveTo>
                    <a:pt x="30513" y="25088"/>
                  </a:moveTo>
                  <a:cubicBezTo>
                    <a:pt x="30453" y="25088"/>
                    <a:pt x="30394" y="25116"/>
                    <a:pt x="30355" y="25185"/>
                  </a:cubicBezTo>
                  <a:cubicBezTo>
                    <a:pt x="29254" y="26919"/>
                    <a:pt x="27853" y="28454"/>
                    <a:pt x="26185" y="29688"/>
                  </a:cubicBezTo>
                  <a:cubicBezTo>
                    <a:pt x="26085" y="29755"/>
                    <a:pt x="26052" y="29888"/>
                    <a:pt x="26119" y="29988"/>
                  </a:cubicBezTo>
                  <a:cubicBezTo>
                    <a:pt x="26185" y="30022"/>
                    <a:pt x="26219" y="30055"/>
                    <a:pt x="26285" y="30055"/>
                  </a:cubicBezTo>
                  <a:cubicBezTo>
                    <a:pt x="26352" y="30055"/>
                    <a:pt x="26386" y="30055"/>
                    <a:pt x="26419" y="30022"/>
                  </a:cubicBezTo>
                  <a:cubicBezTo>
                    <a:pt x="28120" y="28754"/>
                    <a:pt x="29588" y="27220"/>
                    <a:pt x="30689" y="25418"/>
                  </a:cubicBezTo>
                  <a:cubicBezTo>
                    <a:pt x="30807" y="25253"/>
                    <a:pt x="30658" y="25088"/>
                    <a:pt x="30513" y="25088"/>
                  </a:cubicBezTo>
                  <a:close/>
                  <a:moveTo>
                    <a:pt x="22638" y="31647"/>
                  </a:moveTo>
                  <a:cubicBezTo>
                    <a:pt x="22619" y="31647"/>
                    <a:pt x="22601" y="31650"/>
                    <a:pt x="22583" y="31656"/>
                  </a:cubicBezTo>
                  <a:cubicBezTo>
                    <a:pt x="22349" y="31789"/>
                    <a:pt x="22082" y="31856"/>
                    <a:pt x="21816" y="31956"/>
                  </a:cubicBezTo>
                  <a:cubicBezTo>
                    <a:pt x="21716" y="31990"/>
                    <a:pt x="21649" y="32123"/>
                    <a:pt x="21682" y="32223"/>
                  </a:cubicBezTo>
                  <a:cubicBezTo>
                    <a:pt x="21716" y="32290"/>
                    <a:pt x="21782" y="32357"/>
                    <a:pt x="21882" y="32357"/>
                  </a:cubicBezTo>
                  <a:lnTo>
                    <a:pt x="21949" y="32357"/>
                  </a:lnTo>
                  <a:cubicBezTo>
                    <a:pt x="22216" y="32256"/>
                    <a:pt x="22483" y="32156"/>
                    <a:pt x="22750" y="32056"/>
                  </a:cubicBezTo>
                  <a:cubicBezTo>
                    <a:pt x="22850" y="32023"/>
                    <a:pt x="22916" y="31890"/>
                    <a:pt x="22850" y="31789"/>
                  </a:cubicBezTo>
                  <a:cubicBezTo>
                    <a:pt x="22822" y="31707"/>
                    <a:pt x="22727" y="31647"/>
                    <a:pt x="22638" y="31647"/>
                  </a:cubicBezTo>
                  <a:close/>
                  <a:moveTo>
                    <a:pt x="7769" y="30213"/>
                  </a:moveTo>
                  <a:cubicBezTo>
                    <a:pt x="7572" y="30213"/>
                    <a:pt x="7453" y="30485"/>
                    <a:pt x="7672" y="30622"/>
                  </a:cubicBezTo>
                  <a:cubicBezTo>
                    <a:pt x="9440" y="31756"/>
                    <a:pt x="11442" y="32557"/>
                    <a:pt x="13510" y="32924"/>
                  </a:cubicBezTo>
                  <a:lnTo>
                    <a:pt x="13543" y="32924"/>
                  </a:lnTo>
                  <a:cubicBezTo>
                    <a:pt x="13561" y="32930"/>
                    <a:pt x="13578" y="32932"/>
                    <a:pt x="13596" y="32932"/>
                  </a:cubicBezTo>
                  <a:cubicBezTo>
                    <a:pt x="13675" y="32932"/>
                    <a:pt x="13743" y="32873"/>
                    <a:pt x="13743" y="32790"/>
                  </a:cubicBezTo>
                  <a:cubicBezTo>
                    <a:pt x="13777" y="32657"/>
                    <a:pt x="13710" y="32557"/>
                    <a:pt x="13576" y="32523"/>
                  </a:cubicBezTo>
                  <a:cubicBezTo>
                    <a:pt x="11575" y="32156"/>
                    <a:pt x="9640" y="31389"/>
                    <a:pt x="7906" y="30255"/>
                  </a:cubicBezTo>
                  <a:cubicBezTo>
                    <a:pt x="7858" y="30225"/>
                    <a:pt x="7812" y="30213"/>
                    <a:pt x="7769" y="30213"/>
                  </a:cubicBezTo>
                  <a:close/>
                  <a:moveTo>
                    <a:pt x="14776" y="32722"/>
                  </a:moveTo>
                  <a:cubicBezTo>
                    <a:pt x="14508" y="32722"/>
                    <a:pt x="14488" y="33092"/>
                    <a:pt x="14744" y="33124"/>
                  </a:cubicBezTo>
                  <a:cubicBezTo>
                    <a:pt x="15378" y="33191"/>
                    <a:pt x="15978" y="33224"/>
                    <a:pt x="16612" y="33224"/>
                  </a:cubicBezTo>
                  <a:lnTo>
                    <a:pt x="16879" y="33224"/>
                  </a:lnTo>
                  <a:cubicBezTo>
                    <a:pt x="16979" y="33224"/>
                    <a:pt x="17079" y="33124"/>
                    <a:pt x="17079" y="33024"/>
                  </a:cubicBezTo>
                  <a:cubicBezTo>
                    <a:pt x="17079" y="32908"/>
                    <a:pt x="17003" y="32817"/>
                    <a:pt x="16896" y="32817"/>
                  </a:cubicBezTo>
                  <a:cubicBezTo>
                    <a:pt x="16880" y="32817"/>
                    <a:pt x="16863" y="32819"/>
                    <a:pt x="16845" y="32824"/>
                  </a:cubicBezTo>
                  <a:lnTo>
                    <a:pt x="16612" y="32824"/>
                  </a:lnTo>
                  <a:cubicBezTo>
                    <a:pt x="16011" y="32824"/>
                    <a:pt x="15411" y="32790"/>
                    <a:pt x="14811" y="32724"/>
                  </a:cubicBezTo>
                  <a:cubicBezTo>
                    <a:pt x="14799" y="32722"/>
                    <a:pt x="14787" y="32722"/>
                    <a:pt x="14776" y="327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52;p102">
              <a:extLst>
                <a:ext uri="{FF2B5EF4-FFF2-40B4-BE49-F238E27FC236}">
                  <a16:creationId xmlns:a16="http://schemas.microsoft.com/office/drawing/2014/main" id="{954233A8-829D-980C-0B40-5D7959C29B43}"/>
                </a:ext>
              </a:extLst>
            </p:cNvPr>
            <p:cNvSpPr/>
            <p:nvPr/>
          </p:nvSpPr>
          <p:spPr>
            <a:xfrm>
              <a:off x="1554342" y="573507"/>
              <a:ext cx="593362" cy="539924"/>
            </a:xfrm>
            <a:custGeom>
              <a:avLst/>
              <a:gdLst/>
              <a:ahLst/>
              <a:cxnLst/>
              <a:rect l="l" t="t" r="r" b="b"/>
              <a:pathLst>
                <a:path w="31957" h="29079" extrusionOk="0">
                  <a:moveTo>
                    <a:pt x="15963" y="0"/>
                  </a:moveTo>
                  <a:cubicBezTo>
                    <a:pt x="14856" y="0"/>
                    <a:pt x="13733" y="127"/>
                    <a:pt x="12610" y="391"/>
                  </a:cubicBezTo>
                  <a:cubicBezTo>
                    <a:pt x="4804" y="2259"/>
                    <a:pt x="1" y="10097"/>
                    <a:pt x="1835" y="17903"/>
                  </a:cubicBezTo>
                  <a:cubicBezTo>
                    <a:pt x="3432" y="24575"/>
                    <a:pt x="9392" y="29078"/>
                    <a:pt x="15965" y="29078"/>
                  </a:cubicBezTo>
                  <a:cubicBezTo>
                    <a:pt x="17081" y="29078"/>
                    <a:pt x="18215" y="28949"/>
                    <a:pt x="19348" y="28677"/>
                  </a:cubicBezTo>
                  <a:cubicBezTo>
                    <a:pt x="27154" y="26809"/>
                    <a:pt x="31957" y="18970"/>
                    <a:pt x="30122" y="11165"/>
                  </a:cubicBezTo>
                  <a:cubicBezTo>
                    <a:pt x="28523" y="4482"/>
                    <a:pt x="22547" y="0"/>
                    <a:pt x="159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53;p102">
              <a:extLst>
                <a:ext uri="{FF2B5EF4-FFF2-40B4-BE49-F238E27FC236}">
                  <a16:creationId xmlns:a16="http://schemas.microsoft.com/office/drawing/2014/main" id="{F2A11552-3219-3728-0010-F10969681830}"/>
                </a:ext>
              </a:extLst>
            </p:cNvPr>
            <p:cNvSpPr/>
            <p:nvPr/>
          </p:nvSpPr>
          <p:spPr>
            <a:xfrm>
              <a:off x="1761834" y="759739"/>
              <a:ext cx="175296" cy="393315"/>
            </a:xfrm>
            <a:custGeom>
              <a:avLst/>
              <a:gdLst/>
              <a:ahLst/>
              <a:cxnLst/>
              <a:rect l="l" t="t" r="r" b="b"/>
              <a:pathLst>
                <a:path w="9441" h="21183" extrusionOk="0">
                  <a:moveTo>
                    <a:pt x="4103" y="1"/>
                  </a:moveTo>
                  <a:lnTo>
                    <a:pt x="4103" y="19548"/>
                  </a:lnTo>
                  <a:lnTo>
                    <a:pt x="0" y="20349"/>
                  </a:lnTo>
                  <a:lnTo>
                    <a:pt x="0" y="21183"/>
                  </a:lnTo>
                  <a:lnTo>
                    <a:pt x="9441" y="21183"/>
                  </a:lnTo>
                  <a:lnTo>
                    <a:pt x="9441" y="20349"/>
                  </a:lnTo>
                  <a:lnTo>
                    <a:pt x="5338" y="19548"/>
                  </a:lnTo>
                  <a:lnTo>
                    <a:pt x="53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54;p102">
              <a:extLst>
                <a:ext uri="{FF2B5EF4-FFF2-40B4-BE49-F238E27FC236}">
                  <a16:creationId xmlns:a16="http://schemas.microsoft.com/office/drawing/2014/main" id="{2612C1C2-124B-391C-0BEA-843059DB20BD}"/>
                </a:ext>
              </a:extLst>
            </p:cNvPr>
            <p:cNvSpPr/>
            <p:nvPr/>
          </p:nvSpPr>
          <p:spPr>
            <a:xfrm>
              <a:off x="1716622" y="546064"/>
              <a:ext cx="265107" cy="475681"/>
            </a:xfrm>
            <a:custGeom>
              <a:avLst/>
              <a:gdLst/>
              <a:ahLst/>
              <a:cxnLst/>
              <a:rect l="l" t="t" r="r" b="b"/>
              <a:pathLst>
                <a:path w="14278" h="25619" extrusionOk="0">
                  <a:moveTo>
                    <a:pt x="6138" y="1"/>
                  </a:moveTo>
                  <a:lnTo>
                    <a:pt x="6138" y="1602"/>
                  </a:lnTo>
                  <a:lnTo>
                    <a:pt x="1902" y="2135"/>
                  </a:lnTo>
                  <a:cubicBezTo>
                    <a:pt x="1301" y="3770"/>
                    <a:pt x="1635" y="5571"/>
                    <a:pt x="2736" y="6939"/>
                  </a:cubicBezTo>
                  <a:cubicBezTo>
                    <a:pt x="4570" y="9407"/>
                    <a:pt x="4937" y="11075"/>
                    <a:pt x="2469" y="14377"/>
                  </a:cubicBezTo>
                  <a:cubicBezTo>
                    <a:pt x="0" y="17646"/>
                    <a:pt x="2836" y="25619"/>
                    <a:pt x="2836" y="25619"/>
                  </a:cubicBezTo>
                  <a:lnTo>
                    <a:pt x="11442" y="25619"/>
                  </a:lnTo>
                  <a:cubicBezTo>
                    <a:pt x="11442" y="25619"/>
                    <a:pt x="14277" y="17646"/>
                    <a:pt x="11809" y="14377"/>
                  </a:cubicBezTo>
                  <a:cubicBezTo>
                    <a:pt x="9340" y="11108"/>
                    <a:pt x="9707" y="9407"/>
                    <a:pt x="11542" y="6939"/>
                  </a:cubicBezTo>
                  <a:cubicBezTo>
                    <a:pt x="12643" y="5571"/>
                    <a:pt x="12943" y="3737"/>
                    <a:pt x="12376" y="2135"/>
                  </a:cubicBezTo>
                  <a:lnTo>
                    <a:pt x="8140" y="1602"/>
                  </a:lnTo>
                  <a:lnTo>
                    <a:pt x="8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555;p102">
              <a:extLst>
                <a:ext uri="{FF2B5EF4-FFF2-40B4-BE49-F238E27FC236}">
                  <a16:creationId xmlns:a16="http://schemas.microsoft.com/office/drawing/2014/main" id="{6B141781-FA0C-68D6-FF03-55468E928C69}"/>
                </a:ext>
              </a:extLst>
            </p:cNvPr>
            <p:cNvSpPr/>
            <p:nvPr/>
          </p:nvSpPr>
          <p:spPr>
            <a:xfrm>
              <a:off x="1736434" y="574547"/>
              <a:ext cx="226096" cy="471986"/>
            </a:xfrm>
            <a:custGeom>
              <a:avLst/>
              <a:gdLst/>
              <a:ahLst/>
              <a:cxnLst/>
              <a:rect l="l" t="t" r="r" b="b"/>
              <a:pathLst>
                <a:path w="12177" h="25420" extrusionOk="0">
                  <a:moveTo>
                    <a:pt x="3870" y="1"/>
                  </a:moveTo>
                  <a:lnTo>
                    <a:pt x="2269" y="234"/>
                  </a:lnTo>
                  <a:cubicBezTo>
                    <a:pt x="2703" y="1969"/>
                    <a:pt x="2469" y="3837"/>
                    <a:pt x="1669" y="5438"/>
                  </a:cubicBezTo>
                  <a:cubicBezTo>
                    <a:pt x="2036" y="6272"/>
                    <a:pt x="3103" y="7440"/>
                    <a:pt x="3003" y="8974"/>
                  </a:cubicBezTo>
                  <a:cubicBezTo>
                    <a:pt x="2803" y="11576"/>
                    <a:pt x="568" y="12410"/>
                    <a:pt x="301" y="16046"/>
                  </a:cubicBezTo>
                  <a:cubicBezTo>
                    <a:pt x="1" y="20516"/>
                    <a:pt x="1502" y="25186"/>
                    <a:pt x="1502" y="25186"/>
                  </a:cubicBezTo>
                  <a:lnTo>
                    <a:pt x="5938" y="25419"/>
                  </a:lnTo>
                  <a:lnTo>
                    <a:pt x="6239" y="25419"/>
                  </a:lnTo>
                  <a:lnTo>
                    <a:pt x="10642" y="25186"/>
                  </a:lnTo>
                  <a:cubicBezTo>
                    <a:pt x="10642" y="25186"/>
                    <a:pt x="12176" y="20516"/>
                    <a:pt x="11876" y="16046"/>
                  </a:cubicBezTo>
                  <a:cubicBezTo>
                    <a:pt x="11609" y="12410"/>
                    <a:pt x="9374" y="11576"/>
                    <a:pt x="9174" y="8974"/>
                  </a:cubicBezTo>
                  <a:cubicBezTo>
                    <a:pt x="9041" y="7440"/>
                    <a:pt x="10108" y="6272"/>
                    <a:pt x="10508" y="5438"/>
                  </a:cubicBezTo>
                  <a:cubicBezTo>
                    <a:pt x="9674" y="3837"/>
                    <a:pt x="9441" y="1969"/>
                    <a:pt x="9875" y="234"/>
                  </a:cubicBezTo>
                  <a:lnTo>
                    <a:pt x="8307" y="1"/>
                  </a:lnTo>
                  <a:cubicBezTo>
                    <a:pt x="8307" y="1"/>
                    <a:pt x="7873" y="3237"/>
                    <a:pt x="6072" y="3403"/>
                  </a:cubicBezTo>
                  <a:cubicBezTo>
                    <a:pt x="4271" y="3237"/>
                    <a:pt x="3870" y="1"/>
                    <a:pt x="38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556;p102">
              <a:extLst>
                <a:ext uri="{FF2B5EF4-FFF2-40B4-BE49-F238E27FC236}">
                  <a16:creationId xmlns:a16="http://schemas.microsoft.com/office/drawing/2014/main" id="{C353FB7D-5DF4-B1DC-78DB-28D5D8258104}"/>
                </a:ext>
              </a:extLst>
            </p:cNvPr>
            <p:cNvSpPr/>
            <p:nvPr/>
          </p:nvSpPr>
          <p:spPr>
            <a:xfrm>
              <a:off x="1748818" y="889266"/>
              <a:ext cx="331393" cy="214863"/>
            </a:xfrm>
            <a:custGeom>
              <a:avLst/>
              <a:gdLst/>
              <a:ahLst/>
              <a:cxnLst/>
              <a:rect l="l" t="t" r="r" b="b"/>
              <a:pathLst>
                <a:path w="17848" h="11572" extrusionOk="0">
                  <a:moveTo>
                    <a:pt x="14630" y="1"/>
                  </a:moveTo>
                  <a:cubicBezTo>
                    <a:pt x="13001" y="1"/>
                    <a:pt x="11219" y="2961"/>
                    <a:pt x="10008" y="4566"/>
                  </a:cubicBezTo>
                  <a:cubicBezTo>
                    <a:pt x="8540" y="6468"/>
                    <a:pt x="4204" y="8936"/>
                    <a:pt x="4204" y="8936"/>
                  </a:cubicBezTo>
                  <a:cubicBezTo>
                    <a:pt x="4071" y="8969"/>
                    <a:pt x="234" y="9970"/>
                    <a:pt x="1" y="11571"/>
                  </a:cubicBezTo>
                  <a:lnTo>
                    <a:pt x="7940" y="11571"/>
                  </a:lnTo>
                  <a:cubicBezTo>
                    <a:pt x="7940" y="11571"/>
                    <a:pt x="10275" y="11571"/>
                    <a:pt x="10875" y="10437"/>
                  </a:cubicBezTo>
                  <a:cubicBezTo>
                    <a:pt x="11843" y="8703"/>
                    <a:pt x="14745" y="7402"/>
                    <a:pt x="14978" y="7402"/>
                  </a:cubicBezTo>
                  <a:cubicBezTo>
                    <a:pt x="14980" y="7402"/>
                    <a:pt x="14981" y="7402"/>
                    <a:pt x="14983" y="7402"/>
                  </a:cubicBezTo>
                  <a:cubicBezTo>
                    <a:pt x="15348" y="7402"/>
                    <a:pt x="15645" y="11571"/>
                    <a:pt x="15645" y="11571"/>
                  </a:cubicBezTo>
                  <a:lnTo>
                    <a:pt x="16446" y="11571"/>
                  </a:lnTo>
                  <a:lnTo>
                    <a:pt x="17847" y="6835"/>
                  </a:lnTo>
                  <a:cubicBezTo>
                    <a:pt x="17847" y="6835"/>
                    <a:pt x="17413" y="2365"/>
                    <a:pt x="15779" y="630"/>
                  </a:cubicBezTo>
                  <a:cubicBezTo>
                    <a:pt x="15712" y="530"/>
                    <a:pt x="15612" y="430"/>
                    <a:pt x="15512" y="330"/>
                  </a:cubicBezTo>
                  <a:cubicBezTo>
                    <a:pt x="15226" y="101"/>
                    <a:pt x="14931" y="1"/>
                    <a:pt x="146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557;p102">
              <a:extLst>
                <a:ext uri="{FF2B5EF4-FFF2-40B4-BE49-F238E27FC236}">
                  <a16:creationId xmlns:a16="http://schemas.microsoft.com/office/drawing/2014/main" id="{A6630697-B1AF-CCEF-556C-5D29F3496025}"/>
                </a:ext>
              </a:extLst>
            </p:cNvPr>
            <p:cNvSpPr/>
            <p:nvPr/>
          </p:nvSpPr>
          <p:spPr>
            <a:xfrm>
              <a:off x="1826857" y="889266"/>
              <a:ext cx="215569" cy="167962"/>
            </a:xfrm>
            <a:custGeom>
              <a:avLst/>
              <a:gdLst/>
              <a:ahLst/>
              <a:cxnLst/>
              <a:rect l="l" t="t" r="r" b="b"/>
              <a:pathLst>
                <a:path w="11610" h="9046" extrusionOk="0">
                  <a:moveTo>
                    <a:pt x="10429" y="1"/>
                  </a:moveTo>
                  <a:cubicBezTo>
                    <a:pt x="8806" y="1"/>
                    <a:pt x="7044" y="2961"/>
                    <a:pt x="5805" y="4566"/>
                  </a:cubicBezTo>
                  <a:cubicBezTo>
                    <a:pt x="4337" y="6468"/>
                    <a:pt x="1" y="8936"/>
                    <a:pt x="1" y="8936"/>
                  </a:cubicBezTo>
                  <a:lnTo>
                    <a:pt x="168" y="8969"/>
                  </a:lnTo>
                  <a:cubicBezTo>
                    <a:pt x="479" y="9018"/>
                    <a:pt x="848" y="9046"/>
                    <a:pt x="1252" y="9046"/>
                  </a:cubicBezTo>
                  <a:cubicBezTo>
                    <a:pt x="3053" y="9046"/>
                    <a:pt x="5552" y="8497"/>
                    <a:pt x="6806" y="6835"/>
                  </a:cubicBezTo>
                  <a:cubicBezTo>
                    <a:pt x="8574" y="4533"/>
                    <a:pt x="8941" y="1831"/>
                    <a:pt x="10709" y="1197"/>
                  </a:cubicBezTo>
                  <a:cubicBezTo>
                    <a:pt x="11042" y="1097"/>
                    <a:pt x="11376" y="897"/>
                    <a:pt x="11609" y="630"/>
                  </a:cubicBezTo>
                  <a:cubicBezTo>
                    <a:pt x="11509" y="530"/>
                    <a:pt x="11409" y="430"/>
                    <a:pt x="11309" y="330"/>
                  </a:cubicBezTo>
                  <a:cubicBezTo>
                    <a:pt x="11023" y="101"/>
                    <a:pt x="10729" y="1"/>
                    <a:pt x="104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558;p102">
              <a:extLst>
                <a:ext uri="{FF2B5EF4-FFF2-40B4-BE49-F238E27FC236}">
                  <a16:creationId xmlns:a16="http://schemas.microsoft.com/office/drawing/2014/main" id="{BF0CA70A-53A5-D807-780D-232D7AFD316C}"/>
                </a:ext>
              </a:extLst>
            </p:cNvPr>
            <p:cNvSpPr/>
            <p:nvPr/>
          </p:nvSpPr>
          <p:spPr>
            <a:xfrm>
              <a:off x="1834916" y="889266"/>
              <a:ext cx="331374" cy="214863"/>
            </a:xfrm>
            <a:custGeom>
              <a:avLst/>
              <a:gdLst/>
              <a:ahLst/>
              <a:cxnLst/>
              <a:rect l="l" t="t" r="r" b="b"/>
              <a:pathLst>
                <a:path w="17847" h="11572" extrusionOk="0">
                  <a:moveTo>
                    <a:pt x="14632" y="1"/>
                  </a:moveTo>
                  <a:cubicBezTo>
                    <a:pt x="13009" y="1"/>
                    <a:pt x="11247" y="2961"/>
                    <a:pt x="10008" y="4566"/>
                  </a:cubicBezTo>
                  <a:cubicBezTo>
                    <a:pt x="8540" y="6468"/>
                    <a:pt x="4204" y="8936"/>
                    <a:pt x="4204" y="8936"/>
                  </a:cubicBezTo>
                  <a:cubicBezTo>
                    <a:pt x="4104" y="8969"/>
                    <a:pt x="234" y="9970"/>
                    <a:pt x="1" y="11571"/>
                  </a:cubicBezTo>
                  <a:lnTo>
                    <a:pt x="7940" y="11571"/>
                  </a:lnTo>
                  <a:cubicBezTo>
                    <a:pt x="7940" y="11571"/>
                    <a:pt x="10275" y="11571"/>
                    <a:pt x="10908" y="10437"/>
                  </a:cubicBezTo>
                  <a:cubicBezTo>
                    <a:pt x="11842" y="8703"/>
                    <a:pt x="14778" y="7402"/>
                    <a:pt x="15011" y="7402"/>
                  </a:cubicBezTo>
                  <a:cubicBezTo>
                    <a:pt x="15013" y="7402"/>
                    <a:pt x="15014" y="7402"/>
                    <a:pt x="15016" y="7402"/>
                  </a:cubicBezTo>
                  <a:cubicBezTo>
                    <a:pt x="15380" y="7402"/>
                    <a:pt x="15645" y="11571"/>
                    <a:pt x="15645" y="11571"/>
                  </a:cubicBezTo>
                  <a:lnTo>
                    <a:pt x="16446" y="11571"/>
                  </a:lnTo>
                  <a:lnTo>
                    <a:pt x="17847" y="6835"/>
                  </a:lnTo>
                  <a:cubicBezTo>
                    <a:pt x="17847" y="6835"/>
                    <a:pt x="17413" y="2365"/>
                    <a:pt x="15812" y="630"/>
                  </a:cubicBezTo>
                  <a:cubicBezTo>
                    <a:pt x="15712" y="530"/>
                    <a:pt x="15612" y="430"/>
                    <a:pt x="15512" y="330"/>
                  </a:cubicBezTo>
                  <a:cubicBezTo>
                    <a:pt x="15226" y="101"/>
                    <a:pt x="14931" y="1"/>
                    <a:pt x="14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559;p102">
              <a:extLst>
                <a:ext uri="{FF2B5EF4-FFF2-40B4-BE49-F238E27FC236}">
                  <a16:creationId xmlns:a16="http://schemas.microsoft.com/office/drawing/2014/main" id="{46411EA8-7CF6-386B-60EB-65443B8E809B}"/>
                </a:ext>
              </a:extLst>
            </p:cNvPr>
            <p:cNvSpPr/>
            <p:nvPr/>
          </p:nvSpPr>
          <p:spPr>
            <a:xfrm>
              <a:off x="1912955" y="889266"/>
              <a:ext cx="215550" cy="167962"/>
            </a:xfrm>
            <a:custGeom>
              <a:avLst/>
              <a:gdLst/>
              <a:ahLst/>
              <a:cxnLst/>
              <a:rect l="l" t="t" r="r" b="b"/>
              <a:pathLst>
                <a:path w="11609" h="9046" extrusionOk="0">
                  <a:moveTo>
                    <a:pt x="10429" y="1"/>
                  </a:moveTo>
                  <a:cubicBezTo>
                    <a:pt x="8806" y="1"/>
                    <a:pt x="7044" y="2961"/>
                    <a:pt x="5805" y="4566"/>
                  </a:cubicBezTo>
                  <a:cubicBezTo>
                    <a:pt x="4337" y="6468"/>
                    <a:pt x="1" y="8936"/>
                    <a:pt x="1" y="8936"/>
                  </a:cubicBezTo>
                  <a:lnTo>
                    <a:pt x="201" y="8969"/>
                  </a:lnTo>
                  <a:cubicBezTo>
                    <a:pt x="506" y="9018"/>
                    <a:pt x="870" y="9046"/>
                    <a:pt x="1270" y="9046"/>
                  </a:cubicBezTo>
                  <a:cubicBezTo>
                    <a:pt x="3052" y="9046"/>
                    <a:pt x="5552" y="8497"/>
                    <a:pt x="6805" y="6835"/>
                  </a:cubicBezTo>
                  <a:cubicBezTo>
                    <a:pt x="8573" y="4533"/>
                    <a:pt x="8974" y="1831"/>
                    <a:pt x="10708" y="1197"/>
                  </a:cubicBezTo>
                  <a:cubicBezTo>
                    <a:pt x="11042" y="1097"/>
                    <a:pt x="11375" y="897"/>
                    <a:pt x="11609" y="630"/>
                  </a:cubicBezTo>
                  <a:cubicBezTo>
                    <a:pt x="11509" y="530"/>
                    <a:pt x="11409" y="430"/>
                    <a:pt x="11309" y="330"/>
                  </a:cubicBezTo>
                  <a:cubicBezTo>
                    <a:pt x="11023" y="101"/>
                    <a:pt x="10728" y="1"/>
                    <a:pt x="104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560;p102">
              <a:extLst>
                <a:ext uri="{FF2B5EF4-FFF2-40B4-BE49-F238E27FC236}">
                  <a16:creationId xmlns:a16="http://schemas.microsoft.com/office/drawing/2014/main" id="{2A7B06B1-20CA-EC3E-82F9-38B79AC663CD}"/>
                </a:ext>
              </a:extLst>
            </p:cNvPr>
            <p:cNvSpPr/>
            <p:nvPr/>
          </p:nvSpPr>
          <p:spPr>
            <a:xfrm>
              <a:off x="1521515" y="736827"/>
              <a:ext cx="209367" cy="152383"/>
            </a:xfrm>
            <a:custGeom>
              <a:avLst/>
              <a:gdLst/>
              <a:ahLst/>
              <a:cxnLst/>
              <a:rect l="l" t="t" r="r" b="b"/>
              <a:pathLst>
                <a:path w="11276" h="8207" extrusionOk="0">
                  <a:moveTo>
                    <a:pt x="1202" y="1"/>
                  </a:moveTo>
                  <a:lnTo>
                    <a:pt x="701" y="734"/>
                  </a:lnTo>
                  <a:cubicBezTo>
                    <a:pt x="101" y="1635"/>
                    <a:pt x="1" y="2803"/>
                    <a:pt x="401" y="3803"/>
                  </a:cubicBezTo>
                  <a:lnTo>
                    <a:pt x="1402" y="6205"/>
                  </a:lnTo>
                  <a:cubicBezTo>
                    <a:pt x="1869" y="7406"/>
                    <a:pt x="3070" y="8206"/>
                    <a:pt x="4404" y="8206"/>
                  </a:cubicBezTo>
                  <a:lnTo>
                    <a:pt x="8140" y="8206"/>
                  </a:lnTo>
                  <a:lnTo>
                    <a:pt x="11276" y="6705"/>
                  </a:lnTo>
                  <a:lnTo>
                    <a:pt x="12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561;p102">
              <a:extLst>
                <a:ext uri="{FF2B5EF4-FFF2-40B4-BE49-F238E27FC236}">
                  <a16:creationId xmlns:a16="http://schemas.microsoft.com/office/drawing/2014/main" id="{453EBBDE-5E40-5B00-7293-FD41B183FF02}"/>
                </a:ext>
              </a:extLst>
            </p:cNvPr>
            <p:cNvSpPr/>
            <p:nvPr/>
          </p:nvSpPr>
          <p:spPr>
            <a:xfrm>
              <a:off x="1543815" y="736827"/>
              <a:ext cx="212468" cy="130697"/>
            </a:xfrm>
            <a:custGeom>
              <a:avLst/>
              <a:gdLst/>
              <a:ahLst/>
              <a:cxnLst/>
              <a:rect l="l" t="t" r="r" b="b"/>
              <a:pathLst>
                <a:path w="11443" h="7039" extrusionOk="0">
                  <a:moveTo>
                    <a:pt x="1" y="1"/>
                  </a:moveTo>
                  <a:lnTo>
                    <a:pt x="3170" y="7039"/>
                  </a:lnTo>
                  <a:lnTo>
                    <a:pt x="11442" y="7039"/>
                  </a:lnTo>
                  <a:lnTo>
                    <a:pt x="8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562;p102">
              <a:extLst>
                <a:ext uri="{FF2B5EF4-FFF2-40B4-BE49-F238E27FC236}">
                  <a16:creationId xmlns:a16="http://schemas.microsoft.com/office/drawing/2014/main" id="{911AF6B8-80E0-DC08-81DF-255D7A89711B}"/>
                </a:ext>
              </a:extLst>
            </p:cNvPr>
            <p:cNvSpPr/>
            <p:nvPr/>
          </p:nvSpPr>
          <p:spPr>
            <a:xfrm>
              <a:off x="1631156" y="802908"/>
              <a:ext cx="156710" cy="133983"/>
            </a:xfrm>
            <a:custGeom>
              <a:avLst/>
              <a:gdLst/>
              <a:ahLst/>
              <a:cxnLst/>
              <a:rect l="l" t="t" r="r" b="b"/>
              <a:pathLst>
                <a:path w="8440" h="7216" extrusionOk="0">
                  <a:moveTo>
                    <a:pt x="4837" y="1178"/>
                  </a:moveTo>
                  <a:cubicBezTo>
                    <a:pt x="6171" y="1178"/>
                    <a:pt x="7272" y="2279"/>
                    <a:pt x="7272" y="3613"/>
                  </a:cubicBezTo>
                  <a:cubicBezTo>
                    <a:pt x="7272" y="5083"/>
                    <a:pt x="6061" y="6063"/>
                    <a:pt x="4802" y="6063"/>
                  </a:cubicBezTo>
                  <a:cubicBezTo>
                    <a:pt x="4205" y="6063"/>
                    <a:pt x="3596" y="5842"/>
                    <a:pt x="3102" y="5348"/>
                  </a:cubicBezTo>
                  <a:cubicBezTo>
                    <a:pt x="1568" y="3813"/>
                    <a:pt x="2669" y="1178"/>
                    <a:pt x="4837" y="1178"/>
                  </a:cubicBezTo>
                  <a:close/>
                  <a:moveTo>
                    <a:pt x="4799" y="0"/>
                  </a:moveTo>
                  <a:cubicBezTo>
                    <a:pt x="3910" y="0"/>
                    <a:pt x="3003" y="333"/>
                    <a:pt x="2268" y="1078"/>
                  </a:cubicBezTo>
                  <a:cubicBezTo>
                    <a:pt x="0" y="3346"/>
                    <a:pt x="1635" y="7216"/>
                    <a:pt x="4837" y="7216"/>
                  </a:cubicBezTo>
                  <a:cubicBezTo>
                    <a:pt x="6838" y="7216"/>
                    <a:pt x="8439" y="5615"/>
                    <a:pt x="8439" y="3613"/>
                  </a:cubicBezTo>
                  <a:cubicBezTo>
                    <a:pt x="8439" y="1448"/>
                    <a:pt x="6656" y="0"/>
                    <a:pt x="47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563;p102">
              <a:extLst>
                <a:ext uri="{FF2B5EF4-FFF2-40B4-BE49-F238E27FC236}">
                  <a16:creationId xmlns:a16="http://schemas.microsoft.com/office/drawing/2014/main" id="{74DB5536-87EF-75EB-9275-13C42CB947DD}"/>
                </a:ext>
              </a:extLst>
            </p:cNvPr>
            <p:cNvSpPr/>
            <p:nvPr/>
          </p:nvSpPr>
          <p:spPr>
            <a:xfrm>
              <a:off x="1675124" y="760983"/>
              <a:ext cx="91686" cy="58859"/>
            </a:xfrm>
            <a:custGeom>
              <a:avLst/>
              <a:gdLst/>
              <a:ahLst/>
              <a:cxnLst/>
              <a:rect l="l" t="t" r="r" b="b"/>
              <a:pathLst>
                <a:path w="4938" h="3170" extrusionOk="0">
                  <a:moveTo>
                    <a:pt x="701" y="0"/>
                  </a:moveTo>
                  <a:lnTo>
                    <a:pt x="0" y="701"/>
                  </a:lnTo>
                  <a:lnTo>
                    <a:pt x="2469" y="3169"/>
                  </a:lnTo>
                  <a:lnTo>
                    <a:pt x="4937" y="701"/>
                  </a:lnTo>
                  <a:lnTo>
                    <a:pt x="42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564;p102">
              <a:extLst>
                <a:ext uri="{FF2B5EF4-FFF2-40B4-BE49-F238E27FC236}">
                  <a16:creationId xmlns:a16="http://schemas.microsoft.com/office/drawing/2014/main" id="{59AC5536-947F-7E93-F808-C08C3AFFFBEC}"/>
                </a:ext>
              </a:extLst>
            </p:cNvPr>
            <p:cNvSpPr/>
            <p:nvPr/>
          </p:nvSpPr>
          <p:spPr>
            <a:xfrm>
              <a:off x="1699893" y="760983"/>
              <a:ext cx="42148" cy="58859"/>
            </a:xfrm>
            <a:custGeom>
              <a:avLst/>
              <a:gdLst/>
              <a:ahLst/>
              <a:cxnLst/>
              <a:rect l="l" t="t" r="r" b="b"/>
              <a:pathLst>
                <a:path w="2270" h="3170" extrusionOk="0">
                  <a:moveTo>
                    <a:pt x="334" y="0"/>
                  </a:moveTo>
                  <a:lnTo>
                    <a:pt x="1" y="701"/>
                  </a:lnTo>
                  <a:lnTo>
                    <a:pt x="1135" y="3169"/>
                  </a:lnTo>
                  <a:lnTo>
                    <a:pt x="2269" y="701"/>
                  </a:lnTo>
                  <a:lnTo>
                    <a:pt x="19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565;p102">
              <a:extLst>
                <a:ext uri="{FF2B5EF4-FFF2-40B4-BE49-F238E27FC236}">
                  <a16:creationId xmlns:a16="http://schemas.microsoft.com/office/drawing/2014/main" id="{9A0EC0ED-E676-24C9-AF4C-04B8CBC8C385}"/>
                </a:ext>
              </a:extLst>
            </p:cNvPr>
            <p:cNvSpPr/>
            <p:nvPr/>
          </p:nvSpPr>
          <p:spPr>
            <a:xfrm>
              <a:off x="1589658" y="864422"/>
              <a:ext cx="262619" cy="127596"/>
            </a:xfrm>
            <a:custGeom>
              <a:avLst/>
              <a:gdLst/>
              <a:ahLst/>
              <a:cxnLst/>
              <a:rect l="l" t="t" r="r" b="b"/>
              <a:pathLst>
                <a:path w="14144" h="6872" extrusionOk="0">
                  <a:moveTo>
                    <a:pt x="0" y="0"/>
                  </a:moveTo>
                  <a:lnTo>
                    <a:pt x="0" y="4603"/>
                  </a:lnTo>
                  <a:cubicBezTo>
                    <a:pt x="34" y="5871"/>
                    <a:pt x="1034" y="6872"/>
                    <a:pt x="2302" y="6872"/>
                  </a:cubicBezTo>
                  <a:lnTo>
                    <a:pt x="11842" y="6872"/>
                  </a:lnTo>
                  <a:cubicBezTo>
                    <a:pt x="13110" y="6872"/>
                    <a:pt x="14110" y="5871"/>
                    <a:pt x="14144" y="4603"/>
                  </a:cubicBezTo>
                  <a:lnTo>
                    <a:pt x="141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566;p102">
              <a:extLst>
                <a:ext uri="{FF2B5EF4-FFF2-40B4-BE49-F238E27FC236}">
                  <a16:creationId xmlns:a16="http://schemas.microsoft.com/office/drawing/2014/main" id="{9BAF425C-309B-CDA3-2676-C0DBC43B36C4}"/>
                </a:ext>
              </a:extLst>
            </p:cNvPr>
            <p:cNvSpPr/>
            <p:nvPr/>
          </p:nvSpPr>
          <p:spPr>
            <a:xfrm>
              <a:off x="1589658" y="864422"/>
              <a:ext cx="123270" cy="127596"/>
            </a:xfrm>
            <a:custGeom>
              <a:avLst/>
              <a:gdLst/>
              <a:ahLst/>
              <a:cxnLst/>
              <a:rect l="l" t="t" r="r" b="b"/>
              <a:pathLst>
                <a:path w="6639" h="6872" extrusionOk="0">
                  <a:moveTo>
                    <a:pt x="0" y="0"/>
                  </a:moveTo>
                  <a:lnTo>
                    <a:pt x="0" y="4603"/>
                  </a:lnTo>
                  <a:cubicBezTo>
                    <a:pt x="34" y="5871"/>
                    <a:pt x="1034" y="6872"/>
                    <a:pt x="2302" y="6872"/>
                  </a:cubicBezTo>
                  <a:lnTo>
                    <a:pt x="4337" y="6872"/>
                  </a:lnTo>
                  <a:cubicBezTo>
                    <a:pt x="5604" y="6872"/>
                    <a:pt x="6605" y="5871"/>
                    <a:pt x="6638" y="4603"/>
                  </a:cubicBezTo>
                  <a:lnTo>
                    <a:pt x="663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567;p102">
              <a:extLst>
                <a:ext uri="{FF2B5EF4-FFF2-40B4-BE49-F238E27FC236}">
                  <a16:creationId xmlns:a16="http://schemas.microsoft.com/office/drawing/2014/main" id="{53A5F477-DA3D-D3B5-CF69-7ED0EB393CF5}"/>
                </a:ext>
              </a:extLst>
            </p:cNvPr>
            <p:cNvSpPr/>
            <p:nvPr/>
          </p:nvSpPr>
          <p:spPr>
            <a:xfrm>
              <a:off x="886061" y="925008"/>
              <a:ext cx="304748" cy="268152"/>
            </a:xfrm>
            <a:custGeom>
              <a:avLst/>
              <a:gdLst/>
              <a:ahLst/>
              <a:cxnLst/>
              <a:rect l="l" t="t" r="r" b="b"/>
              <a:pathLst>
                <a:path w="16413" h="14442" extrusionOk="0">
                  <a:moveTo>
                    <a:pt x="8226" y="1"/>
                  </a:moveTo>
                  <a:cubicBezTo>
                    <a:pt x="5383" y="1"/>
                    <a:pt x="2696" y="1675"/>
                    <a:pt x="1535" y="4476"/>
                  </a:cubicBezTo>
                  <a:cubicBezTo>
                    <a:pt x="0" y="8145"/>
                    <a:pt x="1768" y="12382"/>
                    <a:pt x="5438" y="13883"/>
                  </a:cubicBezTo>
                  <a:cubicBezTo>
                    <a:pt x="6352" y="14261"/>
                    <a:pt x="7296" y="14441"/>
                    <a:pt x="8223" y="14441"/>
                  </a:cubicBezTo>
                  <a:cubicBezTo>
                    <a:pt x="11052" y="14441"/>
                    <a:pt x="13722" y="12769"/>
                    <a:pt x="14878" y="9980"/>
                  </a:cubicBezTo>
                  <a:cubicBezTo>
                    <a:pt x="16412" y="6311"/>
                    <a:pt x="14644" y="2074"/>
                    <a:pt x="10975" y="540"/>
                  </a:cubicBezTo>
                  <a:cubicBezTo>
                    <a:pt x="10073" y="174"/>
                    <a:pt x="9141" y="1"/>
                    <a:pt x="82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568;p102">
              <a:extLst>
                <a:ext uri="{FF2B5EF4-FFF2-40B4-BE49-F238E27FC236}">
                  <a16:creationId xmlns:a16="http://schemas.microsoft.com/office/drawing/2014/main" id="{7DC460F5-34F7-D69F-DD06-4498FD3AA7AB}"/>
                </a:ext>
              </a:extLst>
            </p:cNvPr>
            <p:cNvSpPr/>
            <p:nvPr/>
          </p:nvSpPr>
          <p:spPr>
            <a:xfrm>
              <a:off x="1087351" y="1183393"/>
              <a:ext cx="73732" cy="63130"/>
            </a:xfrm>
            <a:custGeom>
              <a:avLst/>
              <a:gdLst/>
              <a:ahLst/>
              <a:cxnLst/>
              <a:rect l="l" t="t" r="r" b="b"/>
              <a:pathLst>
                <a:path w="3971" h="3400" extrusionOk="0">
                  <a:moveTo>
                    <a:pt x="1702" y="0"/>
                  </a:moveTo>
                  <a:cubicBezTo>
                    <a:pt x="768" y="0"/>
                    <a:pt x="1" y="767"/>
                    <a:pt x="1" y="1701"/>
                  </a:cubicBezTo>
                  <a:cubicBezTo>
                    <a:pt x="1" y="2719"/>
                    <a:pt x="844" y="3399"/>
                    <a:pt x="1720" y="3399"/>
                  </a:cubicBezTo>
                  <a:cubicBezTo>
                    <a:pt x="2136" y="3399"/>
                    <a:pt x="2559" y="3246"/>
                    <a:pt x="2903" y="2902"/>
                  </a:cubicBezTo>
                  <a:cubicBezTo>
                    <a:pt x="3970" y="1835"/>
                    <a:pt x="3203" y="0"/>
                    <a:pt x="17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569;p102">
              <a:extLst>
                <a:ext uri="{FF2B5EF4-FFF2-40B4-BE49-F238E27FC236}">
                  <a16:creationId xmlns:a16="http://schemas.microsoft.com/office/drawing/2014/main" id="{EDD5667A-EA35-1530-962B-AD02BDE87F8D}"/>
                </a:ext>
              </a:extLst>
            </p:cNvPr>
            <p:cNvSpPr/>
            <p:nvPr/>
          </p:nvSpPr>
          <p:spPr>
            <a:xfrm>
              <a:off x="1136908" y="1239746"/>
              <a:ext cx="39029" cy="33440"/>
            </a:xfrm>
            <a:custGeom>
              <a:avLst/>
              <a:gdLst/>
              <a:ahLst/>
              <a:cxnLst/>
              <a:rect l="l" t="t" r="r" b="b"/>
              <a:pathLst>
                <a:path w="2102" h="1801" extrusionOk="0">
                  <a:moveTo>
                    <a:pt x="901" y="1"/>
                  </a:moveTo>
                  <a:cubicBezTo>
                    <a:pt x="400" y="1"/>
                    <a:pt x="0" y="401"/>
                    <a:pt x="0" y="901"/>
                  </a:cubicBezTo>
                  <a:cubicBezTo>
                    <a:pt x="0" y="1443"/>
                    <a:pt x="442" y="1801"/>
                    <a:pt x="904" y="1801"/>
                  </a:cubicBezTo>
                  <a:cubicBezTo>
                    <a:pt x="1125" y="1801"/>
                    <a:pt x="1351" y="1719"/>
                    <a:pt x="1535" y="1535"/>
                  </a:cubicBezTo>
                  <a:cubicBezTo>
                    <a:pt x="2102" y="968"/>
                    <a:pt x="1701" y="1"/>
                    <a:pt x="9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570;p102">
              <a:extLst>
                <a:ext uri="{FF2B5EF4-FFF2-40B4-BE49-F238E27FC236}">
                  <a16:creationId xmlns:a16="http://schemas.microsoft.com/office/drawing/2014/main" id="{CDB17C3E-6D6A-99F4-A817-0A2352232521}"/>
                </a:ext>
              </a:extLst>
            </p:cNvPr>
            <p:cNvSpPr/>
            <p:nvPr/>
          </p:nvSpPr>
          <p:spPr>
            <a:xfrm>
              <a:off x="1173449" y="1261990"/>
              <a:ext cx="25400" cy="21334"/>
            </a:xfrm>
            <a:custGeom>
              <a:avLst/>
              <a:gdLst/>
              <a:ahLst/>
              <a:cxnLst/>
              <a:rect l="l" t="t" r="r" b="b"/>
              <a:pathLst>
                <a:path w="1368" h="1149" extrusionOk="0">
                  <a:moveTo>
                    <a:pt x="550" y="1"/>
                  </a:moveTo>
                  <a:cubicBezTo>
                    <a:pt x="240" y="1"/>
                    <a:pt x="0" y="286"/>
                    <a:pt x="0" y="571"/>
                  </a:cubicBezTo>
                  <a:cubicBezTo>
                    <a:pt x="22" y="926"/>
                    <a:pt x="297" y="1149"/>
                    <a:pt x="586" y="1149"/>
                  </a:cubicBezTo>
                  <a:cubicBezTo>
                    <a:pt x="730" y="1149"/>
                    <a:pt x="879" y="1093"/>
                    <a:pt x="1001" y="971"/>
                  </a:cubicBezTo>
                  <a:cubicBezTo>
                    <a:pt x="1368" y="604"/>
                    <a:pt x="1101" y="3"/>
                    <a:pt x="601" y="3"/>
                  </a:cubicBezTo>
                  <a:cubicBezTo>
                    <a:pt x="583" y="2"/>
                    <a:pt x="567" y="1"/>
                    <a:pt x="5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571;p102">
              <a:extLst>
                <a:ext uri="{FF2B5EF4-FFF2-40B4-BE49-F238E27FC236}">
                  <a16:creationId xmlns:a16="http://schemas.microsoft.com/office/drawing/2014/main" id="{49A5B8DF-42A6-7DBA-8B9B-F7133ADA97A7}"/>
                </a:ext>
              </a:extLst>
            </p:cNvPr>
            <p:cNvSpPr/>
            <p:nvPr/>
          </p:nvSpPr>
          <p:spPr>
            <a:xfrm>
              <a:off x="999397" y="987488"/>
              <a:ext cx="74344" cy="150694"/>
            </a:xfrm>
            <a:custGeom>
              <a:avLst/>
              <a:gdLst/>
              <a:ahLst/>
              <a:cxnLst/>
              <a:rect l="l" t="t" r="r" b="b"/>
              <a:pathLst>
                <a:path w="4004" h="8116" extrusionOk="0">
                  <a:moveTo>
                    <a:pt x="1551" y="1"/>
                  </a:moveTo>
                  <a:cubicBezTo>
                    <a:pt x="947" y="1"/>
                    <a:pt x="364" y="293"/>
                    <a:pt x="1" y="777"/>
                  </a:cubicBezTo>
                  <a:lnTo>
                    <a:pt x="301" y="1778"/>
                  </a:lnTo>
                  <a:cubicBezTo>
                    <a:pt x="601" y="1311"/>
                    <a:pt x="1102" y="1044"/>
                    <a:pt x="1635" y="1044"/>
                  </a:cubicBezTo>
                  <a:cubicBezTo>
                    <a:pt x="1674" y="1040"/>
                    <a:pt x="1712" y="1038"/>
                    <a:pt x="1749" y="1038"/>
                  </a:cubicBezTo>
                  <a:cubicBezTo>
                    <a:pt x="2302" y="1038"/>
                    <a:pt x="2767" y="1485"/>
                    <a:pt x="2736" y="2078"/>
                  </a:cubicBezTo>
                  <a:cubicBezTo>
                    <a:pt x="2736" y="3246"/>
                    <a:pt x="1368" y="4013"/>
                    <a:pt x="1368" y="5381"/>
                  </a:cubicBezTo>
                  <a:cubicBezTo>
                    <a:pt x="1368" y="5414"/>
                    <a:pt x="1368" y="5481"/>
                    <a:pt x="1402" y="5948"/>
                  </a:cubicBezTo>
                  <a:lnTo>
                    <a:pt x="2336" y="5948"/>
                  </a:lnTo>
                  <a:lnTo>
                    <a:pt x="2336" y="5814"/>
                  </a:lnTo>
                  <a:cubicBezTo>
                    <a:pt x="2336" y="4247"/>
                    <a:pt x="4004" y="3346"/>
                    <a:pt x="4004" y="2045"/>
                  </a:cubicBezTo>
                  <a:cubicBezTo>
                    <a:pt x="3939" y="886"/>
                    <a:pt x="3005" y="7"/>
                    <a:pt x="1860" y="7"/>
                  </a:cubicBezTo>
                  <a:cubicBezTo>
                    <a:pt x="1819" y="7"/>
                    <a:pt x="1777" y="8"/>
                    <a:pt x="1735" y="10"/>
                  </a:cubicBezTo>
                  <a:cubicBezTo>
                    <a:pt x="1674" y="4"/>
                    <a:pt x="1612" y="1"/>
                    <a:pt x="1551" y="1"/>
                  </a:cubicBezTo>
                  <a:close/>
                  <a:moveTo>
                    <a:pt x="1202" y="6748"/>
                  </a:moveTo>
                  <a:lnTo>
                    <a:pt x="1202" y="8116"/>
                  </a:lnTo>
                  <a:lnTo>
                    <a:pt x="2536" y="8116"/>
                  </a:lnTo>
                  <a:lnTo>
                    <a:pt x="2536" y="674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572;p102">
              <a:extLst>
                <a:ext uri="{FF2B5EF4-FFF2-40B4-BE49-F238E27FC236}">
                  <a16:creationId xmlns:a16="http://schemas.microsoft.com/office/drawing/2014/main" id="{2B0BA895-70C9-3BE1-D9C5-FBC6B0FC984F}"/>
                </a:ext>
              </a:extLst>
            </p:cNvPr>
            <p:cNvSpPr/>
            <p:nvPr/>
          </p:nvSpPr>
          <p:spPr>
            <a:xfrm>
              <a:off x="1636726" y="2900256"/>
              <a:ext cx="80527" cy="135654"/>
            </a:xfrm>
            <a:custGeom>
              <a:avLst/>
              <a:gdLst/>
              <a:ahLst/>
              <a:cxnLst/>
              <a:rect l="l" t="t" r="r" b="b"/>
              <a:pathLst>
                <a:path w="4337" h="7306" extrusionOk="0">
                  <a:moveTo>
                    <a:pt x="2802" y="0"/>
                  </a:moveTo>
                  <a:lnTo>
                    <a:pt x="0" y="968"/>
                  </a:lnTo>
                  <a:lnTo>
                    <a:pt x="901" y="4003"/>
                  </a:lnTo>
                  <a:lnTo>
                    <a:pt x="1902" y="7305"/>
                  </a:lnTo>
                  <a:lnTo>
                    <a:pt x="4337" y="6872"/>
                  </a:lnTo>
                  <a:lnTo>
                    <a:pt x="3603" y="3636"/>
                  </a:lnTo>
                  <a:lnTo>
                    <a:pt x="2802" y="0"/>
                  </a:lnTo>
                  <a:close/>
                </a:path>
              </a:pathLst>
            </a:custGeom>
            <a:solidFill>
              <a:srgbClr val="EEC1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573;p102">
              <a:extLst>
                <a:ext uri="{FF2B5EF4-FFF2-40B4-BE49-F238E27FC236}">
                  <a16:creationId xmlns:a16="http://schemas.microsoft.com/office/drawing/2014/main" id="{7DB3DB9A-327C-96E5-03FE-7571FA486537}"/>
                </a:ext>
              </a:extLst>
            </p:cNvPr>
            <p:cNvSpPr/>
            <p:nvPr/>
          </p:nvSpPr>
          <p:spPr>
            <a:xfrm>
              <a:off x="1657875" y="3022876"/>
              <a:ext cx="185118" cy="86692"/>
            </a:xfrm>
            <a:custGeom>
              <a:avLst/>
              <a:gdLst/>
              <a:ahLst/>
              <a:cxnLst/>
              <a:rect l="l" t="t" r="r" b="b"/>
              <a:pathLst>
                <a:path w="9970" h="4669" extrusionOk="0">
                  <a:moveTo>
                    <a:pt x="3498" y="1"/>
                  </a:moveTo>
                  <a:cubicBezTo>
                    <a:pt x="3498" y="1"/>
                    <a:pt x="162" y="368"/>
                    <a:pt x="229" y="635"/>
                  </a:cubicBezTo>
                  <a:cubicBezTo>
                    <a:pt x="599" y="3192"/>
                    <a:pt x="1" y="4668"/>
                    <a:pt x="1143" y="4668"/>
                  </a:cubicBezTo>
                  <a:cubicBezTo>
                    <a:pt x="1237" y="4668"/>
                    <a:pt x="1344" y="4658"/>
                    <a:pt x="1463" y="4638"/>
                  </a:cubicBezTo>
                  <a:lnTo>
                    <a:pt x="6867" y="3670"/>
                  </a:lnTo>
                  <a:cubicBezTo>
                    <a:pt x="9069" y="3303"/>
                    <a:pt x="9969" y="1936"/>
                    <a:pt x="7901" y="1802"/>
                  </a:cubicBezTo>
                  <a:cubicBezTo>
                    <a:pt x="5866" y="1702"/>
                    <a:pt x="3498" y="1"/>
                    <a:pt x="34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574;p102">
              <a:extLst>
                <a:ext uri="{FF2B5EF4-FFF2-40B4-BE49-F238E27FC236}">
                  <a16:creationId xmlns:a16="http://schemas.microsoft.com/office/drawing/2014/main" id="{91564817-654F-57F6-E811-E0467469E72E}"/>
                </a:ext>
              </a:extLst>
            </p:cNvPr>
            <p:cNvSpPr/>
            <p:nvPr/>
          </p:nvSpPr>
          <p:spPr>
            <a:xfrm>
              <a:off x="1729619" y="3005924"/>
              <a:ext cx="34703" cy="27666"/>
            </a:xfrm>
            <a:custGeom>
              <a:avLst/>
              <a:gdLst/>
              <a:ahLst/>
              <a:cxnLst/>
              <a:rect l="l" t="t" r="r" b="b"/>
              <a:pathLst>
                <a:path w="1869" h="1490" extrusionOk="0">
                  <a:moveTo>
                    <a:pt x="835" y="147"/>
                  </a:moveTo>
                  <a:lnTo>
                    <a:pt x="968" y="180"/>
                  </a:lnTo>
                  <a:cubicBezTo>
                    <a:pt x="1002" y="180"/>
                    <a:pt x="1102" y="213"/>
                    <a:pt x="1102" y="247"/>
                  </a:cubicBezTo>
                  <a:cubicBezTo>
                    <a:pt x="1102" y="414"/>
                    <a:pt x="701" y="747"/>
                    <a:pt x="234" y="1014"/>
                  </a:cubicBezTo>
                  <a:cubicBezTo>
                    <a:pt x="301" y="714"/>
                    <a:pt x="435" y="414"/>
                    <a:pt x="668" y="213"/>
                  </a:cubicBezTo>
                  <a:cubicBezTo>
                    <a:pt x="701" y="180"/>
                    <a:pt x="768" y="147"/>
                    <a:pt x="835" y="147"/>
                  </a:cubicBezTo>
                  <a:close/>
                  <a:moveTo>
                    <a:pt x="1282" y="927"/>
                  </a:moveTo>
                  <a:cubicBezTo>
                    <a:pt x="1367" y="927"/>
                    <a:pt x="1452" y="933"/>
                    <a:pt x="1535" y="947"/>
                  </a:cubicBezTo>
                  <a:cubicBezTo>
                    <a:pt x="1569" y="947"/>
                    <a:pt x="1602" y="981"/>
                    <a:pt x="1635" y="1014"/>
                  </a:cubicBezTo>
                  <a:cubicBezTo>
                    <a:pt x="1702" y="1147"/>
                    <a:pt x="1635" y="1214"/>
                    <a:pt x="1635" y="1214"/>
                  </a:cubicBezTo>
                  <a:cubicBezTo>
                    <a:pt x="1582" y="1268"/>
                    <a:pt x="1449" y="1289"/>
                    <a:pt x="1276" y="1289"/>
                  </a:cubicBezTo>
                  <a:cubicBezTo>
                    <a:pt x="1016" y="1289"/>
                    <a:pt x="668" y="1241"/>
                    <a:pt x="368" y="1181"/>
                  </a:cubicBezTo>
                  <a:cubicBezTo>
                    <a:pt x="632" y="1022"/>
                    <a:pt x="958" y="927"/>
                    <a:pt x="1282" y="927"/>
                  </a:cubicBezTo>
                  <a:close/>
                  <a:moveTo>
                    <a:pt x="874" y="0"/>
                  </a:moveTo>
                  <a:cubicBezTo>
                    <a:pt x="763" y="0"/>
                    <a:pt x="666" y="31"/>
                    <a:pt x="568" y="80"/>
                  </a:cubicBezTo>
                  <a:cubicBezTo>
                    <a:pt x="168" y="347"/>
                    <a:pt x="1" y="1147"/>
                    <a:pt x="1" y="1181"/>
                  </a:cubicBezTo>
                  <a:cubicBezTo>
                    <a:pt x="1" y="1214"/>
                    <a:pt x="1" y="1214"/>
                    <a:pt x="1" y="1214"/>
                  </a:cubicBezTo>
                  <a:lnTo>
                    <a:pt x="1" y="1248"/>
                  </a:lnTo>
                  <a:lnTo>
                    <a:pt x="34" y="1281"/>
                  </a:lnTo>
                  <a:lnTo>
                    <a:pt x="68" y="1281"/>
                  </a:lnTo>
                  <a:cubicBezTo>
                    <a:pt x="468" y="1381"/>
                    <a:pt x="835" y="1448"/>
                    <a:pt x="1268" y="1481"/>
                  </a:cubicBezTo>
                  <a:cubicBezTo>
                    <a:pt x="1297" y="1487"/>
                    <a:pt x="1327" y="1490"/>
                    <a:pt x="1357" y="1490"/>
                  </a:cubicBezTo>
                  <a:cubicBezTo>
                    <a:pt x="1503" y="1490"/>
                    <a:pt x="1664" y="1425"/>
                    <a:pt x="1802" y="1314"/>
                  </a:cubicBezTo>
                  <a:cubicBezTo>
                    <a:pt x="1869" y="1214"/>
                    <a:pt x="1869" y="1081"/>
                    <a:pt x="1802" y="981"/>
                  </a:cubicBezTo>
                  <a:cubicBezTo>
                    <a:pt x="1769" y="881"/>
                    <a:pt x="1669" y="814"/>
                    <a:pt x="1569" y="781"/>
                  </a:cubicBezTo>
                  <a:cubicBezTo>
                    <a:pt x="1479" y="755"/>
                    <a:pt x="1385" y="744"/>
                    <a:pt x="1290" y="744"/>
                  </a:cubicBezTo>
                  <a:cubicBezTo>
                    <a:pt x="1136" y="744"/>
                    <a:pt x="979" y="773"/>
                    <a:pt x="835" y="814"/>
                  </a:cubicBezTo>
                  <a:cubicBezTo>
                    <a:pt x="1068" y="647"/>
                    <a:pt x="1268" y="380"/>
                    <a:pt x="1235" y="247"/>
                  </a:cubicBezTo>
                  <a:cubicBezTo>
                    <a:pt x="1235" y="147"/>
                    <a:pt x="1135" y="47"/>
                    <a:pt x="1002" y="13"/>
                  </a:cubicBezTo>
                  <a:cubicBezTo>
                    <a:pt x="957" y="4"/>
                    <a:pt x="915" y="0"/>
                    <a:pt x="8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575;p102">
              <a:extLst>
                <a:ext uri="{FF2B5EF4-FFF2-40B4-BE49-F238E27FC236}">
                  <a16:creationId xmlns:a16="http://schemas.microsoft.com/office/drawing/2014/main" id="{4646E17D-3C0F-822E-1885-63A7C0A92243}"/>
                </a:ext>
              </a:extLst>
            </p:cNvPr>
            <p:cNvSpPr/>
            <p:nvPr/>
          </p:nvSpPr>
          <p:spPr>
            <a:xfrm>
              <a:off x="1636726" y="2900869"/>
              <a:ext cx="66899" cy="74957"/>
            </a:xfrm>
            <a:custGeom>
              <a:avLst/>
              <a:gdLst/>
              <a:ahLst/>
              <a:cxnLst/>
              <a:rect l="l" t="t" r="r" b="b"/>
              <a:pathLst>
                <a:path w="3603" h="4037" extrusionOk="0">
                  <a:moveTo>
                    <a:pt x="2802" y="1"/>
                  </a:moveTo>
                  <a:lnTo>
                    <a:pt x="0" y="968"/>
                  </a:lnTo>
                  <a:lnTo>
                    <a:pt x="934" y="4037"/>
                  </a:lnTo>
                  <a:lnTo>
                    <a:pt x="3603" y="3703"/>
                  </a:lnTo>
                  <a:lnTo>
                    <a:pt x="28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576;p102">
              <a:extLst>
                <a:ext uri="{FF2B5EF4-FFF2-40B4-BE49-F238E27FC236}">
                  <a16:creationId xmlns:a16="http://schemas.microsoft.com/office/drawing/2014/main" id="{5FD3CC5D-9854-F86A-3B16-D70FCB3ECAD2}"/>
                </a:ext>
              </a:extLst>
            </p:cNvPr>
            <p:cNvSpPr/>
            <p:nvPr/>
          </p:nvSpPr>
          <p:spPr>
            <a:xfrm>
              <a:off x="1356766" y="2916354"/>
              <a:ext cx="60103" cy="130697"/>
            </a:xfrm>
            <a:custGeom>
              <a:avLst/>
              <a:gdLst/>
              <a:ahLst/>
              <a:cxnLst/>
              <a:rect l="l" t="t" r="r" b="b"/>
              <a:pathLst>
                <a:path w="3237" h="7039" extrusionOk="0">
                  <a:moveTo>
                    <a:pt x="2936" y="1"/>
                  </a:moveTo>
                  <a:lnTo>
                    <a:pt x="1" y="501"/>
                  </a:lnTo>
                  <a:lnTo>
                    <a:pt x="401" y="3636"/>
                  </a:lnTo>
                  <a:lnTo>
                    <a:pt x="801" y="7039"/>
                  </a:lnTo>
                  <a:lnTo>
                    <a:pt x="3237" y="7039"/>
                  </a:lnTo>
                  <a:lnTo>
                    <a:pt x="3103" y="3737"/>
                  </a:lnTo>
                  <a:lnTo>
                    <a:pt x="2936" y="1"/>
                  </a:lnTo>
                  <a:close/>
                </a:path>
              </a:pathLst>
            </a:custGeom>
            <a:solidFill>
              <a:srgbClr val="EEC1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577;p102">
              <a:extLst>
                <a:ext uri="{FF2B5EF4-FFF2-40B4-BE49-F238E27FC236}">
                  <a16:creationId xmlns:a16="http://schemas.microsoft.com/office/drawing/2014/main" id="{558DE55E-6ED2-39F5-F761-93861F29FF60}"/>
                </a:ext>
              </a:extLst>
            </p:cNvPr>
            <p:cNvSpPr/>
            <p:nvPr/>
          </p:nvSpPr>
          <p:spPr>
            <a:xfrm>
              <a:off x="1341912" y="3041982"/>
              <a:ext cx="193251" cy="79395"/>
            </a:xfrm>
            <a:custGeom>
              <a:avLst/>
              <a:gdLst/>
              <a:ahLst/>
              <a:cxnLst/>
              <a:rect l="l" t="t" r="r" b="b"/>
              <a:pathLst>
                <a:path w="10408" h="4276" extrusionOk="0">
                  <a:moveTo>
                    <a:pt x="2242" y="1"/>
                  </a:moveTo>
                  <a:cubicBezTo>
                    <a:pt x="1601" y="1"/>
                    <a:pt x="1068" y="33"/>
                    <a:pt x="1068" y="139"/>
                  </a:cubicBezTo>
                  <a:cubicBezTo>
                    <a:pt x="1001" y="2942"/>
                    <a:pt x="0" y="4276"/>
                    <a:pt x="1568" y="4276"/>
                  </a:cubicBezTo>
                  <a:lnTo>
                    <a:pt x="7072" y="4276"/>
                  </a:lnTo>
                  <a:cubicBezTo>
                    <a:pt x="9307" y="4276"/>
                    <a:pt x="10408" y="3075"/>
                    <a:pt x="8440" y="2608"/>
                  </a:cubicBezTo>
                  <a:cubicBezTo>
                    <a:pt x="6438" y="2141"/>
                    <a:pt x="4403" y="73"/>
                    <a:pt x="4403" y="73"/>
                  </a:cubicBezTo>
                  <a:cubicBezTo>
                    <a:pt x="4403" y="73"/>
                    <a:pt x="3203" y="1"/>
                    <a:pt x="22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578;p102">
              <a:extLst>
                <a:ext uri="{FF2B5EF4-FFF2-40B4-BE49-F238E27FC236}">
                  <a16:creationId xmlns:a16="http://schemas.microsoft.com/office/drawing/2014/main" id="{1563DBF5-80BF-15C7-6BE3-796CC81305ED}"/>
                </a:ext>
              </a:extLst>
            </p:cNvPr>
            <p:cNvSpPr/>
            <p:nvPr/>
          </p:nvSpPr>
          <p:spPr>
            <a:xfrm>
              <a:off x="1429866" y="3030006"/>
              <a:ext cx="34071" cy="29058"/>
            </a:xfrm>
            <a:custGeom>
              <a:avLst/>
              <a:gdLst/>
              <a:ahLst/>
              <a:cxnLst/>
              <a:rect l="l" t="t" r="r" b="b"/>
              <a:pathLst>
                <a:path w="1835" h="1565" extrusionOk="0">
                  <a:moveTo>
                    <a:pt x="934" y="184"/>
                  </a:moveTo>
                  <a:cubicBezTo>
                    <a:pt x="967" y="184"/>
                    <a:pt x="1034" y="184"/>
                    <a:pt x="1101" y="217"/>
                  </a:cubicBezTo>
                  <a:cubicBezTo>
                    <a:pt x="1134" y="217"/>
                    <a:pt x="1201" y="284"/>
                    <a:pt x="1201" y="317"/>
                  </a:cubicBezTo>
                  <a:cubicBezTo>
                    <a:pt x="1201" y="484"/>
                    <a:pt x="734" y="718"/>
                    <a:pt x="234" y="918"/>
                  </a:cubicBezTo>
                  <a:cubicBezTo>
                    <a:pt x="334" y="618"/>
                    <a:pt x="534" y="384"/>
                    <a:pt x="801" y="184"/>
                  </a:cubicBezTo>
                  <a:close/>
                  <a:moveTo>
                    <a:pt x="1015" y="991"/>
                  </a:moveTo>
                  <a:cubicBezTo>
                    <a:pt x="1182" y="991"/>
                    <a:pt x="1347" y="1009"/>
                    <a:pt x="1501" y="1051"/>
                  </a:cubicBezTo>
                  <a:cubicBezTo>
                    <a:pt x="1568" y="1085"/>
                    <a:pt x="1601" y="1118"/>
                    <a:pt x="1601" y="1185"/>
                  </a:cubicBezTo>
                  <a:cubicBezTo>
                    <a:pt x="1635" y="1318"/>
                    <a:pt x="1601" y="1352"/>
                    <a:pt x="1601" y="1352"/>
                  </a:cubicBezTo>
                  <a:cubicBezTo>
                    <a:pt x="1564" y="1382"/>
                    <a:pt x="1504" y="1395"/>
                    <a:pt x="1428" y="1395"/>
                  </a:cubicBezTo>
                  <a:cubicBezTo>
                    <a:pt x="1169" y="1395"/>
                    <a:pt x="721" y="1240"/>
                    <a:pt x="334" y="1085"/>
                  </a:cubicBezTo>
                  <a:cubicBezTo>
                    <a:pt x="547" y="1027"/>
                    <a:pt x="783" y="991"/>
                    <a:pt x="1015" y="991"/>
                  </a:cubicBezTo>
                  <a:close/>
                  <a:moveTo>
                    <a:pt x="955" y="1"/>
                  </a:moveTo>
                  <a:cubicBezTo>
                    <a:pt x="884" y="1"/>
                    <a:pt x="817" y="17"/>
                    <a:pt x="767" y="51"/>
                  </a:cubicBezTo>
                  <a:cubicBezTo>
                    <a:pt x="300" y="251"/>
                    <a:pt x="0" y="1018"/>
                    <a:pt x="0" y="1051"/>
                  </a:cubicBezTo>
                  <a:cubicBezTo>
                    <a:pt x="0" y="1085"/>
                    <a:pt x="0" y="1085"/>
                    <a:pt x="0" y="1118"/>
                  </a:cubicBezTo>
                  <a:cubicBezTo>
                    <a:pt x="0" y="1118"/>
                    <a:pt x="33" y="1151"/>
                    <a:pt x="33" y="1151"/>
                  </a:cubicBezTo>
                  <a:cubicBezTo>
                    <a:pt x="467" y="1352"/>
                    <a:pt x="934" y="1518"/>
                    <a:pt x="1434" y="1552"/>
                  </a:cubicBezTo>
                  <a:cubicBezTo>
                    <a:pt x="1461" y="1561"/>
                    <a:pt x="1488" y="1565"/>
                    <a:pt x="1514" y="1565"/>
                  </a:cubicBezTo>
                  <a:cubicBezTo>
                    <a:pt x="1586" y="1565"/>
                    <a:pt x="1652" y="1534"/>
                    <a:pt x="1701" y="1485"/>
                  </a:cubicBezTo>
                  <a:cubicBezTo>
                    <a:pt x="1801" y="1418"/>
                    <a:pt x="1835" y="1252"/>
                    <a:pt x="1801" y="1151"/>
                  </a:cubicBezTo>
                  <a:cubicBezTo>
                    <a:pt x="1768" y="1051"/>
                    <a:pt x="1701" y="951"/>
                    <a:pt x="1601" y="918"/>
                  </a:cubicBezTo>
                  <a:cubicBezTo>
                    <a:pt x="1450" y="853"/>
                    <a:pt x="1300" y="817"/>
                    <a:pt x="1140" y="817"/>
                  </a:cubicBezTo>
                  <a:cubicBezTo>
                    <a:pt x="1052" y="817"/>
                    <a:pt x="962" y="828"/>
                    <a:pt x="867" y="851"/>
                  </a:cubicBezTo>
                  <a:cubicBezTo>
                    <a:pt x="1134" y="684"/>
                    <a:pt x="1401" y="518"/>
                    <a:pt x="1401" y="351"/>
                  </a:cubicBezTo>
                  <a:cubicBezTo>
                    <a:pt x="1401" y="217"/>
                    <a:pt x="1334" y="151"/>
                    <a:pt x="1168" y="51"/>
                  </a:cubicBezTo>
                  <a:cubicBezTo>
                    <a:pt x="1101" y="17"/>
                    <a:pt x="1026" y="1"/>
                    <a:pt x="9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579;p102">
              <a:extLst>
                <a:ext uri="{FF2B5EF4-FFF2-40B4-BE49-F238E27FC236}">
                  <a16:creationId xmlns:a16="http://schemas.microsoft.com/office/drawing/2014/main" id="{9433C309-EACF-D761-F325-C81588F6D3B1}"/>
                </a:ext>
              </a:extLst>
            </p:cNvPr>
            <p:cNvSpPr/>
            <p:nvPr/>
          </p:nvSpPr>
          <p:spPr>
            <a:xfrm>
              <a:off x="1356766" y="2916967"/>
              <a:ext cx="57634" cy="70018"/>
            </a:xfrm>
            <a:custGeom>
              <a:avLst/>
              <a:gdLst/>
              <a:ahLst/>
              <a:cxnLst/>
              <a:rect l="l" t="t" r="r" b="b"/>
              <a:pathLst>
                <a:path w="3104" h="3771" extrusionOk="0">
                  <a:moveTo>
                    <a:pt x="2936" y="1"/>
                  </a:moveTo>
                  <a:lnTo>
                    <a:pt x="1" y="501"/>
                  </a:lnTo>
                  <a:lnTo>
                    <a:pt x="401" y="3670"/>
                  </a:lnTo>
                  <a:lnTo>
                    <a:pt x="3103" y="3770"/>
                  </a:lnTo>
                  <a:lnTo>
                    <a:pt x="29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580;p102">
              <a:extLst>
                <a:ext uri="{FF2B5EF4-FFF2-40B4-BE49-F238E27FC236}">
                  <a16:creationId xmlns:a16="http://schemas.microsoft.com/office/drawing/2014/main" id="{62B9CED7-950C-ACDB-2126-C4C1011F3788}"/>
                </a:ext>
              </a:extLst>
            </p:cNvPr>
            <p:cNvSpPr/>
            <p:nvPr/>
          </p:nvSpPr>
          <p:spPr>
            <a:xfrm>
              <a:off x="1167247" y="1846717"/>
              <a:ext cx="540723" cy="1106196"/>
            </a:xfrm>
            <a:custGeom>
              <a:avLst/>
              <a:gdLst/>
              <a:ahLst/>
              <a:cxnLst/>
              <a:rect l="l" t="t" r="r" b="b"/>
              <a:pathLst>
                <a:path w="29122" h="59577" extrusionOk="0">
                  <a:moveTo>
                    <a:pt x="18714" y="1"/>
                  </a:moveTo>
                  <a:lnTo>
                    <a:pt x="6972" y="2002"/>
                  </a:lnTo>
                  <a:cubicBezTo>
                    <a:pt x="6972" y="2002"/>
                    <a:pt x="1" y="12710"/>
                    <a:pt x="9841" y="59577"/>
                  </a:cubicBezTo>
                  <a:lnTo>
                    <a:pt x="13877" y="59577"/>
                  </a:lnTo>
                  <a:lnTo>
                    <a:pt x="13877" y="34859"/>
                  </a:lnTo>
                  <a:lnTo>
                    <a:pt x="13677" y="23951"/>
                  </a:lnTo>
                  <a:lnTo>
                    <a:pt x="13677" y="23951"/>
                  </a:lnTo>
                  <a:cubicBezTo>
                    <a:pt x="14344" y="26920"/>
                    <a:pt x="15178" y="30222"/>
                    <a:pt x="16279" y="33958"/>
                  </a:cubicBezTo>
                  <a:cubicBezTo>
                    <a:pt x="18280" y="40897"/>
                    <a:pt x="21149" y="49236"/>
                    <a:pt x="25152" y="59243"/>
                  </a:cubicBezTo>
                  <a:lnTo>
                    <a:pt x="29121" y="58576"/>
                  </a:lnTo>
                  <a:lnTo>
                    <a:pt x="24818" y="34192"/>
                  </a:lnTo>
                  <a:lnTo>
                    <a:pt x="20248" y="10475"/>
                  </a:lnTo>
                  <a:lnTo>
                    <a:pt x="19715" y="6572"/>
                  </a:lnTo>
                  <a:cubicBezTo>
                    <a:pt x="19515" y="4370"/>
                    <a:pt x="19181" y="2169"/>
                    <a:pt x="187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581;p102">
              <a:extLst>
                <a:ext uri="{FF2B5EF4-FFF2-40B4-BE49-F238E27FC236}">
                  <a16:creationId xmlns:a16="http://schemas.microsoft.com/office/drawing/2014/main" id="{E97C7A2E-D010-52AA-8024-C9EA06AA8F1A}"/>
                </a:ext>
              </a:extLst>
            </p:cNvPr>
            <p:cNvSpPr/>
            <p:nvPr/>
          </p:nvSpPr>
          <p:spPr>
            <a:xfrm>
              <a:off x="1622485" y="2907070"/>
              <a:ext cx="91668" cy="63185"/>
            </a:xfrm>
            <a:custGeom>
              <a:avLst/>
              <a:gdLst/>
              <a:ahLst/>
              <a:cxnLst/>
              <a:rect l="l" t="t" r="r" b="b"/>
              <a:pathLst>
                <a:path w="4937" h="3403" extrusionOk="0">
                  <a:moveTo>
                    <a:pt x="4937" y="0"/>
                  </a:moveTo>
                  <a:lnTo>
                    <a:pt x="0" y="1635"/>
                  </a:lnTo>
                  <a:lnTo>
                    <a:pt x="801" y="3403"/>
                  </a:lnTo>
                  <a:lnTo>
                    <a:pt x="4870" y="2102"/>
                  </a:lnTo>
                  <a:lnTo>
                    <a:pt x="49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582;p102">
              <a:extLst>
                <a:ext uri="{FF2B5EF4-FFF2-40B4-BE49-F238E27FC236}">
                  <a16:creationId xmlns:a16="http://schemas.microsoft.com/office/drawing/2014/main" id="{E940A0FB-053A-B355-085C-19417CC6108D}"/>
                </a:ext>
              </a:extLst>
            </p:cNvPr>
            <p:cNvSpPr/>
            <p:nvPr/>
          </p:nvSpPr>
          <p:spPr>
            <a:xfrm>
              <a:off x="1340055" y="2928126"/>
              <a:ext cx="95400" cy="48331"/>
            </a:xfrm>
            <a:custGeom>
              <a:avLst/>
              <a:gdLst/>
              <a:ahLst/>
              <a:cxnLst/>
              <a:rect l="l" t="t" r="r" b="b"/>
              <a:pathLst>
                <a:path w="5138" h="2603" extrusionOk="0">
                  <a:moveTo>
                    <a:pt x="5137" y="0"/>
                  </a:moveTo>
                  <a:lnTo>
                    <a:pt x="0" y="734"/>
                  </a:lnTo>
                  <a:lnTo>
                    <a:pt x="467" y="2602"/>
                  </a:lnTo>
                  <a:lnTo>
                    <a:pt x="4704" y="2035"/>
                  </a:lnTo>
                  <a:lnTo>
                    <a:pt x="51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583;p102">
              <a:extLst>
                <a:ext uri="{FF2B5EF4-FFF2-40B4-BE49-F238E27FC236}">
                  <a16:creationId xmlns:a16="http://schemas.microsoft.com/office/drawing/2014/main" id="{09C92785-5ECA-2FF8-A7E1-B371338F16B3}"/>
                </a:ext>
              </a:extLst>
            </p:cNvPr>
            <p:cNvSpPr/>
            <p:nvPr/>
          </p:nvSpPr>
          <p:spPr>
            <a:xfrm>
              <a:off x="1296700" y="1828131"/>
              <a:ext cx="222364" cy="55777"/>
            </a:xfrm>
            <a:custGeom>
              <a:avLst/>
              <a:gdLst/>
              <a:ahLst/>
              <a:cxnLst/>
              <a:rect l="l" t="t" r="r" b="b"/>
              <a:pathLst>
                <a:path w="11976" h="3004" extrusionOk="0">
                  <a:moveTo>
                    <a:pt x="11975" y="1"/>
                  </a:moveTo>
                  <a:lnTo>
                    <a:pt x="0" y="1235"/>
                  </a:lnTo>
                  <a:lnTo>
                    <a:pt x="0" y="3003"/>
                  </a:lnTo>
                  <a:lnTo>
                    <a:pt x="11975" y="2069"/>
                  </a:lnTo>
                  <a:lnTo>
                    <a:pt x="119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584;p102">
              <a:extLst>
                <a:ext uri="{FF2B5EF4-FFF2-40B4-BE49-F238E27FC236}">
                  <a16:creationId xmlns:a16="http://schemas.microsoft.com/office/drawing/2014/main" id="{50D6E8B5-8BC6-C7FF-5914-80F08EE05FB3}"/>
                </a:ext>
              </a:extLst>
            </p:cNvPr>
            <p:cNvSpPr/>
            <p:nvPr/>
          </p:nvSpPr>
          <p:spPr>
            <a:xfrm>
              <a:off x="1419319" y="1836190"/>
              <a:ext cx="51432" cy="40904"/>
            </a:xfrm>
            <a:custGeom>
              <a:avLst/>
              <a:gdLst/>
              <a:ahLst/>
              <a:cxnLst/>
              <a:rect l="l" t="t" r="r" b="b"/>
              <a:pathLst>
                <a:path w="2770" h="2203" extrusionOk="0">
                  <a:moveTo>
                    <a:pt x="2603" y="1"/>
                  </a:moveTo>
                  <a:lnTo>
                    <a:pt x="1" y="234"/>
                  </a:lnTo>
                  <a:lnTo>
                    <a:pt x="168" y="2202"/>
                  </a:lnTo>
                  <a:lnTo>
                    <a:pt x="2770" y="1969"/>
                  </a:lnTo>
                  <a:lnTo>
                    <a:pt x="26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585;p102">
              <a:extLst>
                <a:ext uri="{FF2B5EF4-FFF2-40B4-BE49-F238E27FC236}">
                  <a16:creationId xmlns:a16="http://schemas.microsoft.com/office/drawing/2014/main" id="{0F2FFAFF-1680-6538-81F9-73A0F1CB4480}"/>
                </a:ext>
              </a:extLst>
            </p:cNvPr>
            <p:cNvSpPr/>
            <p:nvPr/>
          </p:nvSpPr>
          <p:spPr>
            <a:xfrm>
              <a:off x="1359866" y="1837434"/>
              <a:ext cx="14260" cy="57002"/>
            </a:xfrm>
            <a:custGeom>
              <a:avLst/>
              <a:gdLst/>
              <a:ahLst/>
              <a:cxnLst/>
              <a:rect l="l" t="t" r="r" b="b"/>
              <a:pathLst>
                <a:path w="768" h="3070" extrusionOk="0">
                  <a:moveTo>
                    <a:pt x="601" y="0"/>
                  </a:moveTo>
                  <a:lnTo>
                    <a:pt x="1" y="34"/>
                  </a:lnTo>
                  <a:lnTo>
                    <a:pt x="167" y="3069"/>
                  </a:lnTo>
                  <a:lnTo>
                    <a:pt x="768" y="3036"/>
                  </a:lnTo>
                  <a:lnTo>
                    <a:pt x="601"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586;p102">
              <a:extLst>
                <a:ext uri="{FF2B5EF4-FFF2-40B4-BE49-F238E27FC236}">
                  <a16:creationId xmlns:a16="http://schemas.microsoft.com/office/drawing/2014/main" id="{607B1769-A684-C14D-941D-11BAF08B8F41}"/>
                </a:ext>
              </a:extLst>
            </p:cNvPr>
            <p:cNvSpPr/>
            <p:nvPr/>
          </p:nvSpPr>
          <p:spPr>
            <a:xfrm>
              <a:off x="1359866" y="1837434"/>
              <a:ext cx="14260" cy="57002"/>
            </a:xfrm>
            <a:custGeom>
              <a:avLst/>
              <a:gdLst/>
              <a:ahLst/>
              <a:cxnLst/>
              <a:rect l="l" t="t" r="r" b="b"/>
              <a:pathLst>
                <a:path w="768" h="3070" extrusionOk="0">
                  <a:moveTo>
                    <a:pt x="601" y="0"/>
                  </a:moveTo>
                  <a:lnTo>
                    <a:pt x="1" y="34"/>
                  </a:lnTo>
                  <a:lnTo>
                    <a:pt x="167" y="3069"/>
                  </a:lnTo>
                  <a:lnTo>
                    <a:pt x="768" y="3036"/>
                  </a:lnTo>
                  <a:lnTo>
                    <a:pt x="6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587;p102">
              <a:extLst>
                <a:ext uri="{FF2B5EF4-FFF2-40B4-BE49-F238E27FC236}">
                  <a16:creationId xmlns:a16="http://schemas.microsoft.com/office/drawing/2014/main" id="{8E8C7A62-F22F-3D94-D835-B6115E1A5861}"/>
                </a:ext>
              </a:extLst>
            </p:cNvPr>
            <p:cNvSpPr/>
            <p:nvPr/>
          </p:nvSpPr>
          <p:spPr>
            <a:xfrm>
              <a:off x="1496133" y="1822561"/>
              <a:ext cx="13647" cy="57002"/>
            </a:xfrm>
            <a:custGeom>
              <a:avLst/>
              <a:gdLst/>
              <a:ahLst/>
              <a:cxnLst/>
              <a:rect l="l" t="t" r="r" b="b"/>
              <a:pathLst>
                <a:path w="735" h="3070" extrusionOk="0">
                  <a:moveTo>
                    <a:pt x="601" y="1"/>
                  </a:moveTo>
                  <a:lnTo>
                    <a:pt x="0" y="34"/>
                  </a:lnTo>
                  <a:lnTo>
                    <a:pt x="167" y="3070"/>
                  </a:lnTo>
                  <a:lnTo>
                    <a:pt x="734" y="3036"/>
                  </a:lnTo>
                  <a:lnTo>
                    <a:pt x="601"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588;p102">
              <a:extLst>
                <a:ext uri="{FF2B5EF4-FFF2-40B4-BE49-F238E27FC236}">
                  <a16:creationId xmlns:a16="http://schemas.microsoft.com/office/drawing/2014/main" id="{9AFC161F-EB6B-DA6D-77A1-B9C23FB60CB1}"/>
                </a:ext>
              </a:extLst>
            </p:cNvPr>
            <p:cNvSpPr/>
            <p:nvPr/>
          </p:nvSpPr>
          <p:spPr>
            <a:xfrm>
              <a:off x="1496133" y="1822561"/>
              <a:ext cx="13647" cy="57002"/>
            </a:xfrm>
            <a:custGeom>
              <a:avLst/>
              <a:gdLst/>
              <a:ahLst/>
              <a:cxnLst/>
              <a:rect l="l" t="t" r="r" b="b"/>
              <a:pathLst>
                <a:path w="735" h="3070" extrusionOk="0">
                  <a:moveTo>
                    <a:pt x="601" y="1"/>
                  </a:moveTo>
                  <a:lnTo>
                    <a:pt x="0" y="34"/>
                  </a:lnTo>
                  <a:lnTo>
                    <a:pt x="167" y="3070"/>
                  </a:lnTo>
                  <a:lnTo>
                    <a:pt x="734" y="3036"/>
                  </a:lnTo>
                  <a:lnTo>
                    <a:pt x="6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589;p102">
              <a:extLst>
                <a:ext uri="{FF2B5EF4-FFF2-40B4-BE49-F238E27FC236}">
                  <a16:creationId xmlns:a16="http://schemas.microsoft.com/office/drawing/2014/main" id="{43F10C9C-83E2-B6B0-AAB9-4E7F243E6937}"/>
                </a:ext>
              </a:extLst>
            </p:cNvPr>
            <p:cNvSpPr/>
            <p:nvPr/>
          </p:nvSpPr>
          <p:spPr>
            <a:xfrm>
              <a:off x="1224231" y="1307517"/>
              <a:ext cx="246521" cy="350202"/>
            </a:xfrm>
            <a:custGeom>
              <a:avLst/>
              <a:gdLst/>
              <a:ahLst/>
              <a:cxnLst/>
              <a:rect l="l" t="t" r="r" b="b"/>
              <a:pathLst>
                <a:path w="13277" h="18861" extrusionOk="0">
                  <a:moveTo>
                    <a:pt x="10260" y="0"/>
                  </a:moveTo>
                  <a:cubicBezTo>
                    <a:pt x="7338" y="0"/>
                    <a:pt x="834" y="4623"/>
                    <a:pt x="834" y="4623"/>
                  </a:cubicBezTo>
                  <a:cubicBezTo>
                    <a:pt x="1168" y="6925"/>
                    <a:pt x="2102" y="9460"/>
                    <a:pt x="1068" y="11728"/>
                  </a:cubicBezTo>
                  <a:cubicBezTo>
                    <a:pt x="0" y="13963"/>
                    <a:pt x="101" y="18500"/>
                    <a:pt x="5037" y="18833"/>
                  </a:cubicBezTo>
                  <a:cubicBezTo>
                    <a:pt x="5312" y="18852"/>
                    <a:pt x="5581" y="18861"/>
                    <a:pt x="5844" y="18861"/>
                  </a:cubicBezTo>
                  <a:cubicBezTo>
                    <a:pt x="10296" y="18861"/>
                    <a:pt x="12952" y="16259"/>
                    <a:pt x="13110" y="13329"/>
                  </a:cubicBezTo>
                  <a:cubicBezTo>
                    <a:pt x="13277" y="10227"/>
                    <a:pt x="11776" y="9493"/>
                    <a:pt x="11942" y="7559"/>
                  </a:cubicBezTo>
                  <a:cubicBezTo>
                    <a:pt x="12109" y="5657"/>
                    <a:pt x="12643" y="3622"/>
                    <a:pt x="11542" y="720"/>
                  </a:cubicBezTo>
                  <a:cubicBezTo>
                    <a:pt x="11343" y="210"/>
                    <a:pt x="10883" y="0"/>
                    <a:pt x="102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590;p102">
              <a:extLst>
                <a:ext uri="{FF2B5EF4-FFF2-40B4-BE49-F238E27FC236}">
                  <a16:creationId xmlns:a16="http://schemas.microsoft.com/office/drawing/2014/main" id="{F13E91C5-E054-6A87-2F3F-ECA35C4305F1}"/>
                </a:ext>
              </a:extLst>
            </p:cNvPr>
            <p:cNvSpPr/>
            <p:nvPr/>
          </p:nvSpPr>
          <p:spPr>
            <a:xfrm>
              <a:off x="1233942" y="1251685"/>
              <a:ext cx="241155" cy="224388"/>
            </a:xfrm>
            <a:custGeom>
              <a:avLst/>
              <a:gdLst/>
              <a:ahLst/>
              <a:cxnLst/>
              <a:rect l="l" t="t" r="r" b="b"/>
              <a:pathLst>
                <a:path w="12988" h="12085" extrusionOk="0">
                  <a:moveTo>
                    <a:pt x="5431" y="1"/>
                  </a:moveTo>
                  <a:cubicBezTo>
                    <a:pt x="2803" y="1"/>
                    <a:pt x="2146" y="2060"/>
                    <a:pt x="2146" y="2060"/>
                  </a:cubicBezTo>
                  <a:cubicBezTo>
                    <a:pt x="2146" y="2060"/>
                    <a:pt x="2126" y="2057"/>
                    <a:pt x="2090" y="2057"/>
                  </a:cubicBezTo>
                  <a:cubicBezTo>
                    <a:pt x="1781" y="2057"/>
                    <a:pt x="290" y="2244"/>
                    <a:pt x="111" y="5829"/>
                  </a:cubicBezTo>
                  <a:cubicBezTo>
                    <a:pt x="0" y="8437"/>
                    <a:pt x="1413" y="12085"/>
                    <a:pt x="5022" y="12085"/>
                  </a:cubicBezTo>
                  <a:cubicBezTo>
                    <a:pt x="5751" y="12085"/>
                    <a:pt x="6569" y="11936"/>
                    <a:pt x="7483" y="11600"/>
                  </a:cubicBezTo>
                  <a:cubicBezTo>
                    <a:pt x="12987" y="9532"/>
                    <a:pt x="12387" y="1959"/>
                    <a:pt x="7617" y="392"/>
                  </a:cubicBezTo>
                  <a:cubicBezTo>
                    <a:pt x="6769" y="113"/>
                    <a:pt x="6046" y="1"/>
                    <a:pt x="54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591;p102">
              <a:extLst>
                <a:ext uri="{FF2B5EF4-FFF2-40B4-BE49-F238E27FC236}">
                  <a16:creationId xmlns:a16="http://schemas.microsoft.com/office/drawing/2014/main" id="{553E3B97-9903-0139-9E6F-6F094B02F308}"/>
                </a:ext>
              </a:extLst>
            </p:cNvPr>
            <p:cNvSpPr/>
            <p:nvPr/>
          </p:nvSpPr>
          <p:spPr>
            <a:xfrm>
              <a:off x="1222374" y="1528990"/>
              <a:ext cx="304748" cy="323947"/>
            </a:xfrm>
            <a:custGeom>
              <a:avLst/>
              <a:gdLst/>
              <a:ahLst/>
              <a:cxnLst/>
              <a:rect l="l" t="t" r="r" b="b"/>
              <a:pathLst>
                <a:path w="16413" h="17447" extrusionOk="0">
                  <a:moveTo>
                    <a:pt x="9807" y="0"/>
                  </a:moveTo>
                  <a:cubicBezTo>
                    <a:pt x="9107" y="34"/>
                    <a:pt x="8406" y="67"/>
                    <a:pt x="7739" y="134"/>
                  </a:cubicBezTo>
                  <a:lnTo>
                    <a:pt x="7706" y="134"/>
                  </a:lnTo>
                  <a:lnTo>
                    <a:pt x="6772" y="267"/>
                  </a:lnTo>
                  <a:cubicBezTo>
                    <a:pt x="6472" y="301"/>
                    <a:pt x="6171" y="334"/>
                    <a:pt x="5838" y="367"/>
                  </a:cubicBezTo>
                  <a:lnTo>
                    <a:pt x="4937" y="534"/>
                  </a:lnTo>
                  <a:lnTo>
                    <a:pt x="4770" y="567"/>
                  </a:lnTo>
                  <a:lnTo>
                    <a:pt x="4037" y="701"/>
                  </a:lnTo>
                  <a:lnTo>
                    <a:pt x="3970" y="701"/>
                  </a:lnTo>
                  <a:lnTo>
                    <a:pt x="3603" y="768"/>
                  </a:lnTo>
                  <a:cubicBezTo>
                    <a:pt x="3369" y="801"/>
                    <a:pt x="3136" y="868"/>
                    <a:pt x="2902" y="901"/>
                  </a:cubicBezTo>
                  <a:lnTo>
                    <a:pt x="2836" y="901"/>
                  </a:lnTo>
                  <a:lnTo>
                    <a:pt x="2002" y="1101"/>
                  </a:lnTo>
                  <a:lnTo>
                    <a:pt x="1902" y="1135"/>
                  </a:lnTo>
                  <a:cubicBezTo>
                    <a:pt x="1602" y="1201"/>
                    <a:pt x="1268" y="1301"/>
                    <a:pt x="968" y="1368"/>
                  </a:cubicBezTo>
                  <a:cubicBezTo>
                    <a:pt x="367" y="1568"/>
                    <a:pt x="0" y="2235"/>
                    <a:pt x="201" y="2836"/>
                  </a:cubicBezTo>
                  <a:cubicBezTo>
                    <a:pt x="334" y="3203"/>
                    <a:pt x="467" y="3570"/>
                    <a:pt x="567" y="3937"/>
                  </a:cubicBezTo>
                  <a:cubicBezTo>
                    <a:pt x="901" y="4837"/>
                    <a:pt x="1168" y="5671"/>
                    <a:pt x="1401" y="6472"/>
                  </a:cubicBezTo>
                  <a:cubicBezTo>
                    <a:pt x="1868" y="7939"/>
                    <a:pt x="2235" y="9207"/>
                    <a:pt x="2502" y="10374"/>
                  </a:cubicBezTo>
                  <a:cubicBezTo>
                    <a:pt x="3403" y="13877"/>
                    <a:pt x="3970" y="17446"/>
                    <a:pt x="3970" y="17446"/>
                  </a:cubicBezTo>
                  <a:lnTo>
                    <a:pt x="15945" y="16112"/>
                  </a:lnTo>
                  <a:cubicBezTo>
                    <a:pt x="16412" y="7706"/>
                    <a:pt x="15978" y="5071"/>
                    <a:pt x="15712" y="2802"/>
                  </a:cubicBezTo>
                  <a:cubicBezTo>
                    <a:pt x="15545" y="801"/>
                    <a:pt x="15245" y="367"/>
                    <a:pt x="15145" y="267"/>
                  </a:cubicBezTo>
                  <a:lnTo>
                    <a:pt x="15111" y="234"/>
                  </a:lnTo>
                  <a:lnTo>
                    <a:pt x="14344" y="167"/>
                  </a:lnTo>
                  <a:cubicBezTo>
                    <a:pt x="14010" y="134"/>
                    <a:pt x="13610" y="100"/>
                    <a:pt x="13176" y="100"/>
                  </a:cubicBezTo>
                  <a:lnTo>
                    <a:pt x="12476" y="67"/>
                  </a:lnTo>
                  <a:lnTo>
                    <a:pt x="12443" y="67"/>
                  </a:lnTo>
                  <a:cubicBezTo>
                    <a:pt x="11709" y="0"/>
                    <a:pt x="10908" y="0"/>
                    <a:pt x="10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592;p102">
              <a:extLst>
                <a:ext uri="{FF2B5EF4-FFF2-40B4-BE49-F238E27FC236}">
                  <a16:creationId xmlns:a16="http://schemas.microsoft.com/office/drawing/2014/main" id="{600545A0-CB8C-198B-BD5F-EAE43BA888D4}"/>
                </a:ext>
              </a:extLst>
            </p:cNvPr>
            <p:cNvSpPr/>
            <p:nvPr/>
          </p:nvSpPr>
          <p:spPr>
            <a:xfrm>
              <a:off x="1317142" y="1462092"/>
              <a:ext cx="92912" cy="113373"/>
            </a:xfrm>
            <a:custGeom>
              <a:avLst/>
              <a:gdLst/>
              <a:ahLst/>
              <a:cxnLst/>
              <a:rect l="l" t="t" r="r" b="b"/>
              <a:pathLst>
                <a:path w="5004" h="6106" extrusionOk="0">
                  <a:moveTo>
                    <a:pt x="300" y="1"/>
                  </a:moveTo>
                  <a:lnTo>
                    <a:pt x="300" y="1"/>
                  </a:lnTo>
                  <a:cubicBezTo>
                    <a:pt x="300" y="1"/>
                    <a:pt x="1768" y="2903"/>
                    <a:pt x="0" y="4571"/>
                  </a:cubicBezTo>
                  <a:cubicBezTo>
                    <a:pt x="0" y="4571"/>
                    <a:pt x="834" y="5738"/>
                    <a:pt x="3636" y="6105"/>
                  </a:cubicBezTo>
                  <a:cubicBezTo>
                    <a:pt x="3636" y="6105"/>
                    <a:pt x="5004" y="5205"/>
                    <a:pt x="4403" y="4104"/>
                  </a:cubicBezTo>
                  <a:cubicBezTo>
                    <a:pt x="4403" y="4104"/>
                    <a:pt x="3469" y="4070"/>
                    <a:pt x="3503" y="2036"/>
                  </a:cubicBezTo>
                  <a:cubicBezTo>
                    <a:pt x="3536" y="1569"/>
                    <a:pt x="3569" y="1102"/>
                    <a:pt x="3636" y="635"/>
                  </a:cubicBezTo>
                  <a:lnTo>
                    <a:pt x="300" y="1"/>
                  </a:lnTo>
                  <a:close/>
                </a:path>
              </a:pathLst>
            </a:custGeom>
            <a:solidFill>
              <a:srgbClr val="EEC1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593;p102">
              <a:extLst>
                <a:ext uri="{FF2B5EF4-FFF2-40B4-BE49-F238E27FC236}">
                  <a16:creationId xmlns:a16="http://schemas.microsoft.com/office/drawing/2014/main" id="{97DA2A92-1BC1-958C-E754-C8F7367D1C84}"/>
                </a:ext>
              </a:extLst>
            </p:cNvPr>
            <p:cNvSpPr/>
            <p:nvPr/>
          </p:nvSpPr>
          <p:spPr>
            <a:xfrm>
              <a:off x="1322713" y="1462092"/>
              <a:ext cx="62572" cy="37803"/>
            </a:xfrm>
            <a:custGeom>
              <a:avLst/>
              <a:gdLst/>
              <a:ahLst/>
              <a:cxnLst/>
              <a:rect l="l" t="t" r="r" b="b"/>
              <a:pathLst>
                <a:path w="3370" h="2036" extrusionOk="0">
                  <a:moveTo>
                    <a:pt x="0" y="1"/>
                  </a:moveTo>
                  <a:cubicBezTo>
                    <a:pt x="0" y="1"/>
                    <a:pt x="968" y="2036"/>
                    <a:pt x="3236" y="2036"/>
                  </a:cubicBezTo>
                  <a:cubicBezTo>
                    <a:pt x="3236" y="1569"/>
                    <a:pt x="3269" y="1102"/>
                    <a:pt x="3369" y="635"/>
                  </a:cubicBez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594;p102">
              <a:extLst>
                <a:ext uri="{FF2B5EF4-FFF2-40B4-BE49-F238E27FC236}">
                  <a16:creationId xmlns:a16="http://schemas.microsoft.com/office/drawing/2014/main" id="{6188DDDB-1975-03BD-FAC7-60F5566A92C5}"/>
                </a:ext>
              </a:extLst>
            </p:cNvPr>
            <p:cNvSpPr/>
            <p:nvPr/>
          </p:nvSpPr>
          <p:spPr>
            <a:xfrm>
              <a:off x="1306596" y="1511036"/>
              <a:ext cx="126370" cy="77556"/>
            </a:xfrm>
            <a:custGeom>
              <a:avLst/>
              <a:gdLst/>
              <a:ahLst/>
              <a:cxnLst/>
              <a:rect l="l" t="t" r="r" b="b"/>
              <a:pathLst>
                <a:path w="6806" h="4177" extrusionOk="0">
                  <a:moveTo>
                    <a:pt x="768" y="0"/>
                  </a:moveTo>
                  <a:cubicBezTo>
                    <a:pt x="668" y="834"/>
                    <a:pt x="401" y="1635"/>
                    <a:pt x="1" y="2368"/>
                  </a:cubicBezTo>
                  <a:cubicBezTo>
                    <a:pt x="1" y="2368"/>
                    <a:pt x="2370" y="4176"/>
                    <a:pt x="3823" y="4176"/>
                  </a:cubicBezTo>
                  <a:cubicBezTo>
                    <a:pt x="3874" y="4176"/>
                    <a:pt x="3923" y="4174"/>
                    <a:pt x="3970" y="4170"/>
                  </a:cubicBezTo>
                  <a:cubicBezTo>
                    <a:pt x="5438" y="4003"/>
                    <a:pt x="6806" y="2402"/>
                    <a:pt x="6806" y="2402"/>
                  </a:cubicBezTo>
                  <a:cubicBezTo>
                    <a:pt x="6105" y="1901"/>
                    <a:pt x="5838" y="0"/>
                    <a:pt x="5838" y="0"/>
                  </a:cubicBezTo>
                  <a:cubicBezTo>
                    <a:pt x="5194" y="278"/>
                    <a:pt x="4415" y="371"/>
                    <a:pt x="3664" y="371"/>
                  </a:cubicBezTo>
                  <a:cubicBezTo>
                    <a:pt x="2162" y="371"/>
                    <a:pt x="768" y="0"/>
                    <a:pt x="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595;p102">
              <a:extLst>
                <a:ext uri="{FF2B5EF4-FFF2-40B4-BE49-F238E27FC236}">
                  <a16:creationId xmlns:a16="http://schemas.microsoft.com/office/drawing/2014/main" id="{CEC76AA2-2B13-5810-13C7-4C65DEF87BA7}"/>
                </a:ext>
              </a:extLst>
            </p:cNvPr>
            <p:cNvSpPr/>
            <p:nvPr/>
          </p:nvSpPr>
          <p:spPr>
            <a:xfrm>
              <a:off x="1293952" y="1526502"/>
              <a:ext cx="146460" cy="150527"/>
            </a:xfrm>
            <a:custGeom>
              <a:avLst/>
              <a:gdLst/>
              <a:ahLst/>
              <a:cxnLst/>
              <a:rect l="l" t="t" r="r" b="b"/>
              <a:pathLst>
                <a:path w="7888" h="8107" extrusionOk="0">
                  <a:moveTo>
                    <a:pt x="7053" y="1"/>
                  </a:moveTo>
                  <a:cubicBezTo>
                    <a:pt x="6986" y="1"/>
                    <a:pt x="6953" y="68"/>
                    <a:pt x="6986" y="134"/>
                  </a:cubicBezTo>
                  <a:cubicBezTo>
                    <a:pt x="7687" y="2670"/>
                    <a:pt x="7654" y="5338"/>
                    <a:pt x="6953" y="7873"/>
                  </a:cubicBezTo>
                  <a:cubicBezTo>
                    <a:pt x="4118" y="6172"/>
                    <a:pt x="1783" y="3704"/>
                    <a:pt x="248" y="768"/>
                  </a:cubicBezTo>
                  <a:cubicBezTo>
                    <a:pt x="239" y="739"/>
                    <a:pt x="212" y="727"/>
                    <a:pt x="180" y="727"/>
                  </a:cubicBezTo>
                  <a:cubicBezTo>
                    <a:pt x="104" y="727"/>
                    <a:pt x="1" y="797"/>
                    <a:pt x="48" y="868"/>
                  </a:cubicBezTo>
                  <a:cubicBezTo>
                    <a:pt x="1616" y="3870"/>
                    <a:pt x="4018" y="6372"/>
                    <a:pt x="6953" y="8107"/>
                  </a:cubicBezTo>
                  <a:lnTo>
                    <a:pt x="7053" y="8107"/>
                  </a:lnTo>
                  <a:cubicBezTo>
                    <a:pt x="7053" y="8107"/>
                    <a:pt x="7087" y="8073"/>
                    <a:pt x="7120" y="8040"/>
                  </a:cubicBezTo>
                  <a:cubicBezTo>
                    <a:pt x="7887" y="5438"/>
                    <a:pt x="7887" y="2703"/>
                    <a:pt x="7187" y="68"/>
                  </a:cubicBezTo>
                  <a:cubicBezTo>
                    <a:pt x="7187" y="34"/>
                    <a:pt x="7120" y="1"/>
                    <a:pt x="70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596;p102">
              <a:extLst>
                <a:ext uri="{FF2B5EF4-FFF2-40B4-BE49-F238E27FC236}">
                  <a16:creationId xmlns:a16="http://schemas.microsoft.com/office/drawing/2014/main" id="{B5B89CF3-1C1D-9F58-B065-9D07DB27507C}"/>
                </a:ext>
              </a:extLst>
            </p:cNvPr>
            <p:cNvSpPr/>
            <p:nvPr/>
          </p:nvSpPr>
          <p:spPr>
            <a:xfrm>
              <a:off x="1410686" y="1675154"/>
              <a:ext cx="41480" cy="31193"/>
            </a:xfrm>
            <a:custGeom>
              <a:avLst/>
              <a:gdLst/>
              <a:ahLst/>
              <a:cxnLst/>
              <a:rect l="l" t="t" r="r" b="b"/>
              <a:pathLst>
                <a:path w="2234" h="1680" extrusionOk="0">
                  <a:moveTo>
                    <a:pt x="733" y="1"/>
                  </a:moveTo>
                  <a:cubicBezTo>
                    <a:pt x="733" y="1"/>
                    <a:pt x="0" y="1679"/>
                    <a:pt x="929" y="1679"/>
                  </a:cubicBezTo>
                  <a:cubicBezTo>
                    <a:pt x="971" y="1679"/>
                    <a:pt x="1017" y="1676"/>
                    <a:pt x="1066" y="1669"/>
                  </a:cubicBezTo>
                  <a:cubicBezTo>
                    <a:pt x="2234" y="1535"/>
                    <a:pt x="733" y="1"/>
                    <a:pt x="7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597;p102">
              <a:extLst>
                <a:ext uri="{FF2B5EF4-FFF2-40B4-BE49-F238E27FC236}">
                  <a16:creationId xmlns:a16="http://schemas.microsoft.com/office/drawing/2014/main" id="{BC769BC9-0C79-42AA-962E-06CDB89AEF59}"/>
                </a:ext>
              </a:extLst>
            </p:cNvPr>
            <p:cNvSpPr/>
            <p:nvPr/>
          </p:nvSpPr>
          <p:spPr>
            <a:xfrm>
              <a:off x="1412524" y="1673297"/>
              <a:ext cx="30971" cy="34833"/>
            </a:xfrm>
            <a:custGeom>
              <a:avLst/>
              <a:gdLst/>
              <a:ahLst/>
              <a:cxnLst/>
              <a:rect l="l" t="t" r="r" b="b"/>
              <a:pathLst>
                <a:path w="1668" h="1876" extrusionOk="0">
                  <a:moveTo>
                    <a:pt x="634" y="301"/>
                  </a:moveTo>
                  <a:cubicBezTo>
                    <a:pt x="967" y="668"/>
                    <a:pt x="1368" y="1201"/>
                    <a:pt x="1268" y="1502"/>
                  </a:cubicBezTo>
                  <a:cubicBezTo>
                    <a:pt x="1234" y="1602"/>
                    <a:pt x="1134" y="1668"/>
                    <a:pt x="967" y="1668"/>
                  </a:cubicBezTo>
                  <a:cubicBezTo>
                    <a:pt x="928" y="1676"/>
                    <a:pt x="889" y="1681"/>
                    <a:pt x="850" y="1681"/>
                  </a:cubicBezTo>
                  <a:cubicBezTo>
                    <a:pt x="724" y="1681"/>
                    <a:pt x="602" y="1637"/>
                    <a:pt x="500" y="1535"/>
                  </a:cubicBezTo>
                  <a:cubicBezTo>
                    <a:pt x="334" y="1268"/>
                    <a:pt x="500" y="634"/>
                    <a:pt x="634" y="301"/>
                  </a:cubicBezTo>
                  <a:close/>
                  <a:moveTo>
                    <a:pt x="600" y="1"/>
                  </a:moveTo>
                  <a:cubicBezTo>
                    <a:pt x="567" y="1"/>
                    <a:pt x="534" y="34"/>
                    <a:pt x="534" y="67"/>
                  </a:cubicBezTo>
                  <a:cubicBezTo>
                    <a:pt x="467" y="167"/>
                    <a:pt x="0" y="1201"/>
                    <a:pt x="334" y="1668"/>
                  </a:cubicBezTo>
                  <a:cubicBezTo>
                    <a:pt x="449" y="1784"/>
                    <a:pt x="591" y="1875"/>
                    <a:pt x="757" y="1875"/>
                  </a:cubicBezTo>
                  <a:cubicBezTo>
                    <a:pt x="782" y="1875"/>
                    <a:pt x="808" y="1873"/>
                    <a:pt x="834" y="1869"/>
                  </a:cubicBezTo>
                  <a:lnTo>
                    <a:pt x="967" y="1869"/>
                  </a:lnTo>
                  <a:cubicBezTo>
                    <a:pt x="1234" y="1835"/>
                    <a:pt x="1434" y="1735"/>
                    <a:pt x="1468" y="1535"/>
                  </a:cubicBezTo>
                  <a:cubicBezTo>
                    <a:pt x="1668" y="1035"/>
                    <a:pt x="801" y="134"/>
                    <a:pt x="701" y="34"/>
                  </a:cubicBezTo>
                  <a:cubicBezTo>
                    <a:pt x="667" y="1"/>
                    <a:pt x="634" y="1"/>
                    <a:pt x="6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598;p102">
              <a:extLst>
                <a:ext uri="{FF2B5EF4-FFF2-40B4-BE49-F238E27FC236}">
                  <a16:creationId xmlns:a16="http://schemas.microsoft.com/office/drawing/2014/main" id="{C4AE4EBA-1FDF-8682-677B-B326A22A5257}"/>
                </a:ext>
              </a:extLst>
            </p:cNvPr>
            <p:cNvSpPr/>
            <p:nvPr/>
          </p:nvSpPr>
          <p:spPr>
            <a:xfrm>
              <a:off x="1427990" y="1556247"/>
              <a:ext cx="4976" cy="6833"/>
            </a:xfrm>
            <a:custGeom>
              <a:avLst/>
              <a:gdLst/>
              <a:ahLst/>
              <a:cxnLst/>
              <a:rect l="l" t="t" r="r" b="b"/>
              <a:pathLst>
                <a:path w="268" h="368" extrusionOk="0">
                  <a:moveTo>
                    <a:pt x="268" y="0"/>
                  </a:moveTo>
                  <a:lnTo>
                    <a:pt x="268" y="0"/>
                  </a:lnTo>
                  <a:cubicBezTo>
                    <a:pt x="268" y="0"/>
                    <a:pt x="168" y="134"/>
                    <a:pt x="1" y="367"/>
                  </a:cubicBezTo>
                  <a:cubicBezTo>
                    <a:pt x="101" y="234"/>
                    <a:pt x="201" y="134"/>
                    <a:pt x="2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599;p102">
              <a:extLst>
                <a:ext uri="{FF2B5EF4-FFF2-40B4-BE49-F238E27FC236}">
                  <a16:creationId xmlns:a16="http://schemas.microsoft.com/office/drawing/2014/main" id="{3F331376-D09A-C1F4-7E64-846267772CA4}"/>
                </a:ext>
              </a:extLst>
            </p:cNvPr>
            <p:cNvSpPr/>
            <p:nvPr/>
          </p:nvSpPr>
          <p:spPr>
            <a:xfrm>
              <a:off x="1260772" y="1300220"/>
              <a:ext cx="173439" cy="190465"/>
            </a:xfrm>
            <a:custGeom>
              <a:avLst/>
              <a:gdLst/>
              <a:ahLst/>
              <a:cxnLst/>
              <a:rect l="l" t="t" r="r" b="b"/>
              <a:pathLst>
                <a:path w="9341" h="10258" extrusionOk="0">
                  <a:moveTo>
                    <a:pt x="5264" y="0"/>
                  </a:moveTo>
                  <a:cubicBezTo>
                    <a:pt x="5127" y="0"/>
                    <a:pt x="4984" y="4"/>
                    <a:pt x="4837" y="13"/>
                  </a:cubicBezTo>
                  <a:cubicBezTo>
                    <a:pt x="1" y="279"/>
                    <a:pt x="267" y="9353"/>
                    <a:pt x="5271" y="10187"/>
                  </a:cubicBezTo>
                  <a:cubicBezTo>
                    <a:pt x="5404" y="10220"/>
                    <a:pt x="5538" y="10253"/>
                    <a:pt x="5671" y="10253"/>
                  </a:cubicBezTo>
                  <a:lnTo>
                    <a:pt x="6305" y="10253"/>
                  </a:lnTo>
                  <a:cubicBezTo>
                    <a:pt x="6353" y="10256"/>
                    <a:pt x="6401" y="10257"/>
                    <a:pt x="6448" y="10257"/>
                  </a:cubicBezTo>
                  <a:cubicBezTo>
                    <a:pt x="7626" y="10257"/>
                    <a:pt x="8686" y="9473"/>
                    <a:pt x="9007" y="8319"/>
                  </a:cubicBezTo>
                  <a:cubicBezTo>
                    <a:pt x="9040" y="8218"/>
                    <a:pt x="9074" y="8118"/>
                    <a:pt x="9074" y="8018"/>
                  </a:cubicBezTo>
                  <a:cubicBezTo>
                    <a:pt x="9341" y="6817"/>
                    <a:pt x="9341" y="5550"/>
                    <a:pt x="9140" y="4349"/>
                  </a:cubicBezTo>
                  <a:cubicBezTo>
                    <a:pt x="8792" y="1497"/>
                    <a:pt x="7871" y="0"/>
                    <a:pt x="5264" y="0"/>
                  </a:cubicBezTo>
                  <a:close/>
                </a:path>
              </a:pathLst>
            </a:custGeom>
            <a:solidFill>
              <a:srgbClr val="EEC1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600;p102">
              <a:extLst>
                <a:ext uri="{FF2B5EF4-FFF2-40B4-BE49-F238E27FC236}">
                  <a16:creationId xmlns:a16="http://schemas.microsoft.com/office/drawing/2014/main" id="{76D8B87B-AD19-D7EB-13B6-5A9C329246CC}"/>
                </a:ext>
              </a:extLst>
            </p:cNvPr>
            <p:cNvSpPr/>
            <p:nvPr/>
          </p:nvSpPr>
          <p:spPr>
            <a:xfrm>
              <a:off x="1395794" y="1379726"/>
              <a:ext cx="16748" cy="27981"/>
            </a:xfrm>
            <a:custGeom>
              <a:avLst/>
              <a:gdLst/>
              <a:ahLst/>
              <a:cxnLst/>
              <a:rect l="l" t="t" r="r" b="b"/>
              <a:pathLst>
                <a:path w="902" h="1507" extrusionOk="0">
                  <a:moveTo>
                    <a:pt x="0" y="0"/>
                  </a:moveTo>
                  <a:lnTo>
                    <a:pt x="134" y="1501"/>
                  </a:lnTo>
                  <a:cubicBezTo>
                    <a:pt x="164" y="1505"/>
                    <a:pt x="194" y="1506"/>
                    <a:pt x="225" y="1506"/>
                  </a:cubicBezTo>
                  <a:cubicBezTo>
                    <a:pt x="493" y="1506"/>
                    <a:pt x="751" y="1374"/>
                    <a:pt x="901" y="1134"/>
                  </a:cubicBezTo>
                  <a:cubicBezTo>
                    <a:pt x="534" y="801"/>
                    <a:pt x="234" y="401"/>
                    <a:pt x="0" y="0"/>
                  </a:cubicBezTo>
                  <a:close/>
                </a:path>
              </a:pathLst>
            </a:custGeom>
            <a:solidFill>
              <a:srgbClr val="D4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601;p102">
              <a:extLst>
                <a:ext uri="{FF2B5EF4-FFF2-40B4-BE49-F238E27FC236}">
                  <a16:creationId xmlns:a16="http://schemas.microsoft.com/office/drawing/2014/main" id="{BA1127B5-1FCE-6A32-28D2-8BD0A23A339E}"/>
                </a:ext>
              </a:extLst>
            </p:cNvPr>
            <p:cNvSpPr/>
            <p:nvPr/>
          </p:nvSpPr>
          <p:spPr>
            <a:xfrm>
              <a:off x="1351195" y="1369124"/>
              <a:ext cx="11178" cy="16191"/>
            </a:xfrm>
            <a:custGeom>
              <a:avLst/>
              <a:gdLst/>
              <a:ahLst/>
              <a:cxnLst/>
              <a:rect l="l" t="t" r="r" b="b"/>
              <a:pathLst>
                <a:path w="602" h="872" extrusionOk="0">
                  <a:moveTo>
                    <a:pt x="304" y="1"/>
                  </a:moveTo>
                  <a:cubicBezTo>
                    <a:pt x="292" y="1"/>
                    <a:pt x="280" y="2"/>
                    <a:pt x="268" y="4"/>
                  </a:cubicBezTo>
                  <a:cubicBezTo>
                    <a:pt x="101" y="4"/>
                    <a:pt x="1" y="204"/>
                    <a:pt x="1" y="438"/>
                  </a:cubicBezTo>
                  <a:cubicBezTo>
                    <a:pt x="34" y="705"/>
                    <a:pt x="167" y="872"/>
                    <a:pt x="334" y="872"/>
                  </a:cubicBezTo>
                  <a:cubicBezTo>
                    <a:pt x="501" y="872"/>
                    <a:pt x="601" y="638"/>
                    <a:pt x="601" y="405"/>
                  </a:cubicBezTo>
                  <a:cubicBezTo>
                    <a:pt x="570" y="188"/>
                    <a:pt x="453" y="1"/>
                    <a:pt x="3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602;p102">
              <a:extLst>
                <a:ext uri="{FF2B5EF4-FFF2-40B4-BE49-F238E27FC236}">
                  <a16:creationId xmlns:a16="http://schemas.microsoft.com/office/drawing/2014/main" id="{D100A08E-F54D-325D-996D-26FE36C0F65F}"/>
                </a:ext>
              </a:extLst>
            </p:cNvPr>
            <p:cNvSpPr/>
            <p:nvPr/>
          </p:nvSpPr>
          <p:spPr>
            <a:xfrm>
              <a:off x="1354909" y="1364854"/>
              <a:ext cx="9321" cy="5904"/>
            </a:xfrm>
            <a:custGeom>
              <a:avLst/>
              <a:gdLst/>
              <a:ahLst/>
              <a:cxnLst/>
              <a:rect l="l" t="t" r="r" b="b"/>
              <a:pathLst>
                <a:path w="502" h="318" extrusionOk="0">
                  <a:moveTo>
                    <a:pt x="501" y="1"/>
                  </a:moveTo>
                  <a:lnTo>
                    <a:pt x="1" y="268"/>
                  </a:lnTo>
                  <a:cubicBezTo>
                    <a:pt x="54" y="303"/>
                    <a:pt x="104" y="317"/>
                    <a:pt x="150" y="317"/>
                  </a:cubicBezTo>
                  <a:cubicBezTo>
                    <a:pt x="365" y="317"/>
                    <a:pt x="501" y="1"/>
                    <a:pt x="5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603;p102">
              <a:extLst>
                <a:ext uri="{FF2B5EF4-FFF2-40B4-BE49-F238E27FC236}">
                  <a16:creationId xmlns:a16="http://schemas.microsoft.com/office/drawing/2014/main" id="{64ED8008-1B74-F411-6C42-68E0CFD5D3BE}"/>
                </a:ext>
              </a:extLst>
            </p:cNvPr>
            <p:cNvSpPr/>
            <p:nvPr/>
          </p:nvSpPr>
          <p:spPr>
            <a:xfrm>
              <a:off x="1406322" y="1363628"/>
              <a:ext cx="11790" cy="16172"/>
            </a:xfrm>
            <a:custGeom>
              <a:avLst/>
              <a:gdLst/>
              <a:ahLst/>
              <a:cxnLst/>
              <a:rect l="l" t="t" r="r" b="b"/>
              <a:pathLst>
                <a:path w="635" h="871" extrusionOk="0">
                  <a:moveTo>
                    <a:pt x="267" y="0"/>
                  </a:moveTo>
                  <a:cubicBezTo>
                    <a:pt x="134" y="33"/>
                    <a:pt x="0" y="234"/>
                    <a:pt x="34" y="467"/>
                  </a:cubicBezTo>
                  <a:cubicBezTo>
                    <a:pt x="34" y="683"/>
                    <a:pt x="177" y="871"/>
                    <a:pt x="304" y="871"/>
                  </a:cubicBezTo>
                  <a:cubicBezTo>
                    <a:pt x="314" y="871"/>
                    <a:pt x="324" y="870"/>
                    <a:pt x="334" y="867"/>
                  </a:cubicBezTo>
                  <a:cubicBezTo>
                    <a:pt x="501" y="867"/>
                    <a:pt x="634" y="667"/>
                    <a:pt x="601" y="434"/>
                  </a:cubicBezTo>
                  <a:cubicBezTo>
                    <a:pt x="568" y="200"/>
                    <a:pt x="434" y="0"/>
                    <a:pt x="2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604;p102">
              <a:extLst>
                <a:ext uri="{FF2B5EF4-FFF2-40B4-BE49-F238E27FC236}">
                  <a16:creationId xmlns:a16="http://schemas.microsoft.com/office/drawing/2014/main" id="{F0DED535-3D4E-5357-3074-AA9199928488}"/>
                </a:ext>
              </a:extLst>
            </p:cNvPr>
            <p:cNvSpPr/>
            <p:nvPr/>
          </p:nvSpPr>
          <p:spPr>
            <a:xfrm>
              <a:off x="1410036" y="1359896"/>
              <a:ext cx="9302" cy="5347"/>
            </a:xfrm>
            <a:custGeom>
              <a:avLst/>
              <a:gdLst/>
              <a:ahLst/>
              <a:cxnLst/>
              <a:rect l="l" t="t" r="r" b="b"/>
              <a:pathLst>
                <a:path w="501" h="288" extrusionOk="0">
                  <a:moveTo>
                    <a:pt x="501" y="1"/>
                  </a:moveTo>
                  <a:lnTo>
                    <a:pt x="1" y="234"/>
                  </a:lnTo>
                  <a:cubicBezTo>
                    <a:pt x="51" y="272"/>
                    <a:pt x="99" y="287"/>
                    <a:pt x="146" y="287"/>
                  </a:cubicBezTo>
                  <a:cubicBezTo>
                    <a:pt x="347" y="287"/>
                    <a:pt x="501" y="1"/>
                    <a:pt x="5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605;p102">
              <a:extLst>
                <a:ext uri="{FF2B5EF4-FFF2-40B4-BE49-F238E27FC236}">
                  <a16:creationId xmlns:a16="http://schemas.microsoft.com/office/drawing/2014/main" id="{2F4D1A37-4782-4371-244C-42A148F4B2A9}"/>
                </a:ext>
              </a:extLst>
            </p:cNvPr>
            <p:cNvSpPr/>
            <p:nvPr/>
          </p:nvSpPr>
          <p:spPr>
            <a:xfrm>
              <a:off x="1333241" y="1336780"/>
              <a:ext cx="29132" cy="15095"/>
            </a:xfrm>
            <a:custGeom>
              <a:avLst/>
              <a:gdLst/>
              <a:ahLst/>
              <a:cxnLst/>
              <a:rect l="l" t="t" r="r" b="b"/>
              <a:pathLst>
                <a:path w="1569" h="813" extrusionOk="0">
                  <a:moveTo>
                    <a:pt x="1254" y="0"/>
                  </a:moveTo>
                  <a:cubicBezTo>
                    <a:pt x="789" y="0"/>
                    <a:pt x="363" y="224"/>
                    <a:pt x="67" y="579"/>
                  </a:cubicBezTo>
                  <a:cubicBezTo>
                    <a:pt x="0" y="645"/>
                    <a:pt x="34" y="712"/>
                    <a:pt x="100" y="779"/>
                  </a:cubicBezTo>
                  <a:cubicBezTo>
                    <a:pt x="134" y="812"/>
                    <a:pt x="134" y="812"/>
                    <a:pt x="167" y="812"/>
                  </a:cubicBezTo>
                  <a:cubicBezTo>
                    <a:pt x="234" y="812"/>
                    <a:pt x="267" y="779"/>
                    <a:pt x="301" y="746"/>
                  </a:cubicBezTo>
                  <a:cubicBezTo>
                    <a:pt x="575" y="471"/>
                    <a:pt x="934" y="308"/>
                    <a:pt x="1300" y="308"/>
                  </a:cubicBezTo>
                  <a:cubicBezTo>
                    <a:pt x="1334" y="308"/>
                    <a:pt x="1367" y="309"/>
                    <a:pt x="1401" y="312"/>
                  </a:cubicBezTo>
                  <a:cubicBezTo>
                    <a:pt x="1501" y="312"/>
                    <a:pt x="1568" y="245"/>
                    <a:pt x="1568" y="145"/>
                  </a:cubicBezTo>
                  <a:cubicBezTo>
                    <a:pt x="1568" y="78"/>
                    <a:pt x="1501" y="12"/>
                    <a:pt x="1435" y="12"/>
                  </a:cubicBezTo>
                  <a:cubicBezTo>
                    <a:pt x="1374" y="4"/>
                    <a:pt x="1313" y="0"/>
                    <a:pt x="12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606;p102">
              <a:extLst>
                <a:ext uri="{FF2B5EF4-FFF2-40B4-BE49-F238E27FC236}">
                  <a16:creationId xmlns:a16="http://schemas.microsoft.com/office/drawing/2014/main" id="{18F5829F-A622-D6E4-4A92-A092FB0FDA96}"/>
                </a:ext>
              </a:extLst>
            </p:cNvPr>
            <p:cNvSpPr/>
            <p:nvPr/>
          </p:nvSpPr>
          <p:spPr>
            <a:xfrm>
              <a:off x="1394885" y="1330968"/>
              <a:ext cx="28798" cy="10379"/>
            </a:xfrm>
            <a:custGeom>
              <a:avLst/>
              <a:gdLst/>
              <a:ahLst/>
              <a:cxnLst/>
              <a:rect l="l" t="t" r="r" b="b"/>
              <a:pathLst>
                <a:path w="1551" h="559" extrusionOk="0">
                  <a:moveTo>
                    <a:pt x="644" y="0"/>
                  </a:moveTo>
                  <a:cubicBezTo>
                    <a:pt x="477" y="0"/>
                    <a:pt x="308" y="30"/>
                    <a:pt x="149" y="91"/>
                  </a:cubicBezTo>
                  <a:cubicBezTo>
                    <a:pt x="1" y="151"/>
                    <a:pt x="64" y="369"/>
                    <a:pt x="221" y="369"/>
                  </a:cubicBezTo>
                  <a:cubicBezTo>
                    <a:pt x="240" y="369"/>
                    <a:pt x="261" y="365"/>
                    <a:pt x="283" y="358"/>
                  </a:cubicBezTo>
                  <a:cubicBezTo>
                    <a:pt x="386" y="327"/>
                    <a:pt x="496" y="312"/>
                    <a:pt x="607" y="312"/>
                  </a:cubicBezTo>
                  <a:cubicBezTo>
                    <a:pt x="855" y="312"/>
                    <a:pt x="1110" y="387"/>
                    <a:pt x="1317" y="525"/>
                  </a:cubicBezTo>
                  <a:cubicBezTo>
                    <a:pt x="1317" y="525"/>
                    <a:pt x="1350" y="558"/>
                    <a:pt x="1384" y="558"/>
                  </a:cubicBezTo>
                  <a:cubicBezTo>
                    <a:pt x="1450" y="558"/>
                    <a:pt x="1484" y="525"/>
                    <a:pt x="1517" y="458"/>
                  </a:cubicBezTo>
                  <a:cubicBezTo>
                    <a:pt x="1550" y="391"/>
                    <a:pt x="1517" y="291"/>
                    <a:pt x="1450" y="258"/>
                  </a:cubicBezTo>
                  <a:cubicBezTo>
                    <a:pt x="1218" y="89"/>
                    <a:pt x="932" y="0"/>
                    <a:pt x="6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607;p102">
              <a:extLst>
                <a:ext uri="{FF2B5EF4-FFF2-40B4-BE49-F238E27FC236}">
                  <a16:creationId xmlns:a16="http://schemas.microsoft.com/office/drawing/2014/main" id="{EB4B08DC-8FC3-F8E4-C4E5-B7347FB2328E}"/>
                </a:ext>
              </a:extLst>
            </p:cNvPr>
            <p:cNvSpPr/>
            <p:nvPr/>
          </p:nvSpPr>
          <p:spPr>
            <a:xfrm>
              <a:off x="1249074" y="1279313"/>
              <a:ext cx="185601" cy="176614"/>
            </a:xfrm>
            <a:custGeom>
              <a:avLst/>
              <a:gdLst/>
              <a:ahLst/>
              <a:cxnLst/>
              <a:rect l="l" t="t" r="r" b="b"/>
              <a:pathLst>
                <a:path w="9996" h="9512" extrusionOk="0">
                  <a:moveTo>
                    <a:pt x="5232" y="1"/>
                  </a:moveTo>
                  <a:cubicBezTo>
                    <a:pt x="5156" y="1"/>
                    <a:pt x="5079" y="2"/>
                    <a:pt x="5000" y="4"/>
                  </a:cubicBezTo>
                  <a:cubicBezTo>
                    <a:pt x="1" y="138"/>
                    <a:pt x="430" y="7464"/>
                    <a:pt x="3126" y="9506"/>
                  </a:cubicBezTo>
                  <a:lnTo>
                    <a:pt x="3126" y="9506"/>
                  </a:lnTo>
                  <a:cubicBezTo>
                    <a:pt x="3021" y="9402"/>
                    <a:pt x="1822" y="7696"/>
                    <a:pt x="2565" y="6209"/>
                  </a:cubicBezTo>
                  <a:cubicBezTo>
                    <a:pt x="2565" y="6209"/>
                    <a:pt x="3799" y="3740"/>
                    <a:pt x="3466" y="1906"/>
                  </a:cubicBezTo>
                  <a:cubicBezTo>
                    <a:pt x="3466" y="1906"/>
                    <a:pt x="4759" y="1297"/>
                    <a:pt x="6176" y="1297"/>
                  </a:cubicBezTo>
                  <a:cubicBezTo>
                    <a:pt x="7726" y="1297"/>
                    <a:pt x="9423" y="2025"/>
                    <a:pt x="9737" y="5075"/>
                  </a:cubicBezTo>
                  <a:cubicBezTo>
                    <a:pt x="9737" y="5075"/>
                    <a:pt x="9996" y="1"/>
                    <a:pt x="5232" y="1"/>
                  </a:cubicBezTo>
                  <a:close/>
                  <a:moveTo>
                    <a:pt x="3126" y="9506"/>
                  </a:moveTo>
                  <a:cubicBezTo>
                    <a:pt x="3129" y="9510"/>
                    <a:pt x="3131" y="9511"/>
                    <a:pt x="3132" y="9511"/>
                  </a:cubicBezTo>
                  <a:cubicBezTo>
                    <a:pt x="3130" y="9510"/>
                    <a:pt x="3128" y="9508"/>
                    <a:pt x="3126" y="950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608;p102">
              <a:extLst>
                <a:ext uri="{FF2B5EF4-FFF2-40B4-BE49-F238E27FC236}">
                  <a16:creationId xmlns:a16="http://schemas.microsoft.com/office/drawing/2014/main" id="{F0F1B8DA-A1E3-7663-689E-8E8B14B17934}"/>
                </a:ext>
              </a:extLst>
            </p:cNvPr>
            <p:cNvSpPr/>
            <p:nvPr/>
          </p:nvSpPr>
          <p:spPr>
            <a:xfrm>
              <a:off x="1256445" y="1385055"/>
              <a:ext cx="51321" cy="43652"/>
            </a:xfrm>
            <a:custGeom>
              <a:avLst/>
              <a:gdLst/>
              <a:ahLst/>
              <a:cxnLst/>
              <a:rect l="l" t="t" r="r" b="b"/>
              <a:pathLst>
                <a:path w="2764" h="2351" extrusionOk="0">
                  <a:moveTo>
                    <a:pt x="1423" y="0"/>
                  </a:moveTo>
                  <a:cubicBezTo>
                    <a:pt x="1361" y="0"/>
                    <a:pt x="1298" y="4"/>
                    <a:pt x="1234" y="14"/>
                  </a:cubicBezTo>
                  <a:cubicBezTo>
                    <a:pt x="334" y="147"/>
                    <a:pt x="0" y="2015"/>
                    <a:pt x="2268" y="2349"/>
                  </a:cubicBezTo>
                  <a:cubicBezTo>
                    <a:pt x="2285" y="2350"/>
                    <a:pt x="2300" y="2351"/>
                    <a:pt x="2316" y="2351"/>
                  </a:cubicBezTo>
                  <a:cubicBezTo>
                    <a:pt x="2617" y="2351"/>
                    <a:pt x="2764" y="2033"/>
                    <a:pt x="2669" y="1081"/>
                  </a:cubicBezTo>
                  <a:cubicBezTo>
                    <a:pt x="2578" y="444"/>
                    <a:pt x="2045" y="0"/>
                    <a:pt x="1423" y="0"/>
                  </a:cubicBezTo>
                  <a:close/>
                </a:path>
              </a:pathLst>
            </a:custGeom>
            <a:solidFill>
              <a:srgbClr val="EEC1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609;p102">
              <a:extLst>
                <a:ext uri="{FF2B5EF4-FFF2-40B4-BE49-F238E27FC236}">
                  <a16:creationId xmlns:a16="http://schemas.microsoft.com/office/drawing/2014/main" id="{5FCAD97C-A995-AECF-E094-68735BDFCF84}"/>
                </a:ext>
              </a:extLst>
            </p:cNvPr>
            <p:cNvSpPr/>
            <p:nvPr/>
          </p:nvSpPr>
          <p:spPr>
            <a:xfrm>
              <a:off x="1367925" y="1415654"/>
              <a:ext cx="29745" cy="22931"/>
            </a:xfrm>
            <a:custGeom>
              <a:avLst/>
              <a:gdLst/>
              <a:ahLst/>
              <a:cxnLst/>
              <a:rect l="l" t="t" r="r" b="b"/>
              <a:pathLst>
                <a:path w="1602" h="1235" extrusionOk="0">
                  <a:moveTo>
                    <a:pt x="100" y="0"/>
                  </a:moveTo>
                  <a:cubicBezTo>
                    <a:pt x="34" y="33"/>
                    <a:pt x="0" y="67"/>
                    <a:pt x="0" y="133"/>
                  </a:cubicBezTo>
                  <a:cubicBezTo>
                    <a:pt x="234" y="767"/>
                    <a:pt x="801" y="1201"/>
                    <a:pt x="1501" y="1234"/>
                  </a:cubicBezTo>
                  <a:cubicBezTo>
                    <a:pt x="1535" y="1234"/>
                    <a:pt x="1601" y="1168"/>
                    <a:pt x="1601" y="1134"/>
                  </a:cubicBezTo>
                  <a:cubicBezTo>
                    <a:pt x="1601" y="1067"/>
                    <a:pt x="1568" y="1034"/>
                    <a:pt x="1501" y="1001"/>
                  </a:cubicBezTo>
                  <a:cubicBezTo>
                    <a:pt x="934" y="1001"/>
                    <a:pt x="401" y="634"/>
                    <a:pt x="200" y="100"/>
                  </a:cubicBezTo>
                  <a:cubicBezTo>
                    <a:pt x="200" y="33"/>
                    <a:pt x="134" y="0"/>
                    <a:pt x="1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610;p102">
              <a:extLst>
                <a:ext uri="{FF2B5EF4-FFF2-40B4-BE49-F238E27FC236}">
                  <a16:creationId xmlns:a16="http://schemas.microsoft.com/office/drawing/2014/main" id="{3CEED147-51E0-4D59-7721-3D9873645F26}"/>
                </a:ext>
              </a:extLst>
            </p:cNvPr>
            <p:cNvSpPr/>
            <p:nvPr/>
          </p:nvSpPr>
          <p:spPr>
            <a:xfrm>
              <a:off x="1377840" y="1454665"/>
              <a:ext cx="50169" cy="36021"/>
            </a:xfrm>
            <a:custGeom>
              <a:avLst/>
              <a:gdLst/>
              <a:ahLst/>
              <a:cxnLst/>
              <a:rect l="l" t="t" r="r" b="b"/>
              <a:pathLst>
                <a:path w="2702" h="1940" extrusionOk="0">
                  <a:moveTo>
                    <a:pt x="2702" y="1"/>
                  </a:moveTo>
                  <a:lnTo>
                    <a:pt x="2702" y="1"/>
                  </a:lnTo>
                  <a:cubicBezTo>
                    <a:pt x="1968" y="234"/>
                    <a:pt x="634" y="901"/>
                    <a:pt x="0" y="1935"/>
                  </a:cubicBezTo>
                  <a:cubicBezTo>
                    <a:pt x="48" y="1938"/>
                    <a:pt x="96" y="1939"/>
                    <a:pt x="143" y="1939"/>
                  </a:cubicBezTo>
                  <a:cubicBezTo>
                    <a:pt x="1321" y="1939"/>
                    <a:pt x="2381" y="1155"/>
                    <a:pt x="27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611;p102">
              <a:extLst>
                <a:ext uri="{FF2B5EF4-FFF2-40B4-BE49-F238E27FC236}">
                  <a16:creationId xmlns:a16="http://schemas.microsoft.com/office/drawing/2014/main" id="{85A17A3A-2A36-4972-980B-ACE3893F0D8B}"/>
                </a:ext>
              </a:extLst>
            </p:cNvPr>
            <p:cNvSpPr/>
            <p:nvPr/>
          </p:nvSpPr>
          <p:spPr>
            <a:xfrm>
              <a:off x="1333240" y="1357649"/>
              <a:ext cx="57002" cy="48108"/>
            </a:xfrm>
            <a:custGeom>
              <a:avLst/>
              <a:gdLst/>
              <a:ahLst/>
              <a:cxnLst/>
              <a:rect l="l" t="t" r="r" b="b"/>
              <a:pathLst>
                <a:path w="3070" h="2591" extrusionOk="0">
                  <a:moveTo>
                    <a:pt x="1768" y="222"/>
                  </a:moveTo>
                  <a:cubicBezTo>
                    <a:pt x="2369" y="222"/>
                    <a:pt x="2836" y="689"/>
                    <a:pt x="2836" y="1323"/>
                  </a:cubicBezTo>
                  <a:cubicBezTo>
                    <a:pt x="2836" y="1977"/>
                    <a:pt x="2301" y="2403"/>
                    <a:pt x="1738" y="2403"/>
                  </a:cubicBezTo>
                  <a:cubicBezTo>
                    <a:pt x="1469" y="2403"/>
                    <a:pt x="1194" y="2306"/>
                    <a:pt x="968" y="2090"/>
                  </a:cubicBezTo>
                  <a:cubicBezTo>
                    <a:pt x="301" y="1389"/>
                    <a:pt x="768" y="222"/>
                    <a:pt x="1768" y="222"/>
                  </a:cubicBezTo>
                  <a:close/>
                  <a:moveTo>
                    <a:pt x="1751" y="0"/>
                  </a:moveTo>
                  <a:cubicBezTo>
                    <a:pt x="1430" y="0"/>
                    <a:pt x="1103" y="120"/>
                    <a:pt x="834" y="389"/>
                  </a:cubicBezTo>
                  <a:cubicBezTo>
                    <a:pt x="0" y="1189"/>
                    <a:pt x="601" y="2590"/>
                    <a:pt x="1768" y="2590"/>
                  </a:cubicBezTo>
                  <a:cubicBezTo>
                    <a:pt x="2469" y="2590"/>
                    <a:pt x="3069" y="2023"/>
                    <a:pt x="3069" y="1323"/>
                  </a:cubicBezTo>
                  <a:cubicBezTo>
                    <a:pt x="3069" y="531"/>
                    <a:pt x="2425" y="0"/>
                    <a:pt x="17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612;p102">
              <a:extLst>
                <a:ext uri="{FF2B5EF4-FFF2-40B4-BE49-F238E27FC236}">
                  <a16:creationId xmlns:a16="http://schemas.microsoft.com/office/drawing/2014/main" id="{C2E31ABB-DA20-1DA1-378F-A3CBE797FEEE}"/>
                </a:ext>
              </a:extLst>
            </p:cNvPr>
            <p:cNvSpPr/>
            <p:nvPr/>
          </p:nvSpPr>
          <p:spPr>
            <a:xfrm>
              <a:off x="1392081" y="1348960"/>
              <a:ext cx="56371" cy="48127"/>
            </a:xfrm>
            <a:custGeom>
              <a:avLst/>
              <a:gdLst/>
              <a:ahLst/>
              <a:cxnLst/>
              <a:rect l="l" t="t" r="r" b="b"/>
              <a:pathLst>
                <a:path w="3036" h="2592" extrusionOk="0">
                  <a:moveTo>
                    <a:pt x="1791" y="221"/>
                  </a:moveTo>
                  <a:cubicBezTo>
                    <a:pt x="2364" y="221"/>
                    <a:pt x="2802" y="709"/>
                    <a:pt x="2802" y="1290"/>
                  </a:cubicBezTo>
                  <a:cubicBezTo>
                    <a:pt x="2802" y="1945"/>
                    <a:pt x="2268" y="2385"/>
                    <a:pt x="1716" y="2385"/>
                  </a:cubicBezTo>
                  <a:cubicBezTo>
                    <a:pt x="1452" y="2385"/>
                    <a:pt x="1184" y="2284"/>
                    <a:pt x="968" y="2058"/>
                  </a:cubicBezTo>
                  <a:cubicBezTo>
                    <a:pt x="267" y="1390"/>
                    <a:pt x="734" y="223"/>
                    <a:pt x="1735" y="223"/>
                  </a:cubicBezTo>
                  <a:cubicBezTo>
                    <a:pt x="1754" y="222"/>
                    <a:pt x="1773" y="221"/>
                    <a:pt x="1791" y="221"/>
                  </a:cubicBezTo>
                  <a:close/>
                  <a:moveTo>
                    <a:pt x="1715" y="0"/>
                  </a:moveTo>
                  <a:cubicBezTo>
                    <a:pt x="1396" y="0"/>
                    <a:pt x="1071" y="120"/>
                    <a:pt x="801" y="390"/>
                  </a:cubicBezTo>
                  <a:cubicBezTo>
                    <a:pt x="0" y="1190"/>
                    <a:pt x="567" y="2591"/>
                    <a:pt x="1735" y="2591"/>
                  </a:cubicBezTo>
                  <a:cubicBezTo>
                    <a:pt x="2435" y="2591"/>
                    <a:pt x="3036" y="2024"/>
                    <a:pt x="3036" y="1290"/>
                  </a:cubicBezTo>
                  <a:cubicBezTo>
                    <a:pt x="3013" y="523"/>
                    <a:pt x="2380" y="0"/>
                    <a:pt x="17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613;p102">
              <a:extLst>
                <a:ext uri="{FF2B5EF4-FFF2-40B4-BE49-F238E27FC236}">
                  <a16:creationId xmlns:a16="http://schemas.microsoft.com/office/drawing/2014/main" id="{99CB25EE-8777-B3D8-25F1-46D2506DBACB}"/>
                </a:ext>
              </a:extLst>
            </p:cNvPr>
            <p:cNvSpPr/>
            <p:nvPr/>
          </p:nvSpPr>
          <p:spPr>
            <a:xfrm>
              <a:off x="1385267" y="1370424"/>
              <a:ext cx="19533" cy="8690"/>
            </a:xfrm>
            <a:custGeom>
              <a:avLst/>
              <a:gdLst/>
              <a:ahLst/>
              <a:cxnLst/>
              <a:rect l="l" t="t" r="r" b="b"/>
              <a:pathLst>
                <a:path w="1052" h="468" extrusionOk="0">
                  <a:moveTo>
                    <a:pt x="634" y="1"/>
                  </a:moveTo>
                  <a:cubicBezTo>
                    <a:pt x="401" y="34"/>
                    <a:pt x="200" y="134"/>
                    <a:pt x="67" y="301"/>
                  </a:cubicBezTo>
                  <a:cubicBezTo>
                    <a:pt x="0" y="335"/>
                    <a:pt x="0" y="401"/>
                    <a:pt x="67" y="435"/>
                  </a:cubicBezTo>
                  <a:cubicBezTo>
                    <a:pt x="67" y="468"/>
                    <a:pt x="100" y="468"/>
                    <a:pt x="134" y="468"/>
                  </a:cubicBezTo>
                  <a:cubicBezTo>
                    <a:pt x="167" y="468"/>
                    <a:pt x="200" y="468"/>
                    <a:pt x="200" y="435"/>
                  </a:cubicBezTo>
                  <a:cubicBezTo>
                    <a:pt x="334" y="301"/>
                    <a:pt x="467" y="234"/>
                    <a:pt x="634" y="201"/>
                  </a:cubicBezTo>
                  <a:cubicBezTo>
                    <a:pt x="701" y="201"/>
                    <a:pt x="768" y="268"/>
                    <a:pt x="834" y="335"/>
                  </a:cubicBezTo>
                  <a:cubicBezTo>
                    <a:pt x="851" y="360"/>
                    <a:pt x="874" y="370"/>
                    <a:pt x="898" y="370"/>
                  </a:cubicBezTo>
                  <a:cubicBezTo>
                    <a:pt x="970" y="370"/>
                    <a:pt x="1051" y="276"/>
                    <a:pt x="1001" y="201"/>
                  </a:cubicBezTo>
                  <a:cubicBezTo>
                    <a:pt x="901" y="68"/>
                    <a:pt x="768" y="1"/>
                    <a:pt x="6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614;p102">
              <a:extLst>
                <a:ext uri="{FF2B5EF4-FFF2-40B4-BE49-F238E27FC236}">
                  <a16:creationId xmlns:a16="http://schemas.microsoft.com/office/drawing/2014/main" id="{AE0F8894-63D4-EABE-8E33-29419870E365}"/>
                </a:ext>
              </a:extLst>
            </p:cNvPr>
            <p:cNvSpPr/>
            <p:nvPr/>
          </p:nvSpPr>
          <p:spPr>
            <a:xfrm>
              <a:off x="1292986" y="1379726"/>
              <a:ext cx="52657" cy="7446"/>
            </a:xfrm>
            <a:custGeom>
              <a:avLst/>
              <a:gdLst/>
              <a:ahLst/>
              <a:cxnLst/>
              <a:rect l="l" t="t" r="r" b="b"/>
              <a:pathLst>
                <a:path w="2836" h="401" extrusionOk="0">
                  <a:moveTo>
                    <a:pt x="2735" y="0"/>
                  </a:moveTo>
                  <a:lnTo>
                    <a:pt x="100" y="200"/>
                  </a:lnTo>
                  <a:cubicBezTo>
                    <a:pt x="33" y="200"/>
                    <a:pt x="0" y="234"/>
                    <a:pt x="0" y="301"/>
                  </a:cubicBezTo>
                  <a:cubicBezTo>
                    <a:pt x="0" y="367"/>
                    <a:pt x="67" y="401"/>
                    <a:pt x="100" y="401"/>
                  </a:cubicBezTo>
                  <a:lnTo>
                    <a:pt x="2735" y="234"/>
                  </a:lnTo>
                  <a:cubicBezTo>
                    <a:pt x="2802" y="200"/>
                    <a:pt x="2835" y="167"/>
                    <a:pt x="2835" y="100"/>
                  </a:cubicBezTo>
                  <a:cubicBezTo>
                    <a:pt x="2835" y="34"/>
                    <a:pt x="2769" y="0"/>
                    <a:pt x="27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615;p102">
              <a:extLst>
                <a:ext uri="{FF2B5EF4-FFF2-40B4-BE49-F238E27FC236}">
                  <a16:creationId xmlns:a16="http://schemas.microsoft.com/office/drawing/2014/main" id="{C0830388-F614-8B3D-F003-139669649B11}"/>
                </a:ext>
              </a:extLst>
            </p:cNvPr>
            <p:cNvSpPr/>
            <p:nvPr/>
          </p:nvSpPr>
          <p:spPr>
            <a:xfrm>
              <a:off x="1380309" y="1455686"/>
              <a:ext cx="69350" cy="104906"/>
            </a:xfrm>
            <a:custGeom>
              <a:avLst/>
              <a:gdLst/>
              <a:ahLst/>
              <a:cxnLst/>
              <a:rect l="l" t="t" r="r" b="b"/>
              <a:pathLst>
                <a:path w="3735" h="5650" extrusionOk="0">
                  <a:moveTo>
                    <a:pt x="2514" y="1"/>
                  </a:moveTo>
                  <a:cubicBezTo>
                    <a:pt x="2488" y="1"/>
                    <a:pt x="2462" y="4"/>
                    <a:pt x="2436" y="12"/>
                  </a:cubicBezTo>
                  <a:cubicBezTo>
                    <a:pt x="1802" y="212"/>
                    <a:pt x="267" y="1780"/>
                    <a:pt x="201" y="2381"/>
                  </a:cubicBezTo>
                  <a:cubicBezTo>
                    <a:pt x="134" y="3014"/>
                    <a:pt x="434" y="3014"/>
                    <a:pt x="434" y="3014"/>
                  </a:cubicBezTo>
                  <a:lnTo>
                    <a:pt x="0" y="5249"/>
                  </a:lnTo>
                  <a:lnTo>
                    <a:pt x="1468" y="5650"/>
                  </a:lnTo>
                  <a:lnTo>
                    <a:pt x="1835" y="3682"/>
                  </a:lnTo>
                  <a:cubicBezTo>
                    <a:pt x="1861" y="3691"/>
                    <a:pt x="1890" y="3696"/>
                    <a:pt x="1922" y="3696"/>
                  </a:cubicBezTo>
                  <a:cubicBezTo>
                    <a:pt x="2436" y="3696"/>
                    <a:pt x="3734" y="2506"/>
                    <a:pt x="3703" y="2381"/>
                  </a:cubicBezTo>
                  <a:cubicBezTo>
                    <a:pt x="3639" y="2252"/>
                    <a:pt x="3144" y="1"/>
                    <a:pt x="2514" y="1"/>
                  </a:cubicBezTo>
                  <a:close/>
                </a:path>
              </a:pathLst>
            </a:custGeom>
            <a:solidFill>
              <a:srgbClr val="EEC1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616;p102">
              <a:extLst>
                <a:ext uri="{FF2B5EF4-FFF2-40B4-BE49-F238E27FC236}">
                  <a16:creationId xmlns:a16="http://schemas.microsoft.com/office/drawing/2014/main" id="{20C13A5B-1FD9-3763-5F61-556CEDF99CCC}"/>
                </a:ext>
              </a:extLst>
            </p:cNvPr>
            <p:cNvSpPr/>
            <p:nvPr/>
          </p:nvSpPr>
          <p:spPr>
            <a:xfrm>
              <a:off x="1200687" y="1528378"/>
              <a:ext cx="218651" cy="177784"/>
            </a:xfrm>
            <a:custGeom>
              <a:avLst/>
              <a:gdLst/>
              <a:ahLst/>
              <a:cxnLst/>
              <a:rect l="l" t="t" r="r" b="b"/>
              <a:pathLst>
                <a:path w="11776" h="9575" extrusionOk="0">
                  <a:moveTo>
                    <a:pt x="9775" y="0"/>
                  </a:moveTo>
                  <a:cubicBezTo>
                    <a:pt x="9775" y="0"/>
                    <a:pt x="9082" y="6422"/>
                    <a:pt x="8370" y="6422"/>
                  </a:cubicBezTo>
                  <a:cubicBezTo>
                    <a:pt x="8349" y="6422"/>
                    <a:pt x="8328" y="6416"/>
                    <a:pt x="8307" y="6405"/>
                  </a:cubicBezTo>
                  <a:cubicBezTo>
                    <a:pt x="7658" y="6066"/>
                    <a:pt x="3793" y="1486"/>
                    <a:pt x="2028" y="1486"/>
                  </a:cubicBezTo>
                  <a:cubicBezTo>
                    <a:pt x="1704" y="1486"/>
                    <a:pt x="1452" y="1640"/>
                    <a:pt x="1302" y="2001"/>
                  </a:cubicBezTo>
                  <a:cubicBezTo>
                    <a:pt x="1" y="5204"/>
                    <a:pt x="7506" y="9407"/>
                    <a:pt x="9274" y="9574"/>
                  </a:cubicBezTo>
                  <a:cubicBezTo>
                    <a:pt x="9287" y="9575"/>
                    <a:pt x="9299" y="9575"/>
                    <a:pt x="9311" y="9575"/>
                  </a:cubicBezTo>
                  <a:cubicBezTo>
                    <a:pt x="11052" y="9575"/>
                    <a:pt x="11776" y="334"/>
                    <a:pt x="11776" y="334"/>
                  </a:cubicBezTo>
                  <a:lnTo>
                    <a:pt x="97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617;p102">
              <a:extLst>
                <a:ext uri="{FF2B5EF4-FFF2-40B4-BE49-F238E27FC236}">
                  <a16:creationId xmlns:a16="http://schemas.microsoft.com/office/drawing/2014/main" id="{8CDEC919-EC6F-5BEE-E117-B8BC5E07CC80}"/>
                </a:ext>
              </a:extLst>
            </p:cNvPr>
            <p:cNvSpPr/>
            <p:nvPr/>
          </p:nvSpPr>
          <p:spPr>
            <a:xfrm>
              <a:off x="1317755" y="1691252"/>
              <a:ext cx="120800" cy="46344"/>
            </a:xfrm>
            <a:custGeom>
              <a:avLst/>
              <a:gdLst/>
              <a:ahLst/>
              <a:cxnLst/>
              <a:rect l="l" t="t" r="r" b="b"/>
              <a:pathLst>
                <a:path w="6506" h="2496" extrusionOk="0">
                  <a:moveTo>
                    <a:pt x="787" y="1"/>
                  </a:moveTo>
                  <a:cubicBezTo>
                    <a:pt x="404" y="1"/>
                    <a:pt x="123" y="34"/>
                    <a:pt x="100" y="134"/>
                  </a:cubicBezTo>
                  <a:cubicBezTo>
                    <a:pt x="0" y="435"/>
                    <a:pt x="567" y="1969"/>
                    <a:pt x="768" y="2303"/>
                  </a:cubicBezTo>
                  <a:cubicBezTo>
                    <a:pt x="843" y="2454"/>
                    <a:pt x="1546" y="2496"/>
                    <a:pt x="2291" y="2496"/>
                  </a:cubicBezTo>
                  <a:cubicBezTo>
                    <a:pt x="3184" y="2496"/>
                    <a:pt x="4137" y="2436"/>
                    <a:pt x="4137" y="2436"/>
                  </a:cubicBezTo>
                  <a:cubicBezTo>
                    <a:pt x="4137" y="2438"/>
                    <a:pt x="4137" y="2438"/>
                    <a:pt x="4139" y="2438"/>
                  </a:cubicBezTo>
                  <a:cubicBezTo>
                    <a:pt x="4171" y="2438"/>
                    <a:pt x="4537" y="2102"/>
                    <a:pt x="4537" y="2102"/>
                  </a:cubicBezTo>
                  <a:lnTo>
                    <a:pt x="6505" y="2269"/>
                  </a:lnTo>
                  <a:lnTo>
                    <a:pt x="6505" y="802"/>
                  </a:lnTo>
                  <a:lnTo>
                    <a:pt x="4137" y="802"/>
                  </a:lnTo>
                  <a:cubicBezTo>
                    <a:pt x="4137" y="802"/>
                    <a:pt x="3503" y="134"/>
                    <a:pt x="3036" y="134"/>
                  </a:cubicBezTo>
                  <a:cubicBezTo>
                    <a:pt x="2725" y="134"/>
                    <a:pt x="1553" y="1"/>
                    <a:pt x="787" y="1"/>
                  </a:cubicBezTo>
                  <a:close/>
                </a:path>
              </a:pathLst>
            </a:custGeom>
            <a:solidFill>
              <a:srgbClr val="EEC1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618;p102">
              <a:extLst>
                <a:ext uri="{FF2B5EF4-FFF2-40B4-BE49-F238E27FC236}">
                  <a16:creationId xmlns:a16="http://schemas.microsoft.com/office/drawing/2014/main" id="{CA5B3379-5582-D2F4-96DA-EC2CF3DC219D}"/>
                </a:ext>
              </a:extLst>
            </p:cNvPr>
            <p:cNvSpPr/>
            <p:nvPr/>
          </p:nvSpPr>
          <p:spPr>
            <a:xfrm>
              <a:off x="1411892" y="1532704"/>
              <a:ext cx="178397" cy="208829"/>
            </a:xfrm>
            <a:custGeom>
              <a:avLst/>
              <a:gdLst/>
              <a:ahLst/>
              <a:cxnLst/>
              <a:rect l="l" t="t" r="r" b="b"/>
              <a:pathLst>
                <a:path w="9608" h="11247" extrusionOk="0">
                  <a:moveTo>
                    <a:pt x="4938" y="1"/>
                  </a:moveTo>
                  <a:cubicBezTo>
                    <a:pt x="4671" y="968"/>
                    <a:pt x="4671" y="2002"/>
                    <a:pt x="4904" y="3003"/>
                  </a:cubicBezTo>
                  <a:cubicBezTo>
                    <a:pt x="5138" y="4003"/>
                    <a:pt x="5438" y="4971"/>
                    <a:pt x="5872" y="5905"/>
                  </a:cubicBezTo>
                  <a:cubicBezTo>
                    <a:pt x="5872" y="5905"/>
                    <a:pt x="6839" y="8040"/>
                    <a:pt x="6272" y="8507"/>
                  </a:cubicBezTo>
                  <a:cubicBezTo>
                    <a:pt x="5705" y="8940"/>
                    <a:pt x="1" y="9074"/>
                    <a:pt x="1" y="9074"/>
                  </a:cubicBezTo>
                  <a:lnTo>
                    <a:pt x="1" y="10975"/>
                  </a:lnTo>
                  <a:cubicBezTo>
                    <a:pt x="1" y="10975"/>
                    <a:pt x="2068" y="11246"/>
                    <a:pt x="4195" y="11246"/>
                  </a:cubicBezTo>
                  <a:cubicBezTo>
                    <a:pt x="6289" y="11246"/>
                    <a:pt x="8442" y="10983"/>
                    <a:pt x="8740" y="9941"/>
                  </a:cubicBezTo>
                  <a:cubicBezTo>
                    <a:pt x="9608" y="6939"/>
                    <a:pt x="6472" y="134"/>
                    <a:pt x="49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619;p102">
              <a:extLst>
                <a:ext uri="{FF2B5EF4-FFF2-40B4-BE49-F238E27FC236}">
                  <a16:creationId xmlns:a16="http://schemas.microsoft.com/office/drawing/2014/main" id="{DD420AFA-5ABC-5A63-704E-5ADC32C64BE9}"/>
                </a:ext>
              </a:extLst>
            </p:cNvPr>
            <p:cNvSpPr/>
            <p:nvPr/>
          </p:nvSpPr>
          <p:spPr>
            <a:xfrm>
              <a:off x="2982012" y="1994851"/>
              <a:ext cx="66572" cy="94573"/>
            </a:xfrm>
            <a:custGeom>
              <a:avLst/>
              <a:gdLst/>
              <a:ahLst/>
              <a:cxnLst/>
              <a:rect l="l" t="t" r="r" b="b"/>
              <a:pathLst>
                <a:path w="3036" h="4313" extrusionOk="0">
                  <a:moveTo>
                    <a:pt x="3036" y="0"/>
                  </a:moveTo>
                  <a:cubicBezTo>
                    <a:pt x="1568" y="867"/>
                    <a:pt x="0" y="4303"/>
                    <a:pt x="0" y="4303"/>
                  </a:cubicBezTo>
                  <a:cubicBezTo>
                    <a:pt x="26" y="4309"/>
                    <a:pt x="55" y="4312"/>
                    <a:pt x="85" y="4312"/>
                  </a:cubicBezTo>
                  <a:cubicBezTo>
                    <a:pt x="728" y="4312"/>
                    <a:pt x="2369" y="3036"/>
                    <a:pt x="2369" y="3036"/>
                  </a:cubicBezTo>
                  <a:lnTo>
                    <a:pt x="3036" y="634"/>
                  </a:lnTo>
                  <a:lnTo>
                    <a:pt x="30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620;p102">
              <a:extLst>
                <a:ext uri="{FF2B5EF4-FFF2-40B4-BE49-F238E27FC236}">
                  <a16:creationId xmlns:a16="http://schemas.microsoft.com/office/drawing/2014/main" id="{6D96ECDA-AFFC-F77F-F845-0F07EEC200BC}"/>
                </a:ext>
              </a:extLst>
            </p:cNvPr>
            <p:cNvSpPr/>
            <p:nvPr/>
          </p:nvSpPr>
          <p:spPr>
            <a:xfrm>
              <a:off x="2919099" y="2151367"/>
              <a:ext cx="129482" cy="111545"/>
            </a:xfrm>
            <a:custGeom>
              <a:avLst/>
              <a:gdLst/>
              <a:ahLst/>
              <a:cxnLst/>
              <a:rect l="l" t="t" r="r" b="b"/>
              <a:pathLst>
                <a:path w="5905" h="5087" extrusionOk="0">
                  <a:moveTo>
                    <a:pt x="3370" y="0"/>
                  </a:moveTo>
                  <a:cubicBezTo>
                    <a:pt x="1135" y="0"/>
                    <a:pt x="1" y="2736"/>
                    <a:pt x="1568" y="4337"/>
                  </a:cubicBezTo>
                  <a:cubicBezTo>
                    <a:pt x="2086" y="4855"/>
                    <a:pt x="2722" y="5086"/>
                    <a:pt x="3346" y="5086"/>
                  </a:cubicBezTo>
                  <a:cubicBezTo>
                    <a:pt x="4652" y="5086"/>
                    <a:pt x="5905" y="4071"/>
                    <a:pt x="5905" y="2536"/>
                  </a:cubicBezTo>
                  <a:cubicBezTo>
                    <a:pt x="5905" y="1135"/>
                    <a:pt x="4771" y="0"/>
                    <a:pt x="33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621;p102">
              <a:extLst>
                <a:ext uri="{FF2B5EF4-FFF2-40B4-BE49-F238E27FC236}">
                  <a16:creationId xmlns:a16="http://schemas.microsoft.com/office/drawing/2014/main" id="{EFDAF2AB-0992-92EA-9F6E-5A60AC780E78}"/>
                </a:ext>
              </a:extLst>
            </p:cNvPr>
            <p:cNvSpPr/>
            <p:nvPr/>
          </p:nvSpPr>
          <p:spPr>
            <a:xfrm>
              <a:off x="2948351" y="2174039"/>
              <a:ext cx="78303" cy="66375"/>
            </a:xfrm>
            <a:custGeom>
              <a:avLst/>
              <a:gdLst/>
              <a:ahLst/>
              <a:cxnLst/>
              <a:rect l="l" t="t" r="r" b="b"/>
              <a:pathLst>
                <a:path w="3571" h="3027" extrusionOk="0">
                  <a:moveTo>
                    <a:pt x="2036" y="1"/>
                  </a:moveTo>
                  <a:cubicBezTo>
                    <a:pt x="701" y="1"/>
                    <a:pt x="1" y="1635"/>
                    <a:pt x="968" y="2569"/>
                  </a:cubicBezTo>
                  <a:cubicBezTo>
                    <a:pt x="1284" y="2885"/>
                    <a:pt x="1671" y="3026"/>
                    <a:pt x="2049" y="3026"/>
                  </a:cubicBezTo>
                  <a:cubicBezTo>
                    <a:pt x="2828" y="3026"/>
                    <a:pt x="3570" y="2423"/>
                    <a:pt x="3570" y="1502"/>
                  </a:cubicBezTo>
                  <a:cubicBezTo>
                    <a:pt x="3570" y="668"/>
                    <a:pt x="2870" y="1"/>
                    <a:pt x="2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622;p102">
              <a:extLst>
                <a:ext uri="{FF2B5EF4-FFF2-40B4-BE49-F238E27FC236}">
                  <a16:creationId xmlns:a16="http://schemas.microsoft.com/office/drawing/2014/main" id="{07E8B2B6-407C-54B6-0A89-90364079B52E}"/>
                </a:ext>
              </a:extLst>
            </p:cNvPr>
            <p:cNvSpPr/>
            <p:nvPr/>
          </p:nvSpPr>
          <p:spPr>
            <a:xfrm>
              <a:off x="3186825" y="2146981"/>
              <a:ext cx="134613" cy="115799"/>
            </a:xfrm>
            <a:custGeom>
              <a:avLst/>
              <a:gdLst/>
              <a:ahLst/>
              <a:cxnLst/>
              <a:rect l="l" t="t" r="r" b="b"/>
              <a:pathLst>
                <a:path w="6139" h="5281" extrusionOk="0">
                  <a:moveTo>
                    <a:pt x="3536" y="0"/>
                  </a:moveTo>
                  <a:cubicBezTo>
                    <a:pt x="1168" y="0"/>
                    <a:pt x="0" y="2836"/>
                    <a:pt x="1668" y="4504"/>
                  </a:cubicBezTo>
                  <a:cubicBezTo>
                    <a:pt x="2195" y="5041"/>
                    <a:pt x="2846" y="5280"/>
                    <a:pt x="3486" y="5280"/>
                  </a:cubicBezTo>
                  <a:cubicBezTo>
                    <a:pt x="4835" y="5280"/>
                    <a:pt x="6138" y="4219"/>
                    <a:pt x="6138" y="2636"/>
                  </a:cubicBezTo>
                  <a:cubicBezTo>
                    <a:pt x="6138" y="1201"/>
                    <a:pt x="4971" y="0"/>
                    <a:pt x="35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623;p102">
              <a:extLst>
                <a:ext uri="{FF2B5EF4-FFF2-40B4-BE49-F238E27FC236}">
                  <a16:creationId xmlns:a16="http://schemas.microsoft.com/office/drawing/2014/main" id="{5AECCAEE-5B18-165A-A0E6-D02C4C99AD54}"/>
                </a:ext>
              </a:extLst>
            </p:cNvPr>
            <p:cNvSpPr/>
            <p:nvPr/>
          </p:nvSpPr>
          <p:spPr>
            <a:xfrm>
              <a:off x="3125381" y="2080411"/>
              <a:ext cx="173381" cy="67317"/>
            </a:xfrm>
            <a:custGeom>
              <a:avLst/>
              <a:gdLst/>
              <a:ahLst/>
              <a:cxnLst/>
              <a:rect l="l" t="t" r="r" b="b"/>
              <a:pathLst>
                <a:path w="7907" h="3070" extrusionOk="0">
                  <a:moveTo>
                    <a:pt x="4437" y="1"/>
                  </a:moveTo>
                  <a:cubicBezTo>
                    <a:pt x="3710" y="686"/>
                    <a:pt x="2440" y="816"/>
                    <a:pt x="1585" y="816"/>
                  </a:cubicBezTo>
                  <a:cubicBezTo>
                    <a:pt x="1067" y="816"/>
                    <a:pt x="701" y="768"/>
                    <a:pt x="701" y="768"/>
                  </a:cubicBezTo>
                  <a:lnTo>
                    <a:pt x="0" y="1769"/>
                  </a:lnTo>
                  <a:lnTo>
                    <a:pt x="701" y="2569"/>
                  </a:lnTo>
                  <a:lnTo>
                    <a:pt x="4170" y="3070"/>
                  </a:lnTo>
                  <a:lnTo>
                    <a:pt x="7906" y="134"/>
                  </a:lnTo>
                  <a:lnTo>
                    <a:pt x="77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624;p102">
              <a:extLst>
                <a:ext uri="{FF2B5EF4-FFF2-40B4-BE49-F238E27FC236}">
                  <a16:creationId xmlns:a16="http://schemas.microsoft.com/office/drawing/2014/main" id="{7AFF1FE1-803A-C665-DFFC-223FD747BE65}"/>
                </a:ext>
              </a:extLst>
            </p:cNvPr>
            <p:cNvSpPr/>
            <p:nvPr/>
          </p:nvSpPr>
          <p:spPr>
            <a:xfrm>
              <a:off x="3264365" y="2106745"/>
              <a:ext cx="79005" cy="90714"/>
            </a:xfrm>
            <a:custGeom>
              <a:avLst/>
              <a:gdLst/>
              <a:ahLst/>
              <a:cxnLst/>
              <a:rect l="l" t="t" r="r" b="b"/>
              <a:pathLst>
                <a:path w="3603" h="4137" extrusionOk="0">
                  <a:moveTo>
                    <a:pt x="1068" y="1"/>
                  </a:moveTo>
                  <a:lnTo>
                    <a:pt x="0" y="1101"/>
                  </a:lnTo>
                  <a:lnTo>
                    <a:pt x="1234" y="1101"/>
                  </a:lnTo>
                  <a:lnTo>
                    <a:pt x="3169" y="4137"/>
                  </a:lnTo>
                  <a:lnTo>
                    <a:pt x="3603" y="4137"/>
                  </a:lnTo>
                  <a:lnTo>
                    <a:pt x="2235" y="1101"/>
                  </a:lnTo>
                  <a:lnTo>
                    <a:pt x="22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625;p102">
              <a:extLst>
                <a:ext uri="{FF2B5EF4-FFF2-40B4-BE49-F238E27FC236}">
                  <a16:creationId xmlns:a16="http://schemas.microsoft.com/office/drawing/2014/main" id="{D788C1BD-3A40-D01E-590A-9FFE7A84B2DB}"/>
                </a:ext>
              </a:extLst>
            </p:cNvPr>
            <p:cNvSpPr/>
            <p:nvPr/>
          </p:nvSpPr>
          <p:spPr>
            <a:xfrm>
              <a:off x="3057358" y="1997768"/>
              <a:ext cx="49030" cy="77558"/>
            </a:xfrm>
            <a:custGeom>
              <a:avLst/>
              <a:gdLst/>
              <a:ahLst/>
              <a:cxnLst/>
              <a:rect l="l" t="t" r="r" b="b"/>
              <a:pathLst>
                <a:path w="2236" h="3537" extrusionOk="0">
                  <a:moveTo>
                    <a:pt x="2035" y="0"/>
                  </a:moveTo>
                  <a:cubicBezTo>
                    <a:pt x="1134" y="334"/>
                    <a:pt x="1334" y="868"/>
                    <a:pt x="1334" y="868"/>
                  </a:cubicBezTo>
                  <a:lnTo>
                    <a:pt x="1101" y="1435"/>
                  </a:lnTo>
                  <a:lnTo>
                    <a:pt x="801" y="1435"/>
                  </a:lnTo>
                  <a:lnTo>
                    <a:pt x="467" y="1635"/>
                  </a:lnTo>
                  <a:lnTo>
                    <a:pt x="467" y="2169"/>
                  </a:lnTo>
                  <a:lnTo>
                    <a:pt x="0" y="2769"/>
                  </a:lnTo>
                  <a:lnTo>
                    <a:pt x="801" y="3536"/>
                  </a:lnTo>
                  <a:lnTo>
                    <a:pt x="934" y="2869"/>
                  </a:lnTo>
                  <a:lnTo>
                    <a:pt x="834" y="2569"/>
                  </a:lnTo>
                  <a:lnTo>
                    <a:pt x="1368" y="2569"/>
                  </a:lnTo>
                  <a:lnTo>
                    <a:pt x="1968" y="2869"/>
                  </a:lnTo>
                  <a:cubicBezTo>
                    <a:pt x="2135" y="2836"/>
                    <a:pt x="2202" y="2702"/>
                    <a:pt x="2135" y="2569"/>
                  </a:cubicBezTo>
                  <a:lnTo>
                    <a:pt x="1635" y="2202"/>
                  </a:lnTo>
                  <a:lnTo>
                    <a:pt x="1801" y="2035"/>
                  </a:lnTo>
                  <a:lnTo>
                    <a:pt x="1668" y="1702"/>
                  </a:lnTo>
                  <a:lnTo>
                    <a:pt x="1234" y="1502"/>
                  </a:lnTo>
                  <a:lnTo>
                    <a:pt x="1501" y="968"/>
                  </a:lnTo>
                  <a:lnTo>
                    <a:pt x="1968" y="868"/>
                  </a:lnTo>
                  <a:lnTo>
                    <a:pt x="2235" y="601"/>
                  </a:lnTo>
                  <a:lnTo>
                    <a:pt x="2235" y="134"/>
                  </a:lnTo>
                  <a:lnTo>
                    <a:pt x="20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626;p102">
              <a:extLst>
                <a:ext uri="{FF2B5EF4-FFF2-40B4-BE49-F238E27FC236}">
                  <a16:creationId xmlns:a16="http://schemas.microsoft.com/office/drawing/2014/main" id="{F491370A-7ED4-78CD-44C2-3D67BBAD4E44}"/>
                </a:ext>
              </a:extLst>
            </p:cNvPr>
            <p:cNvSpPr/>
            <p:nvPr/>
          </p:nvSpPr>
          <p:spPr>
            <a:xfrm>
              <a:off x="2960807" y="2053353"/>
              <a:ext cx="373053" cy="180683"/>
            </a:xfrm>
            <a:custGeom>
              <a:avLst/>
              <a:gdLst/>
              <a:ahLst/>
              <a:cxnLst/>
              <a:rect l="l" t="t" r="r" b="b"/>
              <a:pathLst>
                <a:path w="17013" h="8240" extrusionOk="0">
                  <a:moveTo>
                    <a:pt x="3336" y="1"/>
                  </a:moveTo>
                  <a:lnTo>
                    <a:pt x="967" y="1602"/>
                  </a:lnTo>
                  <a:cubicBezTo>
                    <a:pt x="734" y="1869"/>
                    <a:pt x="534" y="2135"/>
                    <a:pt x="334" y="2436"/>
                  </a:cubicBezTo>
                  <a:cubicBezTo>
                    <a:pt x="167" y="2703"/>
                    <a:pt x="33" y="3036"/>
                    <a:pt x="0" y="3403"/>
                  </a:cubicBezTo>
                  <a:cubicBezTo>
                    <a:pt x="0" y="3503"/>
                    <a:pt x="33" y="3637"/>
                    <a:pt x="100" y="3737"/>
                  </a:cubicBezTo>
                  <a:cubicBezTo>
                    <a:pt x="100" y="3737"/>
                    <a:pt x="3603" y="4837"/>
                    <a:pt x="4270" y="8173"/>
                  </a:cubicBezTo>
                  <a:lnTo>
                    <a:pt x="4270" y="8240"/>
                  </a:lnTo>
                  <a:lnTo>
                    <a:pt x="10908" y="8240"/>
                  </a:lnTo>
                  <a:lnTo>
                    <a:pt x="12909" y="5638"/>
                  </a:lnTo>
                  <a:lnTo>
                    <a:pt x="12709" y="5338"/>
                  </a:lnTo>
                  <a:lnTo>
                    <a:pt x="11008" y="5338"/>
                  </a:lnTo>
                  <a:lnTo>
                    <a:pt x="10774" y="5038"/>
                  </a:lnTo>
                  <a:lnTo>
                    <a:pt x="14210" y="3470"/>
                  </a:lnTo>
                  <a:lnTo>
                    <a:pt x="15811" y="2636"/>
                  </a:lnTo>
                  <a:lnTo>
                    <a:pt x="16145" y="2936"/>
                  </a:lnTo>
                  <a:lnTo>
                    <a:pt x="17012" y="1668"/>
                  </a:lnTo>
                  <a:lnTo>
                    <a:pt x="15378" y="1402"/>
                  </a:lnTo>
                  <a:lnTo>
                    <a:pt x="12409" y="2135"/>
                  </a:lnTo>
                  <a:cubicBezTo>
                    <a:pt x="12409" y="2135"/>
                    <a:pt x="11441" y="3043"/>
                    <a:pt x="8006" y="3043"/>
                  </a:cubicBezTo>
                  <a:cubicBezTo>
                    <a:pt x="7834" y="3043"/>
                    <a:pt x="7656" y="3041"/>
                    <a:pt x="7472" y="3036"/>
                  </a:cubicBezTo>
                  <a:lnTo>
                    <a:pt x="6772" y="3603"/>
                  </a:lnTo>
                  <a:cubicBezTo>
                    <a:pt x="6872" y="3737"/>
                    <a:pt x="6905" y="3937"/>
                    <a:pt x="6838" y="4104"/>
                  </a:cubicBezTo>
                  <a:cubicBezTo>
                    <a:pt x="6838" y="4104"/>
                    <a:pt x="6838" y="4137"/>
                    <a:pt x="6838" y="4137"/>
                  </a:cubicBezTo>
                  <a:cubicBezTo>
                    <a:pt x="6805" y="4204"/>
                    <a:pt x="6738" y="4237"/>
                    <a:pt x="6671" y="4270"/>
                  </a:cubicBezTo>
                  <a:cubicBezTo>
                    <a:pt x="6638" y="4304"/>
                    <a:pt x="6605" y="4304"/>
                    <a:pt x="6605" y="4304"/>
                  </a:cubicBezTo>
                  <a:cubicBezTo>
                    <a:pt x="6592" y="4305"/>
                    <a:pt x="6578" y="4306"/>
                    <a:pt x="6564" y="4306"/>
                  </a:cubicBezTo>
                  <a:cubicBezTo>
                    <a:pt x="5958" y="4306"/>
                    <a:pt x="4270" y="2936"/>
                    <a:pt x="4270" y="2936"/>
                  </a:cubicBezTo>
                  <a:lnTo>
                    <a:pt x="4904" y="1969"/>
                  </a:lnTo>
                  <a:lnTo>
                    <a:pt x="5604" y="1001"/>
                  </a:lnTo>
                  <a:lnTo>
                    <a:pt x="45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627;p102">
              <a:extLst>
                <a:ext uri="{FF2B5EF4-FFF2-40B4-BE49-F238E27FC236}">
                  <a16:creationId xmlns:a16="http://schemas.microsoft.com/office/drawing/2014/main" id="{49F2ED25-2FE6-58DA-FDDE-8E5711B07055}"/>
                </a:ext>
              </a:extLst>
            </p:cNvPr>
            <p:cNvSpPr/>
            <p:nvPr/>
          </p:nvSpPr>
          <p:spPr>
            <a:xfrm>
              <a:off x="3054420" y="2162330"/>
              <a:ext cx="189476" cy="71703"/>
            </a:xfrm>
            <a:custGeom>
              <a:avLst/>
              <a:gdLst/>
              <a:ahLst/>
              <a:cxnLst/>
              <a:rect l="l" t="t" r="r" b="b"/>
              <a:pathLst>
                <a:path w="8641" h="3270" extrusionOk="0">
                  <a:moveTo>
                    <a:pt x="4304" y="1"/>
                  </a:moveTo>
                  <a:lnTo>
                    <a:pt x="1802" y="1802"/>
                  </a:lnTo>
                  <a:lnTo>
                    <a:pt x="2002" y="2870"/>
                  </a:lnTo>
                  <a:lnTo>
                    <a:pt x="1" y="3203"/>
                  </a:lnTo>
                  <a:lnTo>
                    <a:pt x="1" y="3270"/>
                  </a:lnTo>
                  <a:lnTo>
                    <a:pt x="6639" y="3270"/>
                  </a:lnTo>
                  <a:lnTo>
                    <a:pt x="8640" y="668"/>
                  </a:lnTo>
                  <a:lnTo>
                    <a:pt x="8440" y="368"/>
                  </a:lnTo>
                  <a:lnTo>
                    <a:pt x="6739" y="368"/>
                  </a:lnTo>
                  <a:lnTo>
                    <a:pt x="6505" y="101"/>
                  </a:lnTo>
                  <a:lnTo>
                    <a:pt x="5305" y="368"/>
                  </a:lnTo>
                  <a:lnTo>
                    <a:pt x="43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628;p102">
              <a:extLst>
                <a:ext uri="{FF2B5EF4-FFF2-40B4-BE49-F238E27FC236}">
                  <a16:creationId xmlns:a16="http://schemas.microsoft.com/office/drawing/2014/main" id="{550A168B-BEC8-914F-2D94-72FED8C61D0E}"/>
                </a:ext>
              </a:extLst>
            </p:cNvPr>
            <p:cNvSpPr/>
            <p:nvPr/>
          </p:nvSpPr>
          <p:spPr>
            <a:xfrm>
              <a:off x="3014927" y="2089927"/>
              <a:ext cx="90714" cy="61463"/>
            </a:xfrm>
            <a:custGeom>
              <a:avLst/>
              <a:gdLst/>
              <a:ahLst/>
              <a:cxnLst/>
              <a:rect l="l" t="t" r="r" b="b"/>
              <a:pathLst>
                <a:path w="4137" h="2803" extrusionOk="0">
                  <a:moveTo>
                    <a:pt x="1735" y="0"/>
                  </a:moveTo>
                  <a:lnTo>
                    <a:pt x="0" y="1001"/>
                  </a:lnTo>
                  <a:lnTo>
                    <a:pt x="3636" y="2802"/>
                  </a:lnTo>
                  <a:cubicBezTo>
                    <a:pt x="3803" y="2769"/>
                    <a:pt x="3970" y="2736"/>
                    <a:pt x="4137" y="2636"/>
                  </a:cubicBezTo>
                  <a:lnTo>
                    <a:pt x="4137" y="2636"/>
                  </a:lnTo>
                  <a:cubicBezTo>
                    <a:pt x="4124" y="2637"/>
                    <a:pt x="4110" y="2638"/>
                    <a:pt x="4096" y="2638"/>
                  </a:cubicBezTo>
                  <a:cubicBezTo>
                    <a:pt x="3490" y="2638"/>
                    <a:pt x="1802" y="1268"/>
                    <a:pt x="1802" y="1268"/>
                  </a:cubicBezTo>
                  <a:lnTo>
                    <a:pt x="2436" y="334"/>
                  </a:lnTo>
                  <a:lnTo>
                    <a:pt x="17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629;p102">
              <a:extLst>
                <a:ext uri="{FF2B5EF4-FFF2-40B4-BE49-F238E27FC236}">
                  <a16:creationId xmlns:a16="http://schemas.microsoft.com/office/drawing/2014/main" id="{A07DC75C-B141-761B-669E-F3A3484E45C6}"/>
                </a:ext>
              </a:extLst>
            </p:cNvPr>
            <p:cNvSpPr/>
            <p:nvPr/>
          </p:nvSpPr>
          <p:spPr>
            <a:xfrm>
              <a:off x="3001769" y="2053353"/>
              <a:ext cx="133867" cy="117049"/>
            </a:xfrm>
            <a:custGeom>
              <a:avLst/>
              <a:gdLst/>
              <a:ahLst/>
              <a:cxnLst/>
              <a:rect l="l" t="t" r="r" b="b"/>
              <a:pathLst>
                <a:path w="6105" h="5338" extrusionOk="0">
                  <a:moveTo>
                    <a:pt x="1768" y="1"/>
                  </a:moveTo>
                  <a:lnTo>
                    <a:pt x="2535" y="835"/>
                  </a:lnTo>
                  <a:lnTo>
                    <a:pt x="1768" y="1869"/>
                  </a:lnTo>
                  <a:lnTo>
                    <a:pt x="0" y="2769"/>
                  </a:lnTo>
                  <a:lnTo>
                    <a:pt x="4603" y="5338"/>
                  </a:lnTo>
                  <a:lnTo>
                    <a:pt x="6104" y="3803"/>
                  </a:lnTo>
                  <a:lnTo>
                    <a:pt x="4937" y="3570"/>
                  </a:lnTo>
                  <a:lnTo>
                    <a:pt x="4937" y="3570"/>
                  </a:lnTo>
                  <a:cubicBezTo>
                    <a:pt x="4937" y="3570"/>
                    <a:pt x="5237" y="4037"/>
                    <a:pt x="4803" y="4270"/>
                  </a:cubicBezTo>
                  <a:cubicBezTo>
                    <a:pt x="4770" y="4291"/>
                    <a:pt x="4728" y="4300"/>
                    <a:pt x="4678" y="4300"/>
                  </a:cubicBezTo>
                  <a:cubicBezTo>
                    <a:pt x="4079" y="4300"/>
                    <a:pt x="2402" y="2936"/>
                    <a:pt x="2402" y="2936"/>
                  </a:cubicBezTo>
                  <a:lnTo>
                    <a:pt x="3736" y="1001"/>
                  </a:lnTo>
                  <a:lnTo>
                    <a:pt x="27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630;p102">
              <a:extLst>
                <a:ext uri="{FF2B5EF4-FFF2-40B4-BE49-F238E27FC236}">
                  <a16:creationId xmlns:a16="http://schemas.microsoft.com/office/drawing/2014/main" id="{0D743C63-7AAF-219D-CE72-332F959F09DF}"/>
                </a:ext>
              </a:extLst>
            </p:cNvPr>
            <p:cNvSpPr/>
            <p:nvPr/>
          </p:nvSpPr>
          <p:spPr>
            <a:xfrm>
              <a:off x="2963000" y="2089927"/>
              <a:ext cx="370860" cy="144108"/>
            </a:xfrm>
            <a:custGeom>
              <a:avLst/>
              <a:gdLst/>
              <a:ahLst/>
              <a:cxnLst/>
              <a:rect l="l" t="t" r="r" b="b"/>
              <a:pathLst>
                <a:path w="16913" h="6572" extrusionOk="0">
                  <a:moveTo>
                    <a:pt x="16912" y="0"/>
                  </a:moveTo>
                  <a:lnTo>
                    <a:pt x="15545" y="434"/>
                  </a:lnTo>
                  <a:lnTo>
                    <a:pt x="10274" y="3036"/>
                  </a:lnTo>
                  <a:lnTo>
                    <a:pt x="8406" y="2802"/>
                  </a:lnTo>
                  <a:lnTo>
                    <a:pt x="6538" y="4070"/>
                  </a:lnTo>
                  <a:lnTo>
                    <a:pt x="1768" y="1502"/>
                  </a:lnTo>
                  <a:lnTo>
                    <a:pt x="0" y="2069"/>
                  </a:lnTo>
                  <a:cubicBezTo>
                    <a:pt x="0" y="2069"/>
                    <a:pt x="3536" y="3203"/>
                    <a:pt x="4170" y="6572"/>
                  </a:cubicBezTo>
                  <a:lnTo>
                    <a:pt x="10808" y="6572"/>
                  </a:lnTo>
                  <a:lnTo>
                    <a:pt x="12809" y="3970"/>
                  </a:lnTo>
                  <a:lnTo>
                    <a:pt x="12609" y="3670"/>
                  </a:lnTo>
                  <a:lnTo>
                    <a:pt x="10908" y="3670"/>
                  </a:lnTo>
                  <a:lnTo>
                    <a:pt x="10674" y="3370"/>
                  </a:lnTo>
                  <a:lnTo>
                    <a:pt x="14110" y="1802"/>
                  </a:lnTo>
                  <a:lnTo>
                    <a:pt x="15711" y="968"/>
                  </a:lnTo>
                  <a:lnTo>
                    <a:pt x="16045" y="1268"/>
                  </a:lnTo>
                  <a:lnTo>
                    <a:pt x="169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631;p102">
              <a:extLst>
                <a:ext uri="{FF2B5EF4-FFF2-40B4-BE49-F238E27FC236}">
                  <a16:creationId xmlns:a16="http://schemas.microsoft.com/office/drawing/2014/main" id="{44ED8A49-89FB-2BED-558B-8ED754B79259}"/>
                </a:ext>
              </a:extLst>
            </p:cNvPr>
            <p:cNvSpPr/>
            <p:nvPr/>
          </p:nvSpPr>
          <p:spPr>
            <a:xfrm>
              <a:off x="2992976" y="2073109"/>
              <a:ext cx="49030" cy="23419"/>
            </a:xfrm>
            <a:custGeom>
              <a:avLst/>
              <a:gdLst/>
              <a:ahLst/>
              <a:cxnLst/>
              <a:rect l="l" t="t" r="r" b="b"/>
              <a:pathLst>
                <a:path w="2236" h="1068" extrusionOk="0">
                  <a:moveTo>
                    <a:pt x="1535" y="0"/>
                  </a:moveTo>
                  <a:lnTo>
                    <a:pt x="1" y="1068"/>
                  </a:lnTo>
                  <a:cubicBezTo>
                    <a:pt x="2236" y="434"/>
                    <a:pt x="1535" y="0"/>
                    <a:pt x="15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632;p102">
              <a:extLst>
                <a:ext uri="{FF2B5EF4-FFF2-40B4-BE49-F238E27FC236}">
                  <a16:creationId xmlns:a16="http://schemas.microsoft.com/office/drawing/2014/main" id="{1AC26017-2E99-C07A-0583-0816E1E19248}"/>
                </a:ext>
              </a:extLst>
            </p:cNvPr>
            <p:cNvSpPr/>
            <p:nvPr/>
          </p:nvSpPr>
          <p:spPr>
            <a:xfrm>
              <a:off x="2961530" y="2100167"/>
              <a:ext cx="24888" cy="27826"/>
            </a:xfrm>
            <a:custGeom>
              <a:avLst/>
              <a:gdLst/>
              <a:ahLst/>
              <a:cxnLst/>
              <a:rect l="l" t="t" r="r" b="b"/>
              <a:pathLst>
                <a:path w="1135" h="1269" extrusionOk="0">
                  <a:moveTo>
                    <a:pt x="1135" y="0"/>
                  </a:moveTo>
                  <a:lnTo>
                    <a:pt x="334" y="301"/>
                  </a:lnTo>
                  <a:cubicBezTo>
                    <a:pt x="134" y="601"/>
                    <a:pt x="34" y="934"/>
                    <a:pt x="0" y="1268"/>
                  </a:cubicBezTo>
                  <a:cubicBezTo>
                    <a:pt x="701" y="968"/>
                    <a:pt x="1135" y="1"/>
                    <a:pt x="1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633;p102">
              <a:extLst>
                <a:ext uri="{FF2B5EF4-FFF2-40B4-BE49-F238E27FC236}">
                  <a16:creationId xmlns:a16="http://schemas.microsoft.com/office/drawing/2014/main" id="{74C57921-60D1-DEFA-5180-8A9B55E2DD36}"/>
                </a:ext>
              </a:extLst>
            </p:cNvPr>
            <p:cNvSpPr/>
            <p:nvPr/>
          </p:nvSpPr>
          <p:spPr>
            <a:xfrm>
              <a:off x="3220828" y="2171707"/>
              <a:ext cx="78303" cy="66375"/>
            </a:xfrm>
            <a:custGeom>
              <a:avLst/>
              <a:gdLst/>
              <a:ahLst/>
              <a:cxnLst/>
              <a:rect l="l" t="t" r="r" b="b"/>
              <a:pathLst>
                <a:path w="3571" h="3027" extrusionOk="0">
                  <a:moveTo>
                    <a:pt x="2036" y="1"/>
                  </a:moveTo>
                  <a:cubicBezTo>
                    <a:pt x="701" y="1"/>
                    <a:pt x="1" y="1635"/>
                    <a:pt x="968" y="2569"/>
                  </a:cubicBezTo>
                  <a:cubicBezTo>
                    <a:pt x="1284" y="2885"/>
                    <a:pt x="1671" y="3026"/>
                    <a:pt x="2049" y="3026"/>
                  </a:cubicBezTo>
                  <a:cubicBezTo>
                    <a:pt x="2828" y="3026"/>
                    <a:pt x="3570" y="2423"/>
                    <a:pt x="3570" y="1502"/>
                  </a:cubicBezTo>
                  <a:cubicBezTo>
                    <a:pt x="3570" y="668"/>
                    <a:pt x="2870" y="1"/>
                    <a:pt x="2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634;p102">
              <a:extLst>
                <a:ext uri="{FF2B5EF4-FFF2-40B4-BE49-F238E27FC236}">
                  <a16:creationId xmlns:a16="http://schemas.microsoft.com/office/drawing/2014/main" id="{983F687E-1933-87D0-5CF0-4026C1107B86}"/>
                </a:ext>
              </a:extLst>
            </p:cNvPr>
            <p:cNvSpPr/>
            <p:nvPr/>
          </p:nvSpPr>
          <p:spPr>
            <a:xfrm>
              <a:off x="2920188" y="828225"/>
              <a:ext cx="30900" cy="229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635;p102">
              <a:extLst>
                <a:ext uri="{FF2B5EF4-FFF2-40B4-BE49-F238E27FC236}">
                  <a16:creationId xmlns:a16="http://schemas.microsoft.com/office/drawing/2014/main" id="{C2B48C87-597C-E29A-F7BD-D43AD0327D8D}"/>
                </a:ext>
              </a:extLst>
            </p:cNvPr>
            <p:cNvSpPr/>
            <p:nvPr/>
          </p:nvSpPr>
          <p:spPr>
            <a:xfrm>
              <a:off x="2889225" y="942225"/>
              <a:ext cx="35400" cy="11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636;p102">
              <a:extLst>
                <a:ext uri="{FF2B5EF4-FFF2-40B4-BE49-F238E27FC236}">
                  <a16:creationId xmlns:a16="http://schemas.microsoft.com/office/drawing/2014/main" id="{DEFDCD09-C752-5072-0944-5210BEA7A270}"/>
                </a:ext>
              </a:extLst>
            </p:cNvPr>
            <p:cNvSpPr/>
            <p:nvPr/>
          </p:nvSpPr>
          <p:spPr>
            <a:xfrm>
              <a:off x="2860725" y="996525"/>
              <a:ext cx="30900" cy="6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637;p102">
              <a:extLst>
                <a:ext uri="{FF2B5EF4-FFF2-40B4-BE49-F238E27FC236}">
                  <a16:creationId xmlns:a16="http://schemas.microsoft.com/office/drawing/2014/main" id="{63C61BDD-E7ED-7AF5-D9C2-2882AF763F67}"/>
                </a:ext>
              </a:extLst>
            </p:cNvPr>
            <p:cNvSpPr/>
            <p:nvPr/>
          </p:nvSpPr>
          <p:spPr>
            <a:xfrm>
              <a:off x="2942863" y="942225"/>
              <a:ext cx="35400" cy="11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638;p102">
              <a:extLst>
                <a:ext uri="{FF2B5EF4-FFF2-40B4-BE49-F238E27FC236}">
                  <a16:creationId xmlns:a16="http://schemas.microsoft.com/office/drawing/2014/main" id="{0ED497F3-3BEC-EA7F-BE74-3C7BAF68F7D1}"/>
                </a:ext>
              </a:extLst>
            </p:cNvPr>
            <p:cNvSpPr/>
            <p:nvPr/>
          </p:nvSpPr>
          <p:spPr>
            <a:xfrm>
              <a:off x="2969075" y="867575"/>
              <a:ext cx="354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639;p102">
              <a:extLst>
                <a:ext uri="{FF2B5EF4-FFF2-40B4-BE49-F238E27FC236}">
                  <a16:creationId xmlns:a16="http://schemas.microsoft.com/office/drawing/2014/main" id="{3E7D212C-CBAD-1BD2-0237-6D6954218771}"/>
                </a:ext>
              </a:extLst>
            </p:cNvPr>
            <p:cNvSpPr/>
            <p:nvPr/>
          </p:nvSpPr>
          <p:spPr>
            <a:xfrm>
              <a:off x="2991375" y="980500"/>
              <a:ext cx="62700" cy="7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640;p102">
              <a:extLst>
                <a:ext uri="{FF2B5EF4-FFF2-40B4-BE49-F238E27FC236}">
                  <a16:creationId xmlns:a16="http://schemas.microsoft.com/office/drawing/2014/main" id="{407E9189-8111-2DC1-76A7-BED4B4D096B8}"/>
                </a:ext>
              </a:extLst>
            </p:cNvPr>
            <p:cNvSpPr/>
            <p:nvPr/>
          </p:nvSpPr>
          <p:spPr>
            <a:xfrm>
              <a:off x="3106950" y="892547"/>
              <a:ext cx="30900" cy="165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641;p102">
              <a:extLst>
                <a:ext uri="{FF2B5EF4-FFF2-40B4-BE49-F238E27FC236}">
                  <a16:creationId xmlns:a16="http://schemas.microsoft.com/office/drawing/2014/main" id="{B393D04E-A1D5-2E56-D86D-BE02AFF95A55}"/>
                </a:ext>
              </a:extLst>
            </p:cNvPr>
            <p:cNvSpPr/>
            <p:nvPr/>
          </p:nvSpPr>
          <p:spPr>
            <a:xfrm>
              <a:off x="3075975" y="942113"/>
              <a:ext cx="35400" cy="11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642;p102">
              <a:extLst>
                <a:ext uri="{FF2B5EF4-FFF2-40B4-BE49-F238E27FC236}">
                  <a16:creationId xmlns:a16="http://schemas.microsoft.com/office/drawing/2014/main" id="{24A311E3-8A42-CD03-1003-C1E520D9F501}"/>
                </a:ext>
              </a:extLst>
            </p:cNvPr>
            <p:cNvSpPr/>
            <p:nvPr/>
          </p:nvSpPr>
          <p:spPr>
            <a:xfrm>
              <a:off x="3047475" y="996413"/>
              <a:ext cx="30900" cy="6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643;p102">
              <a:extLst>
                <a:ext uri="{FF2B5EF4-FFF2-40B4-BE49-F238E27FC236}">
                  <a16:creationId xmlns:a16="http://schemas.microsoft.com/office/drawing/2014/main" id="{386997B2-1946-C0F0-6203-47734051AB5A}"/>
                </a:ext>
              </a:extLst>
            </p:cNvPr>
            <p:cNvSpPr/>
            <p:nvPr/>
          </p:nvSpPr>
          <p:spPr>
            <a:xfrm>
              <a:off x="3129613" y="942113"/>
              <a:ext cx="35400" cy="11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644;p102">
              <a:extLst>
                <a:ext uri="{FF2B5EF4-FFF2-40B4-BE49-F238E27FC236}">
                  <a16:creationId xmlns:a16="http://schemas.microsoft.com/office/drawing/2014/main" id="{8221653A-D5DF-6F12-2E42-A25F8152E722}"/>
                </a:ext>
              </a:extLst>
            </p:cNvPr>
            <p:cNvSpPr/>
            <p:nvPr/>
          </p:nvSpPr>
          <p:spPr>
            <a:xfrm>
              <a:off x="3155825" y="819853"/>
              <a:ext cx="35400" cy="238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645;p102">
              <a:extLst>
                <a:ext uri="{FF2B5EF4-FFF2-40B4-BE49-F238E27FC236}">
                  <a16:creationId xmlns:a16="http://schemas.microsoft.com/office/drawing/2014/main" id="{A0FC70AA-1DEC-8F3A-E213-660C1BE4FE2B}"/>
                </a:ext>
              </a:extLst>
            </p:cNvPr>
            <p:cNvSpPr/>
            <p:nvPr/>
          </p:nvSpPr>
          <p:spPr>
            <a:xfrm>
              <a:off x="3178125" y="980388"/>
              <a:ext cx="62700" cy="7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646;p102">
              <a:extLst>
                <a:ext uri="{FF2B5EF4-FFF2-40B4-BE49-F238E27FC236}">
                  <a16:creationId xmlns:a16="http://schemas.microsoft.com/office/drawing/2014/main" id="{3CA13C16-29C4-34BC-C1C3-74C8C4FC9E13}"/>
                </a:ext>
              </a:extLst>
            </p:cNvPr>
            <p:cNvSpPr/>
            <p:nvPr/>
          </p:nvSpPr>
          <p:spPr>
            <a:xfrm>
              <a:off x="3232150" y="942263"/>
              <a:ext cx="35400" cy="11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647;p102">
              <a:extLst>
                <a:ext uri="{FF2B5EF4-FFF2-40B4-BE49-F238E27FC236}">
                  <a16:creationId xmlns:a16="http://schemas.microsoft.com/office/drawing/2014/main" id="{600F9555-F790-E38E-CA9F-F3BF623CAAC7}"/>
                </a:ext>
              </a:extLst>
            </p:cNvPr>
            <p:cNvSpPr/>
            <p:nvPr/>
          </p:nvSpPr>
          <p:spPr>
            <a:xfrm>
              <a:off x="3258363" y="867613"/>
              <a:ext cx="354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648;p102">
              <a:extLst>
                <a:ext uri="{FF2B5EF4-FFF2-40B4-BE49-F238E27FC236}">
                  <a16:creationId xmlns:a16="http://schemas.microsoft.com/office/drawing/2014/main" id="{92D57DCC-AB61-65EE-1C1D-A5FAE03CF2A3}"/>
                </a:ext>
              </a:extLst>
            </p:cNvPr>
            <p:cNvSpPr/>
            <p:nvPr/>
          </p:nvSpPr>
          <p:spPr>
            <a:xfrm>
              <a:off x="3280663" y="980538"/>
              <a:ext cx="62700" cy="7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30696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76"/>
        <p:cNvGrpSpPr/>
        <p:nvPr/>
      </p:nvGrpSpPr>
      <p:grpSpPr>
        <a:xfrm>
          <a:off x="0" y="0"/>
          <a:ext cx="0" cy="0"/>
          <a:chOff x="0" y="0"/>
          <a:chExt cx="0" cy="0"/>
        </a:xfrm>
      </p:grpSpPr>
      <p:sp>
        <p:nvSpPr>
          <p:cNvPr id="2980" name="Google Shape;2980;p69"/>
          <p:cNvSpPr txBox="1">
            <a:spLocks noGrp="1"/>
          </p:cNvSpPr>
          <p:nvPr>
            <p:ph type="title" idx="6"/>
          </p:nvPr>
        </p:nvSpPr>
        <p:spPr>
          <a:xfrm>
            <a:off x="2400300" y="333981"/>
            <a:ext cx="1802775"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t>Limits</a:t>
            </a:r>
            <a:endParaRPr dirty="0"/>
          </a:p>
        </p:txBody>
      </p:sp>
      <p:grpSp>
        <p:nvGrpSpPr>
          <p:cNvPr id="2987" name="Google Shape;2987;p69"/>
          <p:cNvGrpSpPr/>
          <p:nvPr/>
        </p:nvGrpSpPr>
        <p:grpSpPr>
          <a:xfrm>
            <a:off x="7776363" y="3018693"/>
            <a:ext cx="453100" cy="441075"/>
            <a:chOff x="4728138" y="2705000"/>
            <a:chExt cx="453100" cy="441075"/>
          </a:xfrm>
        </p:grpSpPr>
        <p:sp>
          <p:nvSpPr>
            <p:cNvPr id="2988" name="Google Shape;2988;p69"/>
            <p:cNvSpPr/>
            <p:nvPr/>
          </p:nvSpPr>
          <p:spPr>
            <a:xfrm>
              <a:off x="4728138" y="2705000"/>
              <a:ext cx="451725" cy="190150"/>
            </a:xfrm>
            <a:custGeom>
              <a:avLst/>
              <a:gdLst/>
              <a:ahLst/>
              <a:cxnLst/>
              <a:rect l="l" t="t" r="r" b="b"/>
              <a:pathLst>
                <a:path w="18069" h="7606" extrusionOk="0">
                  <a:moveTo>
                    <a:pt x="9072" y="0"/>
                  </a:moveTo>
                  <a:cubicBezTo>
                    <a:pt x="8956" y="0"/>
                    <a:pt x="8840" y="45"/>
                    <a:pt x="8752" y="134"/>
                  </a:cubicBezTo>
                  <a:lnTo>
                    <a:pt x="461" y="6681"/>
                  </a:lnTo>
                  <a:cubicBezTo>
                    <a:pt x="0" y="7026"/>
                    <a:pt x="332" y="7605"/>
                    <a:pt x="778" y="7605"/>
                  </a:cubicBezTo>
                  <a:cubicBezTo>
                    <a:pt x="882" y="7605"/>
                    <a:pt x="993" y="7573"/>
                    <a:pt x="1102" y="7499"/>
                  </a:cubicBezTo>
                  <a:lnTo>
                    <a:pt x="9107" y="1201"/>
                  </a:lnTo>
                  <a:lnTo>
                    <a:pt x="17077" y="7499"/>
                  </a:lnTo>
                  <a:cubicBezTo>
                    <a:pt x="17145" y="7566"/>
                    <a:pt x="17276" y="7602"/>
                    <a:pt x="17381" y="7605"/>
                  </a:cubicBezTo>
                  <a:lnTo>
                    <a:pt x="17381" y="7605"/>
                  </a:lnTo>
                  <a:cubicBezTo>
                    <a:pt x="17865" y="7590"/>
                    <a:pt x="18069" y="6962"/>
                    <a:pt x="17682" y="6681"/>
                  </a:cubicBezTo>
                  <a:lnTo>
                    <a:pt x="9392" y="134"/>
                  </a:lnTo>
                  <a:cubicBezTo>
                    <a:pt x="9303" y="45"/>
                    <a:pt x="9187" y="0"/>
                    <a:pt x="9072" y="0"/>
                  </a:cubicBezTo>
                  <a:close/>
                  <a:moveTo>
                    <a:pt x="17381" y="7605"/>
                  </a:moveTo>
                  <a:cubicBezTo>
                    <a:pt x="17374" y="7606"/>
                    <a:pt x="17368" y="7606"/>
                    <a:pt x="17362" y="7606"/>
                  </a:cubicBezTo>
                  <a:lnTo>
                    <a:pt x="17398" y="7606"/>
                  </a:lnTo>
                  <a:cubicBezTo>
                    <a:pt x="17392" y="7606"/>
                    <a:pt x="17386" y="7606"/>
                    <a:pt x="17381" y="760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69"/>
            <p:cNvSpPr/>
            <p:nvPr/>
          </p:nvSpPr>
          <p:spPr>
            <a:xfrm>
              <a:off x="4731638" y="3120100"/>
              <a:ext cx="449600" cy="25975"/>
            </a:xfrm>
            <a:custGeom>
              <a:avLst/>
              <a:gdLst/>
              <a:ahLst/>
              <a:cxnLst/>
              <a:rect l="l" t="t" r="r" b="b"/>
              <a:pathLst>
                <a:path w="17984" h="1039" extrusionOk="0">
                  <a:moveTo>
                    <a:pt x="17322" y="0"/>
                  </a:moveTo>
                  <a:cubicBezTo>
                    <a:pt x="17301" y="0"/>
                    <a:pt x="17280" y="1"/>
                    <a:pt x="17258" y="4"/>
                  </a:cubicBezTo>
                  <a:lnTo>
                    <a:pt x="641" y="4"/>
                  </a:lnTo>
                  <a:cubicBezTo>
                    <a:pt x="1" y="75"/>
                    <a:pt x="1" y="964"/>
                    <a:pt x="641" y="1035"/>
                  </a:cubicBezTo>
                  <a:lnTo>
                    <a:pt x="17258" y="1035"/>
                  </a:lnTo>
                  <a:cubicBezTo>
                    <a:pt x="17280" y="1037"/>
                    <a:pt x="17301" y="1038"/>
                    <a:pt x="17322" y="1038"/>
                  </a:cubicBezTo>
                  <a:cubicBezTo>
                    <a:pt x="17984" y="1038"/>
                    <a:pt x="17984" y="0"/>
                    <a:pt x="17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69"/>
            <p:cNvSpPr/>
            <p:nvPr/>
          </p:nvSpPr>
          <p:spPr>
            <a:xfrm>
              <a:off x="4761013" y="2767925"/>
              <a:ext cx="389625" cy="327375"/>
            </a:xfrm>
            <a:custGeom>
              <a:avLst/>
              <a:gdLst/>
              <a:ahLst/>
              <a:cxnLst/>
              <a:rect l="l" t="t" r="r" b="b"/>
              <a:pathLst>
                <a:path w="15585" h="13095" extrusionOk="0">
                  <a:moveTo>
                    <a:pt x="9874" y="4715"/>
                  </a:moveTo>
                  <a:cubicBezTo>
                    <a:pt x="10150" y="4715"/>
                    <a:pt x="10425" y="4911"/>
                    <a:pt x="10390" y="5302"/>
                  </a:cubicBezTo>
                  <a:lnTo>
                    <a:pt x="10390" y="5480"/>
                  </a:lnTo>
                  <a:lnTo>
                    <a:pt x="10888" y="5480"/>
                  </a:lnTo>
                  <a:cubicBezTo>
                    <a:pt x="11528" y="5516"/>
                    <a:pt x="11528" y="6441"/>
                    <a:pt x="10888" y="6512"/>
                  </a:cubicBezTo>
                  <a:lnTo>
                    <a:pt x="9856" y="6512"/>
                  </a:lnTo>
                  <a:cubicBezTo>
                    <a:pt x="9180" y="6512"/>
                    <a:pt x="9180" y="7544"/>
                    <a:pt x="9856" y="7544"/>
                  </a:cubicBezTo>
                  <a:cubicBezTo>
                    <a:pt x="11599" y="7544"/>
                    <a:pt x="12026" y="9963"/>
                    <a:pt x="10390" y="10532"/>
                  </a:cubicBezTo>
                  <a:lnTo>
                    <a:pt x="10390" y="10817"/>
                  </a:lnTo>
                  <a:cubicBezTo>
                    <a:pt x="10354" y="11120"/>
                    <a:pt x="10105" y="11271"/>
                    <a:pt x="9860" y="11271"/>
                  </a:cubicBezTo>
                  <a:cubicBezTo>
                    <a:pt x="9616" y="11271"/>
                    <a:pt x="9376" y="11120"/>
                    <a:pt x="9358" y="10817"/>
                  </a:cubicBezTo>
                  <a:lnTo>
                    <a:pt x="9358" y="10639"/>
                  </a:lnTo>
                  <a:lnTo>
                    <a:pt x="8824" y="10639"/>
                  </a:lnTo>
                  <a:cubicBezTo>
                    <a:pt x="8184" y="10568"/>
                    <a:pt x="8184" y="9643"/>
                    <a:pt x="8824" y="9607"/>
                  </a:cubicBezTo>
                  <a:lnTo>
                    <a:pt x="9856" y="9607"/>
                  </a:lnTo>
                  <a:cubicBezTo>
                    <a:pt x="10568" y="9607"/>
                    <a:pt x="10568" y="8576"/>
                    <a:pt x="9856" y="8576"/>
                  </a:cubicBezTo>
                  <a:cubicBezTo>
                    <a:pt x="8113" y="8576"/>
                    <a:pt x="7686" y="6120"/>
                    <a:pt x="9358" y="5551"/>
                  </a:cubicBezTo>
                  <a:lnTo>
                    <a:pt x="9358" y="5302"/>
                  </a:lnTo>
                  <a:cubicBezTo>
                    <a:pt x="9322" y="4911"/>
                    <a:pt x="9598" y="4715"/>
                    <a:pt x="9874" y="4715"/>
                  </a:cubicBezTo>
                  <a:close/>
                  <a:moveTo>
                    <a:pt x="5715" y="4768"/>
                  </a:moveTo>
                  <a:cubicBezTo>
                    <a:pt x="5969" y="4768"/>
                    <a:pt x="6227" y="4946"/>
                    <a:pt x="6227" y="5302"/>
                  </a:cubicBezTo>
                  <a:lnTo>
                    <a:pt x="6227" y="5480"/>
                  </a:lnTo>
                  <a:lnTo>
                    <a:pt x="6761" y="5480"/>
                  </a:lnTo>
                  <a:cubicBezTo>
                    <a:pt x="6782" y="5478"/>
                    <a:pt x="6804" y="5477"/>
                    <a:pt x="6825" y="5477"/>
                  </a:cubicBezTo>
                  <a:cubicBezTo>
                    <a:pt x="7486" y="5477"/>
                    <a:pt x="7486" y="6515"/>
                    <a:pt x="6825" y="6515"/>
                  </a:cubicBezTo>
                  <a:cubicBezTo>
                    <a:pt x="6804" y="6515"/>
                    <a:pt x="6782" y="6514"/>
                    <a:pt x="6761" y="6512"/>
                  </a:cubicBezTo>
                  <a:lnTo>
                    <a:pt x="5729" y="6512"/>
                  </a:lnTo>
                  <a:cubicBezTo>
                    <a:pt x="5053" y="6512"/>
                    <a:pt x="5053" y="7544"/>
                    <a:pt x="5729" y="7544"/>
                  </a:cubicBezTo>
                  <a:cubicBezTo>
                    <a:pt x="7472" y="7544"/>
                    <a:pt x="7899" y="9963"/>
                    <a:pt x="6262" y="10532"/>
                  </a:cubicBezTo>
                  <a:lnTo>
                    <a:pt x="6262" y="10817"/>
                  </a:lnTo>
                  <a:cubicBezTo>
                    <a:pt x="6262" y="11155"/>
                    <a:pt x="6004" y="11324"/>
                    <a:pt x="5746" y="11324"/>
                  </a:cubicBezTo>
                  <a:cubicBezTo>
                    <a:pt x="5488" y="11324"/>
                    <a:pt x="5231" y="11155"/>
                    <a:pt x="5231" y="10817"/>
                  </a:cubicBezTo>
                  <a:lnTo>
                    <a:pt x="5231" y="10639"/>
                  </a:lnTo>
                  <a:lnTo>
                    <a:pt x="4697" y="10639"/>
                  </a:lnTo>
                  <a:cubicBezTo>
                    <a:pt x="4056" y="10568"/>
                    <a:pt x="4056" y="9643"/>
                    <a:pt x="4697" y="9607"/>
                  </a:cubicBezTo>
                  <a:lnTo>
                    <a:pt x="5729" y="9607"/>
                  </a:lnTo>
                  <a:cubicBezTo>
                    <a:pt x="6405" y="9607"/>
                    <a:pt x="6405" y="8576"/>
                    <a:pt x="5729" y="8576"/>
                  </a:cubicBezTo>
                  <a:cubicBezTo>
                    <a:pt x="3985" y="8576"/>
                    <a:pt x="3558" y="6120"/>
                    <a:pt x="5231" y="5551"/>
                  </a:cubicBezTo>
                  <a:lnTo>
                    <a:pt x="5231" y="5302"/>
                  </a:lnTo>
                  <a:cubicBezTo>
                    <a:pt x="5213" y="4946"/>
                    <a:pt x="5462" y="4768"/>
                    <a:pt x="5715" y="4768"/>
                  </a:cubicBezTo>
                  <a:close/>
                  <a:moveTo>
                    <a:pt x="7792" y="1"/>
                  </a:moveTo>
                  <a:lnTo>
                    <a:pt x="4128" y="2918"/>
                  </a:lnTo>
                  <a:lnTo>
                    <a:pt x="0" y="6156"/>
                  </a:lnTo>
                  <a:lnTo>
                    <a:pt x="0" y="13094"/>
                  </a:lnTo>
                  <a:lnTo>
                    <a:pt x="15585" y="13094"/>
                  </a:lnTo>
                  <a:lnTo>
                    <a:pt x="15585" y="6120"/>
                  </a:lnTo>
                  <a:lnTo>
                    <a:pt x="15158" y="5800"/>
                  </a:lnTo>
                  <a:lnTo>
                    <a:pt x="77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1" name="Google Shape;3001;p69"/>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69">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69">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04" name="Google Shape;3004;p69"/>
          <p:cNvGrpSpPr/>
          <p:nvPr/>
        </p:nvGrpSpPr>
        <p:grpSpPr>
          <a:xfrm>
            <a:off x="4736475" y="4873138"/>
            <a:ext cx="204457" cy="190123"/>
            <a:chOff x="4426425" y="4796938"/>
            <a:chExt cx="204457" cy="190123"/>
          </a:xfrm>
        </p:grpSpPr>
        <p:sp>
          <p:nvSpPr>
            <p:cNvPr id="3005" name="Google Shape;3005;p69"/>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69"/>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7" name="Google Shape;3007;p69"/>
          <p:cNvGrpSpPr/>
          <p:nvPr/>
        </p:nvGrpSpPr>
        <p:grpSpPr>
          <a:xfrm flipH="1">
            <a:off x="4203075" y="4873138"/>
            <a:ext cx="204457" cy="190123"/>
            <a:chOff x="4426425" y="4796938"/>
            <a:chExt cx="204457" cy="190123"/>
          </a:xfrm>
        </p:grpSpPr>
        <p:sp>
          <p:nvSpPr>
            <p:cNvPr id="3008" name="Google Shape;3008;p69"/>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69"/>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685;p59">
            <a:extLst>
              <a:ext uri="{FF2B5EF4-FFF2-40B4-BE49-F238E27FC236}">
                <a16:creationId xmlns:a16="http://schemas.microsoft.com/office/drawing/2014/main" id="{68977F85-D593-F2D8-AC64-E429F9CFA0E1}"/>
              </a:ext>
            </a:extLst>
          </p:cNvPr>
          <p:cNvSpPr txBox="1">
            <a:spLocks noGrp="1"/>
          </p:cNvSpPr>
          <p:nvPr>
            <p:ph type="subTitle" idx="1"/>
          </p:nvPr>
        </p:nvSpPr>
        <p:spPr>
          <a:xfrm>
            <a:off x="2048932" y="1117600"/>
            <a:ext cx="6764867" cy="3225799"/>
          </a:xfrm>
          <a:prstGeom prst="rect">
            <a:avLst/>
          </a:prstGeom>
          <a:ln>
            <a:noFill/>
          </a:ln>
        </p:spPr>
        <p:txBody>
          <a:bodyPr spcFirstLastPara="1" wrap="square" lIns="91425" tIns="91425" rIns="91425" bIns="91425" anchor="ctr" anchorCtr="0">
            <a:noAutofit/>
          </a:bodyPr>
          <a:lstStyle/>
          <a:p>
            <a:pPr algn="l">
              <a:lnSpc>
                <a:spcPct val="107000"/>
              </a:lnSpc>
              <a:spcAft>
                <a:spcPts val="800"/>
              </a:spcAft>
              <a:buFont typeface="Wingdings" panose="05000000000000000000" pitchFamily="2" charset="2"/>
              <a:buChar char="q"/>
            </a:pPr>
            <a:r>
              <a:rPr lang="es-ES" dirty="0" err="1"/>
              <a:t>We</a:t>
            </a:r>
            <a:r>
              <a:rPr lang="es-ES" dirty="0"/>
              <a:t> </a:t>
            </a:r>
            <a:r>
              <a:rPr lang="es-ES" dirty="0" err="1"/>
              <a:t>have</a:t>
            </a:r>
            <a:r>
              <a:rPr lang="es-ES" dirty="0"/>
              <a:t> </a:t>
            </a:r>
            <a:r>
              <a:rPr lang="es-ES" dirty="0" err="1"/>
              <a:t>client</a:t>
            </a:r>
            <a:r>
              <a:rPr lang="es-ES" dirty="0"/>
              <a:t> </a:t>
            </a:r>
            <a:r>
              <a:rPr lang="es-ES" dirty="0" err="1"/>
              <a:t>payment</a:t>
            </a:r>
            <a:r>
              <a:rPr lang="es-ES" dirty="0"/>
              <a:t> </a:t>
            </a:r>
            <a:r>
              <a:rPr lang="es-ES" dirty="0" err="1"/>
              <a:t>history</a:t>
            </a:r>
            <a:r>
              <a:rPr lang="es-ES" dirty="0"/>
              <a:t> </a:t>
            </a:r>
            <a:r>
              <a:rPr lang="es-ES" dirty="0" err="1"/>
              <a:t>only</a:t>
            </a:r>
            <a:r>
              <a:rPr lang="es-ES" dirty="0"/>
              <a:t> </a:t>
            </a:r>
            <a:r>
              <a:rPr lang="es-ES" dirty="0" err="1"/>
              <a:t>for</a:t>
            </a:r>
            <a:r>
              <a:rPr lang="es-ES" dirty="0"/>
              <a:t> 6 </a:t>
            </a:r>
            <a:r>
              <a:rPr lang="es-ES" dirty="0" err="1"/>
              <a:t>months</a:t>
            </a:r>
            <a:endParaRPr lang="es-ES" dirty="0"/>
          </a:p>
          <a:p>
            <a:pPr algn="l">
              <a:lnSpc>
                <a:spcPct val="107000"/>
              </a:lnSpc>
              <a:spcAft>
                <a:spcPts val="800"/>
              </a:spcAft>
              <a:buFont typeface="Wingdings" panose="05000000000000000000" pitchFamily="2" charset="2"/>
              <a:buChar char="q"/>
            </a:pPr>
            <a:r>
              <a:rPr lang="es-ES" dirty="0"/>
              <a:t>We </a:t>
            </a:r>
            <a:r>
              <a:rPr lang="es-ES" dirty="0" err="1"/>
              <a:t>don’t</a:t>
            </a:r>
            <a:r>
              <a:rPr lang="es-ES" dirty="0"/>
              <a:t> </a:t>
            </a:r>
            <a:r>
              <a:rPr lang="es-ES" dirty="0" err="1"/>
              <a:t>know</a:t>
            </a:r>
            <a:r>
              <a:rPr lang="es-ES" dirty="0"/>
              <a:t> </a:t>
            </a:r>
            <a:r>
              <a:rPr lang="es-ES" dirty="0" err="1"/>
              <a:t>interesting</a:t>
            </a:r>
            <a:r>
              <a:rPr lang="es-ES" dirty="0"/>
              <a:t> </a:t>
            </a:r>
            <a:r>
              <a:rPr lang="es-ES" dirty="0" err="1"/>
              <a:t>rate</a:t>
            </a:r>
            <a:endParaRPr lang="es-ES" dirty="0"/>
          </a:p>
          <a:p>
            <a:pPr algn="l">
              <a:lnSpc>
                <a:spcPct val="107000"/>
              </a:lnSpc>
              <a:spcAft>
                <a:spcPts val="800"/>
              </a:spcAft>
              <a:buFont typeface="Wingdings" panose="05000000000000000000" pitchFamily="2" charset="2"/>
              <a:buChar char="q"/>
            </a:pPr>
            <a:r>
              <a:rPr lang="es-ES" dirty="0" err="1"/>
              <a:t>We</a:t>
            </a:r>
            <a:r>
              <a:rPr lang="es-ES" dirty="0"/>
              <a:t> </a:t>
            </a:r>
            <a:r>
              <a:rPr lang="es-ES" dirty="0" err="1"/>
              <a:t>don’t</a:t>
            </a:r>
            <a:r>
              <a:rPr lang="es-ES" dirty="0"/>
              <a:t> </a:t>
            </a:r>
            <a:r>
              <a:rPr lang="es-ES" dirty="0" err="1"/>
              <a:t>know</a:t>
            </a:r>
            <a:r>
              <a:rPr lang="es-ES" dirty="0"/>
              <a:t> </a:t>
            </a:r>
            <a:r>
              <a:rPr lang="es-ES" dirty="0" err="1"/>
              <a:t>client’s</a:t>
            </a:r>
            <a:r>
              <a:rPr lang="es-ES" dirty="0"/>
              <a:t> </a:t>
            </a:r>
            <a:r>
              <a:rPr lang="es-ES" dirty="0" err="1"/>
              <a:t>assets</a:t>
            </a:r>
            <a:r>
              <a:rPr lang="es-ES" dirty="0"/>
              <a:t>, monthly </a:t>
            </a:r>
            <a:r>
              <a:rPr lang="es-ES" dirty="0" err="1"/>
              <a:t>incom</a:t>
            </a:r>
            <a:endParaRPr lang="es-ES" dirty="0"/>
          </a:p>
          <a:p>
            <a:pPr algn="l">
              <a:lnSpc>
                <a:spcPct val="107000"/>
              </a:lnSpc>
              <a:spcAft>
                <a:spcPts val="800"/>
              </a:spcAft>
              <a:buFont typeface="Wingdings" panose="05000000000000000000" pitchFamily="2" charset="2"/>
              <a:buChar char="q"/>
            </a:pPr>
            <a:r>
              <a:rPr lang="es-ES" dirty="0"/>
              <a:t>We </a:t>
            </a:r>
            <a:r>
              <a:rPr lang="es-ES" dirty="0" err="1"/>
              <a:t>cannot</a:t>
            </a:r>
            <a:r>
              <a:rPr lang="es-ES" dirty="0"/>
              <a:t> control </a:t>
            </a:r>
            <a:r>
              <a:rPr lang="es-ES" dirty="0" err="1"/>
              <a:t>customer</a:t>
            </a:r>
            <a:r>
              <a:rPr lang="es-ES" dirty="0"/>
              <a:t> </a:t>
            </a:r>
            <a:r>
              <a:rPr lang="es-ES" dirty="0" err="1"/>
              <a:t>spending</a:t>
            </a:r>
            <a:r>
              <a:rPr lang="es-ES" dirty="0"/>
              <a:t> </a:t>
            </a:r>
            <a:r>
              <a:rPr lang="es-ES" dirty="0" err="1"/>
              <a:t>habits</a:t>
            </a:r>
            <a:r>
              <a:rPr lang="es-ES" dirty="0"/>
              <a:t> </a:t>
            </a:r>
          </a:p>
          <a:p>
            <a:pPr algn="l">
              <a:lnSpc>
                <a:spcPct val="107000"/>
              </a:lnSpc>
              <a:spcAft>
                <a:spcPts val="800"/>
              </a:spcAft>
              <a:buFont typeface="Wingdings" panose="05000000000000000000" pitchFamily="2" charset="2"/>
              <a:buChar char="q"/>
            </a:pPr>
            <a:r>
              <a:rPr lang="es-ES" dirty="0"/>
              <a:t>We removed </a:t>
            </a:r>
            <a:r>
              <a:rPr lang="es-ES" dirty="0" err="1"/>
              <a:t>outliers</a:t>
            </a:r>
            <a:r>
              <a:rPr lang="es-ES" dirty="0"/>
              <a:t>  (clients </a:t>
            </a:r>
            <a:r>
              <a:rPr lang="es-ES" dirty="0" err="1"/>
              <a:t>who</a:t>
            </a:r>
            <a:r>
              <a:rPr lang="es-ES" dirty="0"/>
              <a:t> </a:t>
            </a:r>
            <a:r>
              <a:rPr lang="es-ES" dirty="0" err="1"/>
              <a:t>have</a:t>
            </a:r>
            <a:r>
              <a:rPr lang="es-ES" dirty="0"/>
              <a:t> </a:t>
            </a:r>
            <a:r>
              <a:rPr lang="es-ES" dirty="0" err="1"/>
              <a:t>credit</a:t>
            </a:r>
            <a:r>
              <a:rPr lang="es-ES" dirty="0"/>
              <a:t> </a:t>
            </a:r>
            <a:r>
              <a:rPr lang="es-ES" dirty="0" err="1"/>
              <a:t>limit</a:t>
            </a:r>
            <a:r>
              <a:rPr lang="es-ES" dirty="0"/>
              <a:t> &gt; 600k and </a:t>
            </a:r>
            <a:r>
              <a:rPr lang="es-ES" dirty="0" err="1"/>
              <a:t>those</a:t>
            </a:r>
            <a:r>
              <a:rPr lang="es-ES" dirty="0"/>
              <a:t> </a:t>
            </a:r>
            <a:r>
              <a:rPr lang="es-ES" dirty="0" err="1"/>
              <a:t>who</a:t>
            </a:r>
            <a:r>
              <a:rPr lang="es-ES" dirty="0"/>
              <a:t> </a:t>
            </a:r>
            <a:r>
              <a:rPr lang="es-ES" dirty="0" err="1"/>
              <a:t>have</a:t>
            </a:r>
            <a:r>
              <a:rPr lang="es-ES" dirty="0"/>
              <a:t> a negative </a:t>
            </a:r>
            <a:r>
              <a:rPr lang="es-ES" dirty="0" err="1"/>
              <a:t>value</a:t>
            </a:r>
            <a:r>
              <a:rPr lang="es-ES" dirty="0"/>
              <a:t> in </a:t>
            </a:r>
            <a:r>
              <a:rPr lang="es-ES" dirty="0" err="1"/>
              <a:t>columns</a:t>
            </a:r>
            <a:r>
              <a:rPr lang="es-ES" dirty="0"/>
              <a:t> </a:t>
            </a:r>
            <a:r>
              <a:rPr lang="es-ES" dirty="0" err="1"/>
              <a:t>spent</a:t>
            </a:r>
            <a:r>
              <a:rPr lang="es-ES" dirty="0"/>
              <a:t> </a:t>
            </a:r>
            <a:r>
              <a:rPr lang="es-ES" dirty="0" err="1"/>
              <a:t>amount</a:t>
            </a:r>
            <a:r>
              <a:rPr lang="es-ES" dirty="0"/>
              <a:t> as </a:t>
            </a:r>
            <a:r>
              <a:rPr lang="es-ES" dirty="0" err="1"/>
              <a:t>well</a:t>
            </a:r>
            <a:r>
              <a:rPr lang="es-ES" dirty="0"/>
              <a:t> ) in </a:t>
            </a:r>
            <a:r>
              <a:rPr lang="es-ES" dirty="0" err="1"/>
              <a:t>order</a:t>
            </a:r>
            <a:r>
              <a:rPr lang="es-ES" dirty="0"/>
              <a:t> </a:t>
            </a:r>
            <a:r>
              <a:rPr lang="es-ES" dirty="0" err="1"/>
              <a:t>to</a:t>
            </a:r>
            <a:r>
              <a:rPr lang="es-ES" dirty="0"/>
              <a:t> </a:t>
            </a:r>
            <a:r>
              <a:rPr lang="es-ES" dirty="0" err="1"/>
              <a:t>increase</a:t>
            </a:r>
            <a:r>
              <a:rPr lang="es-ES" dirty="0"/>
              <a:t> a model </a:t>
            </a:r>
            <a:r>
              <a:rPr lang="es-ES" dirty="0" err="1"/>
              <a:t>accuracy</a:t>
            </a:r>
            <a:r>
              <a:rPr lang="es-ES" dirty="0"/>
              <a:t>.</a:t>
            </a:r>
          </a:p>
          <a:p>
            <a:pPr marL="0" indent="0"/>
            <a:endParaRPr lang="en-US" sz="1100" dirty="0"/>
          </a:p>
        </p:txBody>
      </p:sp>
      <p:pic>
        <p:nvPicPr>
          <p:cNvPr id="2" name="Imagen 1">
            <a:extLst>
              <a:ext uri="{FF2B5EF4-FFF2-40B4-BE49-F238E27FC236}">
                <a16:creationId xmlns:a16="http://schemas.microsoft.com/office/drawing/2014/main" id="{87330D61-0617-CAF6-D5A6-A8931FFFE6C2}"/>
              </a:ext>
            </a:extLst>
          </p:cNvPr>
          <p:cNvPicPr>
            <a:picLocks noChangeAspect="1"/>
          </p:cNvPicPr>
          <p:nvPr/>
        </p:nvPicPr>
        <p:blipFill>
          <a:blip r:embed="rId3"/>
          <a:stretch>
            <a:fillRect/>
          </a:stretch>
        </p:blipFill>
        <p:spPr>
          <a:xfrm>
            <a:off x="6757281" y="183281"/>
            <a:ext cx="2103914" cy="523273"/>
          </a:xfrm>
          <a:prstGeom prst="rect">
            <a:avLst/>
          </a:prstGeom>
        </p:spPr>
      </p:pic>
    </p:spTree>
    <p:extLst>
      <p:ext uri="{BB962C8B-B14F-4D97-AF65-F5344CB8AC3E}">
        <p14:creationId xmlns:p14="http://schemas.microsoft.com/office/powerpoint/2010/main" val="13077659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16"/>
        <p:cNvGrpSpPr/>
        <p:nvPr/>
      </p:nvGrpSpPr>
      <p:grpSpPr>
        <a:xfrm>
          <a:off x="0" y="0"/>
          <a:ext cx="0" cy="0"/>
          <a:chOff x="0" y="0"/>
          <a:chExt cx="0" cy="0"/>
        </a:xfrm>
      </p:grpSpPr>
      <p:sp>
        <p:nvSpPr>
          <p:cNvPr id="2618" name="Google Shape;2618;p63"/>
          <p:cNvSpPr/>
          <p:nvPr/>
        </p:nvSpPr>
        <p:spPr>
          <a:xfrm>
            <a:off x="819538" y="1748313"/>
            <a:ext cx="720900" cy="6837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63"/>
          <p:cNvSpPr txBox="1">
            <a:spLocks noGrp="1"/>
          </p:cNvSpPr>
          <p:nvPr>
            <p:ph type="title"/>
          </p:nvPr>
        </p:nvSpPr>
        <p:spPr>
          <a:xfrm>
            <a:off x="720000" y="535000"/>
            <a:ext cx="58005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Recomendations</a:t>
            </a:r>
            <a:endParaRPr dirty="0"/>
          </a:p>
        </p:txBody>
      </p:sp>
      <p:sp>
        <p:nvSpPr>
          <p:cNvPr id="2620" name="Google Shape;2620;p63"/>
          <p:cNvSpPr txBox="1">
            <a:spLocks noGrp="1"/>
          </p:cNvSpPr>
          <p:nvPr>
            <p:ph type="subTitle" idx="3"/>
          </p:nvPr>
        </p:nvSpPr>
        <p:spPr>
          <a:xfrm>
            <a:off x="941712" y="2801836"/>
            <a:ext cx="4732467" cy="713400"/>
          </a:xfrm>
          <a:prstGeom prst="rect">
            <a:avLst/>
          </a:prstGeom>
        </p:spPr>
        <p:txBody>
          <a:bodyPr spcFirstLastPara="1" wrap="square" lIns="91425" tIns="91425" rIns="91425" bIns="91425" anchor="ctr" anchorCtr="0">
            <a:noAutofit/>
          </a:bodyPr>
          <a:lstStyle/>
          <a:p>
            <a:pPr>
              <a:lnSpc>
                <a:spcPct val="107000"/>
              </a:lnSpc>
              <a:spcAft>
                <a:spcPts val="800"/>
              </a:spcAft>
              <a:buClr>
                <a:srgbClr val="002060"/>
              </a:buClr>
              <a:buFont typeface="Wingdings" panose="05000000000000000000" pitchFamily="2" charset="2"/>
              <a:buChar char="§"/>
            </a:pPr>
            <a:r>
              <a:rPr lang="es-ES" sz="1400" b="1" dirty="0" err="1">
                <a:solidFill>
                  <a:srgbClr val="FFC000"/>
                </a:solidFill>
              </a:rPr>
              <a:t>Client’s</a:t>
            </a:r>
            <a:r>
              <a:rPr lang="es-ES" sz="1400" b="1" dirty="0">
                <a:solidFill>
                  <a:srgbClr val="FFC000"/>
                </a:solidFill>
              </a:rPr>
              <a:t> </a:t>
            </a:r>
            <a:r>
              <a:rPr lang="es-ES" sz="1400" b="1" dirty="0" err="1">
                <a:solidFill>
                  <a:srgbClr val="FFC000"/>
                </a:solidFill>
              </a:rPr>
              <a:t>payment</a:t>
            </a:r>
            <a:r>
              <a:rPr lang="es-ES" sz="1400" b="1" dirty="0">
                <a:solidFill>
                  <a:srgbClr val="FFC000"/>
                </a:solidFill>
              </a:rPr>
              <a:t> </a:t>
            </a:r>
            <a:r>
              <a:rPr lang="es-ES" sz="1400" b="1" dirty="0" err="1">
                <a:solidFill>
                  <a:srgbClr val="FFC000"/>
                </a:solidFill>
              </a:rPr>
              <a:t>history</a:t>
            </a:r>
            <a:r>
              <a:rPr lang="es-ES" sz="1400" b="1" dirty="0">
                <a:solidFill>
                  <a:srgbClr val="FFC000"/>
                </a:solidFill>
              </a:rPr>
              <a:t> </a:t>
            </a:r>
            <a:r>
              <a:rPr lang="es-ES" sz="1400" b="1" dirty="0" err="1">
                <a:solidFill>
                  <a:srgbClr val="FFC000"/>
                </a:solidFill>
              </a:rPr>
              <a:t>for</a:t>
            </a:r>
            <a:r>
              <a:rPr lang="es-ES" sz="1400" b="1" dirty="0">
                <a:solidFill>
                  <a:srgbClr val="FFC000"/>
                </a:solidFill>
              </a:rPr>
              <a:t> 1 </a:t>
            </a:r>
            <a:r>
              <a:rPr lang="es-ES" sz="1400" b="1" dirty="0" err="1">
                <a:solidFill>
                  <a:srgbClr val="FFC000"/>
                </a:solidFill>
              </a:rPr>
              <a:t>year</a:t>
            </a:r>
            <a:r>
              <a:rPr lang="es-ES" sz="1400" b="1" dirty="0">
                <a:solidFill>
                  <a:srgbClr val="FFC000"/>
                </a:solidFill>
              </a:rPr>
              <a:t> </a:t>
            </a:r>
            <a:r>
              <a:rPr lang="es-ES" sz="1400" b="1" dirty="0" err="1">
                <a:solidFill>
                  <a:srgbClr val="FFC000"/>
                </a:solidFill>
              </a:rPr>
              <a:t>or</a:t>
            </a:r>
            <a:r>
              <a:rPr lang="es-ES" sz="1400" b="1" dirty="0">
                <a:solidFill>
                  <a:srgbClr val="FFC000"/>
                </a:solidFill>
              </a:rPr>
              <a:t> more</a:t>
            </a:r>
          </a:p>
        </p:txBody>
      </p:sp>
      <p:sp>
        <p:nvSpPr>
          <p:cNvPr id="2623" name="Google Shape;2623;p63"/>
          <p:cNvSpPr txBox="1">
            <a:spLocks noGrp="1"/>
          </p:cNvSpPr>
          <p:nvPr>
            <p:ph type="subTitle" idx="4"/>
          </p:nvPr>
        </p:nvSpPr>
        <p:spPr>
          <a:xfrm>
            <a:off x="941712" y="3392454"/>
            <a:ext cx="2621700" cy="547007"/>
          </a:xfrm>
          <a:prstGeom prst="rect">
            <a:avLst/>
          </a:prstGeom>
        </p:spPr>
        <p:txBody>
          <a:bodyPr spcFirstLastPara="1" wrap="square" lIns="91425" tIns="91425" rIns="91425" bIns="91425" anchor="ctr" anchorCtr="0">
            <a:noAutofit/>
          </a:bodyPr>
          <a:lstStyle/>
          <a:p>
            <a:pPr>
              <a:lnSpc>
                <a:spcPct val="107000"/>
              </a:lnSpc>
              <a:spcAft>
                <a:spcPts val="800"/>
              </a:spcAft>
              <a:buFont typeface="Wingdings" panose="05000000000000000000" pitchFamily="2" charset="2"/>
              <a:buChar char="§"/>
            </a:pPr>
            <a:r>
              <a:rPr lang="es-ES" sz="1400" b="1" dirty="0" err="1">
                <a:solidFill>
                  <a:srgbClr val="FFC000"/>
                </a:solidFill>
              </a:rPr>
              <a:t>Interesting</a:t>
            </a:r>
            <a:r>
              <a:rPr lang="es-ES" sz="1400" b="1" dirty="0">
                <a:solidFill>
                  <a:srgbClr val="FFC000"/>
                </a:solidFill>
              </a:rPr>
              <a:t> </a:t>
            </a:r>
            <a:r>
              <a:rPr lang="es-ES" sz="1400" b="1" dirty="0" err="1">
                <a:solidFill>
                  <a:srgbClr val="FFC000"/>
                </a:solidFill>
              </a:rPr>
              <a:t>rate</a:t>
            </a:r>
            <a:endParaRPr lang="es-ES" sz="1400" b="1" dirty="0">
              <a:solidFill>
                <a:srgbClr val="FFC000"/>
              </a:solidFill>
            </a:endParaRPr>
          </a:p>
        </p:txBody>
      </p:sp>
      <p:grpSp>
        <p:nvGrpSpPr>
          <p:cNvPr id="2624" name="Google Shape;2624;p63"/>
          <p:cNvGrpSpPr/>
          <p:nvPr/>
        </p:nvGrpSpPr>
        <p:grpSpPr>
          <a:xfrm>
            <a:off x="4186338" y="1869700"/>
            <a:ext cx="370950" cy="440925"/>
            <a:chOff x="5536663" y="3408675"/>
            <a:chExt cx="370950" cy="440925"/>
          </a:xfrm>
        </p:grpSpPr>
        <p:sp>
          <p:nvSpPr>
            <p:cNvPr id="2625" name="Google Shape;2625;p63"/>
            <p:cNvSpPr/>
            <p:nvPr/>
          </p:nvSpPr>
          <p:spPr>
            <a:xfrm>
              <a:off x="5622963" y="3408675"/>
              <a:ext cx="231300" cy="198100"/>
            </a:xfrm>
            <a:custGeom>
              <a:avLst/>
              <a:gdLst/>
              <a:ahLst/>
              <a:cxnLst/>
              <a:rect l="l" t="t" r="r" b="b"/>
              <a:pathLst>
                <a:path w="9252" h="7924" extrusionOk="0">
                  <a:moveTo>
                    <a:pt x="3999" y="1"/>
                  </a:moveTo>
                  <a:cubicBezTo>
                    <a:pt x="1960" y="1"/>
                    <a:pt x="0" y="1587"/>
                    <a:pt x="0" y="3974"/>
                  </a:cubicBezTo>
                  <a:cubicBezTo>
                    <a:pt x="0" y="6144"/>
                    <a:pt x="1779" y="7923"/>
                    <a:pt x="3949" y="7923"/>
                  </a:cubicBezTo>
                  <a:cubicBezTo>
                    <a:pt x="7508" y="7923"/>
                    <a:pt x="9251" y="3653"/>
                    <a:pt x="6760" y="1163"/>
                  </a:cubicBezTo>
                  <a:cubicBezTo>
                    <a:pt x="5957" y="360"/>
                    <a:pt x="4969" y="1"/>
                    <a:pt x="39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26" name="Google Shape;2626;p63"/>
            <p:cNvSpPr/>
            <p:nvPr/>
          </p:nvSpPr>
          <p:spPr>
            <a:xfrm>
              <a:off x="5536663" y="3606750"/>
              <a:ext cx="370950" cy="242850"/>
            </a:xfrm>
            <a:custGeom>
              <a:avLst/>
              <a:gdLst/>
              <a:ahLst/>
              <a:cxnLst/>
              <a:rect l="l" t="t" r="r" b="b"/>
              <a:pathLst>
                <a:path w="14838" h="9714" extrusionOk="0">
                  <a:moveTo>
                    <a:pt x="5551" y="0"/>
                  </a:moveTo>
                  <a:cubicBezTo>
                    <a:pt x="2491" y="0"/>
                    <a:pt x="1" y="2704"/>
                    <a:pt x="1" y="6049"/>
                  </a:cubicBezTo>
                  <a:lnTo>
                    <a:pt x="1" y="9215"/>
                  </a:lnTo>
                  <a:cubicBezTo>
                    <a:pt x="1" y="9500"/>
                    <a:pt x="250" y="9714"/>
                    <a:pt x="534" y="9714"/>
                  </a:cubicBezTo>
                  <a:lnTo>
                    <a:pt x="14304" y="9714"/>
                  </a:lnTo>
                  <a:cubicBezTo>
                    <a:pt x="14589" y="9714"/>
                    <a:pt x="14838" y="9500"/>
                    <a:pt x="14838" y="9215"/>
                  </a:cubicBezTo>
                  <a:lnTo>
                    <a:pt x="14838" y="6049"/>
                  </a:lnTo>
                  <a:cubicBezTo>
                    <a:pt x="14838" y="2704"/>
                    <a:pt x="12347" y="0"/>
                    <a:pt x="9287" y="0"/>
                  </a:cubicBezTo>
                  <a:lnTo>
                    <a:pt x="8967" y="0"/>
                  </a:lnTo>
                  <a:lnTo>
                    <a:pt x="8967" y="2526"/>
                  </a:lnTo>
                  <a:lnTo>
                    <a:pt x="9643" y="5942"/>
                  </a:lnTo>
                  <a:cubicBezTo>
                    <a:pt x="9679" y="6120"/>
                    <a:pt x="9607" y="6298"/>
                    <a:pt x="9465" y="6440"/>
                  </a:cubicBezTo>
                  <a:lnTo>
                    <a:pt x="7757" y="7863"/>
                  </a:lnTo>
                  <a:cubicBezTo>
                    <a:pt x="7651" y="7970"/>
                    <a:pt x="7544" y="8006"/>
                    <a:pt x="7401" y="8006"/>
                  </a:cubicBezTo>
                  <a:cubicBezTo>
                    <a:pt x="7295" y="8006"/>
                    <a:pt x="7188" y="7970"/>
                    <a:pt x="7081" y="7863"/>
                  </a:cubicBezTo>
                  <a:lnTo>
                    <a:pt x="5373" y="6440"/>
                  </a:lnTo>
                  <a:cubicBezTo>
                    <a:pt x="5231" y="6298"/>
                    <a:pt x="5160" y="6120"/>
                    <a:pt x="5195" y="5942"/>
                  </a:cubicBezTo>
                  <a:lnTo>
                    <a:pt x="5872" y="2526"/>
                  </a:lnTo>
                  <a:lnTo>
                    <a:pt x="58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27" name="Google Shape;2627;p63"/>
            <p:cNvSpPr/>
            <p:nvPr/>
          </p:nvSpPr>
          <p:spPr>
            <a:xfrm>
              <a:off x="5693213" y="3684125"/>
              <a:ext cx="57850" cy="92525"/>
            </a:xfrm>
            <a:custGeom>
              <a:avLst/>
              <a:gdLst/>
              <a:ahLst/>
              <a:cxnLst/>
              <a:rect l="l" t="t" r="r" b="b"/>
              <a:pathLst>
                <a:path w="2314" h="3701" extrusionOk="0">
                  <a:moveTo>
                    <a:pt x="535" y="1"/>
                  </a:moveTo>
                  <a:lnTo>
                    <a:pt x="1" y="2740"/>
                  </a:lnTo>
                  <a:lnTo>
                    <a:pt x="1139" y="3701"/>
                  </a:lnTo>
                  <a:lnTo>
                    <a:pt x="2314" y="2740"/>
                  </a:lnTo>
                  <a:lnTo>
                    <a:pt x="17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28" name="Google Shape;2628;p63"/>
            <p:cNvSpPr/>
            <p:nvPr/>
          </p:nvSpPr>
          <p:spPr>
            <a:xfrm>
              <a:off x="5709238" y="3632525"/>
              <a:ext cx="25825" cy="25825"/>
            </a:xfrm>
            <a:custGeom>
              <a:avLst/>
              <a:gdLst/>
              <a:ahLst/>
              <a:cxnLst/>
              <a:rect l="l" t="t" r="r" b="b"/>
              <a:pathLst>
                <a:path w="1033" h="1033" extrusionOk="0">
                  <a:moveTo>
                    <a:pt x="0" y="1"/>
                  </a:moveTo>
                  <a:lnTo>
                    <a:pt x="0" y="1033"/>
                  </a:lnTo>
                  <a:lnTo>
                    <a:pt x="1032" y="1033"/>
                  </a:lnTo>
                  <a:lnTo>
                    <a:pt x="10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nvGrpSpPr>
          <p:cNvPr id="2629" name="Google Shape;2629;p63"/>
          <p:cNvGrpSpPr/>
          <p:nvPr/>
        </p:nvGrpSpPr>
        <p:grpSpPr>
          <a:xfrm>
            <a:off x="941713" y="1869650"/>
            <a:ext cx="476550" cy="441050"/>
            <a:chOff x="4715888" y="3407700"/>
            <a:chExt cx="476550" cy="441050"/>
          </a:xfrm>
        </p:grpSpPr>
        <p:sp>
          <p:nvSpPr>
            <p:cNvPr id="2630" name="Google Shape;2630;p63"/>
            <p:cNvSpPr/>
            <p:nvPr/>
          </p:nvSpPr>
          <p:spPr>
            <a:xfrm>
              <a:off x="4840163" y="3407700"/>
              <a:ext cx="352275" cy="336750"/>
            </a:xfrm>
            <a:custGeom>
              <a:avLst/>
              <a:gdLst/>
              <a:ahLst/>
              <a:cxnLst/>
              <a:rect l="l" t="t" r="r" b="b"/>
              <a:pathLst>
                <a:path w="14091" h="13470" extrusionOk="0">
                  <a:moveTo>
                    <a:pt x="6750" y="1045"/>
                  </a:moveTo>
                  <a:cubicBezTo>
                    <a:pt x="8151" y="1045"/>
                    <a:pt x="9581" y="1567"/>
                    <a:pt x="10746" y="2732"/>
                  </a:cubicBezTo>
                  <a:cubicBezTo>
                    <a:pt x="12952" y="4938"/>
                    <a:pt x="12952" y="8531"/>
                    <a:pt x="10746" y="10773"/>
                  </a:cubicBezTo>
                  <a:cubicBezTo>
                    <a:pt x="9586" y="11922"/>
                    <a:pt x="8162" y="12436"/>
                    <a:pt x="6766" y="12436"/>
                  </a:cubicBezTo>
                  <a:cubicBezTo>
                    <a:pt x="3839" y="12436"/>
                    <a:pt x="1033" y="10173"/>
                    <a:pt x="1033" y="6752"/>
                  </a:cubicBezTo>
                  <a:cubicBezTo>
                    <a:pt x="1033" y="3314"/>
                    <a:pt x="3828" y="1045"/>
                    <a:pt x="6750" y="1045"/>
                  </a:cubicBezTo>
                  <a:close/>
                  <a:moveTo>
                    <a:pt x="6756" y="1"/>
                  </a:moveTo>
                  <a:cubicBezTo>
                    <a:pt x="3306" y="1"/>
                    <a:pt x="1" y="2685"/>
                    <a:pt x="1" y="6752"/>
                  </a:cubicBezTo>
                  <a:cubicBezTo>
                    <a:pt x="1" y="10794"/>
                    <a:pt x="3303" y="13469"/>
                    <a:pt x="6751" y="13469"/>
                  </a:cubicBezTo>
                  <a:cubicBezTo>
                    <a:pt x="8402" y="13469"/>
                    <a:pt x="10087" y="12856"/>
                    <a:pt x="11458" y="11485"/>
                  </a:cubicBezTo>
                  <a:cubicBezTo>
                    <a:pt x="14091" y="8852"/>
                    <a:pt x="14091" y="4618"/>
                    <a:pt x="11458" y="1985"/>
                  </a:cubicBezTo>
                  <a:cubicBezTo>
                    <a:pt x="10088" y="615"/>
                    <a:pt x="8405" y="1"/>
                    <a:pt x="6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31" name="Google Shape;2631;p63"/>
            <p:cNvSpPr/>
            <p:nvPr/>
          </p:nvSpPr>
          <p:spPr>
            <a:xfrm>
              <a:off x="4715888" y="3672575"/>
              <a:ext cx="196350" cy="176175"/>
            </a:xfrm>
            <a:custGeom>
              <a:avLst/>
              <a:gdLst/>
              <a:ahLst/>
              <a:cxnLst/>
              <a:rect l="l" t="t" r="r" b="b"/>
              <a:pathLst>
                <a:path w="7854" h="7047" extrusionOk="0">
                  <a:moveTo>
                    <a:pt x="4936" y="0"/>
                  </a:moveTo>
                  <a:lnTo>
                    <a:pt x="1378" y="3558"/>
                  </a:lnTo>
                  <a:cubicBezTo>
                    <a:pt x="0" y="5046"/>
                    <a:pt x="1333" y="7047"/>
                    <a:pt x="2913" y="7047"/>
                  </a:cubicBezTo>
                  <a:cubicBezTo>
                    <a:pt x="3373" y="7047"/>
                    <a:pt x="3854" y="6877"/>
                    <a:pt x="4296" y="6476"/>
                  </a:cubicBezTo>
                  <a:lnTo>
                    <a:pt x="7854" y="2918"/>
                  </a:lnTo>
                  <a:cubicBezTo>
                    <a:pt x="7249" y="2562"/>
                    <a:pt x="6680" y="2135"/>
                    <a:pt x="6217" y="1637"/>
                  </a:cubicBezTo>
                  <a:cubicBezTo>
                    <a:pt x="5719" y="1139"/>
                    <a:pt x="5292" y="605"/>
                    <a:pt x="49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32" name="Google Shape;2632;p63"/>
            <p:cNvSpPr/>
            <p:nvPr/>
          </p:nvSpPr>
          <p:spPr>
            <a:xfrm>
              <a:off x="4891763" y="3460100"/>
              <a:ext cx="243750" cy="233275"/>
            </a:xfrm>
            <a:custGeom>
              <a:avLst/>
              <a:gdLst/>
              <a:ahLst/>
              <a:cxnLst/>
              <a:rect l="l" t="t" r="r" b="b"/>
              <a:pathLst>
                <a:path w="9750" h="9331" extrusionOk="0">
                  <a:moveTo>
                    <a:pt x="4644" y="1383"/>
                  </a:moveTo>
                  <a:cubicBezTo>
                    <a:pt x="4902" y="1383"/>
                    <a:pt x="5160" y="1561"/>
                    <a:pt x="5160" y="1917"/>
                  </a:cubicBezTo>
                  <a:lnTo>
                    <a:pt x="5160" y="2095"/>
                  </a:lnTo>
                  <a:lnTo>
                    <a:pt x="5693" y="2095"/>
                  </a:lnTo>
                  <a:cubicBezTo>
                    <a:pt x="6369" y="2095"/>
                    <a:pt x="6369" y="3126"/>
                    <a:pt x="5693" y="3126"/>
                  </a:cubicBezTo>
                  <a:lnTo>
                    <a:pt x="4662" y="3126"/>
                  </a:lnTo>
                  <a:cubicBezTo>
                    <a:pt x="4021" y="3162"/>
                    <a:pt x="4021" y="4087"/>
                    <a:pt x="4662" y="4158"/>
                  </a:cubicBezTo>
                  <a:cubicBezTo>
                    <a:pt x="4804" y="4158"/>
                    <a:pt x="4946" y="4158"/>
                    <a:pt x="5089" y="4229"/>
                  </a:cubicBezTo>
                  <a:cubicBezTo>
                    <a:pt x="6547" y="4656"/>
                    <a:pt x="6583" y="6649"/>
                    <a:pt x="5160" y="7147"/>
                  </a:cubicBezTo>
                  <a:lnTo>
                    <a:pt x="5160" y="7432"/>
                  </a:lnTo>
                  <a:cubicBezTo>
                    <a:pt x="5160" y="7770"/>
                    <a:pt x="4902" y="7939"/>
                    <a:pt x="4644" y="7939"/>
                  </a:cubicBezTo>
                  <a:cubicBezTo>
                    <a:pt x="4386" y="7939"/>
                    <a:pt x="4128" y="7770"/>
                    <a:pt x="4128" y="7432"/>
                  </a:cubicBezTo>
                  <a:lnTo>
                    <a:pt x="4128" y="7254"/>
                  </a:lnTo>
                  <a:lnTo>
                    <a:pt x="3630" y="7254"/>
                  </a:lnTo>
                  <a:cubicBezTo>
                    <a:pt x="2918" y="7254"/>
                    <a:pt x="2918" y="6222"/>
                    <a:pt x="3630" y="6222"/>
                  </a:cubicBezTo>
                  <a:lnTo>
                    <a:pt x="4662" y="6222"/>
                  </a:lnTo>
                  <a:cubicBezTo>
                    <a:pt x="5266" y="6151"/>
                    <a:pt x="5266" y="5226"/>
                    <a:pt x="4662" y="5190"/>
                  </a:cubicBezTo>
                  <a:cubicBezTo>
                    <a:pt x="4484" y="5190"/>
                    <a:pt x="4341" y="5154"/>
                    <a:pt x="4199" y="5119"/>
                  </a:cubicBezTo>
                  <a:cubicBezTo>
                    <a:pt x="2776" y="4692"/>
                    <a:pt x="2705" y="2664"/>
                    <a:pt x="4128" y="2166"/>
                  </a:cubicBezTo>
                  <a:lnTo>
                    <a:pt x="4128" y="1917"/>
                  </a:lnTo>
                  <a:cubicBezTo>
                    <a:pt x="4128" y="1561"/>
                    <a:pt x="4386" y="1383"/>
                    <a:pt x="4644" y="1383"/>
                  </a:cubicBezTo>
                  <a:close/>
                  <a:moveTo>
                    <a:pt x="4684" y="1"/>
                  </a:moveTo>
                  <a:cubicBezTo>
                    <a:pt x="2296" y="1"/>
                    <a:pt x="1" y="1865"/>
                    <a:pt x="1" y="4656"/>
                  </a:cubicBezTo>
                  <a:cubicBezTo>
                    <a:pt x="1" y="7474"/>
                    <a:pt x="2300" y="9331"/>
                    <a:pt x="4690" y="9331"/>
                  </a:cubicBezTo>
                  <a:cubicBezTo>
                    <a:pt x="5831" y="9331"/>
                    <a:pt x="6993" y="8908"/>
                    <a:pt x="7935" y="7965"/>
                  </a:cubicBezTo>
                  <a:cubicBezTo>
                    <a:pt x="9750" y="6151"/>
                    <a:pt x="9750" y="3198"/>
                    <a:pt x="7935" y="1383"/>
                  </a:cubicBezTo>
                  <a:cubicBezTo>
                    <a:pt x="6991" y="427"/>
                    <a:pt x="5827" y="1"/>
                    <a:pt x="46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
        <p:nvSpPr>
          <p:cNvPr id="2633" name="Google Shape;2633;p63"/>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63">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63">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6" name="Google Shape;2636;p63"/>
          <p:cNvGrpSpPr/>
          <p:nvPr/>
        </p:nvGrpSpPr>
        <p:grpSpPr>
          <a:xfrm>
            <a:off x="4736475" y="4873138"/>
            <a:ext cx="204457" cy="190123"/>
            <a:chOff x="4426425" y="4796938"/>
            <a:chExt cx="204457" cy="190123"/>
          </a:xfrm>
        </p:grpSpPr>
        <p:sp>
          <p:nvSpPr>
            <p:cNvPr id="2637" name="Google Shape;2637;p63"/>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63"/>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9" name="Google Shape;2639;p63"/>
          <p:cNvGrpSpPr/>
          <p:nvPr/>
        </p:nvGrpSpPr>
        <p:grpSpPr>
          <a:xfrm flipH="1">
            <a:off x="4203075" y="4873138"/>
            <a:ext cx="204457" cy="190123"/>
            <a:chOff x="4426425" y="4796938"/>
            <a:chExt cx="204457" cy="190123"/>
          </a:xfrm>
        </p:grpSpPr>
        <p:sp>
          <p:nvSpPr>
            <p:cNvPr id="2640" name="Google Shape;2640;p63"/>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63"/>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Subtítulo 4">
            <a:extLst>
              <a:ext uri="{FF2B5EF4-FFF2-40B4-BE49-F238E27FC236}">
                <a16:creationId xmlns:a16="http://schemas.microsoft.com/office/drawing/2014/main" id="{0DD343AE-49F0-8528-BCC1-2E28A26827ED}"/>
              </a:ext>
            </a:extLst>
          </p:cNvPr>
          <p:cNvSpPr>
            <a:spLocks noGrp="1"/>
          </p:cNvSpPr>
          <p:nvPr>
            <p:ph type="subTitle" idx="2"/>
          </p:nvPr>
        </p:nvSpPr>
        <p:spPr>
          <a:xfrm>
            <a:off x="1786888" y="1749762"/>
            <a:ext cx="5177247" cy="713400"/>
          </a:xfrm>
        </p:spPr>
        <p:txBody>
          <a:bodyPr/>
          <a:lstStyle/>
          <a:p>
            <a:r>
              <a:rPr lang="es-ES" sz="1600" dirty="0" err="1"/>
              <a:t>To</a:t>
            </a:r>
            <a:r>
              <a:rPr lang="es-ES" sz="1600" dirty="0"/>
              <a:t> </a:t>
            </a:r>
            <a:r>
              <a:rPr lang="es-ES" sz="1600" dirty="0" err="1"/>
              <a:t>improve</a:t>
            </a:r>
            <a:r>
              <a:rPr lang="es-ES" sz="1600" dirty="0"/>
              <a:t> EDA and predictive </a:t>
            </a:r>
            <a:r>
              <a:rPr lang="es-ES" sz="1600" dirty="0" err="1"/>
              <a:t>models</a:t>
            </a:r>
            <a:r>
              <a:rPr lang="es-ES" sz="1600" dirty="0"/>
              <a:t> </a:t>
            </a:r>
            <a:r>
              <a:rPr lang="es-ES" sz="1600" dirty="0" err="1"/>
              <a:t>the</a:t>
            </a:r>
            <a:r>
              <a:rPr lang="es-ES" sz="1600" dirty="0"/>
              <a:t> </a:t>
            </a:r>
            <a:r>
              <a:rPr lang="es-ES" sz="1600" dirty="0" err="1"/>
              <a:t>following</a:t>
            </a:r>
            <a:r>
              <a:rPr lang="es-ES" sz="1600" dirty="0"/>
              <a:t> </a:t>
            </a:r>
            <a:r>
              <a:rPr lang="es-ES" sz="1600" dirty="0" err="1"/>
              <a:t>information</a:t>
            </a:r>
            <a:r>
              <a:rPr lang="es-ES" sz="1600" dirty="0"/>
              <a:t> </a:t>
            </a:r>
            <a:r>
              <a:rPr lang="es-ES" sz="1600" dirty="0" err="1"/>
              <a:t>is</a:t>
            </a:r>
            <a:r>
              <a:rPr lang="es-ES" sz="1600" dirty="0"/>
              <a:t> </a:t>
            </a:r>
            <a:r>
              <a:rPr lang="es-ES" sz="1600" dirty="0" err="1"/>
              <a:t>required</a:t>
            </a:r>
            <a:r>
              <a:rPr lang="es-ES" sz="1600" dirty="0"/>
              <a:t>:</a:t>
            </a:r>
          </a:p>
        </p:txBody>
      </p:sp>
      <p:sp>
        <p:nvSpPr>
          <p:cNvPr id="6" name="Google Shape;2623;p63">
            <a:extLst>
              <a:ext uri="{FF2B5EF4-FFF2-40B4-BE49-F238E27FC236}">
                <a16:creationId xmlns:a16="http://schemas.microsoft.com/office/drawing/2014/main" id="{374F099C-602C-9B0B-C464-A54445D690DB}"/>
              </a:ext>
            </a:extLst>
          </p:cNvPr>
          <p:cNvSpPr txBox="1">
            <a:spLocks/>
          </p:cNvSpPr>
          <p:nvPr/>
        </p:nvSpPr>
        <p:spPr>
          <a:xfrm>
            <a:off x="941711" y="3956779"/>
            <a:ext cx="4675113" cy="4578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Poppins"/>
              <a:buNone/>
              <a:defRPr sz="1600" b="0" i="0" u="none" strike="noStrike" cap="none">
                <a:solidFill>
                  <a:schemeClr val="dk2"/>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a:lnSpc>
                <a:spcPct val="107000"/>
              </a:lnSpc>
              <a:spcAft>
                <a:spcPts val="800"/>
              </a:spcAft>
              <a:buFont typeface="Wingdings" panose="05000000000000000000" pitchFamily="2" charset="2"/>
              <a:buChar char="§"/>
            </a:pPr>
            <a:r>
              <a:rPr lang="es-ES" sz="1400" b="1" dirty="0">
                <a:solidFill>
                  <a:srgbClr val="FFC000"/>
                </a:solidFill>
              </a:rPr>
              <a:t>Customer´s </a:t>
            </a:r>
            <a:r>
              <a:rPr lang="es-ES" sz="1400" b="1" dirty="0" err="1">
                <a:solidFill>
                  <a:srgbClr val="FFC000"/>
                </a:solidFill>
              </a:rPr>
              <a:t>assets</a:t>
            </a:r>
            <a:r>
              <a:rPr lang="es-ES" sz="1400" b="1" dirty="0">
                <a:solidFill>
                  <a:srgbClr val="FFC000"/>
                </a:solidFill>
              </a:rPr>
              <a:t> and monthly </a:t>
            </a:r>
            <a:r>
              <a:rPr lang="es-ES" sz="1400" b="1" dirty="0" err="1">
                <a:solidFill>
                  <a:srgbClr val="FFC000"/>
                </a:solidFill>
              </a:rPr>
              <a:t>incom</a:t>
            </a:r>
            <a:r>
              <a:rPr lang="es-ES" sz="1400" b="1" dirty="0">
                <a:solidFill>
                  <a:srgbClr val="FFC000"/>
                </a:solidFill>
              </a:rPr>
              <a:t> </a:t>
            </a:r>
          </a:p>
        </p:txBody>
      </p:sp>
      <p:pic>
        <p:nvPicPr>
          <p:cNvPr id="7" name="Imagen 6">
            <a:extLst>
              <a:ext uri="{FF2B5EF4-FFF2-40B4-BE49-F238E27FC236}">
                <a16:creationId xmlns:a16="http://schemas.microsoft.com/office/drawing/2014/main" id="{D909142F-E9E7-DB49-DEB9-0133C64643DA}"/>
              </a:ext>
            </a:extLst>
          </p:cNvPr>
          <p:cNvPicPr>
            <a:picLocks noChangeAspect="1"/>
          </p:cNvPicPr>
          <p:nvPr/>
        </p:nvPicPr>
        <p:blipFill>
          <a:blip r:embed="rId3"/>
          <a:stretch>
            <a:fillRect/>
          </a:stretch>
        </p:blipFill>
        <p:spPr>
          <a:xfrm>
            <a:off x="5616825" y="4503786"/>
            <a:ext cx="2103914" cy="523273"/>
          </a:xfrm>
          <a:prstGeom prst="rect">
            <a:avLst/>
          </a:prstGeom>
        </p:spPr>
      </p:pic>
    </p:spTree>
    <p:extLst>
      <p:ext uri="{BB962C8B-B14F-4D97-AF65-F5344CB8AC3E}">
        <p14:creationId xmlns:p14="http://schemas.microsoft.com/office/powerpoint/2010/main" val="15535801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60"/>
        <p:cNvGrpSpPr/>
        <p:nvPr/>
      </p:nvGrpSpPr>
      <p:grpSpPr>
        <a:xfrm>
          <a:off x="0" y="0"/>
          <a:ext cx="0" cy="0"/>
          <a:chOff x="0" y="0"/>
          <a:chExt cx="0" cy="0"/>
        </a:xfrm>
      </p:grpSpPr>
      <p:sp>
        <p:nvSpPr>
          <p:cNvPr id="5661" name="Google Shape;5661;p111"/>
          <p:cNvSpPr txBox="1">
            <a:spLocks noGrp="1"/>
          </p:cNvSpPr>
          <p:nvPr>
            <p:ph type="ctrTitle"/>
          </p:nvPr>
        </p:nvSpPr>
        <p:spPr>
          <a:xfrm>
            <a:off x="748675" y="669825"/>
            <a:ext cx="4284000" cy="99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Thanks!</a:t>
            </a:r>
            <a:endParaRPr/>
          </a:p>
        </p:txBody>
      </p:sp>
      <p:sp>
        <p:nvSpPr>
          <p:cNvPr id="5662" name="Google Shape;5662;p111"/>
          <p:cNvSpPr txBox="1">
            <a:spLocks noGrp="1"/>
          </p:cNvSpPr>
          <p:nvPr>
            <p:ph type="subTitle" idx="1"/>
          </p:nvPr>
        </p:nvSpPr>
        <p:spPr>
          <a:xfrm>
            <a:off x="748675" y="1704550"/>
            <a:ext cx="4293900" cy="182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1100"/>
              <a:buFont typeface="Arial"/>
              <a:buNone/>
            </a:pPr>
            <a:r>
              <a:rPr lang="en" sz="1700" b="1" dirty="0">
                <a:solidFill>
                  <a:schemeClr val="lt1"/>
                </a:solidFill>
              </a:rPr>
              <a:t>Do you have any questions?</a:t>
            </a:r>
            <a:endParaRPr sz="1700" b="1" dirty="0">
              <a:solidFill>
                <a:schemeClr val="lt1"/>
              </a:solidFill>
            </a:endParaRPr>
          </a:p>
          <a:p>
            <a:pPr marL="0" lvl="0" indent="0" algn="l" rtl="0">
              <a:spcBef>
                <a:spcPts val="0"/>
              </a:spcBef>
              <a:spcAft>
                <a:spcPts val="0"/>
              </a:spcAft>
              <a:buClr>
                <a:schemeClr val="lt1"/>
              </a:buClr>
              <a:buSzPts val="1100"/>
              <a:buFont typeface="Arial"/>
              <a:buNone/>
            </a:pPr>
            <a:endParaRPr sz="1600" dirty="0">
              <a:solidFill>
                <a:schemeClr val="lt1"/>
              </a:solidFill>
            </a:endParaRPr>
          </a:p>
          <a:p>
            <a:pPr marL="0" lvl="0" indent="0" algn="l" rtl="0">
              <a:spcBef>
                <a:spcPts val="0"/>
              </a:spcBef>
              <a:spcAft>
                <a:spcPts val="0"/>
              </a:spcAft>
              <a:buClr>
                <a:schemeClr val="lt1"/>
              </a:buClr>
              <a:buSzPts val="1100"/>
              <a:buFont typeface="Arial"/>
              <a:buNone/>
            </a:pPr>
            <a:r>
              <a:rPr lang="es-ES" sz="1600" dirty="0">
                <a:solidFill>
                  <a:schemeClr val="lt1"/>
                </a:solidFill>
              </a:rPr>
              <a:t>e</a:t>
            </a:r>
            <a:r>
              <a:rPr lang="en" sz="1600" dirty="0">
                <a:solidFill>
                  <a:schemeClr val="lt1"/>
                </a:solidFill>
              </a:rPr>
              <a:t>lena_bezmenova@gmail.com </a:t>
            </a:r>
            <a:endParaRPr sz="1600" dirty="0">
              <a:solidFill>
                <a:schemeClr val="lt1"/>
              </a:solidFill>
            </a:endParaRPr>
          </a:p>
          <a:p>
            <a:pPr marL="0" lvl="0" indent="0" algn="l" rtl="0">
              <a:spcBef>
                <a:spcPts val="0"/>
              </a:spcBef>
              <a:spcAft>
                <a:spcPts val="0"/>
              </a:spcAft>
              <a:buClr>
                <a:schemeClr val="lt1"/>
              </a:buClr>
              <a:buSzPts val="1100"/>
              <a:buFont typeface="Arial"/>
              <a:buNone/>
            </a:pPr>
            <a:r>
              <a:rPr lang="en" sz="1600" dirty="0">
                <a:solidFill>
                  <a:schemeClr val="lt1"/>
                </a:solidFill>
              </a:rPr>
              <a:t>+34  656 579 838 </a:t>
            </a:r>
            <a:endParaRPr sz="1600" dirty="0">
              <a:solidFill>
                <a:schemeClr val="lt1"/>
              </a:solidFill>
            </a:endParaRPr>
          </a:p>
        </p:txBody>
      </p:sp>
      <p:grpSp>
        <p:nvGrpSpPr>
          <p:cNvPr id="5664" name="Google Shape;5664;p111"/>
          <p:cNvGrpSpPr/>
          <p:nvPr/>
        </p:nvGrpSpPr>
        <p:grpSpPr>
          <a:xfrm>
            <a:off x="5032675" y="1881795"/>
            <a:ext cx="3594542" cy="2703111"/>
            <a:chOff x="5032675" y="1881795"/>
            <a:chExt cx="3594542" cy="2703111"/>
          </a:xfrm>
        </p:grpSpPr>
        <p:sp>
          <p:nvSpPr>
            <p:cNvPr id="5665" name="Google Shape;5665;p111"/>
            <p:cNvSpPr/>
            <p:nvPr/>
          </p:nvSpPr>
          <p:spPr>
            <a:xfrm>
              <a:off x="5032675" y="4373498"/>
              <a:ext cx="3594542" cy="21140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6" name="Google Shape;5666;p111"/>
            <p:cNvSpPr/>
            <p:nvPr/>
          </p:nvSpPr>
          <p:spPr>
            <a:xfrm>
              <a:off x="6781001" y="2326107"/>
              <a:ext cx="424123" cy="416836"/>
            </a:xfrm>
            <a:custGeom>
              <a:avLst/>
              <a:gdLst/>
              <a:ahLst/>
              <a:cxnLst/>
              <a:rect l="l" t="t" r="r" b="b"/>
              <a:pathLst>
                <a:path w="19081" h="18615" extrusionOk="0">
                  <a:moveTo>
                    <a:pt x="14844" y="1"/>
                  </a:moveTo>
                  <a:cubicBezTo>
                    <a:pt x="14744" y="401"/>
                    <a:pt x="14644" y="935"/>
                    <a:pt x="14511" y="1402"/>
                  </a:cubicBezTo>
                  <a:cubicBezTo>
                    <a:pt x="14377" y="1902"/>
                    <a:pt x="14244" y="2369"/>
                    <a:pt x="14111" y="2869"/>
                  </a:cubicBezTo>
                  <a:cubicBezTo>
                    <a:pt x="13810" y="3837"/>
                    <a:pt x="13510" y="4771"/>
                    <a:pt x="13143" y="5705"/>
                  </a:cubicBezTo>
                  <a:cubicBezTo>
                    <a:pt x="12409" y="7506"/>
                    <a:pt x="11509" y="9274"/>
                    <a:pt x="10375" y="10508"/>
                  </a:cubicBezTo>
                  <a:cubicBezTo>
                    <a:pt x="10108" y="10808"/>
                    <a:pt x="9808" y="11075"/>
                    <a:pt x="9474" y="11309"/>
                  </a:cubicBezTo>
                  <a:cubicBezTo>
                    <a:pt x="9407" y="11342"/>
                    <a:pt x="9341" y="11409"/>
                    <a:pt x="9240" y="11476"/>
                  </a:cubicBezTo>
                  <a:lnTo>
                    <a:pt x="8940" y="11642"/>
                  </a:lnTo>
                  <a:cubicBezTo>
                    <a:pt x="8707" y="11776"/>
                    <a:pt x="8507" y="11909"/>
                    <a:pt x="8273" y="12043"/>
                  </a:cubicBezTo>
                  <a:cubicBezTo>
                    <a:pt x="7406" y="12576"/>
                    <a:pt x="6505" y="13077"/>
                    <a:pt x="5571" y="13577"/>
                  </a:cubicBezTo>
                  <a:cubicBezTo>
                    <a:pt x="3737" y="14578"/>
                    <a:pt x="1835" y="15579"/>
                    <a:pt x="1" y="16613"/>
                  </a:cubicBezTo>
                  <a:lnTo>
                    <a:pt x="768" y="18614"/>
                  </a:lnTo>
                  <a:cubicBezTo>
                    <a:pt x="2869" y="18080"/>
                    <a:pt x="4937" y="17413"/>
                    <a:pt x="6972" y="16646"/>
                  </a:cubicBezTo>
                  <a:cubicBezTo>
                    <a:pt x="8006" y="16279"/>
                    <a:pt x="9007" y="15879"/>
                    <a:pt x="10041" y="15412"/>
                  </a:cubicBezTo>
                  <a:cubicBezTo>
                    <a:pt x="10308" y="15312"/>
                    <a:pt x="10541" y="15178"/>
                    <a:pt x="10808" y="15045"/>
                  </a:cubicBezTo>
                  <a:lnTo>
                    <a:pt x="11175" y="14845"/>
                  </a:lnTo>
                  <a:cubicBezTo>
                    <a:pt x="11309" y="14778"/>
                    <a:pt x="11475" y="14678"/>
                    <a:pt x="11642" y="14611"/>
                  </a:cubicBezTo>
                  <a:cubicBezTo>
                    <a:pt x="12209" y="14244"/>
                    <a:pt x="12743" y="13844"/>
                    <a:pt x="13210" y="13377"/>
                  </a:cubicBezTo>
                  <a:cubicBezTo>
                    <a:pt x="15078" y="11542"/>
                    <a:pt x="16212" y="9441"/>
                    <a:pt x="17113" y="7339"/>
                  </a:cubicBezTo>
                  <a:cubicBezTo>
                    <a:pt x="17580" y="6272"/>
                    <a:pt x="17947" y="5204"/>
                    <a:pt x="18280" y="4104"/>
                  </a:cubicBezTo>
                  <a:cubicBezTo>
                    <a:pt x="18414" y="3570"/>
                    <a:pt x="18580" y="3036"/>
                    <a:pt x="18714" y="2469"/>
                  </a:cubicBezTo>
                  <a:cubicBezTo>
                    <a:pt x="18847" y="1902"/>
                    <a:pt x="18981" y="1368"/>
                    <a:pt x="19081" y="768"/>
                  </a:cubicBezTo>
                  <a:lnTo>
                    <a:pt x="14844" y="1"/>
                  </a:ln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7" name="Google Shape;5667;p111"/>
            <p:cNvSpPr/>
            <p:nvPr/>
          </p:nvSpPr>
          <p:spPr>
            <a:xfrm>
              <a:off x="7011590" y="2283427"/>
              <a:ext cx="224342" cy="262306"/>
            </a:xfrm>
            <a:custGeom>
              <a:avLst/>
              <a:gdLst/>
              <a:ahLst/>
              <a:cxnLst/>
              <a:rect l="l" t="t" r="r" b="b"/>
              <a:pathLst>
                <a:path w="10093" h="11714" extrusionOk="0">
                  <a:moveTo>
                    <a:pt x="7986" y="0"/>
                  </a:moveTo>
                  <a:cubicBezTo>
                    <a:pt x="6865" y="0"/>
                    <a:pt x="5394" y="636"/>
                    <a:pt x="3837" y="2007"/>
                  </a:cubicBezTo>
                  <a:cubicBezTo>
                    <a:pt x="2402" y="3241"/>
                    <a:pt x="1668" y="5343"/>
                    <a:pt x="935" y="6610"/>
                  </a:cubicBezTo>
                  <a:cubicBezTo>
                    <a:pt x="701" y="7044"/>
                    <a:pt x="501" y="7411"/>
                    <a:pt x="334" y="7711"/>
                  </a:cubicBezTo>
                  <a:cubicBezTo>
                    <a:pt x="134" y="8111"/>
                    <a:pt x="1" y="8378"/>
                    <a:pt x="1" y="8378"/>
                  </a:cubicBezTo>
                  <a:lnTo>
                    <a:pt x="4504" y="11714"/>
                  </a:lnTo>
                  <a:cubicBezTo>
                    <a:pt x="4504" y="11714"/>
                    <a:pt x="4671" y="11547"/>
                    <a:pt x="4971" y="11213"/>
                  </a:cubicBezTo>
                  <a:cubicBezTo>
                    <a:pt x="5171" y="10980"/>
                    <a:pt x="5438" y="10646"/>
                    <a:pt x="5738" y="10279"/>
                  </a:cubicBezTo>
                  <a:cubicBezTo>
                    <a:pt x="7506" y="8145"/>
                    <a:pt x="10041" y="4242"/>
                    <a:pt x="10074" y="2340"/>
                  </a:cubicBezTo>
                  <a:cubicBezTo>
                    <a:pt x="10092" y="829"/>
                    <a:pt x="9266" y="0"/>
                    <a:pt x="79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8" name="Google Shape;5668;p111"/>
            <p:cNvSpPr/>
            <p:nvPr/>
          </p:nvSpPr>
          <p:spPr>
            <a:xfrm>
              <a:off x="6715764" y="2671198"/>
              <a:ext cx="94178" cy="84263"/>
            </a:xfrm>
            <a:custGeom>
              <a:avLst/>
              <a:gdLst/>
              <a:ahLst/>
              <a:cxnLst/>
              <a:rect l="l" t="t" r="r" b="b"/>
              <a:pathLst>
                <a:path w="4237" h="3763" extrusionOk="0">
                  <a:moveTo>
                    <a:pt x="0" y="1"/>
                  </a:moveTo>
                  <a:lnTo>
                    <a:pt x="267" y="3703"/>
                  </a:lnTo>
                  <a:cubicBezTo>
                    <a:pt x="267" y="3703"/>
                    <a:pt x="849" y="3762"/>
                    <a:pt x="1568" y="3762"/>
                  </a:cubicBezTo>
                  <a:cubicBezTo>
                    <a:pt x="2647" y="3762"/>
                    <a:pt x="4036" y="3630"/>
                    <a:pt x="4236" y="2970"/>
                  </a:cubicBezTo>
                  <a:lnTo>
                    <a:pt x="3736" y="1001"/>
                  </a:lnTo>
                  <a:lnTo>
                    <a:pt x="0" y="1"/>
                  </a:ln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9" name="Google Shape;5669;p111"/>
            <p:cNvSpPr/>
            <p:nvPr/>
          </p:nvSpPr>
          <p:spPr>
            <a:xfrm>
              <a:off x="6651993" y="2671198"/>
              <a:ext cx="69705" cy="99378"/>
            </a:xfrm>
            <a:custGeom>
              <a:avLst/>
              <a:gdLst/>
              <a:ahLst/>
              <a:cxnLst/>
              <a:rect l="l" t="t" r="r" b="b"/>
              <a:pathLst>
                <a:path w="3136" h="4438" extrusionOk="0">
                  <a:moveTo>
                    <a:pt x="2869" y="1"/>
                  </a:moveTo>
                  <a:lnTo>
                    <a:pt x="0" y="1902"/>
                  </a:lnTo>
                  <a:lnTo>
                    <a:pt x="868" y="4437"/>
                  </a:lnTo>
                  <a:lnTo>
                    <a:pt x="3136" y="3703"/>
                  </a:lnTo>
                  <a:lnTo>
                    <a:pt x="2869" y="1"/>
                  </a:ln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0" name="Google Shape;5670;p111"/>
            <p:cNvSpPr/>
            <p:nvPr/>
          </p:nvSpPr>
          <p:spPr>
            <a:xfrm>
              <a:off x="7077583" y="2268603"/>
              <a:ext cx="436726" cy="571434"/>
            </a:xfrm>
            <a:custGeom>
              <a:avLst/>
              <a:gdLst/>
              <a:ahLst/>
              <a:cxnLst/>
              <a:rect l="l" t="t" r="r" b="b"/>
              <a:pathLst>
                <a:path w="19648" h="25519" extrusionOk="0">
                  <a:moveTo>
                    <a:pt x="11325" y="0"/>
                  </a:moveTo>
                  <a:cubicBezTo>
                    <a:pt x="10241" y="0"/>
                    <a:pt x="9157" y="34"/>
                    <a:pt x="8073" y="100"/>
                  </a:cubicBezTo>
                  <a:cubicBezTo>
                    <a:pt x="7072" y="200"/>
                    <a:pt x="6105" y="367"/>
                    <a:pt x="5338" y="501"/>
                  </a:cubicBezTo>
                  <a:cubicBezTo>
                    <a:pt x="4337" y="701"/>
                    <a:pt x="3770" y="901"/>
                    <a:pt x="3770" y="901"/>
                  </a:cubicBezTo>
                  <a:cubicBezTo>
                    <a:pt x="3770" y="901"/>
                    <a:pt x="0" y="9507"/>
                    <a:pt x="2636" y="25518"/>
                  </a:cubicBezTo>
                  <a:lnTo>
                    <a:pt x="17913" y="25518"/>
                  </a:lnTo>
                  <a:cubicBezTo>
                    <a:pt x="18013" y="24184"/>
                    <a:pt x="17680" y="19748"/>
                    <a:pt x="17913" y="14110"/>
                  </a:cubicBezTo>
                  <a:cubicBezTo>
                    <a:pt x="18080" y="9907"/>
                    <a:pt x="18580" y="5771"/>
                    <a:pt x="19448" y="1668"/>
                  </a:cubicBezTo>
                  <a:lnTo>
                    <a:pt x="19648" y="734"/>
                  </a:lnTo>
                  <a:cubicBezTo>
                    <a:pt x="19648" y="734"/>
                    <a:pt x="18881" y="601"/>
                    <a:pt x="17780" y="434"/>
                  </a:cubicBezTo>
                  <a:cubicBezTo>
                    <a:pt x="16846" y="300"/>
                    <a:pt x="15678" y="167"/>
                    <a:pt x="14577" y="100"/>
                  </a:cubicBezTo>
                  <a:cubicBezTo>
                    <a:pt x="13493" y="34"/>
                    <a:pt x="12409" y="0"/>
                    <a:pt x="113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1" name="Google Shape;5671;p111"/>
            <p:cNvSpPr/>
            <p:nvPr/>
          </p:nvSpPr>
          <p:spPr>
            <a:xfrm>
              <a:off x="7214749" y="2124441"/>
              <a:ext cx="192046" cy="209168"/>
            </a:xfrm>
            <a:custGeom>
              <a:avLst/>
              <a:gdLst/>
              <a:ahLst/>
              <a:cxnLst/>
              <a:rect l="l" t="t" r="r" b="b"/>
              <a:pathLst>
                <a:path w="8640" h="9341" extrusionOk="0">
                  <a:moveTo>
                    <a:pt x="8273" y="0"/>
                  </a:moveTo>
                  <a:lnTo>
                    <a:pt x="6505" y="1435"/>
                  </a:lnTo>
                  <a:lnTo>
                    <a:pt x="4170" y="3403"/>
                  </a:lnTo>
                  <a:cubicBezTo>
                    <a:pt x="4237" y="3703"/>
                    <a:pt x="4270" y="4037"/>
                    <a:pt x="4304" y="4337"/>
                  </a:cubicBezTo>
                  <a:cubicBezTo>
                    <a:pt x="4437" y="5638"/>
                    <a:pt x="4103" y="6071"/>
                    <a:pt x="2235" y="6505"/>
                  </a:cubicBezTo>
                  <a:cubicBezTo>
                    <a:pt x="2235" y="6505"/>
                    <a:pt x="0" y="8006"/>
                    <a:pt x="3303" y="8273"/>
                  </a:cubicBezTo>
                  <a:cubicBezTo>
                    <a:pt x="3336" y="8640"/>
                    <a:pt x="3370" y="8973"/>
                    <a:pt x="3470" y="9340"/>
                  </a:cubicBezTo>
                  <a:cubicBezTo>
                    <a:pt x="3770" y="8940"/>
                    <a:pt x="4137" y="8573"/>
                    <a:pt x="4537" y="8306"/>
                  </a:cubicBezTo>
                  <a:cubicBezTo>
                    <a:pt x="8173" y="8240"/>
                    <a:pt x="8640" y="6572"/>
                    <a:pt x="8640" y="6572"/>
                  </a:cubicBezTo>
                  <a:cubicBezTo>
                    <a:pt x="7239" y="5171"/>
                    <a:pt x="7773" y="2102"/>
                    <a:pt x="8273" y="0"/>
                  </a:cubicBez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2" name="Google Shape;5672;p111"/>
            <p:cNvSpPr/>
            <p:nvPr/>
          </p:nvSpPr>
          <p:spPr>
            <a:xfrm>
              <a:off x="7307438" y="2156551"/>
              <a:ext cx="52657" cy="65005"/>
            </a:xfrm>
            <a:custGeom>
              <a:avLst/>
              <a:gdLst/>
              <a:ahLst/>
              <a:cxnLst/>
              <a:rect l="l" t="t" r="r" b="b"/>
              <a:pathLst>
                <a:path w="2369" h="2903" extrusionOk="0">
                  <a:moveTo>
                    <a:pt x="2368" y="1"/>
                  </a:moveTo>
                  <a:lnTo>
                    <a:pt x="0" y="1969"/>
                  </a:lnTo>
                  <a:cubicBezTo>
                    <a:pt x="67" y="2269"/>
                    <a:pt x="100" y="2603"/>
                    <a:pt x="134" y="2903"/>
                  </a:cubicBezTo>
                  <a:cubicBezTo>
                    <a:pt x="1034" y="2736"/>
                    <a:pt x="2202" y="1802"/>
                    <a:pt x="2335" y="901"/>
                  </a:cubicBezTo>
                  <a:cubicBezTo>
                    <a:pt x="2368" y="601"/>
                    <a:pt x="2368" y="301"/>
                    <a:pt x="23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3" name="Google Shape;5673;p111"/>
            <p:cNvSpPr/>
            <p:nvPr/>
          </p:nvSpPr>
          <p:spPr>
            <a:xfrm>
              <a:off x="7082029" y="4259230"/>
              <a:ext cx="84553" cy="162099"/>
            </a:xfrm>
            <a:custGeom>
              <a:avLst/>
              <a:gdLst/>
              <a:ahLst/>
              <a:cxnLst/>
              <a:rect l="l" t="t" r="r" b="b"/>
              <a:pathLst>
                <a:path w="3804" h="7239" extrusionOk="0">
                  <a:moveTo>
                    <a:pt x="3203" y="0"/>
                  </a:moveTo>
                  <a:lnTo>
                    <a:pt x="1" y="334"/>
                  </a:lnTo>
                  <a:lnTo>
                    <a:pt x="434" y="5371"/>
                  </a:lnTo>
                  <a:lnTo>
                    <a:pt x="601" y="7239"/>
                  </a:lnTo>
                  <a:lnTo>
                    <a:pt x="3803" y="6905"/>
                  </a:lnTo>
                  <a:lnTo>
                    <a:pt x="3703" y="5571"/>
                  </a:lnTo>
                  <a:lnTo>
                    <a:pt x="3203" y="0"/>
                  </a:lnTo>
                  <a:close/>
                </a:path>
              </a:pathLst>
            </a:custGeom>
            <a:solidFill>
              <a:srgbClr val="9F5B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4" name="Google Shape;5674;p111"/>
            <p:cNvSpPr/>
            <p:nvPr/>
          </p:nvSpPr>
          <p:spPr>
            <a:xfrm>
              <a:off x="7447560" y="4245033"/>
              <a:ext cx="74907" cy="159860"/>
            </a:xfrm>
            <a:custGeom>
              <a:avLst/>
              <a:gdLst/>
              <a:ahLst/>
              <a:cxnLst/>
              <a:rect l="l" t="t" r="r" b="b"/>
              <a:pathLst>
                <a:path w="3370" h="7139" extrusionOk="0">
                  <a:moveTo>
                    <a:pt x="1" y="0"/>
                  </a:moveTo>
                  <a:lnTo>
                    <a:pt x="67" y="1735"/>
                  </a:lnTo>
                  <a:lnTo>
                    <a:pt x="67" y="1835"/>
                  </a:lnTo>
                  <a:lnTo>
                    <a:pt x="234" y="6338"/>
                  </a:lnTo>
                  <a:lnTo>
                    <a:pt x="234" y="6438"/>
                  </a:lnTo>
                  <a:lnTo>
                    <a:pt x="267" y="7139"/>
                  </a:lnTo>
                  <a:lnTo>
                    <a:pt x="3370" y="7139"/>
                  </a:lnTo>
                  <a:lnTo>
                    <a:pt x="3103" y="0"/>
                  </a:lnTo>
                  <a:close/>
                </a:path>
              </a:pathLst>
            </a:custGeom>
            <a:solidFill>
              <a:srgbClr val="9F5B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5" name="Google Shape;5675;p111"/>
            <p:cNvSpPr/>
            <p:nvPr/>
          </p:nvSpPr>
          <p:spPr>
            <a:xfrm>
              <a:off x="7082029" y="4259230"/>
              <a:ext cx="82331" cy="124749"/>
            </a:xfrm>
            <a:custGeom>
              <a:avLst/>
              <a:gdLst/>
              <a:ahLst/>
              <a:cxnLst/>
              <a:rect l="l" t="t" r="r" b="b"/>
              <a:pathLst>
                <a:path w="3704" h="5571" extrusionOk="0">
                  <a:moveTo>
                    <a:pt x="3203" y="0"/>
                  </a:moveTo>
                  <a:lnTo>
                    <a:pt x="1" y="334"/>
                  </a:lnTo>
                  <a:lnTo>
                    <a:pt x="434" y="5371"/>
                  </a:lnTo>
                  <a:lnTo>
                    <a:pt x="3703" y="5571"/>
                  </a:lnTo>
                  <a:lnTo>
                    <a:pt x="32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6" name="Google Shape;5676;p111"/>
            <p:cNvSpPr/>
            <p:nvPr/>
          </p:nvSpPr>
          <p:spPr>
            <a:xfrm>
              <a:off x="7449049" y="4289840"/>
              <a:ext cx="72684" cy="106096"/>
            </a:xfrm>
            <a:custGeom>
              <a:avLst/>
              <a:gdLst/>
              <a:ahLst/>
              <a:cxnLst/>
              <a:rect l="l" t="t" r="r" b="b"/>
              <a:pathLst>
                <a:path w="3270" h="4738" extrusionOk="0">
                  <a:moveTo>
                    <a:pt x="0" y="1"/>
                  </a:moveTo>
                  <a:lnTo>
                    <a:pt x="167" y="4337"/>
                  </a:lnTo>
                  <a:lnTo>
                    <a:pt x="3269" y="4738"/>
                  </a:lnTo>
                  <a:lnTo>
                    <a:pt x="3269" y="4604"/>
                  </a:lnTo>
                  <a:lnTo>
                    <a:pt x="3103" y="234"/>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7" name="Google Shape;5677;p111"/>
            <p:cNvSpPr/>
            <p:nvPr/>
          </p:nvSpPr>
          <p:spPr>
            <a:xfrm>
              <a:off x="7309660" y="4400392"/>
              <a:ext cx="238012" cy="79202"/>
            </a:xfrm>
            <a:custGeom>
              <a:avLst/>
              <a:gdLst/>
              <a:ahLst/>
              <a:cxnLst/>
              <a:rect l="l" t="t" r="r" b="b"/>
              <a:pathLst>
                <a:path w="10708" h="3537" extrusionOk="0">
                  <a:moveTo>
                    <a:pt x="6038" y="1"/>
                  </a:moveTo>
                  <a:cubicBezTo>
                    <a:pt x="5838" y="1"/>
                    <a:pt x="5638" y="67"/>
                    <a:pt x="5504" y="201"/>
                  </a:cubicBezTo>
                  <a:cubicBezTo>
                    <a:pt x="4737" y="868"/>
                    <a:pt x="2936" y="1602"/>
                    <a:pt x="534" y="2136"/>
                  </a:cubicBezTo>
                  <a:cubicBezTo>
                    <a:pt x="0" y="2236"/>
                    <a:pt x="167" y="3537"/>
                    <a:pt x="1468" y="3537"/>
                  </a:cubicBezTo>
                  <a:cubicBezTo>
                    <a:pt x="2769" y="3537"/>
                    <a:pt x="5638" y="3437"/>
                    <a:pt x="6572" y="3437"/>
                  </a:cubicBezTo>
                  <a:cubicBezTo>
                    <a:pt x="8106" y="3437"/>
                    <a:pt x="9007" y="3503"/>
                    <a:pt x="10207" y="3537"/>
                  </a:cubicBezTo>
                  <a:lnTo>
                    <a:pt x="10308" y="3537"/>
                  </a:lnTo>
                  <a:cubicBezTo>
                    <a:pt x="10574" y="3470"/>
                    <a:pt x="10708" y="3236"/>
                    <a:pt x="10674" y="3003"/>
                  </a:cubicBezTo>
                  <a:lnTo>
                    <a:pt x="10041" y="234"/>
                  </a:lnTo>
                  <a:cubicBezTo>
                    <a:pt x="10041" y="101"/>
                    <a:pt x="9907" y="1"/>
                    <a:pt x="97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8" name="Google Shape;5678;p111"/>
            <p:cNvSpPr/>
            <p:nvPr/>
          </p:nvSpPr>
          <p:spPr>
            <a:xfrm>
              <a:off x="6953754" y="4398153"/>
              <a:ext cx="238768" cy="79202"/>
            </a:xfrm>
            <a:custGeom>
              <a:avLst/>
              <a:gdLst/>
              <a:ahLst/>
              <a:cxnLst/>
              <a:rect l="l" t="t" r="r" b="b"/>
              <a:pathLst>
                <a:path w="10742" h="3537" extrusionOk="0">
                  <a:moveTo>
                    <a:pt x="6038" y="1"/>
                  </a:moveTo>
                  <a:cubicBezTo>
                    <a:pt x="5838" y="1"/>
                    <a:pt x="5638" y="67"/>
                    <a:pt x="5505" y="201"/>
                  </a:cubicBezTo>
                  <a:cubicBezTo>
                    <a:pt x="4737" y="868"/>
                    <a:pt x="2936" y="1602"/>
                    <a:pt x="534" y="2136"/>
                  </a:cubicBezTo>
                  <a:cubicBezTo>
                    <a:pt x="1" y="2236"/>
                    <a:pt x="168" y="3537"/>
                    <a:pt x="1468" y="3537"/>
                  </a:cubicBezTo>
                  <a:cubicBezTo>
                    <a:pt x="2769" y="3537"/>
                    <a:pt x="5638" y="3436"/>
                    <a:pt x="6572" y="3436"/>
                  </a:cubicBezTo>
                  <a:cubicBezTo>
                    <a:pt x="8107" y="3436"/>
                    <a:pt x="9007" y="3537"/>
                    <a:pt x="10241" y="3537"/>
                  </a:cubicBezTo>
                  <a:lnTo>
                    <a:pt x="10341" y="3537"/>
                  </a:lnTo>
                  <a:cubicBezTo>
                    <a:pt x="10575" y="3470"/>
                    <a:pt x="10742" y="3236"/>
                    <a:pt x="10675" y="3003"/>
                  </a:cubicBezTo>
                  <a:lnTo>
                    <a:pt x="10075" y="234"/>
                  </a:lnTo>
                  <a:cubicBezTo>
                    <a:pt x="10041" y="101"/>
                    <a:pt x="9941" y="1"/>
                    <a:pt x="98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9" name="Google Shape;5679;p111"/>
            <p:cNvSpPr/>
            <p:nvPr/>
          </p:nvSpPr>
          <p:spPr>
            <a:xfrm>
              <a:off x="6997497" y="2840015"/>
              <a:ext cx="533860" cy="1537984"/>
            </a:xfrm>
            <a:custGeom>
              <a:avLst/>
              <a:gdLst/>
              <a:ahLst/>
              <a:cxnLst/>
              <a:rect l="l" t="t" r="r" b="b"/>
              <a:pathLst>
                <a:path w="24018" h="68683" extrusionOk="0">
                  <a:moveTo>
                    <a:pt x="6239" y="0"/>
                  </a:moveTo>
                  <a:cubicBezTo>
                    <a:pt x="4671" y="8306"/>
                    <a:pt x="1" y="41397"/>
                    <a:pt x="3503" y="68283"/>
                  </a:cubicBezTo>
                  <a:lnTo>
                    <a:pt x="8073" y="68283"/>
                  </a:lnTo>
                  <a:cubicBezTo>
                    <a:pt x="8073" y="68283"/>
                    <a:pt x="7840" y="49302"/>
                    <a:pt x="10108" y="32524"/>
                  </a:cubicBezTo>
                  <a:cubicBezTo>
                    <a:pt x="10742" y="27820"/>
                    <a:pt x="11542" y="23684"/>
                    <a:pt x="12610" y="20782"/>
                  </a:cubicBezTo>
                  <a:cubicBezTo>
                    <a:pt x="12977" y="25185"/>
                    <a:pt x="13377" y="29722"/>
                    <a:pt x="13744" y="33524"/>
                  </a:cubicBezTo>
                  <a:cubicBezTo>
                    <a:pt x="13977" y="35860"/>
                    <a:pt x="14244" y="37861"/>
                    <a:pt x="14444" y="39395"/>
                  </a:cubicBezTo>
                  <a:cubicBezTo>
                    <a:pt x="15879" y="49302"/>
                    <a:pt x="19515" y="68683"/>
                    <a:pt x="19515" y="68683"/>
                  </a:cubicBezTo>
                  <a:lnTo>
                    <a:pt x="24018" y="68683"/>
                  </a:lnTo>
                  <a:cubicBezTo>
                    <a:pt x="24018" y="68683"/>
                    <a:pt x="23484" y="50303"/>
                    <a:pt x="22951" y="40596"/>
                  </a:cubicBezTo>
                  <a:cubicBezTo>
                    <a:pt x="22350" y="30022"/>
                    <a:pt x="21516" y="2002"/>
                    <a:pt x="214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0" name="Google Shape;5680;p111"/>
            <p:cNvSpPr/>
            <p:nvPr/>
          </p:nvSpPr>
          <p:spPr>
            <a:xfrm>
              <a:off x="7064224" y="4340649"/>
              <a:ext cx="124585" cy="28394"/>
            </a:xfrm>
            <a:custGeom>
              <a:avLst/>
              <a:gdLst/>
              <a:ahLst/>
              <a:cxnLst/>
              <a:rect l="l" t="t" r="r" b="b"/>
              <a:pathLst>
                <a:path w="5605" h="1268" extrusionOk="0">
                  <a:moveTo>
                    <a:pt x="1" y="0"/>
                  </a:moveTo>
                  <a:lnTo>
                    <a:pt x="201" y="1268"/>
                  </a:lnTo>
                  <a:lnTo>
                    <a:pt x="5605" y="1268"/>
                  </a:lnTo>
                  <a:lnTo>
                    <a:pt x="5605" y="100"/>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1" name="Google Shape;5681;p111"/>
            <p:cNvSpPr/>
            <p:nvPr/>
          </p:nvSpPr>
          <p:spPr>
            <a:xfrm>
              <a:off x="7419397" y="4351845"/>
              <a:ext cx="118650" cy="26154"/>
            </a:xfrm>
            <a:custGeom>
              <a:avLst/>
              <a:gdLst/>
              <a:ahLst/>
              <a:cxnLst/>
              <a:rect l="l" t="t" r="r" b="b"/>
              <a:pathLst>
                <a:path w="5338" h="1168" extrusionOk="0">
                  <a:moveTo>
                    <a:pt x="0" y="0"/>
                  </a:moveTo>
                  <a:lnTo>
                    <a:pt x="534" y="1168"/>
                  </a:lnTo>
                  <a:lnTo>
                    <a:pt x="5037" y="1168"/>
                  </a:lnTo>
                  <a:lnTo>
                    <a:pt x="53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2" name="Google Shape;5682;p111"/>
            <p:cNvSpPr/>
            <p:nvPr/>
          </p:nvSpPr>
          <p:spPr>
            <a:xfrm>
              <a:off x="7202146" y="1881795"/>
              <a:ext cx="289180" cy="252363"/>
            </a:xfrm>
            <a:custGeom>
              <a:avLst/>
              <a:gdLst/>
              <a:ahLst/>
              <a:cxnLst/>
              <a:rect l="l" t="t" r="r" b="b"/>
              <a:pathLst>
                <a:path w="13010" h="11270" extrusionOk="0">
                  <a:moveTo>
                    <a:pt x="7097" y="0"/>
                  </a:moveTo>
                  <a:cubicBezTo>
                    <a:pt x="6910" y="0"/>
                    <a:pt x="6681" y="63"/>
                    <a:pt x="6405" y="195"/>
                  </a:cubicBezTo>
                  <a:cubicBezTo>
                    <a:pt x="5778" y="509"/>
                    <a:pt x="5580" y="1396"/>
                    <a:pt x="5316" y="1396"/>
                  </a:cubicBezTo>
                  <a:cubicBezTo>
                    <a:pt x="5243" y="1396"/>
                    <a:pt x="5165" y="1329"/>
                    <a:pt x="5071" y="1163"/>
                  </a:cubicBezTo>
                  <a:cubicBezTo>
                    <a:pt x="4773" y="591"/>
                    <a:pt x="4197" y="168"/>
                    <a:pt x="3744" y="168"/>
                  </a:cubicBezTo>
                  <a:cubicBezTo>
                    <a:pt x="3588" y="168"/>
                    <a:pt x="3447" y="218"/>
                    <a:pt x="3336" y="329"/>
                  </a:cubicBezTo>
                  <a:cubicBezTo>
                    <a:pt x="2915" y="718"/>
                    <a:pt x="3155" y="1264"/>
                    <a:pt x="2526" y="1264"/>
                  </a:cubicBezTo>
                  <a:cubicBezTo>
                    <a:pt x="2508" y="1264"/>
                    <a:pt x="2489" y="1264"/>
                    <a:pt x="2469" y="1263"/>
                  </a:cubicBezTo>
                  <a:cubicBezTo>
                    <a:pt x="2460" y="1262"/>
                    <a:pt x="2451" y="1262"/>
                    <a:pt x="2442" y="1262"/>
                  </a:cubicBezTo>
                  <a:cubicBezTo>
                    <a:pt x="1776" y="1262"/>
                    <a:pt x="839" y="2466"/>
                    <a:pt x="1168" y="2664"/>
                  </a:cubicBezTo>
                  <a:cubicBezTo>
                    <a:pt x="1501" y="2864"/>
                    <a:pt x="1468" y="3197"/>
                    <a:pt x="1001" y="3598"/>
                  </a:cubicBezTo>
                  <a:cubicBezTo>
                    <a:pt x="534" y="3965"/>
                    <a:pt x="0" y="4565"/>
                    <a:pt x="601" y="4832"/>
                  </a:cubicBezTo>
                  <a:cubicBezTo>
                    <a:pt x="1201" y="5099"/>
                    <a:pt x="1168" y="5532"/>
                    <a:pt x="1001" y="5733"/>
                  </a:cubicBezTo>
                  <a:cubicBezTo>
                    <a:pt x="805" y="5896"/>
                    <a:pt x="1347" y="6734"/>
                    <a:pt x="2124" y="6734"/>
                  </a:cubicBezTo>
                  <a:cubicBezTo>
                    <a:pt x="2139" y="6734"/>
                    <a:pt x="2154" y="6734"/>
                    <a:pt x="2169" y="6733"/>
                  </a:cubicBezTo>
                  <a:cubicBezTo>
                    <a:pt x="2175" y="6733"/>
                    <a:pt x="2181" y="6733"/>
                    <a:pt x="2187" y="6733"/>
                  </a:cubicBezTo>
                  <a:cubicBezTo>
                    <a:pt x="3057" y="6733"/>
                    <a:pt x="8907" y="11103"/>
                    <a:pt x="8907" y="11103"/>
                  </a:cubicBezTo>
                  <a:cubicBezTo>
                    <a:pt x="8907" y="11103"/>
                    <a:pt x="9265" y="11269"/>
                    <a:pt x="9601" y="11269"/>
                  </a:cubicBezTo>
                  <a:cubicBezTo>
                    <a:pt x="9807" y="11269"/>
                    <a:pt x="10006" y="11206"/>
                    <a:pt x="10108" y="11003"/>
                  </a:cubicBezTo>
                  <a:cubicBezTo>
                    <a:pt x="10408" y="10503"/>
                    <a:pt x="10108" y="9669"/>
                    <a:pt x="10575" y="9502"/>
                  </a:cubicBezTo>
                  <a:cubicBezTo>
                    <a:pt x="11008" y="9369"/>
                    <a:pt x="12009" y="9335"/>
                    <a:pt x="11942" y="8801"/>
                  </a:cubicBezTo>
                  <a:cubicBezTo>
                    <a:pt x="11876" y="8234"/>
                    <a:pt x="11242" y="7801"/>
                    <a:pt x="11675" y="7434"/>
                  </a:cubicBezTo>
                  <a:cubicBezTo>
                    <a:pt x="12109" y="7067"/>
                    <a:pt x="13010" y="6567"/>
                    <a:pt x="12609" y="6133"/>
                  </a:cubicBezTo>
                  <a:cubicBezTo>
                    <a:pt x="12209" y="5699"/>
                    <a:pt x="11842" y="4965"/>
                    <a:pt x="12176" y="4732"/>
                  </a:cubicBezTo>
                  <a:cubicBezTo>
                    <a:pt x="12498" y="4474"/>
                    <a:pt x="12103" y="3093"/>
                    <a:pt x="11293" y="3093"/>
                  </a:cubicBezTo>
                  <a:cubicBezTo>
                    <a:pt x="11265" y="3093"/>
                    <a:pt x="11237" y="3094"/>
                    <a:pt x="11208" y="3097"/>
                  </a:cubicBezTo>
                  <a:cubicBezTo>
                    <a:pt x="11170" y="3100"/>
                    <a:pt x="11133" y="3102"/>
                    <a:pt x="11098" y="3102"/>
                  </a:cubicBezTo>
                  <a:cubicBezTo>
                    <a:pt x="10353" y="3102"/>
                    <a:pt x="10476" y="2435"/>
                    <a:pt x="10508" y="1830"/>
                  </a:cubicBezTo>
                  <a:cubicBezTo>
                    <a:pt x="10508" y="1397"/>
                    <a:pt x="9902" y="1011"/>
                    <a:pt x="9422" y="1011"/>
                  </a:cubicBezTo>
                  <a:cubicBezTo>
                    <a:pt x="9198" y="1011"/>
                    <a:pt x="9002" y="1095"/>
                    <a:pt x="8907" y="1296"/>
                  </a:cubicBezTo>
                  <a:cubicBezTo>
                    <a:pt x="8829" y="1461"/>
                    <a:pt x="8726" y="1529"/>
                    <a:pt x="8612" y="1529"/>
                  </a:cubicBezTo>
                  <a:cubicBezTo>
                    <a:pt x="8291" y="1529"/>
                    <a:pt x="7887" y="982"/>
                    <a:pt x="7739" y="562"/>
                  </a:cubicBezTo>
                  <a:cubicBezTo>
                    <a:pt x="7633" y="199"/>
                    <a:pt x="7430" y="0"/>
                    <a:pt x="70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3" name="Google Shape;5683;p111"/>
            <p:cNvSpPr/>
            <p:nvPr/>
          </p:nvSpPr>
          <p:spPr>
            <a:xfrm>
              <a:off x="7206591" y="1954123"/>
              <a:ext cx="114205" cy="134691"/>
            </a:xfrm>
            <a:custGeom>
              <a:avLst/>
              <a:gdLst/>
              <a:ahLst/>
              <a:cxnLst/>
              <a:rect l="l" t="t" r="r" b="b"/>
              <a:pathLst>
                <a:path w="5138" h="6015" extrusionOk="0">
                  <a:moveTo>
                    <a:pt x="1568" y="1"/>
                  </a:moveTo>
                  <a:cubicBezTo>
                    <a:pt x="1568" y="1"/>
                    <a:pt x="1" y="3670"/>
                    <a:pt x="1668" y="5672"/>
                  </a:cubicBezTo>
                  <a:cubicBezTo>
                    <a:pt x="1870" y="5910"/>
                    <a:pt x="2074" y="6015"/>
                    <a:pt x="2277" y="6015"/>
                  </a:cubicBezTo>
                  <a:cubicBezTo>
                    <a:pt x="3746" y="6015"/>
                    <a:pt x="5138" y="501"/>
                    <a:pt x="5138" y="501"/>
                  </a:cubicBezTo>
                  <a:lnTo>
                    <a:pt x="1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4" name="Google Shape;5684;p111"/>
            <p:cNvSpPr/>
            <p:nvPr/>
          </p:nvSpPr>
          <p:spPr>
            <a:xfrm>
              <a:off x="7211793" y="1951481"/>
              <a:ext cx="199536" cy="251401"/>
            </a:xfrm>
            <a:custGeom>
              <a:avLst/>
              <a:gdLst/>
              <a:ahLst/>
              <a:cxnLst/>
              <a:rect l="l" t="t" r="r" b="b"/>
              <a:pathLst>
                <a:path w="8977" h="11227" extrusionOk="0">
                  <a:moveTo>
                    <a:pt x="4764" y="0"/>
                  </a:moveTo>
                  <a:cubicBezTo>
                    <a:pt x="4374" y="0"/>
                    <a:pt x="3972" y="59"/>
                    <a:pt x="3569" y="186"/>
                  </a:cubicBezTo>
                  <a:cubicBezTo>
                    <a:pt x="734" y="1120"/>
                    <a:pt x="0" y="5289"/>
                    <a:pt x="400" y="7858"/>
                  </a:cubicBezTo>
                  <a:cubicBezTo>
                    <a:pt x="434" y="8025"/>
                    <a:pt x="467" y="8158"/>
                    <a:pt x="500" y="8291"/>
                  </a:cubicBezTo>
                  <a:cubicBezTo>
                    <a:pt x="767" y="9259"/>
                    <a:pt x="1401" y="10126"/>
                    <a:pt x="2268" y="10660"/>
                  </a:cubicBezTo>
                  <a:cubicBezTo>
                    <a:pt x="2851" y="11038"/>
                    <a:pt x="3516" y="11226"/>
                    <a:pt x="4183" y="11226"/>
                  </a:cubicBezTo>
                  <a:cubicBezTo>
                    <a:pt x="5044" y="11226"/>
                    <a:pt x="5909" y="10913"/>
                    <a:pt x="6605" y="10293"/>
                  </a:cubicBezTo>
                  <a:cubicBezTo>
                    <a:pt x="8106" y="8992"/>
                    <a:pt x="8206" y="7324"/>
                    <a:pt x="8606" y="4489"/>
                  </a:cubicBezTo>
                  <a:cubicBezTo>
                    <a:pt x="8977" y="2037"/>
                    <a:pt x="7058" y="0"/>
                    <a:pt x="4764" y="0"/>
                  </a:cubicBez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5" name="Google Shape;5685;p111"/>
            <p:cNvSpPr/>
            <p:nvPr/>
          </p:nvSpPr>
          <p:spPr>
            <a:xfrm>
              <a:off x="7293345" y="2052628"/>
              <a:ext cx="13359" cy="18787"/>
            </a:xfrm>
            <a:custGeom>
              <a:avLst/>
              <a:gdLst/>
              <a:ahLst/>
              <a:cxnLst/>
              <a:rect l="l" t="t" r="r" b="b"/>
              <a:pathLst>
                <a:path w="601" h="839" extrusionOk="0">
                  <a:moveTo>
                    <a:pt x="292" y="1"/>
                  </a:moveTo>
                  <a:cubicBezTo>
                    <a:pt x="145" y="1"/>
                    <a:pt x="34" y="158"/>
                    <a:pt x="34" y="372"/>
                  </a:cubicBezTo>
                  <a:cubicBezTo>
                    <a:pt x="0" y="605"/>
                    <a:pt x="100" y="806"/>
                    <a:pt x="267" y="839"/>
                  </a:cubicBezTo>
                  <a:cubicBezTo>
                    <a:pt x="434" y="839"/>
                    <a:pt x="567" y="672"/>
                    <a:pt x="567" y="439"/>
                  </a:cubicBezTo>
                  <a:cubicBezTo>
                    <a:pt x="601" y="205"/>
                    <a:pt x="467" y="5"/>
                    <a:pt x="334" y="5"/>
                  </a:cubicBezTo>
                  <a:cubicBezTo>
                    <a:pt x="320" y="2"/>
                    <a:pt x="306" y="1"/>
                    <a:pt x="2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6" name="Google Shape;5686;p111"/>
            <p:cNvSpPr/>
            <p:nvPr/>
          </p:nvSpPr>
          <p:spPr>
            <a:xfrm>
              <a:off x="7235509" y="2047500"/>
              <a:ext cx="13359" cy="18787"/>
            </a:xfrm>
            <a:custGeom>
              <a:avLst/>
              <a:gdLst/>
              <a:ahLst/>
              <a:cxnLst/>
              <a:rect l="l" t="t" r="r" b="b"/>
              <a:pathLst>
                <a:path w="601" h="839" extrusionOk="0">
                  <a:moveTo>
                    <a:pt x="334" y="0"/>
                  </a:moveTo>
                  <a:cubicBezTo>
                    <a:pt x="167" y="0"/>
                    <a:pt x="34" y="167"/>
                    <a:pt x="34" y="401"/>
                  </a:cubicBezTo>
                  <a:cubicBezTo>
                    <a:pt x="0" y="634"/>
                    <a:pt x="101" y="834"/>
                    <a:pt x="267" y="834"/>
                  </a:cubicBezTo>
                  <a:cubicBezTo>
                    <a:pt x="277" y="837"/>
                    <a:pt x="287" y="838"/>
                    <a:pt x="297" y="838"/>
                  </a:cubicBezTo>
                  <a:cubicBezTo>
                    <a:pt x="425" y="838"/>
                    <a:pt x="568" y="653"/>
                    <a:pt x="568" y="467"/>
                  </a:cubicBezTo>
                  <a:cubicBezTo>
                    <a:pt x="601" y="234"/>
                    <a:pt x="467" y="34"/>
                    <a:pt x="3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7" name="Google Shape;5687;p111"/>
            <p:cNvSpPr/>
            <p:nvPr/>
          </p:nvSpPr>
          <p:spPr>
            <a:xfrm>
              <a:off x="7238466" y="2061697"/>
              <a:ext cx="28207" cy="49017"/>
            </a:xfrm>
            <a:custGeom>
              <a:avLst/>
              <a:gdLst/>
              <a:ahLst/>
              <a:cxnLst/>
              <a:rect l="l" t="t" r="r" b="b"/>
              <a:pathLst>
                <a:path w="1269" h="2189" extrusionOk="0">
                  <a:moveTo>
                    <a:pt x="1268" y="0"/>
                  </a:moveTo>
                  <a:lnTo>
                    <a:pt x="1268" y="0"/>
                  </a:lnTo>
                  <a:cubicBezTo>
                    <a:pt x="935" y="667"/>
                    <a:pt x="501" y="1301"/>
                    <a:pt x="1" y="1868"/>
                  </a:cubicBezTo>
                  <a:cubicBezTo>
                    <a:pt x="241" y="2082"/>
                    <a:pt x="545" y="2189"/>
                    <a:pt x="862" y="2189"/>
                  </a:cubicBezTo>
                  <a:cubicBezTo>
                    <a:pt x="942" y="2189"/>
                    <a:pt x="1022" y="2182"/>
                    <a:pt x="1102" y="2168"/>
                  </a:cubicBezTo>
                  <a:lnTo>
                    <a:pt x="1268" y="0"/>
                  </a:lnTo>
                  <a:close/>
                </a:path>
              </a:pathLst>
            </a:custGeom>
            <a:solidFill>
              <a:srgbClr val="BA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8" name="Google Shape;5688;p111"/>
            <p:cNvSpPr/>
            <p:nvPr/>
          </p:nvSpPr>
          <p:spPr>
            <a:xfrm>
              <a:off x="7226618" y="2022017"/>
              <a:ext cx="32074" cy="10390"/>
            </a:xfrm>
            <a:custGeom>
              <a:avLst/>
              <a:gdLst/>
              <a:ahLst/>
              <a:cxnLst/>
              <a:rect l="l" t="t" r="r" b="b"/>
              <a:pathLst>
                <a:path w="1443" h="464" extrusionOk="0">
                  <a:moveTo>
                    <a:pt x="778" y="0"/>
                  </a:moveTo>
                  <a:cubicBezTo>
                    <a:pt x="529" y="0"/>
                    <a:pt x="281" y="68"/>
                    <a:pt x="67" y="204"/>
                  </a:cubicBezTo>
                  <a:cubicBezTo>
                    <a:pt x="34" y="271"/>
                    <a:pt x="0" y="338"/>
                    <a:pt x="34" y="405"/>
                  </a:cubicBezTo>
                  <a:cubicBezTo>
                    <a:pt x="34" y="405"/>
                    <a:pt x="67" y="438"/>
                    <a:pt x="100" y="438"/>
                  </a:cubicBezTo>
                  <a:cubicBezTo>
                    <a:pt x="117" y="455"/>
                    <a:pt x="134" y="463"/>
                    <a:pt x="154" y="463"/>
                  </a:cubicBezTo>
                  <a:cubicBezTo>
                    <a:pt x="175" y="463"/>
                    <a:pt x="200" y="455"/>
                    <a:pt x="234" y="438"/>
                  </a:cubicBezTo>
                  <a:cubicBezTo>
                    <a:pt x="400" y="334"/>
                    <a:pt x="606" y="282"/>
                    <a:pt x="819" y="282"/>
                  </a:cubicBezTo>
                  <a:cubicBezTo>
                    <a:pt x="946" y="282"/>
                    <a:pt x="1076" y="300"/>
                    <a:pt x="1201" y="338"/>
                  </a:cubicBezTo>
                  <a:cubicBezTo>
                    <a:pt x="1227" y="353"/>
                    <a:pt x="1251" y="360"/>
                    <a:pt x="1273" y="360"/>
                  </a:cubicBezTo>
                  <a:cubicBezTo>
                    <a:pt x="1392" y="360"/>
                    <a:pt x="1442" y="161"/>
                    <a:pt x="1301" y="104"/>
                  </a:cubicBezTo>
                  <a:cubicBezTo>
                    <a:pt x="1134" y="35"/>
                    <a:pt x="956" y="0"/>
                    <a:pt x="7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9" name="Google Shape;5689;p111"/>
            <p:cNvSpPr/>
            <p:nvPr/>
          </p:nvSpPr>
          <p:spPr>
            <a:xfrm>
              <a:off x="7292590" y="2025734"/>
              <a:ext cx="29696" cy="14309"/>
            </a:xfrm>
            <a:custGeom>
              <a:avLst/>
              <a:gdLst/>
              <a:ahLst/>
              <a:cxnLst/>
              <a:rect l="l" t="t" r="r" b="b"/>
              <a:pathLst>
                <a:path w="1336" h="639" extrusionOk="0">
                  <a:moveTo>
                    <a:pt x="230" y="0"/>
                  </a:moveTo>
                  <a:cubicBezTo>
                    <a:pt x="187" y="0"/>
                    <a:pt x="144" y="2"/>
                    <a:pt x="101" y="5"/>
                  </a:cubicBezTo>
                  <a:cubicBezTo>
                    <a:pt x="34" y="38"/>
                    <a:pt x="1" y="105"/>
                    <a:pt x="1" y="172"/>
                  </a:cubicBezTo>
                  <a:cubicBezTo>
                    <a:pt x="26" y="247"/>
                    <a:pt x="70" y="285"/>
                    <a:pt x="118" y="285"/>
                  </a:cubicBezTo>
                  <a:cubicBezTo>
                    <a:pt x="134" y="285"/>
                    <a:pt x="151" y="280"/>
                    <a:pt x="168" y="272"/>
                  </a:cubicBezTo>
                  <a:cubicBezTo>
                    <a:pt x="201" y="269"/>
                    <a:pt x="235" y="267"/>
                    <a:pt x="269" y="267"/>
                  </a:cubicBezTo>
                  <a:cubicBezTo>
                    <a:pt x="568" y="267"/>
                    <a:pt x="862" y="399"/>
                    <a:pt x="1102" y="639"/>
                  </a:cubicBezTo>
                  <a:lnTo>
                    <a:pt x="1269" y="639"/>
                  </a:lnTo>
                  <a:cubicBezTo>
                    <a:pt x="1335" y="572"/>
                    <a:pt x="1335" y="505"/>
                    <a:pt x="1269" y="439"/>
                  </a:cubicBezTo>
                  <a:cubicBezTo>
                    <a:pt x="998" y="138"/>
                    <a:pt x="619" y="0"/>
                    <a:pt x="2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0" name="Google Shape;5690;p111"/>
            <p:cNvSpPr/>
            <p:nvPr/>
          </p:nvSpPr>
          <p:spPr>
            <a:xfrm>
              <a:off x="7351181" y="1969059"/>
              <a:ext cx="89732" cy="173139"/>
            </a:xfrm>
            <a:custGeom>
              <a:avLst/>
              <a:gdLst/>
              <a:ahLst/>
              <a:cxnLst/>
              <a:rect l="l" t="t" r="r" b="b"/>
              <a:pathLst>
                <a:path w="4037" h="7732" extrusionOk="0">
                  <a:moveTo>
                    <a:pt x="534" y="1"/>
                  </a:moveTo>
                  <a:lnTo>
                    <a:pt x="200" y="501"/>
                  </a:lnTo>
                  <a:cubicBezTo>
                    <a:pt x="1101" y="935"/>
                    <a:pt x="801" y="2002"/>
                    <a:pt x="534" y="2469"/>
                  </a:cubicBezTo>
                  <a:cubicBezTo>
                    <a:pt x="0" y="3437"/>
                    <a:pt x="400" y="5138"/>
                    <a:pt x="1101" y="5905"/>
                  </a:cubicBezTo>
                  <a:cubicBezTo>
                    <a:pt x="1101" y="5905"/>
                    <a:pt x="1173" y="5569"/>
                    <a:pt x="1419" y="5569"/>
                  </a:cubicBezTo>
                  <a:cubicBezTo>
                    <a:pt x="1463" y="5569"/>
                    <a:pt x="1512" y="5580"/>
                    <a:pt x="1568" y="5605"/>
                  </a:cubicBezTo>
                  <a:cubicBezTo>
                    <a:pt x="1935" y="5738"/>
                    <a:pt x="1568" y="7673"/>
                    <a:pt x="1568" y="7673"/>
                  </a:cubicBezTo>
                  <a:cubicBezTo>
                    <a:pt x="1568" y="7673"/>
                    <a:pt x="1599" y="7731"/>
                    <a:pt x="1673" y="7731"/>
                  </a:cubicBezTo>
                  <a:cubicBezTo>
                    <a:pt x="1829" y="7731"/>
                    <a:pt x="2178" y="7470"/>
                    <a:pt x="2836" y="5838"/>
                  </a:cubicBezTo>
                  <a:cubicBezTo>
                    <a:pt x="3703" y="3637"/>
                    <a:pt x="4036" y="1736"/>
                    <a:pt x="3669" y="802"/>
                  </a:cubicBezTo>
                  <a:lnTo>
                    <a:pt x="5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1" name="Google Shape;5691;p111"/>
            <p:cNvSpPr/>
            <p:nvPr/>
          </p:nvSpPr>
          <p:spPr>
            <a:xfrm>
              <a:off x="7360095" y="2063667"/>
              <a:ext cx="77107" cy="71387"/>
            </a:xfrm>
            <a:custGeom>
              <a:avLst/>
              <a:gdLst/>
              <a:ahLst/>
              <a:cxnLst/>
              <a:rect l="l" t="t" r="r" b="b"/>
              <a:pathLst>
                <a:path w="3469" h="3188" extrusionOk="0">
                  <a:moveTo>
                    <a:pt x="2037" y="1"/>
                  </a:moveTo>
                  <a:cubicBezTo>
                    <a:pt x="1178" y="1"/>
                    <a:pt x="486" y="958"/>
                    <a:pt x="266" y="1680"/>
                  </a:cubicBezTo>
                  <a:cubicBezTo>
                    <a:pt x="1" y="2447"/>
                    <a:pt x="309" y="3188"/>
                    <a:pt x="1030" y="3188"/>
                  </a:cubicBezTo>
                  <a:cubicBezTo>
                    <a:pt x="1124" y="3188"/>
                    <a:pt x="1226" y="3175"/>
                    <a:pt x="1334" y="3148"/>
                  </a:cubicBezTo>
                  <a:cubicBezTo>
                    <a:pt x="2034" y="2948"/>
                    <a:pt x="2601" y="2514"/>
                    <a:pt x="2968" y="1880"/>
                  </a:cubicBezTo>
                  <a:cubicBezTo>
                    <a:pt x="3469" y="1146"/>
                    <a:pt x="3068" y="179"/>
                    <a:pt x="2201" y="12"/>
                  </a:cubicBezTo>
                  <a:cubicBezTo>
                    <a:pt x="2146" y="4"/>
                    <a:pt x="2091" y="1"/>
                    <a:pt x="2037" y="1"/>
                  </a:cubicBez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2" name="Google Shape;5692;p111"/>
            <p:cNvSpPr/>
            <p:nvPr/>
          </p:nvSpPr>
          <p:spPr>
            <a:xfrm>
              <a:off x="7265917" y="2101287"/>
              <a:ext cx="49701" cy="46330"/>
            </a:xfrm>
            <a:custGeom>
              <a:avLst/>
              <a:gdLst/>
              <a:ahLst/>
              <a:cxnLst/>
              <a:rect l="l" t="t" r="r" b="b"/>
              <a:pathLst>
                <a:path w="2236" h="2069" extrusionOk="0">
                  <a:moveTo>
                    <a:pt x="2068" y="0"/>
                  </a:moveTo>
                  <a:cubicBezTo>
                    <a:pt x="1535" y="400"/>
                    <a:pt x="934" y="701"/>
                    <a:pt x="300" y="868"/>
                  </a:cubicBezTo>
                  <a:cubicBezTo>
                    <a:pt x="100" y="934"/>
                    <a:pt x="0" y="968"/>
                    <a:pt x="0" y="968"/>
                  </a:cubicBezTo>
                  <a:cubicBezTo>
                    <a:pt x="200" y="1335"/>
                    <a:pt x="400" y="1668"/>
                    <a:pt x="567" y="2068"/>
                  </a:cubicBezTo>
                  <a:lnTo>
                    <a:pt x="767" y="2002"/>
                  </a:lnTo>
                  <a:cubicBezTo>
                    <a:pt x="1701" y="1735"/>
                    <a:pt x="2068" y="1301"/>
                    <a:pt x="2168" y="901"/>
                  </a:cubicBezTo>
                  <a:cubicBezTo>
                    <a:pt x="2235" y="701"/>
                    <a:pt x="2235" y="501"/>
                    <a:pt x="2168" y="300"/>
                  </a:cubicBezTo>
                  <a:cubicBezTo>
                    <a:pt x="2135" y="200"/>
                    <a:pt x="2102" y="100"/>
                    <a:pt x="20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3" name="Google Shape;5693;p111"/>
            <p:cNvSpPr/>
            <p:nvPr/>
          </p:nvSpPr>
          <p:spPr>
            <a:xfrm>
              <a:off x="7272585" y="2101287"/>
              <a:ext cx="41543" cy="26916"/>
            </a:xfrm>
            <a:custGeom>
              <a:avLst/>
              <a:gdLst/>
              <a:ahLst/>
              <a:cxnLst/>
              <a:rect l="l" t="t" r="r" b="b"/>
              <a:pathLst>
                <a:path w="1869" h="1202" extrusionOk="0">
                  <a:moveTo>
                    <a:pt x="1735" y="0"/>
                  </a:moveTo>
                  <a:cubicBezTo>
                    <a:pt x="1235" y="400"/>
                    <a:pt x="634" y="701"/>
                    <a:pt x="0" y="868"/>
                  </a:cubicBezTo>
                  <a:lnTo>
                    <a:pt x="167" y="1201"/>
                  </a:lnTo>
                  <a:cubicBezTo>
                    <a:pt x="1068" y="934"/>
                    <a:pt x="1668" y="667"/>
                    <a:pt x="1868" y="300"/>
                  </a:cubicBezTo>
                  <a:cubicBezTo>
                    <a:pt x="1835" y="200"/>
                    <a:pt x="1802" y="100"/>
                    <a:pt x="17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4" name="Google Shape;5694;p111"/>
            <p:cNvSpPr/>
            <p:nvPr/>
          </p:nvSpPr>
          <p:spPr>
            <a:xfrm>
              <a:off x="7282965" y="2121440"/>
              <a:ext cx="31163" cy="24677"/>
            </a:xfrm>
            <a:custGeom>
              <a:avLst/>
              <a:gdLst/>
              <a:ahLst/>
              <a:cxnLst/>
              <a:rect l="l" t="t" r="r" b="b"/>
              <a:pathLst>
                <a:path w="1402" h="1102" extrusionOk="0">
                  <a:moveTo>
                    <a:pt x="1401" y="1"/>
                  </a:moveTo>
                  <a:cubicBezTo>
                    <a:pt x="1034" y="101"/>
                    <a:pt x="701" y="268"/>
                    <a:pt x="401" y="501"/>
                  </a:cubicBezTo>
                  <a:cubicBezTo>
                    <a:pt x="200" y="668"/>
                    <a:pt x="67" y="868"/>
                    <a:pt x="0" y="1102"/>
                  </a:cubicBezTo>
                  <a:cubicBezTo>
                    <a:pt x="934" y="835"/>
                    <a:pt x="1301" y="401"/>
                    <a:pt x="1401" y="1"/>
                  </a:cubicBezTo>
                  <a:close/>
                </a:path>
              </a:pathLst>
            </a:custGeom>
            <a:solidFill>
              <a:srgbClr val="DE5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5" name="Google Shape;5695;p111"/>
            <p:cNvSpPr/>
            <p:nvPr/>
          </p:nvSpPr>
          <p:spPr>
            <a:xfrm>
              <a:off x="7236999" y="1928618"/>
              <a:ext cx="180598" cy="72171"/>
            </a:xfrm>
            <a:custGeom>
              <a:avLst/>
              <a:gdLst/>
              <a:ahLst/>
              <a:cxnLst/>
              <a:rect l="l" t="t" r="r" b="b"/>
              <a:pathLst>
                <a:path w="8125" h="3223" extrusionOk="0">
                  <a:moveTo>
                    <a:pt x="4447" y="0"/>
                  </a:moveTo>
                  <a:cubicBezTo>
                    <a:pt x="4156" y="0"/>
                    <a:pt x="3871" y="43"/>
                    <a:pt x="3603" y="139"/>
                  </a:cubicBezTo>
                  <a:cubicBezTo>
                    <a:pt x="3603" y="139"/>
                    <a:pt x="2068" y="139"/>
                    <a:pt x="1301" y="773"/>
                  </a:cubicBezTo>
                  <a:cubicBezTo>
                    <a:pt x="534" y="1407"/>
                    <a:pt x="0" y="2407"/>
                    <a:pt x="267" y="2507"/>
                  </a:cubicBezTo>
                  <a:cubicBezTo>
                    <a:pt x="289" y="2512"/>
                    <a:pt x="313" y="2515"/>
                    <a:pt x="339" y="2515"/>
                  </a:cubicBezTo>
                  <a:cubicBezTo>
                    <a:pt x="641" y="2515"/>
                    <a:pt x="1229" y="2226"/>
                    <a:pt x="1487" y="2226"/>
                  </a:cubicBezTo>
                  <a:cubicBezTo>
                    <a:pt x="1520" y="2226"/>
                    <a:pt x="1547" y="2230"/>
                    <a:pt x="1568" y="2241"/>
                  </a:cubicBezTo>
                  <a:cubicBezTo>
                    <a:pt x="1740" y="2326"/>
                    <a:pt x="1764" y="3223"/>
                    <a:pt x="2252" y="3223"/>
                  </a:cubicBezTo>
                  <a:cubicBezTo>
                    <a:pt x="2333" y="3223"/>
                    <a:pt x="2426" y="3198"/>
                    <a:pt x="2535" y="3141"/>
                  </a:cubicBezTo>
                  <a:cubicBezTo>
                    <a:pt x="3303" y="2708"/>
                    <a:pt x="2869" y="2708"/>
                    <a:pt x="3503" y="2574"/>
                  </a:cubicBezTo>
                  <a:cubicBezTo>
                    <a:pt x="3565" y="2558"/>
                    <a:pt x="3625" y="2550"/>
                    <a:pt x="3682" y="2550"/>
                  </a:cubicBezTo>
                  <a:cubicBezTo>
                    <a:pt x="4195" y="2550"/>
                    <a:pt x="4514" y="3142"/>
                    <a:pt x="4753" y="3142"/>
                  </a:cubicBezTo>
                  <a:cubicBezTo>
                    <a:pt x="4759" y="3142"/>
                    <a:pt x="4765" y="3142"/>
                    <a:pt x="4770" y="3141"/>
                  </a:cubicBezTo>
                  <a:cubicBezTo>
                    <a:pt x="4970" y="3075"/>
                    <a:pt x="5137" y="3008"/>
                    <a:pt x="5304" y="2874"/>
                  </a:cubicBezTo>
                  <a:cubicBezTo>
                    <a:pt x="5304" y="2874"/>
                    <a:pt x="4470" y="2608"/>
                    <a:pt x="4437" y="2341"/>
                  </a:cubicBezTo>
                  <a:cubicBezTo>
                    <a:pt x="4370" y="2074"/>
                    <a:pt x="3603" y="1907"/>
                    <a:pt x="3603" y="1907"/>
                  </a:cubicBezTo>
                  <a:cubicBezTo>
                    <a:pt x="3603" y="1907"/>
                    <a:pt x="4063" y="1748"/>
                    <a:pt x="4458" y="1748"/>
                  </a:cubicBezTo>
                  <a:cubicBezTo>
                    <a:pt x="4636" y="1748"/>
                    <a:pt x="4800" y="1781"/>
                    <a:pt x="4904" y="1874"/>
                  </a:cubicBezTo>
                  <a:cubicBezTo>
                    <a:pt x="5204" y="2141"/>
                    <a:pt x="5037" y="2741"/>
                    <a:pt x="5838" y="2741"/>
                  </a:cubicBezTo>
                  <a:cubicBezTo>
                    <a:pt x="5856" y="2740"/>
                    <a:pt x="5874" y="2740"/>
                    <a:pt x="5893" y="2740"/>
                  </a:cubicBezTo>
                  <a:cubicBezTo>
                    <a:pt x="6352" y="2740"/>
                    <a:pt x="6947" y="2963"/>
                    <a:pt x="7396" y="2963"/>
                  </a:cubicBezTo>
                  <a:cubicBezTo>
                    <a:pt x="7730" y="2963"/>
                    <a:pt x="7984" y="2839"/>
                    <a:pt x="8039" y="2407"/>
                  </a:cubicBezTo>
                  <a:cubicBezTo>
                    <a:pt x="8125" y="1522"/>
                    <a:pt x="6180" y="0"/>
                    <a:pt x="44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6" name="Google Shape;5696;p111"/>
            <p:cNvSpPr/>
            <p:nvPr/>
          </p:nvSpPr>
          <p:spPr>
            <a:xfrm>
              <a:off x="7291856" y="2239471"/>
              <a:ext cx="138677" cy="109074"/>
            </a:xfrm>
            <a:custGeom>
              <a:avLst/>
              <a:gdLst/>
              <a:ahLst/>
              <a:cxnLst/>
              <a:rect l="l" t="t" r="r" b="b"/>
              <a:pathLst>
                <a:path w="6239" h="4871" extrusionOk="0">
                  <a:moveTo>
                    <a:pt x="5171" y="0"/>
                  </a:moveTo>
                  <a:lnTo>
                    <a:pt x="1302" y="1668"/>
                  </a:lnTo>
                  <a:lnTo>
                    <a:pt x="1" y="4203"/>
                  </a:lnTo>
                  <a:lnTo>
                    <a:pt x="1302" y="3336"/>
                  </a:lnTo>
                  <a:lnTo>
                    <a:pt x="2869" y="4870"/>
                  </a:lnTo>
                  <a:lnTo>
                    <a:pt x="6238" y="1501"/>
                  </a:lnTo>
                  <a:lnTo>
                    <a:pt x="5171"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7" name="Google Shape;5697;p111"/>
            <p:cNvSpPr/>
            <p:nvPr/>
          </p:nvSpPr>
          <p:spPr>
            <a:xfrm>
              <a:off x="7221417" y="2239471"/>
              <a:ext cx="81575" cy="94138"/>
            </a:xfrm>
            <a:custGeom>
              <a:avLst/>
              <a:gdLst/>
              <a:ahLst/>
              <a:cxnLst/>
              <a:rect l="l" t="t" r="r" b="b"/>
              <a:pathLst>
                <a:path w="3670" h="4204" extrusionOk="0">
                  <a:moveTo>
                    <a:pt x="2269" y="0"/>
                  </a:moveTo>
                  <a:cubicBezTo>
                    <a:pt x="2269" y="0"/>
                    <a:pt x="134" y="2569"/>
                    <a:pt x="1" y="4170"/>
                  </a:cubicBezTo>
                  <a:lnTo>
                    <a:pt x="1902" y="2936"/>
                  </a:lnTo>
                  <a:lnTo>
                    <a:pt x="3170" y="4203"/>
                  </a:lnTo>
                  <a:lnTo>
                    <a:pt x="3170" y="4203"/>
                  </a:lnTo>
                  <a:lnTo>
                    <a:pt x="2736" y="1968"/>
                  </a:lnTo>
                  <a:cubicBezTo>
                    <a:pt x="2736" y="1968"/>
                    <a:pt x="2803" y="1301"/>
                    <a:pt x="3670" y="667"/>
                  </a:cubicBezTo>
                  <a:lnTo>
                    <a:pt x="2269"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8" name="Google Shape;5698;p111"/>
            <p:cNvSpPr/>
            <p:nvPr/>
          </p:nvSpPr>
          <p:spPr>
            <a:xfrm>
              <a:off x="7291856" y="2239471"/>
              <a:ext cx="138677" cy="109074"/>
            </a:xfrm>
            <a:custGeom>
              <a:avLst/>
              <a:gdLst/>
              <a:ahLst/>
              <a:cxnLst/>
              <a:rect l="l" t="t" r="r" b="b"/>
              <a:pathLst>
                <a:path w="6239" h="4871" extrusionOk="0">
                  <a:moveTo>
                    <a:pt x="5171" y="0"/>
                  </a:moveTo>
                  <a:lnTo>
                    <a:pt x="1302" y="1668"/>
                  </a:lnTo>
                  <a:lnTo>
                    <a:pt x="1" y="4203"/>
                  </a:lnTo>
                  <a:lnTo>
                    <a:pt x="1302" y="3336"/>
                  </a:lnTo>
                  <a:lnTo>
                    <a:pt x="2869" y="4870"/>
                  </a:lnTo>
                  <a:lnTo>
                    <a:pt x="6238" y="1501"/>
                  </a:lnTo>
                  <a:lnTo>
                    <a:pt x="51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9" name="Google Shape;5699;p111"/>
            <p:cNvSpPr/>
            <p:nvPr/>
          </p:nvSpPr>
          <p:spPr>
            <a:xfrm>
              <a:off x="7221417" y="2239471"/>
              <a:ext cx="81575" cy="94138"/>
            </a:xfrm>
            <a:custGeom>
              <a:avLst/>
              <a:gdLst/>
              <a:ahLst/>
              <a:cxnLst/>
              <a:rect l="l" t="t" r="r" b="b"/>
              <a:pathLst>
                <a:path w="3670" h="4204" extrusionOk="0">
                  <a:moveTo>
                    <a:pt x="2269" y="0"/>
                  </a:moveTo>
                  <a:cubicBezTo>
                    <a:pt x="2269" y="0"/>
                    <a:pt x="134" y="2569"/>
                    <a:pt x="1" y="4170"/>
                  </a:cubicBezTo>
                  <a:lnTo>
                    <a:pt x="1902" y="2936"/>
                  </a:lnTo>
                  <a:lnTo>
                    <a:pt x="3170" y="4203"/>
                  </a:lnTo>
                  <a:lnTo>
                    <a:pt x="3170" y="4203"/>
                  </a:lnTo>
                  <a:lnTo>
                    <a:pt x="2736" y="1968"/>
                  </a:lnTo>
                  <a:cubicBezTo>
                    <a:pt x="2736" y="1968"/>
                    <a:pt x="2803" y="1301"/>
                    <a:pt x="3670" y="667"/>
                  </a:cubicBezTo>
                  <a:lnTo>
                    <a:pt x="22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0" name="Google Shape;5700;p111"/>
            <p:cNvSpPr/>
            <p:nvPr/>
          </p:nvSpPr>
          <p:spPr>
            <a:xfrm>
              <a:off x="7041241" y="4392174"/>
              <a:ext cx="29696" cy="21698"/>
            </a:xfrm>
            <a:custGeom>
              <a:avLst/>
              <a:gdLst/>
              <a:ahLst/>
              <a:cxnLst/>
              <a:rect l="l" t="t" r="r" b="b"/>
              <a:pathLst>
                <a:path w="1336" h="969" extrusionOk="0">
                  <a:moveTo>
                    <a:pt x="301" y="134"/>
                  </a:moveTo>
                  <a:cubicBezTo>
                    <a:pt x="501" y="134"/>
                    <a:pt x="868" y="501"/>
                    <a:pt x="1135" y="801"/>
                  </a:cubicBezTo>
                  <a:cubicBezTo>
                    <a:pt x="601" y="768"/>
                    <a:pt x="268" y="635"/>
                    <a:pt x="168" y="468"/>
                  </a:cubicBezTo>
                  <a:cubicBezTo>
                    <a:pt x="134" y="368"/>
                    <a:pt x="134" y="268"/>
                    <a:pt x="201" y="201"/>
                  </a:cubicBezTo>
                  <a:cubicBezTo>
                    <a:pt x="234" y="168"/>
                    <a:pt x="268" y="134"/>
                    <a:pt x="301" y="134"/>
                  </a:cubicBezTo>
                  <a:close/>
                  <a:moveTo>
                    <a:pt x="301" y="1"/>
                  </a:moveTo>
                  <a:cubicBezTo>
                    <a:pt x="201" y="1"/>
                    <a:pt x="134" y="67"/>
                    <a:pt x="101" y="134"/>
                  </a:cubicBezTo>
                  <a:cubicBezTo>
                    <a:pt x="1" y="268"/>
                    <a:pt x="1" y="401"/>
                    <a:pt x="68" y="501"/>
                  </a:cubicBezTo>
                  <a:cubicBezTo>
                    <a:pt x="168" y="668"/>
                    <a:pt x="334" y="768"/>
                    <a:pt x="501" y="835"/>
                  </a:cubicBezTo>
                  <a:cubicBezTo>
                    <a:pt x="768" y="901"/>
                    <a:pt x="1002" y="935"/>
                    <a:pt x="1268" y="968"/>
                  </a:cubicBezTo>
                  <a:cubicBezTo>
                    <a:pt x="1302" y="968"/>
                    <a:pt x="1302" y="935"/>
                    <a:pt x="1335" y="935"/>
                  </a:cubicBezTo>
                  <a:cubicBezTo>
                    <a:pt x="1335" y="901"/>
                    <a:pt x="1335" y="868"/>
                    <a:pt x="1335" y="835"/>
                  </a:cubicBezTo>
                  <a:cubicBezTo>
                    <a:pt x="1268" y="768"/>
                    <a:pt x="668" y="1"/>
                    <a:pt x="30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1" name="Google Shape;5701;p111"/>
            <p:cNvSpPr/>
            <p:nvPr/>
          </p:nvSpPr>
          <p:spPr>
            <a:xfrm>
              <a:off x="7059045" y="4382948"/>
              <a:ext cx="19293" cy="30924"/>
            </a:xfrm>
            <a:custGeom>
              <a:avLst/>
              <a:gdLst/>
              <a:ahLst/>
              <a:cxnLst/>
              <a:rect l="l" t="t" r="r" b="b"/>
              <a:pathLst>
                <a:path w="868" h="1381" extrusionOk="0">
                  <a:moveTo>
                    <a:pt x="367" y="133"/>
                  </a:moveTo>
                  <a:cubicBezTo>
                    <a:pt x="385" y="133"/>
                    <a:pt x="407" y="137"/>
                    <a:pt x="434" y="146"/>
                  </a:cubicBezTo>
                  <a:lnTo>
                    <a:pt x="467" y="146"/>
                  </a:lnTo>
                  <a:cubicBezTo>
                    <a:pt x="501" y="179"/>
                    <a:pt x="534" y="213"/>
                    <a:pt x="568" y="246"/>
                  </a:cubicBezTo>
                  <a:cubicBezTo>
                    <a:pt x="634" y="546"/>
                    <a:pt x="601" y="880"/>
                    <a:pt x="467" y="1180"/>
                  </a:cubicBezTo>
                  <a:cubicBezTo>
                    <a:pt x="301" y="880"/>
                    <a:pt x="201" y="546"/>
                    <a:pt x="267" y="213"/>
                  </a:cubicBezTo>
                  <a:cubicBezTo>
                    <a:pt x="292" y="164"/>
                    <a:pt x="316" y="133"/>
                    <a:pt x="367" y="133"/>
                  </a:cubicBezTo>
                  <a:close/>
                  <a:moveTo>
                    <a:pt x="359" y="0"/>
                  </a:moveTo>
                  <a:cubicBezTo>
                    <a:pt x="275" y="0"/>
                    <a:pt x="185" y="44"/>
                    <a:pt x="134" y="146"/>
                  </a:cubicBezTo>
                  <a:cubicBezTo>
                    <a:pt x="0" y="413"/>
                    <a:pt x="201" y="1113"/>
                    <a:pt x="434" y="1347"/>
                  </a:cubicBezTo>
                  <a:lnTo>
                    <a:pt x="467" y="1380"/>
                  </a:lnTo>
                  <a:lnTo>
                    <a:pt x="501" y="1380"/>
                  </a:lnTo>
                  <a:cubicBezTo>
                    <a:pt x="501" y="1380"/>
                    <a:pt x="534" y="1347"/>
                    <a:pt x="534" y="1347"/>
                  </a:cubicBezTo>
                  <a:cubicBezTo>
                    <a:pt x="534" y="1313"/>
                    <a:pt x="868" y="546"/>
                    <a:pt x="668" y="179"/>
                  </a:cubicBezTo>
                  <a:cubicBezTo>
                    <a:pt x="634" y="79"/>
                    <a:pt x="534" y="46"/>
                    <a:pt x="434" y="12"/>
                  </a:cubicBezTo>
                  <a:cubicBezTo>
                    <a:pt x="410" y="5"/>
                    <a:pt x="385" y="0"/>
                    <a:pt x="35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2" name="Google Shape;5702;p111"/>
            <p:cNvSpPr/>
            <p:nvPr/>
          </p:nvSpPr>
          <p:spPr>
            <a:xfrm>
              <a:off x="7397148" y="4392174"/>
              <a:ext cx="29674" cy="21698"/>
            </a:xfrm>
            <a:custGeom>
              <a:avLst/>
              <a:gdLst/>
              <a:ahLst/>
              <a:cxnLst/>
              <a:rect l="l" t="t" r="r" b="b"/>
              <a:pathLst>
                <a:path w="1335" h="969" extrusionOk="0">
                  <a:moveTo>
                    <a:pt x="301" y="134"/>
                  </a:moveTo>
                  <a:cubicBezTo>
                    <a:pt x="501" y="134"/>
                    <a:pt x="868" y="501"/>
                    <a:pt x="1134" y="801"/>
                  </a:cubicBezTo>
                  <a:cubicBezTo>
                    <a:pt x="601" y="768"/>
                    <a:pt x="267" y="635"/>
                    <a:pt x="167" y="468"/>
                  </a:cubicBezTo>
                  <a:cubicBezTo>
                    <a:pt x="134" y="368"/>
                    <a:pt x="167" y="268"/>
                    <a:pt x="200" y="201"/>
                  </a:cubicBezTo>
                  <a:cubicBezTo>
                    <a:pt x="234" y="168"/>
                    <a:pt x="267" y="134"/>
                    <a:pt x="301" y="134"/>
                  </a:cubicBezTo>
                  <a:close/>
                  <a:moveTo>
                    <a:pt x="301" y="1"/>
                  </a:moveTo>
                  <a:cubicBezTo>
                    <a:pt x="200" y="1"/>
                    <a:pt x="134" y="67"/>
                    <a:pt x="100" y="134"/>
                  </a:cubicBezTo>
                  <a:cubicBezTo>
                    <a:pt x="0" y="268"/>
                    <a:pt x="0" y="401"/>
                    <a:pt x="67" y="501"/>
                  </a:cubicBezTo>
                  <a:cubicBezTo>
                    <a:pt x="167" y="668"/>
                    <a:pt x="334" y="768"/>
                    <a:pt x="534" y="835"/>
                  </a:cubicBezTo>
                  <a:cubicBezTo>
                    <a:pt x="768" y="901"/>
                    <a:pt x="1001" y="935"/>
                    <a:pt x="1268" y="968"/>
                  </a:cubicBezTo>
                  <a:cubicBezTo>
                    <a:pt x="1301" y="968"/>
                    <a:pt x="1335" y="935"/>
                    <a:pt x="1335" y="935"/>
                  </a:cubicBezTo>
                  <a:cubicBezTo>
                    <a:pt x="1335" y="901"/>
                    <a:pt x="1335" y="868"/>
                    <a:pt x="1335" y="835"/>
                  </a:cubicBezTo>
                  <a:cubicBezTo>
                    <a:pt x="1268" y="768"/>
                    <a:pt x="667" y="1"/>
                    <a:pt x="30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3" name="Google Shape;5703;p111"/>
            <p:cNvSpPr/>
            <p:nvPr/>
          </p:nvSpPr>
          <p:spPr>
            <a:xfrm>
              <a:off x="7414930" y="4382948"/>
              <a:ext cx="19316" cy="30924"/>
            </a:xfrm>
            <a:custGeom>
              <a:avLst/>
              <a:gdLst/>
              <a:ahLst/>
              <a:cxnLst/>
              <a:rect l="l" t="t" r="r" b="b"/>
              <a:pathLst>
                <a:path w="869" h="1381" extrusionOk="0">
                  <a:moveTo>
                    <a:pt x="367" y="133"/>
                  </a:moveTo>
                  <a:cubicBezTo>
                    <a:pt x="386" y="133"/>
                    <a:pt x="408" y="137"/>
                    <a:pt x="435" y="146"/>
                  </a:cubicBezTo>
                  <a:lnTo>
                    <a:pt x="468" y="146"/>
                  </a:lnTo>
                  <a:cubicBezTo>
                    <a:pt x="501" y="179"/>
                    <a:pt x="568" y="213"/>
                    <a:pt x="568" y="246"/>
                  </a:cubicBezTo>
                  <a:cubicBezTo>
                    <a:pt x="635" y="546"/>
                    <a:pt x="601" y="880"/>
                    <a:pt x="468" y="1180"/>
                  </a:cubicBezTo>
                  <a:cubicBezTo>
                    <a:pt x="301" y="880"/>
                    <a:pt x="234" y="546"/>
                    <a:pt x="268" y="213"/>
                  </a:cubicBezTo>
                  <a:cubicBezTo>
                    <a:pt x="292" y="164"/>
                    <a:pt x="317" y="133"/>
                    <a:pt x="367" y="133"/>
                  </a:cubicBezTo>
                  <a:close/>
                  <a:moveTo>
                    <a:pt x="359" y="0"/>
                  </a:moveTo>
                  <a:cubicBezTo>
                    <a:pt x="275" y="0"/>
                    <a:pt x="185" y="44"/>
                    <a:pt x="134" y="146"/>
                  </a:cubicBezTo>
                  <a:cubicBezTo>
                    <a:pt x="1" y="413"/>
                    <a:pt x="201" y="1113"/>
                    <a:pt x="435" y="1347"/>
                  </a:cubicBezTo>
                  <a:lnTo>
                    <a:pt x="468" y="1380"/>
                  </a:lnTo>
                  <a:lnTo>
                    <a:pt x="501" y="1380"/>
                  </a:lnTo>
                  <a:cubicBezTo>
                    <a:pt x="501" y="1380"/>
                    <a:pt x="535" y="1347"/>
                    <a:pt x="535" y="1347"/>
                  </a:cubicBezTo>
                  <a:cubicBezTo>
                    <a:pt x="568" y="1313"/>
                    <a:pt x="868" y="546"/>
                    <a:pt x="668" y="179"/>
                  </a:cubicBezTo>
                  <a:cubicBezTo>
                    <a:pt x="635" y="79"/>
                    <a:pt x="535" y="46"/>
                    <a:pt x="435" y="12"/>
                  </a:cubicBezTo>
                  <a:cubicBezTo>
                    <a:pt x="411" y="5"/>
                    <a:pt x="385" y="0"/>
                    <a:pt x="35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4" name="Google Shape;5704;p111"/>
            <p:cNvSpPr/>
            <p:nvPr/>
          </p:nvSpPr>
          <p:spPr>
            <a:xfrm>
              <a:off x="7647007" y="2807345"/>
              <a:ext cx="137944" cy="180394"/>
            </a:xfrm>
            <a:custGeom>
              <a:avLst/>
              <a:gdLst/>
              <a:ahLst/>
              <a:cxnLst/>
              <a:rect l="l" t="t" r="r" b="b"/>
              <a:pathLst>
                <a:path w="6206" h="8056" extrusionOk="0">
                  <a:moveTo>
                    <a:pt x="4016" y="1"/>
                  </a:moveTo>
                  <a:cubicBezTo>
                    <a:pt x="2837" y="1"/>
                    <a:pt x="1467" y="1283"/>
                    <a:pt x="801" y="3194"/>
                  </a:cubicBezTo>
                  <a:cubicBezTo>
                    <a:pt x="1" y="5362"/>
                    <a:pt x="401" y="7497"/>
                    <a:pt x="1669" y="7964"/>
                  </a:cubicBezTo>
                  <a:cubicBezTo>
                    <a:pt x="1832" y="8026"/>
                    <a:pt x="2004" y="8056"/>
                    <a:pt x="2181" y="8056"/>
                  </a:cubicBezTo>
                  <a:cubicBezTo>
                    <a:pt x="3344" y="8056"/>
                    <a:pt x="4739" y="6777"/>
                    <a:pt x="5405" y="4895"/>
                  </a:cubicBezTo>
                  <a:cubicBezTo>
                    <a:pt x="6205" y="2727"/>
                    <a:pt x="5838" y="592"/>
                    <a:pt x="4537" y="92"/>
                  </a:cubicBezTo>
                  <a:cubicBezTo>
                    <a:pt x="4370" y="30"/>
                    <a:pt x="4195" y="1"/>
                    <a:pt x="40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5" name="Google Shape;5705;p111"/>
            <p:cNvSpPr/>
            <p:nvPr/>
          </p:nvSpPr>
          <p:spPr>
            <a:xfrm>
              <a:off x="7526156" y="2720641"/>
              <a:ext cx="247659" cy="286400"/>
            </a:xfrm>
            <a:custGeom>
              <a:avLst/>
              <a:gdLst/>
              <a:ahLst/>
              <a:cxnLst/>
              <a:rect l="l" t="t" r="r" b="b"/>
              <a:pathLst>
                <a:path w="11142" h="12790" extrusionOk="0">
                  <a:moveTo>
                    <a:pt x="5366" y="1"/>
                  </a:moveTo>
                  <a:cubicBezTo>
                    <a:pt x="4124" y="1"/>
                    <a:pt x="2331" y="2182"/>
                    <a:pt x="1235" y="5198"/>
                  </a:cubicBezTo>
                  <a:cubicBezTo>
                    <a:pt x="0" y="8534"/>
                    <a:pt x="34" y="11569"/>
                    <a:pt x="1301" y="12036"/>
                  </a:cubicBezTo>
                  <a:cubicBezTo>
                    <a:pt x="1420" y="12076"/>
                    <a:pt x="1538" y="12094"/>
                    <a:pt x="1657" y="12094"/>
                  </a:cubicBezTo>
                  <a:cubicBezTo>
                    <a:pt x="1838" y="12094"/>
                    <a:pt x="2020" y="12050"/>
                    <a:pt x="2202" y="11970"/>
                  </a:cubicBezTo>
                  <a:cubicBezTo>
                    <a:pt x="2302" y="12070"/>
                    <a:pt x="2436" y="12170"/>
                    <a:pt x="2569" y="12203"/>
                  </a:cubicBezTo>
                  <a:cubicBezTo>
                    <a:pt x="2687" y="12243"/>
                    <a:pt x="2806" y="12261"/>
                    <a:pt x="2922" y="12261"/>
                  </a:cubicBezTo>
                  <a:cubicBezTo>
                    <a:pt x="3101" y="12261"/>
                    <a:pt x="3275" y="12217"/>
                    <a:pt x="3436" y="12136"/>
                  </a:cubicBezTo>
                  <a:cubicBezTo>
                    <a:pt x="3536" y="12236"/>
                    <a:pt x="3670" y="12337"/>
                    <a:pt x="3837" y="12403"/>
                  </a:cubicBezTo>
                  <a:cubicBezTo>
                    <a:pt x="3926" y="12425"/>
                    <a:pt x="4022" y="12437"/>
                    <a:pt x="4121" y="12437"/>
                  </a:cubicBezTo>
                  <a:cubicBezTo>
                    <a:pt x="4318" y="12437"/>
                    <a:pt x="4526" y="12392"/>
                    <a:pt x="4704" y="12303"/>
                  </a:cubicBezTo>
                  <a:cubicBezTo>
                    <a:pt x="4804" y="12437"/>
                    <a:pt x="4937" y="12503"/>
                    <a:pt x="5071" y="12570"/>
                  </a:cubicBezTo>
                  <a:cubicBezTo>
                    <a:pt x="5183" y="12608"/>
                    <a:pt x="5301" y="12626"/>
                    <a:pt x="5417" y="12626"/>
                  </a:cubicBezTo>
                  <a:cubicBezTo>
                    <a:pt x="5612" y="12626"/>
                    <a:pt x="5805" y="12574"/>
                    <a:pt x="5971" y="12470"/>
                  </a:cubicBezTo>
                  <a:cubicBezTo>
                    <a:pt x="6071" y="12603"/>
                    <a:pt x="6205" y="12703"/>
                    <a:pt x="6338" y="12737"/>
                  </a:cubicBezTo>
                  <a:cubicBezTo>
                    <a:pt x="6433" y="12772"/>
                    <a:pt x="6531" y="12789"/>
                    <a:pt x="6634" y="12789"/>
                  </a:cubicBezTo>
                  <a:cubicBezTo>
                    <a:pt x="7695" y="12789"/>
                    <a:pt x="9165" y="10961"/>
                    <a:pt x="10108" y="8467"/>
                  </a:cubicBezTo>
                  <a:cubicBezTo>
                    <a:pt x="11142" y="5732"/>
                    <a:pt x="11075" y="3163"/>
                    <a:pt x="10041" y="2796"/>
                  </a:cubicBezTo>
                  <a:cubicBezTo>
                    <a:pt x="9943" y="2757"/>
                    <a:pt x="9846" y="2741"/>
                    <a:pt x="9755" y="2741"/>
                  </a:cubicBezTo>
                  <a:cubicBezTo>
                    <a:pt x="9690" y="2741"/>
                    <a:pt x="9629" y="2749"/>
                    <a:pt x="9574" y="2763"/>
                  </a:cubicBezTo>
                  <a:cubicBezTo>
                    <a:pt x="9474" y="2463"/>
                    <a:pt x="9240" y="2229"/>
                    <a:pt x="8940" y="2096"/>
                  </a:cubicBezTo>
                  <a:cubicBezTo>
                    <a:pt x="8807" y="2062"/>
                    <a:pt x="8640" y="2062"/>
                    <a:pt x="8507" y="2062"/>
                  </a:cubicBezTo>
                  <a:cubicBezTo>
                    <a:pt x="8373" y="1796"/>
                    <a:pt x="8173" y="1562"/>
                    <a:pt x="7873" y="1429"/>
                  </a:cubicBezTo>
                  <a:cubicBezTo>
                    <a:pt x="7778" y="1405"/>
                    <a:pt x="7667" y="1382"/>
                    <a:pt x="7551" y="1382"/>
                  </a:cubicBezTo>
                  <a:cubicBezTo>
                    <a:pt x="7503" y="1382"/>
                    <a:pt x="7455" y="1386"/>
                    <a:pt x="7406" y="1395"/>
                  </a:cubicBezTo>
                  <a:cubicBezTo>
                    <a:pt x="7306" y="1095"/>
                    <a:pt x="7072" y="862"/>
                    <a:pt x="6805" y="762"/>
                  </a:cubicBezTo>
                  <a:cubicBezTo>
                    <a:pt x="6639" y="695"/>
                    <a:pt x="6505" y="695"/>
                    <a:pt x="6338" y="695"/>
                  </a:cubicBezTo>
                  <a:cubicBezTo>
                    <a:pt x="6205" y="428"/>
                    <a:pt x="6005" y="194"/>
                    <a:pt x="5705" y="61"/>
                  </a:cubicBezTo>
                  <a:cubicBezTo>
                    <a:pt x="5598" y="21"/>
                    <a:pt x="5484" y="1"/>
                    <a:pt x="53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6" name="Google Shape;5706;p111"/>
            <p:cNvSpPr/>
            <p:nvPr/>
          </p:nvSpPr>
          <p:spPr>
            <a:xfrm>
              <a:off x="7108524" y="2517093"/>
              <a:ext cx="560022" cy="506362"/>
            </a:xfrm>
            <a:custGeom>
              <a:avLst/>
              <a:gdLst/>
              <a:ahLst/>
              <a:cxnLst/>
              <a:rect l="l" t="t" r="r" b="b"/>
              <a:pathLst>
                <a:path w="25195" h="22613" extrusionOk="0">
                  <a:moveTo>
                    <a:pt x="11845" y="1"/>
                  </a:moveTo>
                  <a:cubicBezTo>
                    <a:pt x="5493" y="1"/>
                    <a:pt x="0" y="5447"/>
                    <a:pt x="610" y="12320"/>
                  </a:cubicBezTo>
                  <a:cubicBezTo>
                    <a:pt x="1156" y="18456"/>
                    <a:pt x="6346" y="22612"/>
                    <a:pt x="11909" y="22612"/>
                  </a:cubicBezTo>
                  <a:cubicBezTo>
                    <a:pt x="13816" y="22612"/>
                    <a:pt x="15766" y="22124"/>
                    <a:pt x="17589" y="21060"/>
                  </a:cubicBezTo>
                  <a:cubicBezTo>
                    <a:pt x="17885" y="20874"/>
                    <a:pt x="18213" y="20782"/>
                    <a:pt x="18542" y="20782"/>
                  </a:cubicBezTo>
                  <a:cubicBezTo>
                    <a:pt x="18806" y="20782"/>
                    <a:pt x="19071" y="20841"/>
                    <a:pt x="19323" y="20960"/>
                  </a:cubicBezTo>
                  <a:cubicBezTo>
                    <a:pt x="19357" y="20960"/>
                    <a:pt x="19390" y="20993"/>
                    <a:pt x="19423" y="20993"/>
                  </a:cubicBezTo>
                  <a:cubicBezTo>
                    <a:pt x="19532" y="21033"/>
                    <a:pt x="19646" y="21052"/>
                    <a:pt x="19766" y="21052"/>
                  </a:cubicBezTo>
                  <a:cubicBezTo>
                    <a:pt x="21039" y="21052"/>
                    <a:pt x="22862" y="18836"/>
                    <a:pt x="23960" y="15756"/>
                  </a:cubicBezTo>
                  <a:cubicBezTo>
                    <a:pt x="25194" y="12420"/>
                    <a:pt x="25161" y="9318"/>
                    <a:pt x="23893" y="8817"/>
                  </a:cubicBezTo>
                  <a:lnTo>
                    <a:pt x="23793" y="8817"/>
                  </a:lnTo>
                  <a:cubicBezTo>
                    <a:pt x="23193" y="8651"/>
                    <a:pt x="22726" y="8184"/>
                    <a:pt x="22525" y="7583"/>
                  </a:cubicBezTo>
                  <a:cubicBezTo>
                    <a:pt x="21425" y="4414"/>
                    <a:pt x="18923" y="1879"/>
                    <a:pt x="15787" y="712"/>
                  </a:cubicBezTo>
                  <a:cubicBezTo>
                    <a:pt x="14467" y="226"/>
                    <a:pt x="13138" y="1"/>
                    <a:pt x="118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7" name="Google Shape;5707;p111"/>
            <p:cNvSpPr/>
            <p:nvPr/>
          </p:nvSpPr>
          <p:spPr>
            <a:xfrm>
              <a:off x="7391213" y="2677916"/>
              <a:ext cx="227810" cy="242041"/>
            </a:xfrm>
            <a:custGeom>
              <a:avLst/>
              <a:gdLst/>
              <a:ahLst/>
              <a:cxnLst/>
              <a:rect l="l" t="t" r="r" b="b"/>
              <a:pathLst>
                <a:path w="10249" h="10809" extrusionOk="0">
                  <a:moveTo>
                    <a:pt x="4537" y="1"/>
                  </a:moveTo>
                  <a:cubicBezTo>
                    <a:pt x="4504" y="1"/>
                    <a:pt x="4437" y="34"/>
                    <a:pt x="4404" y="101"/>
                  </a:cubicBezTo>
                  <a:lnTo>
                    <a:pt x="3703" y="2002"/>
                  </a:lnTo>
                  <a:lnTo>
                    <a:pt x="2069" y="2102"/>
                  </a:lnTo>
                  <a:cubicBezTo>
                    <a:pt x="2002" y="2102"/>
                    <a:pt x="1969" y="2136"/>
                    <a:pt x="1935" y="2169"/>
                  </a:cubicBezTo>
                  <a:cubicBezTo>
                    <a:pt x="1935" y="2236"/>
                    <a:pt x="1935" y="2269"/>
                    <a:pt x="1969" y="2303"/>
                  </a:cubicBezTo>
                  <a:lnTo>
                    <a:pt x="4070" y="4437"/>
                  </a:lnTo>
                  <a:lnTo>
                    <a:pt x="1101" y="4738"/>
                  </a:lnTo>
                  <a:cubicBezTo>
                    <a:pt x="1068" y="4738"/>
                    <a:pt x="1001" y="4771"/>
                    <a:pt x="1001" y="4804"/>
                  </a:cubicBezTo>
                  <a:cubicBezTo>
                    <a:pt x="968" y="4838"/>
                    <a:pt x="1001" y="4904"/>
                    <a:pt x="1035" y="4938"/>
                  </a:cubicBezTo>
                  <a:lnTo>
                    <a:pt x="2802" y="6973"/>
                  </a:lnTo>
                  <a:lnTo>
                    <a:pt x="134" y="7340"/>
                  </a:lnTo>
                  <a:cubicBezTo>
                    <a:pt x="67" y="7373"/>
                    <a:pt x="34" y="7406"/>
                    <a:pt x="34" y="7440"/>
                  </a:cubicBezTo>
                  <a:cubicBezTo>
                    <a:pt x="0" y="7506"/>
                    <a:pt x="34" y="7540"/>
                    <a:pt x="67" y="7573"/>
                  </a:cubicBezTo>
                  <a:lnTo>
                    <a:pt x="1268" y="8707"/>
                  </a:lnTo>
                  <a:lnTo>
                    <a:pt x="568" y="10642"/>
                  </a:lnTo>
                  <a:cubicBezTo>
                    <a:pt x="534" y="10675"/>
                    <a:pt x="534" y="10742"/>
                    <a:pt x="601" y="10775"/>
                  </a:cubicBezTo>
                  <a:cubicBezTo>
                    <a:pt x="601" y="10809"/>
                    <a:pt x="634" y="10809"/>
                    <a:pt x="701" y="10809"/>
                  </a:cubicBezTo>
                  <a:cubicBezTo>
                    <a:pt x="701" y="10809"/>
                    <a:pt x="701" y="10809"/>
                    <a:pt x="734" y="10775"/>
                  </a:cubicBezTo>
                  <a:cubicBezTo>
                    <a:pt x="759" y="10775"/>
                    <a:pt x="2943" y="9705"/>
                    <a:pt x="5599" y="9705"/>
                  </a:cubicBezTo>
                  <a:cubicBezTo>
                    <a:pt x="6545" y="9705"/>
                    <a:pt x="7550" y="9841"/>
                    <a:pt x="8540" y="10208"/>
                  </a:cubicBezTo>
                  <a:cubicBezTo>
                    <a:pt x="8557" y="10217"/>
                    <a:pt x="8573" y="10221"/>
                    <a:pt x="8589" y="10221"/>
                  </a:cubicBezTo>
                  <a:cubicBezTo>
                    <a:pt x="8638" y="10221"/>
                    <a:pt x="8682" y="10183"/>
                    <a:pt x="8707" y="10108"/>
                  </a:cubicBezTo>
                  <a:cubicBezTo>
                    <a:pt x="8707" y="10042"/>
                    <a:pt x="8673" y="9975"/>
                    <a:pt x="8607" y="9941"/>
                  </a:cubicBezTo>
                  <a:cubicBezTo>
                    <a:pt x="7603" y="9573"/>
                    <a:pt x="6588" y="9437"/>
                    <a:pt x="5632" y="9437"/>
                  </a:cubicBezTo>
                  <a:cubicBezTo>
                    <a:pt x="3472" y="9437"/>
                    <a:pt x="1618" y="10131"/>
                    <a:pt x="901" y="10408"/>
                  </a:cubicBezTo>
                  <a:lnTo>
                    <a:pt x="1535" y="8707"/>
                  </a:lnTo>
                  <a:cubicBezTo>
                    <a:pt x="1535" y="8674"/>
                    <a:pt x="1535" y="8607"/>
                    <a:pt x="1502" y="8574"/>
                  </a:cubicBezTo>
                  <a:lnTo>
                    <a:pt x="434" y="7573"/>
                  </a:lnTo>
                  <a:lnTo>
                    <a:pt x="3069" y="7206"/>
                  </a:lnTo>
                  <a:cubicBezTo>
                    <a:pt x="3103" y="7173"/>
                    <a:pt x="3136" y="7139"/>
                    <a:pt x="3169" y="7106"/>
                  </a:cubicBezTo>
                  <a:cubicBezTo>
                    <a:pt x="3203" y="7073"/>
                    <a:pt x="3169" y="7006"/>
                    <a:pt x="3136" y="6973"/>
                  </a:cubicBezTo>
                  <a:lnTo>
                    <a:pt x="1368" y="4971"/>
                  </a:lnTo>
                  <a:lnTo>
                    <a:pt x="4370" y="4704"/>
                  </a:lnTo>
                  <a:cubicBezTo>
                    <a:pt x="4404" y="4671"/>
                    <a:pt x="4437" y="4638"/>
                    <a:pt x="4470" y="4604"/>
                  </a:cubicBezTo>
                  <a:cubicBezTo>
                    <a:pt x="4470" y="4538"/>
                    <a:pt x="4470" y="4504"/>
                    <a:pt x="4437" y="4471"/>
                  </a:cubicBezTo>
                  <a:lnTo>
                    <a:pt x="2369" y="2336"/>
                  </a:lnTo>
                  <a:lnTo>
                    <a:pt x="3803" y="2269"/>
                  </a:lnTo>
                  <a:cubicBezTo>
                    <a:pt x="3870" y="2269"/>
                    <a:pt x="3903" y="2236"/>
                    <a:pt x="3937" y="2169"/>
                  </a:cubicBezTo>
                  <a:lnTo>
                    <a:pt x="4504" y="601"/>
                  </a:lnTo>
                  <a:cubicBezTo>
                    <a:pt x="5438" y="3670"/>
                    <a:pt x="9807" y="6072"/>
                    <a:pt x="9974" y="6172"/>
                  </a:cubicBezTo>
                  <a:cubicBezTo>
                    <a:pt x="10000" y="6188"/>
                    <a:pt x="10025" y="6194"/>
                    <a:pt x="10048" y="6194"/>
                  </a:cubicBezTo>
                  <a:cubicBezTo>
                    <a:pt x="10175" y="6194"/>
                    <a:pt x="10249" y="5995"/>
                    <a:pt x="10108" y="5939"/>
                  </a:cubicBezTo>
                  <a:cubicBezTo>
                    <a:pt x="10074" y="5905"/>
                    <a:pt x="5238" y="3270"/>
                    <a:pt x="4670" y="134"/>
                  </a:cubicBezTo>
                  <a:cubicBezTo>
                    <a:pt x="4670" y="68"/>
                    <a:pt x="4604" y="1"/>
                    <a:pt x="45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8" name="Google Shape;5708;p111"/>
            <p:cNvSpPr/>
            <p:nvPr/>
          </p:nvSpPr>
          <p:spPr>
            <a:xfrm>
              <a:off x="7464608" y="2313411"/>
              <a:ext cx="247681" cy="513191"/>
            </a:xfrm>
            <a:custGeom>
              <a:avLst/>
              <a:gdLst/>
              <a:ahLst/>
              <a:cxnLst/>
              <a:rect l="l" t="t" r="r" b="b"/>
              <a:pathLst>
                <a:path w="11143" h="22918" extrusionOk="0">
                  <a:moveTo>
                    <a:pt x="2603" y="1"/>
                  </a:moveTo>
                  <a:lnTo>
                    <a:pt x="1" y="3470"/>
                  </a:lnTo>
                  <a:cubicBezTo>
                    <a:pt x="334" y="3703"/>
                    <a:pt x="701" y="4037"/>
                    <a:pt x="1068" y="4337"/>
                  </a:cubicBezTo>
                  <a:cubicBezTo>
                    <a:pt x="1402" y="4637"/>
                    <a:pt x="1769" y="4938"/>
                    <a:pt x="2102" y="5271"/>
                  </a:cubicBezTo>
                  <a:cubicBezTo>
                    <a:pt x="2803" y="5938"/>
                    <a:pt x="3470" y="6572"/>
                    <a:pt x="4070" y="7273"/>
                  </a:cubicBezTo>
                  <a:cubicBezTo>
                    <a:pt x="5271" y="8540"/>
                    <a:pt x="6272" y="9974"/>
                    <a:pt x="7006" y="11576"/>
                  </a:cubicBezTo>
                  <a:cubicBezTo>
                    <a:pt x="7073" y="11742"/>
                    <a:pt x="7139" y="11943"/>
                    <a:pt x="7173" y="12109"/>
                  </a:cubicBezTo>
                  <a:cubicBezTo>
                    <a:pt x="7239" y="12243"/>
                    <a:pt x="7273" y="12376"/>
                    <a:pt x="7273" y="12543"/>
                  </a:cubicBezTo>
                  <a:cubicBezTo>
                    <a:pt x="7339" y="12910"/>
                    <a:pt x="7339" y="13277"/>
                    <a:pt x="7306" y="13677"/>
                  </a:cubicBezTo>
                  <a:cubicBezTo>
                    <a:pt x="7239" y="14578"/>
                    <a:pt x="7106" y="15478"/>
                    <a:pt x="6906" y="16379"/>
                  </a:cubicBezTo>
                  <a:cubicBezTo>
                    <a:pt x="6539" y="18247"/>
                    <a:pt x="6038" y="20182"/>
                    <a:pt x="5538" y="22083"/>
                  </a:cubicBezTo>
                  <a:lnTo>
                    <a:pt x="7506" y="22917"/>
                  </a:lnTo>
                  <a:cubicBezTo>
                    <a:pt x="8540" y="21116"/>
                    <a:pt x="9408" y="19214"/>
                    <a:pt x="10108" y="17280"/>
                  </a:cubicBezTo>
                  <a:cubicBezTo>
                    <a:pt x="10475" y="16246"/>
                    <a:pt x="10775" y="15178"/>
                    <a:pt x="10975" y="14111"/>
                  </a:cubicBezTo>
                  <a:cubicBezTo>
                    <a:pt x="11109" y="13510"/>
                    <a:pt x="11142" y="12877"/>
                    <a:pt x="11142" y="12243"/>
                  </a:cubicBezTo>
                  <a:cubicBezTo>
                    <a:pt x="11109" y="11876"/>
                    <a:pt x="11075" y="11509"/>
                    <a:pt x="10975" y="11175"/>
                  </a:cubicBezTo>
                  <a:cubicBezTo>
                    <a:pt x="10909" y="10842"/>
                    <a:pt x="10842" y="10575"/>
                    <a:pt x="10742" y="10275"/>
                  </a:cubicBezTo>
                  <a:cubicBezTo>
                    <a:pt x="10375" y="9141"/>
                    <a:pt x="9875" y="8073"/>
                    <a:pt x="9241" y="7106"/>
                  </a:cubicBezTo>
                  <a:cubicBezTo>
                    <a:pt x="8674" y="6172"/>
                    <a:pt x="8007" y="5271"/>
                    <a:pt x="7306" y="4437"/>
                  </a:cubicBezTo>
                  <a:cubicBezTo>
                    <a:pt x="6606" y="3603"/>
                    <a:pt x="5838" y="2836"/>
                    <a:pt x="5071" y="2102"/>
                  </a:cubicBezTo>
                  <a:cubicBezTo>
                    <a:pt x="4671" y="1735"/>
                    <a:pt x="4304" y="1368"/>
                    <a:pt x="3870" y="1035"/>
                  </a:cubicBezTo>
                  <a:cubicBezTo>
                    <a:pt x="3470" y="668"/>
                    <a:pt x="3070" y="368"/>
                    <a:pt x="2603" y="1"/>
                  </a:cubicBez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9" name="Google Shape;5709;p111"/>
            <p:cNvSpPr/>
            <p:nvPr/>
          </p:nvSpPr>
          <p:spPr>
            <a:xfrm>
              <a:off x="7398637" y="2283338"/>
              <a:ext cx="269153" cy="281832"/>
            </a:xfrm>
            <a:custGeom>
              <a:avLst/>
              <a:gdLst/>
              <a:ahLst/>
              <a:cxnLst/>
              <a:rect l="l" t="t" r="r" b="b"/>
              <a:pathLst>
                <a:path w="12109" h="12586" extrusionOk="0">
                  <a:moveTo>
                    <a:pt x="4494" y="0"/>
                  </a:moveTo>
                  <a:cubicBezTo>
                    <a:pt x="4440" y="0"/>
                    <a:pt x="4388" y="3"/>
                    <a:pt x="4336" y="9"/>
                  </a:cubicBezTo>
                  <a:cubicBezTo>
                    <a:pt x="1434" y="343"/>
                    <a:pt x="0" y="2978"/>
                    <a:pt x="2001" y="6014"/>
                  </a:cubicBezTo>
                  <a:cubicBezTo>
                    <a:pt x="3202" y="7715"/>
                    <a:pt x="4503" y="9383"/>
                    <a:pt x="5904" y="10951"/>
                  </a:cubicBezTo>
                  <a:cubicBezTo>
                    <a:pt x="6204" y="11317"/>
                    <a:pt x="6471" y="11618"/>
                    <a:pt x="6705" y="11885"/>
                  </a:cubicBezTo>
                  <a:cubicBezTo>
                    <a:pt x="7138" y="12318"/>
                    <a:pt x="7372" y="12585"/>
                    <a:pt x="7372" y="12585"/>
                  </a:cubicBezTo>
                  <a:lnTo>
                    <a:pt x="12109" y="8015"/>
                  </a:lnTo>
                  <a:cubicBezTo>
                    <a:pt x="12109" y="8015"/>
                    <a:pt x="11975" y="7782"/>
                    <a:pt x="11742" y="7415"/>
                  </a:cubicBezTo>
                  <a:cubicBezTo>
                    <a:pt x="11575" y="7148"/>
                    <a:pt x="11341" y="6814"/>
                    <a:pt x="11075" y="6381"/>
                  </a:cubicBezTo>
                  <a:cubicBezTo>
                    <a:pt x="9484" y="4075"/>
                    <a:pt x="6439" y="0"/>
                    <a:pt x="44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0" name="Google Shape;5710;p111"/>
            <p:cNvSpPr/>
            <p:nvPr/>
          </p:nvSpPr>
          <p:spPr>
            <a:xfrm>
              <a:off x="7558030" y="2776734"/>
              <a:ext cx="74173" cy="111112"/>
            </a:xfrm>
            <a:custGeom>
              <a:avLst/>
              <a:gdLst/>
              <a:ahLst/>
              <a:cxnLst/>
              <a:rect l="l" t="t" r="r" b="b"/>
              <a:pathLst>
                <a:path w="3337" h="4962" extrusionOk="0">
                  <a:moveTo>
                    <a:pt x="2165" y="0"/>
                  </a:moveTo>
                  <a:cubicBezTo>
                    <a:pt x="1159" y="0"/>
                    <a:pt x="1" y="1492"/>
                    <a:pt x="1" y="1492"/>
                  </a:cubicBezTo>
                  <a:lnTo>
                    <a:pt x="1869" y="4961"/>
                  </a:lnTo>
                  <a:lnTo>
                    <a:pt x="3337" y="2159"/>
                  </a:lnTo>
                  <a:lnTo>
                    <a:pt x="2803" y="258"/>
                  </a:lnTo>
                  <a:cubicBezTo>
                    <a:pt x="2608" y="75"/>
                    <a:pt x="2390" y="0"/>
                    <a:pt x="2165" y="0"/>
                  </a:cubicBez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1" name="Google Shape;5711;p111"/>
            <p:cNvSpPr/>
            <p:nvPr/>
          </p:nvSpPr>
          <p:spPr>
            <a:xfrm>
              <a:off x="7504662" y="2810144"/>
              <a:ext cx="94911" cy="94138"/>
            </a:xfrm>
            <a:custGeom>
              <a:avLst/>
              <a:gdLst/>
              <a:ahLst/>
              <a:cxnLst/>
              <a:rect l="l" t="t" r="r" b="b"/>
              <a:pathLst>
                <a:path w="4270" h="4204" extrusionOk="0">
                  <a:moveTo>
                    <a:pt x="2402" y="0"/>
                  </a:moveTo>
                  <a:lnTo>
                    <a:pt x="0" y="1268"/>
                  </a:lnTo>
                  <a:lnTo>
                    <a:pt x="1434" y="4203"/>
                  </a:lnTo>
                  <a:lnTo>
                    <a:pt x="4270" y="3469"/>
                  </a:lnTo>
                  <a:lnTo>
                    <a:pt x="2402" y="0"/>
                  </a:ln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2" name="Google Shape;5712;p111"/>
            <p:cNvSpPr/>
            <p:nvPr/>
          </p:nvSpPr>
          <p:spPr>
            <a:xfrm>
              <a:off x="6296842" y="3219456"/>
              <a:ext cx="550175" cy="497494"/>
            </a:xfrm>
            <a:custGeom>
              <a:avLst/>
              <a:gdLst/>
              <a:ahLst/>
              <a:cxnLst/>
              <a:rect l="l" t="t" r="r" b="b"/>
              <a:pathLst>
                <a:path w="24752" h="22217" extrusionOk="0">
                  <a:moveTo>
                    <a:pt x="5971" y="1"/>
                  </a:moveTo>
                  <a:lnTo>
                    <a:pt x="901" y="2403"/>
                  </a:lnTo>
                  <a:lnTo>
                    <a:pt x="0" y="18481"/>
                  </a:lnTo>
                  <a:lnTo>
                    <a:pt x="20115" y="22217"/>
                  </a:lnTo>
                  <a:lnTo>
                    <a:pt x="24751" y="17847"/>
                  </a:lnTo>
                  <a:lnTo>
                    <a:pt x="24618" y="2770"/>
                  </a:lnTo>
                  <a:lnTo>
                    <a:pt x="5971"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3" name="Google Shape;5713;p111"/>
            <p:cNvSpPr/>
            <p:nvPr/>
          </p:nvSpPr>
          <p:spPr>
            <a:xfrm>
              <a:off x="6296086" y="3219456"/>
              <a:ext cx="550931" cy="497494"/>
            </a:xfrm>
            <a:custGeom>
              <a:avLst/>
              <a:gdLst/>
              <a:ahLst/>
              <a:cxnLst/>
              <a:rect l="l" t="t" r="r" b="b"/>
              <a:pathLst>
                <a:path w="24786" h="22217" extrusionOk="0">
                  <a:moveTo>
                    <a:pt x="6005" y="1"/>
                  </a:moveTo>
                  <a:lnTo>
                    <a:pt x="3737" y="1068"/>
                  </a:lnTo>
                  <a:lnTo>
                    <a:pt x="3070" y="1369"/>
                  </a:lnTo>
                  <a:lnTo>
                    <a:pt x="935" y="2403"/>
                  </a:lnTo>
                  <a:lnTo>
                    <a:pt x="1" y="18481"/>
                  </a:lnTo>
                  <a:lnTo>
                    <a:pt x="20149" y="22217"/>
                  </a:lnTo>
                  <a:lnTo>
                    <a:pt x="22584" y="19949"/>
                  </a:lnTo>
                  <a:lnTo>
                    <a:pt x="22984" y="19548"/>
                  </a:lnTo>
                  <a:lnTo>
                    <a:pt x="24785" y="17847"/>
                  </a:lnTo>
                  <a:lnTo>
                    <a:pt x="24652" y="2770"/>
                  </a:lnTo>
                  <a:lnTo>
                    <a:pt x="60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4" name="Google Shape;5714;p111"/>
            <p:cNvSpPr/>
            <p:nvPr/>
          </p:nvSpPr>
          <p:spPr>
            <a:xfrm>
              <a:off x="6364303" y="3243371"/>
              <a:ext cx="442683" cy="422793"/>
            </a:xfrm>
            <a:custGeom>
              <a:avLst/>
              <a:gdLst/>
              <a:ahLst/>
              <a:cxnLst/>
              <a:rect l="l" t="t" r="r" b="b"/>
              <a:pathLst>
                <a:path w="19916" h="18881" extrusionOk="0">
                  <a:moveTo>
                    <a:pt x="668" y="0"/>
                  </a:moveTo>
                  <a:lnTo>
                    <a:pt x="1" y="301"/>
                  </a:lnTo>
                  <a:lnTo>
                    <a:pt x="18781" y="3103"/>
                  </a:lnTo>
                  <a:lnTo>
                    <a:pt x="19515" y="18881"/>
                  </a:lnTo>
                  <a:lnTo>
                    <a:pt x="19915" y="18480"/>
                  </a:lnTo>
                  <a:lnTo>
                    <a:pt x="19215" y="2902"/>
                  </a:lnTo>
                  <a:lnTo>
                    <a:pt x="6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5" name="Google Shape;5715;p111"/>
            <p:cNvSpPr/>
            <p:nvPr/>
          </p:nvSpPr>
          <p:spPr>
            <a:xfrm>
              <a:off x="6506670" y="3252328"/>
              <a:ext cx="130520" cy="29155"/>
            </a:xfrm>
            <a:custGeom>
              <a:avLst/>
              <a:gdLst/>
              <a:ahLst/>
              <a:cxnLst/>
              <a:rect l="l" t="t" r="r" b="b"/>
              <a:pathLst>
                <a:path w="5872" h="1302" extrusionOk="0">
                  <a:moveTo>
                    <a:pt x="1168" y="1"/>
                  </a:moveTo>
                  <a:lnTo>
                    <a:pt x="0" y="534"/>
                  </a:lnTo>
                  <a:lnTo>
                    <a:pt x="4804" y="1302"/>
                  </a:lnTo>
                  <a:lnTo>
                    <a:pt x="5871" y="668"/>
                  </a:lnTo>
                  <a:lnTo>
                    <a:pt x="11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6" name="Google Shape;5716;p111"/>
            <p:cNvSpPr/>
            <p:nvPr/>
          </p:nvSpPr>
          <p:spPr>
            <a:xfrm>
              <a:off x="6465882" y="3146748"/>
              <a:ext cx="221719" cy="146693"/>
            </a:xfrm>
            <a:custGeom>
              <a:avLst/>
              <a:gdLst/>
              <a:ahLst/>
              <a:cxnLst/>
              <a:rect l="l" t="t" r="r" b="b"/>
              <a:pathLst>
                <a:path w="9975" h="6551" extrusionOk="0">
                  <a:moveTo>
                    <a:pt x="1892" y="1"/>
                  </a:moveTo>
                  <a:cubicBezTo>
                    <a:pt x="1710" y="1"/>
                    <a:pt x="1596" y="14"/>
                    <a:pt x="1569" y="46"/>
                  </a:cubicBezTo>
                  <a:cubicBezTo>
                    <a:pt x="1335" y="313"/>
                    <a:pt x="1" y="5049"/>
                    <a:pt x="1" y="5049"/>
                  </a:cubicBezTo>
                  <a:lnTo>
                    <a:pt x="1035" y="5183"/>
                  </a:lnTo>
                  <a:lnTo>
                    <a:pt x="1635" y="4716"/>
                  </a:lnTo>
                  <a:cubicBezTo>
                    <a:pt x="1635" y="4716"/>
                    <a:pt x="2269" y="980"/>
                    <a:pt x="2436" y="913"/>
                  </a:cubicBezTo>
                  <a:cubicBezTo>
                    <a:pt x="2440" y="912"/>
                    <a:pt x="2446" y="912"/>
                    <a:pt x="2454" y="912"/>
                  </a:cubicBezTo>
                  <a:cubicBezTo>
                    <a:pt x="2827" y="912"/>
                    <a:pt x="7709" y="1616"/>
                    <a:pt x="7840" y="1747"/>
                  </a:cubicBezTo>
                  <a:cubicBezTo>
                    <a:pt x="7973" y="1880"/>
                    <a:pt x="8173" y="6317"/>
                    <a:pt x="8173" y="6317"/>
                  </a:cubicBezTo>
                  <a:lnTo>
                    <a:pt x="9441" y="6550"/>
                  </a:lnTo>
                  <a:lnTo>
                    <a:pt x="9975" y="6117"/>
                  </a:lnTo>
                  <a:cubicBezTo>
                    <a:pt x="9975" y="6117"/>
                    <a:pt x="9374" y="913"/>
                    <a:pt x="8874" y="846"/>
                  </a:cubicBezTo>
                  <a:cubicBezTo>
                    <a:pt x="8432" y="787"/>
                    <a:pt x="3259" y="1"/>
                    <a:pt x="18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7" name="Google Shape;5717;p111"/>
            <p:cNvSpPr/>
            <p:nvPr/>
          </p:nvSpPr>
          <p:spPr>
            <a:xfrm>
              <a:off x="6790648" y="3495085"/>
              <a:ext cx="44499" cy="97878"/>
            </a:xfrm>
            <a:custGeom>
              <a:avLst/>
              <a:gdLst/>
              <a:ahLst/>
              <a:cxnLst/>
              <a:rect l="l" t="t" r="r" b="b"/>
              <a:pathLst>
                <a:path w="2002" h="4371" extrusionOk="0">
                  <a:moveTo>
                    <a:pt x="0" y="1"/>
                  </a:moveTo>
                  <a:lnTo>
                    <a:pt x="34" y="668"/>
                  </a:lnTo>
                  <a:lnTo>
                    <a:pt x="34" y="1001"/>
                  </a:lnTo>
                  <a:lnTo>
                    <a:pt x="167" y="4004"/>
                  </a:lnTo>
                  <a:lnTo>
                    <a:pt x="167" y="4371"/>
                  </a:lnTo>
                  <a:lnTo>
                    <a:pt x="2002" y="3103"/>
                  </a:lnTo>
                  <a:cubicBezTo>
                    <a:pt x="1435" y="2569"/>
                    <a:pt x="934" y="1935"/>
                    <a:pt x="601" y="1202"/>
                  </a:cubicBezTo>
                  <a:cubicBezTo>
                    <a:pt x="267" y="568"/>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8" name="Google Shape;5718;p111"/>
            <p:cNvSpPr/>
            <p:nvPr/>
          </p:nvSpPr>
          <p:spPr>
            <a:xfrm>
              <a:off x="6791382" y="3510021"/>
              <a:ext cx="33386" cy="74724"/>
            </a:xfrm>
            <a:custGeom>
              <a:avLst/>
              <a:gdLst/>
              <a:ahLst/>
              <a:cxnLst/>
              <a:rect l="l" t="t" r="r" b="b"/>
              <a:pathLst>
                <a:path w="1502" h="3337" extrusionOk="0">
                  <a:moveTo>
                    <a:pt x="1" y="1"/>
                  </a:moveTo>
                  <a:lnTo>
                    <a:pt x="1" y="334"/>
                  </a:lnTo>
                  <a:lnTo>
                    <a:pt x="134" y="3337"/>
                  </a:lnTo>
                  <a:lnTo>
                    <a:pt x="1502" y="2403"/>
                  </a:lnTo>
                  <a:cubicBezTo>
                    <a:pt x="801" y="1902"/>
                    <a:pt x="267" y="70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9" name="Google Shape;5719;p111"/>
            <p:cNvSpPr/>
            <p:nvPr/>
          </p:nvSpPr>
          <p:spPr>
            <a:xfrm>
              <a:off x="6789892" y="3495847"/>
              <a:ext cx="13381" cy="26893"/>
            </a:xfrm>
            <a:custGeom>
              <a:avLst/>
              <a:gdLst/>
              <a:ahLst/>
              <a:cxnLst/>
              <a:rect l="l" t="t" r="r" b="b"/>
              <a:pathLst>
                <a:path w="602" h="1201" extrusionOk="0">
                  <a:moveTo>
                    <a:pt x="1" y="0"/>
                  </a:moveTo>
                  <a:lnTo>
                    <a:pt x="68" y="967"/>
                  </a:lnTo>
                  <a:cubicBezTo>
                    <a:pt x="234" y="1034"/>
                    <a:pt x="434" y="1101"/>
                    <a:pt x="601" y="1201"/>
                  </a:cubicBezTo>
                  <a:cubicBezTo>
                    <a:pt x="268" y="534"/>
                    <a:pt x="1" y="0"/>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0" name="Google Shape;5720;p111"/>
            <p:cNvSpPr/>
            <p:nvPr/>
          </p:nvSpPr>
          <p:spPr>
            <a:xfrm>
              <a:off x="6789159" y="3451017"/>
              <a:ext cx="80841" cy="97878"/>
            </a:xfrm>
            <a:custGeom>
              <a:avLst/>
              <a:gdLst/>
              <a:ahLst/>
              <a:cxnLst/>
              <a:rect l="l" t="t" r="r" b="b"/>
              <a:pathLst>
                <a:path w="3637" h="4371" extrusionOk="0">
                  <a:moveTo>
                    <a:pt x="0" y="1"/>
                  </a:moveTo>
                  <a:lnTo>
                    <a:pt x="0" y="234"/>
                  </a:lnTo>
                  <a:lnTo>
                    <a:pt x="101" y="2536"/>
                  </a:lnTo>
                  <a:lnTo>
                    <a:pt x="101" y="2903"/>
                  </a:lnTo>
                  <a:cubicBezTo>
                    <a:pt x="1201" y="3070"/>
                    <a:pt x="2269" y="3603"/>
                    <a:pt x="3103" y="4370"/>
                  </a:cubicBezTo>
                  <a:lnTo>
                    <a:pt x="3636" y="1869"/>
                  </a:lnTo>
                  <a:cubicBezTo>
                    <a:pt x="2202" y="434"/>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1" name="Google Shape;5721;p111"/>
            <p:cNvSpPr/>
            <p:nvPr/>
          </p:nvSpPr>
          <p:spPr>
            <a:xfrm>
              <a:off x="6783958" y="3330008"/>
              <a:ext cx="60081" cy="94899"/>
            </a:xfrm>
            <a:custGeom>
              <a:avLst/>
              <a:gdLst/>
              <a:ahLst/>
              <a:cxnLst/>
              <a:rect l="l" t="t" r="r" b="b"/>
              <a:pathLst>
                <a:path w="2703" h="4238" extrusionOk="0">
                  <a:moveTo>
                    <a:pt x="1335" y="1"/>
                  </a:moveTo>
                  <a:cubicBezTo>
                    <a:pt x="935" y="434"/>
                    <a:pt x="468" y="868"/>
                    <a:pt x="1" y="1235"/>
                  </a:cubicBezTo>
                  <a:lnTo>
                    <a:pt x="1" y="1435"/>
                  </a:lnTo>
                  <a:lnTo>
                    <a:pt x="34" y="2002"/>
                  </a:lnTo>
                  <a:lnTo>
                    <a:pt x="68" y="3236"/>
                  </a:lnTo>
                  <a:lnTo>
                    <a:pt x="101" y="3970"/>
                  </a:lnTo>
                  <a:lnTo>
                    <a:pt x="101" y="4237"/>
                  </a:lnTo>
                  <a:cubicBezTo>
                    <a:pt x="1068" y="3770"/>
                    <a:pt x="1936" y="3170"/>
                    <a:pt x="2703" y="2403"/>
                  </a:cubicBezTo>
                  <a:lnTo>
                    <a:pt x="13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2" name="Google Shape;5722;p111"/>
            <p:cNvSpPr/>
            <p:nvPr/>
          </p:nvSpPr>
          <p:spPr>
            <a:xfrm>
              <a:off x="6706117" y="3252328"/>
              <a:ext cx="69728" cy="56048"/>
            </a:xfrm>
            <a:custGeom>
              <a:avLst/>
              <a:gdLst/>
              <a:ahLst/>
              <a:cxnLst/>
              <a:rect l="l" t="t" r="r" b="b"/>
              <a:pathLst>
                <a:path w="3137" h="2503" extrusionOk="0">
                  <a:moveTo>
                    <a:pt x="1768" y="1"/>
                  </a:moveTo>
                  <a:cubicBezTo>
                    <a:pt x="934" y="501"/>
                    <a:pt x="301" y="1268"/>
                    <a:pt x="0" y="2202"/>
                  </a:cubicBezTo>
                  <a:lnTo>
                    <a:pt x="201" y="2236"/>
                  </a:lnTo>
                  <a:lnTo>
                    <a:pt x="834" y="2302"/>
                  </a:lnTo>
                  <a:lnTo>
                    <a:pt x="1468" y="2402"/>
                  </a:lnTo>
                  <a:lnTo>
                    <a:pt x="1902" y="2469"/>
                  </a:lnTo>
                  <a:lnTo>
                    <a:pt x="2202" y="2502"/>
                  </a:lnTo>
                  <a:cubicBezTo>
                    <a:pt x="2469" y="2136"/>
                    <a:pt x="2769" y="1769"/>
                    <a:pt x="3136" y="1468"/>
                  </a:cubicBezTo>
                  <a:lnTo>
                    <a:pt x="17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3" name="Google Shape;5723;p111"/>
            <p:cNvSpPr/>
            <p:nvPr/>
          </p:nvSpPr>
          <p:spPr>
            <a:xfrm>
              <a:off x="6711296" y="3259807"/>
              <a:ext cx="55635" cy="47830"/>
            </a:xfrm>
            <a:custGeom>
              <a:avLst/>
              <a:gdLst/>
              <a:ahLst/>
              <a:cxnLst/>
              <a:rect l="l" t="t" r="r" b="b"/>
              <a:pathLst>
                <a:path w="2503" h="2136" extrusionOk="0">
                  <a:moveTo>
                    <a:pt x="1469" y="0"/>
                  </a:moveTo>
                  <a:cubicBezTo>
                    <a:pt x="701" y="401"/>
                    <a:pt x="201" y="1401"/>
                    <a:pt x="1" y="1902"/>
                  </a:cubicBezTo>
                  <a:lnTo>
                    <a:pt x="601" y="1968"/>
                  </a:lnTo>
                  <a:cubicBezTo>
                    <a:pt x="568" y="1902"/>
                    <a:pt x="535" y="1835"/>
                    <a:pt x="535" y="1735"/>
                  </a:cubicBezTo>
                  <a:cubicBezTo>
                    <a:pt x="535" y="1451"/>
                    <a:pt x="752" y="1310"/>
                    <a:pt x="968" y="1310"/>
                  </a:cubicBezTo>
                  <a:cubicBezTo>
                    <a:pt x="1185" y="1310"/>
                    <a:pt x="1402" y="1451"/>
                    <a:pt x="1402" y="1735"/>
                  </a:cubicBezTo>
                  <a:cubicBezTo>
                    <a:pt x="1402" y="1868"/>
                    <a:pt x="1369" y="2002"/>
                    <a:pt x="1269" y="2068"/>
                  </a:cubicBezTo>
                  <a:lnTo>
                    <a:pt x="1669" y="2135"/>
                  </a:lnTo>
                  <a:cubicBezTo>
                    <a:pt x="1902" y="1768"/>
                    <a:pt x="2203" y="1401"/>
                    <a:pt x="2503" y="1101"/>
                  </a:cubicBezTo>
                  <a:lnTo>
                    <a:pt x="1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4" name="Google Shape;5724;p111"/>
            <p:cNvSpPr/>
            <p:nvPr/>
          </p:nvSpPr>
          <p:spPr>
            <a:xfrm>
              <a:off x="6788425" y="3456257"/>
              <a:ext cx="77863" cy="82180"/>
            </a:xfrm>
            <a:custGeom>
              <a:avLst/>
              <a:gdLst/>
              <a:ahLst/>
              <a:cxnLst/>
              <a:rect l="l" t="t" r="r" b="b"/>
              <a:pathLst>
                <a:path w="3503" h="3670" extrusionOk="0">
                  <a:moveTo>
                    <a:pt x="1142" y="776"/>
                  </a:moveTo>
                  <a:cubicBezTo>
                    <a:pt x="1236" y="776"/>
                    <a:pt x="1334" y="794"/>
                    <a:pt x="1434" y="834"/>
                  </a:cubicBezTo>
                  <a:cubicBezTo>
                    <a:pt x="1768" y="934"/>
                    <a:pt x="1968" y="1301"/>
                    <a:pt x="1868" y="1635"/>
                  </a:cubicBezTo>
                  <a:cubicBezTo>
                    <a:pt x="1810" y="2042"/>
                    <a:pt x="1480" y="2269"/>
                    <a:pt x="1143" y="2269"/>
                  </a:cubicBezTo>
                  <a:cubicBezTo>
                    <a:pt x="900" y="2269"/>
                    <a:pt x="654" y="2152"/>
                    <a:pt x="500" y="1902"/>
                  </a:cubicBezTo>
                  <a:cubicBezTo>
                    <a:pt x="217" y="1363"/>
                    <a:pt x="608" y="776"/>
                    <a:pt x="1142" y="776"/>
                  </a:cubicBezTo>
                  <a:close/>
                  <a:moveTo>
                    <a:pt x="0" y="0"/>
                  </a:moveTo>
                  <a:lnTo>
                    <a:pt x="100" y="2302"/>
                  </a:lnTo>
                  <a:cubicBezTo>
                    <a:pt x="1501" y="2535"/>
                    <a:pt x="3036" y="3669"/>
                    <a:pt x="3036" y="3669"/>
                  </a:cubicBezTo>
                  <a:lnTo>
                    <a:pt x="3503" y="1701"/>
                  </a:lnTo>
                  <a:cubicBezTo>
                    <a:pt x="2502" y="834"/>
                    <a:pt x="1301" y="23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5" name="Google Shape;5725;p111"/>
            <p:cNvSpPr/>
            <p:nvPr/>
          </p:nvSpPr>
          <p:spPr>
            <a:xfrm>
              <a:off x="6784713" y="3339726"/>
              <a:ext cx="51168" cy="79202"/>
            </a:xfrm>
            <a:custGeom>
              <a:avLst/>
              <a:gdLst/>
              <a:ahLst/>
              <a:cxnLst/>
              <a:rect l="l" t="t" r="r" b="b"/>
              <a:pathLst>
                <a:path w="2302" h="3537" extrusionOk="0">
                  <a:moveTo>
                    <a:pt x="1201" y="0"/>
                  </a:moveTo>
                  <a:cubicBezTo>
                    <a:pt x="834" y="401"/>
                    <a:pt x="434" y="734"/>
                    <a:pt x="0" y="1001"/>
                  </a:cubicBezTo>
                  <a:lnTo>
                    <a:pt x="0" y="1568"/>
                  </a:lnTo>
                  <a:lnTo>
                    <a:pt x="34" y="1568"/>
                  </a:lnTo>
                  <a:cubicBezTo>
                    <a:pt x="768" y="1668"/>
                    <a:pt x="768" y="2702"/>
                    <a:pt x="34" y="2802"/>
                  </a:cubicBezTo>
                  <a:lnTo>
                    <a:pt x="67" y="3536"/>
                  </a:lnTo>
                  <a:cubicBezTo>
                    <a:pt x="868" y="3103"/>
                    <a:pt x="1601" y="2569"/>
                    <a:pt x="2302" y="1969"/>
                  </a:cubicBezTo>
                  <a:lnTo>
                    <a:pt x="12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6" name="Google Shape;5726;p111"/>
            <p:cNvSpPr/>
            <p:nvPr/>
          </p:nvSpPr>
          <p:spPr>
            <a:xfrm>
              <a:off x="6440676" y="2481489"/>
              <a:ext cx="115694" cy="605784"/>
            </a:xfrm>
            <a:custGeom>
              <a:avLst/>
              <a:gdLst/>
              <a:ahLst/>
              <a:cxnLst/>
              <a:rect l="l" t="t" r="r" b="b"/>
              <a:pathLst>
                <a:path w="5205" h="27053" extrusionOk="0">
                  <a:moveTo>
                    <a:pt x="301" y="0"/>
                  </a:moveTo>
                  <a:cubicBezTo>
                    <a:pt x="301" y="0"/>
                    <a:pt x="1" y="12943"/>
                    <a:pt x="267" y="14677"/>
                  </a:cubicBezTo>
                  <a:cubicBezTo>
                    <a:pt x="1035" y="19180"/>
                    <a:pt x="3236" y="27053"/>
                    <a:pt x="3236" y="27053"/>
                  </a:cubicBezTo>
                  <a:lnTo>
                    <a:pt x="5204" y="26319"/>
                  </a:lnTo>
                  <a:cubicBezTo>
                    <a:pt x="5204" y="26319"/>
                    <a:pt x="3336" y="18080"/>
                    <a:pt x="3136" y="15111"/>
                  </a:cubicBezTo>
                  <a:cubicBezTo>
                    <a:pt x="2903" y="12142"/>
                    <a:pt x="2669" y="1601"/>
                    <a:pt x="3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7" name="Google Shape;5727;p111"/>
            <p:cNvSpPr/>
            <p:nvPr/>
          </p:nvSpPr>
          <p:spPr>
            <a:xfrm>
              <a:off x="6586733" y="2664480"/>
              <a:ext cx="76396" cy="81845"/>
            </a:xfrm>
            <a:custGeom>
              <a:avLst/>
              <a:gdLst/>
              <a:ahLst/>
              <a:cxnLst/>
              <a:rect l="l" t="t" r="r" b="b"/>
              <a:pathLst>
                <a:path w="3437" h="3655" extrusionOk="0">
                  <a:moveTo>
                    <a:pt x="2870" y="1"/>
                  </a:moveTo>
                  <a:lnTo>
                    <a:pt x="1" y="1568"/>
                  </a:lnTo>
                  <a:lnTo>
                    <a:pt x="1" y="3336"/>
                  </a:lnTo>
                  <a:cubicBezTo>
                    <a:pt x="142" y="3571"/>
                    <a:pt x="474" y="3655"/>
                    <a:pt x="880" y="3655"/>
                  </a:cubicBezTo>
                  <a:cubicBezTo>
                    <a:pt x="1919" y="3655"/>
                    <a:pt x="3437" y="3103"/>
                    <a:pt x="3437" y="3103"/>
                  </a:cubicBezTo>
                  <a:lnTo>
                    <a:pt x="2870"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8" name="Google Shape;5728;p111"/>
            <p:cNvSpPr/>
            <p:nvPr/>
          </p:nvSpPr>
          <p:spPr>
            <a:xfrm>
              <a:off x="6650504" y="2664480"/>
              <a:ext cx="61570" cy="72485"/>
            </a:xfrm>
            <a:custGeom>
              <a:avLst/>
              <a:gdLst/>
              <a:ahLst/>
              <a:cxnLst/>
              <a:rect l="l" t="t" r="r" b="b"/>
              <a:pathLst>
                <a:path w="2770" h="3237" extrusionOk="0">
                  <a:moveTo>
                    <a:pt x="1" y="1"/>
                  </a:moveTo>
                  <a:lnTo>
                    <a:pt x="568" y="3103"/>
                  </a:lnTo>
                  <a:lnTo>
                    <a:pt x="2603" y="3236"/>
                  </a:lnTo>
                  <a:lnTo>
                    <a:pt x="2769" y="1001"/>
                  </a:lnTo>
                  <a:lnTo>
                    <a:pt x="1"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9" name="Google Shape;5729;p111"/>
            <p:cNvSpPr/>
            <p:nvPr/>
          </p:nvSpPr>
          <p:spPr>
            <a:xfrm>
              <a:off x="6101618" y="2084761"/>
              <a:ext cx="304228" cy="335529"/>
            </a:xfrm>
            <a:custGeom>
              <a:avLst/>
              <a:gdLst/>
              <a:ahLst/>
              <a:cxnLst/>
              <a:rect l="l" t="t" r="r" b="b"/>
              <a:pathLst>
                <a:path w="13687" h="14984" extrusionOk="0">
                  <a:moveTo>
                    <a:pt x="7007" y="0"/>
                  </a:moveTo>
                  <a:cubicBezTo>
                    <a:pt x="3105" y="0"/>
                    <a:pt x="2345" y="2573"/>
                    <a:pt x="2345" y="2573"/>
                  </a:cubicBezTo>
                  <a:cubicBezTo>
                    <a:pt x="2256" y="2552"/>
                    <a:pt x="2168" y="2541"/>
                    <a:pt x="2081" y="2541"/>
                  </a:cubicBezTo>
                  <a:cubicBezTo>
                    <a:pt x="930" y="2541"/>
                    <a:pt x="1" y="4352"/>
                    <a:pt x="311" y="7143"/>
                  </a:cubicBezTo>
                  <a:cubicBezTo>
                    <a:pt x="644" y="10112"/>
                    <a:pt x="2479" y="10245"/>
                    <a:pt x="2779" y="11379"/>
                  </a:cubicBezTo>
                  <a:cubicBezTo>
                    <a:pt x="3079" y="12480"/>
                    <a:pt x="2512" y="14081"/>
                    <a:pt x="2512" y="14081"/>
                  </a:cubicBezTo>
                  <a:cubicBezTo>
                    <a:pt x="3046" y="13648"/>
                    <a:pt x="3213" y="12280"/>
                    <a:pt x="3213" y="12280"/>
                  </a:cubicBezTo>
                  <a:lnTo>
                    <a:pt x="3213" y="12280"/>
                  </a:lnTo>
                  <a:cubicBezTo>
                    <a:pt x="3279" y="13114"/>
                    <a:pt x="3079" y="13948"/>
                    <a:pt x="2612" y="14648"/>
                  </a:cubicBezTo>
                  <a:cubicBezTo>
                    <a:pt x="3449" y="14894"/>
                    <a:pt x="4512" y="14983"/>
                    <a:pt x="5615" y="14983"/>
                  </a:cubicBezTo>
                  <a:cubicBezTo>
                    <a:pt x="8557" y="14983"/>
                    <a:pt x="11785" y="14348"/>
                    <a:pt x="11785" y="14348"/>
                  </a:cubicBezTo>
                  <a:cubicBezTo>
                    <a:pt x="11552" y="13814"/>
                    <a:pt x="11452" y="13247"/>
                    <a:pt x="11519" y="12680"/>
                  </a:cubicBezTo>
                  <a:lnTo>
                    <a:pt x="11519" y="12680"/>
                  </a:lnTo>
                  <a:cubicBezTo>
                    <a:pt x="11652" y="13214"/>
                    <a:pt x="12052" y="13681"/>
                    <a:pt x="12553" y="13914"/>
                  </a:cubicBezTo>
                  <a:cubicBezTo>
                    <a:pt x="11719" y="12013"/>
                    <a:pt x="11685" y="9878"/>
                    <a:pt x="12453" y="7943"/>
                  </a:cubicBezTo>
                  <a:cubicBezTo>
                    <a:pt x="13687" y="4608"/>
                    <a:pt x="12486" y="438"/>
                    <a:pt x="7849" y="38"/>
                  </a:cubicBezTo>
                  <a:cubicBezTo>
                    <a:pt x="7553" y="12"/>
                    <a:pt x="7273" y="0"/>
                    <a:pt x="70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0" name="Google Shape;5730;p111"/>
            <p:cNvSpPr/>
            <p:nvPr/>
          </p:nvSpPr>
          <p:spPr>
            <a:xfrm>
              <a:off x="6187838" y="2902759"/>
              <a:ext cx="349994" cy="1380139"/>
            </a:xfrm>
            <a:custGeom>
              <a:avLst/>
              <a:gdLst/>
              <a:ahLst/>
              <a:cxnLst/>
              <a:rect l="l" t="t" r="r" b="b"/>
              <a:pathLst>
                <a:path w="15746" h="61634" extrusionOk="0">
                  <a:moveTo>
                    <a:pt x="401" y="1"/>
                  </a:moveTo>
                  <a:cubicBezTo>
                    <a:pt x="401" y="1"/>
                    <a:pt x="1" y="10575"/>
                    <a:pt x="6906" y="27620"/>
                  </a:cubicBezTo>
                  <a:cubicBezTo>
                    <a:pt x="5905" y="43932"/>
                    <a:pt x="13744" y="61478"/>
                    <a:pt x="13744" y="61478"/>
                  </a:cubicBezTo>
                  <a:cubicBezTo>
                    <a:pt x="13894" y="61585"/>
                    <a:pt x="14151" y="61634"/>
                    <a:pt x="14432" y="61634"/>
                  </a:cubicBezTo>
                  <a:cubicBezTo>
                    <a:pt x="15024" y="61634"/>
                    <a:pt x="15723" y="61417"/>
                    <a:pt x="15745" y="61078"/>
                  </a:cubicBezTo>
                  <a:cubicBezTo>
                    <a:pt x="14578" y="58776"/>
                    <a:pt x="13977" y="37694"/>
                    <a:pt x="13210" y="27620"/>
                  </a:cubicBezTo>
                  <a:cubicBezTo>
                    <a:pt x="13410" y="16913"/>
                    <a:pt x="11242" y="1"/>
                    <a:pt x="11242"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1" name="Google Shape;5731;p111"/>
            <p:cNvSpPr/>
            <p:nvPr/>
          </p:nvSpPr>
          <p:spPr>
            <a:xfrm>
              <a:off x="5968386" y="2902759"/>
              <a:ext cx="403362" cy="1387887"/>
            </a:xfrm>
            <a:custGeom>
              <a:avLst/>
              <a:gdLst/>
              <a:ahLst/>
              <a:cxnLst/>
              <a:rect l="l" t="t" r="r" b="b"/>
              <a:pathLst>
                <a:path w="18147" h="61980" extrusionOk="0">
                  <a:moveTo>
                    <a:pt x="8640" y="1"/>
                  </a:moveTo>
                  <a:cubicBezTo>
                    <a:pt x="8640" y="1"/>
                    <a:pt x="2469" y="5571"/>
                    <a:pt x="4437" y="28854"/>
                  </a:cubicBezTo>
                  <a:cubicBezTo>
                    <a:pt x="0" y="39395"/>
                    <a:pt x="5237" y="61878"/>
                    <a:pt x="5237" y="61878"/>
                  </a:cubicBezTo>
                  <a:cubicBezTo>
                    <a:pt x="5473" y="61950"/>
                    <a:pt x="5667" y="61980"/>
                    <a:pt x="5832" y="61980"/>
                  </a:cubicBezTo>
                  <a:cubicBezTo>
                    <a:pt x="6439" y="61980"/>
                    <a:pt x="6652" y="61573"/>
                    <a:pt x="7072" y="61311"/>
                  </a:cubicBezTo>
                  <a:cubicBezTo>
                    <a:pt x="7105" y="50103"/>
                    <a:pt x="9207" y="38261"/>
                    <a:pt x="11275" y="28421"/>
                  </a:cubicBezTo>
                  <a:cubicBezTo>
                    <a:pt x="13210" y="19081"/>
                    <a:pt x="18146" y="1"/>
                    <a:pt x="18146"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2" name="Google Shape;5732;p111"/>
            <p:cNvSpPr/>
            <p:nvPr/>
          </p:nvSpPr>
          <p:spPr>
            <a:xfrm>
              <a:off x="6030668" y="2910977"/>
              <a:ext cx="455997" cy="618503"/>
            </a:xfrm>
            <a:custGeom>
              <a:avLst/>
              <a:gdLst/>
              <a:ahLst/>
              <a:cxnLst/>
              <a:rect l="l" t="t" r="r" b="b"/>
              <a:pathLst>
                <a:path w="20515" h="27621" extrusionOk="0">
                  <a:moveTo>
                    <a:pt x="18547" y="0"/>
                  </a:moveTo>
                  <a:cubicBezTo>
                    <a:pt x="18547" y="0"/>
                    <a:pt x="9140" y="234"/>
                    <a:pt x="5304" y="234"/>
                  </a:cubicBezTo>
                  <a:cubicBezTo>
                    <a:pt x="1134" y="5238"/>
                    <a:pt x="0" y="21249"/>
                    <a:pt x="767" y="24751"/>
                  </a:cubicBezTo>
                  <a:cubicBezTo>
                    <a:pt x="1101" y="25118"/>
                    <a:pt x="1501" y="25419"/>
                    <a:pt x="1935" y="25652"/>
                  </a:cubicBezTo>
                  <a:cubicBezTo>
                    <a:pt x="1968" y="23484"/>
                    <a:pt x="2602" y="22483"/>
                    <a:pt x="2602" y="22483"/>
                  </a:cubicBezTo>
                  <a:lnTo>
                    <a:pt x="2602" y="22483"/>
                  </a:lnTo>
                  <a:cubicBezTo>
                    <a:pt x="2502" y="23717"/>
                    <a:pt x="2602" y="24952"/>
                    <a:pt x="2936" y="26152"/>
                  </a:cubicBezTo>
                  <a:cubicBezTo>
                    <a:pt x="4891" y="26962"/>
                    <a:pt x="7912" y="27620"/>
                    <a:pt x="11699" y="27620"/>
                  </a:cubicBezTo>
                  <a:cubicBezTo>
                    <a:pt x="14306" y="27620"/>
                    <a:pt x="17277" y="27308"/>
                    <a:pt x="20515" y="26519"/>
                  </a:cubicBezTo>
                  <a:cubicBezTo>
                    <a:pt x="20515" y="17213"/>
                    <a:pt x="18680" y="1535"/>
                    <a:pt x="185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3" name="Google Shape;5733;p111"/>
            <p:cNvSpPr/>
            <p:nvPr/>
          </p:nvSpPr>
          <p:spPr>
            <a:xfrm>
              <a:off x="6052895" y="4288362"/>
              <a:ext cx="125341" cy="191232"/>
            </a:xfrm>
            <a:custGeom>
              <a:avLst/>
              <a:gdLst/>
              <a:ahLst/>
              <a:cxnLst/>
              <a:rect l="l" t="t" r="r" b="b"/>
              <a:pathLst>
                <a:path w="5639" h="8540" extrusionOk="0">
                  <a:moveTo>
                    <a:pt x="1435" y="0"/>
                  </a:moveTo>
                  <a:cubicBezTo>
                    <a:pt x="1435" y="0"/>
                    <a:pt x="268" y="300"/>
                    <a:pt x="134" y="2035"/>
                  </a:cubicBezTo>
                  <a:cubicBezTo>
                    <a:pt x="1" y="3769"/>
                    <a:pt x="501" y="8540"/>
                    <a:pt x="501" y="8540"/>
                  </a:cubicBezTo>
                  <a:lnTo>
                    <a:pt x="935" y="8540"/>
                  </a:lnTo>
                  <a:cubicBezTo>
                    <a:pt x="935" y="8540"/>
                    <a:pt x="801" y="4236"/>
                    <a:pt x="968" y="3436"/>
                  </a:cubicBezTo>
                  <a:cubicBezTo>
                    <a:pt x="1102" y="5704"/>
                    <a:pt x="2736" y="8540"/>
                    <a:pt x="4871" y="8540"/>
                  </a:cubicBezTo>
                  <a:cubicBezTo>
                    <a:pt x="5638" y="8540"/>
                    <a:pt x="3970" y="5104"/>
                    <a:pt x="3703" y="3002"/>
                  </a:cubicBezTo>
                  <a:cubicBezTo>
                    <a:pt x="3437" y="901"/>
                    <a:pt x="3337" y="167"/>
                    <a:pt x="3337" y="167"/>
                  </a:cubicBezTo>
                  <a:lnTo>
                    <a:pt x="14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4" name="Google Shape;5734;p111"/>
            <p:cNvSpPr/>
            <p:nvPr/>
          </p:nvSpPr>
          <p:spPr>
            <a:xfrm>
              <a:off x="6084792" y="4257729"/>
              <a:ext cx="61926" cy="173676"/>
            </a:xfrm>
            <a:custGeom>
              <a:avLst/>
              <a:gdLst/>
              <a:ahLst/>
              <a:cxnLst/>
              <a:rect l="l" t="t" r="r" b="b"/>
              <a:pathLst>
                <a:path w="2786" h="7756" extrusionOk="0">
                  <a:moveTo>
                    <a:pt x="1868" y="0"/>
                  </a:moveTo>
                  <a:lnTo>
                    <a:pt x="0" y="1368"/>
                  </a:lnTo>
                  <a:cubicBezTo>
                    <a:pt x="100" y="3703"/>
                    <a:pt x="934" y="6705"/>
                    <a:pt x="2002" y="7673"/>
                  </a:cubicBezTo>
                  <a:cubicBezTo>
                    <a:pt x="2083" y="7730"/>
                    <a:pt x="2173" y="7755"/>
                    <a:pt x="2261" y="7755"/>
                  </a:cubicBezTo>
                  <a:cubicBezTo>
                    <a:pt x="2532" y="7755"/>
                    <a:pt x="2786" y="7516"/>
                    <a:pt x="2735" y="7239"/>
                  </a:cubicBezTo>
                  <a:cubicBezTo>
                    <a:pt x="2202" y="4837"/>
                    <a:pt x="1902" y="2436"/>
                    <a:pt x="1868" y="0"/>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5" name="Google Shape;5735;p111"/>
            <p:cNvSpPr/>
            <p:nvPr/>
          </p:nvSpPr>
          <p:spPr>
            <a:xfrm>
              <a:off x="6469594" y="4288362"/>
              <a:ext cx="125319" cy="191232"/>
            </a:xfrm>
            <a:custGeom>
              <a:avLst/>
              <a:gdLst/>
              <a:ahLst/>
              <a:cxnLst/>
              <a:rect l="l" t="t" r="r" b="b"/>
              <a:pathLst>
                <a:path w="5638" h="8540" extrusionOk="0">
                  <a:moveTo>
                    <a:pt x="1435" y="0"/>
                  </a:moveTo>
                  <a:cubicBezTo>
                    <a:pt x="1435" y="0"/>
                    <a:pt x="267" y="300"/>
                    <a:pt x="134" y="2035"/>
                  </a:cubicBezTo>
                  <a:cubicBezTo>
                    <a:pt x="1" y="3769"/>
                    <a:pt x="501" y="8540"/>
                    <a:pt x="501" y="8540"/>
                  </a:cubicBezTo>
                  <a:lnTo>
                    <a:pt x="935" y="8540"/>
                  </a:lnTo>
                  <a:cubicBezTo>
                    <a:pt x="935" y="8540"/>
                    <a:pt x="801" y="4236"/>
                    <a:pt x="968" y="3436"/>
                  </a:cubicBezTo>
                  <a:cubicBezTo>
                    <a:pt x="1101" y="5704"/>
                    <a:pt x="2736" y="8540"/>
                    <a:pt x="4871" y="8540"/>
                  </a:cubicBezTo>
                  <a:cubicBezTo>
                    <a:pt x="5638" y="8540"/>
                    <a:pt x="3970" y="5104"/>
                    <a:pt x="3703" y="3002"/>
                  </a:cubicBezTo>
                  <a:cubicBezTo>
                    <a:pt x="3603" y="1968"/>
                    <a:pt x="3403" y="967"/>
                    <a:pt x="31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6" name="Google Shape;5736;p111"/>
            <p:cNvSpPr/>
            <p:nvPr/>
          </p:nvSpPr>
          <p:spPr>
            <a:xfrm>
              <a:off x="6491088" y="4250810"/>
              <a:ext cx="72306" cy="181021"/>
            </a:xfrm>
            <a:custGeom>
              <a:avLst/>
              <a:gdLst/>
              <a:ahLst/>
              <a:cxnLst/>
              <a:rect l="l" t="t" r="r" b="b"/>
              <a:pathLst>
                <a:path w="3253" h="8084" extrusionOk="0">
                  <a:moveTo>
                    <a:pt x="1692" y="0"/>
                  </a:moveTo>
                  <a:cubicBezTo>
                    <a:pt x="1202" y="0"/>
                    <a:pt x="1" y="1177"/>
                    <a:pt x="1" y="1177"/>
                  </a:cubicBezTo>
                  <a:cubicBezTo>
                    <a:pt x="101" y="3512"/>
                    <a:pt x="1402" y="7014"/>
                    <a:pt x="2503" y="7982"/>
                  </a:cubicBezTo>
                  <a:cubicBezTo>
                    <a:pt x="2591" y="8052"/>
                    <a:pt x="2686" y="8083"/>
                    <a:pt x="2777" y="8083"/>
                  </a:cubicBezTo>
                  <a:cubicBezTo>
                    <a:pt x="3030" y="8083"/>
                    <a:pt x="3252" y="7843"/>
                    <a:pt x="3203" y="7548"/>
                  </a:cubicBezTo>
                  <a:cubicBezTo>
                    <a:pt x="2369" y="4079"/>
                    <a:pt x="2436" y="1677"/>
                    <a:pt x="1869" y="109"/>
                  </a:cubicBezTo>
                  <a:cubicBezTo>
                    <a:pt x="1836" y="33"/>
                    <a:pt x="1774" y="0"/>
                    <a:pt x="1692" y="0"/>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7" name="Google Shape;5737;p111"/>
            <p:cNvSpPr/>
            <p:nvPr/>
          </p:nvSpPr>
          <p:spPr>
            <a:xfrm>
              <a:off x="6090726" y="2453834"/>
              <a:ext cx="373711" cy="219626"/>
            </a:xfrm>
            <a:custGeom>
              <a:avLst/>
              <a:gdLst/>
              <a:ahLst/>
              <a:cxnLst/>
              <a:rect l="l" t="t" r="r" b="b"/>
              <a:pathLst>
                <a:path w="16813" h="9808" extrusionOk="0">
                  <a:moveTo>
                    <a:pt x="7768" y="1"/>
                  </a:moveTo>
                  <a:cubicBezTo>
                    <a:pt x="6797" y="1"/>
                    <a:pt x="5821" y="34"/>
                    <a:pt x="4837" y="101"/>
                  </a:cubicBezTo>
                  <a:cubicBezTo>
                    <a:pt x="4303" y="101"/>
                    <a:pt x="3736" y="168"/>
                    <a:pt x="3236" y="201"/>
                  </a:cubicBezTo>
                  <a:cubicBezTo>
                    <a:pt x="1334" y="401"/>
                    <a:pt x="0" y="2136"/>
                    <a:pt x="667" y="3870"/>
                  </a:cubicBezTo>
                  <a:cubicBezTo>
                    <a:pt x="1401" y="5805"/>
                    <a:pt x="1935" y="7773"/>
                    <a:pt x="2235" y="9808"/>
                  </a:cubicBezTo>
                  <a:lnTo>
                    <a:pt x="16679" y="9808"/>
                  </a:lnTo>
                  <a:cubicBezTo>
                    <a:pt x="16812" y="8073"/>
                    <a:pt x="16812" y="6339"/>
                    <a:pt x="16745" y="4604"/>
                  </a:cubicBezTo>
                  <a:cubicBezTo>
                    <a:pt x="16679" y="2469"/>
                    <a:pt x="14877" y="601"/>
                    <a:pt x="12609" y="301"/>
                  </a:cubicBezTo>
                  <a:cubicBezTo>
                    <a:pt x="11975" y="234"/>
                    <a:pt x="11308" y="134"/>
                    <a:pt x="10674" y="101"/>
                  </a:cubicBezTo>
                  <a:cubicBezTo>
                    <a:pt x="9707" y="34"/>
                    <a:pt x="8740" y="1"/>
                    <a:pt x="776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8" name="Google Shape;5738;p111"/>
            <p:cNvSpPr/>
            <p:nvPr/>
          </p:nvSpPr>
          <p:spPr>
            <a:xfrm>
              <a:off x="6090726" y="2453834"/>
              <a:ext cx="373711" cy="219626"/>
            </a:xfrm>
            <a:custGeom>
              <a:avLst/>
              <a:gdLst/>
              <a:ahLst/>
              <a:cxnLst/>
              <a:rect l="l" t="t" r="r" b="b"/>
              <a:pathLst>
                <a:path w="16813" h="9808" extrusionOk="0">
                  <a:moveTo>
                    <a:pt x="7768" y="1"/>
                  </a:moveTo>
                  <a:cubicBezTo>
                    <a:pt x="6797" y="1"/>
                    <a:pt x="5821" y="34"/>
                    <a:pt x="4837" y="101"/>
                  </a:cubicBezTo>
                  <a:cubicBezTo>
                    <a:pt x="4303" y="101"/>
                    <a:pt x="3736" y="168"/>
                    <a:pt x="3236" y="201"/>
                  </a:cubicBezTo>
                  <a:cubicBezTo>
                    <a:pt x="1334" y="401"/>
                    <a:pt x="0" y="2136"/>
                    <a:pt x="667" y="3870"/>
                  </a:cubicBezTo>
                  <a:cubicBezTo>
                    <a:pt x="1401" y="5805"/>
                    <a:pt x="1935" y="7773"/>
                    <a:pt x="2235" y="9808"/>
                  </a:cubicBezTo>
                  <a:lnTo>
                    <a:pt x="16679" y="9808"/>
                  </a:lnTo>
                  <a:cubicBezTo>
                    <a:pt x="16812" y="8073"/>
                    <a:pt x="16812" y="6339"/>
                    <a:pt x="16745" y="4604"/>
                  </a:cubicBezTo>
                  <a:cubicBezTo>
                    <a:pt x="16679" y="2469"/>
                    <a:pt x="14877" y="601"/>
                    <a:pt x="12609" y="301"/>
                  </a:cubicBezTo>
                  <a:cubicBezTo>
                    <a:pt x="11975" y="234"/>
                    <a:pt x="11308" y="134"/>
                    <a:pt x="10674" y="101"/>
                  </a:cubicBezTo>
                  <a:cubicBezTo>
                    <a:pt x="9707" y="34"/>
                    <a:pt x="8740" y="1"/>
                    <a:pt x="77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9" name="Google Shape;5739;p111"/>
            <p:cNvSpPr/>
            <p:nvPr/>
          </p:nvSpPr>
          <p:spPr>
            <a:xfrm>
              <a:off x="6092949" y="2450834"/>
              <a:ext cx="412253" cy="560999"/>
            </a:xfrm>
            <a:custGeom>
              <a:avLst/>
              <a:gdLst/>
              <a:ahLst/>
              <a:cxnLst/>
              <a:rect l="l" t="t" r="r" b="b"/>
              <a:pathLst>
                <a:path w="18547" h="25053" extrusionOk="0">
                  <a:moveTo>
                    <a:pt x="4548" y="0"/>
                  </a:moveTo>
                  <a:cubicBezTo>
                    <a:pt x="414" y="0"/>
                    <a:pt x="37" y="3337"/>
                    <a:pt x="1" y="3337"/>
                  </a:cubicBezTo>
                  <a:cubicBezTo>
                    <a:pt x="0" y="3337"/>
                    <a:pt x="0" y="3337"/>
                    <a:pt x="0" y="3337"/>
                  </a:cubicBezTo>
                  <a:lnTo>
                    <a:pt x="0" y="3337"/>
                  </a:lnTo>
                  <a:cubicBezTo>
                    <a:pt x="2302" y="8007"/>
                    <a:pt x="3069" y="18248"/>
                    <a:pt x="3069" y="18248"/>
                  </a:cubicBezTo>
                  <a:lnTo>
                    <a:pt x="701" y="22684"/>
                  </a:lnTo>
                  <a:lnTo>
                    <a:pt x="9140" y="25053"/>
                  </a:lnTo>
                  <a:lnTo>
                    <a:pt x="10875" y="20650"/>
                  </a:lnTo>
                  <a:lnTo>
                    <a:pt x="12309" y="24853"/>
                  </a:lnTo>
                  <a:lnTo>
                    <a:pt x="16679" y="23518"/>
                  </a:lnTo>
                  <a:lnTo>
                    <a:pt x="15945" y="17747"/>
                  </a:lnTo>
                  <a:cubicBezTo>
                    <a:pt x="18547" y="5672"/>
                    <a:pt x="15945" y="1369"/>
                    <a:pt x="15945" y="1369"/>
                  </a:cubicBezTo>
                  <a:cubicBezTo>
                    <a:pt x="14246" y="331"/>
                    <a:pt x="11747" y="301"/>
                    <a:pt x="11467" y="301"/>
                  </a:cubicBezTo>
                  <a:cubicBezTo>
                    <a:pt x="11450" y="301"/>
                    <a:pt x="11442" y="302"/>
                    <a:pt x="11442" y="302"/>
                  </a:cubicBezTo>
                  <a:cubicBezTo>
                    <a:pt x="12075" y="3637"/>
                    <a:pt x="10875" y="7540"/>
                    <a:pt x="10875" y="7540"/>
                  </a:cubicBezTo>
                  <a:lnTo>
                    <a:pt x="4670" y="1"/>
                  </a:lnTo>
                  <a:cubicBezTo>
                    <a:pt x="4629" y="1"/>
                    <a:pt x="4588" y="0"/>
                    <a:pt x="45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0" name="Google Shape;5740;p111"/>
            <p:cNvSpPr/>
            <p:nvPr/>
          </p:nvSpPr>
          <p:spPr>
            <a:xfrm>
              <a:off x="6168567" y="2442638"/>
              <a:ext cx="248415" cy="236801"/>
            </a:xfrm>
            <a:custGeom>
              <a:avLst/>
              <a:gdLst/>
              <a:ahLst/>
              <a:cxnLst/>
              <a:rect l="l" t="t" r="r" b="b"/>
              <a:pathLst>
                <a:path w="11176" h="10575" extrusionOk="0">
                  <a:moveTo>
                    <a:pt x="2169" y="0"/>
                  </a:moveTo>
                  <a:lnTo>
                    <a:pt x="1602" y="101"/>
                  </a:lnTo>
                  <a:cubicBezTo>
                    <a:pt x="1602" y="101"/>
                    <a:pt x="1" y="2502"/>
                    <a:pt x="67" y="4771"/>
                  </a:cubicBezTo>
                  <a:lnTo>
                    <a:pt x="3303" y="4771"/>
                  </a:lnTo>
                  <a:lnTo>
                    <a:pt x="2002" y="6538"/>
                  </a:lnTo>
                  <a:cubicBezTo>
                    <a:pt x="2002" y="6538"/>
                    <a:pt x="6172" y="7172"/>
                    <a:pt x="8373" y="10575"/>
                  </a:cubicBezTo>
                  <a:lnTo>
                    <a:pt x="7806" y="8607"/>
                  </a:lnTo>
                  <a:lnTo>
                    <a:pt x="10908" y="6538"/>
                  </a:lnTo>
                  <a:lnTo>
                    <a:pt x="9207" y="4804"/>
                  </a:lnTo>
                  <a:lnTo>
                    <a:pt x="11175" y="4203"/>
                  </a:lnTo>
                  <a:cubicBezTo>
                    <a:pt x="10308" y="2369"/>
                    <a:pt x="8740" y="934"/>
                    <a:pt x="6805" y="301"/>
                  </a:cubicBezTo>
                  <a:lnTo>
                    <a:pt x="6805" y="301"/>
                  </a:lnTo>
                  <a:cubicBezTo>
                    <a:pt x="8673" y="2402"/>
                    <a:pt x="7406" y="7439"/>
                    <a:pt x="7406" y="7439"/>
                  </a:cubicBezTo>
                  <a:cubicBezTo>
                    <a:pt x="4337" y="3736"/>
                    <a:pt x="2536" y="768"/>
                    <a:pt x="21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1" name="Google Shape;5741;p111"/>
            <p:cNvSpPr/>
            <p:nvPr/>
          </p:nvSpPr>
          <p:spPr>
            <a:xfrm>
              <a:off x="6187483" y="2308193"/>
              <a:ext cx="202048" cy="246519"/>
            </a:xfrm>
            <a:custGeom>
              <a:avLst/>
              <a:gdLst/>
              <a:ahLst/>
              <a:cxnLst/>
              <a:rect l="l" t="t" r="r" b="b"/>
              <a:pathLst>
                <a:path w="9090" h="11009" extrusionOk="0">
                  <a:moveTo>
                    <a:pt x="884" y="0"/>
                  </a:moveTo>
                  <a:lnTo>
                    <a:pt x="884" y="0"/>
                  </a:lnTo>
                  <a:cubicBezTo>
                    <a:pt x="1418" y="1902"/>
                    <a:pt x="2018" y="5337"/>
                    <a:pt x="817" y="6605"/>
                  </a:cubicBezTo>
                  <a:cubicBezTo>
                    <a:pt x="817" y="6605"/>
                    <a:pt x="0" y="8118"/>
                    <a:pt x="4216" y="8118"/>
                  </a:cubicBezTo>
                  <a:cubicBezTo>
                    <a:pt x="4427" y="8118"/>
                    <a:pt x="4650" y="8114"/>
                    <a:pt x="4887" y="8106"/>
                  </a:cubicBezTo>
                  <a:cubicBezTo>
                    <a:pt x="5321" y="9140"/>
                    <a:pt x="6155" y="11008"/>
                    <a:pt x="6155" y="11008"/>
                  </a:cubicBezTo>
                  <a:cubicBezTo>
                    <a:pt x="6155" y="11008"/>
                    <a:pt x="6221" y="8806"/>
                    <a:pt x="5888" y="8039"/>
                  </a:cubicBezTo>
                  <a:cubicBezTo>
                    <a:pt x="9090" y="7772"/>
                    <a:pt x="6655" y="6572"/>
                    <a:pt x="6655" y="6572"/>
                  </a:cubicBezTo>
                  <a:cubicBezTo>
                    <a:pt x="4520" y="6071"/>
                    <a:pt x="4453" y="4537"/>
                    <a:pt x="4720" y="3069"/>
                  </a:cubicBezTo>
                  <a:lnTo>
                    <a:pt x="884"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2" name="Google Shape;5742;p111"/>
            <p:cNvSpPr/>
            <p:nvPr/>
          </p:nvSpPr>
          <p:spPr>
            <a:xfrm>
              <a:off x="6240495" y="2336565"/>
              <a:ext cx="51923" cy="63528"/>
            </a:xfrm>
            <a:custGeom>
              <a:avLst/>
              <a:gdLst/>
              <a:ahLst/>
              <a:cxnLst/>
              <a:rect l="l" t="t" r="r" b="b"/>
              <a:pathLst>
                <a:path w="2336" h="2837" extrusionOk="0">
                  <a:moveTo>
                    <a:pt x="67" y="1"/>
                  </a:moveTo>
                  <a:cubicBezTo>
                    <a:pt x="0" y="334"/>
                    <a:pt x="34" y="668"/>
                    <a:pt x="100" y="1001"/>
                  </a:cubicBezTo>
                  <a:cubicBezTo>
                    <a:pt x="234" y="1835"/>
                    <a:pt x="1401" y="2736"/>
                    <a:pt x="2235" y="2836"/>
                  </a:cubicBezTo>
                  <a:cubicBezTo>
                    <a:pt x="2235" y="2503"/>
                    <a:pt x="2268" y="2136"/>
                    <a:pt x="2335" y="1802"/>
                  </a:cubicBezTo>
                  <a:lnTo>
                    <a:pt x="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3" name="Google Shape;5743;p111"/>
            <p:cNvSpPr/>
            <p:nvPr/>
          </p:nvSpPr>
          <p:spPr>
            <a:xfrm>
              <a:off x="6159143" y="2115237"/>
              <a:ext cx="220764" cy="263582"/>
            </a:xfrm>
            <a:custGeom>
              <a:avLst/>
              <a:gdLst/>
              <a:ahLst/>
              <a:cxnLst/>
              <a:rect l="l" t="t" r="r" b="b"/>
              <a:pathLst>
                <a:path w="9932" h="11771" extrusionOk="0">
                  <a:moveTo>
                    <a:pt x="4432" y="1"/>
                  </a:moveTo>
                  <a:cubicBezTo>
                    <a:pt x="2022" y="1"/>
                    <a:pt x="0" y="2258"/>
                    <a:pt x="591" y="4848"/>
                  </a:cubicBezTo>
                  <a:cubicBezTo>
                    <a:pt x="1158" y="7883"/>
                    <a:pt x="1325" y="9184"/>
                    <a:pt x="3093" y="10652"/>
                  </a:cubicBezTo>
                  <a:cubicBezTo>
                    <a:pt x="4011" y="11417"/>
                    <a:pt x="5049" y="11771"/>
                    <a:pt x="6025" y="11771"/>
                  </a:cubicBezTo>
                  <a:cubicBezTo>
                    <a:pt x="7815" y="11771"/>
                    <a:pt x="9394" y="10580"/>
                    <a:pt x="9631" y="8550"/>
                  </a:cubicBezTo>
                  <a:cubicBezTo>
                    <a:pt x="9931" y="5782"/>
                    <a:pt x="8931" y="1279"/>
                    <a:pt x="5795" y="245"/>
                  </a:cubicBezTo>
                  <a:cubicBezTo>
                    <a:pt x="5337" y="78"/>
                    <a:pt x="4878" y="1"/>
                    <a:pt x="4432"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4" name="Google Shape;5744;p111"/>
            <p:cNvSpPr/>
            <p:nvPr/>
          </p:nvSpPr>
          <p:spPr>
            <a:xfrm>
              <a:off x="6115932" y="2132726"/>
              <a:ext cx="148013" cy="142797"/>
            </a:xfrm>
            <a:custGeom>
              <a:avLst/>
              <a:gdLst/>
              <a:ahLst/>
              <a:cxnLst/>
              <a:rect l="l" t="t" r="r" b="b"/>
              <a:pathLst>
                <a:path w="6659" h="6377" extrusionOk="0">
                  <a:moveTo>
                    <a:pt x="4288" y="0"/>
                  </a:moveTo>
                  <a:cubicBezTo>
                    <a:pt x="4065" y="0"/>
                    <a:pt x="3786" y="78"/>
                    <a:pt x="3436" y="264"/>
                  </a:cubicBezTo>
                  <a:cubicBezTo>
                    <a:pt x="1401" y="1365"/>
                    <a:pt x="0" y="6235"/>
                    <a:pt x="3436" y="6368"/>
                  </a:cubicBezTo>
                  <a:cubicBezTo>
                    <a:pt x="3545" y="6374"/>
                    <a:pt x="3648" y="6376"/>
                    <a:pt x="3743" y="6376"/>
                  </a:cubicBezTo>
                  <a:cubicBezTo>
                    <a:pt x="6658" y="6376"/>
                    <a:pt x="3489" y="3964"/>
                    <a:pt x="5104" y="1865"/>
                  </a:cubicBezTo>
                  <a:cubicBezTo>
                    <a:pt x="5104" y="1865"/>
                    <a:pt x="5380" y="0"/>
                    <a:pt x="42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5" name="Google Shape;5745;p111"/>
            <p:cNvSpPr/>
            <p:nvPr/>
          </p:nvSpPr>
          <p:spPr>
            <a:xfrm>
              <a:off x="6192284" y="2107601"/>
              <a:ext cx="157971" cy="82539"/>
            </a:xfrm>
            <a:custGeom>
              <a:avLst/>
              <a:gdLst/>
              <a:ahLst/>
              <a:cxnLst/>
              <a:rect l="l" t="t" r="r" b="b"/>
              <a:pathLst>
                <a:path w="7107" h="3686" extrusionOk="0">
                  <a:moveTo>
                    <a:pt x="3410" y="1"/>
                  </a:moveTo>
                  <a:cubicBezTo>
                    <a:pt x="2343" y="1"/>
                    <a:pt x="1155" y="401"/>
                    <a:pt x="1" y="1419"/>
                  </a:cubicBezTo>
                  <a:cubicBezTo>
                    <a:pt x="330" y="3012"/>
                    <a:pt x="601" y="3685"/>
                    <a:pt x="1526" y="3685"/>
                  </a:cubicBezTo>
                  <a:cubicBezTo>
                    <a:pt x="1822" y="3685"/>
                    <a:pt x="2184" y="3617"/>
                    <a:pt x="2636" y="3488"/>
                  </a:cubicBezTo>
                  <a:cubicBezTo>
                    <a:pt x="2336" y="3054"/>
                    <a:pt x="2236" y="2554"/>
                    <a:pt x="2269" y="2053"/>
                  </a:cubicBezTo>
                  <a:lnTo>
                    <a:pt x="2269" y="2053"/>
                  </a:lnTo>
                  <a:cubicBezTo>
                    <a:pt x="2469" y="2554"/>
                    <a:pt x="2836" y="2954"/>
                    <a:pt x="3303" y="3187"/>
                  </a:cubicBezTo>
                  <a:cubicBezTo>
                    <a:pt x="3804" y="2987"/>
                    <a:pt x="4337" y="2820"/>
                    <a:pt x="4838" y="2720"/>
                  </a:cubicBezTo>
                  <a:cubicBezTo>
                    <a:pt x="4738" y="2454"/>
                    <a:pt x="4704" y="2120"/>
                    <a:pt x="4771" y="1820"/>
                  </a:cubicBezTo>
                  <a:lnTo>
                    <a:pt x="4771" y="1820"/>
                  </a:lnTo>
                  <a:cubicBezTo>
                    <a:pt x="4904" y="2187"/>
                    <a:pt x="5138" y="2454"/>
                    <a:pt x="5438" y="2654"/>
                  </a:cubicBezTo>
                  <a:cubicBezTo>
                    <a:pt x="6039" y="2687"/>
                    <a:pt x="6572" y="2787"/>
                    <a:pt x="7106" y="2954"/>
                  </a:cubicBezTo>
                  <a:cubicBezTo>
                    <a:pt x="7106" y="1521"/>
                    <a:pt x="5489" y="1"/>
                    <a:pt x="34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6" name="Google Shape;5746;p111"/>
            <p:cNvSpPr/>
            <p:nvPr/>
          </p:nvSpPr>
          <p:spPr>
            <a:xfrm>
              <a:off x="6277571" y="2224445"/>
              <a:ext cx="14848" cy="20355"/>
            </a:xfrm>
            <a:custGeom>
              <a:avLst/>
              <a:gdLst/>
              <a:ahLst/>
              <a:cxnLst/>
              <a:rect l="l" t="t" r="r" b="b"/>
              <a:pathLst>
                <a:path w="668" h="909" extrusionOk="0">
                  <a:moveTo>
                    <a:pt x="304" y="1"/>
                  </a:moveTo>
                  <a:cubicBezTo>
                    <a:pt x="291" y="1"/>
                    <a:pt x="279" y="2"/>
                    <a:pt x="267" y="4"/>
                  </a:cubicBezTo>
                  <a:cubicBezTo>
                    <a:pt x="100" y="4"/>
                    <a:pt x="0" y="204"/>
                    <a:pt x="33" y="471"/>
                  </a:cubicBezTo>
                  <a:cubicBezTo>
                    <a:pt x="95" y="718"/>
                    <a:pt x="214" y="908"/>
                    <a:pt x="364" y="908"/>
                  </a:cubicBezTo>
                  <a:cubicBezTo>
                    <a:pt x="376" y="908"/>
                    <a:pt x="388" y="907"/>
                    <a:pt x="400" y="905"/>
                  </a:cubicBezTo>
                  <a:cubicBezTo>
                    <a:pt x="567" y="905"/>
                    <a:pt x="667" y="705"/>
                    <a:pt x="634" y="438"/>
                  </a:cubicBezTo>
                  <a:cubicBezTo>
                    <a:pt x="603" y="191"/>
                    <a:pt x="457" y="1"/>
                    <a:pt x="3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7" name="Google Shape;5747;p111"/>
            <p:cNvSpPr/>
            <p:nvPr/>
          </p:nvSpPr>
          <p:spPr>
            <a:xfrm>
              <a:off x="6346521" y="2220057"/>
              <a:ext cx="15581" cy="20937"/>
            </a:xfrm>
            <a:custGeom>
              <a:avLst/>
              <a:gdLst/>
              <a:ahLst/>
              <a:cxnLst/>
              <a:rect l="l" t="t" r="r" b="b"/>
              <a:pathLst>
                <a:path w="701" h="935" extrusionOk="0">
                  <a:moveTo>
                    <a:pt x="300" y="0"/>
                  </a:moveTo>
                  <a:cubicBezTo>
                    <a:pt x="134" y="0"/>
                    <a:pt x="0" y="234"/>
                    <a:pt x="67" y="500"/>
                  </a:cubicBezTo>
                  <a:cubicBezTo>
                    <a:pt x="100" y="734"/>
                    <a:pt x="267" y="934"/>
                    <a:pt x="434" y="934"/>
                  </a:cubicBezTo>
                  <a:cubicBezTo>
                    <a:pt x="601" y="934"/>
                    <a:pt x="701" y="701"/>
                    <a:pt x="667" y="434"/>
                  </a:cubicBezTo>
                  <a:cubicBezTo>
                    <a:pt x="634" y="200"/>
                    <a:pt x="467" y="0"/>
                    <a:pt x="3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8" name="Google Shape;5748;p111"/>
            <p:cNvSpPr/>
            <p:nvPr/>
          </p:nvSpPr>
          <p:spPr>
            <a:xfrm>
              <a:off x="6350966" y="2215556"/>
              <a:ext cx="13359" cy="7300"/>
            </a:xfrm>
            <a:custGeom>
              <a:avLst/>
              <a:gdLst/>
              <a:ahLst/>
              <a:cxnLst/>
              <a:rect l="l" t="t" r="r" b="b"/>
              <a:pathLst>
                <a:path w="601" h="326" extrusionOk="0">
                  <a:moveTo>
                    <a:pt x="601" y="1"/>
                  </a:moveTo>
                  <a:lnTo>
                    <a:pt x="0" y="234"/>
                  </a:lnTo>
                  <a:cubicBezTo>
                    <a:pt x="81" y="300"/>
                    <a:pt x="155" y="326"/>
                    <a:pt x="222" y="326"/>
                  </a:cubicBezTo>
                  <a:cubicBezTo>
                    <a:pt x="459" y="326"/>
                    <a:pt x="601" y="1"/>
                    <a:pt x="6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9" name="Google Shape;5749;p111"/>
            <p:cNvSpPr/>
            <p:nvPr/>
          </p:nvSpPr>
          <p:spPr>
            <a:xfrm>
              <a:off x="6329472" y="2241710"/>
              <a:ext cx="25228" cy="41292"/>
            </a:xfrm>
            <a:custGeom>
              <a:avLst/>
              <a:gdLst/>
              <a:ahLst/>
              <a:cxnLst/>
              <a:rect l="l" t="t" r="r" b="b"/>
              <a:pathLst>
                <a:path w="1135" h="1844" extrusionOk="0">
                  <a:moveTo>
                    <a:pt x="0" y="0"/>
                  </a:moveTo>
                  <a:lnTo>
                    <a:pt x="267" y="1835"/>
                  </a:lnTo>
                  <a:cubicBezTo>
                    <a:pt x="314" y="1840"/>
                    <a:pt x="363" y="1843"/>
                    <a:pt x="411" y="1843"/>
                  </a:cubicBezTo>
                  <a:cubicBezTo>
                    <a:pt x="670" y="1843"/>
                    <a:pt x="938" y="1765"/>
                    <a:pt x="1134" y="1568"/>
                  </a:cubicBezTo>
                  <a:cubicBezTo>
                    <a:pt x="701" y="1101"/>
                    <a:pt x="300" y="567"/>
                    <a:pt x="0" y="0"/>
                  </a:cubicBezTo>
                  <a:close/>
                </a:path>
              </a:pathLst>
            </a:custGeom>
            <a:solidFill>
              <a:srgbClr val="ED89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0" name="Google Shape;5750;p111"/>
            <p:cNvSpPr/>
            <p:nvPr/>
          </p:nvSpPr>
          <p:spPr>
            <a:xfrm>
              <a:off x="6273103" y="2287279"/>
              <a:ext cx="43766" cy="19258"/>
            </a:xfrm>
            <a:custGeom>
              <a:avLst/>
              <a:gdLst/>
              <a:ahLst/>
              <a:cxnLst/>
              <a:rect l="l" t="t" r="r" b="b"/>
              <a:pathLst>
                <a:path w="1969" h="860" extrusionOk="0">
                  <a:moveTo>
                    <a:pt x="34" y="0"/>
                  </a:moveTo>
                  <a:cubicBezTo>
                    <a:pt x="1" y="34"/>
                    <a:pt x="1" y="100"/>
                    <a:pt x="34" y="134"/>
                  </a:cubicBezTo>
                  <a:cubicBezTo>
                    <a:pt x="435" y="534"/>
                    <a:pt x="935" y="801"/>
                    <a:pt x="1502" y="834"/>
                  </a:cubicBezTo>
                  <a:cubicBezTo>
                    <a:pt x="1569" y="851"/>
                    <a:pt x="1635" y="859"/>
                    <a:pt x="1702" y="859"/>
                  </a:cubicBezTo>
                  <a:cubicBezTo>
                    <a:pt x="1769" y="859"/>
                    <a:pt x="1836" y="851"/>
                    <a:pt x="1902" y="834"/>
                  </a:cubicBezTo>
                  <a:cubicBezTo>
                    <a:pt x="1969" y="834"/>
                    <a:pt x="1969" y="801"/>
                    <a:pt x="1969" y="767"/>
                  </a:cubicBezTo>
                  <a:cubicBezTo>
                    <a:pt x="1969" y="701"/>
                    <a:pt x="1936" y="701"/>
                    <a:pt x="1902" y="701"/>
                  </a:cubicBezTo>
                  <a:cubicBezTo>
                    <a:pt x="1861" y="703"/>
                    <a:pt x="1819" y="704"/>
                    <a:pt x="1778" y="704"/>
                  </a:cubicBezTo>
                  <a:cubicBezTo>
                    <a:pt x="1157" y="704"/>
                    <a:pt x="574" y="469"/>
                    <a:pt x="1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1" name="Google Shape;5751;p111"/>
            <p:cNvSpPr/>
            <p:nvPr/>
          </p:nvSpPr>
          <p:spPr>
            <a:xfrm>
              <a:off x="6157453" y="2248002"/>
              <a:ext cx="58125" cy="67424"/>
            </a:xfrm>
            <a:custGeom>
              <a:avLst/>
              <a:gdLst/>
              <a:ahLst/>
              <a:cxnLst/>
              <a:rect l="l" t="t" r="r" b="b"/>
              <a:pathLst>
                <a:path w="2615" h="3011" extrusionOk="0">
                  <a:moveTo>
                    <a:pt x="1054" y="1"/>
                  </a:moveTo>
                  <a:cubicBezTo>
                    <a:pt x="1004" y="1"/>
                    <a:pt x="952" y="7"/>
                    <a:pt x="901" y="20"/>
                  </a:cubicBezTo>
                  <a:cubicBezTo>
                    <a:pt x="200" y="186"/>
                    <a:pt x="0" y="1154"/>
                    <a:pt x="334" y="1854"/>
                  </a:cubicBezTo>
                  <a:cubicBezTo>
                    <a:pt x="601" y="2388"/>
                    <a:pt x="1068" y="2788"/>
                    <a:pt x="1635" y="2988"/>
                  </a:cubicBezTo>
                  <a:cubicBezTo>
                    <a:pt x="1698" y="3003"/>
                    <a:pt x="1758" y="3011"/>
                    <a:pt x="1815" y="3011"/>
                  </a:cubicBezTo>
                  <a:cubicBezTo>
                    <a:pt x="2385" y="3011"/>
                    <a:pt x="2614" y="2282"/>
                    <a:pt x="2402" y="1554"/>
                  </a:cubicBezTo>
                  <a:cubicBezTo>
                    <a:pt x="2217" y="877"/>
                    <a:pt x="1663" y="1"/>
                    <a:pt x="1054"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2" name="Google Shape;5752;p111"/>
            <p:cNvSpPr/>
            <p:nvPr/>
          </p:nvSpPr>
          <p:spPr>
            <a:xfrm>
              <a:off x="6255321" y="2187610"/>
              <a:ext cx="31896" cy="16772"/>
            </a:xfrm>
            <a:custGeom>
              <a:avLst/>
              <a:gdLst/>
              <a:ahLst/>
              <a:cxnLst/>
              <a:rect l="l" t="t" r="r" b="b"/>
              <a:pathLst>
                <a:path w="1435" h="749" extrusionOk="0">
                  <a:moveTo>
                    <a:pt x="1100" y="0"/>
                  </a:moveTo>
                  <a:cubicBezTo>
                    <a:pt x="703" y="0"/>
                    <a:pt x="324" y="168"/>
                    <a:pt x="67" y="482"/>
                  </a:cubicBezTo>
                  <a:cubicBezTo>
                    <a:pt x="0" y="548"/>
                    <a:pt x="0" y="648"/>
                    <a:pt x="67" y="682"/>
                  </a:cubicBezTo>
                  <a:cubicBezTo>
                    <a:pt x="100" y="715"/>
                    <a:pt x="134" y="749"/>
                    <a:pt x="167" y="749"/>
                  </a:cubicBezTo>
                  <a:cubicBezTo>
                    <a:pt x="234" y="749"/>
                    <a:pt x="267" y="715"/>
                    <a:pt x="301" y="682"/>
                  </a:cubicBezTo>
                  <a:cubicBezTo>
                    <a:pt x="510" y="442"/>
                    <a:pt x="828" y="310"/>
                    <a:pt x="1157" y="310"/>
                  </a:cubicBezTo>
                  <a:cubicBezTo>
                    <a:pt x="1194" y="310"/>
                    <a:pt x="1231" y="311"/>
                    <a:pt x="1268" y="315"/>
                  </a:cubicBezTo>
                  <a:cubicBezTo>
                    <a:pt x="1368" y="315"/>
                    <a:pt x="1435" y="282"/>
                    <a:pt x="1435" y="181"/>
                  </a:cubicBezTo>
                  <a:cubicBezTo>
                    <a:pt x="1435" y="115"/>
                    <a:pt x="1401" y="48"/>
                    <a:pt x="1301" y="15"/>
                  </a:cubicBezTo>
                  <a:cubicBezTo>
                    <a:pt x="1234" y="5"/>
                    <a:pt x="1166" y="0"/>
                    <a:pt x="11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3" name="Google Shape;5753;p111"/>
            <p:cNvSpPr/>
            <p:nvPr/>
          </p:nvSpPr>
          <p:spPr>
            <a:xfrm>
              <a:off x="6333918" y="2179638"/>
              <a:ext cx="32630" cy="18026"/>
            </a:xfrm>
            <a:custGeom>
              <a:avLst/>
              <a:gdLst/>
              <a:ahLst/>
              <a:cxnLst/>
              <a:rect l="l" t="t" r="r" b="b"/>
              <a:pathLst>
                <a:path w="1468" h="805" extrusionOk="0">
                  <a:moveTo>
                    <a:pt x="229" y="1"/>
                  </a:moveTo>
                  <a:cubicBezTo>
                    <a:pt x="197" y="1"/>
                    <a:pt x="165" y="2"/>
                    <a:pt x="134" y="4"/>
                  </a:cubicBezTo>
                  <a:cubicBezTo>
                    <a:pt x="67" y="4"/>
                    <a:pt x="0" y="70"/>
                    <a:pt x="0" y="171"/>
                  </a:cubicBezTo>
                  <a:cubicBezTo>
                    <a:pt x="34" y="237"/>
                    <a:pt x="100" y="304"/>
                    <a:pt x="200" y="304"/>
                  </a:cubicBezTo>
                  <a:cubicBezTo>
                    <a:pt x="227" y="302"/>
                    <a:pt x="254" y="300"/>
                    <a:pt x="281" y="300"/>
                  </a:cubicBezTo>
                  <a:cubicBezTo>
                    <a:pt x="625" y="300"/>
                    <a:pt x="985" y="493"/>
                    <a:pt x="1201" y="771"/>
                  </a:cubicBezTo>
                  <a:cubicBezTo>
                    <a:pt x="1234" y="804"/>
                    <a:pt x="1268" y="804"/>
                    <a:pt x="1334" y="804"/>
                  </a:cubicBezTo>
                  <a:cubicBezTo>
                    <a:pt x="1368" y="804"/>
                    <a:pt x="1401" y="804"/>
                    <a:pt x="1435" y="771"/>
                  </a:cubicBezTo>
                  <a:cubicBezTo>
                    <a:pt x="1468" y="738"/>
                    <a:pt x="1468" y="638"/>
                    <a:pt x="1435" y="571"/>
                  </a:cubicBezTo>
                  <a:cubicBezTo>
                    <a:pt x="1122" y="227"/>
                    <a:pt x="693" y="1"/>
                    <a:pt x="2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4" name="Google Shape;5754;p111"/>
            <p:cNvSpPr/>
            <p:nvPr/>
          </p:nvSpPr>
          <p:spPr>
            <a:xfrm>
              <a:off x="6282016" y="2219295"/>
              <a:ext cx="13359" cy="7300"/>
            </a:xfrm>
            <a:custGeom>
              <a:avLst/>
              <a:gdLst/>
              <a:ahLst/>
              <a:cxnLst/>
              <a:rect l="l" t="t" r="r" b="b"/>
              <a:pathLst>
                <a:path w="601" h="326" extrusionOk="0">
                  <a:moveTo>
                    <a:pt x="601" y="1"/>
                  </a:moveTo>
                  <a:lnTo>
                    <a:pt x="0" y="234"/>
                  </a:lnTo>
                  <a:cubicBezTo>
                    <a:pt x="73" y="300"/>
                    <a:pt x="143" y="326"/>
                    <a:pt x="208" y="326"/>
                  </a:cubicBezTo>
                  <a:cubicBezTo>
                    <a:pt x="438" y="326"/>
                    <a:pt x="601" y="1"/>
                    <a:pt x="6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5" name="Google Shape;5755;p111"/>
            <p:cNvSpPr/>
            <p:nvPr/>
          </p:nvSpPr>
          <p:spPr>
            <a:xfrm>
              <a:off x="6504447" y="3080533"/>
              <a:ext cx="85287" cy="117583"/>
            </a:xfrm>
            <a:custGeom>
              <a:avLst/>
              <a:gdLst/>
              <a:ahLst/>
              <a:cxnLst/>
              <a:rect l="l" t="t" r="r" b="b"/>
              <a:pathLst>
                <a:path w="3837" h="5251" extrusionOk="0">
                  <a:moveTo>
                    <a:pt x="1201" y="1"/>
                  </a:moveTo>
                  <a:cubicBezTo>
                    <a:pt x="267" y="1301"/>
                    <a:pt x="200" y="3370"/>
                    <a:pt x="200" y="3370"/>
                  </a:cubicBezTo>
                  <a:lnTo>
                    <a:pt x="100" y="3970"/>
                  </a:lnTo>
                  <a:cubicBezTo>
                    <a:pt x="0" y="4470"/>
                    <a:pt x="367" y="4971"/>
                    <a:pt x="868" y="5071"/>
                  </a:cubicBezTo>
                  <a:lnTo>
                    <a:pt x="2035" y="5238"/>
                  </a:lnTo>
                  <a:cubicBezTo>
                    <a:pt x="2091" y="5246"/>
                    <a:pt x="2146" y="5250"/>
                    <a:pt x="2200" y="5250"/>
                  </a:cubicBezTo>
                  <a:cubicBezTo>
                    <a:pt x="2569" y="5250"/>
                    <a:pt x="2899" y="5057"/>
                    <a:pt x="3103" y="4737"/>
                  </a:cubicBezTo>
                  <a:lnTo>
                    <a:pt x="3636" y="3937"/>
                  </a:lnTo>
                  <a:cubicBezTo>
                    <a:pt x="3803" y="3636"/>
                    <a:pt x="3836" y="3236"/>
                    <a:pt x="3703" y="2903"/>
                  </a:cubicBezTo>
                  <a:lnTo>
                    <a:pt x="3069" y="1335"/>
                  </a:lnTo>
                  <a:cubicBezTo>
                    <a:pt x="2802" y="701"/>
                    <a:pt x="2269" y="234"/>
                    <a:pt x="1601" y="101"/>
                  </a:cubicBezTo>
                  <a:lnTo>
                    <a:pt x="1201"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6" name="Google Shape;5756;p111"/>
            <p:cNvSpPr/>
            <p:nvPr/>
          </p:nvSpPr>
          <p:spPr>
            <a:xfrm>
              <a:off x="6139649" y="2893041"/>
              <a:ext cx="307718" cy="38403"/>
            </a:xfrm>
            <a:custGeom>
              <a:avLst/>
              <a:gdLst/>
              <a:ahLst/>
              <a:cxnLst/>
              <a:rect l="l" t="t" r="r" b="b"/>
              <a:pathLst>
                <a:path w="13844" h="1715" extrusionOk="0">
                  <a:moveTo>
                    <a:pt x="701" y="1"/>
                  </a:moveTo>
                  <a:cubicBezTo>
                    <a:pt x="568" y="1"/>
                    <a:pt x="468" y="68"/>
                    <a:pt x="401" y="201"/>
                  </a:cubicBezTo>
                  <a:cubicBezTo>
                    <a:pt x="301" y="435"/>
                    <a:pt x="201" y="668"/>
                    <a:pt x="101" y="935"/>
                  </a:cubicBezTo>
                  <a:cubicBezTo>
                    <a:pt x="1" y="1102"/>
                    <a:pt x="134" y="1302"/>
                    <a:pt x="334" y="1335"/>
                  </a:cubicBezTo>
                  <a:cubicBezTo>
                    <a:pt x="2574" y="1590"/>
                    <a:pt x="4822" y="1715"/>
                    <a:pt x="7070" y="1715"/>
                  </a:cubicBezTo>
                  <a:cubicBezTo>
                    <a:pt x="9242" y="1715"/>
                    <a:pt x="11413" y="1598"/>
                    <a:pt x="13577" y="1369"/>
                  </a:cubicBezTo>
                  <a:cubicBezTo>
                    <a:pt x="13744" y="1335"/>
                    <a:pt x="13844" y="1202"/>
                    <a:pt x="13844" y="1035"/>
                  </a:cubicBezTo>
                  <a:cubicBezTo>
                    <a:pt x="13810" y="801"/>
                    <a:pt x="13777" y="535"/>
                    <a:pt x="13744" y="268"/>
                  </a:cubicBezTo>
                  <a:cubicBezTo>
                    <a:pt x="13744" y="101"/>
                    <a:pt x="13610" y="1"/>
                    <a:pt x="13444" y="1"/>
                  </a:cubicBezTo>
                  <a:cubicBezTo>
                    <a:pt x="11325" y="234"/>
                    <a:pt x="9199" y="351"/>
                    <a:pt x="7072" y="351"/>
                  </a:cubicBezTo>
                  <a:cubicBezTo>
                    <a:pt x="4946" y="351"/>
                    <a:pt x="2819" y="234"/>
                    <a:pt x="7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7" name="Google Shape;5757;p111"/>
            <p:cNvSpPr/>
            <p:nvPr/>
          </p:nvSpPr>
          <p:spPr>
            <a:xfrm>
              <a:off x="6302021" y="2438898"/>
              <a:ext cx="64526" cy="59788"/>
            </a:xfrm>
            <a:custGeom>
              <a:avLst/>
              <a:gdLst/>
              <a:ahLst/>
              <a:cxnLst/>
              <a:rect l="l" t="t" r="r" b="b"/>
              <a:pathLst>
                <a:path w="2903" h="2670" extrusionOk="0">
                  <a:moveTo>
                    <a:pt x="1" y="1"/>
                  </a:moveTo>
                  <a:lnTo>
                    <a:pt x="1" y="1"/>
                  </a:lnTo>
                  <a:cubicBezTo>
                    <a:pt x="1" y="1"/>
                    <a:pt x="935" y="1001"/>
                    <a:pt x="735" y="2202"/>
                  </a:cubicBezTo>
                  <a:lnTo>
                    <a:pt x="2903" y="2669"/>
                  </a:lnTo>
                  <a:cubicBezTo>
                    <a:pt x="2669" y="1202"/>
                    <a:pt x="1469" y="10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8" name="Google Shape;5758;p111"/>
            <p:cNvSpPr/>
            <p:nvPr/>
          </p:nvSpPr>
          <p:spPr>
            <a:xfrm>
              <a:off x="6179681" y="2432181"/>
              <a:ext cx="116428" cy="85920"/>
            </a:xfrm>
            <a:custGeom>
              <a:avLst/>
              <a:gdLst/>
              <a:ahLst/>
              <a:cxnLst/>
              <a:rect l="l" t="t" r="r" b="b"/>
              <a:pathLst>
                <a:path w="5238" h="3837" extrusionOk="0">
                  <a:moveTo>
                    <a:pt x="1702" y="0"/>
                  </a:moveTo>
                  <a:lnTo>
                    <a:pt x="401" y="968"/>
                  </a:lnTo>
                  <a:cubicBezTo>
                    <a:pt x="401" y="968"/>
                    <a:pt x="1" y="2469"/>
                    <a:pt x="1735" y="3837"/>
                  </a:cubicBezTo>
                  <a:lnTo>
                    <a:pt x="5238" y="2569"/>
                  </a:lnTo>
                  <a:cubicBezTo>
                    <a:pt x="5238" y="2569"/>
                    <a:pt x="2336" y="901"/>
                    <a:pt x="17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9" name="Google Shape;5759;p111"/>
            <p:cNvSpPr/>
            <p:nvPr/>
          </p:nvSpPr>
          <p:spPr>
            <a:xfrm>
              <a:off x="6076634" y="2486124"/>
              <a:ext cx="514589" cy="296544"/>
            </a:xfrm>
            <a:custGeom>
              <a:avLst/>
              <a:gdLst/>
              <a:ahLst/>
              <a:cxnLst/>
              <a:rect l="l" t="t" r="r" b="b"/>
              <a:pathLst>
                <a:path w="23151" h="13243" extrusionOk="0">
                  <a:moveTo>
                    <a:pt x="1794" y="0"/>
                  </a:moveTo>
                  <a:cubicBezTo>
                    <a:pt x="1627" y="0"/>
                    <a:pt x="1461" y="29"/>
                    <a:pt x="1301" y="93"/>
                  </a:cubicBezTo>
                  <a:cubicBezTo>
                    <a:pt x="300" y="494"/>
                    <a:pt x="0" y="2128"/>
                    <a:pt x="401" y="3129"/>
                  </a:cubicBezTo>
                  <a:cubicBezTo>
                    <a:pt x="501" y="3329"/>
                    <a:pt x="534" y="3462"/>
                    <a:pt x="601" y="3596"/>
                  </a:cubicBezTo>
                  <a:lnTo>
                    <a:pt x="801" y="4029"/>
                  </a:lnTo>
                  <a:cubicBezTo>
                    <a:pt x="934" y="4263"/>
                    <a:pt x="1068" y="4530"/>
                    <a:pt x="1201" y="4797"/>
                  </a:cubicBezTo>
                  <a:cubicBezTo>
                    <a:pt x="1501" y="5297"/>
                    <a:pt x="1802" y="5797"/>
                    <a:pt x="2102" y="6264"/>
                  </a:cubicBezTo>
                  <a:cubicBezTo>
                    <a:pt x="2769" y="7198"/>
                    <a:pt x="3469" y="8099"/>
                    <a:pt x="4270" y="8966"/>
                  </a:cubicBezTo>
                  <a:cubicBezTo>
                    <a:pt x="5037" y="9800"/>
                    <a:pt x="5904" y="10567"/>
                    <a:pt x="6838" y="11268"/>
                  </a:cubicBezTo>
                  <a:cubicBezTo>
                    <a:pt x="7039" y="11435"/>
                    <a:pt x="7305" y="11601"/>
                    <a:pt x="7539" y="11768"/>
                  </a:cubicBezTo>
                  <a:lnTo>
                    <a:pt x="7906" y="12002"/>
                  </a:lnTo>
                  <a:lnTo>
                    <a:pt x="8073" y="12135"/>
                  </a:lnTo>
                  <a:lnTo>
                    <a:pt x="8340" y="12302"/>
                  </a:lnTo>
                  <a:cubicBezTo>
                    <a:pt x="8973" y="12636"/>
                    <a:pt x="9640" y="12869"/>
                    <a:pt x="10341" y="13002"/>
                  </a:cubicBezTo>
                  <a:cubicBezTo>
                    <a:pt x="11358" y="13148"/>
                    <a:pt x="12349" y="13242"/>
                    <a:pt x="13359" y="13242"/>
                  </a:cubicBezTo>
                  <a:cubicBezTo>
                    <a:pt x="13509" y="13242"/>
                    <a:pt x="13659" y="13240"/>
                    <a:pt x="13810" y="13236"/>
                  </a:cubicBezTo>
                  <a:cubicBezTo>
                    <a:pt x="14944" y="13203"/>
                    <a:pt x="16012" y="13136"/>
                    <a:pt x="17079" y="13002"/>
                  </a:cubicBezTo>
                  <a:cubicBezTo>
                    <a:pt x="19114" y="12769"/>
                    <a:pt x="21149" y="12435"/>
                    <a:pt x="23150" y="11968"/>
                  </a:cubicBezTo>
                  <a:lnTo>
                    <a:pt x="22983" y="9600"/>
                  </a:lnTo>
                  <a:cubicBezTo>
                    <a:pt x="22983" y="9600"/>
                    <a:pt x="18914" y="10200"/>
                    <a:pt x="16912" y="10200"/>
                  </a:cubicBezTo>
                  <a:cubicBezTo>
                    <a:pt x="15912" y="10167"/>
                    <a:pt x="14878" y="10167"/>
                    <a:pt x="13877" y="10100"/>
                  </a:cubicBezTo>
                  <a:cubicBezTo>
                    <a:pt x="12943" y="10034"/>
                    <a:pt x="12009" y="9900"/>
                    <a:pt x="11075" y="9667"/>
                  </a:cubicBezTo>
                  <a:cubicBezTo>
                    <a:pt x="10741" y="9600"/>
                    <a:pt x="10408" y="9467"/>
                    <a:pt x="10141" y="9300"/>
                  </a:cubicBezTo>
                  <a:lnTo>
                    <a:pt x="9640" y="8900"/>
                  </a:lnTo>
                  <a:cubicBezTo>
                    <a:pt x="9474" y="8733"/>
                    <a:pt x="9274" y="8599"/>
                    <a:pt x="9107" y="8433"/>
                  </a:cubicBezTo>
                  <a:cubicBezTo>
                    <a:pt x="8373" y="7799"/>
                    <a:pt x="7706" y="7132"/>
                    <a:pt x="7105" y="6398"/>
                  </a:cubicBezTo>
                  <a:cubicBezTo>
                    <a:pt x="6472" y="5664"/>
                    <a:pt x="5904" y="4897"/>
                    <a:pt x="5371" y="4096"/>
                  </a:cubicBezTo>
                  <a:cubicBezTo>
                    <a:pt x="5104" y="3696"/>
                    <a:pt x="4870" y="3296"/>
                    <a:pt x="4637" y="2862"/>
                  </a:cubicBezTo>
                  <a:cubicBezTo>
                    <a:pt x="4503" y="2662"/>
                    <a:pt x="4403" y="2462"/>
                    <a:pt x="4303" y="2261"/>
                  </a:cubicBezTo>
                  <a:lnTo>
                    <a:pt x="4137" y="1928"/>
                  </a:lnTo>
                  <a:lnTo>
                    <a:pt x="4036" y="1694"/>
                  </a:lnTo>
                  <a:lnTo>
                    <a:pt x="3970" y="1561"/>
                  </a:lnTo>
                  <a:cubicBezTo>
                    <a:pt x="3605" y="804"/>
                    <a:pt x="2676" y="0"/>
                    <a:pt x="1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0" name="Google Shape;5760;p111"/>
            <p:cNvSpPr/>
            <p:nvPr/>
          </p:nvSpPr>
          <p:spPr>
            <a:xfrm>
              <a:off x="6563016" y="2692874"/>
              <a:ext cx="33386" cy="68723"/>
            </a:xfrm>
            <a:custGeom>
              <a:avLst/>
              <a:gdLst/>
              <a:ahLst/>
              <a:cxnLst/>
              <a:rect l="l" t="t" r="r" b="b"/>
              <a:pathLst>
                <a:path w="1502" h="3069" extrusionOk="0">
                  <a:moveTo>
                    <a:pt x="1301" y="0"/>
                  </a:moveTo>
                  <a:lnTo>
                    <a:pt x="1" y="33"/>
                  </a:lnTo>
                  <a:lnTo>
                    <a:pt x="234" y="3069"/>
                  </a:lnTo>
                  <a:lnTo>
                    <a:pt x="1502" y="2835"/>
                  </a:lnTo>
                  <a:lnTo>
                    <a:pt x="13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1" name="Google Shape;5761;p111"/>
            <p:cNvSpPr/>
            <p:nvPr/>
          </p:nvSpPr>
          <p:spPr>
            <a:xfrm>
              <a:off x="6500735" y="3066336"/>
              <a:ext cx="70461" cy="41852"/>
            </a:xfrm>
            <a:custGeom>
              <a:avLst/>
              <a:gdLst/>
              <a:ahLst/>
              <a:cxnLst/>
              <a:rect l="l" t="t" r="r" b="b"/>
              <a:pathLst>
                <a:path w="3170" h="1869" extrusionOk="0">
                  <a:moveTo>
                    <a:pt x="2969" y="1"/>
                  </a:moveTo>
                  <a:lnTo>
                    <a:pt x="1" y="668"/>
                  </a:lnTo>
                  <a:lnTo>
                    <a:pt x="401" y="1869"/>
                  </a:lnTo>
                  <a:lnTo>
                    <a:pt x="3169" y="1268"/>
                  </a:lnTo>
                  <a:lnTo>
                    <a:pt x="29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62" name="Google Shape;5762;p111"/>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3" name="Google Shape;5763;p111">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4" name="Google Shape;5764;p111">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65" name="Google Shape;5765;p111"/>
          <p:cNvGrpSpPr/>
          <p:nvPr/>
        </p:nvGrpSpPr>
        <p:grpSpPr>
          <a:xfrm>
            <a:off x="4736475" y="4873138"/>
            <a:ext cx="204457" cy="190123"/>
            <a:chOff x="4426425" y="4796938"/>
            <a:chExt cx="204457" cy="190123"/>
          </a:xfrm>
        </p:grpSpPr>
        <p:sp>
          <p:nvSpPr>
            <p:cNvPr id="5766" name="Google Shape;5766;p111"/>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7" name="Google Shape;5767;p111"/>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8" name="Google Shape;5768;p111"/>
          <p:cNvGrpSpPr/>
          <p:nvPr/>
        </p:nvGrpSpPr>
        <p:grpSpPr>
          <a:xfrm flipH="1">
            <a:off x="4203075" y="4873138"/>
            <a:ext cx="204457" cy="190123"/>
            <a:chOff x="4426425" y="4796938"/>
            <a:chExt cx="204457" cy="190123"/>
          </a:xfrm>
        </p:grpSpPr>
        <p:sp>
          <p:nvSpPr>
            <p:cNvPr id="5769" name="Google Shape;5769;p111"/>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0" name="Google Shape;5770;p111"/>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agen 1">
            <a:extLst>
              <a:ext uri="{FF2B5EF4-FFF2-40B4-BE49-F238E27FC236}">
                <a16:creationId xmlns:a16="http://schemas.microsoft.com/office/drawing/2014/main" id="{873924ED-7430-1F61-E2A3-40CE137C835B}"/>
              </a:ext>
            </a:extLst>
          </p:cNvPr>
          <p:cNvPicPr>
            <a:picLocks noChangeAspect="1"/>
          </p:cNvPicPr>
          <p:nvPr/>
        </p:nvPicPr>
        <p:blipFill>
          <a:blip r:embed="rId3"/>
          <a:stretch>
            <a:fillRect/>
          </a:stretch>
        </p:blipFill>
        <p:spPr>
          <a:xfrm>
            <a:off x="6611479" y="109724"/>
            <a:ext cx="2103914" cy="52327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664"/>
                                        </p:tgtEl>
                                        <p:attrNameLst>
                                          <p:attrName>style.visibility</p:attrName>
                                        </p:attrNameLst>
                                      </p:cBhvr>
                                      <p:to>
                                        <p:strVal val="visible"/>
                                      </p:to>
                                    </p:set>
                                    <p:animEffect transition="in" filter="fade">
                                      <p:cBhvr>
                                        <p:cTn id="7" dur="1000"/>
                                        <p:tgtEl>
                                          <p:spTgt spid="56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1112" name="Google Shape;1112;p56"/>
          <p:cNvSpPr txBox="1">
            <a:spLocks noGrp="1"/>
          </p:cNvSpPr>
          <p:nvPr>
            <p:ph type="subTitle" idx="1"/>
          </p:nvPr>
        </p:nvSpPr>
        <p:spPr>
          <a:xfrm>
            <a:off x="715100" y="894950"/>
            <a:ext cx="4066500" cy="87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1113" name="Google Shape;1113;p56"/>
          <p:cNvSpPr txBox="1">
            <a:spLocks noGrp="1"/>
          </p:cNvSpPr>
          <p:nvPr>
            <p:ph type="subTitle" idx="2"/>
          </p:nvPr>
        </p:nvSpPr>
        <p:spPr>
          <a:xfrm>
            <a:off x="395894" y="1767349"/>
            <a:ext cx="4385706" cy="2992950"/>
          </a:xfrm>
          <a:prstGeom prst="rect">
            <a:avLst/>
          </a:prstGeom>
        </p:spPr>
        <p:txBody>
          <a:bodyPr spcFirstLastPara="1" wrap="square" lIns="91425" tIns="91425" rIns="91425" bIns="91425" anchor="ctr" anchorCtr="0">
            <a:noAutofit/>
          </a:bodyPr>
          <a:lstStyle/>
          <a:p>
            <a:pPr marL="0" indent="0"/>
            <a:r>
              <a:rPr lang="en-US" sz="1600" dirty="0"/>
              <a:t>Due to Taiwan’s credit card crisis Credit One has seen an increase in the number of customers who have defaulted on loans they have secured from various partners </a:t>
            </a:r>
          </a:p>
          <a:p>
            <a:pPr marL="0" indent="0"/>
            <a:endParaRPr lang="en-US" sz="1600" dirty="0"/>
          </a:p>
          <a:p>
            <a:pPr marL="0" indent="0"/>
            <a:r>
              <a:rPr lang="en-US" sz="1600" dirty="0"/>
              <a:t>That is the reason why the company should modify the requirements of credit card and find  solutions  in order to avoid risk losing market share</a:t>
            </a:r>
          </a:p>
        </p:txBody>
      </p:sp>
      <p:sp>
        <p:nvSpPr>
          <p:cNvPr id="1114" name="Google Shape;1114;p56"/>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6">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56">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7" name="Google Shape;1117;p56"/>
          <p:cNvGrpSpPr/>
          <p:nvPr/>
        </p:nvGrpSpPr>
        <p:grpSpPr>
          <a:xfrm>
            <a:off x="4736475" y="4873138"/>
            <a:ext cx="204457" cy="190123"/>
            <a:chOff x="4426425" y="4796938"/>
            <a:chExt cx="204457" cy="190123"/>
          </a:xfrm>
        </p:grpSpPr>
        <p:sp>
          <p:nvSpPr>
            <p:cNvPr id="1118" name="Google Shape;1118;p56"/>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56"/>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56"/>
          <p:cNvGrpSpPr/>
          <p:nvPr/>
        </p:nvGrpSpPr>
        <p:grpSpPr>
          <a:xfrm flipH="1">
            <a:off x="4203075" y="4873138"/>
            <a:ext cx="204457" cy="190123"/>
            <a:chOff x="4426425" y="4796938"/>
            <a:chExt cx="204457" cy="190123"/>
          </a:xfrm>
        </p:grpSpPr>
        <p:sp>
          <p:nvSpPr>
            <p:cNvPr id="1121" name="Google Shape;1121;p56"/>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6"/>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agen 1">
            <a:extLst>
              <a:ext uri="{FF2B5EF4-FFF2-40B4-BE49-F238E27FC236}">
                <a16:creationId xmlns:a16="http://schemas.microsoft.com/office/drawing/2014/main" id="{B43B5D68-0414-6C88-4D77-E2A4163F5846}"/>
              </a:ext>
            </a:extLst>
          </p:cNvPr>
          <p:cNvPicPr>
            <a:picLocks noChangeAspect="1"/>
          </p:cNvPicPr>
          <p:nvPr/>
        </p:nvPicPr>
        <p:blipFill>
          <a:blip r:embed="rId3"/>
          <a:stretch>
            <a:fillRect/>
          </a:stretch>
        </p:blipFill>
        <p:spPr>
          <a:xfrm>
            <a:off x="6611479" y="109724"/>
            <a:ext cx="2103914" cy="523273"/>
          </a:xfrm>
          <a:prstGeom prst="rect">
            <a:avLst/>
          </a:prstGeom>
        </p:spPr>
      </p:pic>
      <p:grpSp>
        <p:nvGrpSpPr>
          <p:cNvPr id="3" name="Google Shape;3327;p74">
            <a:extLst>
              <a:ext uri="{FF2B5EF4-FFF2-40B4-BE49-F238E27FC236}">
                <a16:creationId xmlns:a16="http://schemas.microsoft.com/office/drawing/2014/main" id="{F724C07E-5B32-38C3-BFE2-40D99238A784}"/>
              </a:ext>
            </a:extLst>
          </p:cNvPr>
          <p:cNvGrpSpPr/>
          <p:nvPr/>
        </p:nvGrpSpPr>
        <p:grpSpPr>
          <a:xfrm>
            <a:off x="5770758" y="1580631"/>
            <a:ext cx="3149748" cy="2530662"/>
            <a:chOff x="572224" y="268298"/>
            <a:chExt cx="3149748" cy="2530662"/>
          </a:xfrm>
        </p:grpSpPr>
        <p:sp>
          <p:nvSpPr>
            <p:cNvPr id="4" name="Google Shape;3328;p74">
              <a:extLst>
                <a:ext uri="{FF2B5EF4-FFF2-40B4-BE49-F238E27FC236}">
                  <a16:creationId xmlns:a16="http://schemas.microsoft.com/office/drawing/2014/main" id="{4018B7E8-1693-0D50-8626-5A4D5277474F}"/>
                </a:ext>
              </a:extLst>
            </p:cNvPr>
            <p:cNvSpPr/>
            <p:nvPr/>
          </p:nvSpPr>
          <p:spPr>
            <a:xfrm>
              <a:off x="572224" y="774723"/>
              <a:ext cx="948646" cy="864211"/>
            </a:xfrm>
            <a:custGeom>
              <a:avLst/>
              <a:gdLst/>
              <a:ahLst/>
              <a:cxnLst/>
              <a:rect l="l" t="t" r="r" b="b"/>
              <a:pathLst>
                <a:path w="49570" h="45158" extrusionOk="0">
                  <a:moveTo>
                    <a:pt x="24773" y="1"/>
                  </a:moveTo>
                  <a:cubicBezTo>
                    <a:pt x="18989" y="1"/>
                    <a:pt x="13210" y="2210"/>
                    <a:pt x="8807" y="6630"/>
                  </a:cubicBezTo>
                  <a:cubicBezTo>
                    <a:pt x="1" y="15437"/>
                    <a:pt x="1" y="29747"/>
                    <a:pt x="8807" y="38553"/>
                  </a:cubicBezTo>
                  <a:cubicBezTo>
                    <a:pt x="13210" y="42956"/>
                    <a:pt x="18989" y="45158"/>
                    <a:pt x="24773" y="45158"/>
                  </a:cubicBezTo>
                  <a:cubicBezTo>
                    <a:pt x="30556" y="45158"/>
                    <a:pt x="36343" y="42956"/>
                    <a:pt x="40763" y="38553"/>
                  </a:cubicBezTo>
                  <a:cubicBezTo>
                    <a:pt x="49569" y="29747"/>
                    <a:pt x="49569" y="15437"/>
                    <a:pt x="40763" y="6630"/>
                  </a:cubicBezTo>
                  <a:cubicBezTo>
                    <a:pt x="36343" y="2210"/>
                    <a:pt x="30556" y="1"/>
                    <a:pt x="247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329;p74">
              <a:extLst>
                <a:ext uri="{FF2B5EF4-FFF2-40B4-BE49-F238E27FC236}">
                  <a16:creationId xmlns:a16="http://schemas.microsoft.com/office/drawing/2014/main" id="{8A4C1F97-4869-D814-A66B-044688613E00}"/>
                </a:ext>
              </a:extLst>
            </p:cNvPr>
            <p:cNvSpPr/>
            <p:nvPr/>
          </p:nvSpPr>
          <p:spPr>
            <a:xfrm>
              <a:off x="655227" y="843986"/>
              <a:ext cx="782647" cy="726153"/>
            </a:xfrm>
            <a:custGeom>
              <a:avLst/>
              <a:gdLst/>
              <a:ahLst/>
              <a:cxnLst/>
              <a:rect l="l" t="t" r="r" b="b"/>
              <a:pathLst>
                <a:path w="40896" h="37944" extrusionOk="0">
                  <a:moveTo>
                    <a:pt x="20399" y="1"/>
                  </a:moveTo>
                  <a:cubicBezTo>
                    <a:pt x="11341" y="1"/>
                    <a:pt x="3317" y="6531"/>
                    <a:pt x="1735" y="15787"/>
                  </a:cubicBezTo>
                  <a:cubicBezTo>
                    <a:pt x="0" y="26094"/>
                    <a:pt x="6938" y="35902"/>
                    <a:pt x="17246" y="37669"/>
                  </a:cubicBezTo>
                  <a:cubicBezTo>
                    <a:pt x="18327" y="37854"/>
                    <a:pt x="19401" y="37944"/>
                    <a:pt x="20461" y="37944"/>
                  </a:cubicBezTo>
                  <a:cubicBezTo>
                    <a:pt x="29542" y="37944"/>
                    <a:pt x="37545" y="31388"/>
                    <a:pt x="39128" y="22158"/>
                  </a:cubicBezTo>
                  <a:cubicBezTo>
                    <a:pt x="40896" y="11818"/>
                    <a:pt x="33958" y="2044"/>
                    <a:pt x="23617" y="276"/>
                  </a:cubicBezTo>
                  <a:cubicBezTo>
                    <a:pt x="22536" y="91"/>
                    <a:pt x="21460" y="1"/>
                    <a:pt x="203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330;p74">
              <a:extLst>
                <a:ext uri="{FF2B5EF4-FFF2-40B4-BE49-F238E27FC236}">
                  <a16:creationId xmlns:a16="http://schemas.microsoft.com/office/drawing/2014/main" id="{629F8363-4273-B6B3-E173-086471B2E815}"/>
                </a:ext>
              </a:extLst>
            </p:cNvPr>
            <p:cNvSpPr/>
            <p:nvPr/>
          </p:nvSpPr>
          <p:spPr>
            <a:xfrm>
              <a:off x="711399" y="868196"/>
              <a:ext cx="723933" cy="698193"/>
            </a:xfrm>
            <a:custGeom>
              <a:avLst/>
              <a:gdLst/>
              <a:ahLst/>
              <a:cxnLst/>
              <a:rect l="l" t="t" r="r" b="b"/>
              <a:pathLst>
                <a:path w="37828" h="36483" extrusionOk="0">
                  <a:moveTo>
                    <a:pt x="18891" y="0"/>
                  </a:moveTo>
                  <a:cubicBezTo>
                    <a:pt x="9374" y="0"/>
                    <a:pt x="1371" y="7348"/>
                    <a:pt x="701" y="16957"/>
                  </a:cubicBezTo>
                  <a:cubicBezTo>
                    <a:pt x="1" y="27031"/>
                    <a:pt x="7573" y="35737"/>
                    <a:pt x="17613" y="36438"/>
                  </a:cubicBezTo>
                  <a:cubicBezTo>
                    <a:pt x="18046" y="36468"/>
                    <a:pt x="18477" y="36483"/>
                    <a:pt x="18904" y="36483"/>
                  </a:cubicBezTo>
                  <a:cubicBezTo>
                    <a:pt x="28421" y="36483"/>
                    <a:pt x="36423" y="29135"/>
                    <a:pt x="37094" y="19526"/>
                  </a:cubicBezTo>
                  <a:cubicBezTo>
                    <a:pt x="37828" y="9452"/>
                    <a:pt x="30222" y="746"/>
                    <a:pt x="20182" y="45"/>
                  </a:cubicBezTo>
                  <a:cubicBezTo>
                    <a:pt x="19749" y="15"/>
                    <a:pt x="19318" y="0"/>
                    <a:pt x="188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331;p74">
              <a:extLst>
                <a:ext uri="{FF2B5EF4-FFF2-40B4-BE49-F238E27FC236}">
                  <a16:creationId xmlns:a16="http://schemas.microsoft.com/office/drawing/2014/main" id="{2DDD85A0-F442-EBF9-5EAA-C5B9C1BDFCBC}"/>
                </a:ext>
              </a:extLst>
            </p:cNvPr>
            <p:cNvSpPr/>
            <p:nvPr/>
          </p:nvSpPr>
          <p:spPr>
            <a:xfrm>
              <a:off x="876104" y="981803"/>
              <a:ext cx="338351" cy="451186"/>
            </a:xfrm>
            <a:custGeom>
              <a:avLst/>
              <a:gdLst/>
              <a:ahLst/>
              <a:cxnLst/>
              <a:rect l="l" t="t" r="r" b="b"/>
              <a:pathLst>
                <a:path w="17680" h="23576" extrusionOk="0">
                  <a:moveTo>
                    <a:pt x="6542" y="1"/>
                  </a:moveTo>
                  <a:cubicBezTo>
                    <a:pt x="6420" y="1"/>
                    <a:pt x="6296" y="16"/>
                    <a:pt x="6172" y="47"/>
                  </a:cubicBezTo>
                  <a:cubicBezTo>
                    <a:pt x="5738" y="113"/>
                    <a:pt x="5371" y="380"/>
                    <a:pt x="5171" y="747"/>
                  </a:cubicBezTo>
                  <a:cubicBezTo>
                    <a:pt x="4938" y="1081"/>
                    <a:pt x="4871" y="1481"/>
                    <a:pt x="4971" y="1881"/>
                  </a:cubicBezTo>
                  <a:lnTo>
                    <a:pt x="5805" y="5517"/>
                  </a:lnTo>
                  <a:lnTo>
                    <a:pt x="1335" y="6518"/>
                  </a:lnTo>
                  <a:cubicBezTo>
                    <a:pt x="534" y="6718"/>
                    <a:pt x="1" y="7552"/>
                    <a:pt x="201" y="8353"/>
                  </a:cubicBezTo>
                  <a:lnTo>
                    <a:pt x="1402" y="13490"/>
                  </a:lnTo>
                  <a:cubicBezTo>
                    <a:pt x="1468" y="13890"/>
                    <a:pt x="1702" y="14257"/>
                    <a:pt x="2069" y="14457"/>
                  </a:cubicBezTo>
                  <a:cubicBezTo>
                    <a:pt x="2299" y="14595"/>
                    <a:pt x="2577" y="14670"/>
                    <a:pt x="2859" y="14670"/>
                  </a:cubicBezTo>
                  <a:cubicBezTo>
                    <a:pt x="2985" y="14670"/>
                    <a:pt x="3112" y="14655"/>
                    <a:pt x="3236" y="14624"/>
                  </a:cubicBezTo>
                  <a:lnTo>
                    <a:pt x="13710" y="12222"/>
                  </a:lnTo>
                  <a:lnTo>
                    <a:pt x="14177" y="14357"/>
                  </a:lnTo>
                  <a:lnTo>
                    <a:pt x="3670" y="16792"/>
                  </a:lnTo>
                  <a:cubicBezTo>
                    <a:pt x="3270" y="16859"/>
                    <a:pt x="2936" y="17126"/>
                    <a:pt x="2736" y="17459"/>
                  </a:cubicBezTo>
                  <a:cubicBezTo>
                    <a:pt x="2502" y="17793"/>
                    <a:pt x="2436" y="18226"/>
                    <a:pt x="2536" y="18627"/>
                  </a:cubicBezTo>
                  <a:cubicBezTo>
                    <a:pt x="2636" y="18994"/>
                    <a:pt x="2869" y="19360"/>
                    <a:pt x="3236" y="19561"/>
                  </a:cubicBezTo>
                  <a:cubicBezTo>
                    <a:pt x="3470" y="19724"/>
                    <a:pt x="3736" y="19806"/>
                    <a:pt x="4012" y="19806"/>
                  </a:cubicBezTo>
                  <a:cubicBezTo>
                    <a:pt x="4130" y="19806"/>
                    <a:pt x="4250" y="19791"/>
                    <a:pt x="4370" y="19761"/>
                  </a:cubicBezTo>
                  <a:lnTo>
                    <a:pt x="8874" y="18727"/>
                  </a:lnTo>
                  <a:lnTo>
                    <a:pt x="9708" y="22396"/>
                  </a:lnTo>
                  <a:cubicBezTo>
                    <a:pt x="9774" y="22763"/>
                    <a:pt x="10041" y="23130"/>
                    <a:pt x="10375" y="23330"/>
                  </a:cubicBezTo>
                  <a:cubicBezTo>
                    <a:pt x="10632" y="23493"/>
                    <a:pt x="10905" y="23575"/>
                    <a:pt x="11194" y="23575"/>
                  </a:cubicBezTo>
                  <a:cubicBezTo>
                    <a:pt x="11318" y="23575"/>
                    <a:pt x="11445" y="23560"/>
                    <a:pt x="11576" y="23530"/>
                  </a:cubicBezTo>
                  <a:cubicBezTo>
                    <a:pt x="11976" y="23430"/>
                    <a:pt x="12309" y="23197"/>
                    <a:pt x="12543" y="22863"/>
                  </a:cubicBezTo>
                  <a:cubicBezTo>
                    <a:pt x="12743" y="22529"/>
                    <a:pt x="12843" y="22096"/>
                    <a:pt x="12743" y="21696"/>
                  </a:cubicBezTo>
                  <a:lnTo>
                    <a:pt x="11909" y="18093"/>
                  </a:lnTo>
                  <a:lnTo>
                    <a:pt x="16412" y="17025"/>
                  </a:lnTo>
                  <a:cubicBezTo>
                    <a:pt x="16813" y="16925"/>
                    <a:pt x="17180" y="16692"/>
                    <a:pt x="17413" y="16358"/>
                  </a:cubicBezTo>
                  <a:cubicBezTo>
                    <a:pt x="17613" y="15991"/>
                    <a:pt x="17680" y="15591"/>
                    <a:pt x="17580" y="15191"/>
                  </a:cubicBezTo>
                  <a:lnTo>
                    <a:pt x="16412" y="10020"/>
                  </a:lnTo>
                  <a:cubicBezTo>
                    <a:pt x="16312" y="9620"/>
                    <a:pt x="16045" y="9287"/>
                    <a:pt x="15712" y="9086"/>
                  </a:cubicBezTo>
                  <a:cubicBezTo>
                    <a:pt x="15455" y="8923"/>
                    <a:pt x="15165" y="8841"/>
                    <a:pt x="14878" y="8841"/>
                  </a:cubicBezTo>
                  <a:cubicBezTo>
                    <a:pt x="14754" y="8841"/>
                    <a:pt x="14631" y="8856"/>
                    <a:pt x="14511" y="8886"/>
                  </a:cubicBezTo>
                  <a:lnTo>
                    <a:pt x="4070" y="11321"/>
                  </a:lnTo>
                  <a:lnTo>
                    <a:pt x="3603" y="9187"/>
                  </a:lnTo>
                  <a:lnTo>
                    <a:pt x="14111" y="6751"/>
                  </a:lnTo>
                  <a:cubicBezTo>
                    <a:pt x="14945" y="6551"/>
                    <a:pt x="15445" y="5717"/>
                    <a:pt x="15278" y="4883"/>
                  </a:cubicBezTo>
                  <a:cubicBezTo>
                    <a:pt x="15178" y="4483"/>
                    <a:pt x="14945" y="4150"/>
                    <a:pt x="14578" y="3949"/>
                  </a:cubicBezTo>
                  <a:cubicBezTo>
                    <a:pt x="14344" y="3786"/>
                    <a:pt x="14062" y="3704"/>
                    <a:pt x="13776" y="3704"/>
                  </a:cubicBezTo>
                  <a:cubicBezTo>
                    <a:pt x="13653" y="3704"/>
                    <a:pt x="13530" y="3719"/>
                    <a:pt x="13410" y="3749"/>
                  </a:cubicBezTo>
                  <a:lnTo>
                    <a:pt x="8840" y="4817"/>
                  </a:lnTo>
                  <a:lnTo>
                    <a:pt x="8006" y="1181"/>
                  </a:lnTo>
                  <a:cubicBezTo>
                    <a:pt x="7906" y="781"/>
                    <a:pt x="7673" y="447"/>
                    <a:pt x="7306" y="213"/>
                  </a:cubicBezTo>
                  <a:cubicBezTo>
                    <a:pt x="7076" y="75"/>
                    <a:pt x="6813" y="1"/>
                    <a:pt x="654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332;p74">
              <a:extLst>
                <a:ext uri="{FF2B5EF4-FFF2-40B4-BE49-F238E27FC236}">
                  <a16:creationId xmlns:a16="http://schemas.microsoft.com/office/drawing/2014/main" id="{D6F2EA49-3CB3-167B-97BA-ABEC4D61D708}"/>
                </a:ext>
              </a:extLst>
            </p:cNvPr>
            <p:cNvSpPr/>
            <p:nvPr/>
          </p:nvSpPr>
          <p:spPr>
            <a:xfrm>
              <a:off x="876104" y="981803"/>
              <a:ext cx="338351" cy="451186"/>
            </a:xfrm>
            <a:custGeom>
              <a:avLst/>
              <a:gdLst/>
              <a:ahLst/>
              <a:cxnLst/>
              <a:rect l="l" t="t" r="r" b="b"/>
              <a:pathLst>
                <a:path w="17680" h="23576" extrusionOk="0">
                  <a:moveTo>
                    <a:pt x="6542" y="1"/>
                  </a:moveTo>
                  <a:cubicBezTo>
                    <a:pt x="6420" y="1"/>
                    <a:pt x="6296" y="16"/>
                    <a:pt x="6172" y="47"/>
                  </a:cubicBezTo>
                  <a:cubicBezTo>
                    <a:pt x="5738" y="113"/>
                    <a:pt x="5371" y="380"/>
                    <a:pt x="5171" y="747"/>
                  </a:cubicBezTo>
                  <a:cubicBezTo>
                    <a:pt x="4938" y="1081"/>
                    <a:pt x="4871" y="1481"/>
                    <a:pt x="4971" y="1881"/>
                  </a:cubicBezTo>
                  <a:lnTo>
                    <a:pt x="5805" y="5517"/>
                  </a:lnTo>
                  <a:lnTo>
                    <a:pt x="1335" y="6518"/>
                  </a:lnTo>
                  <a:cubicBezTo>
                    <a:pt x="534" y="6718"/>
                    <a:pt x="1" y="7552"/>
                    <a:pt x="201" y="8353"/>
                  </a:cubicBezTo>
                  <a:lnTo>
                    <a:pt x="1402" y="13490"/>
                  </a:lnTo>
                  <a:cubicBezTo>
                    <a:pt x="1468" y="13890"/>
                    <a:pt x="1702" y="14257"/>
                    <a:pt x="2069" y="14457"/>
                  </a:cubicBezTo>
                  <a:cubicBezTo>
                    <a:pt x="2299" y="14595"/>
                    <a:pt x="2577" y="14670"/>
                    <a:pt x="2859" y="14670"/>
                  </a:cubicBezTo>
                  <a:cubicBezTo>
                    <a:pt x="2985" y="14670"/>
                    <a:pt x="3112" y="14655"/>
                    <a:pt x="3236" y="14624"/>
                  </a:cubicBezTo>
                  <a:lnTo>
                    <a:pt x="13710" y="12222"/>
                  </a:lnTo>
                  <a:lnTo>
                    <a:pt x="14177" y="14357"/>
                  </a:lnTo>
                  <a:lnTo>
                    <a:pt x="3670" y="16792"/>
                  </a:lnTo>
                  <a:cubicBezTo>
                    <a:pt x="3270" y="16859"/>
                    <a:pt x="2936" y="17126"/>
                    <a:pt x="2736" y="17459"/>
                  </a:cubicBezTo>
                  <a:cubicBezTo>
                    <a:pt x="2502" y="17793"/>
                    <a:pt x="2436" y="18226"/>
                    <a:pt x="2536" y="18627"/>
                  </a:cubicBezTo>
                  <a:cubicBezTo>
                    <a:pt x="2636" y="18994"/>
                    <a:pt x="2869" y="19360"/>
                    <a:pt x="3236" y="19561"/>
                  </a:cubicBezTo>
                  <a:cubicBezTo>
                    <a:pt x="3470" y="19724"/>
                    <a:pt x="3736" y="19806"/>
                    <a:pt x="4012" y="19806"/>
                  </a:cubicBezTo>
                  <a:cubicBezTo>
                    <a:pt x="4130" y="19806"/>
                    <a:pt x="4250" y="19791"/>
                    <a:pt x="4370" y="19761"/>
                  </a:cubicBezTo>
                  <a:lnTo>
                    <a:pt x="8874" y="18727"/>
                  </a:lnTo>
                  <a:lnTo>
                    <a:pt x="9708" y="22396"/>
                  </a:lnTo>
                  <a:cubicBezTo>
                    <a:pt x="9774" y="22763"/>
                    <a:pt x="10041" y="23130"/>
                    <a:pt x="10375" y="23330"/>
                  </a:cubicBezTo>
                  <a:cubicBezTo>
                    <a:pt x="10632" y="23493"/>
                    <a:pt x="10905" y="23575"/>
                    <a:pt x="11194" y="23575"/>
                  </a:cubicBezTo>
                  <a:cubicBezTo>
                    <a:pt x="11318" y="23575"/>
                    <a:pt x="11445" y="23560"/>
                    <a:pt x="11576" y="23530"/>
                  </a:cubicBezTo>
                  <a:cubicBezTo>
                    <a:pt x="11976" y="23430"/>
                    <a:pt x="12309" y="23197"/>
                    <a:pt x="12543" y="22863"/>
                  </a:cubicBezTo>
                  <a:cubicBezTo>
                    <a:pt x="12743" y="22529"/>
                    <a:pt x="12843" y="22096"/>
                    <a:pt x="12743" y="21696"/>
                  </a:cubicBezTo>
                  <a:lnTo>
                    <a:pt x="11909" y="18093"/>
                  </a:lnTo>
                  <a:lnTo>
                    <a:pt x="16412" y="17025"/>
                  </a:lnTo>
                  <a:cubicBezTo>
                    <a:pt x="16813" y="16925"/>
                    <a:pt x="17180" y="16692"/>
                    <a:pt x="17413" y="16358"/>
                  </a:cubicBezTo>
                  <a:cubicBezTo>
                    <a:pt x="17613" y="15991"/>
                    <a:pt x="17680" y="15591"/>
                    <a:pt x="17580" y="15191"/>
                  </a:cubicBezTo>
                  <a:lnTo>
                    <a:pt x="16412" y="10020"/>
                  </a:lnTo>
                  <a:cubicBezTo>
                    <a:pt x="16312" y="9620"/>
                    <a:pt x="16045" y="9287"/>
                    <a:pt x="15712" y="9086"/>
                  </a:cubicBezTo>
                  <a:cubicBezTo>
                    <a:pt x="15455" y="8923"/>
                    <a:pt x="15165" y="8841"/>
                    <a:pt x="14878" y="8841"/>
                  </a:cubicBezTo>
                  <a:cubicBezTo>
                    <a:pt x="14754" y="8841"/>
                    <a:pt x="14631" y="8856"/>
                    <a:pt x="14511" y="8886"/>
                  </a:cubicBezTo>
                  <a:lnTo>
                    <a:pt x="4070" y="11321"/>
                  </a:lnTo>
                  <a:lnTo>
                    <a:pt x="3603" y="9187"/>
                  </a:lnTo>
                  <a:lnTo>
                    <a:pt x="14111" y="6751"/>
                  </a:lnTo>
                  <a:cubicBezTo>
                    <a:pt x="14945" y="6551"/>
                    <a:pt x="15445" y="5717"/>
                    <a:pt x="15278" y="4883"/>
                  </a:cubicBezTo>
                  <a:cubicBezTo>
                    <a:pt x="15178" y="4483"/>
                    <a:pt x="14945" y="4150"/>
                    <a:pt x="14578" y="3949"/>
                  </a:cubicBezTo>
                  <a:cubicBezTo>
                    <a:pt x="14344" y="3786"/>
                    <a:pt x="14062" y="3704"/>
                    <a:pt x="13776" y="3704"/>
                  </a:cubicBezTo>
                  <a:cubicBezTo>
                    <a:pt x="13653" y="3704"/>
                    <a:pt x="13530" y="3719"/>
                    <a:pt x="13410" y="3749"/>
                  </a:cubicBezTo>
                  <a:lnTo>
                    <a:pt x="8840" y="4817"/>
                  </a:lnTo>
                  <a:lnTo>
                    <a:pt x="8006" y="1181"/>
                  </a:lnTo>
                  <a:cubicBezTo>
                    <a:pt x="7906" y="781"/>
                    <a:pt x="7673" y="447"/>
                    <a:pt x="7306" y="213"/>
                  </a:cubicBezTo>
                  <a:cubicBezTo>
                    <a:pt x="7076" y="75"/>
                    <a:pt x="6813" y="1"/>
                    <a:pt x="6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333;p74">
              <a:extLst>
                <a:ext uri="{FF2B5EF4-FFF2-40B4-BE49-F238E27FC236}">
                  <a16:creationId xmlns:a16="http://schemas.microsoft.com/office/drawing/2014/main" id="{11D7AF7D-AC40-EE0B-D624-4930E0FF17CE}"/>
                </a:ext>
              </a:extLst>
            </p:cNvPr>
            <p:cNvSpPr/>
            <p:nvPr/>
          </p:nvSpPr>
          <p:spPr>
            <a:xfrm>
              <a:off x="1400229" y="367072"/>
              <a:ext cx="676070" cy="603023"/>
            </a:xfrm>
            <a:custGeom>
              <a:avLst/>
              <a:gdLst/>
              <a:ahLst/>
              <a:cxnLst/>
              <a:rect l="l" t="t" r="r" b="b"/>
              <a:pathLst>
                <a:path w="35327" h="31510" extrusionOk="0">
                  <a:moveTo>
                    <a:pt x="17676" y="0"/>
                  </a:moveTo>
                  <a:cubicBezTo>
                    <a:pt x="13195" y="0"/>
                    <a:pt x="8749" y="1897"/>
                    <a:pt x="5638" y="5581"/>
                  </a:cubicBezTo>
                  <a:cubicBezTo>
                    <a:pt x="1" y="12219"/>
                    <a:pt x="835" y="22160"/>
                    <a:pt x="7506" y="27797"/>
                  </a:cubicBezTo>
                  <a:cubicBezTo>
                    <a:pt x="10460" y="30291"/>
                    <a:pt x="14068" y="31509"/>
                    <a:pt x="17656" y="31509"/>
                  </a:cubicBezTo>
                  <a:cubicBezTo>
                    <a:pt x="22132" y="31509"/>
                    <a:pt x="26578" y="29613"/>
                    <a:pt x="29689" y="25929"/>
                  </a:cubicBezTo>
                  <a:cubicBezTo>
                    <a:pt x="35326" y="19291"/>
                    <a:pt x="34492" y="9350"/>
                    <a:pt x="27854" y="3713"/>
                  </a:cubicBezTo>
                  <a:cubicBezTo>
                    <a:pt x="24885" y="1219"/>
                    <a:pt x="21270" y="0"/>
                    <a:pt x="176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334;p74">
              <a:extLst>
                <a:ext uri="{FF2B5EF4-FFF2-40B4-BE49-F238E27FC236}">
                  <a16:creationId xmlns:a16="http://schemas.microsoft.com/office/drawing/2014/main" id="{B34C3296-E6C4-B11E-4388-2C8ADAE8D597}"/>
                </a:ext>
              </a:extLst>
            </p:cNvPr>
            <p:cNvSpPr/>
            <p:nvPr/>
          </p:nvSpPr>
          <p:spPr>
            <a:xfrm>
              <a:off x="1453855" y="415033"/>
              <a:ext cx="568824" cy="506474"/>
            </a:xfrm>
            <a:custGeom>
              <a:avLst/>
              <a:gdLst/>
              <a:ahLst/>
              <a:cxnLst/>
              <a:rect l="l" t="t" r="r" b="b"/>
              <a:pathLst>
                <a:path w="29723" h="26465" extrusionOk="0">
                  <a:moveTo>
                    <a:pt x="14875" y="0"/>
                  </a:moveTo>
                  <a:cubicBezTo>
                    <a:pt x="11063" y="0"/>
                    <a:pt x="7277" y="1641"/>
                    <a:pt x="4671" y="4810"/>
                  </a:cubicBezTo>
                  <a:cubicBezTo>
                    <a:pt x="1" y="10447"/>
                    <a:pt x="801" y="18786"/>
                    <a:pt x="6439" y="23423"/>
                  </a:cubicBezTo>
                  <a:cubicBezTo>
                    <a:pt x="8908" y="25468"/>
                    <a:pt x="11895" y="26464"/>
                    <a:pt x="14862" y="26464"/>
                  </a:cubicBezTo>
                  <a:cubicBezTo>
                    <a:pt x="18670" y="26464"/>
                    <a:pt x="22446" y="24823"/>
                    <a:pt x="25052" y="21655"/>
                  </a:cubicBezTo>
                  <a:cubicBezTo>
                    <a:pt x="29722" y="16051"/>
                    <a:pt x="28922" y="7678"/>
                    <a:pt x="23284" y="3042"/>
                  </a:cubicBezTo>
                  <a:cubicBezTo>
                    <a:pt x="20830" y="996"/>
                    <a:pt x="17845" y="0"/>
                    <a:pt x="148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35;p74">
              <a:extLst>
                <a:ext uri="{FF2B5EF4-FFF2-40B4-BE49-F238E27FC236}">
                  <a16:creationId xmlns:a16="http://schemas.microsoft.com/office/drawing/2014/main" id="{D0CEB75C-9ADE-C712-D43D-B784E2F59BC1}"/>
                </a:ext>
              </a:extLst>
            </p:cNvPr>
            <p:cNvSpPr/>
            <p:nvPr/>
          </p:nvSpPr>
          <p:spPr>
            <a:xfrm>
              <a:off x="1473013" y="441655"/>
              <a:ext cx="549667" cy="486418"/>
            </a:xfrm>
            <a:custGeom>
              <a:avLst/>
              <a:gdLst/>
              <a:ahLst/>
              <a:cxnLst/>
              <a:rect l="l" t="t" r="r" b="b"/>
              <a:pathLst>
                <a:path w="28722" h="25417" extrusionOk="0">
                  <a:moveTo>
                    <a:pt x="14375" y="0"/>
                  </a:moveTo>
                  <a:cubicBezTo>
                    <a:pt x="10554" y="0"/>
                    <a:pt x="6775" y="1718"/>
                    <a:pt x="4270" y="4986"/>
                  </a:cubicBezTo>
                  <a:cubicBezTo>
                    <a:pt x="1" y="10557"/>
                    <a:pt x="1068" y="18529"/>
                    <a:pt x="6639" y="22799"/>
                  </a:cubicBezTo>
                  <a:cubicBezTo>
                    <a:pt x="8955" y="24564"/>
                    <a:pt x="11676" y="25417"/>
                    <a:pt x="14371" y="25417"/>
                  </a:cubicBezTo>
                  <a:cubicBezTo>
                    <a:pt x="18195" y="25417"/>
                    <a:pt x="21966" y="23699"/>
                    <a:pt x="24451" y="20431"/>
                  </a:cubicBezTo>
                  <a:cubicBezTo>
                    <a:pt x="28721" y="14827"/>
                    <a:pt x="27654" y="6854"/>
                    <a:pt x="22083" y="2618"/>
                  </a:cubicBezTo>
                  <a:cubicBezTo>
                    <a:pt x="19780" y="853"/>
                    <a:pt x="17067" y="0"/>
                    <a:pt x="143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36;p74">
              <a:extLst>
                <a:ext uri="{FF2B5EF4-FFF2-40B4-BE49-F238E27FC236}">
                  <a16:creationId xmlns:a16="http://schemas.microsoft.com/office/drawing/2014/main" id="{574EF7DC-DCDE-7BCD-B041-C89ADCAAF63A}"/>
                </a:ext>
              </a:extLst>
            </p:cNvPr>
            <p:cNvSpPr/>
            <p:nvPr/>
          </p:nvSpPr>
          <p:spPr>
            <a:xfrm>
              <a:off x="1619843" y="511760"/>
              <a:ext cx="236865" cy="313109"/>
            </a:xfrm>
            <a:custGeom>
              <a:avLst/>
              <a:gdLst/>
              <a:ahLst/>
              <a:cxnLst/>
              <a:rect l="l" t="t" r="r" b="b"/>
              <a:pathLst>
                <a:path w="12377" h="16361" extrusionOk="0">
                  <a:moveTo>
                    <a:pt x="7907" y="1"/>
                  </a:moveTo>
                  <a:cubicBezTo>
                    <a:pt x="7432" y="1"/>
                    <a:pt x="7014" y="335"/>
                    <a:pt x="6906" y="823"/>
                  </a:cubicBezTo>
                  <a:lnTo>
                    <a:pt x="6272" y="3325"/>
                  </a:lnTo>
                  <a:lnTo>
                    <a:pt x="3170" y="2558"/>
                  </a:lnTo>
                  <a:cubicBezTo>
                    <a:pt x="3076" y="2530"/>
                    <a:pt x="2982" y="2517"/>
                    <a:pt x="2889" y="2517"/>
                  </a:cubicBezTo>
                  <a:cubicBezTo>
                    <a:pt x="2417" y="2517"/>
                    <a:pt x="1980" y="2851"/>
                    <a:pt x="1869" y="3325"/>
                  </a:cubicBezTo>
                  <a:lnTo>
                    <a:pt x="1001" y="6894"/>
                  </a:lnTo>
                  <a:cubicBezTo>
                    <a:pt x="901" y="7161"/>
                    <a:pt x="935" y="7461"/>
                    <a:pt x="1102" y="7695"/>
                  </a:cubicBezTo>
                  <a:cubicBezTo>
                    <a:pt x="1235" y="7928"/>
                    <a:pt x="1468" y="8095"/>
                    <a:pt x="1769" y="8162"/>
                  </a:cubicBezTo>
                  <a:lnTo>
                    <a:pt x="9041" y="9996"/>
                  </a:lnTo>
                  <a:lnTo>
                    <a:pt x="8640" y="11464"/>
                  </a:lnTo>
                  <a:lnTo>
                    <a:pt x="1368" y="9663"/>
                  </a:lnTo>
                  <a:cubicBezTo>
                    <a:pt x="1279" y="9629"/>
                    <a:pt x="1187" y="9614"/>
                    <a:pt x="1094" y="9614"/>
                  </a:cubicBezTo>
                  <a:cubicBezTo>
                    <a:pt x="909" y="9614"/>
                    <a:pt x="723" y="9674"/>
                    <a:pt x="568" y="9763"/>
                  </a:cubicBezTo>
                  <a:cubicBezTo>
                    <a:pt x="301" y="9896"/>
                    <a:pt x="134" y="10163"/>
                    <a:pt x="67" y="10430"/>
                  </a:cubicBezTo>
                  <a:cubicBezTo>
                    <a:pt x="1" y="10697"/>
                    <a:pt x="34" y="10997"/>
                    <a:pt x="201" y="11230"/>
                  </a:cubicBezTo>
                  <a:cubicBezTo>
                    <a:pt x="334" y="11464"/>
                    <a:pt x="568" y="11664"/>
                    <a:pt x="835" y="11731"/>
                  </a:cubicBezTo>
                  <a:lnTo>
                    <a:pt x="3970" y="12465"/>
                  </a:lnTo>
                  <a:lnTo>
                    <a:pt x="3336" y="15033"/>
                  </a:lnTo>
                  <a:cubicBezTo>
                    <a:pt x="3270" y="15300"/>
                    <a:pt x="3303" y="15600"/>
                    <a:pt x="3470" y="15834"/>
                  </a:cubicBezTo>
                  <a:cubicBezTo>
                    <a:pt x="3603" y="16067"/>
                    <a:pt x="3837" y="16267"/>
                    <a:pt x="4137" y="16334"/>
                  </a:cubicBezTo>
                  <a:cubicBezTo>
                    <a:pt x="4209" y="16352"/>
                    <a:pt x="4282" y="16360"/>
                    <a:pt x="4357" y="16360"/>
                  </a:cubicBezTo>
                  <a:cubicBezTo>
                    <a:pt x="4560" y="16360"/>
                    <a:pt x="4767" y="16298"/>
                    <a:pt x="4938" y="16201"/>
                  </a:cubicBezTo>
                  <a:cubicBezTo>
                    <a:pt x="5171" y="16067"/>
                    <a:pt x="5371" y="15834"/>
                    <a:pt x="5438" y="15534"/>
                  </a:cubicBezTo>
                  <a:lnTo>
                    <a:pt x="6072" y="13032"/>
                  </a:lnTo>
                  <a:lnTo>
                    <a:pt x="9174" y="13832"/>
                  </a:lnTo>
                  <a:cubicBezTo>
                    <a:pt x="9269" y="13853"/>
                    <a:pt x="9364" y="13865"/>
                    <a:pt x="9457" y="13865"/>
                  </a:cubicBezTo>
                  <a:cubicBezTo>
                    <a:pt x="9658" y="13865"/>
                    <a:pt x="9848" y="13813"/>
                    <a:pt x="10008" y="13699"/>
                  </a:cubicBezTo>
                  <a:cubicBezTo>
                    <a:pt x="10275" y="13565"/>
                    <a:pt x="10442" y="13332"/>
                    <a:pt x="10508" y="13065"/>
                  </a:cubicBezTo>
                  <a:lnTo>
                    <a:pt x="11409" y="9496"/>
                  </a:lnTo>
                  <a:cubicBezTo>
                    <a:pt x="11476" y="9196"/>
                    <a:pt x="11409" y="8929"/>
                    <a:pt x="11242" y="8662"/>
                  </a:cubicBezTo>
                  <a:cubicBezTo>
                    <a:pt x="11109" y="8428"/>
                    <a:pt x="10875" y="8262"/>
                    <a:pt x="10575" y="8195"/>
                  </a:cubicBezTo>
                  <a:lnTo>
                    <a:pt x="3303" y="6360"/>
                  </a:lnTo>
                  <a:lnTo>
                    <a:pt x="3670" y="4893"/>
                  </a:lnTo>
                  <a:lnTo>
                    <a:pt x="10975" y="6727"/>
                  </a:lnTo>
                  <a:cubicBezTo>
                    <a:pt x="11056" y="6745"/>
                    <a:pt x="11136" y="6753"/>
                    <a:pt x="11215" y="6753"/>
                  </a:cubicBezTo>
                  <a:cubicBezTo>
                    <a:pt x="11432" y="6753"/>
                    <a:pt x="11638" y="6691"/>
                    <a:pt x="11809" y="6594"/>
                  </a:cubicBezTo>
                  <a:cubicBezTo>
                    <a:pt x="12076" y="6427"/>
                    <a:pt x="12243" y="6193"/>
                    <a:pt x="12310" y="5927"/>
                  </a:cubicBezTo>
                  <a:cubicBezTo>
                    <a:pt x="12376" y="5660"/>
                    <a:pt x="12343" y="5360"/>
                    <a:pt x="12176" y="5126"/>
                  </a:cubicBezTo>
                  <a:cubicBezTo>
                    <a:pt x="12043" y="4859"/>
                    <a:pt x="11809" y="4692"/>
                    <a:pt x="11509" y="4626"/>
                  </a:cubicBezTo>
                  <a:lnTo>
                    <a:pt x="8340" y="3825"/>
                  </a:lnTo>
                  <a:lnTo>
                    <a:pt x="8974" y="1323"/>
                  </a:lnTo>
                  <a:cubicBezTo>
                    <a:pt x="9074" y="1056"/>
                    <a:pt x="9007" y="756"/>
                    <a:pt x="8874" y="523"/>
                  </a:cubicBezTo>
                  <a:cubicBezTo>
                    <a:pt x="8740" y="289"/>
                    <a:pt x="8507" y="89"/>
                    <a:pt x="8240" y="56"/>
                  </a:cubicBezTo>
                  <a:cubicBezTo>
                    <a:pt x="8128" y="18"/>
                    <a:pt x="8016" y="1"/>
                    <a:pt x="790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337;p74">
              <a:extLst>
                <a:ext uri="{FF2B5EF4-FFF2-40B4-BE49-F238E27FC236}">
                  <a16:creationId xmlns:a16="http://schemas.microsoft.com/office/drawing/2014/main" id="{D07A0EC2-E302-7C68-E97C-6614FCACB12E}"/>
                </a:ext>
              </a:extLst>
            </p:cNvPr>
            <p:cNvSpPr/>
            <p:nvPr/>
          </p:nvSpPr>
          <p:spPr>
            <a:xfrm>
              <a:off x="1619843" y="511760"/>
              <a:ext cx="236865" cy="313109"/>
            </a:xfrm>
            <a:custGeom>
              <a:avLst/>
              <a:gdLst/>
              <a:ahLst/>
              <a:cxnLst/>
              <a:rect l="l" t="t" r="r" b="b"/>
              <a:pathLst>
                <a:path w="12377" h="16361" extrusionOk="0">
                  <a:moveTo>
                    <a:pt x="7907" y="1"/>
                  </a:moveTo>
                  <a:cubicBezTo>
                    <a:pt x="7432" y="1"/>
                    <a:pt x="7014" y="335"/>
                    <a:pt x="6906" y="823"/>
                  </a:cubicBezTo>
                  <a:lnTo>
                    <a:pt x="6272" y="3325"/>
                  </a:lnTo>
                  <a:lnTo>
                    <a:pt x="3170" y="2558"/>
                  </a:lnTo>
                  <a:cubicBezTo>
                    <a:pt x="3076" y="2530"/>
                    <a:pt x="2982" y="2517"/>
                    <a:pt x="2889" y="2517"/>
                  </a:cubicBezTo>
                  <a:cubicBezTo>
                    <a:pt x="2417" y="2517"/>
                    <a:pt x="1980" y="2851"/>
                    <a:pt x="1869" y="3325"/>
                  </a:cubicBezTo>
                  <a:lnTo>
                    <a:pt x="1001" y="6894"/>
                  </a:lnTo>
                  <a:cubicBezTo>
                    <a:pt x="901" y="7161"/>
                    <a:pt x="935" y="7461"/>
                    <a:pt x="1102" y="7695"/>
                  </a:cubicBezTo>
                  <a:cubicBezTo>
                    <a:pt x="1235" y="7928"/>
                    <a:pt x="1468" y="8095"/>
                    <a:pt x="1769" y="8162"/>
                  </a:cubicBezTo>
                  <a:lnTo>
                    <a:pt x="9041" y="9996"/>
                  </a:lnTo>
                  <a:lnTo>
                    <a:pt x="8640" y="11464"/>
                  </a:lnTo>
                  <a:lnTo>
                    <a:pt x="1368" y="9663"/>
                  </a:lnTo>
                  <a:cubicBezTo>
                    <a:pt x="1279" y="9629"/>
                    <a:pt x="1187" y="9614"/>
                    <a:pt x="1094" y="9614"/>
                  </a:cubicBezTo>
                  <a:cubicBezTo>
                    <a:pt x="909" y="9614"/>
                    <a:pt x="723" y="9674"/>
                    <a:pt x="568" y="9763"/>
                  </a:cubicBezTo>
                  <a:cubicBezTo>
                    <a:pt x="301" y="9896"/>
                    <a:pt x="134" y="10163"/>
                    <a:pt x="67" y="10430"/>
                  </a:cubicBezTo>
                  <a:cubicBezTo>
                    <a:pt x="1" y="10697"/>
                    <a:pt x="34" y="10997"/>
                    <a:pt x="201" y="11230"/>
                  </a:cubicBezTo>
                  <a:cubicBezTo>
                    <a:pt x="334" y="11464"/>
                    <a:pt x="568" y="11664"/>
                    <a:pt x="835" y="11731"/>
                  </a:cubicBezTo>
                  <a:lnTo>
                    <a:pt x="3970" y="12465"/>
                  </a:lnTo>
                  <a:lnTo>
                    <a:pt x="3336" y="15033"/>
                  </a:lnTo>
                  <a:cubicBezTo>
                    <a:pt x="3270" y="15300"/>
                    <a:pt x="3303" y="15600"/>
                    <a:pt x="3470" y="15834"/>
                  </a:cubicBezTo>
                  <a:cubicBezTo>
                    <a:pt x="3603" y="16067"/>
                    <a:pt x="3837" y="16267"/>
                    <a:pt x="4137" y="16334"/>
                  </a:cubicBezTo>
                  <a:cubicBezTo>
                    <a:pt x="4209" y="16352"/>
                    <a:pt x="4282" y="16360"/>
                    <a:pt x="4357" y="16360"/>
                  </a:cubicBezTo>
                  <a:cubicBezTo>
                    <a:pt x="4560" y="16360"/>
                    <a:pt x="4767" y="16298"/>
                    <a:pt x="4938" y="16201"/>
                  </a:cubicBezTo>
                  <a:cubicBezTo>
                    <a:pt x="5171" y="16067"/>
                    <a:pt x="5371" y="15834"/>
                    <a:pt x="5438" y="15534"/>
                  </a:cubicBezTo>
                  <a:lnTo>
                    <a:pt x="6072" y="13032"/>
                  </a:lnTo>
                  <a:lnTo>
                    <a:pt x="9174" y="13832"/>
                  </a:lnTo>
                  <a:cubicBezTo>
                    <a:pt x="9269" y="13853"/>
                    <a:pt x="9364" y="13865"/>
                    <a:pt x="9457" y="13865"/>
                  </a:cubicBezTo>
                  <a:cubicBezTo>
                    <a:pt x="9658" y="13865"/>
                    <a:pt x="9848" y="13813"/>
                    <a:pt x="10008" y="13699"/>
                  </a:cubicBezTo>
                  <a:cubicBezTo>
                    <a:pt x="10275" y="13565"/>
                    <a:pt x="10442" y="13332"/>
                    <a:pt x="10508" y="13065"/>
                  </a:cubicBezTo>
                  <a:lnTo>
                    <a:pt x="11409" y="9496"/>
                  </a:lnTo>
                  <a:cubicBezTo>
                    <a:pt x="11476" y="9196"/>
                    <a:pt x="11409" y="8929"/>
                    <a:pt x="11242" y="8662"/>
                  </a:cubicBezTo>
                  <a:cubicBezTo>
                    <a:pt x="11109" y="8428"/>
                    <a:pt x="10875" y="8262"/>
                    <a:pt x="10575" y="8195"/>
                  </a:cubicBezTo>
                  <a:lnTo>
                    <a:pt x="3303" y="6360"/>
                  </a:lnTo>
                  <a:lnTo>
                    <a:pt x="3670" y="4893"/>
                  </a:lnTo>
                  <a:lnTo>
                    <a:pt x="10975" y="6727"/>
                  </a:lnTo>
                  <a:cubicBezTo>
                    <a:pt x="11056" y="6745"/>
                    <a:pt x="11136" y="6753"/>
                    <a:pt x="11215" y="6753"/>
                  </a:cubicBezTo>
                  <a:cubicBezTo>
                    <a:pt x="11432" y="6753"/>
                    <a:pt x="11638" y="6691"/>
                    <a:pt x="11809" y="6594"/>
                  </a:cubicBezTo>
                  <a:cubicBezTo>
                    <a:pt x="12076" y="6427"/>
                    <a:pt x="12243" y="6193"/>
                    <a:pt x="12310" y="5927"/>
                  </a:cubicBezTo>
                  <a:cubicBezTo>
                    <a:pt x="12376" y="5660"/>
                    <a:pt x="12343" y="5360"/>
                    <a:pt x="12176" y="5126"/>
                  </a:cubicBezTo>
                  <a:cubicBezTo>
                    <a:pt x="12043" y="4859"/>
                    <a:pt x="11809" y="4692"/>
                    <a:pt x="11509" y="4626"/>
                  </a:cubicBezTo>
                  <a:lnTo>
                    <a:pt x="8340" y="3825"/>
                  </a:lnTo>
                  <a:lnTo>
                    <a:pt x="8974" y="1323"/>
                  </a:lnTo>
                  <a:cubicBezTo>
                    <a:pt x="9074" y="1056"/>
                    <a:pt x="9007" y="756"/>
                    <a:pt x="8874" y="523"/>
                  </a:cubicBezTo>
                  <a:cubicBezTo>
                    <a:pt x="8740" y="289"/>
                    <a:pt x="8507" y="89"/>
                    <a:pt x="8240" y="56"/>
                  </a:cubicBezTo>
                  <a:cubicBezTo>
                    <a:pt x="8128" y="18"/>
                    <a:pt x="8016" y="1"/>
                    <a:pt x="79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38;p74">
              <a:extLst>
                <a:ext uri="{FF2B5EF4-FFF2-40B4-BE49-F238E27FC236}">
                  <a16:creationId xmlns:a16="http://schemas.microsoft.com/office/drawing/2014/main" id="{FBA13930-847F-6B6C-1BBB-41BFB11B5896}"/>
                </a:ext>
              </a:extLst>
            </p:cNvPr>
            <p:cNvSpPr/>
            <p:nvPr/>
          </p:nvSpPr>
          <p:spPr>
            <a:xfrm>
              <a:off x="1023585" y="1242527"/>
              <a:ext cx="2301992" cy="1446565"/>
            </a:xfrm>
            <a:custGeom>
              <a:avLst/>
              <a:gdLst/>
              <a:ahLst/>
              <a:cxnLst/>
              <a:rect l="l" t="t" r="r" b="b"/>
              <a:pathLst>
                <a:path w="120287" h="75588" extrusionOk="0">
                  <a:moveTo>
                    <a:pt x="6271" y="0"/>
                  </a:moveTo>
                  <a:cubicBezTo>
                    <a:pt x="2802" y="0"/>
                    <a:pt x="0" y="2769"/>
                    <a:pt x="0" y="6271"/>
                  </a:cubicBezTo>
                  <a:lnTo>
                    <a:pt x="0" y="69316"/>
                  </a:lnTo>
                  <a:cubicBezTo>
                    <a:pt x="0" y="72785"/>
                    <a:pt x="2802" y="75588"/>
                    <a:pt x="6271" y="75588"/>
                  </a:cubicBezTo>
                  <a:lnTo>
                    <a:pt x="114015" y="75588"/>
                  </a:lnTo>
                  <a:cubicBezTo>
                    <a:pt x="117484" y="75588"/>
                    <a:pt x="120286" y="72785"/>
                    <a:pt x="120286" y="69316"/>
                  </a:cubicBezTo>
                  <a:lnTo>
                    <a:pt x="120286" y="6271"/>
                  </a:lnTo>
                  <a:cubicBezTo>
                    <a:pt x="120286" y="2769"/>
                    <a:pt x="117484" y="0"/>
                    <a:pt x="1140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339;p74">
              <a:extLst>
                <a:ext uri="{FF2B5EF4-FFF2-40B4-BE49-F238E27FC236}">
                  <a16:creationId xmlns:a16="http://schemas.microsoft.com/office/drawing/2014/main" id="{C65E09C9-E81A-B959-602D-6C232AD033D2}"/>
                </a:ext>
              </a:extLst>
            </p:cNvPr>
            <p:cNvSpPr/>
            <p:nvPr/>
          </p:nvSpPr>
          <p:spPr>
            <a:xfrm>
              <a:off x="627132" y="2618283"/>
              <a:ext cx="3094840" cy="180677"/>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340;p74">
              <a:extLst>
                <a:ext uri="{FF2B5EF4-FFF2-40B4-BE49-F238E27FC236}">
                  <a16:creationId xmlns:a16="http://schemas.microsoft.com/office/drawing/2014/main" id="{EC7C3F8D-E5BD-0BCB-AA93-7C260718210F}"/>
                </a:ext>
              </a:extLst>
            </p:cNvPr>
            <p:cNvSpPr/>
            <p:nvPr/>
          </p:nvSpPr>
          <p:spPr>
            <a:xfrm>
              <a:off x="2804091" y="1448094"/>
              <a:ext cx="298143" cy="298124"/>
            </a:xfrm>
            <a:custGeom>
              <a:avLst/>
              <a:gdLst/>
              <a:ahLst/>
              <a:cxnLst/>
              <a:rect l="l" t="t" r="r" b="b"/>
              <a:pathLst>
                <a:path w="15579" h="15578" extrusionOk="0">
                  <a:moveTo>
                    <a:pt x="7772" y="0"/>
                  </a:moveTo>
                  <a:cubicBezTo>
                    <a:pt x="3469" y="0"/>
                    <a:pt x="0" y="3503"/>
                    <a:pt x="0" y="7806"/>
                  </a:cubicBezTo>
                  <a:cubicBezTo>
                    <a:pt x="0" y="12075"/>
                    <a:pt x="3469" y="15578"/>
                    <a:pt x="7772" y="15578"/>
                  </a:cubicBezTo>
                  <a:cubicBezTo>
                    <a:pt x="12076" y="15578"/>
                    <a:pt x="15578" y="12075"/>
                    <a:pt x="15578" y="7806"/>
                  </a:cubicBezTo>
                  <a:cubicBezTo>
                    <a:pt x="15578" y="3503"/>
                    <a:pt x="12076" y="0"/>
                    <a:pt x="7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341;p74">
              <a:extLst>
                <a:ext uri="{FF2B5EF4-FFF2-40B4-BE49-F238E27FC236}">
                  <a16:creationId xmlns:a16="http://schemas.microsoft.com/office/drawing/2014/main" id="{4277C331-504A-705F-1BAA-D5A77D58BCCB}"/>
                </a:ext>
              </a:extLst>
            </p:cNvPr>
            <p:cNvSpPr/>
            <p:nvPr/>
          </p:nvSpPr>
          <p:spPr>
            <a:xfrm>
              <a:off x="2611922" y="1448094"/>
              <a:ext cx="298143" cy="298124"/>
            </a:xfrm>
            <a:custGeom>
              <a:avLst/>
              <a:gdLst/>
              <a:ahLst/>
              <a:cxnLst/>
              <a:rect l="l" t="t" r="r" b="b"/>
              <a:pathLst>
                <a:path w="15579" h="15578" extrusionOk="0">
                  <a:moveTo>
                    <a:pt x="7773" y="0"/>
                  </a:moveTo>
                  <a:cubicBezTo>
                    <a:pt x="3470" y="0"/>
                    <a:pt x="1" y="3503"/>
                    <a:pt x="1" y="7806"/>
                  </a:cubicBezTo>
                  <a:cubicBezTo>
                    <a:pt x="1" y="12075"/>
                    <a:pt x="3470" y="15578"/>
                    <a:pt x="7773" y="15578"/>
                  </a:cubicBezTo>
                  <a:cubicBezTo>
                    <a:pt x="12076" y="15578"/>
                    <a:pt x="15579" y="12075"/>
                    <a:pt x="15579" y="7806"/>
                  </a:cubicBezTo>
                  <a:cubicBezTo>
                    <a:pt x="15579" y="3503"/>
                    <a:pt x="12076" y="0"/>
                    <a:pt x="77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342;p74">
              <a:extLst>
                <a:ext uri="{FF2B5EF4-FFF2-40B4-BE49-F238E27FC236}">
                  <a16:creationId xmlns:a16="http://schemas.microsoft.com/office/drawing/2014/main" id="{ACFD2553-7B18-E034-43DE-B0BD0BA68D26}"/>
                </a:ext>
              </a:extLst>
            </p:cNvPr>
            <p:cNvSpPr/>
            <p:nvPr/>
          </p:nvSpPr>
          <p:spPr>
            <a:xfrm>
              <a:off x="1247026" y="1746216"/>
              <a:ext cx="458362" cy="335174"/>
            </a:xfrm>
            <a:custGeom>
              <a:avLst/>
              <a:gdLst/>
              <a:ahLst/>
              <a:cxnLst/>
              <a:rect l="l" t="t" r="r" b="b"/>
              <a:pathLst>
                <a:path w="23951" h="17514" extrusionOk="0">
                  <a:moveTo>
                    <a:pt x="2702" y="1"/>
                  </a:moveTo>
                  <a:cubicBezTo>
                    <a:pt x="1234" y="1"/>
                    <a:pt x="0" y="1202"/>
                    <a:pt x="0" y="2703"/>
                  </a:cubicBezTo>
                  <a:lnTo>
                    <a:pt x="0" y="14812"/>
                  </a:lnTo>
                  <a:cubicBezTo>
                    <a:pt x="0" y="16313"/>
                    <a:pt x="1234" y="17513"/>
                    <a:pt x="2702" y="17513"/>
                  </a:cubicBezTo>
                  <a:lnTo>
                    <a:pt x="21249" y="17513"/>
                  </a:lnTo>
                  <a:cubicBezTo>
                    <a:pt x="22750" y="17513"/>
                    <a:pt x="23951" y="16313"/>
                    <a:pt x="23951" y="14812"/>
                  </a:cubicBezTo>
                  <a:lnTo>
                    <a:pt x="23951" y="2703"/>
                  </a:lnTo>
                  <a:cubicBezTo>
                    <a:pt x="23951" y="1202"/>
                    <a:pt x="22750" y="1"/>
                    <a:pt x="2124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343;p74">
              <a:extLst>
                <a:ext uri="{FF2B5EF4-FFF2-40B4-BE49-F238E27FC236}">
                  <a16:creationId xmlns:a16="http://schemas.microsoft.com/office/drawing/2014/main" id="{98891B9F-E8B2-879C-12AF-60C037D7325D}"/>
                </a:ext>
              </a:extLst>
            </p:cNvPr>
            <p:cNvSpPr/>
            <p:nvPr/>
          </p:nvSpPr>
          <p:spPr>
            <a:xfrm>
              <a:off x="1247026" y="1746216"/>
              <a:ext cx="458362" cy="335174"/>
            </a:xfrm>
            <a:custGeom>
              <a:avLst/>
              <a:gdLst/>
              <a:ahLst/>
              <a:cxnLst/>
              <a:rect l="l" t="t" r="r" b="b"/>
              <a:pathLst>
                <a:path w="23951" h="17514" extrusionOk="0">
                  <a:moveTo>
                    <a:pt x="2702" y="1"/>
                  </a:moveTo>
                  <a:cubicBezTo>
                    <a:pt x="1234" y="1"/>
                    <a:pt x="0" y="1202"/>
                    <a:pt x="0" y="2703"/>
                  </a:cubicBezTo>
                  <a:lnTo>
                    <a:pt x="0" y="14812"/>
                  </a:lnTo>
                  <a:cubicBezTo>
                    <a:pt x="0" y="16313"/>
                    <a:pt x="1234" y="17513"/>
                    <a:pt x="2702" y="17513"/>
                  </a:cubicBezTo>
                  <a:lnTo>
                    <a:pt x="21249" y="17513"/>
                  </a:lnTo>
                  <a:cubicBezTo>
                    <a:pt x="22750" y="17513"/>
                    <a:pt x="23951" y="16313"/>
                    <a:pt x="23951" y="14812"/>
                  </a:cubicBezTo>
                  <a:lnTo>
                    <a:pt x="23951" y="2703"/>
                  </a:lnTo>
                  <a:cubicBezTo>
                    <a:pt x="23951" y="1202"/>
                    <a:pt x="22750" y="1"/>
                    <a:pt x="212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344;p74">
              <a:extLst>
                <a:ext uri="{FF2B5EF4-FFF2-40B4-BE49-F238E27FC236}">
                  <a16:creationId xmlns:a16="http://schemas.microsoft.com/office/drawing/2014/main" id="{C4C0CDF2-5332-FCD3-2AEE-D6F45E9751C5}"/>
                </a:ext>
              </a:extLst>
            </p:cNvPr>
            <p:cNvSpPr/>
            <p:nvPr/>
          </p:nvSpPr>
          <p:spPr>
            <a:xfrm>
              <a:off x="1247026" y="1411693"/>
              <a:ext cx="688816" cy="72799"/>
            </a:xfrm>
            <a:custGeom>
              <a:avLst/>
              <a:gdLst/>
              <a:ahLst/>
              <a:cxnLst/>
              <a:rect l="l" t="t" r="r" b="b"/>
              <a:pathLst>
                <a:path w="35993" h="3804" extrusionOk="0">
                  <a:moveTo>
                    <a:pt x="1935" y="1"/>
                  </a:moveTo>
                  <a:cubicBezTo>
                    <a:pt x="867" y="1"/>
                    <a:pt x="0" y="835"/>
                    <a:pt x="0" y="1902"/>
                  </a:cubicBezTo>
                  <a:cubicBezTo>
                    <a:pt x="0" y="2970"/>
                    <a:pt x="867" y="3803"/>
                    <a:pt x="1935" y="3803"/>
                  </a:cubicBezTo>
                  <a:lnTo>
                    <a:pt x="34091" y="3803"/>
                  </a:lnTo>
                  <a:cubicBezTo>
                    <a:pt x="35159" y="3803"/>
                    <a:pt x="35993" y="2970"/>
                    <a:pt x="35993" y="1902"/>
                  </a:cubicBezTo>
                  <a:cubicBezTo>
                    <a:pt x="35993" y="835"/>
                    <a:pt x="35159" y="1"/>
                    <a:pt x="3409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45;p74">
              <a:extLst>
                <a:ext uri="{FF2B5EF4-FFF2-40B4-BE49-F238E27FC236}">
                  <a16:creationId xmlns:a16="http://schemas.microsoft.com/office/drawing/2014/main" id="{22C9DAE1-E61A-6B7C-E725-0D4F18726ACE}"/>
                </a:ext>
              </a:extLst>
            </p:cNvPr>
            <p:cNvSpPr/>
            <p:nvPr/>
          </p:nvSpPr>
          <p:spPr>
            <a:xfrm>
              <a:off x="1247026" y="1411693"/>
              <a:ext cx="688816" cy="72799"/>
            </a:xfrm>
            <a:custGeom>
              <a:avLst/>
              <a:gdLst/>
              <a:ahLst/>
              <a:cxnLst/>
              <a:rect l="l" t="t" r="r" b="b"/>
              <a:pathLst>
                <a:path w="35993" h="3804" extrusionOk="0">
                  <a:moveTo>
                    <a:pt x="1935" y="1"/>
                  </a:moveTo>
                  <a:cubicBezTo>
                    <a:pt x="867" y="1"/>
                    <a:pt x="0" y="835"/>
                    <a:pt x="0" y="1902"/>
                  </a:cubicBezTo>
                  <a:cubicBezTo>
                    <a:pt x="0" y="2970"/>
                    <a:pt x="867" y="3803"/>
                    <a:pt x="1935" y="3803"/>
                  </a:cubicBezTo>
                  <a:lnTo>
                    <a:pt x="34091" y="3803"/>
                  </a:lnTo>
                  <a:cubicBezTo>
                    <a:pt x="35159" y="3803"/>
                    <a:pt x="35993" y="2970"/>
                    <a:pt x="35993" y="1902"/>
                  </a:cubicBezTo>
                  <a:cubicBezTo>
                    <a:pt x="35993" y="835"/>
                    <a:pt x="35159" y="1"/>
                    <a:pt x="340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46;p74">
              <a:extLst>
                <a:ext uri="{FF2B5EF4-FFF2-40B4-BE49-F238E27FC236}">
                  <a16:creationId xmlns:a16="http://schemas.microsoft.com/office/drawing/2014/main" id="{D40A02F3-7E0F-F283-B5D7-282324EA8BD6}"/>
                </a:ext>
              </a:extLst>
            </p:cNvPr>
            <p:cNvSpPr/>
            <p:nvPr/>
          </p:nvSpPr>
          <p:spPr>
            <a:xfrm>
              <a:off x="1247026" y="2248010"/>
              <a:ext cx="384319" cy="157693"/>
            </a:xfrm>
            <a:custGeom>
              <a:avLst/>
              <a:gdLst/>
              <a:ahLst/>
              <a:cxnLst/>
              <a:rect l="l" t="t" r="r" b="b"/>
              <a:pathLst>
                <a:path w="20082" h="8240" extrusionOk="0">
                  <a:moveTo>
                    <a:pt x="2802" y="1"/>
                  </a:moveTo>
                  <a:cubicBezTo>
                    <a:pt x="1268" y="1"/>
                    <a:pt x="0" y="1268"/>
                    <a:pt x="0" y="2803"/>
                  </a:cubicBezTo>
                  <a:lnTo>
                    <a:pt x="0" y="5438"/>
                  </a:lnTo>
                  <a:cubicBezTo>
                    <a:pt x="0" y="6972"/>
                    <a:pt x="1268" y="8240"/>
                    <a:pt x="2802" y="8240"/>
                  </a:cubicBezTo>
                  <a:lnTo>
                    <a:pt x="17279" y="8240"/>
                  </a:lnTo>
                  <a:cubicBezTo>
                    <a:pt x="18847" y="8240"/>
                    <a:pt x="20081" y="6972"/>
                    <a:pt x="20081" y="5438"/>
                  </a:cubicBezTo>
                  <a:lnTo>
                    <a:pt x="20081" y="2803"/>
                  </a:lnTo>
                  <a:cubicBezTo>
                    <a:pt x="20081" y="1268"/>
                    <a:pt x="18847" y="1"/>
                    <a:pt x="1727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47;p74">
              <a:extLst>
                <a:ext uri="{FF2B5EF4-FFF2-40B4-BE49-F238E27FC236}">
                  <a16:creationId xmlns:a16="http://schemas.microsoft.com/office/drawing/2014/main" id="{96425BF8-617D-0656-54F3-DFF272D033AE}"/>
                </a:ext>
              </a:extLst>
            </p:cNvPr>
            <p:cNvSpPr/>
            <p:nvPr/>
          </p:nvSpPr>
          <p:spPr>
            <a:xfrm>
              <a:off x="1247026" y="2248010"/>
              <a:ext cx="384319" cy="157693"/>
            </a:xfrm>
            <a:custGeom>
              <a:avLst/>
              <a:gdLst/>
              <a:ahLst/>
              <a:cxnLst/>
              <a:rect l="l" t="t" r="r" b="b"/>
              <a:pathLst>
                <a:path w="20082" h="8240" extrusionOk="0">
                  <a:moveTo>
                    <a:pt x="2802" y="1"/>
                  </a:moveTo>
                  <a:cubicBezTo>
                    <a:pt x="1268" y="1"/>
                    <a:pt x="0" y="1268"/>
                    <a:pt x="0" y="2803"/>
                  </a:cubicBezTo>
                  <a:lnTo>
                    <a:pt x="0" y="5438"/>
                  </a:lnTo>
                  <a:cubicBezTo>
                    <a:pt x="0" y="6972"/>
                    <a:pt x="1268" y="8240"/>
                    <a:pt x="2802" y="8240"/>
                  </a:cubicBezTo>
                  <a:lnTo>
                    <a:pt x="17279" y="8240"/>
                  </a:lnTo>
                  <a:cubicBezTo>
                    <a:pt x="18847" y="8240"/>
                    <a:pt x="20081" y="6972"/>
                    <a:pt x="20081" y="5438"/>
                  </a:cubicBezTo>
                  <a:lnTo>
                    <a:pt x="20081" y="2803"/>
                  </a:lnTo>
                  <a:cubicBezTo>
                    <a:pt x="20081" y="1268"/>
                    <a:pt x="18847" y="1"/>
                    <a:pt x="17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48;p74">
              <a:extLst>
                <a:ext uri="{FF2B5EF4-FFF2-40B4-BE49-F238E27FC236}">
                  <a16:creationId xmlns:a16="http://schemas.microsoft.com/office/drawing/2014/main" id="{3CAB359F-2905-0F9C-652B-B35B2B2AD653}"/>
                </a:ext>
              </a:extLst>
            </p:cNvPr>
            <p:cNvSpPr/>
            <p:nvPr/>
          </p:nvSpPr>
          <p:spPr>
            <a:xfrm>
              <a:off x="1737315" y="2248010"/>
              <a:ext cx="384319" cy="157693"/>
            </a:xfrm>
            <a:custGeom>
              <a:avLst/>
              <a:gdLst/>
              <a:ahLst/>
              <a:cxnLst/>
              <a:rect l="l" t="t" r="r" b="b"/>
              <a:pathLst>
                <a:path w="20082" h="8240" extrusionOk="0">
                  <a:moveTo>
                    <a:pt x="2802" y="1"/>
                  </a:moveTo>
                  <a:cubicBezTo>
                    <a:pt x="1268" y="1"/>
                    <a:pt x="0" y="1268"/>
                    <a:pt x="0" y="2803"/>
                  </a:cubicBezTo>
                  <a:lnTo>
                    <a:pt x="0" y="5438"/>
                  </a:lnTo>
                  <a:cubicBezTo>
                    <a:pt x="0" y="6972"/>
                    <a:pt x="1268" y="8240"/>
                    <a:pt x="2802" y="8240"/>
                  </a:cubicBezTo>
                  <a:lnTo>
                    <a:pt x="17279" y="8240"/>
                  </a:lnTo>
                  <a:cubicBezTo>
                    <a:pt x="18814" y="8240"/>
                    <a:pt x="20081" y="6972"/>
                    <a:pt x="20081" y="5438"/>
                  </a:cubicBezTo>
                  <a:lnTo>
                    <a:pt x="20081" y="2803"/>
                  </a:lnTo>
                  <a:cubicBezTo>
                    <a:pt x="20081" y="1268"/>
                    <a:pt x="18814" y="1"/>
                    <a:pt x="1727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49;p74">
              <a:extLst>
                <a:ext uri="{FF2B5EF4-FFF2-40B4-BE49-F238E27FC236}">
                  <a16:creationId xmlns:a16="http://schemas.microsoft.com/office/drawing/2014/main" id="{C65A47D2-9361-33B6-6560-C06BB13231B3}"/>
                </a:ext>
              </a:extLst>
            </p:cNvPr>
            <p:cNvSpPr/>
            <p:nvPr/>
          </p:nvSpPr>
          <p:spPr>
            <a:xfrm>
              <a:off x="1737315" y="2248010"/>
              <a:ext cx="384319" cy="157693"/>
            </a:xfrm>
            <a:custGeom>
              <a:avLst/>
              <a:gdLst/>
              <a:ahLst/>
              <a:cxnLst/>
              <a:rect l="l" t="t" r="r" b="b"/>
              <a:pathLst>
                <a:path w="20082" h="8240" extrusionOk="0">
                  <a:moveTo>
                    <a:pt x="2802" y="1"/>
                  </a:moveTo>
                  <a:cubicBezTo>
                    <a:pt x="1268" y="1"/>
                    <a:pt x="0" y="1268"/>
                    <a:pt x="0" y="2803"/>
                  </a:cubicBezTo>
                  <a:lnTo>
                    <a:pt x="0" y="5438"/>
                  </a:lnTo>
                  <a:cubicBezTo>
                    <a:pt x="0" y="6972"/>
                    <a:pt x="1268" y="8240"/>
                    <a:pt x="2802" y="8240"/>
                  </a:cubicBezTo>
                  <a:lnTo>
                    <a:pt x="17279" y="8240"/>
                  </a:lnTo>
                  <a:cubicBezTo>
                    <a:pt x="18814" y="8240"/>
                    <a:pt x="20081" y="6972"/>
                    <a:pt x="20081" y="5438"/>
                  </a:cubicBezTo>
                  <a:lnTo>
                    <a:pt x="20081" y="2803"/>
                  </a:lnTo>
                  <a:cubicBezTo>
                    <a:pt x="20081" y="1268"/>
                    <a:pt x="18814" y="1"/>
                    <a:pt x="17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350;p74">
              <a:extLst>
                <a:ext uri="{FF2B5EF4-FFF2-40B4-BE49-F238E27FC236}">
                  <a16:creationId xmlns:a16="http://schemas.microsoft.com/office/drawing/2014/main" id="{85FBBF20-966E-1B41-34A4-947206986438}"/>
                </a:ext>
              </a:extLst>
            </p:cNvPr>
            <p:cNvSpPr/>
            <p:nvPr/>
          </p:nvSpPr>
          <p:spPr>
            <a:xfrm>
              <a:off x="2227603" y="2248010"/>
              <a:ext cx="384319" cy="157693"/>
            </a:xfrm>
            <a:custGeom>
              <a:avLst/>
              <a:gdLst/>
              <a:ahLst/>
              <a:cxnLst/>
              <a:rect l="l" t="t" r="r" b="b"/>
              <a:pathLst>
                <a:path w="20082" h="8240" extrusionOk="0">
                  <a:moveTo>
                    <a:pt x="2803" y="1"/>
                  </a:moveTo>
                  <a:cubicBezTo>
                    <a:pt x="1268" y="1"/>
                    <a:pt x="1" y="1268"/>
                    <a:pt x="1" y="2803"/>
                  </a:cubicBezTo>
                  <a:lnTo>
                    <a:pt x="1" y="5438"/>
                  </a:lnTo>
                  <a:cubicBezTo>
                    <a:pt x="1" y="6972"/>
                    <a:pt x="1268" y="8240"/>
                    <a:pt x="2803" y="8240"/>
                  </a:cubicBezTo>
                  <a:lnTo>
                    <a:pt x="17280" y="8240"/>
                  </a:lnTo>
                  <a:cubicBezTo>
                    <a:pt x="18814" y="8240"/>
                    <a:pt x="20082" y="6972"/>
                    <a:pt x="20082" y="5438"/>
                  </a:cubicBezTo>
                  <a:lnTo>
                    <a:pt x="20082" y="2803"/>
                  </a:lnTo>
                  <a:cubicBezTo>
                    <a:pt x="20082" y="1268"/>
                    <a:pt x="18814" y="1"/>
                    <a:pt x="17280"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351;p74">
              <a:extLst>
                <a:ext uri="{FF2B5EF4-FFF2-40B4-BE49-F238E27FC236}">
                  <a16:creationId xmlns:a16="http://schemas.microsoft.com/office/drawing/2014/main" id="{91D22E0F-6F96-3946-7514-C401AC2F70AD}"/>
                </a:ext>
              </a:extLst>
            </p:cNvPr>
            <p:cNvSpPr/>
            <p:nvPr/>
          </p:nvSpPr>
          <p:spPr>
            <a:xfrm>
              <a:off x="2227603" y="2248010"/>
              <a:ext cx="384319" cy="157693"/>
            </a:xfrm>
            <a:custGeom>
              <a:avLst/>
              <a:gdLst/>
              <a:ahLst/>
              <a:cxnLst/>
              <a:rect l="l" t="t" r="r" b="b"/>
              <a:pathLst>
                <a:path w="20082" h="8240" extrusionOk="0">
                  <a:moveTo>
                    <a:pt x="2803" y="1"/>
                  </a:moveTo>
                  <a:cubicBezTo>
                    <a:pt x="1268" y="1"/>
                    <a:pt x="1" y="1268"/>
                    <a:pt x="1" y="2803"/>
                  </a:cubicBezTo>
                  <a:lnTo>
                    <a:pt x="1" y="5438"/>
                  </a:lnTo>
                  <a:cubicBezTo>
                    <a:pt x="1" y="6972"/>
                    <a:pt x="1268" y="8240"/>
                    <a:pt x="2803" y="8240"/>
                  </a:cubicBezTo>
                  <a:lnTo>
                    <a:pt x="17280" y="8240"/>
                  </a:lnTo>
                  <a:cubicBezTo>
                    <a:pt x="18814" y="8240"/>
                    <a:pt x="20082" y="6972"/>
                    <a:pt x="20082" y="5438"/>
                  </a:cubicBezTo>
                  <a:lnTo>
                    <a:pt x="20082" y="2803"/>
                  </a:lnTo>
                  <a:cubicBezTo>
                    <a:pt x="20082" y="1268"/>
                    <a:pt x="18814" y="1"/>
                    <a:pt x="17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352;p74">
              <a:extLst>
                <a:ext uri="{FF2B5EF4-FFF2-40B4-BE49-F238E27FC236}">
                  <a16:creationId xmlns:a16="http://schemas.microsoft.com/office/drawing/2014/main" id="{47A825F8-F516-F8FF-BC66-CBE05989413A}"/>
                </a:ext>
              </a:extLst>
            </p:cNvPr>
            <p:cNvSpPr/>
            <p:nvPr/>
          </p:nvSpPr>
          <p:spPr>
            <a:xfrm>
              <a:off x="2717911" y="2248010"/>
              <a:ext cx="384319" cy="157693"/>
            </a:xfrm>
            <a:custGeom>
              <a:avLst/>
              <a:gdLst/>
              <a:ahLst/>
              <a:cxnLst/>
              <a:rect l="l" t="t" r="r" b="b"/>
              <a:pathLst>
                <a:path w="20082" h="8240" extrusionOk="0">
                  <a:moveTo>
                    <a:pt x="2802" y="1"/>
                  </a:moveTo>
                  <a:cubicBezTo>
                    <a:pt x="1234" y="1"/>
                    <a:pt x="0" y="1268"/>
                    <a:pt x="0" y="2803"/>
                  </a:cubicBezTo>
                  <a:lnTo>
                    <a:pt x="0" y="5438"/>
                  </a:lnTo>
                  <a:cubicBezTo>
                    <a:pt x="0" y="6972"/>
                    <a:pt x="1234" y="8240"/>
                    <a:pt x="2802" y="8240"/>
                  </a:cubicBezTo>
                  <a:lnTo>
                    <a:pt x="17246" y="8240"/>
                  </a:lnTo>
                  <a:cubicBezTo>
                    <a:pt x="18813" y="8240"/>
                    <a:pt x="20081" y="6972"/>
                    <a:pt x="20081" y="5438"/>
                  </a:cubicBezTo>
                  <a:lnTo>
                    <a:pt x="20081" y="2803"/>
                  </a:lnTo>
                  <a:cubicBezTo>
                    <a:pt x="20081" y="1268"/>
                    <a:pt x="18813" y="1"/>
                    <a:pt x="1724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353;p74">
              <a:extLst>
                <a:ext uri="{FF2B5EF4-FFF2-40B4-BE49-F238E27FC236}">
                  <a16:creationId xmlns:a16="http://schemas.microsoft.com/office/drawing/2014/main" id="{9A87FD79-2870-5809-EC35-35E1B9B21789}"/>
                </a:ext>
              </a:extLst>
            </p:cNvPr>
            <p:cNvSpPr/>
            <p:nvPr/>
          </p:nvSpPr>
          <p:spPr>
            <a:xfrm>
              <a:off x="2717911" y="2248010"/>
              <a:ext cx="384319" cy="157693"/>
            </a:xfrm>
            <a:custGeom>
              <a:avLst/>
              <a:gdLst/>
              <a:ahLst/>
              <a:cxnLst/>
              <a:rect l="l" t="t" r="r" b="b"/>
              <a:pathLst>
                <a:path w="20082" h="8240" extrusionOk="0">
                  <a:moveTo>
                    <a:pt x="2802" y="1"/>
                  </a:moveTo>
                  <a:cubicBezTo>
                    <a:pt x="1234" y="1"/>
                    <a:pt x="0" y="1268"/>
                    <a:pt x="0" y="2803"/>
                  </a:cubicBezTo>
                  <a:lnTo>
                    <a:pt x="0" y="5438"/>
                  </a:lnTo>
                  <a:cubicBezTo>
                    <a:pt x="0" y="6972"/>
                    <a:pt x="1234" y="8240"/>
                    <a:pt x="2802" y="8240"/>
                  </a:cubicBezTo>
                  <a:lnTo>
                    <a:pt x="17246" y="8240"/>
                  </a:lnTo>
                  <a:cubicBezTo>
                    <a:pt x="18813" y="8240"/>
                    <a:pt x="20081" y="6972"/>
                    <a:pt x="20081" y="5438"/>
                  </a:cubicBezTo>
                  <a:lnTo>
                    <a:pt x="20081" y="2803"/>
                  </a:lnTo>
                  <a:cubicBezTo>
                    <a:pt x="20081" y="1268"/>
                    <a:pt x="18813" y="1"/>
                    <a:pt x="17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354;p74">
              <a:extLst>
                <a:ext uri="{FF2B5EF4-FFF2-40B4-BE49-F238E27FC236}">
                  <a16:creationId xmlns:a16="http://schemas.microsoft.com/office/drawing/2014/main" id="{4EFD5A9C-1D8D-72C5-58FC-2E57A912A174}"/>
                </a:ext>
              </a:extLst>
            </p:cNvPr>
            <p:cNvSpPr/>
            <p:nvPr/>
          </p:nvSpPr>
          <p:spPr>
            <a:xfrm>
              <a:off x="2090342" y="687739"/>
              <a:ext cx="427742" cy="565628"/>
            </a:xfrm>
            <a:custGeom>
              <a:avLst/>
              <a:gdLst/>
              <a:ahLst/>
              <a:cxnLst/>
              <a:rect l="l" t="t" r="r" b="b"/>
              <a:pathLst>
                <a:path w="22351" h="29556" extrusionOk="0">
                  <a:moveTo>
                    <a:pt x="17914" y="1"/>
                  </a:moveTo>
                  <a:cubicBezTo>
                    <a:pt x="16913" y="2669"/>
                    <a:pt x="15879" y="5338"/>
                    <a:pt x="14778" y="7973"/>
                  </a:cubicBezTo>
                  <a:cubicBezTo>
                    <a:pt x="13711" y="10608"/>
                    <a:pt x="12577" y="13210"/>
                    <a:pt x="11309" y="15612"/>
                  </a:cubicBezTo>
                  <a:cubicBezTo>
                    <a:pt x="11142" y="15912"/>
                    <a:pt x="10975" y="16179"/>
                    <a:pt x="10809" y="16479"/>
                  </a:cubicBezTo>
                  <a:lnTo>
                    <a:pt x="10709" y="16679"/>
                  </a:lnTo>
                  <a:lnTo>
                    <a:pt x="10609" y="16846"/>
                  </a:lnTo>
                  <a:cubicBezTo>
                    <a:pt x="10542" y="16946"/>
                    <a:pt x="10475" y="17046"/>
                    <a:pt x="10375" y="17180"/>
                  </a:cubicBezTo>
                  <a:cubicBezTo>
                    <a:pt x="10008" y="17647"/>
                    <a:pt x="9541" y="18180"/>
                    <a:pt x="9074" y="18681"/>
                  </a:cubicBezTo>
                  <a:cubicBezTo>
                    <a:pt x="8140" y="19681"/>
                    <a:pt x="7139" y="20682"/>
                    <a:pt x="6139" y="21716"/>
                  </a:cubicBezTo>
                  <a:lnTo>
                    <a:pt x="1" y="27754"/>
                  </a:lnTo>
                  <a:lnTo>
                    <a:pt x="1469" y="29555"/>
                  </a:lnTo>
                  <a:cubicBezTo>
                    <a:pt x="3904" y="27921"/>
                    <a:pt x="6239" y="26219"/>
                    <a:pt x="8540" y="24385"/>
                  </a:cubicBezTo>
                  <a:cubicBezTo>
                    <a:pt x="9675" y="23451"/>
                    <a:pt x="10809" y="22517"/>
                    <a:pt x="11943" y="21516"/>
                  </a:cubicBezTo>
                  <a:cubicBezTo>
                    <a:pt x="12510" y="20982"/>
                    <a:pt x="13077" y="20415"/>
                    <a:pt x="13611" y="19848"/>
                  </a:cubicBezTo>
                  <a:cubicBezTo>
                    <a:pt x="13744" y="19681"/>
                    <a:pt x="13878" y="19515"/>
                    <a:pt x="14011" y="19314"/>
                  </a:cubicBezTo>
                  <a:lnTo>
                    <a:pt x="14244" y="19014"/>
                  </a:lnTo>
                  <a:lnTo>
                    <a:pt x="14411" y="18747"/>
                  </a:lnTo>
                  <a:cubicBezTo>
                    <a:pt x="14611" y="18447"/>
                    <a:pt x="14845" y="18114"/>
                    <a:pt x="15045" y="17780"/>
                  </a:cubicBezTo>
                  <a:cubicBezTo>
                    <a:pt x="16546" y="15212"/>
                    <a:pt x="17914" y="12543"/>
                    <a:pt x="19081" y="9808"/>
                  </a:cubicBezTo>
                  <a:cubicBezTo>
                    <a:pt x="20249" y="7106"/>
                    <a:pt x="21350" y="4404"/>
                    <a:pt x="22350" y="1602"/>
                  </a:cubicBezTo>
                  <a:lnTo>
                    <a:pt x="17914"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55;p74">
              <a:extLst>
                <a:ext uri="{FF2B5EF4-FFF2-40B4-BE49-F238E27FC236}">
                  <a16:creationId xmlns:a16="http://schemas.microsoft.com/office/drawing/2014/main" id="{AAE5EE6A-1DA2-66C0-EE58-C5935B6DEAC5}"/>
                </a:ext>
              </a:extLst>
            </p:cNvPr>
            <p:cNvSpPr/>
            <p:nvPr/>
          </p:nvSpPr>
          <p:spPr>
            <a:xfrm>
              <a:off x="2350185" y="638170"/>
              <a:ext cx="208120" cy="250682"/>
            </a:xfrm>
            <a:custGeom>
              <a:avLst/>
              <a:gdLst/>
              <a:ahLst/>
              <a:cxnLst/>
              <a:rect l="l" t="t" r="r" b="b"/>
              <a:pathLst>
                <a:path w="10875" h="13099" extrusionOk="0">
                  <a:moveTo>
                    <a:pt x="7066" y="0"/>
                  </a:moveTo>
                  <a:cubicBezTo>
                    <a:pt x="5695" y="0"/>
                    <a:pt x="4180" y="892"/>
                    <a:pt x="3203" y="2724"/>
                  </a:cubicBezTo>
                  <a:cubicBezTo>
                    <a:pt x="1968" y="5126"/>
                    <a:pt x="901" y="7594"/>
                    <a:pt x="0" y="10163"/>
                  </a:cubicBezTo>
                  <a:lnTo>
                    <a:pt x="5304" y="13098"/>
                  </a:lnTo>
                  <a:cubicBezTo>
                    <a:pt x="5304" y="13098"/>
                    <a:pt x="10875" y="4959"/>
                    <a:pt x="9941" y="2190"/>
                  </a:cubicBezTo>
                  <a:cubicBezTo>
                    <a:pt x="9447" y="742"/>
                    <a:pt x="8317" y="0"/>
                    <a:pt x="70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6;p74">
              <a:extLst>
                <a:ext uri="{FF2B5EF4-FFF2-40B4-BE49-F238E27FC236}">
                  <a16:creationId xmlns:a16="http://schemas.microsoft.com/office/drawing/2014/main" id="{720D4DC3-4DC8-6AFD-06C4-4F643AE1534E}"/>
                </a:ext>
              </a:extLst>
            </p:cNvPr>
            <p:cNvSpPr/>
            <p:nvPr/>
          </p:nvSpPr>
          <p:spPr>
            <a:xfrm>
              <a:off x="2395505" y="621347"/>
              <a:ext cx="407303" cy="529860"/>
            </a:xfrm>
            <a:custGeom>
              <a:avLst/>
              <a:gdLst/>
              <a:ahLst/>
              <a:cxnLst/>
              <a:rect l="l" t="t" r="r" b="b"/>
              <a:pathLst>
                <a:path w="21283" h="27687" extrusionOk="0">
                  <a:moveTo>
                    <a:pt x="12259" y="0"/>
                  </a:moveTo>
                  <a:cubicBezTo>
                    <a:pt x="11084" y="0"/>
                    <a:pt x="9908" y="34"/>
                    <a:pt x="8740" y="101"/>
                  </a:cubicBezTo>
                  <a:cubicBezTo>
                    <a:pt x="7139" y="267"/>
                    <a:pt x="5538" y="534"/>
                    <a:pt x="3970" y="934"/>
                  </a:cubicBezTo>
                  <a:cubicBezTo>
                    <a:pt x="3970" y="934"/>
                    <a:pt x="1" y="10275"/>
                    <a:pt x="2869" y="27687"/>
                  </a:cubicBezTo>
                  <a:lnTo>
                    <a:pt x="19381" y="27687"/>
                  </a:lnTo>
                  <a:cubicBezTo>
                    <a:pt x="19581" y="25118"/>
                    <a:pt x="18414" y="12743"/>
                    <a:pt x="21283" y="801"/>
                  </a:cubicBezTo>
                  <a:cubicBezTo>
                    <a:pt x="19481" y="434"/>
                    <a:pt x="17613" y="201"/>
                    <a:pt x="15779" y="101"/>
                  </a:cubicBezTo>
                  <a:cubicBezTo>
                    <a:pt x="14611" y="34"/>
                    <a:pt x="13435" y="0"/>
                    <a:pt x="12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57;p74">
              <a:extLst>
                <a:ext uri="{FF2B5EF4-FFF2-40B4-BE49-F238E27FC236}">
                  <a16:creationId xmlns:a16="http://schemas.microsoft.com/office/drawing/2014/main" id="{4344AB4F-F193-22F6-F748-C4FB57244503}"/>
                </a:ext>
              </a:extLst>
            </p:cNvPr>
            <p:cNvSpPr/>
            <p:nvPr/>
          </p:nvSpPr>
          <p:spPr>
            <a:xfrm>
              <a:off x="2742159" y="2475280"/>
              <a:ext cx="136642" cy="135360"/>
            </a:xfrm>
            <a:custGeom>
              <a:avLst/>
              <a:gdLst/>
              <a:ahLst/>
              <a:cxnLst/>
              <a:rect l="l" t="t" r="r" b="b"/>
              <a:pathLst>
                <a:path w="7140" h="7073" extrusionOk="0">
                  <a:moveTo>
                    <a:pt x="2469" y="1"/>
                  </a:moveTo>
                  <a:lnTo>
                    <a:pt x="1" y="2202"/>
                  </a:lnTo>
                  <a:lnTo>
                    <a:pt x="4671" y="7073"/>
                  </a:lnTo>
                  <a:lnTo>
                    <a:pt x="7139" y="4871"/>
                  </a:lnTo>
                  <a:lnTo>
                    <a:pt x="2469"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58;p74">
              <a:extLst>
                <a:ext uri="{FF2B5EF4-FFF2-40B4-BE49-F238E27FC236}">
                  <a16:creationId xmlns:a16="http://schemas.microsoft.com/office/drawing/2014/main" id="{F1857889-5DD9-E525-8587-7B3F43D1B6DF}"/>
                </a:ext>
              </a:extLst>
            </p:cNvPr>
            <p:cNvSpPr/>
            <p:nvPr/>
          </p:nvSpPr>
          <p:spPr>
            <a:xfrm>
              <a:off x="2650869" y="2518705"/>
              <a:ext cx="67058" cy="137254"/>
            </a:xfrm>
            <a:custGeom>
              <a:avLst/>
              <a:gdLst/>
              <a:ahLst/>
              <a:cxnLst/>
              <a:rect l="l" t="t" r="r" b="b"/>
              <a:pathLst>
                <a:path w="3504" h="7172" extrusionOk="0">
                  <a:moveTo>
                    <a:pt x="1" y="0"/>
                  </a:moveTo>
                  <a:lnTo>
                    <a:pt x="401" y="7172"/>
                  </a:lnTo>
                  <a:lnTo>
                    <a:pt x="3503" y="7172"/>
                  </a:lnTo>
                  <a:lnTo>
                    <a:pt x="3103" y="0"/>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59;p74">
              <a:extLst>
                <a:ext uri="{FF2B5EF4-FFF2-40B4-BE49-F238E27FC236}">
                  <a16:creationId xmlns:a16="http://schemas.microsoft.com/office/drawing/2014/main" id="{FD3CE3B3-7E14-0252-554F-F499822C7B39}"/>
                </a:ext>
              </a:extLst>
            </p:cNvPr>
            <p:cNvSpPr/>
            <p:nvPr/>
          </p:nvSpPr>
          <p:spPr>
            <a:xfrm>
              <a:off x="2742791" y="2475280"/>
              <a:ext cx="92587" cy="90042"/>
            </a:xfrm>
            <a:custGeom>
              <a:avLst/>
              <a:gdLst/>
              <a:ahLst/>
              <a:cxnLst/>
              <a:rect l="l" t="t" r="r" b="b"/>
              <a:pathLst>
                <a:path w="4838" h="4705" extrusionOk="0">
                  <a:moveTo>
                    <a:pt x="2436" y="1"/>
                  </a:moveTo>
                  <a:lnTo>
                    <a:pt x="1" y="2202"/>
                  </a:lnTo>
                  <a:lnTo>
                    <a:pt x="2403" y="4704"/>
                  </a:lnTo>
                  <a:lnTo>
                    <a:pt x="4838" y="2503"/>
                  </a:lnTo>
                  <a:lnTo>
                    <a:pt x="2436" y="1"/>
                  </a:ln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60;p74">
              <a:extLst>
                <a:ext uri="{FF2B5EF4-FFF2-40B4-BE49-F238E27FC236}">
                  <a16:creationId xmlns:a16="http://schemas.microsoft.com/office/drawing/2014/main" id="{EF97A826-58CC-8824-D9DA-C22BAB55A178}"/>
                </a:ext>
              </a:extLst>
            </p:cNvPr>
            <p:cNvSpPr/>
            <p:nvPr/>
          </p:nvSpPr>
          <p:spPr>
            <a:xfrm>
              <a:off x="2650869" y="2518705"/>
              <a:ext cx="63211" cy="70866"/>
            </a:xfrm>
            <a:custGeom>
              <a:avLst/>
              <a:gdLst/>
              <a:ahLst/>
              <a:cxnLst/>
              <a:rect l="l" t="t" r="r" b="b"/>
              <a:pathLst>
                <a:path w="3303" h="3703" extrusionOk="0">
                  <a:moveTo>
                    <a:pt x="1" y="0"/>
                  </a:moveTo>
                  <a:lnTo>
                    <a:pt x="234" y="3703"/>
                  </a:lnTo>
                  <a:lnTo>
                    <a:pt x="3303" y="3703"/>
                  </a:lnTo>
                  <a:lnTo>
                    <a:pt x="3103" y="0"/>
                  </a:ln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361;p74">
              <a:extLst>
                <a:ext uri="{FF2B5EF4-FFF2-40B4-BE49-F238E27FC236}">
                  <a16:creationId xmlns:a16="http://schemas.microsoft.com/office/drawing/2014/main" id="{7B785C8C-1D7B-A3C9-693A-670EBEC88B59}"/>
                </a:ext>
              </a:extLst>
            </p:cNvPr>
            <p:cNvSpPr/>
            <p:nvPr/>
          </p:nvSpPr>
          <p:spPr>
            <a:xfrm>
              <a:off x="2349534" y="1150586"/>
              <a:ext cx="485825" cy="1416577"/>
            </a:xfrm>
            <a:custGeom>
              <a:avLst/>
              <a:gdLst/>
              <a:ahLst/>
              <a:cxnLst/>
              <a:rect l="l" t="t" r="r" b="b"/>
              <a:pathLst>
                <a:path w="25386" h="74021" extrusionOk="0">
                  <a:moveTo>
                    <a:pt x="16146" y="1"/>
                  </a:moveTo>
                  <a:lnTo>
                    <a:pt x="5271" y="34"/>
                  </a:lnTo>
                  <a:cubicBezTo>
                    <a:pt x="5271" y="34"/>
                    <a:pt x="2002" y="22550"/>
                    <a:pt x="902" y="34826"/>
                  </a:cubicBezTo>
                  <a:cubicBezTo>
                    <a:pt x="1" y="44666"/>
                    <a:pt x="21283" y="74020"/>
                    <a:pt x="21283" y="74020"/>
                  </a:cubicBezTo>
                  <a:lnTo>
                    <a:pt x="25386" y="70151"/>
                  </a:lnTo>
                  <a:cubicBezTo>
                    <a:pt x="25386" y="70151"/>
                    <a:pt x="9841" y="43832"/>
                    <a:pt x="11042" y="32891"/>
                  </a:cubicBezTo>
                  <a:cubicBezTo>
                    <a:pt x="12210" y="22250"/>
                    <a:pt x="16146" y="1"/>
                    <a:pt x="16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362;p74">
              <a:extLst>
                <a:ext uri="{FF2B5EF4-FFF2-40B4-BE49-F238E27FC236}">
                  <a16:creationId xmlns:a16="http://schemas.microsoft.com/office/drawing/2014/main" id="{06DB1CE6-76C1-7F85-7D98-9955DC260748}"/>
                </a:ext>
              </a:extLst>
            </p:cNvPr>
            <p:cNvSpPr/>
            <p:nvPr/>
          </p:nvSpPr>
          <p:spPr>
            <a:xfrm>
              <a:off x="2557033" y="1151217"/>
              <a:ext cx="209403" cy="1421055"/>
            </a:xfrm>
            <a:custGeom>
              <a:avLst/>
              <a:gdLst/>
              <a:ahLst/>
              <a:cxnLst/>
              <a:rect l="l" t="t" r="r" b="b"/>
              <a:pathLst>
                <a:path w="10942" h="74255" extrusionOk="0">
                  <a:moveTo>
                    <a:pt x="300" y="1"/>
                  </a:moveTo>
                  <a:cubicBezTo>
                    <a:pt x="300" y="1"/>
                    <a:pt x="0" y="23618"/>
                    <a:pt x="500" y="32458"/>
                  </a:cubicBezTo>
                  <a:cubicBezTo>
                    <a:pt x="1034" y="42164"/>
                    <a:pt x="3803" y="74254"/>
                    <a:pt x="3803" y="74254"/>
                  </a:cubicBezTo>
                  <a:lnTo>
                    <a:pt x="9473" y="74254"/>
                  </a:lnTo>
                  <a:cubicBezTo>
                    <a:pt x="9473" y="74254"/>
                    <a:pt x="9307" y="42932"/>
                    <a:pt x="9640" y="33358"/>
                  </a:cubicBezTo>
                  <a:cubicBezTo>
                    <a:pt x="10007" y="22917"/>
                    <a:pt x="10941" y="1"/>
                    <a:pt x="109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363;p74">
              <a:extLst>
                <a:ext uri="{FF2B5EF4-FFF2-40B4-BE49-F238E27FC236}">
                  <a16:creationId xmlns:a16="http://schemas.microsoft.com/office/drawing/2014/main" id="{453EA63B-5C4A-0ED3-BD9E-1CE090B64FF5}"/>
                </a:ext>
              </a:extLst>
            </p:cNvPr>
            <p:cNvSpPr/>
            <p:nvPr/>
          </p:nvSpPr>
          <p:spPr>
            <a:xfrm>
              <a:off x="2511694" y="2648924"/>
              <a:ext cx="218340" cy="67058"/>
            </a:xfrm>
            <a:custGeom>
              <a:avLst/>
              <a:gdLst/>
              <a:ahLst/>
              <a:cxnLst/>
              <a:rect l="l" t="t" r="r" b="b"/>
              <a:pathLst>
                <a:path w="11409" h="3504" extrusionOk="0">
                  <a:moveTo>
                    <a:pt x="7506" y="1"/>
                  </a:moveTo>
                  <a:cubicBezTo>
                    <a:pt x="7339" y="1"/>
                    <a:pt x="7139" y="68"/>
                    <a:pt x="7006" y="201"/>
                  </a:cubicBezTo>
                  <a:cubicBezTo>
                    <a:pt x="6105" y="868"/>
                    <a:pt x="3070" y="1602"/>
                    <a:pt x="601" y="2103"/>
                  </a:cubicBezTo>
                  <a:cubicBezTo>
                    <a:pt x="67" y="2236"/>
                    <a:pt x="1" y="3504"/>
                    <a:pt x="1302" y="3504"/>
                  </a:cubicBezTo>
                  <a:cubicBezTo>
                    <a:pt x="2603" y="3504"/>
                    <a:pt x="6605" y="3403"/>
                    <a:pt x="7539" y="3403"/>
                  </a:cubicBezTo>
                  <a:cubicBezTo>
                    <a:pt x="9074" y="3403"/>
                    <a:pt x="9641" y="3504"/>
                    <a:pt x="10842" y="3504"/>
                  </a:cubicBezTo>
                  <a:cubicBezTo>
                    <a:pt x="11142" y="3504"/>
                    <a:pt x="11409" y="3270"/>
                    <a:pt x="11409" y="2970"/>
                  </a:cubicBezTo>
                  <a:lnTo>
                    <a:pt x="11209" y="201"/>
                  </a:lnTo>
                  <a:cubicBezTo>
                    <a:pt x="11209" y="101"/>
                    <a:pt x="11109" y="1"/>
                    <a:pt x="110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364;p74">
              <a:extLst>
                <a:ext uri="{FF2B5EF4-FFF2-40B4-BE49-F238E27FC236}">
                  <a16:creationId xmlns:a16="http://schemas.microsoft.com/office/drawing/2014/main" id="{0C70A84E-40EA-D0A4-2532-789F5B650EEB}"/>
                </a:ext>
              </a:extLst>
            </p:cNvPr>
            <p:cNvSpPr/>
            <p:nvPr/>
          </p:nvSpPr>
          <p:spPr>
            <a:xfrm>
              <a:off x="2707040" y="2554131"/>
              <a:ext cx="222186" cy="161846"/>
            </a:xfrm>
            <a:custGeom>
              <a:avLst/>
              <a:gdLst/>
              <a:ahLst/>
              <a:cxnLst/>
              <a:rect l="l" t="t" r="r" b="b"/>
              <a:pathLst>
                <a:path w="11610" h="8457" extrusionOk="0">
                  <a:moveTo>
                    <a:pt x="8978" y="0"/>
                  </a:moveTo>
                  <a:cubicBezTo>
                    <a:pt x="8916" y="0"/>
                    <a:pt x="8857" y="17"/>
                    <a:pt x="8807" y="50"/>
                  </a:cubicBezTo>
                  <a:lnTo>
                    <a:pt x="5838" y="2052"/>
                  </a:lnTo>
                  <a:cubicBezTo>
                    <a:pt x="5605" y="2219"/>
                    <a:pt x="5438" y="2419"/>
                    <a:pt x="5305" y="2686"/>
                  </a:cubicBezTo>
                  <a:cubicBezTo>
                    <a:pt x="4137" y="4921"/>
                    <a:pt x="5438" y="5621"/>
                    <a:pt x="568" y="7156"/>
                  </a:cubicBezTo>
                  <a:cubicBezTo>
                    <a:pt x="1" y="7322"/>
                    <a:pt x="768" y="8457"/>
                    <a:pt x="2136" y="8457"/>
                  </a:cubicBezTo>
                  <a:cubicBezTo>
                    <a:pt x="5038" y="8457"/>
                    <a:pt x="5705" y="8256"/>
                    <a:pt x="6973" y="6822"/>
                  </a:cubicBezTo>
                  <a:cubicBezTo>
                    <a:pt x="8040" y="5621"/>
                    <a:pt x="9441" y="4520"/>
                    <a:pt x="11342" y="3053"/>
                  </a:cubicBezTo>
                  <a:cubicBezTo>
                    <a:pt x="11576" y="2886"/>
                    <a:pt x="11609" y="2552"/>
                    <a:pt x="11442" y="2352"/>
                  </a:cubicBezTo>
                  <a:lnTo>
                    <a:pt x="9174" y="50"/>
                  </a:lnTo>
                  <a:cubicBezTo>
                    <a:pt x="9107" y="17"/>
                    <a:pt x="9041" y="0"/>
                    <a:pt x="89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65;p74">
              <a:extLst>
                <a:ext uri="{FF2B5EF4-FFF2-40B4-BE49-F238E27FC236}">
                  <a16:creationId xmlns:a16="http://schemas.microsoft.com/office/drawing/2014/main" id="{122D9799-9047-95BB-EBA3-BE23E29393FB}"/>
                </a:ext>
              </a:extLst>
            </p:cNvPr>
            <p:cNvSpPr/>
            <p:nvPr/>
          </p:nvSpPr>
          <p:spPr>
            <a:xfrm>
              <a:off x="2041826" y="1211236"/>
              <a:ext cx="83650" cy="51250"/>
            </a:xfrm>
            <a:custGeom>
              <a:avLst/>
              <a:gdLst/>
              <a:ahLst/>
              <a:cxnLst/>
              <a:rect l="l" t="t" r="r" b="b"/>
              <a:pathLst>
                <a:path w="4371" h="2678" extrusionOk="0">
                  <a:moveTo>
                    <a:pt x="3236" y="1"/>
                  </a:moveTo>
                  <a:lnTo>
                    <a:pt x="1" y="101"/>
                  </a:lnTo>
                  <a:lnTo>
                    <a:pt x="701" y="2636"/>
                  </a:lnTo>
                  <a:cubicBezTo>
                    <a:pt x="701" y="2636"/>
                    <a:pt x="1175" y="2678"/>
                    <a:pt x="1783" y="2678"/>
                  </a:cubicBezTo>
                  <a:cubicBezTo>
                    <a:pt x="2797" y="2678"/>
                    <a:pt x="4183" y="2561"/>
                    <a:pt x="4371" y="1935"/>
                  </a:cubicBezTo>
                  <a:lnTo>
                    <a:pt x="3236"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66;p74">
              <a:extLst>
                <a:ext uri="{FF2B5EF4-FFF2-40B4-BE49-F238E27FC236}">
                  <a16:creationId xmlns:a16="http://schemas.microsoft.com/office/drawing/2014/main" id="{41519FD7-BC25-2A49-E33C-F63986E8978D}"/>
                </a:ext>
              </a:extLst>
            </p:cNvPr>
            <p:cNvSpPr/>
            <p:nvPr/>
          </p:nvSpPr>
          <p:spPr>
            <a:xfrm>
              <a:off x="1975435" y="1213150"/>
              <a:ext cx="79823" cy="54274"/>
            </a:xfrm>
            <a:custGeom>
              <a:avLst/>
              <a:gdLst/>
              <a:ahLst/>
              <a:cxnLst/>
              <a:rect l="l" t="t" r="r" b="b"/>
              <a:pathLst>
                <a:path w="4171" h="2836" extrusionOk="0">
                  <a:moveTo>
                    <a:pt x="3470" y="1"/>
                  </a:moveTo>
                  <a:lnTo>
                    <a:pt x="1" y="1535"/>
                  </a:lnTo>
                  <a:lnTo>
                    <a:pt x="2269" y="2836"/>
                  </a:lnTo>
                  <a:lnTo>
                    <a:pt x="4170" y="2536"/>
                  </a:lnTo>
                  <a:lnTo>
                    <a:pt x="3470"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67;p74">
              <a:extLst>
                <a:ext uri="{FF2B5EF4-FFF2-40B4-BE49-F238E27FC236}">
                  <a16:creationId xmlns:a16="http://schemas.microsoft.com/office/drawing/2014/main" id="{090B9B8E-8932-89F6-0DFA-496D4213CB29}"/>
                </a:ext>
              </a:extLst>
            </p:cNvPr>
            <p:cNvSpPr/>
            <p:nvPr/>
          </p:nvSpPr>
          <p:spPr>
            <a:xfrm>
              <a:off x="2516173" y="471952"/>
              <a:ext cx="181309" cy="187069"/>
            </a:xfrm>
            <a:custGeom>
              <a:avLst/>
              <a:gdLst/>
              <a:ahLst/>
              <a:cxnLst/>
              <a:rect l="l" t="t" r="r" b="b"/>
              <a:pathLst>
                <a:path w="9474" h="9775" extrusionOk="0">
                  <a:moveTo>
                    <a:pt x="9040" y="1"/>
                  </a:moveTo>
                  <a:lnTo>
                    <a:pt x="4603" y="3670"/>
                  </a:lnTo>
                  <a:cubicBezTo>
                    <a:pt x="4970" y="5438"/>
                    <a:pt x="4970" y="7306"/>
                    <a:pt x="2435" y="7907"/>
                  </a:cubicBezTo>
                  <a:cubicBezTo>
                    <a:pt x="2435" y="7907"/>
                    <a:pt x="0" y="9775"/>
                    <a:pt x="4603" y="9775"/>
                  </a:cubicBezTo>
                  <a:cubicBezTo>
                    <a:pt x="8806" y="9775"/>
                    <a:pt x="9474" y="7907"/>
                    <a:pt x="9474" y="7907"/>
                  </a:cubicBezTo>
                  <a:cubicBezTo>
                    <a:pt x="7939" y="6405"/>
                    <a:pt x="8540" y="2236"/>
                    <a:pt x="9040" y="1"/>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368;p74">
              <a:extLst>
                <a:ext uri="{FF2B5EF4-FFF2-40B4-BE49-F238E27FC236}">
                  <a16:creationId xmlns:a16="http://schemas.microsoft.com/office/drawing/2014/main" id="{7BBE1F4B-C2FD-247B-A479-1D3D7D5A7679}"/>
                </a:ext>
              </a:extLst>
            </p:cNvPr>
            <p:cNvSpPr/>
            <p:nvPr/>
          </p:nvSpPr>
          <p:spPr>
            <a:xfrm>
              <a:off x="2578085" y="659012"/>
              <a:ext cx="47270" cy="51097"/>
            </a:xfrm>
            <a:custGeom>
              <a:avLst/>
              <a:gdLst/>
              <a:ahLst/>
              <a:cxnLst/>
              <a:rect l="l" t="t" r="r" b="b"/>
              <a:pathLst>
                <a:path w="2470" h="2670" extrusionOk="0">
                  <a:moveTo>
                    <a:pt x="1268" y="1"/>
                  </a:moveTo>
                  <a:lnTo>
                    <a:pt x="1" y="1335"/>
                  </a:lnTo>
                  <a:lnTo>
                    <a:pt x="601" y="2602"/>
                  </a:lnTo>
                  <a:lnTo>
                    <a:pt x="1602" y="2669"/>
                  </a:lnTo>
                  <a:lnTo>
                    <a:pt x="2469" y="1435"/>
                  </a:lnTo>
                  <a:lnTo>
                    <a:pt x="1268"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369;p74">
              <a:extLst>
                <a:ext uri="{FF2B5EF4-FFF2-40B4-BE49-F238E27FC236}">
                  <a16:creationId xmlns:a16="http://schemas.microsoft.com/office/drawing/2014/main" id="{FE70DC90-5A75-A2CF-55F2-996B7465C103}"/>
                </a:ext>
              </a:extLst>
            </p:cNvPr>
            <p:cNvSpPr/>
            <p:nvPr/>
          </p:nvSpPr>
          <p:spPr>
            <a:xfrm>
              <a:off x="2604267" y="500678"/>
              <a:ext cx="51729" cy="65144"/>
            </a:xfrm>
            <a:custGeom>
              <a:avLst/>
              <a:gdLst/>
              <a:ahLst/>
              <a:cxnLst/>
              <a:rect l="l" t="t" r="r" b="b"/>
              <a:pathLst>
                <a:path w="2703" h="3404" extrusionOk="0">
                  <a:moveTo>
                    <a:pt x="2636" y="1"/>
                  </a:moveTo>
                  <a:lnTo>
                    <a:pt x="0" y="2169"/>
                  </a:lnTo>
                  <a:cubicBezTo>
                    <a:pt x="101" y="2569"/>
                    <a:pt x="167" y="3003"/>
                    <a:pt x="167" y="3403"/>
                  </a:cubicBezTo>
                  <a:cubicBezTo>
                    <a:pt x="1135" y="3270"/>
                    <a:pt x="2502" y="2236"/>
                    <a:pt x="2636" y="1202"/>
                  </a:cubicBezTo>
                  <a:cubicBezTo>
                    <a:pt x="2702" y="802"/>
                    <a:pt x="2702" y="401"/>
                    <a:pt x="2636" y="1"/>
                  </a:cubicBez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370;p74">
              <a:extLst>
                <a:ext uri="{FF2B5EF4-FFF2-40B4-BE49-F238E27FC236}">
                  <a16:creationId xmlns:a16="http://schemas.microsoft.com/office/drawing/2014/main" id="{89AF843C-9B81-8DED-CAA6-5705E7FC0D76}"/>
                </a:ext>
              </a:extLst>
            </p:cNvPr>
            <p:cNvSpPr/>
            <p:nvPr/>
          </p:nvSpPr>
          <p:spPr>
            <a:xfrm>
              <a:off x="2530220" y="323341"/>
              <a:ext cx="103706" cy="115514"/>
            </a:xfrm>
            <a:custGeom>
              <a:avLst/>
              <a:gdLst/>
              <a:ahLst/>
              <a:cxnLst/>
              <a:rect l="l" t="t" r="r" b="b"/>
              <a:pathLst>
                <a:path w="5419" h="6036" extrusionOk="0">
                  <a:moveTo>
                    <a:pt x="3329" y="1"/>
                  </a:moveTo>
                  <a:cubicBezTo>
                    <a:pt x="3183" y="1"/>
                    <a:pt x="3019" y="30"/>
                    <a:pt x="2835" y="94"/>
                  </a:cubicBezTo>
                  <a:cubicBezTo>
                    <a:pt x="1268" y="627"/>
                    <a:pt x="0" y="4830"/>
                    <a:pt x="1835" y="5931"/>
                  </a:cubicBezTo>
                  <a:cubicBezTo>
                    <a:pt x="1954" y="6003"/>
                    <a:pt x="2074" y="6036"/>
                    <a:pt x="2194" y="6036"/>
                  </a:cubicBezTo>
                  <a:cubicBezTo>
                    <a:pt x="3815" y="6036"/>
                    <a:pt x="5419" y="1"/>
                    <a:pt x="33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371;p74">
              <a:extLst>
                <a:ext uri="{FF2B5EF4-FFF2-40B4-BE49-F238E27FC236}">
                  <a16:creationId xmlns:a16="http://schemas.microsoft.com/office/drawing/2014/main" id="{563B7E46-3C14-8075-FAEB-6A6646DD3533}"/>
                </a:ext>
              </a:extLst>
            </p:cNvPr>
            <p:cNvSpPr/>
            <p:nvPr/>
          </p:nvSpPr>
          <p:spPr>
            <a:xfrm>
              <a:off x="2526871" y="323609"/>
              <a:ext cx="198915" cy="227641"/>
            </a:xfrm>
            <a:custGeom>
              <a:avLst/>
              <a:gdLst/>
              <a:ahLst/>
              <a:cxnLst/>
              <a:rect l="l" t="t" r="r" b="b"/>
              <a:pathLst>
                <a:path w="10394" h="11895" extrusionOk="0">
                  <a:moveTo>
                    <a:pt x="5682" y="1"/>
                  </a:moveTo>
                  <a:cubicBezTo>
                    <a:pt x="5420" y="1"/>
                    <a:pt x="5151" y="26"/>
                    <a:pt x="4878" y="80"/>
                  </a:cubicBezTo>
                  <a:cubicBezTo>
                    <a:pt x="1643" y="613"/>
                    <a:pt x="108" y="4950"/>
                    <a:pt x="75" y="7752"/>
                  </a:cubicBezTo>
                  <a:cubicBezTo>
                    <a:pt x="0" y="10167"/>
                    <a:pt x="1951" y="11894"/>
                    <a:pt x="4082" y="11894"/>
                  </a:cubicBezTo>
                  <a:cubicBezTo>
                    <a:pt x="4807" y="11894"/>
                    <a:pt x="5552" y="11694"/>
                    <a:pt x="6246" y="11254"/>
                  </a:cubicBezTo>
                  <a:cubicBezTo>
                    <a:pt x="8147" y="10054"/>
                    <a:pt x="8548" y="8286"/>
                    <a:pt x="9482" y="5350"/>
                  </a:cubicBezTo>
                  <a:cubicBezTo>
                    <a:pt x="10393" y="2676"/>
                    <a:pt x="8370" y="1"/>
                    <a:pt x="5682" y="1"/>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72;p74">
              <a:extLst>
                <a:ext uri="{FF2B5EF4-FFF2-40B4-BE49-F238E27FC236}">
                  <a16:creationId xmlns:a16="http://schemas.microsoft.com/office/drawing/2014/main" id="{EDF9FF32-A272-6F30-4D2B-1060521F03E7}"/>
                </a:ext>
              </a:extLst>
            </p:cNvPr>
            <p:cNvSpPr/>
            <p:nvPr/>
          </p:nvSpPr>
          <p:spPr>
            <a:xfrm>
              <a:off x="2446968" y="268298"/>
              <a:ext cx="329663" cy="230990"/>
            </a:xfrm>
            <a:custGeom>
              <a:avLst/>
              <a:gdLst/>
              <a:ahLst/>
              <a:cxnLst/>
              <a:rect l="l" t="t" r="r" b="b"/>
              <a:pathLst>
                <a:path w="17226" h="12070" extrusionOk="0">
                  <a:moveTo>
                    <a:pt x="5618" y="1"/>
                  </a:moveTo>
                  <a:lnTo>
                    <a:pt x="5618" y="1"/>
                  </a:lnTo>
                  <a:cubicBezTo>
                    <a:pt x="1" y="1744"/>
                    <a:pt x="2287" y="4112"/>
                    <a:pt x="6401" y="4112"/>
                  </a:cubicBezTo>
                  <a:cubicBezTo>
                    <a:pt x="6538" y="4112"/>
                    <a:pt x="6677" y="4109"/>
                    <a:pt x="6818" y="4104"/>
                  </a:cubicBezTo>
                  <a:cubicBezTo>
                    <a:pt x="7019" y="4098"/>
                    <a:pt x="7215" y="4095"/>
                    <a:pt x="7405" y="4095"/>
                  </a:cubicBezTo>
                  <a:cubicBezTo>
                    <a:pt x="11392" y="4095"/>
                    <a:pt x="13115" y="5394"/>
                    <a:pt x="12256" y="6572"/>
                  </a:cubicBezTo>
                  <a:cubicBezTo>
                    <a:pt x="10688" y="8674"/>
                    <a:pt x="10688" y="11676"/>
                    <a:pt x="11889" y="12043"/>
                  </a:cubicBezTo>
                  <a:cubicBezTo>
                    <a:pt x="11944" y="12061"/>
                    <a:pt x="12003" y="12069"/>
                    <a:pt x="12065" y="12069"/>
                  </a:cubicBezTo>
                  <a:cubicBezTo>
                    <a:pt x="13401" y="12069"/>
                    <a:pt x="16308" y="8129"/>
                    <a:pt x="16659" y="6472"/>
                  </a:cubicBezTo>
                  <a:cubicBezTo>
                    <a:pt x="17226" y="3770"/>
                    <a:pt x="15058" y="5672"/>
                    <a:pt x="15992" y="3370"/>
                  </a:cubicBezTo>
                  <a:cubicBezTo>
                    <a:pt x="16770" y="1512"/>
                    <a:pt x="15328" y="1003"/>
                    <a:pt x="13230" y="1003"/>
                  </a:cubicBezTo>
                  <a:cubicBezTo>
                    <a:pt x="10679" y="1003"/>
                    <a:pt x="7157" y="1757"/>
                    <a:pt x="5477" y="1757"/>
                  </a:cubicBezTo>
                  <a:cubicBezTo>
                    <a:pt x="5165" y="1757"/>
                    <a:pt x="4917" y="1731"/>
                    <a:pt x="4750" y="1669"/>
                  </a:cubicBezTo>
                  <a:cubicBezTo>
                    <a:pt x="3483" y="1235"/>
                    <a:pt x="5617" y="1"/>
                    <a:pt x="56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373;p74">
              <a:extLst>
                <a:ext uri="{FF2B5EF4-FFF2-40B4-BE49-F238E27FC236}">
                  <a16:creationId xmlns:a16="http://schemas.microsoft.com/office/drawing/2014/main" id="{747B2023-A5D9-4820-ACB4-5F315307323F}"/>
                </a:ext>
              </a:extLst>
            </p:cNvPr>
            <p:cNvSpPr/>
            <p:nvPr/>
          </p:nvSpPr>
          <p:spPr>
            <a:xfrm>
              <a:off x="2736418" y="312987"/>
              <a:ext cx="30027" cy="42083"/>
            </a:xfrm>
            <a:custGeom>
              <a:avLst/>
              <a:gdLst/>
              <a:ahLst/>
              <a:cxnLst/>
              <a:rect l="l" t="t" r="r" b="b"/>
              <a:pathLst>
                <a:path w="1569" h="2199" extrusionOk="0">
                  <a:moveTo>
                    <a:pt x="1568" y="1"/>
                  </a:moveTo>
                  <a:lnTo>
                    <a:pt x="1568" y="1"/>
                  </a:lnTo>
                  <a:cubicBezTo>
                    <a:pt x="1001" y="1836"/>
                    <a:pt x="0" y="2102"/>
                    <a:pt x="34" y="2102"/>
                  </a:cubicBezTo>
                  <a:cubicBezTo>
                    <a:pt x="174" y="2169"/>
                    <a:pt x="301" y="2199"/>
                    <a:pt x="417" y="2199"/>
                  </a:cubicBezTo>
                  <a:cubicBezTo>
                    <a:pt x="1408" y="2199"/>
                    <a:pt x="1568" y="31"/>
                    <a:pt x="15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374;p74">
              <a:extLst>
                <a:ext uri="{FF2B5EF4-FFF2-40B4-BE49-F238E27FC236}">
                  <a16:creationId xmlns:a16="http://schemas.microsoft.com/office/drawing/2014/main" id="{43EDF6D9-A436-1FFE-651C-D77479632DE2}"/>
                </a:ext>
              </a:extLst>
            </p:cNvPr>
            <p:cNvSpPr/>
            <p:nvPr/>
          </p:nvSpPr>
          <p:spPr>
            <a:xfrm>
              <a:off x="2528938" y="275973"/>
              <a:ext cx="91305" cy="38313"/>
            </a:xfrm>
            <a:custGeom>
              <a:avLst/>
              <a:gdLst/>
              <a:ahLst/>
              <a:cxnLst/>
              <a:rect l="l" t="t" r="r" b="b"/>
              <a:pathLst>
                <a:path w="4771" h="2002" extrusionOk="0">
                  <a:moveTo>
                    <a:pt x="2669" y="0"/>
                  </a:moveTo>
                  <a:lnTo>
                    <a:pt x="2669" y="0"/>
                  </a:lnTo>
                  <a:cubicBezTo>
                    <a:pt x="0" y="834"/>
                    <a:pt x="1101" y="1768"/>
                    <a:pt x="2235" y="2002"/>
                  </a:cubicBezTo>
                  <a:lnTo>
                    <a:pt x="4770" y="1001"/>
                  </a:lnTo>
                  <a:lnTo>
                    <a:pt x="4770" y="1001"/>
                  </a:lnTo>
                  <a:cubicBezTo>
                    <a:pt x="4197" y="1080"/>
                    <a:pt x="3748" y="1114"/>
                    <a:pt x="3398" y="1114"/>
                  </a:cubicBezTo>
                  <a:cubicBezTo>
                    <a:pt x="1386" y="1114"/>
                    <a:pt x="2669" y="0"/>
                    <a:pt x="26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375;p74">
              <a:extLst>
                <a:ext uri="{FF2B5EF4-FFF2-40B4-BE49-F238E27FC236}">
                  <a16:creationId xmlns:a16="http://schemas.microsoft.com/office/drawing/2014/main" id="{9AE9CCEB-41F7-FBB4-9E26-EDC78EBB0C91}"/>
                </a:ext>
              </a:extLst>
            </p:cNvPr>
            <p:cNvSpPr/>
            <p:nvPr/>
          </p:nvSpPr>
          <p:spPr>
            <a:xfrm>
              <a:off x="2654065" y="451550"/>
              <a:ext cx="77258" cy="59365"/>
            </a:xfrm>
            <a:custGeom>
              <a:avLst/>
              <a:gdLst/>
              <a:ahLst/>
              <a:cxnLst/>
              <a:rect l="l" t="t" r="r" b="b"/>
              <a:pathLst>
                <a:path w="4037" h="3102" extrusionOk="0">
                  <a:moveTo>
                    <a:pt x="2625" y="1"/>
                  </a:moveTo>
                  <a:cubicBezTo>
                    <a:pt x="1833" y="1"/>
                    <a:pt x="982" y="719"/>
                    <a:pt x="567" y="1300"/>
                  </a:cubicBezTo>
                  <a:cubicBezTo>
                    <a:pt x="0" y="2134"/>
                    <a:pt x="234" y="3102"/>
                    <a:pt x="1268" y="3102"/>
                  </a:cubicBezTo>
                  <a:cubicBezTo>
                    <a:pt x="2035" y="3102"/>
                    <a:pt x="2802" y="2801"/>
                    <a:pt x="3336" y="2234"/>
                  </a:cubicBezTo>
                  <a:cubicBezTo>
                    <a:pt x="4037" y="1567"/>
                    <a:pt x="4003" y="500"/>
                    <a:pt x="3103" y="100"/>
                  </a:cubicBezTo>
                  <a:cubicBezTo>
                    <a:pt x="2949" y="31"/>
                    <a:pt x="2788" y="1"/>
                    <a:pt x="2625" y="1"/>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376;p74">
              <a:extLst>
                <a:ext uri="{FF2B5EF4-FFF2-40B4-BE49-F238E27FC236}">
                  <a16:creationId xmlns:a16="http://schemas.microsoft.com/office/drawing/2014/main" id="{C3A5A22A-395C-B3F2-17C9-CDC39FEB016C}"/>
                </a:ext>
              </a:extLst>
            </p:cNvPr>
            <p:cNvSpPr/>
            <p:nvPr/>
          </p:nvSpPr>
          <p:spPr>
            <a:xfrm>
              <a:off x="2604898" y="413579"/>
              <a:ext cx="13435" cy="16975"/>
            </a:xfrm>
            <a:custGeom>
              <a:avLst/>
              <a:gdLst/>
              <a:ahLst/>
              <a:cxnLst/>
              <a:rect l="l" t="t" r="r" b="b"/>
              <a:pathLst>
                <a:path w="702" h="887" extrusionOk="0">
                  <a:moveTo>
                    <a:pt x="394" y="1"/>
                  </a:moveTo>
                  <a:cubicBezTo>
                    <a:pt x="254" y="1"/>
                    <a:pt x="124" y="155"/>
                    <a:pt x="68" y="382"/>
                  </a:cubicBezTo>
                  <a:cubicBezTo>
                    <a:pt x="1" y="616"/>
                    <a:pt x="68" y="849"/>
                    <a:pt x="234" y="883"/>
                  </a:cubicBezTo>
                  <a:cubicBezTo>
                    <a:pt x="249" y="886"/>
                    <a:pt x="263" y="887"/>
                    <a:pt x="278" y="887"/>
                  </a:cubicBezTo>
                  <a:cubicBezTo>
                    <a:pt x="434" y="887"/>
                    <a:pt x="607" y="729"/>
                    <a:pt x="668" y="516"/>
                  </a:cubicBezTo>
                  <a:cubicBezTo>
                    <a:pt x="701" y="249"/>
                    <a:pt x="668" y="49"/>
                    <a:pt x="468" y="15"/>
                  </a:cubicBezTo>
                  <a:cubicBezTo>
                    <a:pt x="443" y="5"/>
                    <a:pt x="418" y="1"/>
                    <a:pt x="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377;p74">
              <a:extLst>
                <a:ext uri="{FF2B5EF4-FFF2-40B4-BE49-F238E27FC236}">
                  <a16:creationId xmlns:a16="http://schemas.microsoft.com/office/drawing/2014/main" id="{373A0942-6092-C2AA-CDB2-A00212A2FA81}"/>
                </a:ext>
              </a:extLst>
            </p:cNvPr>
            <p:cNvSpPr/>
            <p:nvPr/>
          </p:nvSpPr>
          <p:spPr>
            <a:xfrm>
              <a:off x="2551923" y="402115"/>
              <a:ext cx="14066" cy="16956"/>
            </a:xfrm>
            <a:custGeom>
              <a:avLst/>
              <a:gdLst/>
              <a:ahLst/>
              <a:cxnLst/>
              <a:rect l="l" t="t" r="r" b="b"/>
              <a:pathLst>
                <a:path w="735" h="886" extrusionOk="0">
                  <a:moveTo>
                    <a:pt x="423" y="1"/>
                  </a:moveTo>
                  <a:cubicBezTo>
                    <a:pt x="258" y="1"/>
                    <a:pt x="125" y="178"/>
                    <a:pt x="67" y="381"/>
                  </a:cubicBezTo>
                  <a:cubicBezTo>
                    <a:pt x="0" y="614"/>
                    <a:pt x="67" y="848"/>
                    <a:pt x="267" y="881"/>
                  </a:cubicBezTo>
                  <a:cubicBezTo>
                    <a:pt x="281" y="884"/>
                    <a:pt x="296" y="886"/>
                    <a:pt x="310" y="886"/>
                  </a:cubicBezTo>
                  <a:cubicBezTo>
                    <a:pt x="462" y="886"/>
                    <a:pt x="606" y="728"/>
                    <a:pt x="667" y="514"/>
                  </a:cubicBezTo>
                  <a:cubicBezTo>
                    <a:pt x="734" y="247"/>
                    <a:pt x="667" y="47"/>
                    <a:pt x="501" y="14"/>
                  </a:cubicBezTo>
                  <a:cubicBezTo>
                    <a:pt x="474" y="5"/>
                    <a:pt x="448" y="1"/>
                    <a:pt x="4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378;p74">
              <a:extLst>
                <a:ext uri="{FF2B5EF4-FFF2-40B4-BE49-F238E27FC236}">
                  <a16:creationId xmlns:a16="http://schemas.microsoft.com/office/drawing/2014/main" id="{E36C9532-8D75-4A13-62DF-94150D117A55}"/>
                </a:ext>
              </a:extLst>
            </p:cNvPr>
            <p:cNvSpPr/>
            <p:nvPr/>
          </p:nvSpPr>
          <p:spPr>
            <a:xfrm>
              <a:off x="2548727" y="417694"/>
              <a:ext cx="31940" cy="43519"/>
            </a:xfrm>
            <a:custGeom>
              <a:avLst/>
              <a:gdLst/>
              <a:ahLst/>
              <a:cxnLst/>
              <a:rect l="l" t="t" r="r" b="b"/>
              <a:pathLst>
                <a:path w="1669" h="2274" extrusionOk="0">
                  <a:moveTo>
                    <a:pt x="1668" y="1"/>
                  </a:moveTo>
                  <a:lnTo>
                    <a:pt x="1668" y="1"/>
                  </a:lnTo>
                  <a:cubicBezTo>
                    <a:pt x="1201" y="668"/>
                    <a:pt x="634" y="1268"/>
                    <a:pt x="0" y="1802"/>
                  </a:cubicBezTo>
                  <a:cubicBezTo>
                    <a:pt x="275" y="2107"/>
                    <a:pt x="634" y="2273"/>
                    <a:pt x="1026" y="2273"/>
                  </a:cubicBezTo>
                  <a:cubicBezTo>
                    <a:pt x="1062" y="2273"/>
                    <a:pt x="1098" y="2272"/>
                    <a:pt x="1135" y="2269"/>
                  </a:cubicBezTo>
                  <a:lnTo>
                    <a:pt x="1668" y="1"/>
                  </a:lnTo>
                  <a:close/>
                </a:path>
              </a:pathLst>
            </a:custGeom>
            <a:solidFill>
              <a:srgbClr val="DE5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379;p74">
              <a:extLst>
                <a:ext uri="{FF2B5EF4-FFF2-40B4-BE49-F238E27FC236}">
                  <a16:creationId xmlns:a16="http://schemas.microsoft.com/office/drawing/2014/main" id="{0F732881-5A08-1F13-34AC-B0E4348E0186}"/>
                </a:ext>
              </a:extLst>
            </p:cNvPr>
            <p:cNvSpPr/>
            <p:nvPr/>
          </p:nvSpPr>
          <p:spPr>
            <a:xfrm>
              <a:off x="2578736" y="465731"/>
              <a:ext cx="38313" cy="12631"/>
            </a:xfrm>
            <a:custGeom>
              <a:avLst/>
              <a:gdLst/>
              <a:ahLst/>
              <a:cxnLst/>
              <a:rect l="l" t="t" r="r" b="b"/>
              <a:pathLst>
                <a:path w="2002" h="660" extrusionOk="0">
                  <a:moveTo>
                    <a:pt x="1906" y="1"/>
                  </a:moveTo>
                  <a:cubicBezTo>
                    <a:pt x="1885" y="1"/>
                    <a:pt x="1868" y="9"/>
                    <a:pt x="1868" y="26"/>
                  </a:cubicBezTo>
                  <a:cubicBezTo>
                    <a:pt x="1482" y="335"/>
                    <a:pt x="996" y="505"/>
                    <a:pt x="519" y="505"/>
                  </a:cubicBezTo>
                  <a:cubicBezTo>
                    <a:pt x="378" y="505"/>
                    <a:pt x="237" y="490"/>
                    <a:pt x="100" y="459"/>
                  </a:cubicBezTo>
                  <a:cubicBezTo>
                    <a:pt x="34" y="459"/>
                    <a:pt x="0" y="459"/>
                    <a:pt x="0" y="493"/>
                  </a:cubicBezTo>
                  <a:cubicBezTo>
                    <a:pt x="0" y="559"/>
                    <a:pt x="0" y="593"/>
                    <a:pt x="67" y="593"/>
                  </a:cubicBezTo>
                  <a:cubicBezTo>
                    <a:pt x="234" y="626"/>
                    <a:pt x="400" y="659"/>
                    <a:pt x="567" y="659"/>
                  </a:cubicBezTo>
                  <a:cubicBezTo>
                    <a:pt x="1068" y="659"/>
                    <a:pt x="1568" y="459"/>
                    <a:pt x="1968" y="126"/>
                  </a:cubicBezTo>
                  <a:cubicBezTo>
                    <a:pt x="2002" y="126"/>
                    <a:pt x="2002" y="59"/>
                    <a:pt x="1968" y="26"/>
                  </a:cubicBezTo>
                  <a:cubicBezTo>
                    <a:pt x="1952" y="9"/>
                    <a:pt x="1927" y="1"/>
                    <a:pt x="19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80;p74">
              <a:extLst>
                <a:ext uri="{FF2B5EF4-FFF2-40B4-BE49-F238E27FC236}">
                  <a16:creationId xmlns:a16="http://schemas.microsoft.com/office/drawing/2014/main" id="{38E65A5B-3317-B0C8-62E4-61DC9A5AE046}"/>
                </a:ext>
              </a:extLst>
            </p:cNvPr>
            <p:cNvSpPr/>
            <p:nvPr/>
          </p:nvSpPr>
          <p:spPr>
            <a:xfrm>
              <a:off x="2617664" y="389598"/>
              <a:ext cx="23654" cy="20458"/>
            </a:xfrm>
            <a:custGeom>
              <a:avLst/>
              <a:gdLst/>
              <a:ahLst/>
              <a:cxnLst/>
              <a:rect l="l" t="t" r="r" b="b"/>
              <a:pathLst>
                <a:path w="1236" h="1069" extrusionOk="0">
                  <a:moveTo>
                    <a:pt x="201" y="1"/>
                  </a:moveTo>
                  <a:cubicBezTo>
                    <a:pt x="101" y="1"/>
                    <a:pt x="34" y="68"/>
                    <a:pt x="34" y="134"/>
                  </a:cubicBezTo>
                  <a:cubicBezTo>
                    <a:pt x="1" y="201"/>
                    <a:pt x="68" y="301"/>
                    <a:pt x="168" y="301"/>
                  </a:cubicBezTo>
                  <a:cubicBezTo>
                    <a:pt x="501" y="368"/>
                    <a:pt x="802" y="635"/>
                    <a:pt x="935" y="968"/>
                  </a:cubicBezTo>
                  <a:cubicBezTo>
                    <a:pt x="968" y="1035"/>
                    <a:pt x="1035" y="1068"/>
                    <a:pt x="1068" y="1068"/>
                  </a:cubicBezTo>
                  <a:cubicBezTo>
                    <a:pt x="1102" y="1068"/>
                    <a:pt x="1102" y="1035"/>
                    <a:pt x="1135" y="1035"/>
                  </a:cubicBezTo>
                  <a:cubicBezTo>
                    <a:pt x="1202" y="1002"/>
                    <a:pt x="1235" y="901"/>
                    <a:pt x="1202" y="835"/>
                  </a:cubicBezTo>
                  <a:cubicBezTo>
                    <a:pt x="1035" y="401"/>
                    <a:pt x="635" y="101"/>
                    <a:pt x="2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81;p74">
              <a:extLst>
                <a:ext uri="{FF2B5EF4-FFF2-40B4-BE49-F238E27FC236}">
                  <a16:creationId xmlns:a16="http://schemas.microsoft.com/office/drawing/2014/main" id="{71FCFBD6-E3EC-8FD8-9530-002F0BC2CE66}"/>
                </a:ext>
              </a:extLst>
            </p:cNvPr>
            <p:cNvSpPr/>
            <p:nvPr/>
          </p:nvSpPr>
          <p:spPr>
            <a:xfrm>
              <a:off x="2543617" y="373005"/>
              <a:ext cx="27462" cy="15980"/>
            </a:xfrm>
            <a:custGeom>
              <a:avLst/>
              <a:gdLst/>
              <a:ahLst/>
              <a:cxnLst/>
              <a:rect l="l" t="t" r="r" b="b"/>
              <a:pathLst>
                <a:path w="1435" h="835" extrusionOk="0">
                  <a:moveTo>
                    <a:pt x="1268" y="1"/>
                  </a:moveTo>
                  <a:cubicBezTo>
                    <a:pt x="801" y="1"/>
                    <a:pt x="367" y="201"/>
                    <a:pt x="67" y="568"/>
                  </a:cubicBezTo>
                  <a:cubicBezTo>
                    <a:pt x="1" y="634"/>
                    <a:pt x="34" y="734"/>
                    <a:pt x="67" y="801"/>
                  </a:cubicBezTo>
                  <a:cubicBezTo>
                    <a:pt x="101" y="801"/>
                    <a:pt x="134" y="834"/>
                    <a:pt x="167" y="834"/>
                  </a:cubicBezTo>
                  <a:cubicBezTo>
                    <a:pt x="201" y="834"/>
                    <a:pt x="267" y="801"/>
                    <a:pt x="267" y="768"/>
                  </a:cubicBezTo>
                  <a:cubicBezTo>
                    <a:pt x="534" y="468"/>
                    <a:pt x="868" y="301"/>
                    <a:pt x="1268" y="301"/>
                  </a:cubicBezTo>
                  <a:cubicBezTo>
                    <a:pt x="1335" y="301"/>
                    <a:pt x="1402" y="234"/>
                    <a:pt x="1402" y="167"/>
                  </a:cubicBezTo>
                  <a:cubicBezTo>
                    <a:pt x="1435" y="101"/>
                    <a:pt x="1368" y="1"/>
                    <a:pt x="1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82;p74">
              <a:extLst>
                <a:ext uri="{FF2B5EF4-FFF2-40B4-BE49-F238E27FC236}">
                  <a16:creationId xmlns:a16="http://schemas.microsoft.com/office/drawing/2014/main" id="{04E5A23B-8A2D-F482-B56B-C33971D289D4}"/>
                </a:ext>
              </a:extLst>
            </p:cNvPr>
            <p:cNvSpPr/>
            <p:nvPr/>
          </p:nvSpPr>
          <p:spPr>
            <a:xfrm>
              <a:off x="2742791" y="677519"/>
              <a:ext cx="176850" cy="469232"/>
            </a:xfrm>
            <a:custGeom>
              <a:avLst/>
              <a:gdLst/>
              <a:ahLst/>
              <a:cxnLst/>
              <a:rect l="l" t="t" r="r" b="b"/>
              <a:pathLst>
                <a:path w="9241" h="24519" extrusionOk="0">
                  <a:moveTo>
                    <a:pt x="3937" y="1"/>
                  </a:moveTo>
                  <a:lnTo>
                    <a:pt x="1" y="2503"/>
                  </a:lnTo>
                  <a:lnTo>
                    <a:pt x="735" y="3770"/>
                  </a:lnTo>
                  <a:cubicBezTo>
                    <a:pt x="968" y="4204"/>
                    <a:pt x="1202" y="4638"/>
                    <a:pt x="1435" y="5071"/>
                  </a:cubicBezTo>
                  <a:cubicBezTo>
                    <a:pt x="1936" y="5972"/>
                    <a:pt x="2403" y="6839"/>
                    <a:pt x="2803" y="7740"/>
                  </a:cubicBezTo>
                  <a:cubicBezTo>
                    <a:pt x="3237" y="8640"/>
                    <a:pt x="3670" y="9541"/>
                    <a:pt x="4037" y="10442"/>
                  </a:cubicBezTo>
                  <a:cubicBezTo>
                    <a:pt x="4371" y="11342"/>
                    <a:pt x="4704" y="12243"/>
                    <a:pt x="4971" y="13144"/>
                  </a:cubicBezTo>
                  <a:lnTo>
                    <a:pt x="5005" y="13310"/>
                  </a:lnTo>
                  <a:lnTo>
                    <a:pt x="5038" y="13411"/>
                  </a:lnTo>
                  <a:cubicBezTo>
                    <a:pt x="5038" y="13427"/>
                    <a:pt x="5030" y="13427"/>
                    <a:pt x="5025" y="13427"/>
                  </a:cubicBezTo>
                  <a:cubicBezTo>
                    <a:pt x="5021" y="13427"/>
                    <a:pt x="5021" y="13427"/>
                    <a:pt x="5038" y="13444"/>
                  </a:cubicBezTo>
                  <a:cubicBezTo>
                    <a:pt x="5071" y="13444"/>
                    <a:pt x="5071" y="13477"/>
                    <a:pt x="5071" y="13511"/>
                  </a:cubicBezTo>
                  <a:cubicBezTo>
                    <a:pt x="5071" y="13644"/>
                    <a:pt x="5071" y="13777"/>
                    <a:pt x="5071" y="13878"/>
                  </a:cubicBezTo>
                  <a:cubicBezTo>
                    <a:pt x="5005" y="14278"/>
                    <a:pt x="4938" y="14678"/>
                    <a:pt x="4804" y="15045"/>
                  </a:cubicBezTo>
                  <a:cubicBezTo>
                    <a:pt x="4538" y="15946"/>
                    <a:pt x="4171" y="16846"/>
                    <a:pt x="3770" y="17680"/>
                  </a:cubicBezTo>
                  <a:cubicBezTo>
                    <a:pt x="2903" y="19482"/>
                    <a:pt x="1902" y="21316"/>
                    <a:pt x="902" y="23084"/>
                  </a:cubicBezTo>
                  <a:lnTo>
                    <a:pt x="2703" y="24518"/>
                  </a:lnTo>
                  <a:cubicBezTo>
                    <a:pt x="4237" y="22984"/>
                    <a:pt x="5638" y="21283"/>
                    <a:pt x="6839" y="19482"/>
                  </a:cubicBezTo>
                  <a:cubicBezTo>
                    <a:pt x="7473" y="18514"/>
                    <a:pt x="8040" y="17513"/>
                    <a:pt x="8507" y="16446"/>
                  </a:cubicBezTo>
                  <a:cubicBezTo>
                    <a:pt x="8774" y="15846"/>
                    <a:pt x="8974" y="15245"/>
                    <a:pt x="9107" y="14611"/>
                  </a:cubicBezTo>
                  <a:cubicBezTo>
                    <a:pt x="9174" y="14211"/>
                    <a:pt x="9241" y="13811"/>
                    <a:pt x="9241" y="13411"/>
                  </a:cubicBezTo>
                  <a:cubicBezTo>
                    <a:pt x="9241" y="13177"/>
                    <a:pt x="9208" y="12944"/>
                    <a:pt x="9174" y="12710"/>
                  </a:cubicBezTo>
                  <a:lnTo>
                    <a:pt x="9141" y="12543"/>
                  </a:lnTo>
                  <a:lnTo>
                    <a:pt x="9141" y="12443"/>
                  </a:lnTo>
                  <a:lnTo>
                    <a:pt x="9107" y="12243"/>
                  </a:lnTo>
                  <a:cubicBezTo>
                    <a:pt x="8640" y="10008"/>
                    <a:pt x="7940" y="7873"/>
                    <a:pt x="7039" y="5805"/>
                  </a:cubicBezTo>
                  <a:cubicBezTo>
                    <a:pt x="6606" y="4804"/>
                    <a:pt x="6105" y="3837"/>
                    <a:pt x="5605" y="2870"/>
                  </a:cubicBezTo>
                  <a:cubicBezTo>
                    <a:pt x="5338" y="2369"/>
                    <a:pt x="5071" y="1902"/>
                    <a:pt x="4804" y="1435"/>
                  </a:cubicBezTo>
                  <a:cubicBezTo>
                    <a:pt x="4538" y="935"/>
                    <a:pt x="4271" y="501"/>
                    <a:pt x="3937" y="1"/>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3;p74">
              <a:extLst>
                <a:ext uri="{FF2B5EF4-FFF2-40B4-BE49-F238E27FC236}">
                  <a16:creationId xmlns:a16="http://schemas.microsoft.com/office/drawing/2014/main" id="{C09395D0-E23F-3839-470E-5463DEB28413}"/>
                </a:ext>
              </a:extLst>
            </p:cNvPr>
            <p:cNvSpPr/>
            <p:nvPr/>
          </p:nvSpPr>
          <p:spPr>
            <a:xfrm>
              <a:off x="2620860" y="2644101"/>
              <a:ext cx="30658" cy="15233"/>
            </a:xfrm>
            <a:custGeom>
              <a:avLst/>
              <a:gdLst/>
              <a:ahLst/>
              <a:cxnLst/>
              <a:rect l="l" t="t" r="r" b="b"/>
              <a:pathLst>
                <a:path w="1602" h="796" extrusionOk="0">
                  <a:moveTo>
                    <a:pt x="368" y="153"/>
                  </a:moveTo>
                  <a:cubicBezTo>
                    <a:pt x="701" y="220"/>
                    <a:pt x="1068" y="353"/>
                    <a:pt x="1335" y="553"/>
                  </a:cubicBezTo>
                  <a:cubicBezTo>
                    <a:pt x="1087" y="600"/>
                    <a:pt x="868" y="625"/>
                    <a:pt x="688" y="625"/>
                  </a:cubicBezTo>
                  <a:cubicBezTo>
                    <a:pt x="480" y="625"/>
                    <a:pt x="324" y="591"/>
                    <a:pt x="234" y="520"/>
                  </a:cubicBezTo>
                  <a:cubicBezTo>
                    <a:pt x="201" y="420"/>
                    <a:pt x="168" y="353"/>
                    <a:pt x="201" y="253"/>
                  </a:cubicBezTo>
                  <a:cubicBezTo>
                    <a:pt x="201" y="220"/>
                    <a:pt x="234" y="153"/>
                    <a:pt x="268" y="153"/>
                  </a:cubicBezTo>
                  <a:close/>
                  <a:moveTo>
                    <a:pt x="357" y="0"/>
                  </a:moveTo>
                  <a:cubicBezTo>
                    <a:pt x="312" y="0"/>
                    <a:pt x="271" y="6"/>
                    <a:pt x="234" y="19"/>
                  </a:cubicBezTo>
                  <a:cubicBezTo>
                    <a:pt x="134" y="53"/>
                    <a:pt x="67" y="153"/>
                    <a:pt x="67" y="220"/>
                  </a:cubicBezTo>
                  <a:cubicBezTo>
                    <a:pt x="1" y="386"/>
                    <a:pt x="34" y="520"/>
                    <a:pt x="134" y="620"/>
                  </a:cubicBezTo>
                  <a:cubicBezTo>
                    <a:pt x="272" y="730"/>
                    <a:pt x="456" y="795"/>
                    <a:pt x="629" y="795"/>
                  </a:cubicBezTo>
                  <a:cubicBezTo>
                    <a:pt x="665" y="795"/>
                    <a:pt x="700" y="792"/>
                    <a:pt x="735" y="787"/>
                  </a:cubicBezTo>
                  <a:cubicBezTo>
                    <a:pt x="1001" y="787"/>
                    <a:pt x="1268" y="753"/>
                    <a:pt x="1535" y="687"/>
                  </a:cubicBezTo>
                  <a:cubicBezTo>
                    <a:pt x="1569" y="687"/>
                    <a:pt x="1602" y="653"/>
                    <a:pt x="1602" y="620"/>
                  </a:cubicBezTo>
                  <a:cubicBezTo>
                    <a:pt x="1602" y="587"/>
                    <a:pt x="1602" y="553"/>
                    <a:pt x="1569" y="553"/>
                  </a:cubicBezTo>
                  <a:cubicBezTo>
                    <a:pt x="1478" y="493"/>
                    <a:pt x="766" y="0"/>
                    <a:pt x="3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84;p74">
              <a:extLst>
                <a:ext uri="{FF2B5EF4-FFF2-40B4-BE49-F238E27FC236}">
                  <a16:creationId xmlns:a16="http://schemas.microsoft.com/office/drawing/2014/main" id="{A3F2562B-77F0-12FB-256E-A477B8D8F770}"/>
                </a:ext>
              </a:extLst>
            </p:cNvPr>
            <p:cNvSpPr/>
            <p:nvPr/>
          </p:nvSpPr>
          <p:spPr>
            <a:xfrm>
              <a:off x="2634907" y="2630417"/>
              <a:ext cx="17894" cy="26831"/>
            </a:xfrm>
            <a:custGeom>
              <a:avLst/>
              <a:gdLst/>
              <a:ahLst/>
              <a:cxnLst/>
              <a:rect l="l" t="t" r="r" b="b"/>
              <a:pathLst>
                <a:path w="935" h="1402" extrusionOk="0">
                  <a:moveTo>
                    <a:pt x="368" y="134"/>
                  </a:moveTo>
                  <a:cubicBezTo>
                    <a:pt x="434" y="134"/>
                    <a:pt x="501" y="167"/>
                    <a:pt x="534" y="201"/>
                  </a:cubicBezTo>
                  <a:cubicBezTo>
                    <a:pt x="701" y="501"/>
                    <a:pt x="768" y="835"/>
                    <a:pt x="734" y="1201"/>
                  </a:cubicBezTo>
                  <a:cubicBezTo>
                    <a:pt x="468" y="968"/>
                    <a:pt x="167" y="468"/>
                    <a:pt x="201" y="267"/>
                  </a:cubicBezTo>
                  <a:cubicBezTo>
                    <a:pt x="234" y="201"/>
                    <a:pt x="234" y="134"/>
                    <a:pt x="334" y="134"/>
                  </a:cubicBezTo>
                  <a:close/>
                  <a:moveTo>
                    <a:pt x="334" y="1"/>
                  </a:moveTo>
                  <a:cubicBezTo>
                    <a:pt x="201" y="1"/>
                    <a:pt x="101" y="101"/>
                    <a:pt x="67" y="234"/>
                  </a:cubicBezTo>
                  <a:cubicBezTo>
                    <a:pt x="1" y="568"/>
                    <a:pt x="468" y="1201"/>
                    <a:pt x="768" y="1402"/>
                  </a:cubicBezTo>
                  <a:lnTo>
                    <a:pt x="835" y="1402"/>
                  </a:lnTo>
                  <a:cubicBezTo>
                    <a:pt x="868" y="1402"/>
                    <a:pt x="868" y="1368"/>
                    <a:pt x="868" y="1335"/>
                  </a:cubicBezTo>
                  <a:cubicBezTo>
                    <a:pt x="868" y="1302"/>
                    <a:pt x="935" y="401"/>
                    <a:pt x="634" y="101"/>
                  </a:cubicBezTo>
                  <a:cubicBezTo>
                    <a:pt x="534" y="34"/>
                    <a:pt x="434" y="1"/>
                    <a:pt x="3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385;p74">
              <a:extLst>
                <a:ext uri="{FF2B5EF4-FFF2-40B4-BE49-F238E27FC236}">
                  <a16:creationId xmlns:a16="http://schemas.microsoft.com/office/drawing/2014/main" id="{1A86D7CD-C90A-BBA8-E453-9609FB48ADCE}"/>
                </a:ext>
              </a:extLst>
            </p:cNvPr>
            <p:cNvSpPr/>
            <p:nvPr/>
          </p:nvSpPr>
          <p:spPr>
            <a:xfrm>
              <a:off x="2771537" y="2611145"/>
              <a:ext cx="38945" cy="14832"/>
            </a:xfrm>
            <a:custGeom>
              <a:avLst/>
              <a:gdLst/>
              <a:ahLst/>
              <a:cxnLst/>
              <a:rect l="l" t="t" r="r" b="b"/>
              <a:pathLst>
                <a:path w="2035" h="775" extrusionOk="0">
                  <a:moveTo>
                    <a:pt x="1368" y="140"/>
                  </a:moveTo>
                  <a:lnTo>
                    <a:pt x="1735" y="174"/>
                  </a:lnTo>
                  <a:cubicBezTo>
                    <a:pt x="1197" y="442"/>
                    <a:pt x="747" y="603"/>
                    <a:pt x="469" y="603"/>
                  </a:cubicBezTo>
                  <a:cubicBezTo>
                    <a:pt x="403" y="603"/>
                    <a:pt x="346" y="593"/>
                    <a:pt x="300" y="574"/>
                  </a:cubicBezTo>
                  <a:cubicBezTo>
                    <a:pt x="234" y="541"/>
                    <a:pt x="200" y="507"/>
                    <a:pt x="167" y="407"/>
                  </a:cubicBezTo>
                  <a:cubicBezTo>
                    <a:pt x="167" y="407"/>
                    <a:pt x="167" y="374"/>
                    <a:pt x="167" y="340"/>
                  </a:cubicBezTo>
                  <a:cubicBezTo>
                    <a:pt x="300" y="207"/>
                    <a:pt x="834" y="140"/>
                    <a:pt x="1368" y="140"/>
                  </a:cubicBezTo>
                  <a:close/>
                  <a:moveTo>
                    <a:pt x="1245" y="0"/>
                  </a:moveTo>
                  <a:cubicBezTo>
                    <a:pt x="773" y="0"/>
                    <a:pt x="220" y="48"/>
                    <a:pt x="67" y="240"/>
                  </a:cubicBezTo>
                  <a:cubicBezTo>
                    <a:pt x="0" y="307"/>
                    <a:pt x="0" y="374"/>
                    <a:pt x="33" y="474"/>
                  </a:cubicBezTo>
                  <a:cubicBezTo>
                    <a:pt x="33" y="574"/>
                    <a:pt x="133" y="674"/>
                    <a:pt x="234" y="707"/>
                  </a:cubicBezTo>
                  <a:cubicBezTo>
                    <a:pt x="300" y="741"/>
                    <a:pt x="400" y="774"/>
                    <a:pt x="467" y="774"/>
                  </a:cubicBezTo>
                  <a:cubicBezTo>
                    <a:pt x="1034" y="674"/>
                    <a:pt x="1534" y="474"/>
                    <a:pt x="2001" y="174"/>
                  </a:cubicBezTo>
                  <a:cubicBezTo>
                    <a:pt x="2035" y="140"/>
                    <a:pt x="2035" y="107"/>
                    <a:pt x="2035" y="74"/>
                  </a:cubicBezTo>
                  <a:cubicBezTo>
                    <a:pt x="2035" y="40"/>
                    <a:pt x="2001" y="40"/>
                    <a:pt x="1968" y="40"/>
                  </a:cubicBezTo>
                  <a:cubicBezTo>
                    <a:pt x="1897" y="26"/>
                    <a:pt x="1593" y="0"/>
                    <a:pt x="12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386;p74">
              <a:extLst>
                <a:ext uri="{FF2B5EF4-FFF2-40B4-BE49-F238E27FC236}">
                  <a16:creationId xmlns:a16="http://schemas.microsoft.com/office/drawing/2014/main" id="{019D9AE7-553D-0642-3BF3-311D73577A5F}"/>
                </a:ext>
              </a:extLst>
            </p:cNvPr>
            <p:cNvSpPr/>
            <p:nvPr/>
          </p:nvSpPr>
          <p:spPr>
            <a:xfrm>
              <a:off x="2781738" y="2595183"/>
              <a:ext cx="29395" cy="19291"/>
            </a:xfrm>
            <a:custGeom>
              <a:avLst/>
              <a:gdLst/>
              <a:ahLst/>
              <a:cxnLst/>
              <a:rect l="l" t="t" r="r" b="b"/>
              <a:pathLst>
                <a:path w="1536" h="1008" extrusionOk="0">
                  <a:moveTo>
                    <a:pt x="468" y="140"/>
                  </a:moveTo>
                  <a:cubicBezTo>
                    <a:pt x="868" y="140"/>
                    <a:pt x="1168" y="641"/>
                    <a:pt x="1302" y="841"/>
                  </a:cubicBezTo>
                  <a:cubicBezTo>
                    <a:pt x="868" y="808"/>
                    <a:pt x="201" y="507"/>
                    <a:pt x="134" y="307"/>
                  </a:cubicBezTo>
                  <a:cubicBezTo>
                    <a:pt x="134" y="274"/>
                    <a:pt x="201" y="240"/>
                    <a:pt x="268" y="207"/>
                  </a:cubicBezTo>
                  <a:cubicBezTo>
                    <a:pt x="334" y="174"/>
                    <a:pt x="401" y="140"/>
                    <a:pt x="468" y="140"/>
                  </a:cubicBezTo>
                  <a:close/>
                  <a:moveTo>
                    <a:pt x="496" y="1"/>
                  </a:moveTo>
                  <a:cubicBezTo>
                    <a:pt x="401" y="1"/>
                    <a:pt x="303" y="23"/>
                    <a:pt x="201" y="74"/>
                  </a:cubicBezTo>
                  <a:cubicBezTo>
                    <a:pt x="1" y="140"/>
                    <a:pt x="1" y="274"/>
                    <a:pt x="1" y="341"/>
                  </a:cubicBezTo>
                  <a:cubicBezTo>
                    <a:pt x="67" y="674"/>
                    <a:pt x="1035" y="1008"/>
                    <a:pt x="1435" y="1008"/>
                  </a:cubicBezTo>
                  <a:cubicBezTo>
                    <a:pt x="1468" y="1008"/>
                    <a:pt x="1502" y="1008"/>
                    <a:pt x="1502" y="974"/>
                  </a:cubicBezTo>
                  <a:cubicBezTo>
                    <a:pt x="1535" y="941"/>
                    <a:pt x="1535" y="908"/>
                    <a:pt x="1502" y="908"/>
                  </a:cubicBezTo>
                  <a:cubicBezTo>
                    <a:pt x="1502" y="850"/>
                    <a:pt x="1081" y="1"/>
                    <a:pt x="4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387;p74">
              <a:extLst>
                <a:ext uri="{FF2B5EF4-FFF2-40B4-BE49-F238E27FC236}">
                  <a16:creationId xmlns:a16="http://schemas.microsoft.com/office/drawing/2014/main" id="{81A5441C-A7C0-2B45-BB33-3520D17E3C57}"/>
                </a:ext>
              </a:extLst>
            </p:cNvPr>
            <p:cNvSpPr/>
            <p:nvPr/>
          </p:nvSpPr>
          <p:spPr>
            <a:xfrm>
              <a:off x="2717260" y="1095677"/>
              <a:ext cx="84282" cy="68340"/>
            </a:xfrm>
            <a:custGeom>
              <a:avLst/>
              <a:gdLst/>
              <a:ahLst/>
              <a:cxnLst/>
              <a:rect l="l" t="t" r="r" b="b"/>
              <a:pathLst>
                <a:path w="4404" h="3571" extrusionOk="0">
                  <a:moveTo>
                    <a:pt x="1" y="1"/>
                  </a:moveTo>
                  <a:lnTo>
                    <a:pt x="1568" y="3570"/>
                  </a:lnTo>
                  <a:cubicBezTo>
                    <a:pt x="1568" y="3570"/>
                    <a:pt x="4404" y="3570"/>
                    <a:pt x="4270" y="2102"/>
                  </a:cubicBezTo>
                  <a:lnTo>
                    <a:pt x="3070" y="535"/>
                  </a:lnTo>
                  <a:lnTo>
                    <a:pt x="1"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3388;p74">
              <a:extLst>
                <a:ext uri="{FF2B5EF4-FFF2-40B4-BE49-F238E27FC236}">
                  <a16:creationId xmlns:a16="http://schemas.microsoft.com/office/drawing/2014/main" id="{337AA51F-99A9-E680-D147-2B80F70F4F33}"/>
                </a:ext>
              </a:extLst>
            </p:cNvPr>
            <p:cNvSpPr/>
            <p:nvPr/>
          </p:nvSpPr>
          <p:spPr>
            <a:xfrm>
              <a:off x="2673223" y="1095677"/>
              <a:ext cx="74062" cy="89391"/>
            </a:xfrm>
            <a:custGeom>
              <a:avLst/>
              <a:gdLst/>
              <a:ahLst/>
              <a:cxnLst/>
              <a:rect l="l" t="t" r="r" b="b"/>
              <a:pathLst>
                <a:path w="3870" h="4671" extrusionOk="0">
                  <a:moveTo>
                    <a:pt x="2268" y="1"/>
                  </a:moveTo>
                  <a:lnTo>
                    <a:pt x="0" y="1802"/>
                  </a:lnTo>
                  <a:lnTo>
                    <a:pt x="1434" y="4671"/>
                  </a:lnTo>
                  <a:lnTo>
                    <a:pt x="3869" y="3570"/>
                  </a:lnTo>
                  <a:lnTo>
                    <a:pt x="2268"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3389;p74">
              <a:extLst>
                <a:ext uri="{FF2B5EF4-FFF2-40B4-BE49-F238E27FC236}">
                  <a16:creationId xmlns:a16="http://schemas.microsoft.com/office/drawing/2014/main" id="{35EB4A4D-E2A1-0431-6EA9-CC40235FF20F}"/>
                </a:ext>
              </a:extLst>
            </p:cNvPr>
            <p:cNvSpPr/>
            <p:nvPr/>
          </p:nvSpPr>
          <p:spPr>
            <a:xfrm>
              <a:off x="2723652" y="2449118"/>
              <a:ext cx="116834" cy="123226"/>
            </a:xfrm>
            <a:custGeom>
              <a:avLst/>
              <a:gdLst/>
              <a:ahLst/>
              <a:cxnLst/>
              <a:rect l="l" t="t" r="r" b="b"/>
              <a:pathLst>
                <a:path w="6105" h="6439" extrusionOk="0">
                  <a:moveTo>
                    <a:pt x="5271" y="0"/>
                  </a:moveTo>
                  <a:lnTo>
                    <a:pt x="0" y="4837"/>
                  </a:lnTo>
                  <a:lnTo>
                    <a:pt x="1501" y="6438"/>
                  </a:lnTo>
                  <a:lnTo>
                    <a:pt x="6105" y="2068"/>
                  </a:lnTo>
                  <a:lnTo>
                    <a:pt x="52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3390;p74">
              <a:extLst>
                <a:ext uri="{FF2B5EF4-FFF2-40B4-BE49-F238E27FC236}">
                  <a16:creationId xmlns:a16="http://schemas.microsoft.com/office/drawing/2014/main" id="{57850870-FADA-A59F-2FA3-C034DD29F4DA}"/>
                </a:ext>
              </a:extLst>
            </p:cNvPr>
            <p:cNvSpPr/>
            <p:nvPr/>
          </p:nvSpPr>
          <p:spPr>
            <a:xfrm>
              <a:off x="2618946" y="2531471"/>
              <a:ext cx="128968" cy="40878"/>
            </a:xfrm>
            <a:custGeom>
              <a:avLst/>
              <a:gdLst/>
              <a:ahLst/>
              <a:cxnLst/>
              <a:rect l="l" t="t" r="r" b="b"/>
              <a:pathLst>
                <a:path w="6739" h="2136" extrusionOk="0">
                  <a:moveTo>
                    <a:pt x="1" y="0"/>
                  </a:moveTo>
                  <a:lnTo>
                    <a:pt x="334" y="2135"/>
                  </a:lnTo>
                  <a:lnTo>
                    <a:pt x="6439" y="2135"/>
                  </a:lnTo>
                  <a:lnTo>
                    <a:pt x="6739" y="33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3391;p74">
              <a:extLst>
                <a:ext uri="{FF2B5EF4-FFF2-40B4-BE49-F238E27FC236}">
                  <a16:creationId xmlns:a16="http://schemas.microsoft.com/office/drawing/2014/main" id="{ABD46923-A2AF-694E-24F5-1AD26D8F2FE5}"/>
                </a:ext>
              </a:extLst>
            </p:cNvPr>
            <p:cNvSpPr/>
            <p:nvPr/>
          </p:nvSpPr>
          <p:spPr>
            <a:xfrm>
              <a:off x="2702083" y="635529"/>
              <a:ext cx="213728" cy="269284"/>
            </a:xfrm>
            <a:custGeom>
              <a:avLst/>
              <a:gdLst/>
              <a:ahLst/>
              <a:cxnLst/>
              <a:rect l="l" t="t" r="r" b="b"/>
              <a:pathLst>
                <a:path w="11168" h="14071" extrusionOk="0">
                  <a:moveTo>
                    <a:pt x="4491" y="1"/>
                  </a:moveTo>
                  <a:cubicBezTo>
                    <a:pt x="1801" y="1"/>
                    <a:pt x="1" y="2246"/>
                    <a:pt x="1161" y="5664"/>
                  </a:cubicBezTo>
                  <a:cubicBezTo>
                    <a:pt x="2395" y="9267"/>
                    <a:pt x="4930" y="14070"/>
                    <a:pt x="4930" y="14070"/>
                  </a:cubicBezTo>
                  <a:lnTo>
                    <a:pt x="11168" y="10601"/>
                  </a:lnTo>
                  <a:cubicBezTo>
                    <a:pt x="11168" y="10601"/>
                    <a:pt x="8199" y="460"/>
                    <a:pt x="5264" y="60"/>
                  </a:cubicBezTo>
                  <a:cubicBezTo>
                    <a:pt x="4999" y="20"/>
                    <a:pt x="4741" y="1"/>
                    <a:pt x="44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3392;p74">
              <a:extLst>
                <a:ext uri="{FF2B5EF4-FFF2-40B4-BE49-F238E27FC236}">
                  <a16:creationId xmlns:a16="http://schemas.microsoft.com/office/drawing/2014/main" id="{09CDBE4C-2979-E4A1-69D5-448F6DF00E79}"/>
                </a:ext>
              </a:extLst>
            </p:cNvPr>
            <p:cNvSpPr/>
            <p:nvPr/>
          </p:nvSpPr>
          <p:spPr>
            <a:xfrm>
              <a:off x="2578085" y="659012"/>
              <a:ext cx="47270" cy="51097"/>
            </a:xfrm>
            <a:custGeom>
              <a:avLst/>
              <a:gdLst/>
              <a:ahLst/>
              <a:cxnLst/>
              <a:rect l="l" t="t" r="r" b="b"/>
              <a:pathLst>
                <a:path w="2470" h="2670" extrusionOk="0">
                  <a:moveTo>
                    <a:pt x="1268" y="1"/>
                  </a:moveTo>
                  <a:lnTo>
                    <a:pt x="1" y="1335"/>
                  </a:lnTo>
                  <a:lnTo>
                    <a:pt x="601" y="2602"/>
                  </a:lnTo>
                  <a:lnTo>
                    <a:pt x="1602" y="2669"/>
                  </a:lnTo>
                  <a:lnTo>
                    <a:pt x="2469" y="1435"/>
                  </a:lnTo>
                  <a:lnTo>
                    <a:pt x="12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3393;p74">
              <a:extLst>
                <a:ext uri="{FF2B5EF4-FFF2-40B4-BE49-F238E27FC236}">
                  <a16:creationId xmlns:a16="http://schemas.microsoft.com/office/drawing/2014/main" id="{BF9FE226-8860-21DF-FAC1-00D591FC888D}"/>
                </a:ext>
              </a:extLst>
            </p:cNvPr>
            <p:cNvSpPr/>
            <p:nvPr/>
          </p:nvSpPr>
          <p:spPr>
            <a:xfrm>
              <a:off x="2542335" y="704332"/>
              <a:ext cx="67689" cy="372837"/>
            </a:xfrm>
            <a:custGeom>
              <a:avLst/>
              <a:gdLst/>
              <a:ahLst/>
              <a:cxnLst/>
              <a:rect l="l" t="t" r="r" b="b"/>
              <a:pathLst>
                <a:path w="3537" h="19482" extrusionOk="0">
                  <a:moveTo>
                    <a:pt x="2603" y="1"/>
                  </a:moveTo>
                  <a:cubicBezTo>
                    <a:pt x="2603" y="1"/>
                    <a:pt x="234" y="9841"/>
                    <a:pt x="134" y="11876"/>
                  </a:cubicBezTo>
                  <a:cubicBezTo>
                    <a:pt x="1" y="14711"/>
                    <a:pt x="1168" y="19482"/>
                    <a:pt x="1168" y="19482"/>
                  </a:cubicBezTo>
                  <a:cubicBezTo>
                    <a:pt x="1168" y="19482"/>
                    <a:pt x="2836" y="15512"/>
                    <a:pt x="3170" y="11809"/>
                  </a:cubicBezTo>
                  <a:cubicBezTo>
                    <a:pt x="3537" y="8073"/>
                    <a:pt x="3270" y="2102"/>
                    <a:pt x="343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3394;p74">
              <a:extLst>
                <a:ext uri="{FF2B5EF4-FFF2-40B4-BE49-F238E27FC236}">
                  <a16:creationId xmlns:a16="http://schemas.microsoft.com/office/drawing/2014/main" id="{2889AE68-561E-4F86-4409-310B983073FF}"/>
                </a:ext>
              </a:extLst>
            </p:cNvPr>
            <p:cNvSpPr/>
            <p:nvPr/>
          </p:nvSpPr>
          <p:spPr>
            <a:xfrm>
              <a:off x="2542335" y="704332"/>
              <a:ext cx="67689" cy="372837"/>
            </a:xfrm>
            <a:custGeom>
              <a:avLst/>
              <a:gdLst/>
              <a:ahLst/>
              <a:cxnLst/>
              <a:rect l="l" t="t" r="r" b="b"/>
              <a:pathLst>
                <a:path w="3537" h="19482" extrusionOk="0">
                  <a:moveTo>
                    <a:pt x="2603" y="1"/>
                  </a:moveTo>
                  <a:cubicBezTo>
                    <a:pt x="2603" y="1"/>
                    <a:pt x="234" y="9841"/>
                    <a:pt x="134" y="11876"/>
                  </a:cubicBezTo>
                  <a:cubicBezTo>
                    <a:pt x="1" y="14711"/>
                    <a:pt x="1168" y="19482"/>
                    <a:pt x="1168" y="19482"/>
                  </a:cubicBezTo>
                  <a:cubicBezTo>
                    <a:pt x="1168" y="19482"/>
                    <a:pt x="2836" y="15512"/>
                    <a:pt x="3170" y="11809"/>
                  </a:cubicBezTo>
                  <a:cubicBezTo>
                    <a:pt x="3537" y="8073"/>
                    <a:pt x="3270" y="2102"/>
                    <a:pt x="34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3395;p74">
              <a:extLst>
                <a:ext uri="{FF2B5EF4-FFF2-40B4-BE49-F238E27FC236}">
                  <a16:creationId xmlns:a16="http://schemas.microsoft.com/office/drawing/2014/main" id="{D7935A4A-DBF1-97C2-8C0F-0974F27ECD2D}"/>
                </a:ext>
              </a:extLst>
            </p:cNvPr>
            <p:cNvSpPr/>
            <p:nvPr/>
          </p:nvSpPr>
          <p:spPr>
            <a:xfrm>
              <a:off x="2602353" y="606017"/>
              <a:ext cx="114921" cy="101524"/>
            </a:xfrm>
            <a:custGeom>
              <a:avLst/>
              <a:gdLst/>
              <a:ahLst/>
              <a:cxnLst/>
              <a:rect l="l" t="t" r="r" b="b"/>
              <a:pathLst>
                <a:path w="6005" h="5305" extrusionOk="0">
                  <a:moveTo>
                    <a:pt x="4537" y="1"/>
                  </a:moveTo>
                  <a:cubicBezTo>
                    <a:pt x="4537" y="1"/>
                    <a:pt x="4370" y="1702"/>
                    <a:pt x="0" y="2770"/>
                  </a:cubicBezTo>
                  <a:cubicBezTo>
                    <a:pt x="467" y="3537"/>
                    <a:pt x="734" y="4404"/>
                    <a:pt x="801" y="5305"/>
                  </a:cubicBezTo>
                  <a:cubicBezTo>
                    <a:pt x="801" y="5305"/>
                    <a:pt x="6005" y="3470"/>
                    <a:pt x="5738" y="801"/>
                  </a:cubicBezTo>
                  <a:cubicBezTo>
                    <a:pt x="5738" y="801"/>
                    <a:pt x="5004" y="368"/>
                    <a:pt x="45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3396;p74">
              <a:extLst>
                <a:ext uri="{FF2B5EF4-FFF2-40B4-BE49-F238E27FC236}">
                  <a16:creationId xmlns:a16="http://schemas.microsoft.com/office/drawing/2014/main" id="{E8AFC6CC-3999-1B28-DB10-E87377613979}"/>
                </a:ext>
              </a:extLst>
            </p:cNvPr>
            <p:cNvSpPr/>
            <p:nvPr/>
          </p:nvSpPr>
          <p:spPr>
            <a:xfrm>
              <a:off x="2537225" y="615606"/>
              <a:ext cx="65144" cy="88741"/>
            </a:xfrm>
            <a:custGeom>
              <a:avLst/>
              <a:gdLst/>
              <a:ahLst/>
              <a:cxnLst/>
              <a:rect l="l" t="t" r="r" b="b"/>
              <a:pathLst>
                <a:path w="3404" h="4637" extrusionOk="0">
                  <a:moveTo>
                    <a:pt x="2069" y="0"/>
                  </a:moveTo>
                  <a:lnTo>
                    <a:pt x="2069" y="0"/>
                  </a:lnTo>
                  <a:cubicBezTo>
                    <a:pt x="1602" y="100"/>
                    <a:pt x="1168" y="234"/>
                    <a:pt x="735" y="401"/>
                  </a:cubicBezTo>
                  <a:cubicBezTo>
                    <a:pt x="1" y="3069"/>
                    <a:pt x="2369" y="4637"/>
                    <a:pt x="2369" y="4637"/>
                  </a:cubicBezTo>
                  <a:cubicBezTo>
                    <a:pt x="2569" y="3803"/>
                    <a:pt x="2903" y="3002"/>
                    <a:pt x="3403" y="2269"/>
                  </a:cubicBezTo>
                  <a:cubicBezTo>
                    <a:pt x="1736" y="1702"/>
                    <a:pt x="2069" y="0"/>
                    <a:pt x="20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12"/>
                                        </p:tgtEl>
                                        <p:attrNameLst>
                                          <p:attrName>style.visibility</p:attrName>
                                        </p:attrNameLst>
                                      </p:cBhvr>
                                      <p:to>
                                        <p:strVal val="visible"/>
                                      </p:to>
                                    </p:set>
                                    <p:animEffect transition="in" filter="fade">
                                      <p:cBhvr>
                                        <p:cTn id="7" dur="1000"/>
                                        <p:tgtEl>
                                          <p:spTgt spid="1112"/>
                                        </p:tgtEl>
                                      </p:cBhvr>
                                    </p:animEffect>
                                  </p:childTnLst>
                                </p:cTn>
                              </p:par>
                              <p:par>
                                <p:cTn id="8" presetID="10" presetClass="entr" presetSubtype="0" fill="hold" nodeType="withEffect">
                                  <p:stCondLst>
                                    <p:cond delay="0"/>
                                  </p:stCondLst>
                                  <p:childTnLst>
                                    <p:set>
                                      <p:cBhvr>
                                        <p:cTn id="9" dur="1" fill="hold">
                                          <p:stCondLst>
                                            <p:cond delay="0"/>
                                          </p:stCondLst>
                                        </p:cTn>
                                        <p:tgtEl>
                                          <p:spTgt spid="1113"/>
                                        </p:tgtEl>
                                        <p:attrNameLst>
                                          <p:attrName>style.visibility</p:attrName>
                                        </p:attrNameLst>
                                      </p:cBhvr>
                                      <p:to>
                                        <p:strVal val="visible"/>
                                      </p:to>
                                    </p:set>
                                    <p:animEffect transition="in" filter="fade">
                                      <p:cBhvr>
                                        <p:cTn id="10" dur="1000"/>
                                        <p:tgtEl>
                                          <p:spTgt spid="1113"/>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645"/>
        <p:cNvGrpSpPr/>
        <p:nvPr/>
      </p:nvGrpSpPr>
      <p:grpSpPr>
        <a:xfrm>
          <a:off x="0" y="0"/>
          <a:ext cx="0" cy="0"/>
          <a:chOff x="0" y="0"/>
          <a:chExt cx="0" cy="0"/>
        </a:xfrm>
      </p:grpSpPr>
      <p:sp>
        <p:nvSpPr>
          <p:cNvPr id="2646" name="Google Shape;2646;p64"/>
          <p:cNvSpPr/>
          <p:nvPr/>
        </p:nvSpPr>
        <p:spPr>
          <a:xfrm>
            <a:off x="1587555" y="1609176"/>
            <a:ext cx="720900" cy="6837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64"/>
          <p:cNvSpPr/>
          <p:nvPr/>
        </p:nvSpPr>
        <p:spPr>
          <a:xfrm>
            <a:off x="6784684" y="1621190"/>
            <a:ext cx="720900" cy="6837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64"/>
          <p:cNvSpPr txBox="1">
            <a:spLocks noGrp="1"/>
          </p:cNvSpPr>
          <p:nvPr>
            <p:ph type="title" idx="6"/>
          </p:nvPr>
        </p:nvSpPr>
        <p:spPr>
          <a:xfrm>
            <a:off x="720000" y="532925"/>
            <a:ext cx="7704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Targets</a:t>
            </a:r>
            <a:endParaRPr dirty="0"/>
          </a:p>
        </p:txBody>
      </p:sp>
      <p:sp>
        <p:nvSpPr>
          <p:cNvPr id="2649" name="Google Shape;2649;p64"/>
          <p:cNvSpPr txBox="1">
            <a:spLocks noGrp="1"/>
          </p:cNvSpPr>
          <p:nvPr>
            <p:ph type="title"/>
          </p:nvPr>
        </p:nvSpPr>
        <p:spPr>
          <a:xfrm>
            <a:off x="5860384" y="2370425"/>
            <a:ext cx="300603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Debts solutions</a:t>
            </a:r>
            <a:endParaRPr dirty="0"/>
          </a:p>
        </p:txBody>
      </p:sp>
      <p:sp>
        <p:nvSpPr>
          <p:cNvPr id="2650" name="Google Shape;2650;p64"/>
          <p:cNvSpPr txBox="1">
            <a:spLocks noGrp="1"/>
          </p:cNvSpPr>
          <p:nvPr>
            <p:ph type="subTitle" idx="1"/>
          </p:nvPr>
        </p:nvSpPr>
        <p:spPr>
          <a:xfrm>
            <a:off x="6074229" y="2954642"/>
            <a:ext cx="2569500" cy="70294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333333"/>
                </a:solidFill>
                <a:latin typeface="Roboto" panose="02000000000000000000" pitchFamily="2" charset="0"/>
              </a:rPr>
              <a:t>Propose solutions to</a:t>
            </a:r>
            <a:r>
              <a:rPr lang="en-US" dirty="0">
                <a:solidFill>
                  <a:srgbClr val="333333"/>
                </a:solidFill>
                <a:latin typeface="Roboto" panose="02000000000000000000" pitchFamily="2" charset="0"/>
              </a:rPr>
              <a:t> deal with not credible client's debts</a:t>
            </a:r>
            <a:endParaRPr dirty="0">
              <a:solidFill>
                <a:srgbClr val="333333"/>
              </a:solidFill>
              <a:latin typeface="Roboto" panose="02000000000000000000" pitchFamily="2" charset="0"/>
            </a:endParaRPr>
          </a:p>
        </p:txBody>
      </p:sp>
      <p:sp>
        <p:nvSpPr>
          <p:cNvPr id="2651" name="Google Shape;2651;p64"/>
          <p:cNvSpPr txBox="1">
            <a:spLocks noGrp="1"/>
          </p:cNvSpPr>
          <p:nvPr>
            <p:ph type="title" idx="2"/>
          </p:nvPr>
        </p:nvSpPr>
        <p:spPr>
          <a:xfrm>
            <a:off x="714116" y="2370425"/>
            <a:ext cx="2569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New criteria</a:t>
            </a:r>
            <a:endParaRPr dirty="0"/>
          </a:p>
        </p:txBody>
      </p:sp>
      <p:sp>
        <p:nvSpPr>
          <p:cNvPr id="2652" name="Google Shape;2652;p64"/>
          <p:cNvSpPr txBox="1">
            <a:spLocks noGrp="1"/>
          </p:cNvSpPr>
          <p:nvPr>
            <p:ph type="subTitle" idx="3"/>
          </p:nvPr>
        </p:nvSpPr>
        <p:spPr>
          <a:xfrm>
            <a:off x="714116" y="2909747"/>
            <a:ext cx="2569500" cy="1098917"/>
          </a:xfrm>
          <a:prstGeom prst="rect">
            <a:avLst/>
          </a:prstGeom>
        </p:spPr>
        <p:txBody>
          <a:bodyPr spcFirstLastPara="1" wrap="square" lIns="91425" tIns="91425" rIns="91425" bIns="91425" anchor="ctr" anchorCtr="0">
            <a:noAutofit/>
          </a:bodyPr>
          <a:lstStyle/>
          <a:p>
            <a:pPr marL="0" indent="0"/>
            <a:r>
              <a:rPr lang="en-US" dirty="0">
                <a:solidFill>
                  <a:srgbClr val="000000"/>
                </a:solidFill>
                <a:latin typeface="Helvetica Neue"/>
              </a:rPr>
              <a:t>F</a:t>
            </a:r>
            <a:r>
              <a:rPr lang="en-US" b="0" i="0" dirty="0">
                <a:solidFill>
                  <a:srgbClr val="000000"/>
                </a:solidFill>
                <a:effectLst/>
                <a:latin typeface="Helvetica Neue"/>
              </a:rPr>
              <a:t>ind a much better criteria to know if a customer should be approved or not</a:t>
            </a:r>
            <a:endParaRPr lang="en-US" dirty="0"/>
          </a:p>
          <a:p>
            <a:pPr marL="0" lvl="0" indent="0" algn="ctr" rtl="0">
              <a:spcBef>
                <a:spcPts val="0"/>
              </a:spcBef>
              <a:spcAft>
                <a:spcPts val="0"/>
              </a:spcAft>
              <a:buNone/>
            </a:pPr>
            <a:endParaRPr dirty="0"/>
          </a:p>
        </p:txBody>
      </p:sp>
      <p:sp>
        <p:nvSpPr>
          <p:cNvPr id="2653" name="Google Shape;2653;p64"/>
          <p:cNvSpPr txBox="1">
            <a:spLocks noGrp="1"/>
          </p:cNvSpPr>
          <p:nvPr>
            <p:ph type="title" idx="4"/>
          </p:nvPr>
        </p:nvSpPr>
        <p:spPr>
          <a:xfrm>
            <a:off x="3286429" y="2370425"/>
            <a:ext cx="27878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Credit limit</a:t>
            </a:r>
            <a:endParaRPr dirty="0"/>
          </a:p>
        </p:txBody>
      </p:sp>
      <p:sp>
        <p:nvSpPr>
          <p:cNvPr id="2654" name="Google Shape;2654;p64"/>
          <p:cNvSpPr txBox="1">
            <a:spLocks noGrp="1"/>
          </p:cNvSpPr>
          <p:nvPr>
            <p:ph type="subTitle" idx="5"/>
          </p:nvPr>
        </p:nvSpPr>
        <p:spPr>
          <a:xfrm>
            <a:off x="3286429" y="2909748"/>
            <a:ext cx="2569500" cy="56732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0" i="0" dirty="0">
                <a:solidFill>
                  <a:srgbClr val="333333"/>
                </a:solidFill>
                <a:effectLst/>
                <a:latin typeface="Roboto" panose="02000000000000000000" pitchFamily="2" charset="0"/>
              </a:rPr>
              <a:t>Understand how much credit to allow a client</a:t>
            </a:r>
            <a:endParaRPr dirty="0"/>
          </a:p>
        </p:txBody>
      </p:sp>
      <p:sp>
        <p:nvSpPr>
          <p:cNvPr id="2655" name="Google Shape;2655;p64"/>
          <p:cNvSpPr/>
          <p:nvPr/>
        </p:nvSpPr>
        <p:spPr>
          <a:xfrm>
            <a:off x="4319879" y="1625117"/>
            <a:ext cx="720900" cy="6837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656" name="Google Shape;2656;p64"/>
          <p:cNvGrpSpPr/>
          <p:nvPr/>
        </p:nvGrpSpPr>
        <p:grpSpPr>
          <a:xfrm>
            <a:off x="1761547" y="1804777"/>
            <a:ext cx="372915" cy="373225"/>
            <a:chOff x="2832350" y="2220075"/>
            <a:chExt cx="1546725" cy="1546725"/>
          </a:xfrm>
        </p:grpSpPr>
        <p:sp>
          <p:nvSpPr>
            <p:cNvPr id="2657" name="Google Shape;2657;p64"/>
            <p:cNvSpPr/>
            <p:nvPr/>
          </p:nvSpPr>
          <p:spPr>
            <a:xfrm>
              <a:off x="2832350" y="2220075"/>
              <a:ext cx="262825" cy="265875"/>
            </a:xfrm>
            <a:custGeom>
              <a:avLst/>
              <a:gdLst/>
              <a:ahLst/>
              <a:cxnLst/>
              <a:rect l="l" t="t" r="r" b="b"/>
              <a:pathLst>
                <a:path w="10513" h="10635" extrusionOk="0">
                  <a:moveTo>
                    <a:pt x="0" y="0"/>
                  </a:moveTo>
                  <a:lnTo>
                    <a:pt x="0" y="10634"/>
                  </a:lnTo>
                  <a:lnTo>
                    <a:pt x="514" y="10543"/>
                  </a:lnTo>
                  <a:lnTo>
                    <a:pt x="1027" y="10453"/>
                  </a:lnTo>
                  <a:lnTo>
                    <a:pt x="1510" y="10332"/>
                  </a:lnTo>
                  <a:lnTo>
                    <a:pt x="1994" y="10181"/>
                  </a:lnTo>
                  <a:lnTo>
                    <a:pt x="2447" y="10030"/>
                  </a:lnTo>
                  <a:lnTo>
                    <a:pt x="2930" y="9818"/>
                  </a:lnTo>
                  <a:lnTo>
                    <a:pt x="3383" y="9637"/>
                  </a:lnTo>
                  <a:lnTo>
                    <a:pt x="3837" y="9426"/>
                  </a:lnTo>
                  <a:lnTo>
                    <a:pt x="4260" y="9184"/>
                  </a:lnTo>
                  <a:lnTo>
                    <a:pt x="4682" y="8912"/>
                  </a:lnTo>
                  <a:lnTo>
                    <a:pt x="5105" y="8640"/>
                  </a:lnTo>
                  <a:lnTo>
                    <a:pt x="5498" y="8368"/>
                  </a:lnTo>
                  <a:lnTo>
                    <a:pt x="5891" y="8066"/>
                  </a:lnTo>
                  <a:lnTo>
                    <a:pt x="6284" y="7764"/>
                  </a:lnTo>
                  <a:lnTo>
                    <a:pt x="6646" y="7432"/>
                  </a:lnTo>
                  <a:lnTo>
                    <a:pt x="7009" y="7069"/>
                  </a:lnTo>
                  <a:lnTo>
                    <a:pt x="7341" y="6707"/>
                  </a:lnTo>
                  <a:lnTo>
                    <a:pt x="7673" y="6344"/>
                  </a:lnTo>
                  <a:lnTo>
                    <a:pt x="7975" y="5952"/>
                  </a:lnTo>
                  <a:lnTo>
                    <a:pt x="8277" y="5559"/>
                  </a:lnTo>
                  <a:lnTo>
                    <a:pt x="8549" y="5166"/>
                  </a:lnTo>
                  <a:lnTo>
                    <a:pt x="8821" y="4743"/>
                  </a:lnTo>
                  <a:lnTo>
                    <a:pt x="9093" y="4290"/>
                  </a:lnTo>
                  <a:lnTo>
                    <a:pt x="9305" y="3867"/>
                  </a:lnTo>
                  <a:lnTo>
                    <a:pt x="9516" y="3414"/>
                  </a:lnTo>
                  <a:lnTo>
                    <a:pt x="9727" y="2931"/>
                  </a:lnTo>
                  <a:lnTo>
                    <a:pt x="9909" y="2478"/>
                  </a:lnTo>
                  <a:lnTo>
                    <a:pt x="10060" y="1994"/>
                  </a:lnTo>
                  <a:lnTo>
                    <a:pt x="10211" y="1511"/>
                  </a:lnTo>
                  <a:lnTo>
                    <a:pt x="10332" y="997"/>
                  </a:lnTo>
                  <a:lnTo>
                    <a:pt x="10452" y="514"/>
                  </a:lnTo>
                  <a:lnTo>
                    <a:pt x="105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64"/>
            <p:cNvSpPr/>
            <p:nvPr/>
          </p:nvSpPr>
          <p:spPr>
            <a:xfrm>
              <a:off x="2832350" y="2892225"/>
              <a:ext cx="262825" cy="266625"/>
            </a:xfrm>
            <a:custGeom>
              <a:avLst/>
              <a:gdLst/>
              <a:ahLst/>
              <a:cxnLst/>
              <a:rect l="l" t="t" r="r" b="b"/>
              <a:pathLst>
                <a:path w="10513" h="10665" extrusionOk="0">
                  <a:moveTo>
                    <a:pt x="0" y="1"/>
                  </a:moveTo>
                  <a:lnTo>
                    <a:pt x="0" y="10665"/>
                  </a:lnTo>
                  <a:lnTo>
                    <a:pt x="10513" y="10665"/>
                  </a:lnTo>
                  <a:lnTo>
                    <a:pt x="10452" y="10151"/>
                  </a:lnTo>
                  <a:lnTo>
                    <a:pt x="10332" y="9637"/>
                  </a:lnTo>
                  <a:lnTo>
                    <a:pt x="10211" y="9154"/>
                  </a:lnTo>
                  <a:lnTo>
                    <a:pt x="10060" y="8671"/>
                  </a:lnTo>
                  <a:lnTo>
                    <a:pt x="9909" y="8187"/>
                  </a:lnTo>
                  <a:lnTo>
                    <a:pt x="9727" y="7704"/>
                  </a:lnTo>
                  <a:lnTo>
                    <a:pt x="9516" y="7251"/>
                  </a:lnTo>
                  <a:lnTo>
                    <a:pt x="9305" y="6798"/>
                  </a:lnTo>
                  <a:lnTo>
                    <a:pt x="9093" y="6345"/>
                  </a:lnTo>
                  <a:lnTo>
                    <a:pt x="8821" y="5922"/>
                  </a:lnTo>
                  <a:lnTo>
                    <a:pt x="8549" y="5499"/>
                  </a:lnTo>
                  <a:lnTo>
                    <a:pt x="8277" y="5076"/>
                  </a:lnTo>
                  <a:lnTo>
                    <a:pt x="7975" y="4683"/>
                  </a:lnTo>
                  <a:lnTo>
                    <a:pt x="7673" y="4290"/>
                  </a:lnTo>
                  <a:lnTo>
                    <a:pt x="7341" y="3928"/>
                  </a:lnTo>
                  <a:lnTo>
                    <a:pt x="7009" y="3565"/>
                  </a:lnTo>
                  <a:lnTo>
                    <a:pt x="6646" y="3233"/>
                  </a:lnTo>
                  <a:lnTo>
                    <a:pt x="6284" y="2901"/>
                  </a:lnTo>
                  <a:lnTo>
                    <a:pt x="5891" y="2568"/>
                  </a:lnTo>
                  <a:lnTo>
                    <a:pt x="5498" y="2266"/>
                  </a:lnTo>
                  <a:lnTo>
                    <a:pt x="5105" y="1994"/>
                  </a:lnTo>
                  <a:lnTo>
                    <a:pt x="4682" y="1723"/>
                  </a:lnTo>
                  <a:lnTo>
                    <a:pt x="4260" y="1481"/>
                  </a:lnTo>
                  <a:lnTo>
                    <a:pt x="3837" y="1239"/>
                  </a:lnTo>
                  <a:lnTo>
                    <a:pt x="3383" y="1028"/>
                  </a:lnTo>
                  <a:lnTo>
                    <a:pt x="2930" y="816"/>
                  </a:lnTo>
                  <a:lnTo>
                    <a:pt x="2447" y="635"/>
                  </a:lnTo>
                  <a:lnTo>
                    <a:pt x="1994" y="454"/>
                  </a:lnTo>
                  <a:lnTo>
                    <a:pt x="1510" y="333"/>
                  </a:lnTo>
                  <a:lnTo>
                    <a:pt x="1027" y="182"/>
                  </a:lnTo>
                  <a:lnTo>
                    <a:pt x="514" y="9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64"/>
            <p:cNvSpPr/>
            <p:nvPr/>
          </p:nvSpPr>
          <p:spPr>
            <a:xfrm>
              <a:off x="3418400" y="3249450"/>
              <a:ext cx="375375" cy="517350"/>
            </a:xfrm>
            <a:custGeom>
              <a:avLst/>
              <a:gdLst/>
              <a:ahLst/>
              <a:cxnLst/>
              <a:rect l="l" t="t" r="r" b="b"/>
              <a:pathLst>
                <a:path w="15015" h="20694" extrusionOk="0">
                  <a:moveTo>
                    <a:pt x="4018" y="1"/>
                  </a:moveTo>
                  <a:lnTo>
                    <a:pt x="4018" y="10816"/>
                  </a:lnTo>
                  <a:lnTo>
                    <a:pt x="0" y="10816"/>
                  </a:lnTo>
                  <a:lnTo>
                    <a:pt x="7492" y="20694"/>
                  </a:lnTo>
                  <a:lnTo>
                    <a:pt x="15015" y="10816"/>
                  </a:lnTo>
                  <a:lnTo>
                    <a:pt x="10966" y="10816"/>
                  </a:lnTo>
                  <a:lnTo>
                    <a:pt x="109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64"/>
            <p:cNvSpPr/>
            <p:nvPr/>
          </p:nvSpPr>
          <p:spPr>
            <a:xfrm>
              <a:off x="2832350" y="2220075"/>
              <a:ext cx="872300" cy="938775"/>
            </a:xfrm>
            <a:custGeom>
              <a:avLst/>
              <a:gdLst/>
              <a:ahLst/>
              <a:cxnLst/>
              <a:rect l="l" t="t" r="r" b="b"/>
              <a:pathLst>
                <a:path w="34892" h="37551" extrusionOk="0">
                  <a:moveTo>
                    <a:pt x="13111" y="16041"/>
                  </a:moveTo>
                  <a:lnTo>
                    <a:pt x="16011" y="18942"/>
                  </a:lnTo>
                  <a:lnTo>
                    <a:pt x="13443" y="21509"/>
                  </a:lnTo>
                  <a:lnTo>
                    <a:pt x="10543" y="18579"/>
                  </a:lnTo>
                  <a:lnTo>
                    <a:pt x="13111" y="16041"/>
                  </a:lnTo>
                  <a:close/>
                  <a:moveTo>
                    <a:pt x="14168" y="0"/>
                  </a:moveTo>
                  <a:lnTo>
                    <a:pt x="14078" y="695"/>
                  </a:lnTo>
                  <a:lnTo>
                    <a:pt x="13957" y="1390"/>
                  </a:lnTo>
                  <a:lnTo>
                    <a:pt x="13806" y="2055"/>
                  </a:lnTo>
                  <a:lnTo>
                    <a:pt x="13624" y="2719"/>
                  </a:lnTo>
                  <a:lnTo>
                    <a:pt x="13413" y="3384"/>
                  </a:lnTo>
                  <a:lnTo>
                    <a:pt x="13202" y="4018"/>
                  </a:lnTo>
                  <a:lnTo>
                    <a:pt x="12930" y="4653"/>
                  </a:lnTo>
                  <a:lnTo>
                    <a:pt x="12658" y="5257"/>
                  </a:lnTo>
                  <a:lnTo>
                    <a:pt x="12356" y="5861"/>
                  </a:lnTo>
                  <a:lnTo>
                    <a:pt x="12023" y="6465"/>
                  </a:lnTo>
                  <a:lnTo>
                    <a:pt x="11661" y="7039"/>
                  </a:lnTo>
                  <a:lnTo>
                    <a:pt x="11298" y="7583"/>
                  </a:lnTo>
                  <a:lnTo>
                    <a:pt x="10875" y="8127"/>
                  </a:lnTo>
                  <a:lnTo>
                    <a:pt x="10483" y="8640"/>
                  </a:lnTo>
                  <a:lnTo>
                    <a:pt x="10030" y="9154"/>
                  </a:lnTo>
                  <a:lnTo>
                    <a:pt x="9576" y="9637"/>
                  </a:lnTo>
                  <a:lnTo>
                    <a:pt x="9093" y="10090"/>
                  </a:lnTo>
                  <a:lnTo>
                    <a:pt x="8579" y="10543"/>
                  </a:lnTo>
                  <a:lnTo>
                    <a:pt x="8066" y="10966"/>
                  </a:lnTo>
                  <a:lnTo>
                    <a:pt x="7522" y="11389"/>
                  </a:lnTo>
                  <a:lnTo>
                    <a:pt x="6978" y="11752"/>
                  </a:lnTo>
                  <a:lnTo>
                    <a:pt x="6404" y="12114"/>
                  </a:lnTo>
                  <a:lnTo>
                    <a:pt x="5830" y="12447"/>
                  </a:lnTo>
                  <a:lnTo>
                    <a:pt x="5226" y="12749"/>
                  </a:lnTo>
                  <a:lnTo>
                    <a:pt x="4622" y="13051"/>
                  </a:lnTo>
                  <a:lnTo>
                    <a:pt x="4018" y="13292"/>
                  </a:lnTo>
                  <a:lnTo>
                    <a:pt x="3353" y="13534"/>
                  </a:lnTo>
                  <a:lnTo>
                    <a:pt x="2719" y="13746"/>
                  </a:lnTo>
                  <a:lnTo>
                    <a:pt x="2054" y="13927"/>
                  </a:lnTo>
                  <a:lnTo>
                    <a:pt x="1390" y="14078"/>
                  </a:lnTo>
                  <a:lnTo>
                    <a:pt x="695" y="14199"/>
                  </a:lnTo>
                  <a:lnTo>
                    <a:pt x="0" y="14289"/>
                  </a:lnTo>
                  <a:lnTo>
                    <a:pt x="0" y="23231"/>
                  </a:lnTo>
                  <a:lnTo>
                    <a:pt x="695" y="23322"/>
                  </a:lnTo>
                  <a:lnTo>
                    <a:pt x="1390" y="23443"/>
                  </a:lnTo>
                  <a:lnTo>
                    <a:pt x="2054" y="23594"/>
                  </a:lnTo>
                  <a:lnTo>
                    <a:pt x="2719" y="23775"/>
                  </a:lnTo>
                  <a:lnTo>
                    <a:pt x="3353" y="23987"/>
                  </a:lnTo>
                  <a:lnTo>
                    <a:pt x="4018" y="24228"/>
                  </a:lnTo>
                  <a:lnTo>
                    <a:pt x="4622" y="24500"/>
                  </a:lnTo>
                  <a:lnTo>
                    <a:pt x="5226" y="24772"/>
                  </a:lnTo>
                  <a:lnTo>
                    <a:pt x="5830" y="25074"/>
                  </a:lnTo>
                  <a:lnTo>
                    <a:pt x="6404" y="25406"/>
                  </a:lnTo>
                  <a:lnTo>
                    <a:pt x="6978" y="25769"/>
                  </a:lnTo>
                  <a:lnTo>
                    <a:pt x="7522" y="26162"/>
                  </a:lnTo>
                  <a:lnTo>
                    <a:pt x="8066" y="26554"/>
                  </a:lnTo>
                  <a:lnTo>
                    <a:pt x="8579" y="26977"/>
                  </a:lnTo>
                  <a:lnTo>
                    <a:pt x="9093" y="27430"/>
                  </a:lnTo>
                  <a:lnTo>
                    <a:pt x="9576" y="27884"/>
                  </a:lnTo>
                  <a:lnTo>
                    <a:pt x="10030" y="28367"/>
                  </a:lnTo>
                  <a:lnTo>
                    <a:pt x="10483" y="28880"/>
                  </a:lnTo>
                  <a:lnTo>
                    <a:pt x="10875" y="29394"/>
                  </a:lnTo>
                  <a:lnTo>
                    <a:pt x="11298" y="29938"/>
                  </a:lnTo>
                  <a:lnTo>
                    <a:pt x="11661" y="30512"/>
                  </a:lnTo>
                  <a:lnTo>
                    <a:pt x="12023" y="31086"/>
                  </a:lnTo>
                  <a:lnTo>
                    <a:pt x="12356" y="31660"/>
                  </a:lnTo>
                  <a:lnTo>
                    <a:pt x="12658" y="32264"/>
                  </a:lnTo>
                  <a:lnTo>
                    <a:pt x="12930" y="32868"/>
                  </a:lnTo>
                  <a:lnTo>
                    <a:pt x="13202" y="33502"/>
                  </a:lnTo>
                  <a:lnTo>
                    <a:pt x="13413" y="34167"/>
                  </a:lnTo>
                  <a:lnTo>
                    <a:pt x="13624" y="34801"/>
                  </a:lnTo>
                  <a:lnTo>
                    <a:pt x="13806" y="35466"/>
                  </a:lnTo>
                  <a:lnTo>
                    <a:pt x="13957" y="36161"/>
                  </a:lnTo>
                  <a:lnTo>
                    <a:pt x="14078" y="36856"/>
                  </a:lnTo>
                  <a:lnTo>
                    <a:pt x="14168" y="37551"/>
                  </a:lnTo>
                  <a:lnTo>
                    <a:pt x="29122" y="37551"/>
                  </a:lnTo>
                  <a:lnTo>
                    <a:pt x="29122" y="29273"/>
                  </a:lnTo>
                  <a:lnTo>
                    <a:pt x="28367" y="29062"/>
                  </a:lnTo>
                  <a:lnTo>
                    <a:pt x="27642" y="28820"/>
                  </a:lnTo>
                  <a:lnTo>
                    <a:pt x="26917" y="28518"/>
                  </a:lnTo>
                  <a:lnTo>
                    <a:pt x="26222" y="28155"/>
                  </a:lnTo>
                  <a:lnTo>
                    <a:pt x="25557" y="27732"/>
                  </a:lnTo>
                  <a:lnTo>
                    <a:pt x="24923" y="27279"/>
                  </a:lnTo>
                  <a:lnTo>
                    <a:pt x="24349" y="26796"/>
                  </a:lnTo>
                  <a:lnTo>
                    <a:pt x="23835" y="26252"/>
                  </a:lnTo>
                  <a:lnTo>
                    <a:pt x="22627" y="24893"/>
                  </a:lnTo>
                  <a:lnTo>
                    <a:pt x="25315" y="22476"/>
                  </a:lnTo>
                  <a:lnTo>
                    <a:pt x="26524" y="23835"/>
                  </a:lnTo>
                  <a:lnTo>
                    <a:pt x="26917" y="24228"/>
                  </a:lnTo>
                  <a:lnTo>
                    <a:pt x="27370" y="24591"/>
                  </a:lnTo>
                  <a:lnTo>
                    <a:pt x="27853" y="24893"/>
                  </a:lnTo>
                  <a:lnTo>
                    <a:pt x="28336" y="25195"/>
                  </a:lnTo>
                  <a:lnTo>
                    <a:pt x="28880" y="25406"/>
                  </a:lnTo>
                  <a:lnTo>
                    <a:pt x="29454" y="25618"/>
                  </a:lnTo>
                  <a:lnTo>
                    <a:pt x="30028" y="25739"/>
                  </a:lnTo>
                  <a:lnTo>
                    <a:pt x="30632" y="25829"/>
                  </a:lnTo>
                  <a:lnTo>
                    <a:pt x="31962" y="25829"/>
                  </a:lnTo>
                  <a:lnTo>
                    <a:pt x="32264" y="25799"/>
                  </a:lnTo>
                  <a:lnTo>
                    <a:pt x="32535" y="25708"/>
                  </a:lnTo>
                  <a:lnTo>
                    <a:pt x="32807" y="25618"/>
                  </a:lnTo>
                  <a:lnTo>
                    <a:pt x="33079" y="25527"/>
                  </a:lnTo>
                  <a:lnTo>
                    <a:pt x="33321" y="25406"/>
                  </a:lnTo>
                  <a:lnTo>
                    <a:pt x="33532" y="25286"/>
                  </a:lnTo>
                  <a:lnTo>
                    <a:pt x="33744" y="25134"/>
                  </a:lnTo>
                  <a:lnTo>
                    <a:pt x="33955" y="24983"/>
                  </a:lnTo>
                  <a:lnTo>
                    <a:pt x="34137" y="24802"/>
                  </a:lnTo>
                  <a:lnTo>
                    <a:pt x="34288" y="24651"/>
                  </a:lnTo>
                  <a:lnTo>
                    <a:pt x="34439" y="24470"/>
                  </a:lnTo>
                  <a:lnTo>
                    <a:pt x="34560" y="24258"/>
                  </a:lnTo>
                  <a:lnTo>
                    <a:pt x="34680" y="24077"/>
                  </a:lnTo>
                  <a:lnTo>
                    <a:pt x="34771" y="23896"/>
                  </a:lnTo>
                  <a:lnTo>
                    <a:pt x="34831" y="23684"/>
                  </a:lnTo>
                  <a:lnTo>
                    <a:pt x="34862" y="23503"/>
                  </a:lnTo>
                  <a:lnTo>
                    <a:pt x="34892" y="23262"/>
                  </a:lnTo>
                  <a:lnTo>
                    <a:pt x="34892" y="23050"/>
                  </a:lnTo>
                  <a:lnTo>
                    <a:pt x="34862" y="22839"/>
                  </a:lnTo>
                  <a:lnTo>
                    <a:pt x="34801" y="22627"/>
                  </a:lnTo>
                  <a:lnTo>
                    <a:pt x="34741" y="22446"/>
                  </a:lnTo>
                  <a:lnTo>
                    <a:pt x="34620" y="22234"/>
                  </a:lnTo>
                  <a:lnTo>
                    <a:pt x="34499" y="22023"/>
                  </a:lnTo>
                  <a:lnTo>
                    <a:pt x="34348" y="21842"/>
                  </a:lnTo>
                  <a:lnTo>
                    <a:pt x="34167" y="21660"/>
                  </a:lnTo>
                  <a:lnTo>
                    <a:pt x="33955" y="21479"/>
                  </a:lnTo>
                  <a:lnTo>
                    <a:pt x="33744" y="21298"/>
                  </a:lnTo>
                  <a:lnTo>
                    <a:pt x="33502" y="21147"/>
                  </a:lnTo>
                  <a:lnTo>
                    <a:pt x="32928" y="20845"/>
                  </a:lnTo>
                  <a:lnTo>
                    <a:pt x="32264" y="20573"/>
                  </a:lnTo>
                  <a:lnTo>
                    <a:pt x="30300" y="19787"/>
                  </a:lnTo>
                  <a:lnTo>
                    <a:pt x="28638" y="19123"/>
                  </a:lnTo>
                  <a:lnTo>
                    <a:pt x="27007" y="18398"/>
                  </a:lnTo>
                  <a:lnTo>
                    <a:pt x="26735" y="18247"/>
                  </a:lnTo>
                  <a:lnTo>
                    <a:pt x="26433" y="18035"/>
                  </a:lnTo>
                  <a:lnTo>
                    <a:pt x="26131" y="17794"/>
                  </a:lnTo>
                  <a:lnTo>
                    <a:pt x="25859" y="17522"/>
                  </a:lnTo>
                  <a:lnTo>
                    <a:pt x="25618" y="17250"/>
                  </a:lnTo>
                  <a:lnTo>
                    <a:pt x="25376" y="16948"/>
                  </a:lnTo>
                  <a:lnTo>
                    <a:pt x="25164" y="16646"/>
                  </a:lnTo>
                  <a:lnTo>
                    <a:pt x="24983" y="16313"/>
                  </a:lnTo>
                  <a:lnTo>
                    <a:pt x="24802" y="15981"/>
                  </a:lnTo>
                  <a:lnTo>
                    <a:pt x="24681" y="15649"/>
                  </a:lnTo>
                  <a:lnTo>
                    <a:pt x="24560" y="15286"/>
                  </a:lnTo>
                  <a:lnTo>
                    <a:pt x="24470" y="14924"/>
                  </a:lnTo>
                  <a:lnTo>
                    <a:pt x="24409" y="14561"/>
                  </a:lnTo>
                  <a:lnTo>
                    <a:pt x="24379" y="14199"/>
                  </a:lnTo>
                  <a:lnTo>
                    <a:pt x="24349" y="13806"/>
                  </a:lnTo>
                  <a:lnTo>
                    <a:pt x="24379" y="13413"/>
                  </a:lnTo>
                  <a:lnTo>
                    <a:pt x="24409" y="13021"/>
                  </a:lnTo>
                  <a:lnTo>
                    <a:pt x="24500" y="12628"/>
                  </a:lnTo>
                  <a:lnTo>
                    <a:pt x="24590" y="12205"/>
                  </a:lnTo>
                  <a:lnTo>
                    <a:pt x="24741" y="11812"/>
                  </a:lnTo>
                  <a:lnTo>
                    <a:pt x="24893" y="11450"/>
                  </a:lnTo>
                  <a:lnTo>
                    <a:pt x="25074" y="11087"/>
                  </a:lnTo>
                  <a:lnTo>
                    <a:pt x="25285" y="10725"/>
                  </a:lnTo>
                  <a:lnTo>
                    <a:pt x="25527" y="10392"/>
                  </a:lnTo>
                  <a:lnTo>
                    <a:pt x="25799" y="10090"/>
                  </a:lnTo>
                  <a:lnTo>
                    <a:pt x="26071" y="9788"/>
                  </a:lnTo>
                  <a:lnTo>
                    <a:pt x="26373" y="9516"/>
                  </a:lnTo>
                  <a:lnTo>
                    <a:pt x="26705" y="9244"/>
                  </a:lnTo>
                  <a:lnTo>
                    <a:pt x="27068" y="9003"/>
                  </a:lnTo>
                  <a:lnTo>
                    <a:pt x="27430" y="8791"/>
                  </a:lnTo>
                  <a:lnTo>
                    <a:pt x="27823" y="8610"/>
                  </a:lnTo>
                  <a:lnTo>
                    <a:pt x="28216" y="8429"/>
                  </a:lnTo>
                  <a:lnTo>
                    <a:pt x="28638" y="8278"/>
                  </a:lnTo>
                  <a:lnTo>
                    <a:pt x="29122" y="8157"/>
                  </a:lnTo>
                  <a:lnTo>
                    <a:pt x="29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64"/>
            <p:cNvSpPr/>
            <p:nvPr/>
          </p:nvSpPr>
          <p:spPr>
            <a:xfrm>
              <a:off x="4116225" y="2220075"/>
              <a:ext cx="262850" cy="265875"/>
            </a:xfrm>
            <a:custGeom>
              <a:avLst/>
              <a:gdLst/>
              <a:ahLst/>
              <a:cxnLst/>
              <a:rect l="l" t="t" r="r" b="b"/>
              <a:pathLst>
                <a:path w="10514" h="10635" extrusionOk="0">
                  <a:moveTo>
                    <a:pt x="1" y="0"/>
                  </a:moveTo>
                  <a:lnTo>
                    <a:pt x="92" y="514"/>
                  </a:lnTo>
                  <a:lnTo>
                    <a:pt x="212" y="997"/>
                  </a:lnTo>
                  <a:lnTo>
                    <a:pt x="333" y="1511"/>
                  </a:lnTo>
                  <a:lnTo>
                    <a:pt x="454" y="1994"/>
                  </a:lnTo>
                  <a:lnTo>
                    <a:pt x="635" y="2478"/>
                  </a:lnTo>
                  <a:lnTo>
                    <a:pt x="817" y="2931"/>
                  </a:lnTo>
                  <a:lnTo>
                    <a:pt x="998" y="3414"/>
                  </a:lnTo>
                  <a:lnTo>
                    <a:pt x="1209" y="3867"/>
                  </a:lnTo>
                  <a:lnTo>
                    <a:pt x="1451" y="4290"/>
                  </a:lnTo>
                  <a:lnTo>
                    <a:pt x="1693" y="4743"/>
                  </a:lnTo>
                  <a:lnTo>
                    <a:pt x="1964" y="5166"/>
                  </a:lnTo>
                  <a:lnTo>
                    <a:pt x="2236" y="5559"/>
                  </a:lnTo>
                  <a:lnTo>
                    <a:pt x="2538" y="5952"/>
                  </a:lnTo>
                  <a:lnTo>
                    <a:pt x="2871" y="6344"/>
                  </a:lnTo>
                  <a:lnTo>
                    <a:pt x="3173" y="6707"/>
                  </a:lnTo>
                  <a:lnTo>
                    <a:pt x="3535" y="7069"/>
                  </a:lnTo>
                  <a:lnTo>
                    <a:pt x="3868" y="7432"/>
                  </a:lnTo>
                  <a:lnTo>
                    <a:pt x="4260" y="7764"/>
                  </a:lnTo>
                  <a:lnTo>
                    <a:pt x="4623" y="8066"/>
                  </a:lnTo>
                  <a:lnTo>
                    <a:pt x="5016" y="8368"/>
                  </a:lnTo>
                  <a:lnTo>
                    <a:pt x="5408" y="8640"/>
                  </a:lnTo>
                  <a:lnTo>
                    <a:pt x="5831" y="8912"/>
                  </a:lnTo>
                  <a:lnTo>
                    <a:pt x="6254" y="9184"/>
                  </a:lnTo>
                  <a:lnTo>
                    <a:pt x="6707" y="9426"/>
                  </a:lnTo>
                  <a:lnTo>
                    <a:pt x="7160" y="9637"/>
                  </a:lnTo>
                  <a:lnTo>
                    <a:pt x="7614" y="9818"/>
                  </a:lnTo>
                  <a:lnTo>
                    <a:pt x="8067" y="10030"/>
                  </a:lnTo>
                  <a:lnTo>
                    <a:pt x="8550" y="10181"/>
                  </a:lnTo>
                  <a:lnTo>
                    <a:pt x="9033" y="10332"/>
                  </a:lnTo>
                  <a:lnTo>
                    <a:pt x="9517" y="10453"/>
                  </a:lnTo>
                  <a:lnTo>
                    <a:pt x="10030" y="10543"/>
                  </a:lnTo>
                  <a:lnTo>
                    <a:pt x="10514" y="10634"/>
                  </a:lnTo>
                  <a:lnTo>
                    <a:pt x="105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64"/>
            <p:cNvSpPr/>
            <p:nvPr/>
          </p:nvSpPr>
          <p:spPr>
            <a:xfrm>
              <a:off x="4116225" y="2892225"/>
              <a:ext cx="262850" cy="266625"/>
            </a:xfrm>
            <a:custGeom>
              <a:avLst/>
              <a:gdLst/>
              <a:ahLst/>
              <a:cxnLst/>
              <a:rect l="l" t="t" r="r" b="b"/>
              <a:pathLst>
                <a:path w="10514" h="10665" extrusionOk="0">
                  <a:moveTo>
                    <a:pt x="10514" y="1"/>
                  </a:moveTo>
                  <a:lnTo>
                    <a:pt x="10030" y="91"/>
                  </a:lnTo>
                  <a:lnTo>
                    <a:pt x="9517" y="182"/>
                  </a:lnTo>
                  <a:lnTo>
                    <a:pt x="9033" y="333"/>
                  </a:lnTo>
                  <a:lnTo>
                    <a:pt x="8550" y="454"/>
                  </a:lnTo>
                  <a:lnTo>
                    <a:pt x="8067" y="635"/>
                  </a:lnTo>
                  <a:lnTo>
                    <a:pt x="7614" y="816"/>
                  </a:lnTo>
                  <a:lnTo>
                    <a:pt x="7160" y="1028"/>
                  </a:lnTo>
                  <a:lnTo>
                    <a:pt x="6707" y="1239"/>
                  </a:lnTo>
                  <a:lnTo>
                    <a:pt x="6254" y="1481"/>
                  </a:lnTo>
                  <a:lnTo>
                    <a:pt x="5831" y="1723"/>
                  </a:lnTo>
                  <a:lnTo>
                    <a:pt x="5408" y="1994"/>
                  </a:lnTo>
                  <a:lnTo>
                    <a:pt x="5016" y="2266"/>
                  </a:lnTo>
                  <a:lnTo>
                    <a:pt x="4623" y="2568"/>
                  </a:lnTo>
                  <a:lnTo>
                    <a:pt x="4260" y="2901"/>
                  </a:lnTo>
                  <a:lnTo>
                    <a:pt x="3868" y="3233"/>
                  </a:lnTo>
                  <a:lnTo>
                    <a:pt x="3535" y="3565"/>
                  </a:lnTo>
                  <a:lnTo>
                    <a:pt x="3173" y="3928"/>
                  </a:lnTo>
                  <a:lnTo>
                    <a:pt x="2871" y="4290"/>
                  </a:lnTo>
                  <a:lnTo>
                    <a:pt x="2538" y="4683"/>
                  </a:lnTo>
                  <a:lnTo>
                    <a:pt x="2236" y="5076"/>
                  </a:lnTo>
                  <a:lnTo>
                    <a:pt x="1964" y="5499"/>
                  </a:lnTo>
                  <a:lnTo>
                    <a:pt x="1693" y="5922"/>
                  </a:lnTo>
                  <a:lnTo>
                    <a:pt x="1451" y="6345"/>
                  </a:lnTo>
                  <a:lnTo>
                    <a:pt x="1209" y="6798"/>
                  </a:lnTo>
                  <a:lnTo>
                    <a:pt x="998" y="7251"/>
                  </a:lnTo>
                  <a:lnTo>
                    <a:pt x="817" y="7704"/>
                  </a:lnTo>
                  <a:lnTo>
                    <a:pt x="635" y="8187"/>
                  </a:lnTo>
                  <a:lnTo>
                    <a:pt x="454" y="8671"/>
                  </a:lnTo>
                  <a:lnTo>
                    <a:pt x="333" y="9154"/>
                  </a:lnTo>
                  <a:lnTo>
                    <a:pt x="212" y="9637"/>
                  </a:lnTo>
                  <a:lnTo>
                    <a:pt x="92" y="10151"/>
                  </a:lnTo>
                  <a:lnTo>
                    <a:pt x="1" y="10665"/>
                  </a:lnTo>
                  <a:lnTo>
                    <a:pt x="10514" y="10665"/>
                  </a:lnTo>
                  <a:lnTo>
                    <a:pt x="105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64"/>
            <p:cNvSpPr/>
            <p:nvPr/>
          </p:nvSpPr>
          <p:spPr>
            <a:xfrm>
              <a:off x="3531675" y="2220075"/>
              <a:ext cx="847400" cy="938775"/>
            </a:xfrm>
            <a:custGeom>
              <a:avLst/>
              <a:gdLst/>
              <a:ahLst/>
              <a:cxnLst/>
              <a:rect l="l" t="t" r="r" b="b"/>
              <a:pathLst>
                <a:path w="33896" h="37551" extrusionOk="0">
                  <a:moveTo>
                    <a:pt x="20483" y="16041"/>
                  </a:moveTo>
                  <a:lnTo>
                    <a:pt x="23353" y="18942"/>
                  </a:lnTo>
                  <a:lnTo>
                    <a:pt x="20785" y="21509"/>
                  </a:lnTo>
                  <a:lnTo>
                    <a:pt x="17915" y="18579"/>
                  </a:lnTo>
                  <a:lnTo>
                    <a:pt x="20483" y="16041"/>
                  </a:lnTo>
                  <a:close/>
                  <a:moveTo>
                    <a:pt x="4774" y="0"/>
                  </a:moveTo>
                  <a:lnTo>
                    <a:pt x="4774" y="8096"/>
                  </a:lnTo>
                  <a:lnTo>
                    <a:pt x="5257" y="8217"/>
                  </a:lnTo>
                  <a:lnTo>
                    <a:pt x="5710" y="8338"/>
                  </a:lnTo>
                  <a:lnTo>
                    <a:pt x="6164" y="8459"/>
                  </a:lnTo>
                  <a:lnTo>
                    <a:pt x="6587" y="8640"/>
                  </a:lnTo>
                  <a:lnTo>
                    <a:pt x="7342" y="8973"/>
                  </a:lnTo>
                  <a:lnTo>
                    <a:pt x="8006" y="9305"/>
                  </a:lnTo>
                  <a:lnTo>
                    <a:pt x="8520" y="9637"/>
                  </a:lnTo>
                  <a:lnTo>
                    <a:pt x="8943" y="9909"/>
                  </a:lnTo>
                  <a:lnTo>
                    <a:pt x="9336" y="10211"/>
                  </a:lnTo>
                  <a:lnTo>
                    <a:pt x="10695" y="11389"/>
                  </a:lnTo>
                  <a:lnTo>
                    <a:pt x="8369" y="14138"/>
                  </a:lnTo>
                  <a:lnTo>
                    <a:pt x="6979" y="12990"/>
                  </a:lnTo>
                  <a:lnTo>
                    <a:pt x="6858" y="12870"/>
                  </a:lnTo>
                  <a:lnTo>
                    <a:pt x="6526" y="12658"/>
                  </a:lnTo>
                  <a:lnTo>
                    <a:pt x="6013" y="12356"/>
                  </a:lnTo>
                  <a:lnTo>
                    <a:pt x="5680" y="12175"/>
                  </a:lnTo>
                  <a:lnTo>
                    <a:pt x="5348" y="12024"/>
                  </a:lnTo>
                  <a:lnTo>
                    <a:pt x="4955" y="11903"/>
                  </a:lnTo>
                  <a:lnTo>
                    <a:pt x="4562" y="11752"/>
                  </a:lnTo>
                  <a:lnTo>
                    <a:pt x="4140" y="11661"/>
                  </a:lnTo>
                  <a:lnTo>
                    <a:pt x="3686" y="11601"/>
                  </a:lnTo>
                  <a:lnTo>
                    <a:pt x="3203" y="11571"/>
                  </a:lnTo>
                  <a:lnTo>
                    <a:pt x="2720" y="11571"/>
                  </a:lnTo>
                  <a:lnTo>
                    <a:pt x="2236" y="11631"/>
                  </a:lnTo>
                  <a:lnTo>
                    <a:pt x="1723" y="11752"/>
                  </a:lnTo>
                  <a:lnTo>
                    <a:pt x="1481" y="11842"/>
                  </a:lnTo>
                  <a:lnTo>
                    <a:pt x="1270" y="11933"/>
                  </a:lnTo>
                  <a:lnTo>
                    <a:pt x="1058" y="12054"/>
                  </a:lnTo>
                  <a:lnTo>
                    <a:pt x="907" y="12144"/>
                  </a:lnTo>
                  <a:lnTo>
                    <a:pt x="605" y="12416"/>
                  </a:lnTo>
                  <a:lnTo>
                    <a:pt x="394" y="12658"/>
                  </a:lnTo>
                  <a:lnTo>
                    <a:pt x="243" y="12900"/>
                  </a:lnTo>
                  <a:lnTo>
                    <a:pt x="122" y="13141"/>
                  </a:lnTo>
                  <a:lnTo>
                    <a:pt x="61" y="13383"/>
                  </a:lnTo>
                  <a:lnTo>
                    <a:pt x="31" y="13534"/>
                  </a:lnTo>
                  <a:lnTo>
                    <a:pt x="1" y="13776"/>
                  </a:lnTo>
                  <a:lnTo>
                    <a:pt x="31" y="14017"/>
                  </a:lnTo>
                  <a:lnTo>
                    <a:pt x="61" y="14229"/>
                  </a:lnTo>
                  <a:lnTo>
                    <a:pt x="122" y="14440"/>
                  </a:lnTo>
                  <a:lnTo>
                    <a:pt x="212" y="14652"/>
                  </a:lnTo>
                  <a:lnTo>
                    <a:pt x="333" y="14833"/>
                  </a:lnTo>
                  <a:lnTo>
                    <a:pt x="484" y="15014"/>
                  </a:lnTo>
                  <a:lnTo>
                    <a:pt x="665" y="15165"/>
                  </a:lnTo>
                  <a:lnTo>
                    <a:pt x="2478" y="15951"/>
                  </a:lnTo>
                  <a:lnTo>
                    <a:pt x="3928" y="16525"/>
                  </a:lnTo>
                  <a:lnTo>
                    <a:pt x="5559" y="17159"/>
                  </a:lnTo>
                  <a:lnTo>
                    <a:pt x="6315" y="17461"/>
                  </a:lnTo>
                  <a:lnTo>
                    <a:pt x="7009" y="17824"/>
                  </a:lnTo>
                  <a:lnTo>
                    <a:pt x="7644" y="18186"/>
                  </a:lnTo>
                  <a:lnTo>
                    <a:pt x="8188" y="18579"/>
                  </a:lnTo>
                  <a:lnTo>
                    <a:pt x="8671" y="19002"/>
                  </a:lnTo>
                  <a:lnTo>
                    <a:pt x="9094" y="19455"/>
                  </a:lnTo>
                  <a:lnTo>
                    <a:pt x="9456" y="19908"/>
                  </a:lnTo>
                  <a:lnTo>
                    <a:pt x="9758" y="20361"/>
                  </a:lnTo>
                  <a:lnTo>
                    <a:pt x="10030" y="20845"/>
                  </a:lnTo>
                  <a:lnTo>
                    <a:pt x="10212" y="21328"/>
                  </a:lnTo>
                  <a:lnTo>
                    <a:pt x="10363" y="21811"/>
                  </a:lnTo>
                  <a:lnTo>
                    <a:pt x="10484" y="22295"/>
                  </a:lnTo>
                  <a:lnTo>
                    <a:pt x="10544" y="22748"/>
                  </a:lnTo>
                  <a:lnTo>
                    <a:pt x="10544" y="23231"/>
                  </a:lnTo>
                  <a:lnTo>
                    <a:pt x="10514" y="23684"/>
                  </a:lnTo>
                  <a:lnTo>
                    <a:pt x="10453" y="24138"/>
                  </a:lnTo>
                  <a:lnTo>
                    <a:pt x="10332" y="24681"/>
                  </a:lnTo>
                  <a:lnTo>
                    <a:pt x="10151" y="25225"/>
                  </a:lnTo>
                  <a:lnTo>
                    <a:pt x="9910" y="25739"/>
                  </a:lnTo>
                  <a:lnTo>
                    <a:pt x="9638" y="26222"/>
                  </a:lnTo>
                  <a:lnTo>
                    <a:pt x="9305" y="26705"/>
                  </a:lnTo>
                  <a:lnTo>
                    <a:pt x="8943" y="27159"/>
                  </a:lnTo>
                  <a:lnTo>
                    <a:pt x="8520" y="27581"/>
                  </a:lnTo>
                  <a:lnTo>
                    <a:pt x="8067" y="27974"/>
                  </a:lnTo>
                  <a:lnTo>
                    <a:pt x="7704" y="28216"/>
                  </a:lnTo>
                  <a:lnTo>
                    <a:pt x="7312" y="28458"/>
                  </a:lnTo>
                  <a:lnTo>
                    <a:pt x="6919" y="28669"/>
                  </a:lnTo>
                  <a:lnTo>
                    <a:pt x="6526" y="28850"/>
                  </a:lnTo>
                  <a:lnTo>
                    <a:pt x="6103" y="29031"/>
                  </a:lnTo>
                  <a:lnTo>
                    <a:pt x="5680" y="29183"/>
                  </a:lnTo>
                  <a:lnTo>
                    <a:pt x="5227" y="29303"/>
                  </a:lnTo>
                  <a:lnTo>
                    <a:pt x="4774" y="29394"/>
                  </a:lnTo>
                  <a:lnTo>
                    <a:pt x="4774" y="37551"/>
                  </a:lnTo>
                  <a:lnTo>
                    <a:pt x="19728" y="37551"/>
                  </a:lnTo>
                  <a:lnTo>
                    <a:pt x="19818" y="36856"/>
                  </a:lnTo>
                  <a:lnTo>
                    <a:pt x="19939" y="36161"/>
                  </a:lnTo>
                  <a:lnTo>
                    <a:pt x="20090" y="35466"/>
                  </a:lnTo>
                  <a:lnTo>
                    <a:pt x="20271" y="34801"/>
                  </a:lnTo>
                  <a:lnTo>
                    <a:pt x="20483" y="34167"/>
                  </a:lnTo>
                  <a:lnTo>
                    <a:pt x="20724" y="33502"/>
                  </a:lnTo>
                  <a:lnTo>
                    <a:pt x="20966" y="32868"/>
                  </a:lnTo>
                  <a:lnTo>
                    <a:pt x="21268" y="32264"/>
                  </a:lnTo>
                  <a:lnTo>
                    <a:pt x="21570" y="31660"/>
                  </a:lnTo>
                  <a:lnTo>
                    <a:pt x="21903" y="31086"/>
                  </a:lnTo>
                  <a:lnTo>
                    <a:pt x="22265" y="30512"/>
                  </a:lnTo>
                  <a:lnTo>
                    <a:pt x="22628" y="29938"/>
                  </a:lnTo>
                  <a:lnTo>
                    <a:pt x="23020" y="29394"/>
                  </a:lnTo>
                  <a:lnTo>
                    <a:pt x="23443" y="28880"/>
                  </a:lnTo>
                  <a:lnTo>
                    <a:pt x="23896" y="28367"/>
                  </a:lnTo>
                  <a:lnTo>
                    <a:pt x="24350" y="27884"/>
                  </a:lnTo>
                  <a:lnTo>
                    <a:pt x="24833" y="27430"/>
                  </a:lnTo>
                  <a:lnTo>
                    <a:pt x="25316" y="26977"/>
                  </a:lnTo>
                  <a:lnTo>
                    <a:pt x="25830" y="26554"/>
                  </a:lnTo>
                  <a:lnTo>
                    <a:pt x="26374" y="26162"/>
                  </a:lnTo>
                  <a:lnTo>
                    <a:pt x="26917" y="25769"/>
                  </a:lnTo>
                  <a:lnTo>
                    <a:pt x="27491" y="25406"/>
                  </a:lnTo>
                  <a:lnTo>
                    <a:pt x="28065" y="25074"/>
                  </a:lnTo>
                  <a:lnTo>
                    <a:pt x="28670" y="24772"/>
                  </a:lnTo>
                  <a:lnTo>
                    <a:pt x="29274" y="24500"/>
                  </a:lnTo>
                  <a:lnTo>
                    <a:pt x="29908" y="24228"/>
                  </a:lnTo>
                  <a:lnTo>
                    <a:pt x="30542" y="23987"/>
                  </a:lnTo>
                  <a:lnTo>
                    <a:pt x="31207" y="23775"/>
                  </a:lnTo>
                  <a:lnTo>
                    <a:pt x="31872" y="23594"/>
                  </a:lnTo>
                  <a:lnTo>
                    <a:pt x="32536" y="23443"/>
                  </a:lnTo>
                  <a:lnTo>
                    <a:pt x="33201" y="23322"/>
                  </a:lnTo>
                  <a:lnTo>
                    <a:pt x="33896" y="23231"/>
                  </a:lnTo>
                  <a:lnTo>
                    <a:pt x="33896" y="14289"/>
                  </a:lnTo>
                  <a:lnTo>
                    <a:pt x="33201" y="14199"/>
                  </a:lnTo>
                  <a:lnTo>
                    <a:pt x="32536" y="14078"/>
                  </a:lnTo>
                  <a:lnTo>
                    <a:pt x="31872" y="13927"/>
                  </a:lnTo>
                  <a:lnTo>
                    <a:pt x="31207" y="13746"/>
                  </a:lnTo>
                  <a:lnTo>
                    <a:pt x="30542" y="13534"/>
                  </a:lnTo>
                  <a:lnTo>
                    <a:pt x="29908" y="13292"/>
                  </a:lnTo>
                  <a:lnTo>
                    <a:pt x="29274" y="13051"/>
                  </a:lnTo>
                  <a:lnTo>
                    <a:pt x="28670" y="12749"/>
                  </a:lnTo>
                  <a:lnTo>
                    <a:pt x="28065" y="12447"/>
                  </a:lnTo>
                  <a:lnTo>
                    <a:pt x="27491" y="12114"/>
                  </a:lnTo>
                  <a:lnTo>
                    <a:pt x="26917" y="11752"/>
                  </a:lnTo>
                  <a:lnTo>
                    <a:pt x="26374" y="11389"/>
                  </a:lnTo>
                  <a:lnTo>
                    <a:pt x="25830" y="10966"/>
                  </a:lnTo>
                  <a:lnTo>
                    <a:pt x="25316" y="10543"/>
                  </a:lnTo>
                  <a:lnTo>
                    <a:pt x="24833" y="10090"/>
                  </a:lnTo>
                  <a:lnTo>
                    <a:pt x="24350" y="9637"/>
                  </a:lnTo>
                  <a:lnTo>
                    <a:pt x="23896" y="9154"/>
                  </a:lnTo>
                  <a:lnTo>
                    <a:pt x="23443" y="8640"/>
                  </a:lnTo>
                  <a:lnTo>
                    <a:pt x="23020" y="8127"/>
                  </a:lnTo>
                  <a:lnTo>
                    <a:pt x="22628" y="7583"/>
                  </a:lnTo>
                  <a:lnTo>
                    <a:pt x="22265" y="7039"/>
                  </a:lnTo>
                  <a:lnTo>
                    <a:pt x="21903" y="6465"/>
                  </a:lnTo>
                  <a:lnTo>
                    <a:pt x="21570" y="5861"/>
                  </a:lnTo>
                  <a:lnTo>
                    <a:pt x="21268" y="5257"/>
                  </a:lnTo>
                  <a:lnTo>
                    <a:pt x="20966" y="4653"/>
                  </a:lnTo>
                  <a:lnTo>
                    <a:pt x="20724" y="4018"/>
                  </a:lnTo>
                  <a:lnTo>
                    <a:pt x="20483" y="3384"/>
                  </a:lnTo>
                  <a:lnTo>
                    <a:pt x="20271" y="2719"/>
                  </a:lnTo>
                  <a:lnTo>
                    <a:pt x="20090" y="2055"/>
                  </a:lnTo>
                  <a:lnTo>
                    <a:pt x="19939" y="1390"/>
                  </a:lnTo>
                  <a:lnTo>
                    <a:pt x="19818" y="695"/>
                  </a:lnTo>
                  <a:lnTo>
                    <a:pt x="197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70" name="Google Shape;2670;p64"/>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64">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64">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3" name="Google Shape;2673;p64"/>
          <p:cNvGrpSpPr/>
          <p:nvPr/>
        </p:nvGrpSpPr>
        <p:grpSpPr>
          <a:xfrm>
            <a:off x="4736475" y="4873138"/>
            <a:ext cx="204457" cy="190123"/>
            <a:chOff x="4426425" y="4796938"/>
            <a:chExt cx="204457" cy="190123"/>
          </a:xfrm>
        </p:grpSpPr>
        <p:sp>
          <p:nvSpPr>
            <p:cNvPr id="2674" name="Google Shape;2674;p64"/>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64"/>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6" name="Google Shape;2676;p64"/>
          <p:cNvGrpSpPr/>
          <p:nvPr/>
        </p:nvGrpSpPr>
        <p:grpSpPr>
          <a:xfrm flipH="1">
            <a:off x="4203075" y="4873138"/>
            <a:ext cx="204457" cy="190123"/>
            <a:chOff x="4426425" y="4796938"/>
            <a:chExt cx="204457" cy="190123"/>
          </a:xfrm>
        </p:grpSpPr>
        <p:sp>
          <p:nvSpPr>
            <p:cNvPr id="2677" name="Google Shape;2677;p64"/>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64"/>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3660;p85">
            <a:extLst>
              <a:ext uri="{FF2B5EF4-FFF2-40B4-BE49-F238E27FC236}">
                <a16:creationId xmlns:a16="http://schemas.microsoft.com/office/drawing/2014/main" id="{7CFD02EE-E84B-099D-D1CF-68C9A372C18E}"/>
              </a:ext>
            </a:extLst>
          </p:cNvPr>
          <p:cNvGrpSpPr/>
          <p:nvPr/>
        </p:nvGrpSpPr>
        <p:grpSpPr>
          <a:xfrm>
            <a:off x="4542725" y="1778984"/>
            <a:ext cx="268089" cy="374903"/>
            <a:chOff x="2500057" y="2753102"/>
            <a:chExt cx="340431" cy="473901"/>
          </a:xfrm>
        </p:grpSpPr>
        <p:sp>
          <p:nvSpPr>
            <p:cNvPr id="10" name="Google Shape;3661;p85">
              <a:extLst>
                <a:ext uri="{FF2B5EF4-FFF2-40B4-BE49-F238E27FC236}">
                  <a16:creationId xmlns:a16="http://schemas.microsoft.com/office/drawing/2014/main" id="{D32E4BCB-7B4A-CFCF-DA65-ABB4960C91CA}"/>
                </a:ext>
              </a:extLst>
            </p:cNvPr>
            <p:cNvSpPr/>
            <p:nvPr/>
          </p:nvSpPr>
          <p:spPr>
            <a:xfrm>
              <a:off x="2718804" y="2789951"/>
              <a:ext cx="112640" cy="91817"/>
            </a:xfrm>
            <a:custGeom>
              <a:avLst/>
              <a:gdLst/>
              <a:ahLst/>
              <a:cxnLst/>
              <a:rect l="l" t="t" r="r" b="b"/>
              <a:pathLst>
                <a:path w="4397" h="3588" extrusionOk="0">
                  <a:moveTo>
                    <a:pt x="3310" y="1"/>
                  </a:moveTo>
                  <a:lnTo>
                    <a:pt x="3310" y="1820"/>
                  </a:lnTo>
                  <a:lnTo>
                    <a:pt x="3310" y="1946"/>
                  </a:lnTo>
                  <a:lnTo>
                    <a:pt x="3259" y="2072"/>
                  </a:lnTo>
                  <a:lnTo>
                    <a:pt x="3209" y="2199"/>
                  </a:lnTo>
                  <a:lnTo>
                    <a:pt x="3108" y="2300"/>
                  </a:lnTo>
                  <a:lnTo>
                    <a:pt x="3007" y="2375"/>
                  </a:lnTo>
                  <a:lnTo>
                    <a:pt x="2906" y="2426"/>
                  </a:lnTo>
                  <a:lnTo>
                    <a:pt x="2779" y="2476"/>
                  </a:lnTo>
                  <a:lnTo>
                    <a:pt x="2628" y="2502"/>
                  </a:lnTo>
                  <a:lnTo>
                    <a:pt x="0" y="2502"/>
                  </a:lnTo>
                  <a:lnTo>
                    <a:pt x="0" y="3588"/>
                  </a:lnTo>
                  <a:lnTo>
                    <a:pt x="2628" y="3588"/>
                  </a:lnTo>
                  <a:lnTo>
                    <a:pt x="2805" y="3563"/>
                  </a:lnTo>
                  <a:lnTo>
                    <a:pt x="2981" y="3537"/>
                  </a:lnTo>
                  <a:lnTo>
                    <a:pt x="3158" y="3487"/>
                  </a:lnTo>
                  <a:lnTo>
                    <a:pt x="3310" y="3436"/>
                  </a:lnTo>
                  <a:lnTo>
                    <a:pt x="3487" y="3361"/>
                  </a:lnTo>
                  <a:lnTo>
                    <a:pt x="3613" y="3285"/>
                  </a:lnTo>
                  <a:lnTo>
                    <a:pt x="3765" y="3184"/>
                  </a:lnTo>
                  <a:lnTo>
                    <a:pt x="3891" y="3057"/>
                  </a:lnTo>
                  <a:lnTo>
                    <a:pt x="3992" y="2931"/>
                  </a:lnTo>
                  <a:lnTo>
                    <a:pt x="4093" y="2805"/>
                  </a:lnTo>
                  <a:lnTo>
                    <a:pt x="4194" y="2653"/>
                  </a:lnTo>
                  <a:lnTo>
                    <a:pt x="4270" y="2502"/>
                  </a:lnTo>
                  <a:lnTo>
                    <a:pt x="4320" y="2350"/>
                  </a:lnTo>
                  <a:lnTo>
                    <a:pt x="4371" y="2173"/>
                  </a:lnTo>
                  <a:lnTo>
                    <a:pt x="4396" y="1996"/>
                  </a:lnTo>
                  <a:lnTo>
                    <a:pt x="4396" y="1820"/>
                  </a:lnTo>
                  <a:lnTo>
                    <a:pt x="4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662;p85">
              <a:extLst>
                <a:ext uri="{FF2B5EF4-FFF2-40B4-BE49-F238E27FC236}">
                  <a16:creationId xmlns:a16="http://schemas.microsoft.com/office/drawing/2014/main" id="{BD375A3E-4ADA-7A11-B092-AE256BDC015C}"/>
                </a:ext>
              </a:extLst>
            </p:cNvPr>
            <p:cNvSpPr/>
            <p:nvPr/>
          </p:nvSpPr>
          <p:spPr>
            <a:xfrm>
              <a:off x="2500057" y="2881743"/>
              <a:ext cx="340431" cy="345260"/>
            </a:xfrm>
            <a:custGeom>
              <a:avLst/>
              <a:gdLst/>
              <a:ahLst/>
              <a:cxnLst/>
              <a:rect l="l" t="t" r="r" b="b"/>
              <a:pathLst>
                <a:path w="13289" h="13492" extrusionOk="0">
                  <a:moveTo>
                    <a:pt x="7175" y="3513"/>
                  </a:moveTo>
                  <a:lnTo>
                    <a:pt x="7175" y="4270"/>
                  </a:lnTo>
                  <a:lnTo>
                    <a:pt x="7428" y="4346"/>
                  </a:lnTo>
                  <a:lnTo>
                    <a:pt x="7630" y="4422"/>
                  </a:lnTo>
                  <a:lnTo>
                    <a:pt x="8009" y="4599"/>
                  </a:lnTo>
                  <a:lnTo>
                    <a:pt x="8236" y="4750"/>
                  </a:lnTo>
                  <a:lnTo>
                    <a:pt x="8337" y="4826"/>
                  </a:lnTo>
                  <a:lnTo>
                    <a:pt x="7638" y="5650"/>
                  </a:lnTo>
                  <a:lnTo>
                    <a:pt x="7638" y="5650"/>
                  </a:lnTo>
                  <a:lnTo>
                    <a:pt x="7529" y="5584"/>
                  </a:lnTo>
                  <a:lnTo>
                    <a:pt x="7403" y="5508"/>
                  </a:lnTo>
                  <a:lnTo>
                    <a:pt x="7251" y="5432"/>
                  </a:lnTo>
                  <a:lnTo>
                    <a:pt x="7049" y="5357"/>
                  </a:lnTo>
                  <a:lnTo>
                    <a:pt x="6821" y="5306"/>
                  </a:lnTo>
                  <a:lnTo>
                    <a:pt x="6594" y="5306"/>
                  </a:lnTo>
                  <a:lnTo>
                    <a:pt x="6341" y="5357"/>
                  </a:lnTo>
                  <a:lnTo>
                    <a:pt x="6240" y="5382"/>
                  </a:lnTo>
                  <a:lnTo>
                    <a:pt x="6139" y="5432"/>
                  </a:lnTo>
                  <a:lnTo>
                    <a:pt x="6038" y="5559"/>
                  </a:lnTo>
                  <a:lnTo>
                    <a:pt x="5963" y="5660"/>
                  </a:lnTo>
                  <a:lnTo>
                    <a:pt x="5937" y="5761"/>
                  </a:lnTo>
                  <a:lnTo>
                    <a:pt x="5937" y="5811"/>
                  </a:lnTo>
                  <a:lnTo>
                    <a:pt x="5963" y="5912"/>
                  </a:lnTo>
                  <a:lnTo>
                    <a:pt x="5988" y="5988"/>
                  </a:lnTo>
                  <a:lnTo>
                    <a:pt x="6064" y="6089"/>
                  </a:lnTo>
                  <a:lnTo>
                    <a:pt x="6544" y="6291"/>
                  </a:lnTo>
                  <a:lnTo>
                    <a:pt x="7352" y="6595"/>
                  </a:lnTo>
                  <a:lnTo>
                    <a:pt x="7554" y="6696"/>
                  </a:lnTo>
                  <a:lnTo>
                    <a:pt x="7731" y="6771"/>
                  </a:lnTo>
                  <a:lnTo>
                    <a:pt x="7908" y="6872"/>
                  </a:lnTo>
                  <a:lnTo>
                    <a:pt x="8034" y="6974"/>
                  </a:lnTo>
                  <a:lnTo>
                    <a:pt x="8186" y="7100"/>
                  </a:lnTo>
                  <a:lnTo>
                    <a:pt x="8287" y="7226"/>
                  </a:lnTo>
                  <a:lnTo>
                    <a:pt x="8464" y="7454"/>
                  </a:lnTo>
                  <a:lnTo>
                    <a:pt x="8590" y="7731"/>
                  </a:lnTo>
                  <a:lnTo>
                    <a:pt x="8666" y="7984"/>
                  </a:lnTo>
                  <a:lnTo>
                    <a:pt x="8691" y="8237"/>
                  </a:lnTo>
                  <a:lnTo>
                    <a:pt x="8666" y="8489"/>
                  </a:lnTo>
                  <a:lnTo>
                    <a:pt x="8615" y="8641"/>
                  </a:lnTo>
                  <a:lnTo>
                    <a:pt x="8590" y="8767"/>
                  </a:lnTo>
                  <a:lnTo>
                    <a:pt x="8438" y="9045"/>
                  </a:lnTo>
                  <a:lnTo>
                    <a:pt x="8236" y="9298"/>
                  </a:lnTo>
                  <a:lnTo>
                    <a:pt x="8009" y="9525"/>
                  </a:lnTo>
                  <a:lnTo>
                    <a:pt x="7832" y="9651"/>
                  </a:lnTo>
                  <a:lnTo>
                    <a:pt x="7630" y="9752"/>
                  </a:lnTo>
                  <a:lnTo>
                    <a:pt x="7403" y="9828"/>
                  </a:lnTo>
                  <a:lnTo>
                    <a:pt x="7175" y="9879"/>
                  </a:lnTo>
                  <a:lnTo>
                    <a:pt x="7175" y="10637"/>
                  </a:lnTo>
                  <a:lnTo>
                    <a:pt x="6089" y="10637"/>
                  </a:lnTo>
                  <a:lnTo>
                    <a:pt x="6089" y="9853"/>
                  </a:lnTo>
                  <a:lnTo>
                    <a:pt x="5710" y="9727"/>
                  </a:lnTo>
                  <a:lnTo>
                    <a:pt x="5356" y="9550"/>
                  </a:lnTo>
                  <a:lnTo>
                    <a:pt x="5028" y="9323"/>
                  </a:lnTo>
                  <a:lnTo>
                    <a:pt x="4876" y="9197"/>
                  </a:lnTo>
                  <a:lnTo>
                    <a:pt x="4725" y="9070"/>
                  </a:lnTo>
                  <a:lnTo>
                    <a:pt x="4371" y="8666"/>
                  </a:lnTo>
                  <a:lnTo>
                    <a:pt x="5179" y="7934"/>
                  </a:lnTo>
                  <a:lnTo>
                    <a:pt x="5533" y="8338"/>
                  </a:lnTo>
                  <a:lnTo>
                    <a:pt x="5634" y="8439"/>
                  </a:lnTo>
                  <a:lnTo>
                    <a:pt x="5760" y="8540"/>
                  </a:lnTo>
                  <a:lnTo>
                    <a:pt x="5887" y="8616"/>
                  </a:lnTo>
                  <a:lnTo>
                    <a:pt x="6038" y="8691"/>
                  </a:lnTo>
                  <a:lnTo>
                    <a:pt x="6341" y="8792"/>
                  </a:lnTo>
                  <a:lnTo>
                    <a:pt x="6645" y="8843"/>
                  </a:lnTo>
                  <a:lnTo>
                    <a:pt x="6821" y="8843"/>
                  </a:lnTo>
                  <a:lnTo>
                    <a:pt x="6973" y="8818"/>
                  </a:lnTo>
                  <a:lnTo>
                    <a:pt x="7125" y="8792"/>
                  </a:lnTo>
                  <a:lnTo>
                    <a:pt x="7251" y="8717"/>
                  </a:lnTo>
                  <a:lnTo>
                    <a:pt x="7352" y="8641"/>
                  </a:lnTo>
                  <a:lnTo>
                    <a:pt x="7453" y="8565"/>
                  </a:lnTo>
                  <a:lnTo>
                    <a:pt x="7504" y="8489"/>
                  </a:lnTo>
                  <a:lnTo>
                    <a:pt x="7554" y="8388"/>
                  </a:lnTo>
                  <a:lnTo>
                    <a:pt x="7605" y="8287"/>
                  </a:lnTo>
                  <a:lnTo>
                    <a:pt x="7605" y="8161"/>
                  </a:lnTo>
                  <a:lnTo>
                    <a:pt x="7554" y="8035"/>
                  </a:lnTo>
                  <a:lnTo>
                    <a:pt x="7478" y="7934"/>
                  </a:lnTo>
                  <a:lnTo>
                    <a:pt x="7377" y="7832"/>
                  </a:lnTo>
                  <a:lnTo>
                    <a:pt x="7150" y="7706"/>
                  </a:lnTo>
                  <a:lnTo>
                    <a:pt x="6973" y="7630"/>
                  </a:lnTo>
                  <a:lnTo>
                    <a:pt x="6013" y="7251"/>
                  </a:lnTo>
                  <a:lnTo>
                    <a:pt x="5584" y="7049"/>
                  </a:lnTo>
                  <a:lnTo>
                    <a:pt x="5508" y="7024"/>
                  </a:lnTo>
                  <a:lnTo>
                    <a:pt x="5331" y="6898"/>
                  </a:lnTo>
                  <a:lnTo>
                    <a:pt x="5205" y="6746"/>
                  </a:lnTo>
                  <a:lnTo>
                    <a:pt x="5078" y="6569"/>
                  </a:lnTo>
                  <a:lnTo>
                    <a:pt x="4977" y="6392"/>
                  </a:lnTo>
                  <a:lnTo>
                    <a:pt x="4901" y="6216"/>
                  </a:lnTo>
                  <a:lnTo>
                    <a:pt x="4876" y="6014"/>
                  </a:lnTo>
                  <a:lnTo>
                    <a:pt x="4851" y="5811"/>
                  </a:lnTo>
                  <a:lnTo>
                    <a:pt x="4876" y="5584"/>
                  </a:lnTo>
                  <a:lnTo>
                    <a:pt x="4927" y="5382"/>
                  </a:lnTo>
                  <a:lnTo>
                    <a:pt x="5003" y="5155"/>
                  </a:lnTo>
                  <a:lnTo>
                    <a:pt x="5104" y="4978"/>
                  </a:lnTo>
                  <a:lnTo>
                    <a:pt x="5255" y="4801"/>
                  </a:lnTo>
                  <a:lnTo>
                    <a:pt x="5407" y="4649"/>
                  </a:lnTo>
                  <a:lnTo>
                    <a:pt x="5584" y="4498"/>
                  </a:lnTo>
                  <a:lnTo>
                    <a:pt x="5811" y="4397"/>
                  </a:lnTo>
                  <a:lnTo>
                    <a:pt x="6013" y="4321"/>
                  </a:lnTo>
                  <a:lnTo>
                    <a:pt x="6089" y="4296"/>
                  </a:lnTo>
                  <a:lnTo>
                    <a:pt x="6089" y="3513"/>
                  </a:lnTo>
                  <a:close/>
                  <a:moveTo>
                    <a:pt x="4750" y="1"/>
                  </a:moveTo>
                  <a:lnTo>
                    <a:pt x="329" y="8995"/>
                  </a:lnTo>
                  <a:lnTo>
                    <a:pt x="177" y="9373"/>
                  </a:lnTo>
                  <a:lnTo>
                    <a:pt x="51" y="9752"/>
                  </a:lnTo>
                  <a:lnTo>
                    <a:pt x="0" y="10131"/>
                  </a:lnTo>
                  <a:lnTo>
                    <a:pt x="0" y="10536"/>
                  </a:lnTo>
                  <a:lnTo>
                    <a:pt x="51" y="10915"/>
                  </a:lnTo>
                  <a:lnTo>
                    <a:pt x="127" y="11293"/>
                  </a:lnTo>
                  <a:lnTo>
                    <a:pt x="278" y="11672"/>
                  </a:lnTo>
                  <a:lnTo>
                    <a:pt x="480" y="12026"/>
                  </a:lnTo>
                  <a:lnTo>
                    <a:pt x="708" y="12355"/>
                  </a:lnTo>
                  <a:lnTo>
                    <a:pt x="960" y="12632"/>
                  </a:lnTo>
                  <a:lnTo>
                    <a:pt x="1264" y="12885"/>
                  </a:lnTo>
                  <a:lnTo>
                    <a:pt x="1592" y="13087"/>
                  </a:lnTo>
                  <a:lnTo>
                    <a:pt x="1946" y="13264"/>
                  </a:lnTo>
                  <a:lnTo>
                    <a:pt x="2325" y="13390"/>
                  </a:lnTo>
                  <a:lnTo>
                    <a:pt x="2704" y="13466"/>
                  </a:lnTo>
                  <a:lnTo>
                    <a:pt x="3108" y="13491"/>
                  </a:lnTo>
                  <a:lnTo>
                    <a:pt x="10156" y="13491"/>
                  </a:lnTo>
                  <a:lnTo>
                    <a:pt x="10560" y="13466"/>
                  </a:lnTo>
                  <a:lnTo>
                    <a:pt x="10965" y="13390"/>
                  </a:lnTo>
                  <a:lnTo>
                    <a:pt x="11318" y="13264"/>
                  </a:lnTo>
                  <a:lnTo>
                    <a:pt x="11672" y="13112"/>
                  </a:lnTo>
                  <a:lnTo>
                    <a:pt x="12000" y="12885"/>
                  </a:lnTo>
                  <a:lnTo>
                    <a:pt x="12304" y="12632"/>
                  </a:lnTo>
                  <a:lnTo>
                    <a:pt x="12581" y="12355"/>
                  </a:lnTo>
                  <a:lnTo>
                    <a:pt x="12809" y="12026"/>
                  </a:lnTo>
                  <a:lnTo>
                    <a:pt x="12986" y="11672"/>
                  </a:lnTo>
                  <a:lnTo>
                    <a:pt x="13137" y="11293"/>
                  </a:lnTo>
                  <a:lnTo>
                    <a:pt x="13238" y="10915"/>
                  </a:lnTo>
                  <a:lnTo>
                    <a:pt x="13289" y="10536"/>
                  </a:lnTo>
                  <a:lnTo>
                    <a:pt x="13264" y="10131"/>
                  </a:lnTo>
                  <a:lnTo>
                    <a:pt x="13213" y="9752"/>
                  </a:lnTo>
                  <a:lnTo>
                    <a:pt x="13112" y="9373"/>
                  </a:lnTo>
                  <a:lnTo>
                    <a:pt x="12960" y="8995"/>
                  </a:lnTo>
                  <a:lnTo>
                    <a:pt x="85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663;p85">
              <a:extLst>
                <a:ext uri="{FF2B5EF4-FFF2-40B4-BE49-F238E27FC236}">
                  <a16:creationId xmlns:a16="http://schemas.microsoft.com/office/drawing/2014/main" id="{AF2BC841-DC46-6064-B856-CE80A4C1AD2F}"/>
                </a:ext>
              </a:extLst>
            </p:cNvPr>
            <p:cNvSpPr/>
            <p:nvPr/>
          </p:nvSpPr>
          <p:spPr>
            <a:xfrm>
              <a:off x="2590666" y="2753102"/>
              <a:ext cx="159213" cy="100876"/>
            </a:xfrm>
            <a:custGeom>
              <a:avLst/>
              <a:gdLst/>
              <a:ahLst/>
              <a:cxnLst/>
              <a:rect l="l" t="t" r="r" b="b"/>
              <a:pathLst>
                <a:path w="6215" h="3942" extrusionOk="0">
                  <a:moveTo>
                    <a:pt x="0" y="1"/>
                  </a:moveTo>
                  <a:lnTo>
                    <a:pt x="1213" y="3942"/>
                  </a:lnTo>
                  <a:lnTo>
                    <a:pt x="5002" y="3942"/>
                  </a:lnTo>
                  <a:lnTo>
                    <a:pt x="62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2603;p62">
            <a:extLst>
              <a:ext uri="{FF2B5EF4-FFF2-40B4-BE49-F238E27FC236}">
                <a16:creationId xmlns:a16="http://schemas.microsoft.com/office/drawing/2014/main" id="{4F025F68-DF50-C312-9F50-2D40F4BD4D35}"/>
              </a:ext>
            </a:extLst>
          </p:cNvPr>
          <p:cNvGrpSpPr/>
          <p:nvPr/>
        </p:nvGrpSpPr>
        <p:grpSpPr>
          <a:xfrm>
            <a:off x="6898251" y="1716847"/>
            <a:ext cx="493766" cy="493778"/>
            <a:chOff x="4714689" y="1371600"/>
            <a:chExt cx="474410" cy="473876"/>
          </a:xfrm>
        </p:grpSpPr>
        <p:sp>
          <p:nvSpPr>
            <p:cNvPr id="14" name="Google Shape;2604;p62">
              <a:extLst>
                <a:ext uri="{FF2B5EF4-FFF2-40B4-BE49-F238E27FC236}">
                  <a16:creationId xmlns:a16="http://schemas.microsoft.com/office/drawing/2014/main" id="{15875B7E-8A90-5F23-E939-7ECF3EEE5AFD}"/>
                </a:ext>
              </a:extLst>
            </p:cNvPr>
            <p:cNvSpPr/>
            <p:nvPr/>
          </p:nvSpPr>
          <p:spPr>
            <a:xfrm>
              <a:off x="4714689" y="1701302"/>
              <a:ext cx="144355" cy="144174"/>
            </a:xfrm>
            <a:custGeom>
              <a:avLst/>
              <a:gdLst/>
              <a:ahLst/>
              <a:cxnLst/>
              <a:rect l="l" t="t" r="r" b="b"/>
              <a:pathLst>
                <a:path w="5635" h="5634" extrusionOk="0">
                  <a:moveTo>
                    <a:pt x="3310" y="0"/>
                  </a:moveTo>
                  <a:lnTo>
                    <a:pt x="481" y="2829"/>
                  </a:lnTo>
                  <a:lnTo>
                    <a:pt x="379" y="2956"/>
                  </a:lnTo>
                  <a:lnTo>
                    <a:pt x="278" y="3082"/>
                  </a:lnTo>
                  <a:lnTo>
                    <a:pt x="203" y="3234"/>
                  </a:lnTo>
                  <a:lnTo>
                    <a:pt x="127" y="3385"/>
                  </a:lnTo>
                  <a:lnTo>
                    <a:pt x="76" y="3537"/>
                  </a:lnTo>
                  <a:lnTo>
                    <a:pt x="51" y="3688"/>
                  </a:lnTo>
                  <a:lnTo>
                    <a:pt x="1" y="3992"/>
                  </a:lnTo>
                  <a:lnTo>
                    <a:pt x="51" y="4320"/>
                  </a:lnTo>
                  <a:lnTo>
                    <a:pt x="76" y="4472"/>
                  </a:lnTo>
                  <a:lnTo>
                    <a:pt x="127" y="4623"/>
                  </a:lnTo>
                  <a:lnTo>
                    <a:pt x="203" y="4749"/>
                  </a:lnTo>
                  <a:lnTo>
                    <a:pt x="278" y="4901"/>
                  </a:lnTo>
                  <a:lnTo>
                    <a:pt x="379" y="5027"/>
                  </a:lnTo>
                  <a:lnTo>
                    <a:pt x="481" y="5154"/>
                  </a:lnTo>
                  <a:lnTo>
                    <a:pt x="607" y="5255"/>
                  </a:lnTo>
                  <a:lnTo>
                    <a:pt x="733" y="5356"/>
                  </a:lnTo>
                  <a:lnTo>
                    <a:pt x="885" y="5432"/>
                  </a:lnTo>
                  <a:lnTo>
                    <a:pt x="1011" y="5507"/>
                  </a:lnTo>
                  <a:lnTo>
                    <a:pt x="1163" y="5558"/>
                  </a:lnTo>
                  <a:lnTo>
                    <a:pt x="1314" y="5608"/>
                  </a:lnTo>
                  <a:lnTo>
                    <a:pt x="1491" y="5634"/>
                  </a:lnTo>
                  <a:lnTo>
                    <a:pt x="1819" y="5634"/>
                  </a:lnTo>
                  <a:lnTo>
                    <a:pt x="1971" y="5608"/>
                  </a:lnTo>
                  <a:lnTo>
                    <a:pt x="2123" y="5558"/>
                  </a:lnTo>
                  <a:lnTo>
                    <a:pt x="2274" y="5507"/>
                  </a:lnTo>
                  <a:lnTo>
                    <a:pt x="2426" y="5432"/>
                  </a:lnTo>
                  <a:lnTo>
                    <a:pt x="2552" y="5356"/>
                  </a:lnTo>
                  <a:lnTo>
                    <a:pt x="2678" y="5255"/>
                  </a:lnTo>
                  <a:lnTo>
                    <a:pt x="2805" y="5154"/>
                  </a:lnTo>
                  <a:lnTo>
                    <a:pt x="5634" y="2324"/>
                  </a:lnTo>
                  <a:lnTo>
                    <a:pt x="33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605;p62">
              <a:extLst>
                <a:ext uri="{FF2B5EF4-FFF2-40B4-BE49-F238E27FC236}">
                  <a16:creationId xmlns:a16="http://schemas.microsoft.com/office/drawing/2014/main" id="{79BD5775-B813-FA17-98A8-892CB3B30423}"/>
                </a:ext>
              </a:extLst>
            </p:cNvPr>
            <p:cNvSpPr/>
            <p:nvPr/>
          </p:nvSpPr>
          <p:spPr>
            <a:xfrm>
              <a:off x="4837013" y="1661867"/>
              <a:ext cx="61508" cy="61416"/>
            </a:xfrm>
            <a:custGeom>
              <a:avLst/>
              <a:gdLst/>
              <a:ahLst/>
              <a:cxnLst/>
              <a:rect l="l" t="t" r="r" b="b"/>
              <a:pathLst>
                <a:path w="2401" h="2400" extrusionOk="0">
                  <a:moveTo>
                    <a:pt x="1491" y="0"/>
                  </a:moveTo>
                  <a:lnTo>
                    <a:pt x="0" y="1491"/>
                  </a:lnTo>
                  <a:lnTo>
                    <a:pt x="935" y="2400"/>
                  </a:lnTo>
                  <a:lnTo>
                    <a:pt x="2400" y="909"/>
                  </a:lnTo>
                  <a:lnTo>
                    <a:pt x="1920" y="480"/>
                  </a:lnTo>
                  <a:lnTo>
                    <a:pt x="14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606;p62">
              <a:extLst>
                <a:ext uri="{FF2B5EF4-FFF2-40B4-BE49-F238E27FC236}">
                  <a16:creationId xmlns:a16="http://schemas.microsoft.com/office/drawing/2014/main" id="{4DE5E162-82C4-DE15-44B3-DF8F804ABC0C}"/>
                </a:ext>
              </a:extLst>
            </p:cNvPr>
            <p:cNvSpPr/>
            <p:nvPr/>
          </p:nvSpPr>
          <p:spPr>
            <a:xfrm>
              <a:off x="4857712" y="1371600"/>
              <a:ext cx="331388" cy="331646"/>
            </a:xfrm>
            <a:custGeom>
              <a:avLst/>
              <a:gdLst/>
              <a:ahLst/>
              <a:cxnLst/>
              <a:rect l="l" t="t" r="r" b="b"/>
              <a:pathLst>
                <a:path w="12936" h="12960" extrusionOk="0">
                  <a:moveTo>
                    <a:pt x="7024" y="2728"/>
                  </a:moveTo>
                  <a:lnTo>
                    <a:pt x="7024" y="3663"/>
                  </a:lnTo>
                  <a:lnTo>
                    <a:pt x="7251" y="3739"/>
                  </a:lnTo>
                  <a:lnTo>
                    <a:pt x="7478" y="3815"/>
                  </a:lnTo>
                  <a:lnTo>
                    <a:pt x="7832" y="3992"/>
                  </a:lnTo>
                  <a:lnTo>
                    <a:pt x="8060" y="4143"/>
                  </a:lnTo>
                  <a:lnTo>
                    <a:pt x="8161" y="4219"/>
                  </a:lnTo>
                  <a:lnTo>
                    <a:pt x="7478" y="5053"/>
                  </a:lnTo>
                  <a:lnTo>
                    <a:pt x="7352" y="4977"/>
                  </a:lnTo>
                  <a:lnTo>
                    <a:pt x="7226" y="4901"/>
                  </a:lnTo>
                  <a:lnTo>
                    <a:pt x="7074" y="4825"/>
                  </a:lnTo>
                  <a:lnTo>
                    <a:pt x="6872" y="4749"/>
                  </a:lnTo>
                  <a:lnTo>
                    <a:pt x="6645" y="4699"/>
                  </a:lnTo>
                  <a:lnTo>
                    <a:pt x="6417" y="4699"/>
                  </a:lnTo>
                  <a:lnTo>
                    <a:pt x="6165" y="4749"/>
                  </a:lnTo>
                  <a:lnTo>
                    <a:pt x="6064" y="4800"/>
                  </a:lnTo>
                  <a:lnTo>
                    <a:pt x="5963" y="4850"/>
                  </a:lnTo>
                  <a:lnTo>
                    <a:pt x="5862" y="4952"/>
                  </a:lnTo>
                  <a:lnTo>
                    <a:pt x="5786" y="5053"/>
                  </a:lnTo>
                  <a:lnTo>
                    <a:pt x="5786" y="5154"/>
                  </a:lnTo>
                  <a:lnTo>
                    <a:pt x="5761" y="5204"/>
                  </a:lnTo>
                  <a:lnTo>
                    <a:pt x="5786" y="5305"/>
                  </a:lnTo>
                  <a:lnTo>
                    <a:pt x="5811" y="5406"/>
                  </a:lnTo>
                  <a:lnTo>
                    <a:pt x="5912" y="5482"/>
                  </a:lnTo>
                  <a:lnTo>
                    <a:pt x="6392" y="5684"/>
                  </a:lnTo>
                  <a:lnTo>
                    <a:pt x="7175" y="6013"/>
                  </a:lnTo>
                  <a:lnTo>
                    <a:pt x="7377" y="6088"/>
                  </a:lnTo>
                  <a:lnTo>
                    <a:pt x="7554" y="6189"/>
                  </a:lnTo>
                  <a:lnTo>
                    <a:pt x="7731" y="6265"/>
                  </a:lnTo>
                  <a:lnTo>
                    <a:pt x="7883" y="6391"/>
                  </a:lnTo>
                  <a:lnTo>
                    <a:pt x="8009" y="6493"/>
                  </a:lnTo>
                  <a:lnTo>
                    <a:pt x="8110" y="6619"/>
                  </a:lnTo>
                  <a:lnTo>
                    <a:pt x="8312" y="6871"/>
                  </a:lnTo>
                  <a:lnTo>
                    <a:pt x="8413" y="7124"/>
                  </a:lnTo>
                  <a:lnTo>
                    <a:pt x="8489" y="7377"/>
                  </a:lnTo>
                  <a:lnTo>
                    <a:pt x="8514" y="7629"/>
                  </a:lnTo>
                  <a:lnTo>
                    <a:pt x="8489" y="7882"/>
                  </a:lnTo>
                  <a:lnTo>
                    <a:pt x="8413" y="8185"/>
                  </a:lnTo>
                  <a:lnTo>
                    <a:pt x="8262" y="8463"/>
                  </a:lnTo>
                  <a:lnTo>
                    <a:pt x="8085" y="8690"/>
                  </a:lnTo>
                  <a:lnTo>
                    <a:pt x="7832" y="8918"/>
                  </a:lnTo>
                  <a:lnTo>
                    <a:pt x="7655" y="9044"/>
                  </a:lnTo>
                  <a:lnTo>
                    <a:pt x="7453" y="9145"/>
                  </a:lnTo>
                  <a:lnTo>
                    <a:pt x="7226" y="9221"/>
                  </a:lnTo>
                  <a:lnTo>
                    <a:pt x="7024" y="9297"/>
                  </a:lnTo>
                  <a:lnTo>
                    <a:pt x="7024" y="10231"/>
                  </a:lnTo>
                  <a:lnTo>
                    <a:pt x="5937" y="10231"/>
                  </a:lnTo>
                  <a:lnTo>
                    <a:pt x="5937" y="9246"/>
                  </a:lnTo>
                  <a:lnTo>
                    <a:pt x="5533" y="9145"/>
                  </a:lnTo>
                  <a:lnTo>
                    <a:pt x="5180" y="8968"/>
                  </a:lnTo>
                  <a:lnTo>
                    <a:pt x="4851" y="8741"/>
                  </a:lnTo>
                  <a:lnTo>
                    <a:pt x="4700" y="8615"/>
                  </a:lnTo>
                  <a:lnTo>
                    <a:pt x="4573" y="8463"/>
                  </a:lnTo>
                  <a:lnTo>
                    <a:pt x="4194" y="8059"/>
                  </a:lnTo>
                  <a:lnTo>
                    <a:pt x="5003" y="7326"/>
                  </a:lnTo>
                  <a:lnTo>
                    <a:pt x="5382" y="7730"/>
                  </a:lnTo>
                  <a:lnTo>
                    <a:pt x="5483" y="7857"/>
                  </a:lnTo>
                  <a:lnTo>
                    <a:pt x="5609" y="7933"/>
                  </a:lnTo>
                  <a:lnTo>
                    <a:pt x="5735" y="8034"/>
                  </a:lnTo>
                  <a:lnTo>
                    <a:pt x="5862" y="8084"/>
                  </a:lnTo>
                  <a:lnTo>
                    <a:pt x="6165" y="8210"/>
                  </a:lnTo>
                  <a:lnTo>
                    <a:pt x="6316" y="8236"/>
                  </a:lnTo>
                  <a:lnTo>
                    <a:pt x="6796" y="8236"/>
                  </a:lnTo>
                  <a:lnTo>
                    <a:pt x="6948" y="8185"/>
                  </a:lnTo>
                  <a:lnTo>
                    <a:pt x="7074" y="8135"/>
                  </a:lnTo>
                  <a:lnTo>
                    <a:pt x="7175" y="8059"/>
                  </a:lnTo>
                  <a:lnTo>
                    <a:pt x="7276" y="7983"/>
                  </a:lnTo>
                  <a:lnTo>
                    <a:pt x="7352" y="7882"/>
                  </a:lnTo>
                  <a:lnTo>
                    <a:pt x="7403" y="7781"/>
                  </a:lnTo>
                  <a:lnTo>
                    <a:pt x="7428" y="7680"/>
                  </a:lnTo>
                  <a:lnTo>
                    <a:pt x="7428" y="7554"/>
                  </a:lnTo>
                  <a:lnTo>
                    <a:pt x="7377" y="7453"/>
                  </a:lnTo>
                  <a:lnTo>
                    <a:pt x="7302" y="7326"/>
                  </a:lnTo>
                  <a:lnTo>
                    <a:pt x="7201" y="7250"/>
                  </a:lnTo>
                  <a:lnTo>
                    <a:pt x="6998" y="7099"/>
                  </a:lnTo>
                  <a:lnTo>
                    <a:pt x="6796" y="7023"/>
                  </a:lnTo>
                  <a:lnTo>
                    <a:pt x="5836" y="6644"/>
                  </a:lnTo>
                  <a:lnTo>
                    <a:pt x="5407" y="6467"/>
                  </a:lnTo>
                  <a:lnTo>
                    <a:pt x="5331" y="6417"/>
                  </a:lnTo>
                  <a:lnTo>
                    <a:pt x="5180" y="6290"/>
                  </a:lnTo>
                  <a:lnTo>
                    <a:pt x="5028" y="6139"/>
                  </a:lnTo>
                  <a:lnTo>
                    <a:pt x="4902" y="5987"/>
                  </a:lnTo>
                  <a:lnTo>
                    <a:pt x="4801" y="5810"/>
                  </a:lnTo>
                  <a:lnTo>
                    <a:pt x="4750" y="5608"/>
                  </a:lnTo>
                  <a:lnTo>
                    <a:pt x="4700" y="5406"/>
                  </a:lnTo>
                  <a:lnTo>
                    <a:pt x="4674" y="5204"/>
                  </a:lnTo>
                  <a:lnTo>
                    <a:pt x="4700" y="5002"/>
                  </a:lnTo>
                  <a:lnTo>
                    <a:pt x="4750" y="4775"/>
                  </a:lnTo>
                  <a:lnTo>
                    <a:pt x="4826" y="4573"/>
                  </a:lnTo>
                  <a:lnTo>
                    <a:pt x="4927" y="4370"/>
                  </a:lnTo>
                  <a:lnTo>
                    <a:pt x="5078" y="4194"/>
                  </a:lnTo>
                  <a:lnTo>
                    <a:pt x="5230" y="4042"/>
                  </a:lnTo>
                  <a:lnTo>
                    <a:pt x="5432" y="3916"/>
                  </a:lnTo>
                  <a:lnTo>
                    <a:pt x="5634" y="3789"/>
                  </a:lnTo>
                  <a:lnTo>
                    <a:pt x="5862" y="3714"/>
                  </a:lnTo>
                  <a:lnTo>
                    <a:pt x="5937" y="3688"/>
                  </a:lnTo>
                  <a:lnTo>
                    <a:pt x="5937" y="2728"/>
                  </a:lnTo>
                  <a:close/>
                  <a:moveTo>
                    <a:pt x="6468" y="0"/>
                  </a:moveTo>
                  <a:lnTo>
                    <a:pt x="5836" y="25"/>
                  </a:lnTo>
                  <a:lnTo>
                    <a:pt x="5230" y="126"/>
                  </a:lnTo>
                  <a:lnTo>
                    <a:pt x="4624" y="253"/>
                  </a:lnTo>
                  <a:lnTo>
                    <a:pt x="4321" y="354"/>
                  </a:lnTo>
                  <a:lnTo>
                    <a:pt x="4043" y="480"/>
                  </a:lnTo>
                  <a:lnTo>
                    <a:pt x="3740" y="606"/>
                  </a:lnTo>
                  <a:lnTo>
                    <a:pt x="3462" y="733"/>
                  </a:lnTo>
                  <a:lnTo>
                    <a:pt x="3184" y="884"/>
                  </a:lnTo>
                  <a:lnTo>
                    <a:pt x="2906" y="1061"/>
                  </a:lnTo>
                  <a:lnTo>
                    <a:pt x="2628" y="1238"/>
                  </a:lnTo>
                  <a:lnTo>
                    <a:pt x="2375" y="1440"/>
                  </a:lnTo>
                  <a:lnTo>
                    <a:pt x="2123" y="1667"/>
                  </a:lnTo>
                  <a:lnTo>
                    <a:pt x="1895" y="1895"/>
                  </a:lnTo>
                  <a:lnTo>
                    <a:pt x="1668" y="2122"/>
                  </a:lnTo>
                  <a:lnTo>
                    <a:pt x="1466" y="2375"/>
                  </a:lnTo>
                  <a:lnTo>
                    <a:pt x="1264" y="2627"/>
                  </a:lnTo>
                  <a:lnTo>
                    <a:pt x="1087" y="2880"/>
                  </a:lnTo>
                  <a:lnTo>
                    <a:pt x="910" y="3158"/>
                  </a:lnTo>
                  <a:lnTo>
                    <a:pt x="759" y="3410"/>
                  </a:lnTo>
                  <a:lnTo>
                    <a:pt x="607" y="3714"/>
                  </a:lnTo>
                  <a:lnTo>
                    <a:pt x="481" y="3992"/>
                  </a:lnTo>
                  <a:lnTo>
                    <a:pt x="380" y="4295"/>
                  </a:lnTo>
                  <a:lnTo>
                    <a:pt x="279" y="4573"/>
                  </a:lnTo>
                  <a:lnTo>
                    <a:pt x="177" y="4876"/>
                  </a:lnTo>
                  <a:lnTo>
                    <a:pt x="127" y="5204"/>
                  </a:lnTo>
                  <a:lnTo>
                    <a:pt x="51" y="5507"/>
                  </a:lnTo>
                  <a:lnTo>
                    <a:pt x="26" y="5836"/>
                  </a:lnTo>
                  <a:lnTo>
                    <a:pt x="1" y="6139"/>
                  </a:lnTo>
                  <a:lnTo>
                    <a:pt x="1" y="6467"/>
                  </a:lnTo>
                  <a:lnTo>
                    <a:pt x="1" y="6796"/>
                  </a:lnTo>
                  <a:lnTo>
                    <a:pt x="26" y="7124"/>
                  </a:lnTo>
                  <a:lnTo>
                    <a:pt x="51" y="7427"/>
                  </a:lnTo>
                  <a:lnTo>
                    <a:pt x="127" y="7756"/>
                  </a:lnTo>
                  <a:lnTo>
                    <a:pt x="177" y="8059"/>
                  </a:lnTo>
                  <a:lnTo>
                    <a:pt x="279" y="8362"/>
                  </a:lnTo>
                  <a:lnTo>
                    <a:pt x="380" y="8665"/>
                  </a:lnTo>
                  <a:lnTo>
                    <a:pt x="481" y="8943"/>
                  </a:lnTo>
                  <a:lnTo>
                    <a:pt x="607" y="9246"/>
                  </a:lnTo>
                  <a:lnTo>
                    <a:pt x="759" y="9524"/>
                  </a:lnTo>
                  <a:lnTo>
                    <a:pt x="910" y="9802"/>
                  </a:lnTo>
                  <a:lnTo>
                    <a:pt x="1087" y="10055"/>
                  </a:lnTo>
                  <a:lnTo>
                    <a:pt x="1264" y="10333"/>
                  </a:lnTo>
                  <a:lnTo>
                    <a:pt x="1466" y="10585"/>
                  </a:lnTo>
                  <a:lnTo>
                    <a:pt x="1668" y="10812"/>
                  </a:lnTo>
                  <a:lnTo>
                    <a:pt x="1895" y="11065"/>
                  </a:lnTo>
                  <a:lnTo>
                    <a:pt x="2123" y="11292"/>
                  </a:lnTo>
                  <a:lnTo>
                    <a:pt x="2375" y="11495"/>
                  </a:lnTo>
                  <a:lnTo>
                    <a:pt x="2628" y="11697"/>
                  </a:lnTo>
                  <a:lnTo>
                    <a:pt x="2906" y="11874"/>
                  </a:lnTo>
                  <a:lnTo>
                    <a:pt x="3184" y="12050"/>
                  </a:lnTo>
                  <a:lnTo>
                    <a:pt x="3462" y="12202"/>
                  </a:lnTo>
                  <a:lnTo>
                    <a:pt x="3740" y="12354"/>
                  </a:lnTo>
                  <a:lnTo>
                    <a:pt x="4043" y="12480"/>
                  </a:lnTo>
                  <a:lnTo>
                    <a:pt x="4321" y="12581"/>
                  </a:lnTo>
                  <a:lnTo>
                    <a:pt x="4624" y="12682"/>
                  </a:lnTo>
                  <a:lnTo>
                    <a:pt x="5230" y="12834"/>
                  </a:lnTo>
                  <a:lnTo>
                    <a:pt x="5836" y="12909"/>
                  </a:lnTo>
                  <a:lnTo>
                    <a:pt x="6468" y="12960"/>
                  </a:lnTo>
                  <a:lnTo>
                    <a:pt x="7100" y="12909"/>
                  </a:lnTo>
                  <a:lnTo>
                    <a:pt x="7706" y="12834"/>
                  </a:lnTo>
                  <a:lnTo>
                    <a:pt x="8312" y="12682"/>
                  </a:lnTo>
                  <a:lnTo>
                    <a:pt x="8615" y="12581"/>
                  </a:lnTo>
                  <a:lnTo>
                    <a:pt x="8918" y="12480"/>
                  </a:lnTo>
                  <a:lnTo>
                    <a:pt x="9196" y="12354"/>
                  </a:lnTo>
                  <a:lnTo>
                    <a:pt x="9474" y="12202"/>
                  </a:lnTo>
                  <a:lnTo>
                    <a:pt x="9752" y="12050"/>
                  </a:lnTo>
                  <a:lnTo>
                    <a:pt x="10030" y="11874"/>
                  </a:lnTo>
                  <a:lnTo>
                    <a:pt x="10308" y="11697"/>
                  </a:lnTo>
                  <a:lnTo>
                    <a:pt x="10561" y="11495"/>
                  </a:lnTo>
                  <a:lnTo>
                    <a:pt x="10813" y="11292"/>
                  </a:lnTo>
                  <a:lnTo>
                    <a:pt x="11041" y="11065"/>
                  </a:lnTo>
                  <a:lnTo>
                    <a:pt x="11293" y="10812"/>
                  </a:lnTo>
                  <a:lnTo>
                    <a:pt x="11495" y="10560"/>
                  </a:lnTo>
                  <a:lnTo>
                    <a:pt x="11697" y="10307"/>
                  </a:lnTo>
                  <a:lnTo>
                    <a:pt x="11874" y="10029"/>
                  </a:lnTo>
                  <a:lnTo>
                    <a:pt x="12051" y="9777"/>
                  </a:lnTo>
                  <a:lnTo>
                    <a:pt x="12203" y="9499"/>
                  </a:lnTo>
                  <a:lnTo>
                    <a:pt x="12354" y="9196"/>
                  </a:lnTo>
                  <a:lnTo>
                    <a:pt x="12481" y="8918"/>
                  </a:lnTo>
                  <a:lnTo>
                    <a:pt x="12582" y="8615"/>
                  </a:lnTo>
                  <a:lnTo>
                    <a:pt x="12683" y="8311"/>
                  </a:lnTo>
                  <a:lnTo>
                    <a:pt x="12834" y="7705"/>
                  </a:lnTo>
                  <a:lnTo>
                    <a:pt x="12910" y="7099"/>
                  </a:lnTo>
                  <a:lnTo>
                    <a:pt x="12935" y="6467"/>
                  </a:lnTo>
                  <a:lnTo>
                    <a:pt x="12910" y="5861"/>
                  </a:lnTo>
                  <a:lnTo>
                    <a:pt x="12834" y="5229"/>
                  </a:lnTo>
                  <a:lnTo>
                    <a:pt x="12683" y="4623"/>
                  </a:lnTo>
                  <a:lnTo>
                    <a:pt x="12582" y="4320"/>
                  </a:lnTo>
                  <a:lnTo>
                    <a:pt x="12481" y="4042"/>
                  </a:lnTo>
                  <a:lnTo>
                    <a:pt x="12354" y="3739"/>
                  </a:lnTo>
                  <a:lnTo>
                    <a:pt x="12203" y="3461"/>
                  </a:lnTo>
                  <a:lnTo>
                    <a:pt x="12051" y="3183"/>
                  </a:lnTo>
                  <a:lnTo>
                    <a:pt x="11874" y="2905"/>
                  </a:lnTo>
                  <a:lnTo>
                    <a:pt x="11697" y="2627"/>
                  </a:lnTo>
                  <a:lnTo>
                    <a:pt x="11495" y="2375"/>
                  </a:lnTo>
                  <a:lnTo>
                    <a:pt x="11293" y="2122"/>
                  </a:lnTo>
                  <a:lnTo>
                    <a:pt x="11041" y="1895"/>
                  </a:lnTo>
                  <a:lnTo>
                    <a:pt x="10813" y="1667"/>
                  </a:lnTo>
                  <a:lnTo>
                    <a:pt x="10561" y="1440"/>
                  </a:lnTo>
                  <a:lnTo>
                    <a:pt x="10308" y="1238"/>
                  </a:lnTo>
                  <a:lnTo>
                    <a:pt x="10030" y="1061"/>
                  </a:lnTo>
                  <a:lnTo>
                    <a:pt x="9752" y="884"/>
                  </a:lnTo>
                  <a:lnTo>
                    <a:pt x="9474" y="733"/>
                  </a:lnTo>
                  <a:lnTo>
                    <a:pt x="9196" y="606"/>
                  </a:lnTo>
                  <a:lnTo>
                    <a:pt x="8918" y="480"/>
                  </a:lnTo>
                  <a:lnTo>
                    <a:pt x="8615" y="354"/>
                  </a:lnTo>
                  <a:lnTo>
                    <a:pt x="8312" y="253"/>
                  </a:lnTo>
                  <a:lnTo>
                    <a:pt x="7706" y="126"/>
                  </a:lnTo>
                  <a:lnTo>
                    <a:pt x="7100" y="25"/>
                  </a:lnTo>
                  <a:lnTo>
                    <a:pt x="64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 name="Imagen 16">
            <a:extLst>
              <a:ext uri="{FF2B5EF4-FFF2-40B4-BE49-F238E27FC236}">
                <a16:creationId xmlns:a16="http://schemas.microsoft.com/office/drawing/2014/main" id="{AF44FBE0-16D0-C06D-FD84-E713A1006FEE}"/>
              </a:ext>
            </a:extLst>
          </p:cNvPr>
          <p:cNvPicPr>
            <a:picLocks noChangeAspect="1"/>
          </p:cNvPicPr>
          <p:nvPr/>
        </p:nvPicPr>
        <p:blipFill>
          <a:blip r:embed="rId3"/>
          <a:stretch>
            <a:fillRect/>
          </a:stretch>
        </p:blipFill>
        <p:spPr>
          <a:xfrm>
            <a:off x="6167606" y="4460818"/>
            <a:ext cx="2103914" cy="52327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1648"/>
        <p:cNvGrpSpPr/>
        <p:nvPr/>
      </p:nvGrpSpPr>
      <p:grpSpPr>
        <a:xfrm>
          <a:off x="0" y="0"/>
          <a:ext cx="0" cy="0"/>
          <a:chOff x="0" y="0"/>
          <a:chExt cx="0" cy="0"/>
        </a:xfrm>
      </p:grpSpPr>
      <p:sp>
        <p:nvSpPr>
          <p:cNvPr id="1650" name="Google Shape;1650;p58"/>
          <p:cNvSpPr/>
          <p:nvPr/>
        </p:nvSpPr>
        <p:spPr>
          <a:xfrm>
            <a:off x="4517350" y="1663605"/>
            <a:ext cx="720900" cy="6837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8"/>
          <p:cNvSpPr/>
          <p:nvPr/>
        </p:nvSpPr>
        <p:spPr>
          <a:xfrm>
            <a:off x="584638" y="3373934"/>
            <a:ext cx="720900" cy="6837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8"/>
          <p:cNvSpPr txBox="1">
            <a:spLocks noGrp="1"/>
          </p:cNvSpPr>
          <p:nvPr>
            <p:ph type="title"/>
          </p:nvPr>
        </p:nvSpPr>
        <p:spPr>
          <a:xfrm>
            <a:off x="1355199" y="1602998"/>
            <a:ext cx="2904551" cy="59691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uFill>
                  <a:noFill/>
                </a:uFill>
              </a:rPr>
              <a:t>Obtaining and Preprocessing data</a:t>
            </a:r>
          </a:p>
        </p:txBody>
      </p:sp>
      <p:sp>
        <p:nvSpPr>
          <p:cNvPr id="1653" name="Google Shape;1653;p58"/>
          <p:cNvSpPr txBox="1">
            <a:spLocks noGrp="1"/>
          </p:cNvSpPr>
          <p:nvPr>
            <p:ph type="subTitle" idx="1"/>
          </p:nvPr>
        </p:nvSpPr>
        <p:spPr>
          <a:xfrm>
            <a:off x="1371600" y="2270476"/>
            <a:ext cx="2904551" cy="1103458"/>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Poppins" panose="00000500000000000000" pitchFamily="2" charset="0"/>
              <a:buChar char="•"/>
            </a:pPr>
            <a:r>
              <a:rPr lang="es-ES" sz="1300" dirty="0"/>
              <a:t>Data and </a:t>
            </a:r>
            <a:r>
              <a:rPr lang="es-ES" sz="1300" dirty="0" err="1"/>
              <a:t>libraries</a:t>
            </a:r>
            <a:r>
              <a:rPr lang="es-ES" sz="1300" dirty="0"/>
              <a:t> </a:t>
            </a:r>
            <a:r>
              <a:rPr lang="es-ES" sz="1300" dirty="0" err="1"/>
              <a:t>import</a:t>
            </a:r>
            <a:endParaRPr lang="es-ES" sz="1300" dirty="0"/>
          </a:p>
          <a:p>
            <a:pPr marL="285750" indent="-285750">
              <a:buFont typeface="Poppins" panose="00000500000000000000" pitchFamily="2" charset="0"/>
              <a:buChar char="•"/>
            </a:pPr>
            <a:r>
              <a:rPr lang="es-ES" sz="1300" dirty="0"/>
              <a:t>General </a:t>
            </a:r>
            <a:r>
              <a:rPr lang="es-ES" sz="1300" dirty="0" err="1"/>
              <a:t>reformatting</a:t>
            </a:r>
            <a:endParaRPr lang="es-ES" sz="1300" dirty="0"/>
          </a:p>
          <a:p>
            <a:pPr marL="285750" lvl="0" indent="-285750" algn="l" rtl="0">
              <a:spcBef>
                <a:spcPts val="0"/>
              </a:spcBef>
              <a:spcAft>
                <a:spcPts val="0"/>
              </a:spcAft>
              <a:buFont typeface="Poppins" panose="00000500000000000000" pitchFamily="2" charset="0"/>
              <a:buChar char="•"/>
            </a:pPr>
            <a:r>
              <a:rPr lang="es-ES" sz="1300" dirty="0" err="1"/>
              <a:t>Duplicates</a:t>
            </a:r>
            <a:r>
              <a:rPr lang="es-ES" sz="1300" dirty="0"/>
              <a:t> and </a:t>
            </a:r>
            <a:r>
              <a:rPr lang="es-ES" sz="1300" dirty="0" err="1"/>
              <a:t>null</a:t>
            </a:r>
            <a:r>
              <a:rPr lang="es-ES" sz="1300" dirty="0"/>
              <a:t> </a:t>
            </a:r>
            <a:r>
              <a:rPr lang="es-ES" sz="1300" dirty="0" err="1"/>
              <a:t>values</a:t>
            </a:r>
            <a:endParaRPr lang="es-ES" sz="1300" dirty="0"/>
          </a:p>
          <a:p>
            <a:pPr marL="285750" indent="-285750">
              <a:buFont typeface="Poppins" panose="00000500000000000000" pitchFamily="2" charset="0"/>
              <a:buChar char="•"/>
            </a:pPr>
            <a:r>
              <a:rPr lang="es-ES" sz="1300" dirty="0" err="1"/>
              <a:t>Type</a:t>
            </a:r>
            <a:r>
              <a:rPr lang="es-ES" sz="1300" dirty="0"/>
              <a:t> </a:t>
            </a:r>
            <a:r>
              <a:rPr lang="es-ES" sz="1300" dirty="0" err="1"/>
              <a:t>reformatting</a:t>
            </a:r>
            <a:endParaRPr lang="es-ES" sz="1300" dirty="0"/>
          </a:p>
          <a:p>
            <a:pPr marL="285750" lvl="0" indent="-285750" algn="l" rtl="0">
              <a:spcBef>
                <a:spcPts val="0"/>
              </a:spcBef>
              <a:spcAft>
                <a:spcPts val="0"/>
              </a:spcAft>
              <a:buFont typeface="Poppins" panose="00000500000000000000" pitchFamily="2" charset="0"/>
              <a:buChar char="•"/>
            </a:pPr>
            <a:endParaRPr sz="1400" dirty="0"/>
          </a:p>
        </p:txBody>
      </p:sp>
      <p:sp>
        <p:nvSpPr>
          <p:cNvPr id="1654" name="Google Shape;1654;p58"/>
          <p:cNvSpPr txBox="1">
            <a:spLocks noGrp="1"/>
          </p:cNvSpPr>
          <p:nvPr>
            <p:ph type="title" idx="3"/>
          </p:nvPr>
        </p:nvSpPr>
        <p:spPr>
          <a:xfrm>
            <a:off x="5290849" y="1655990"/>
            <a:ext cx="3113725"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sz="1800" dirty="0">
                <a:uFill>
                  <a:noFill/>
                </a:uFill>
              </a:rPr>
              <a:t>EDA </a:t>
            </a:r>
            <a:r>
              <a:rPr lang="es-ES" sz="1800" dirty="0" err="1">
                <a:uFill>
                  <a:noFill/>
                </a:uFill>
              </a:rPr>
              <a:t>using</a:t>
            </a:r>
            <a:r>
              <a:rPr lang="es-ES" sz="1800" dirty="0">
                <a:uFill>
                  <a:noFill/>
                </a:uFill>
              </a:rPr>
              <a:t> </a:t>
            </a:r>
            <a:r>
              <a:rPr lang="en-US" sz="1800" dirty="0">
                <a:uFill>
                  <a:noFill/>
                </a:uFill>
              </a:rPr>
              <a:t>data mining methods </a:t>
            </a:r>
            <a:endParaRPr sz="1800" dirty="0">
              <a:uFill>
                <a:noFill/>
              </a:uFill>
            </a:endParaRPr>
          </a:p>
        </p:txBody>
      </p:sp>
      <p:sp>
        <p:nvSpPr>
          <p:cNvPr id="1655" name="Google Shape;1655;p58"/>
          <p:cNvSpPr txBox="1">
            <a:spLocks noGrp="1"/>
          </p:cNvSpPr>
          <p:nvPr>
            <p:ph type="title" idx="4"/>
          </p:nvPr>
        </p:nvSpPr>
        <p:spPr>
          <a:xfrm>
            <a:off x="4464750" y="1742775"/>
            <a:ext cx="747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uFill>
                  <a:noFill/>
                </a:uFill>
                <a:hlinkClick r:id="" action="ppaction://noaction"/>
              </a:rPr>
              <a:t>02</a:t>
            </a:r>
            <a:endParaRPr dirty="0"/>
          </a:p>
        </p:txBody>
      </p:sp>
      <p:sp>
        <p:nvSpPr>
          <p:cNvPr id="1656" name="Google Shape;1656;p58"/>
          <p:cNvSpPr txBox="1">
            <a:spLocks noGrp="1"/>
          </p:cNvSpPr>
          <p:nvPr>
            <p:ph type="subTitle" idx="5"/>
          </p:nvPr>
        </p:nvSpPr>
        <p:spPr>
          <a:xfrm>
            <a:off x="5375238" y="2270475"/>
            <a:ext cx="2577361" cy="876356"/>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Poppins" panose="00000500000000000000" pitchFamily="2" charset="0"/>
              <a:buChar char="•"/>
            </a:pPr>
            <a:r>
              <a:rPr lang="es-ES" sz="1300" dirty="0"/>
              <a:t>Univariate </a:t>
            </a:r>
            <a:r>
              <a:rPr lang="es-ES" sz="1300" dirty="0" err="1"/>
              <a:t>Analysis</a:t>
            </a:r>
            <a:endParaRPr lang="es-ES" sz="1300" dirty="0"/>
          </a:p>
          <a:p>
            <a:pPr marL="285750" lvl="0" indent="-285750" algn="l" rtl="0">
              <a:spcBef>
                <a:spcPts val="0"/>
              </a:spcBef>
              <a:spcAft>
                <a:spcPts val="0"/>
              </a:spcAft>
              <a:buFont typeface="Poppins" panose="00000500000000000000" pitchFamily="2" charset="0"/>
              <a:buChar char="•"/>
            </a:pPr>
            <a:r>
              <a:rPr lang="es-ES" sz="1300" dirty="0" err="1"/>
              <a:t>Bivariate</a:t>
            </a:r>
            <a:r>
              <a:rPr lang="es-ES" sz="1300" dirty="0"/>
              <a:t> </a:t>
            </a:r>
            <a:r>
              <a:rPr lang="es-ES" sz="1300" dirty="0" err="1"/>
              <a:t>Analysis</a:t>
            </a:r>
            <a:endParaRPr lang="es-ES" sz="1300" dirty="0"/>
          </a:p>
          <a:p>
            <a:pPr marL="285750" indent="-285750">
              <a:buFont typeface="Poppins" panose="00000500000000000000" pitchFamily="2" charset="0"/>
              <a:buChar char="•"/>
            </a:pPr>
            <a:r>
              <a:rPr lang="es-ES" sz="1300" dirty="0" err="1"/>
              <a:t>Multivariate</a:t>
            </a:r>
            <a:r>
              <a:rPr lang="es-ES" sz="1300" dirty="0"/>
              <a:t> </a:t>
            </a:r>
            <a:r>
              <a:rPr lang="es-ES" sz="1300" dirty="0" err="1"/>
              <a:t>Analysis</a:t>
            </a:r>
            <a:endParaRPr lang="es-ES" sz="1300" dirty="0"/>
          </a:p>
          <a:p>
            <a:pPr marL="285750" lvl="0" indent="-285750" algn="l" rtl="0">
              <a:spcBef>
                <a:spcPts val="0"/>
              </a:spcBef>
              <a:spcAft>
                <a:spcPts val="0"/>
              </a:spcAft>
              <a:buFont typeface="Poppins" panose="00000500000000000000" pitchFamily="2" charset="0"/>
              <a:buChar char="•"/>
            </a:pPr>
            <a:endParaRPr sz="1400" dirty="0"/>
          </a:p>
        </p:txBody>
      </p:sp>
      <p:sp>
        <p:nvSpPr>
          <p:cNvPr id="1658" name="Google Shape;1658;p58"/>
          <p:cNvSpPr txBox="1">
            <a:spLocks noGrp="1"/>
          </p:cNvSpPr>
          <p:nvPr>
            <p:ph type="title" idx="7"/>
          </p:nvPr>
        </p:nvSpPr>
        <p:spPr>
          <a:xfrm>
            <a:off x="4380425" y="3532175"/>
            <a:ext cx="747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660" name="Google Shape;1660;p58"/>
          <p:cNvSpPr txBox="1">
            <a:spLocks noGrp="1"/>
          </p:cNvSpPr>
          <p:nvPr>
            <p:ph type="title" idx="9"/>
          </p:nvPr>
        </p:nvSpPr>
        <p:spPr>
          <a:xfrm>
            <a:off x="1371599" y="3411779"/>
            <a:ext cx="3152851" cy="77075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uFill>
                  <a:noFill/>
                </a:uFill>
              </a:rPr>
              <a:t>Modeling using  machine learning methods</a:t>
            </a:r>
            <a:endParaRPr sz="1800" dirty="0"/>
          </a:p>
        </p:txBody>
      </p:sp>
      <p:sp>
        <p:nvSpPr>
          <p:cNvPr id="1661" name="Google Shape;1661;p58"/>
          <p:cNvSpPr txBox="1">
            <a:spLocks noGrp="1"/>
          </p:cNvSpPr>
          <p:nvPr>
            <p:ph type="title" idx="13"/>
          </p:nvPr>
        </p:nvSpPr>
        <p:spPr>
          <a:xfrm>
            <a:off x="620799" y="3532175"/>
            <a:ext cx="684739" cy="4048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uFill>
                  <a:noFill/>
                </a:uFill>
                <a:hlinkClick r:id="rId3" action="ppaction://hlinksldjump"/>
              </a:rPr>
              <a:t>03</a:t>
            </a:r>
            <a:endParaRPr dirty="0"/>
          </a:p>
        </p:txBody>
      </p:sp>
      <p:sp>
        <p:nvSpPr>
          <p:cNvPr id="1662" name="Google Shape;1662;p58"/>
          <p:cNvSpPr txBox="1">
            <a:spLocks noGrp="1"/>
          </p:cNvSpPr>
          <p:nvPr>
            <p:ph type="subTitle" idx="14"/>
          </p:nvPr>
        </p:nvSpPr>
        <p:spPr>
          <a:xfrm>
            <a:off x="1417624" y="3925088"/>
            <a:ext cx="3180562" cy="1083625"/>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Poppins" panose="00000500000000000000" pitchFamily="2" charset="0"/>
              <a:buChar char="•"/>
            </a:pPr>
            <a:r>
              <a:rPr lang="es-ES" sz="1300" dirty="0"/>
              <a:t>Data </a:t>
            </a:r>
            <a:r>
              <a:rPr lang="es-ES" sz="1300" dirty="0" err="1"/>
              <a:t>selection</a:t>
            </a:r>
            <a:r>
              <a:rPr lang="es-ES" sz="1300" dirty="0"/>
              <a:t> and </a:t>
            </a:r>
            <a:r>
              <a:rPr lang="es-ES" sz="1300" dirty="0" err="1"/>
              <a:t>dividing</a:t>
            </a:r>
            <a:endParaRPr lang="es-ES" sz="1300" dirty="0"/>
          </a:p>
          <a:p>
            <a:pPr marL="285750" lvl="0" indent="-285750" algn="l" rtl="0">
              <a:spcBef>
                <a:spcPts val="0"/>
              </a:spcBef>
              <a:spcAft>
                <a:spcPts val="0"/>
              </a:spcAft>
              <a:buFont typeface="Poppins" panose="00000500000000000000" pitchFamily="2" charset="0"/>
              <a:buChar char="•"/>
            </a:pPr>
            <a:r>
              <a:rPr lang="es-ES" sz="1300" dirty="0" err="1"/>
              <a:t>Models</a:t>
            </a:r>
            <a:r>
              <a:rPr lang="es-ES" sz="1300" dirty="0"/>
              <a:t> </a:t>
            </a:r>
            <a:r>
              <a:rPr lang="es-ES" sz="1300" dirty="0" err="1"/>
              <a:t>building</a:t>
            </a:r>
            <a:endParaRPr lang="es-ES" sz="1300" dirty="0"/>
          </a:p>
          <a:p>
            <a:pPr marL="285750" lvl="0" indent="-285750" algn="l" rtl="0">
              <a:spcBef>
                <a:spcPts val="0"/>
              </a:spcBef>
              <a:spcAft>
                <a:spcPts val="0"/>
              </a:spcAft>
              <a:buFont typeface="Poppins" panose="00000500000000000000" pitchFamily="2" charset="0"/>
              <a:buChar char="•"/>
            </a:pPr>
            <a:r>
              <a:rPr lang="es-ES" sz="1300" dirty="0" err="1"/>
              <a:t>Choosing</a:t>
            </a:r>
            <a:r>
              <a:rPr lang="es-ES" sz="1300" dirty="0"/>
              <a:t> </a:t>
            </a:r>
            <a:r>
              <a:rPr lang="es-ES" sz="1300" dirty="0" err="1"/>
              <a:t>the</a:t>
            </a:r>
            <a:r>
              <a:rPr lang="es-ES" sz="1300" dirty="0"/>
              <a:t> </a:t>
            </a:r>
            <a:r>
              <a:rPr lang="es-ES" sz="1300" dirty="0" err="1"/>
              <a:t>best</a:t>
            </a:r>
            <a:r>
              <a:rPr lang="es-ES" sz="1300" dirty="0"/>
              <a:t> model</a:t>
            </a:r>
            <a:endParaRPr sz="1300" dirty="0"/>
          </a:p>
        </p:txBody>
      </p:sp>
      <p:sp>
        <p:nvSpPr>
          <p:cNvPr id="1663" name="Google Shape;1663;p58"/>
          <p:cNvSpPr txBox="1">
            <a:spLocks noGrp="1"/>
          </p:cNvSpPr>
          <p:nvPr>
            <p:ph type="title" idx="15"/>
          </p:nvPr>
        </p:nvSpPr>
        <p:spPr>
          <a:xfrm>
            <a:off x="533400" y="304800"/>
            <a:ext cx="6832600" cy="8825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Data </a:t>
            </a:r>
            <a:r>
              <a:rPr lang="es-ES" dirty="0" err="1"/>
              <a:t>science</a:t>
            </a:r>
            <a:r>
              <a:rPr lang="es-ES" dirty="0"/>
              <a:t> </a:t>
            </a:r>
            <a:r>
              <a:rPr lang="es-ES" dirty="0" err="1"/>
              <a:t>process</a:t>
            </a:r>
            <a:r>
              <a:rPr lang="es-ES" dirty="0"/>
              <a:t> </a:t>
            </a:r>
            <a:r>
              <a:rPr lang="es-ES" dirty="0" err="1"/>
              <a:t>framework</a:t>
            </a:r>
            <a:endParaRPr lang="es-ES" dirty="0"/>
          </a:p>
        </p:txBody>
      </p:sp>
      <p:sp>
        <p:nvSpPr>
          <p:cNvPr id="1664" name="Google Shape;1664;p58"/>
          <p:cNvSpPr/>
          <p:nvPr/>
        </p:nvSpPr>
        <p:spPr>
          <a:xfrm>
            <a:off x="620799" y="1663605"/>
            <a:ext cx="720900" cy="6837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8"/>
          <p:cNvSpPr txBox="1">
            <a:spLocks noGrp="1"/>
          </p:cNvSpPr>
          <p:nvPr>
            <p:ph type="title" idx="2"/>
          </p:nvPr>
        </p:nvSpPr>
        <p:spPr>
          <a:xfrm>
            <a:off x="688313" y="1742775"/>
            <a:ext cx="579013" cy="55147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uFill>
                  <a:noFill/>
                </a:uFill>
                <a:hlinkClick r:id="" action="ppaction://noaction"/>
              </a:rPr>
              <a:t>01</a:t>
            </a:r>
            <a:endParaRPr dirty="0"/>
          </a:p>
        </p:txBody>
      </p:sp>
      <p:sp>
        <p:nvSpPr>
          <p:cNvPr id="1666" name="Google Shape;1666;p58"/>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8">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8">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9" name="Google Shape;1669;p58"/>
          <p:cNvGrpSpPr/>
          <p:nvPr/>
        </p:nvGrpSpPr>
        <p:grpSpPr>
          <a:xfrm>
            <a:off x="4736475" y="4873138"/>
            <a:ext cx="204457" cy="190123"/>
            <a:chOff x="4426425" y="4796938"/>
            <a:chExt cx="204457" cy="190123"/>
          </a:xfrm>
        </p:grpSpPr>
        <p:sp>
          <p:nvSpPr>
            <p:cNvPr id="1670" name="Google Shape;1670;p58"/>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8"/>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2" name="Google Shape;1672;p58"/>
          <p:cNvGrpSpPr/>
          <p:nvPr/>
        </p:nvGrpSpPr>
        <p:grpSpPr>
          <a:xfrm flipH="1">
            <a:off x="4203075" y="4873138"/>
            <a:ext cx="204457" cy="190123"/>
            <a:chOff x="4426425" y="4796938"/>
            <a:chExt cx="204457" cy="190123"/>
          </a:xfrm>
        </p:grpSpPr>
        <p:sp>
          <p:nvSpPr>
            <p:cNvPr id="1673" name="Google Shape;1673;p58"/>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8"/>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11" name="Imagen 1710">
            <a:extLst>
              <a:ext uri="{FF2B5EF4-FFF2-40B4-BE49-F238E27FC236}">
                <a16:creationId xmlns:a16="http://schemas.microsoft.com/office/drawing/2014/main" id="{D5ECA17E-7395-BE83-4EAF-0D1DE6395F0D}"/>
              </a:ext>
            </a:extLst>
          </p:cNvPr>
          <p:cNvPicPr>
            <a:picLocks noChangeAspect="1"/>
          </p:cNvPicPr>
          <p:nvPr/>
        </p:nvPicPr>
        <p:blipFill>
          <a:blip r:embed="rId4"/>
          <a:stretch>
            <a:fillRect/>
          </a:stretch>
        </p:blipFill>
        <p:spPr>
          <a:xfrm>
            <a:off x="6003942" y="4474554"/>
            <a:ext cx="2103914" cy="52327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878"/>
        <p:cNvGrpSpPr/>
        <p:nvPr/>
      </p:nvGrpSpPr>
      <p:grpSpPr>
        <a:xfrm>
          <a:off x="0" y="0"/>
          <a:ext cx="0" cy="0"/>
          <a:chOff x="0" y="0"/>
          <a:chExt cx="0" cy="0"/>
        </a:xfrm>
      </p:grpSpPr>
      <p:sp>
        <p:nvSpPr>
          <p:cNvPr id="1879" name="Google Shape;1879;p61"/>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Data set </a:t>
            </a:r>
            <a:r>
              <a:rPr lang="es-ES" dirty="0" err="1"/>
              <a:t>information</a:t>
            </a:r>
            <a:endParaRPr lang="es-ES" dirty="0"/>
          </a:p>
        </p:txBody>
      </p:sp>
      <p:sp>
        <p:nvSpPr>
          <p:cNvPr id="1880" name="Google Shape;1880;p61"/>
          <p:cNvSpPr txBox="1">
            <a:spLocks noGrp="1"/>
          </p:cNvSpPr>
          <p:nvPr>
            <p:ph type="body" idx="1"/>
          </p:nvPr>
        </p:nvSpPr>
        <p:spPr>
          <a:xfrm>
            <a:off x="719999" y="1405467"/>
            <a:ext cx="6578268" cy="2920999"/>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SzPts val="2000"/>
              <a:buNone/>
            </a:pPr>
            <a:r>
              <a:rPr lang="en-US" sz="2400" b="1" dirty="0">
                <a:solidFill>
                  <a:srgbClr val="002060"/>
                </a:solidFill>
                <a:latin typeface="Montserrat ExtraBold" panose="00000900000000000000" pitchFamily="2" charset="0"/>
              </a:rPr>
              <a:t>2396 credit card holders information:</a:t>
            </a:r>
          </a:p>
          <a:p>
            <a:pPr marL="241300" lvl="0" indent="-254000" algn="l" rtl="0">
              <a:spcBef>
                <a:spcPts val="1200"/>
              </a:spcBef>
              <a:spcAft>
                <a:spcPts val="0"/>
              </a:spcAft>
              <a:buSzPts val="2000"/>
              <a:buFont typeface="Poppins"/>
              <a:buChar char="●"/>
            </a:pPr>
            <a:r>
              <a:rPr lang="en-US" dirty="0">
                <a:solidFill>
                  <a:srgbClr val="002060"/>
                </a:solidFill>
              </a:rPr>
              <a:t>Amount of the given credit</a:t>
            </a:r>
          </a:p>
          <a:p>
            <a:pPr marL="241300" lvl="0" indent="-254000" algn="l" rtl="0">
              <a:spcBef>
                <a:spcPts val="0"/>
              </a:spcBef>
              <a:spcAft>
                <a:spcPts val="0"/>
              </a:spcAft>
              <a:buSzPts val="2000"/>
              <a:buFont typeface="Poppins"/>
              <a:buChar char="●"/>
            </a:pPr>
            <a:r>
              <a:rPr lang="en" dirty="0">
                <a:solidFill>
                  <a:srgbClr val="002060"/>
                </a:solidFill>
              </a:rPr>
              <a:t>Sex</a:t>
            </a:r>
          </a:p>
          <a:p>
            <a:pPr marL="241300" lvl="0" indent="-254000" algn="l" rtl="0">
              <a:spcBef>
                <a:spcPts val="0"/>
              </a:spcBef>
              <a:spcAft>
                <a:spcPts val="0"/>
              </a:spcAft>
              <a:buSzPts val="2000"/>
              <a:buFont typeface="Poppins"/>
              <a:buChar char="●"/>
            </a:pPr>
            <a:r>
              <a:rPr lang="en" dirty="0">
                <a:solidFill>
                  <a:srgbClr val="002060"/>
                </a:solidFill>
              </a:rPr>
              <a:t>Education</a:t>
            </a:r>
          </a:p>
          <a:p>
            <a:pPr marL="241300" lvl="0" indent="-254000" algn="l" rtl="0">
              <a:spcBef>
                <a:spcPts val="0"/>
              </a:spcBef>
              <a:spcAft>
                <a:spcPts val="0"/>
              </a:spcAft>
              <a:buSzPts val="2000"/>
              <a:buFont typeface="Poppins"/>
              <a:buChar char="●"/>
            </a:pPr>
            <a:r>
              <a:rPr lang="en" dirty="0">
                <a:solidFill>
                  <a:srgbClr val="002060"/>
                </a:solidFill>
              </a:rPr>
              <a:t>Marital status</a:t>
            </a:r>
          </a:p>
          <a:p>
            <a:pPr marL="241300" lvl="0" indent="-254000" algn="l" rtl="0">
              <a:spcBef>
                <a:spcPts val="0"/>
              </a:spcBef>
              <a:spcAft>
                <a:spcPts val="0"/>
              </a:spcAft>
              <a:buSzPts val="2000"/>
              <a:buFont typeface="Poppins"/>
              <a:buChar char="●"/>
            </a:pPr>
            <a:r>
              <a:rPr lang="en" dirty="0">
                <a:solidFill>
                  <a:srgbClr val="002060"/>
                </a:solidFill>
              </a:rPr>
              <a:t>Age </a:t>
            </a:r>
          </a:p>
          <a:p>
            <a:pPr marL="241300" lvl="0" indent="-254000" algn="l" rtl="0">
              <a:spcBef>
                <a:spcPts val="0"/>
              </a:spcBef>
              <a:spcAft>
                <a:spcPts val="0"/>
              </a:spcAft>
              <a:buSzPts val="2000"/>
              <a:buFont typeface="Poppins"/>
              <a:buChar char="●"/>
            </a:pPr>
            <a:r>
              <a:rPr lang="es-ES" dirty="0" err="1">
                <a:solidFill>
                  <a:srgbClr val="002060"/>
                </a:solidFill>
              </a:rPr>
              <a:t>Amount</a:t>
            </a:r>
            <a:r>
              <a:rPr lang="es-ES" dirty="0">
                <a:solidFill>
                  <a:srgbClr val="002060"/>
                </a:solidFill>
              </a:rPr>
              <a:t> </a:t>
            </a:r>
            <a:r>
              <a:rPr lang="es-ES" dirty="0" err="1">
                <a:solidFill>
                  <a:srgbClr val="002060"/>
                </a:solidFill>
              </a:rPr>
              <a:t>of</a:t>
            </a:r>
            <a:r>
              <a:rPr lang="es-ES" dirty="0">
                <a:solidFill>
                  <a:srgbClr val="002060"/>
                </a:solidFill>
              </a:rPr>
              <a:t> </a:t>
            </a:r>
            <a:r>
              <a:rPr lang="es-ES" dirty="0" err="1">
                <a:solidFill>
                  <a:srgbClr val="002060"/>
                </a:solidFill>
              </a:rPr>
              <a:t>bill</a:t>
            </a:r>
            <a:r>
              <a:rPr lang="es-ES" dirty="0">
                <a:solidFill>
                  <a:srgbClr val="002060"/>
                </a:solidFill>
              </a:rPr>
              <a:t> </a:t>
            </a:r>
            <a:r>
              <a:rPr lang="es-ES" dirty="0" err="1">
                <a:solidFill>
                  <a:srgbClr val="002060"/>
                </a:solidFill>
              </a:rPr>
              <a:t>statement</a:t>
            </a:r>
            <a:r>
              <a:rPr lang="es-ES" dirty="0">
                <a:solidFill>
                  <a:srgbClr val="002060"/>
                </a:solidFill>
              </a:rPr>
              <a:t> (</a:t>
            </a:r>
            <a:r>
              <a:rPr lang="es-ES" dirty="0" err="1">
                <a:solidFill>
                  <a:srgbClr val="002060"/>
                </a:solidFill>
              </a:rPr>
              <a:t>for</a:t>
            </a:r>
            <a:r>
              <a:rPr lang="es-ES" dirty="0">
                <a:solidFill>
                  <a:srgbClr val="002060"/>
                </a:solidFill>
              </a:rPr>
              <a:t> 6 </a:t>
            </a:r>
            <a:r>
              <a:rPr lang="es-ES" dirty="0" err="1">
                <a:solidFill>
                  <a:srgbClr val="002060"/>
                </a:solidFill>
              </a:rPr>
              <a:t>months</a:t>
            </a:r>
            <a:r>
              <a:rPr lang="es-ES" dirty="0">
                <a:solidFill>
                  <a:srgbClr val="002060"/>
                </a:solidFill>
              </a:rPr>
              <a:t>)</a:t>
            </a:r>
            <a:endParaRPr lang="en" dirty="0">
              <a:solidFill>
                <a:srgbClr val="002060"/>
              </a:solidFill>
            </a:endParaRPr>
          </a:p>
          <a:p>
            <a:pPr marL="241300" lvl="0" indent="-254000" algn="l" rtl="0">
              <a:spcBef>
                <a:spcPts val="0"/>
              </a:spcBef>
              <a:spcAft>
                <a:spcPts val="0"/>
              </a:spcAft>
              <a:buSzPts val="2000"/>
              <a:buFont typeface="Poppins"/>
              <a:buChar char="●"/>
            </a:pPr>
            <a:r>
              <a:rPr lang="es-ES" dirty="0" err="1">
                <a:solidFill>
                  <a:srgbClr val="002060"/>
                </a:solidFill>
              </a:rPr>
              <a:t>Amount</a:t>
            </a:r>
            <a:r>
              <a:rPr lang="es-ES" dirty="0">
                <a:solidFill>
                  <a:srgbClr val="002060"/>
                </a:solidFill>
              </a:rPr>
              <a:t> </a:t>
            </a:r>
            <a:r>
              <a:rPr lang="es-ES" dirty="0" err="1">
                <a:solidFill>
                  <a:srgbClr val="002060"/>
                </a:solidFill>
              </a:rPr>
              <a:t>of</a:t>
            </a:r>
            <a:r>
              <a:rPr lang="es-ES" dirty="0">
                <a:solidFill>
                  <a:srgbClr val="002060"/>
                </a:solidFill>
              </a:rPr>
              <a:t> </a:t>
            </a:r>
            <a:r>
              <a:rPr lang="es-ES" dirty="0" err="1">
                <a:solidFill>
                  <a:srgbClr val="002060"/>
                </a:solidFill>
              </a:rPr>
              <a:t>previous</a:t>
            </a:r>
            <a:r>
              <a:rPr lang="es-ES" dirty="0">
                <a:solidFill>
                  <a:srgbClr val="002060"/>
                </a:solidFill>
              </a:rPr>
              <a:t> </a:t>
            </a:r>
            <a:r>
              <a:rPr lang="es-ES" dirty="0" err="1">
                <a:solidFill>
                  <a:srgbClr val="002060"/>
                </a:solidFill>
              </a:rPr>
              <a:t>payment</a:t>
            </a:r>
            <a:r>
              <a:rPr lang="es-ES" dirty="0">
                <a:solidFill>
                  <a:srgbClr val="002060"/>
                </a:solidFill>
              </a:rPr>
              <a:t> (</a:t>
            </a:r>
            <a:r>
              <a:rPr lang="es-ES" dirty="0" err="1">
                <a:solidFill>
                  <a:srgbClr val="002060"/>
                </a:solidFill>
              </a:rPr>
              <a:t>for</a:t>
            </a:r>
            <a:r>
              <a:rPr lang="es-ES" dirty="0">
                <a:solidFill>
                  <a:srgbClr val="002060"/>
                </a:solidFill>
              </a:rPr>
              <a:t> 6 </a:t>
            </a:r>
            <a:r>
              <a:rPr lang="es-ES" dirty="0" err="1">
                <a:solidFill>
                  <a:srgbClr val="002060"/>
                </a:solidFill>
              </a:rPr>
              <a:t>months</a:t>
            </a:r>
            <a:r>
              <a:rPr lang="es-ES" dirty="0">
                <a:solidFill>
                  <a:srgbClr val="002060"/>
                </a:solidFill>
              </a:rPr>
              <a:t>)</a:t>
            </a:r>
          </a:p>
          <a:p>
            <a:pPr marL="241300" lvl="0" indent="-254000" algn="l" rtl="0">
              <a:spcBef>
                <a:spcPts val="0"/>
              </a:spcBef>
              <a:spcAft>
                <a:spcPts val="0"/>
              </a:spcAft>
              <a:buSzPts val="2000"/>
              <a:buFont typeface="Poppins"/>
              <a:buChar char="●"/>
            </a:pPr>
            <a:r>
              <a:rPr lang="es-ES" dirty="0" err="1">
                <a:solidFill>
                  <a:srgbClr val="002060"/>
                </a:solidFill>
              </a:rPr>
              <a:t>Client's</a:t>
            </a:r>
            <a:r>
              <a:rPr lang="es-ES" dirty="0">
                <a:solidFill>
                  <a:srgbClr val="002060"/>
                </a:solidFill>
              </a:rPr>
              <a:t> </a:t>
            </a:r>
            <a:r>
              <a:rPr lang="es-ES" dirty="0" err="1">
                <a:solidFill>
                  <a:srgbClr val="002060"/>
                </a:solidFill>
              </a:rPr>
              <a:t>behavior</a:t>
            </a:r>
            <a:r>
              <a:rPr lang="es-ES" dirty="0">
                <a:solidFill>
                  <a:srgbClr val="002060"/>
                </a:solidFill>
              </a:rPr>
              <a:t> (default/</a:t>
            </a:r>
            <a:r>
              <a:rPr lang="es-ES" dirty="0" err="1">
                <a:solidFill>
                  <a:srgbClr val="002060"/>
                </a:solidFill>
              </a:rPr>
              <a:t>not</a:t>
            </a:r>
            <a:r>
              <a:rPr lang="es-ES" dirty="0">
                <a:solidFill>
                  <a:srgbClr val="002060"/>
                </a:solidFill>
              </a:rPr>
              <a:t> default)</a:t>
            </a:r>
            <a:br>
              <a:rPr lang="en" dirty="0">
                <a:solidFill>
                  <a:schemeClr val="dk1"/>
                </a:solidFill>
              </a:rPr>
            </a:br>
            <a:endParaRPr dirty="0">
              <a:solidFill>
                <a:schemeClr val="dk1"/>
              </a:solidFill>
            </a:endParaRPr>
          </a:p>
        </p:txBody>
      </p:sp>
      <p:sp>
        <p:nvSpPr>
          <p:cNvPr id="1881" name="Google Shape;1881;p61"/>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1">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1">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4" name="Google Shape;1884;p61"/>
          <p:cNvGrpSpPr/>
          <p:nvPr/>
        </p:nvGrpSpPr>
        <p:grpSpPr>
          <a:xfrm>
            <a:off x="4736475" y="4873138"/>
            <a:ext cx="204457" cy="190123"/>
            <a:chOff x="4426425" y="4796938"/>
            <a:chExt cx="204457" cy="190123"/>
          </a:xfrm>
        </p:grpSpPr>
        <p:sp>
          <p:nvSpPr>
            <p:cNvPr id="1885" name="Google Shape;1885;p61"/>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1"/>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7" name="Google Shape;1887;p61"/>
          <p:cNvGrpSpPr/>
          <p:nvPr/>
        </p:nvGrpSpPr>
        <p:grpSpPr>
          <a:xfrm flipH="1">
            <a:off x="4203075" y="4873138"/>
            <a:ext cx="204457" cy="190123"/>
            <a:chOff x="4426425" y="4796938"/>
            <a:chExt cx="204457" cy="190123"/>
          </a:xfrm>
        </p:grpSpPr>
        <p:sp>
          <p:nvSpPr>
            <p:cNvPr id="1888" name="Google Shape;1888;p61"/>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1"/>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agen 1">
            <a:extLst>
              <a:ext uri="{FF2B5EF4-FFF2-40B4-BE49-F238E27FC236}">
                <a16:creationId xmlns:a16="http://schemas.microsoft.com/office/drawing/2014/main" id="{2B8AA2AA-ACB9-F7D9-8DDA-01FF695EB601}"/>
              </a:ext>
            </a:extLst>
          </p:cNvPr>
          <p:cNvPicPr>
            <a:picLocks noChangeAspect="1"/>
          </p:cNvPicPr>
          <p:nvPr/>
        </p:nvPicPr>
        <p:blipFill>
          <a:blip r:embed="rId3"/>
          <a:stretch>
            <a:fillRect/>
          </a:stretch>
        </p:blipFill>
        <p:spPr>
          <a:xfrm>
            <a:off x="1207825" y="4608500"/>
            <a:ext cx="2103914" cy="52327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55"/>
        <p:cNvGrpSpPr/>
        <p:nvPr/>
      </p:nvGrpSpPr>
      <p:grpSpPr>
        <a:xfrm>
          <a:off x="0" y="0"/>
          <a:ext cx="0" cy="0"/>
          <a:chOff x="0" y="0"/>
          <a:chExt cx="0" cy="0"/>
        </a:xfrm>
      </p:grpSpPr>
      <p:sp>
        <p:nvSpPr>
          <p:cNvPr id="2956" name="Google Shape;2956;p68"/>
          <p:cNvSpPr txBox="1">
            <a:spLocks noGrp="1"/>
          </p:cNvSpPr>
          <p:nvPr>
            <p:ph type="title"/>
          </p:nvPr>
        </p:nvSpPr>
        <p:spPr>
          <a:xfrm flipH="1">
            <a:off x="2035927" y="1928824"/>
            <a:ext cx="6191808" cy="2197096"/>
          </a:xfrm>
          <a:prstGeom prst="rect">
            <a:avLst/>
          </a:prstGeom>
        </p:spPr>
        <p:txBody>
          <a:bodyPr spcFirstLastPara="1" wrap="square" lIns="91425" tIns="91425" rIns="91425" bIns="91425" anchor="ctr" anchorCtr="0">
            <a:noAutofit/>
          </a:bodyPr>
          <a:lstStyle/>
          <a:p>
            <a:pPr lvl="0" algn="l"/>
            <a:r>
              <a:rPr lang="es-ES" sz="3600" b="1" dirty="0">
                <a:solidFill>
                  <a:schemeClr val="bg1"/>
                </a:solidFill>
              </a:rPr>
              <a:t>EXPLORATORY DATA ANALYSIS</a:t>
            </a:r>
          </a:p>
        </p:txBody>
      </p:sp>
      <p:sp>
        <p:nvSpPr>
          <p:cNvPr id="2960" name="Google Shape;2960;p68"/>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68">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68">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3" name="Google Shape;2963;p68"/>
          <p:cNvGrpSpPr/>
          <p:nvPr/>
        </p:nvGrpSpPr>
        <p:grpSpPr>
          <a:xfrm>
            <a:off x="4736475" y="4873138"/>
            <a:ext cx="204457" cy="190123"/>
            <a:chOff x="4426425" y="4796938"/>
            <a:chExt cx="204457" cy="190123"/>
          </a:xfrm>
        </p:grpSpPr>
        <p:sp>
          <p:nvSpPr>
            <p:cNvPr id="2964" name="Google Shape;2964;p68"/>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68"/>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6" name="Google Shape;2966;p68"/>
          <p:cNvGrpSpPr/>
          <p:nvPr/>
        </p:nvGrpSpPr>
        <p:grpSpPr>
          <a:xfrm flipH="1">
            <a:off x="4203075" y="4873138"/>
            <a:ext cx="204457" cy="190123"/>
            <a:chOff x="4426425" y="4796938"/>
            <a:chExt cx="204457" cy="190123"/>
          </a:xfrm>
        </p:grpSpPr>
        <p:sp>
          <p:nvSpPr>
            <p:cNvPr id="2967" name="Google Shape;2967;p68"/>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68"/>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9" name="Google Shape;2969;p68">
            <a:hlinkClick r:id="rId3" action="ppaction://hlinksldjump"/>
          </p:cNvPr>
          <p:cNvSpPr/>
          <p:nvPr/>
        </p:nvSpPr>
        <p:spPr>
          <a:xfrm>
            <a:off x="7759975" y="3937775"/>
            <a:ext cx="670800" cy="670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0" name="Google Shape;2970;p68"/>
          <p:cNvGrpSpPr/>
          <p:nvPr/>
        </p:nvGrpSpPr>
        <p:grpSpPr>
          <a:xfrm>
            <a:off x="7955213" y="4149016"/>
            <a:ext cx="280324" cy="248318"/>
            <a:chOff x="853000" y="238125"/>
            <a:chExt cx="5914000" cy="5238775"/>
          </a:xfrm>
        </p:grpSpPr>
        <p:sp>
          <p:nvSpPr>
            <p:cNvPr id="2971" name="Google Shape;2971;p68"/>
            <p:cNvSpPr/>
            <p:nvPr/>
          </p:nvSpPr>
          <p:spPr>
            <a:xfrm>
              <a:off x="1657075" y="1108800"/>
              <a:ext cx="4240125" cy="4368100"/>
            </a:xfrm>
            <a:custGeom>
              <a:avLst/>
              <a:gdLst/>
              <a:ahLst/>
              <a:cxnLst/>
              <a:rect l="l" t="t" r="r" b="b"/>
              <a:pathLst>
                <a:path w="169605" h="174724" extrusionOk="0">
                  <a:moveTo>
                    <a:pt x="87327" y="0"/>
                  </a:moveTo>
                  <a:lnTo>
                    <a:pt x="1" y="73147"/>
                  </a:lnTo>
                  <a:lnTo>
                    <a:pt x="1" y="169432"/>
                  </a:lnTo>
                  <a:lnTo>
                    <a:pt x="1" y="169674"/>
                  </a:lnTo>
                  <a:lnTo>
                    <a:pt x="35" y="170262"/>
                  </a:lnTo>
                  <a:lnTo>
                    <a:pt x="105" y="170677"/>
                  </a:lnTo>
                  <a:lnTo>
                    <a:pt x="208" y="171126"/>
                  </a:lnTo>
                  <a:lnTo>
                    <a:pt x="347" y="171576"/>
                  </a:lnTo>
                  <a:lnTo>
                    <a:pt x="554" y="172095"/>
                  </a:lnTo>
                  <a:lnTo>
                    <a:pt x="796" y="172579"/>
                  </a:lnTo>
                  <a:lnTo>
                    <a:pt x="1142" y="173063"/>
                  </a:lnTo>
                  <a:lnTo>
                    <a:pt x="1315" y="173270"/>
                  </a:lnTo>
                  <a:lnTo>
                    <a:pt x="1523" y="173513"/>
                  </a:lnTo>
                  <a:lnTo>
                    <a:pt x="1765" y="173720"/>
                  </a:lnTo>
                  <a:lnTo>
                    <a:pt x="2007" y="173893"/>
                  </a:lnTo>
                  <a:lnTo>
                    <a:pt x="2283" y="174100"/>
                  </a:lnTo>
                  <a:lnTo>
                    <a:pt x="2595" y="174239"/>
                  </a:lnTo>
                  <a:lnTo>
                    <a:pt x="2906" y="174377"/>
                  </a:lnTo>
                  <a:lnTo>
                    <a:pt x="3252" y="174515"/>
                  </a:lnTo>
                  <a:lnTo>
                    <a:pt x="3632" y="174585"/>
                  </a:lnTo>
                  <a:lnTo>
                    <a:pt x="4047" y="174688"/>
                  </a:lnTo>
                  <a:lnTo>
                    <a:pt x="4497" y="174723"/>
                  </a:lnTo>
                  <a:lnTo>
                    <a:pt x="4946" y="174723"/>
                  </a:lnTo>
                  <a:lnTo>
                    <a:pt x="64571" y="174654"/>
                  </a:lnTo>
                  <a:lnTo>
                    <a:pt x="65850" y="174654"/>
                  </a:lnTo>
                  <a:lnTo>
                    <a:pt x="65850" y="120183"/>
                  </a:lnTo>
                  <a:lnTo>
                    <a:pt x="104966" y="120183"/>
                  </a:lnTo>
                  <a:lnTo>
                    <a:pt x="104966" y="174515"/>
                  </a:lnTo>
                  <a:lnTo>
                    <a:pt x="163898" y="174515"/>
                  </a:lnTo>
                  <a:lnTo>
                    <a:pt x="164452" y="174446"/>
                  </a:lnTo>
                  <a:lnTo>
                    <a:pt x="165005" y="174377"/>
                  </a:lnTo>
                  <a:lnTo>
                    <a:pt x="165489" y="174239"/>
                  </a:lnTo>
                  <a:lnTo>
                    <a:pt x="165939" y="174100"/>
                  </a:lnTo>
                  <a:lnTo>
                    <a:pt x="166354" y="173928"/>
                  </a:lnTo>
                  <a:lnTo>
                    <a:pt x="166734" y="173720"/>
                  </a:lnTo>
                  <a:lnTo>
                    <a:pt x="167080" y="173478"/>
                  </a:lnTo>
                  <a:lnTo>
                    <a:pt x="167391" y="173270"/>
                  </a:lnTo>
                  <a:lnTo>
                    <a:pt x="167703" y="172994"/>
                  </a:lnTo>
                  <a:lnTo>
                    <a:pt x="167945" y="172717"/>
                  </a:lnTo>
                  <a:lnTo>
                    <a:pt x="168187" y="172440"/>
                  </a:lnTo>
                  <a:lnTo>
                    <a:pt x="168429" y="172129"/>
                  </a:lnTo>
                  <a:lnTo>
                    <a:pt x="168602" y="171852"/>
                  </a:lnTo>
                  <a:lnTo>
                    <a:pt x="168913" y="171230"/>
                  </a:lnTo>
                  <a:lnTo>
                    <a:pt x="169155" y="170607"/>
                  </a:lnTo>
                  <a:lnTo>
                    <a:pt x="169363" y="170019"/>
                  </a:lnTo>
                  <a:lnTo>
                    <a:pt x="169466" y="169466"/>
                  </a:lnTo>
                  <a:lnTo>
                    <a:pt x="169536" y="168982"/>
                  </a:lnTo>
                  <a:lnTo>
                    <a:pt x="169570" y="168532"/>
                  </a:lnTo>
                  <a:lnTo>
                    <a:pt x="169605" y="168221"/>
                  </a:lnTo>
                  <a:lnTo>
                    <a:pt x="169605" y="167944"/>
                  </a:lnTo>
                  <a:lnTo>
                    <a:pt x="169605" y="73147"/>
                  </a:lnTo>
                  <a:lnTo>
                    <a:pt x="873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68"/>
            <p:cNvSpPr/>
            <p:nvPr/>
          </p:nvSpPr>
          <p:spPr>
            <a:xfrm>
              <a:off x="853000" y="238125"/>
              <a:ext cx="5914000" cy="2798800"/>
            </a:xfrm>
            <a:custGeom>
              <a:avLst/>
              <a:gdLst/>
              <a:ahLst/>
              <a:cxnLst/>
              <a:rect l="l" t="t" r="r" b="b"/>
              <a:pathLst>
                <a:path w="236560" h="111952" extrusionOk="0">
                  <a:moveTo>
                    <a:pt x="120217" y="0"/>
                  </a:moveTo>
                  <a:lnTo>
                    <a:pt x="0" y="105864"/>
                  </a:lnTo>
                  <a:lnTo>
                    <a:pt x="104" y="106003"/>
                  </a:lnTo>
                  <a:lnTo>
                    <a:pt x="346" y="106418"/>
                  </a:lnTo>
                  <a:lnTo>
                    <a:pt x="795" y="107040"/>
                  </a:lnTo>
                  <a:lnTo>
                    <a:pt x="1418" y="107801"/>
                  </a:lnTo>
                  <a:lnTo>
                    <a:pt x="1798" y="108216"/>
                  </a:lnTo>
                  <a:lnTo>
                    <a:pt x="2213" y="108631"/>
                  </a:lnTo>
                  <a:lnTo>
                    <a:pt x="2698" y="109046"/>
                  </a:lnTo>
                  <a:lnTo>
                    <a:pt x="3216" y="109461"/>
                  </a:lnTo>
                  <a:lnTo>
                    <a:pt x="3770" y="109876"/>
                  </a:lnTo>
                  <a:lnTo>
                    <a:pt x="4358" y="110291"/>
                  </a:lnTo>
                  <a:lnTo>
                    <a:pt x="5015" y="110672"/>
                  </a:lnTo>
                  <a:lnTo>
                    <a:pt x="5741" y="110983"/>
                  </a:lnTo>
                  <a:lnTo>
                    <a:pt x="6467" y="111294"/>
                  </a:lnTo>
                  <a:lnTo>
                    <a:pt x="7263" y="111536"/>
                  </a:lnTo>
                  <a:lnTo>
                    <a:pt x="8127" y="111744"/>
                  </a:lnTo>
                  <a:lnTo>
                    <a:pt x="9027" y="111882"/>
                  </a:lnTo>
                  <a:lnTo>
                    <a:pt x="9960" y="111951"/>
                  </a:lnTo>
                  <a:lnTo>
                    <a:pt x="10963" y="111917"/>
                  </a:lnTo>
                  <a:lnTo>
                    <a:pt x="11482" y="111882"/>
                  </a:lnTo>
                  <a:lnTo>
                    <a:pt x="12001" y="111848"/>
                  </a:lnTo>
                  <a:lnTo>
                    <a:pt x="12520" y="111744"/>
                  </a:lnTo>
                  <a:lnTo>
                    <a:pt x="13073" y="111640"/>
                  </a:lnTo>
                  <a:lnTo>
                    <a:pt x="13661" y="111502"/>
                  </a:lnTo>
                  <a:lnTo>
                    <a:pt x="14214" y="111363"/>
                  </a:lnTo>
                  <a:lnTo>
                    <a:pt x="14802" y="111156"/>
                  </a:lnTo>
                  <a:lnTo>
                    <a:pt x="15425" y="110948"/>
                  </a:lnTo>
                  <a:lnTo>
                    <a:pt x="16013" y="110706"/>
                  </a:lnTo>
                  <a:lnTo>
                    <a:pt x="16635" y="110430"/>
                  </a:lnTo>
                  <a:lnTo>
                    <a:pt x="17292" y="110118"/>
                  </a:lnTo>
                  <a:lnTo>
                    <a:pt x="17950" y="109807"/>
                  </a:lnTo>
                  <a:lnTo>
                    <a:pt x="18607" y="109427"/>
                  </a:lnTo>
                  <a:lnTo>
                    <a:pt x="19264" y="109012"/>
                  </a:lnTo>
                  <a:lnTo>
                    <a:pt x="19955" y="108597"/>
                  </a:lnTo>
                  <a:lnTo>
                    <a:pt x="20682" y="108112"/>
                  </a:lnTo>
                  <a:lnTo>
                    <a:pt x="21373" y="107628"/>
                  </a:lnTo>
                  <a:lnTo>
                    <a:pt x="22100" y="107075"/>
                  </a:lnTo>
                  <a:lnTo>
                    <a:pt x="22861" y="106487"/>
                  </a:lnTo>
                  <a:lnTo>
                    <a:pt x="23587" y="105864"/>
                  </a:lnTo>
                  <a:lnTo>
                    <a:pt x="120217" y="24140"/>
                  </a:lnTo>
                  <a:lnTo>
                    <a:pt x="210829" y="105346"/>
                  </a:lnTo>
                  <a:lnTo>
                    <a:pt x="211694" y="105968"/>
                  </a:lnTo>
                  <a:lnTo>
                    <a:pt x="212558" y="106556"/>
                  </a:lnTo>
                  <a:lnTo>
                    <a:pt x="213388" y="107075"/>
                  </a:lnTo>
                  <a:lnTo>
                    <a:pt x="214184" y="107594"/>
                  </a:lnTo>
                  <a:lnTo>
                    <a:pt x="215014" y="108043"/>
                  </a:lnTo>
                  <a:lnTo>
                    <a:pt x="215775" y="108458"/>
                  </a:lnTo>
                  <a:lnTo>
                    <a:pt x="216570" y="108873"/>
                  </a:lnTo>
                  <a:lnTo>
                    <a:pt x="217296" y="109219"/>
                  </a:lnTo>
                  <a:lnTo>
                    <a:pt x="218057" y="109565"/>
                  </a:lnTo>
                  <a:lnTo>
                    <a:pt x="218749" y="109876"/>
                  </a:lnTo>
                  <a:lnTo>
                    <a:pt x="219475" y="110118"/>
                  </a:lnTo>
                  <a:lnTo>
                    <a:pt x="220167" y="110360"/>
                  </a:lnTo>
                  <a:lnTo>
                    <a:pt x="220824" y="110568"/>
                  </a:lnTo>
                  <a:lnTo>
                    <a:pt x="221481" y="110775"/>
                  </a:lnTo>
                  <a:lnTo>
                    <a:pt x="222104" y="110914"/>
                  </a:lnTo>
                  <a:lnTo>
                    <a:pt x="222761" y="111052"/>
                  </a:lnTo>
                  <a:lnTo>
                    <a:pt x="223349" y="111156"/>
                  </a:lnTo>
                  <a:lnTo>
                    <a:pt x="223937" y="111225"/>
                  </a:lnTo>
                  <a:lnTo>
                    <a:pt x="224524" y="111294"/>
                  </a:lnTo>
                  <a:lnTo>
                    <a:pt x="225078" y="111329"/>
                  </a:lnTo>
                  <a:lnTo>
                    <a:pt x="226185" y="111363"/>
                  </a:lnTo>
                  <a:lnTo>
                    <a:pt x="227188" y="111294"/>
                  </a:lnTo>
                  <a:lnTo>
                    <a:pt x="228156" y="111156"/>
                  </a:lnTo>
                  <a:lnTo>
                    <a:pt x="229055" y="110948"/>
                  </a:lnTo>
                  <a:lnTo>
                    <a:pt x="229920" y="110706"/>
                  </a:lnTo>
                  <a:lnTo>
                    <a:pt x="230715" y="110430"/>
                  </a:lnTo>
                  <a:lnTo>
                    <a:pt x="231441" y="110084"/>
                  </a:lnTo>
                  <a:lnTo>
                    <a:pt x="232133" y="109703"/>
                  </a:lnTo>
                  <a:lnTo>
                    <a:pt x="232756" y="109323"/>
                  </a:lnTo>
                  <a:lnTo>
                    <a:pt x="233344" y="108908"/>
                  </a:lnTo>
                  <a:lnTo>
                    <a:pt x="233862" y="108493"/>
                  </a:lnTo>
                  <a:lnTo>
                    <a:pt x="234347" y="108078"/>
                  </a:lnTo>
                  <a:lnTo>
                    <a:pt x="234796" y="107663"/>
                  </a:lnTo>
                  <a:lnTo>
                    <a:pt x="235177" y="107248"/>
                  </a:lnTo>
                  <a:lnTo>
                    <a:pt x="235765" y="106522"/>
                  </a:lnTo>
                  <a:lnTo>
                    <a:pt x="236214" y="105899"/>
                  </a:lnTo>
                  <a:lnTo>
                    <a:pt x="236456" y="105519"/>
                  </a:lnTo>
                  <a:lnTo>
                    <a:pt x="236560" y="105346"/>
                  </a:lnTo>
                  <a:lnTo>
                    <a:pt x="1202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8416;p116">
            <a:extLst>
              <a:ext uri="{FF2B5EF4-FFF2-40B4-BE49-F238E27FC236}">
                <a16:creationId xmlns:a16="http://schemas.microsoft.com/office/drawing/2014/main" id="{5A680D2B-C7A5-0E61-6B08-09A6EE263248}"/>
              </a:ext>
            </a:extLst>
          </p:cNvPr>
          <p:cNvGrpSpPr/>
          <p:nvPr/>
        </p:nvGrpSpPr>
        <p:grpSpPr>
          <a:xfrm>
            <a:off x="3293534" y="237067"/>
            <a:ext cx="2446866" cy="1938866"/>
            <a:chOff x="852200" y="238125"/>
            <a:chExt cx="5915600" cy="5238750"/>
          </a:xfrm>
        </p:grpSpPr>
        <p:sp>
          <p:nvSpPr>
            <p:cNvPr id="5" name="Google Shape;8417;p116">
              <a:extLst>
                <a:ext uri="{FF2B5EF4-FFF2-40B4-BE49-F238E27FC236}">
                  <a16:creationId xmlns:a16="http://schemas.microsoft.com/office/drawing/2014/main" id="{A68C7356-F070-2E41-E221-69BADA47625E}"/>
                </a:ext>
              </a:extLst>
            </p:cNvPr>
            <p:cNvSpPr/>
            <p:nvPr/>
          </p:nvSpPr>
          <p:spPr>
            <a:xfrm>
              <a:off x="852200" y="5131325"/>
              <a:ext cx="5915600" cy="345550"/>
            </a:xfrm>
            <a:custGeom>
              <a:avLst/>
              <a:gdLst/>
              <a:ahLst/>
              <a:cxnLst/>
              <a:rect l="l" t="t" r="r" b="b"/>
              <a:pathLst>
                <a:path w="236624" h="13822" extrusionOk="0">
                  <a:moveTo>
                    <a:pt x="112231" y="1"/>
                  </a:moveTo>
                  <a:lnTo>
                    <a:pt x="106207" y="23"/>
                  </a:lnTo>
                  <a:lnTo>
                    <a:pt x="100296" y="69"/>
                  </a:lnTo>
                  <a:lnTo>
                    <a:pt x="94477" y="137"/>
                  </a:lnTo>
                  <a:lnTo>
                    <a:pt x="88748" y="205"/>
                  </a:lnTo>
                  <a:lnTo>
                    <a:pt x="83133" y="296"/>
                  </a:lnTo>
                  <a:lnTo>
                    <a:pt x="77632" y="410"/>
                  </a:lnTo>
                  <a:lnTo>
                    <a:pt x="72267" y="546"/>
                  </a:lnTo>
                  <a:lnTo>
                    <a:pt x="67016" y="683"/>
                  </a:lnTo>
                  <a:lnTo>
                    <a:pt x="61924" y="819"/>
                  </a:lnTo>
                  <a:lnTo>
                    <a:pt x="56968" y="1001"/>
                  </a:lnTo>
                  <a:lnTo>
                    <a:pt x="52149" y="1183"/>
                  </a:lnTo>
                  <a:lnTo>
                    <a:pt x="47511" y="1364"/>
                  </a:lnTo>
                  <a:lnTo>
                    <a:pt x="43056" y="1569"/>
                  </a:lnTo>
                  <a:lnTo>
                    <a:pt x="38759" y="1796"/>
                  </a:lnTo>
                  <a:lnTo>
                    <a:pt x="34645" y="2024"/>
                  </a:lnTo>
                  <a:lnTo>
                    <a:pt x="30735" y="2251"/>
                  </a:lnTo>
                  <a:lnTo>
                    <a:pt x="27006" y="2501"/>
                  </a:lnTo>
                  <a:lnTo>
                    <a:pt x="23506" y="2774"/>
                  </a:lnTo>
                  <a:lnTo>
                    <a:pt x="20209" y="3047"/>
                  </a:lnTo>
                  <a:lnTo>
                    <a:pt x="17118" y="3320"/>
                  </a:lnTo>
                  <a:lnTo>
                    <a:pt x="14276" y="3615"/>
                  </a:lnTo>
                  <a:lnTo>
                    <a:pt x="11662" y="3911"/>
                  </a:lnTo>
                  <a:lnTo>
                    <a:pt x="9298" y="4206"/>
                  </a:lnTo>
                  <a:lnTo>
                    <a:pt x="7184" y="4524"/>
                  </a:lnTo>
                  <a:lnTo>
                    <a:pt x="5319" y="4843"/>
                  </a:lnTo>
                  <a:lnTo>
                    <a:pt x="4478" y="5002"/>
                  </a:lnTo>
                  <a:lnTo>
                    <a:pt x="3728" y="5184"/>
                  </a:lnTo>
                  <a:lnTo>
                    <a:pt x="3023" y="5343"/>
                  </a:lnTo>
                  <a:lnTo>
                    <a:pt x="2387" y="5502"/>
                  </a:lnTo>
                  <a:lnTo>
                    <a:pt x="1841" y="5684"/>
                  </a:lnTo>
                  <a:lnTo>
                    <a:pt x="1364" y="5843"/>
                  </a:lnTo>
                  <a:lnTo>
                    <a:pt x="955" y="6025"/>
                  </a:lnTo>
                  <a:lnTo>
                    <a:pt x="614" y="6207"/>
                  </a:lnTo>
                  <a:lnTo>
                    <a:pt x="341" y="6366"/>
                  </a:lnTo>
                  <a:lnTo>
                    <a:pt x="159" y="6548"/>
                  </a:lnTo>
                  <a:lnTo>
                    <a:pt x="91" y="6638"/>
                  </a:lnTo>
                  <a:lnTo>
                    <a:pt x="23" y="6729"/>
                  </a:lnTo>
                  <a:lnTo>
                    <a:pt x="0" y="6820"/>
                  </a:lnTo>
                  <a:lnTo>
                    <a:pt x="0" y="6911"/>
                  </a:lnTo>
                  <a:lnTo>
                    <a:pt x="0" y="7002"/>
                  </a:lnTo>
                  <a:lnTo>
                    <a:pt x="23" y="7093"/>
                  </a:lnTo>
                  <a:lnTo>
                    <a:pt x="91" y="7161"/>
                  </a:lnTo>
                  <a:lnTo>
                    <a:pt x="159" y="7252"/>
                  </a:lnTo>
                  <a:lnTo>
                    <a:pt x="341" y="7434"/>
                  </a:lnTo>
                  <a:lnTo>
                    <a:pt x="614" y="7616"/>
                  </a:lnTo>
                  <a:lnTo>
                    <a:pt x="955" y="7775"/>
                  </a:lnTo>
                  <a:lnTo>
                    <a:pt x="1364" y="7957"/>
                  </a:lnTo>
                  <a:lnTo>
                    <a:pt x="1841" y="8116"/>
                  </a:lnTo>
                  <a:lnTo>
                    <a:pt x="2387" y="8298"/>
                  </a:lnTo>
                  <a:lnTo>
                    <a:pt x="3023" y="8457"/>
                  </a:lnTo>
                  <a:lnTo>
                    <a:pt x="3728" y="8639"/>
                  </a:lnTo>
                  <a:lnTo>
                    <a:pt x="4478" y="8798"/>
                  </a:lnTo>
                  <a:lnTo>
                    <a:pt x="5319" y="8957"/>
                  </a:lnTo>
                  <a:lnTo>
                    <a:pt x="7184" y="9275"/>
                  </a:lnTo>
                  <a:lnTo>
                    <a:pt x="9298" y="9594"/>
                  </a:lnTo>
                  <a:lnTo>
                    <a:pt x="11662" y="9889"/>
                  </a:lnTo>
                  <a:lnTo>
                    <a:pt x="14276" y="10208"/>
                  </a:lnTo>
                  <a:lnTo>
                    <a:pt x="17118" y="10480"/>
                  </a:lnTo>
                  <a:lnTo>
                    <a:pt x="20209" y="10776"/>
                  </a:lnTo>
                  <a:lnTo>
                    <a:pt x="23506" y="11026"/>
                  </a:lnTo>
                  <a:lnTo>
                    <a:pt x="27006" y="11299"/>
                  </a:lnTo>
                  <a:lnTo>
                    <a:pt x="30735" y="11549"/>
                  </a:lnTo>
                  <a:lnTo>
                    <a:pt x="34645" y="11799"/>
                  </a:lnTo>
                  <a:lnTo>
                    <a:pt x="38759" y="12026"/>
                  </a:lnTo>
                  <a:lnTo>
                    <a:pt x="43056" y="12231"/>
                  </a:lnTo>
                  <a:lnTo>
                    <a:pt x="47511" y="12435"/>
                  </a:lnTo>
                  <a:lnTo>
                    <a:pt x="52149" y="12640"/>
                  </a:lnTo>
                  <a:lnTo>
                    <a:pt x="56968" y="12822"/>
                  </a:lnTo>
                  <a:lnTo>
                    <a:pt x="61924" y="12981"/>
                  </a:lnTo>
                  <a:lnTo>
                    <a:pt x="67016" y="13140"/>
                  </a:lnTo>
                  <a:lnTo>
                    <a:pt x="72267" y="13276"/>
                  </a:lnTo>
                  <a:lnTo>
                    <a:pt x="77632" y="13390"/>
                  </a:lnTo>
                  <a:lnTo>
                    <a:pt x="83133" y="13504"/>
                  </a:lnTo>
                  <a:lnTo>
                    <a:pt x="88748" y="13595"/>
                  </a:lnTo>
                  <a:lnTo>
                    <a:pt x="94477" y="13663"/>
                  </a:lnTo>
                  <a:lnTo>
                    <a:pt x="100296" y="13731"/>
                  </a:lnTo>
                  <a:lnTo>
                    <a:pt x="106207" y="13777"/>
                  </a:lnTo>
                  <a:lnTo>
                    <a:pt x="112231" y="13799"/>
                  </a:lnTo>
                  <a:lnTo>
                    <a:pt x="118301" y="13822"/>
                  </a:lnTo>
                  <a:lnTo>
                    <a:pt x="124393" y="13799"/>
                  </a:lnTo>
                  <a:lnTo>
                    <a:pt x="130417" y="13777"/>
                  </a:lnTo>
                  <a:lnTo>
                    <a:pt x="136328" y="13731"/>
                  </a:lnTo>
                  <a:lnTo>
                    <a:pt x="142147" y="13663"/>
                  </a:lnTo>
                  <a:lnTo>
                    <a:pt x="147876" y="13595"/>
                  </a:lnTo>
                  <a:lnTo>
                    <a:pt x="153491" y="13504"/>
                  </a:lnTo>
                  <a:lnTo>
                    <a:pt x="158992" y="13390"/>
                  </a:lnTo>
                  <a:lnTo>
                    <a:pt x="164357" y="13276"/>
                  </a:lnTo>
                  <a:lnTo>
                    <a:pt x="169608" y="13140"/>
                  </a:lnTo>
                  <a:lnTo>
                    <a:pt x="174700" y="12981"/>
                  </a:lnTo>
                  <a:lnTo>
                    <a:pt x="179656" y="12822"/>
                  </a:lnTo>
                  <a:lnTo>
                    <a:pt x="184453" y="12640"/>
                  </a:lnTo>
                  <a:lnTo>
                    <a:pt x="189090" y="12435"/>
                  </a:lnTo>
                  <a:lnTo>
                    <a:pt x="193568" y="12231"/>
                  </a:lnTo>
                  <a:lnTo>
                    <a:pt x="197865" y="12026"/>
                  </a:lnTo>
                  <a:lnTo>
                    <a:pt x="201979" y="11799"/>
                  </a:lnTo>
                  <a:lnTo>
                    <a:pt x="205889" y="11549"/>
                  </a:lnTo>
                  <a:lnTo>
                    <a:pt x="209618" y="11299"/>
                  </a:lnTo>
                  <a:lnTo>
                    <a:pt x="213118" y="11026"/>
                  </a:lnTo>
                  <a:lnTo>
                    <a:pt x="216415" y="10776"/>
                  </a:lnTo>
                  <a:lnTo>
                    <a:pt x="219506" y="10480"/>
                  </a:lnTo>
                  <a:lnTo>
                    <a:pt x="222348" y="10208"/>
                  </a:lnTo>
                  <a:lnTo>
                    <a:pt x="224962" y="9889"/>
                  </a:lnTo>
                  <a:lnTo>
                    <a:pt x="227326" y="9594"/>
                  </a:lnTo>
                  <a:lnTo>
                    <a:pt x="229441" y="9275"/>
                  </a:lnTo>
                  <a:lnTo>
                    <a:pt x="231305" y="8957"/>
                  </a:lnTo>
                  <a:lnTo>
                    <a:pt x="232146" y="8798"/>
                  </a:lnTo>
                  <a:lnTo>
                    <a:pt x="232896" y="8639"/>
                  </a:lnTo>
                  <a:lnTo>
                    <a:pt x="233601" y="8457"/>
                  </a:lnTo>
                  <a:lnTo>
                    <a:pt x="234214" y="8298"/>
                  </a:lnTo>
                  <a:lnTo>
                    <a:pt x="234783" y="8116"/>
                  </a:lnTo>
                  <a:lnTo>
                    <a:pt x="235260" y="7957"/>
                  </a:lnTo>
                  <a:lnTo>
                    <a:pt x="235669" y="7775"/>
                  </a:lnTo>
                  <a:lnTo>
                    <a:pt x="236010" y="7616"/>
                  </a:lnTo>
                  <a:lnTo>
                    <a:pt x="236283" y="7434"/>
                  </a:lnTo>
                  <a:lnTo>
                    <a:pt x="236465" y="7252"/>
                  </a:lnTo>
                  <a:lnTo>
                    <a:pt x="236533" y="7161"/>
                  </a:lnTo>
                  <a:lnTo>
                    <a:pt x="236579" y="7093"/>
                  </a:lnTo>
                  <a:lnTo>
                    <a:pt x="236624" y="7002"/>
                  </a:lnTo>
                  <a:lnTo>
                    <a:pt x="236624" y="6911"/>
                  </a:lnTo>
                  <a:lnTo>
                    <a:pt x="236624" y="6820"/>
                  </a:lnTo>
                  <a:lnTo>
                    <a:pt x="236579" y="6729"/>
                  </a:lnTo>
                  <a:lnTo>
                    <a:pt x="236533" y="6638"/>
                  </a:lnTo>
                  <a:lnTo>
                    <a:pt x="236465" y="6548"/>
                  </a:lnTo>
                  <a:lnTo>
                    <a:pt x="236283" y="6366"/>
                  </a:lnTo>
                  <a:lnTo>
                    <a:pt x="236010" y="6207"/>
                  </a:lnTo>
                  <a:lnTo>
                    <a:pt x="235669" y="6025"/>
                  </a:lnTo>
                  <a:lnTo>
                    <a:pt x="235260" y="5843"/>
                  </a:lnTo>
                  <a:lnTo>
                    <a:pt x="234783" y="5684"/>
                  </a:lnTo>
                  <a:lnTo>
                    <a:pt x="234214" y="5502"/>
                  </a:lnTo>
                  <a:lnTo>
                    <a:pt x="233601" y="5343"/>
                  </a:lnTo>
                  <a:lnTo>
                    <a:pt x="232896" y="5184"/>
                  </a:lnTo>
                  <a:lnTo>
                    <a:pt x="232146" y="5002"/>
                  </a:lnTo>
                  <a:lnTo>
                    <a:pt x="231305" y="4843"/>
                  </a:lnTo>
                  <a:lnTo>
                    <a:pt x="229441" y="4524"/>
                  </a:lnTo>
                  <a:lnTo>
                    <a:pt x="227326" y="4206"/>
                  </a:lnTo>
                  <a:lnTo>
                    <a:pt x="224962" y="3911"/>
                  </a:lnTo>
                  <a:lnTo>
                    <a:pt x="222348" y="3615"/>
                  </a:lnTo>
                  <a:lnTo>
                    <a:pt x="219506" y="3320"/>
                  </a:lnTo>
                  <a:lnTo>
                    <a:pt x="216415" y="3047"/>
                  </a:lnTo>
                  <a:lnTo>
                    <a:pt x="213118" y="2774"/>
                  </a:lnTo>
                  <a:lnTo>
                    <a:pt x="209618" y="2501"/>
                  </a:lnTo>
                  <a:lnTo>
                    <a:pt x="205889" y="2251"/>
                  </a:lnTo>
                  <a:lnTo>
                    <a:pt x="201979" y="2024"/>
                  </a:lnTo>
                  <a:lnTo>
                    <a:pt x="197865" y="1796"/>
                  </a:lnTo>
                  <a:lnTo>
                    <a:pt x="193568" y="1569"/>
                  </a:lnTo>
                  <a:lnTo>
                    <a:pt x="189090" y="1364"/>
                  </a:lnTo>
                  <a:lnTo>
                    <a:pt x="184453" y="1183"/>
                  </a:lnTo>
                  <a:lnTo>
                    <a:pt x="179656" y="1001"/>
                  </a:lnTo>
                  <a:lnTo>
                    <a:pt x="174700" y="819"/>
                  </a:lnTo>
                  <a:lnTo>
                    <a:pt x="169608" y="683"/>
                  </a:lnTo>
                  <a:lnTo>
                    <a:pt x="164357" y="546"/>
                  </a:lnTo>
                  <a:lnTo>
                    <a:pt x="158992" y="410"/>
                  </a:lnTo>
                  <a:lnTo>
                    <a:pt x="153491" y="296"/>
                  </a:lnTo>
                  <a:lnTo>
                    <a:pt x="147876" y="205"/>
                  </a:lnTo>
                  <a:lnTo>
                    <a:pt x="142147" y="137"/>
                  </a:lnTo>
                  <a:lnTo>
                    <a:pt x="136328" y="69"/>
                  </a:lnTo>
                  <a:lnTo>
                    <a:pt x="130417" y="23"/>
                  </a:lnTo>
                  <a:lnTo>
                    <a:pt x="1243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418;p116">
              <a:extLst>
                <a:ext uri="{FF2B5EF4-FFF2-40B4-BE49-F238E27FC236}">
                  <a16:creationId xmlns:a16="http://schemas.microsoft.com/office/drawing/2014/main" id="{241EB6AA-1C87-2E46-6AEA-18BF80DBEF2C}"/>
                </a:ext>
              </a:extLst>
            </p:cNvPr>
            <p:cNvSpPr/>
            <p:nvPr/>
          </p:nvSpPr>
          <p:spPr>
            <a:xfrm>
              <a:off x="2021775" y="287550"/>
              <a:ext cx="4534050" cy="3432675"/>
            </a:xfrm>
            <a:custGeom>
              <a:avLst/>
              <a:gdLst/>
              <a:ahLst/>
              <a:cxnLst/>
              <a:rect l="l" t="t" r="r" b="b"/>
              <a:pathLst>
                <a:path w="181362" h="137307" extrusionOk="0">
                  <a:moveTo>
                    <a:pt x="13663" y="1"/>
                  </a:moveTo>
                  <a:lnTo>
                    <a:pt x="13299" y="23"/>
                  </a:lnTo>
                  <a:lnTo>
                    <a:pt x="12913" y="46"/>
                  </a:lnTo>
                  <a:lnTo>
                    <a:pt x="12549" y="92"/>
                  </a:lnTo>
                  <a:lnTo>
                    <a:pt x="12185" y="160"/>
                  </a:lnTo>
                  <a:lnTo>
                    <a:pt x="11822" y="251"/>
                  </a:lnTo>
                  <a:lnTo>
                    <a:pt x="11481" y="342"/>
                  </a:lnTo>
                  <a:lnTo>
                    <a:pt x="11117" y="478"/>
                  </a:lnTo>
                  <a:lnTo>
                    <a:pt x="10799" y="592"/>
                  </a:lnTo>
                  <a:lnTo>
                    <a:pt x="10458" y="751"/>
                  </a:lnTo>
                  <a:lnTo>
                    <a:pt x="10140" y="910"/>
                  </a:lnTo>
                  <a:lnTo>
                    <a:pt x="9821" y="1092"/>
                  </a:lnTo>
                  <a:lnTo>
                    <a:pt x="9526" y="1274"/>
                  </a:lnTo>
                  <a:lnTo>
                    <a:pt x="9230" y="1478"/>
                  </a:lnTo>
                  <a:lnTo>
                    <a:pt x="8935" y="1683"/>
                  </a:lnTo>
                  <a:lnTo>
                    <a:pt x="8662" y="1910"/>
                  </a:lnTo>
                  <a:lnTo>
                    <a:pt x="8412" y="2160"/>
                  </a:lnTo>
                  <a:lnTo>
                    <a:pt x="8162" y="2410"/>
                  </a:lnTo>
                  <a:lnTo>
                    <a:pt x="7912" y="2683"/>
                  </a:lnTo>
                  <a:lnTo>
                    <a:pt x="7684" y="2956"/>
                  </a:lnTo>
                  <a:lnTo>
                    <a:pt x="7457" y="3229"/>
                  </a:lnTo>
                  <a:lnTo>
                    <a:pt x="7275" y="3524"/>
                  </a:lnTo>
                  <a:lnTo>
                    <a:pt x="7071" y="3843"/>
                  </a:lnTo>
                  <a:lnTo>
                    <a:pt x="6911" y="4161"/>
                  </a:lnTo>
                  <a:lnTo>
                    <a:pt x="6730" y="4479"/>
                  </a:lnTo>
                  <a:lnTo>
                    <a:pt x="6593" y="4797"/>
                  </a:lnTo>
                  <a:lnTo>
                    <a:pt x="6457" y="5138"/>
                  </a:lnTo>
                  <a:lnTo>
                    <a:pt x="6343" y="5502"/>
                  </a:lnTo>
                  <a:lnTo>
                    <a:pt x="6252" y="5843"/>
                  </a:lnTo>
                  <a:lnTo>
                    <a:pt x="6161" y="6207"/>
                  </a:lnTo>
                  <a:lnTo>
                    <a:pt x="6093" y="6570"/>
                  </a:lnTo>
                  <a:lnTo>
                    <a:pt x="6048" y="6957"/>
                  </a:lnTo>
                  <a:lnTo>
                    <a:pt x="6025" y="7321"/>
                  </a:lnTo>
                  <a:lnTo>
                    <a:pt x="23" y="129986"/>
                  </a:lnTo>
                  <a:lnTo>
                    <a:pt x="1" y="130464"/>
                  </a:lnTo>
                  <a:lnTo>
                    <a:pt x="23" y="130827"/>
                  </a:lnTo>
                  <a:lnTo>
                    <a:pt x="46" y="131168"/>
                  </a:lnTo>
                  <a:lnTo>
                    <a:pt x="92" y="131509"/>
                  </a:lnTo>
                  <a:lnTo>
                    <a:pt x="160" y="131850"/>
                  </a:lnTo>
                  <a:lnTo>
                    <a:pt x="228" y="132191"/>
                  </a:lnTo>
                  <a:lnTo>
                    <a:pt x="342" y="132510"/>
                  </a:lnTo>
                  <a:lnTo>
                    <a:pt x="455" y="132828"/>
                  </a:lnTo>
                  <a:lnTo>
                    <a:pt x="569" y="133146"/>
                  </a:lnTo>
                  <a:lnTo>
                    <a:pt x="705" y="133442"/>
                  </a:lnTo>
                  <a:lnTo>
                    <a:pt x="865" y="133737"/>
                  </a:lnTo>
                  <a:lnTo>
                    <a:pt x="1024" y="134033"/>
                  </a:lnTo>
                  <a:lnTo>
                    <a:pt x="1206" y="134306"/>
                  </a:lnTo>
                  <a:lnTo>
                    <a:pt x="1410" y="134578"/>
                  </a:lnTo>
                  <a:lnTo>
                    <a:pt x="1615" y="134828"/>
                  </a:lnTo>
                  <a:lnTo>
                    <a:pt x="1842" y="135078"/>
                  </a:lnTo>
                  <a:lnTo>
                    <a:pt x="2069" y="135328"/>
                  </a:lnTo>
                  <a:lnTo>
                    <a:pt x="2297" y="135556"/>
                  </a:lnTo>
                  <a:lnTo>
                    <a:pt x="2547" y="135760"/>
                  </a:lnTo>
                  <a:lnTo>
                    <a:pt x="2820" y="135965"/>
                  </a:lnTo>
                  <a:lnTo>
                    <a:pt x="3092" y="136147"/>
                  </a:lnTo>
                  <a:lnTo>
                    <a:pt x="3365" y="136329"/>
                  </a:lnTo>
                  <a:lnTo>
                    <a:pt x="3661" y="136488"/>
                  </a:lnTo>
                  <a:lnTo>
                    <a:pt x="3956" y="136647"/>
                  </a:lnTo>
                  <a:lnTo>
                    <a:pt x="4275" y="136783"/>
                  </a:lnTo>
                  <a:lnTo>
                    <a:pt x="4570" y="136897"/>
                  </a:lnTo>
                  <a:lnTo>
                    <a:pt x="4911" y="137011"/>
                  </a:lnTo>
                  <a:lnTo>
                    <a:pt x="5229" y="137102"/>
                  </a:lnTo>
                  <a:lnTo>
                    <a:pt x="5570" y="137170"/>
                  </a:lnTo>
                  <a:lnTo>
                    <a:pt x="5911" y="137238"/>
                  </a:lnTo>
                  <a:lnTo>
                    <a:pt x="6252" y="137284"/>
                  </a:lnTo>
                  <a:lnTo>
                    <a:pt x="6593" y="137306"/>
                  </a:lnTo>
                  <a:lnTo>
                    <a:pt x="167699" y="137306"/>
                  </a:lnTo>
                  <a:lnTo>
                    <a:pt x="168086" y="137284"/>
                  </a:lnTo>
                  <a:lnTo>
                    <a:pt x="168450" y="137261"/>
                  </a:lnTo>
                  <a:lnTo>
                    <a:pt x="168836" y="137215"/>
                  </a:lnTo>
                  <a:lnTo>
                    <a:pt x="169200" y="137147"/>
                  </a:lnTo>
                  <a:lnTo>
                    <a:pt x="169563" y="137056"/>
                  </a:lnTo>
                  <a:lnTo>
                    <a:pt x="169904" y="136965"/>
                  </a:lnTo>
                  <a:lnTo>
                    <a:pt x="170245" y="136852"/>
                  </a:lnTo>
                  <a:lnTo>
                    <a:pt x="170586" y="136715"/>
                  </a:lnTo>
                  <a:lnTo>
                    <a:pt x="170927" y="136556"/>
                  </a:lnTo>
                  <a:lnTo>
                    <a:pt x="171246" y="136397"/>
                  </a:lnTo>
                  <a:lnTo>
                    <a:pt x="171564" y="136238"/>
                  </a:lnTo>
                  <a:lnTo>
                    <a:pt x="171859" y="136033"/>
                  </a:lnTo>
                  <a:lnTo>
                    <a:pt x="172155" y="135829"/>
                  </a:lnTo>
                  <a:lnTo>
                    <a:pt x="172428" y="135624"/>
                  </a:lnTo>
                  <a:lnTo>
                    <a:pt x="172701" y="135397"/>
                  </a:lnTo>
                  <a:lnTo>
                    <a:pt x="172973" y="135147"/>
                  </a:lnTo>
                  <a:lnTo>
                    <a:pt x="173223" y="134897"/>
                  </a:lnTo>
                  <a:lnTo>
                    <a:pt x="173474" y="134647"/>
                  </a:lnTo>
                  <a:lnTo>
                    <a:pt x="173701" y="134351"/>
                  </a:lnTo>
                  <a:lnTo>
                    <a:pt x="173905" y="134078"/>
                  </a:lnTo>
                  <a:lnTo>
                    <a:pt x="174110" y="133783"/>
                  </a:lnTo>
                  <a:lnTo>
                    <a:pt x="174292" y="133464"/>
                  </a:lnTo>
                  <a:lnTo>
                    <a:pt x="174474" y="133169"/>
                  </a:lnTo>
                  <a:lnTo>
                    <a:pt x="174633" y="132828"/>
                  </a:lnTo>
                  <a:lnTo>
                    <a:pt x="174792" y="132510"/>
                  </a:lnTo>
                  <a:lnTo>
                    <a:pt x="174906" y="132169"/>
                  </a:lnTo>
                  <a:lnTo>
                    <a:pt x="175019" y="131828"/>
                  </a:lnTo>
                  <a:lnTo>
                    <a:pt x="175133" y="131464"/>
                  </a:lnTo>
                  <a:lnTo>
                    <a:pt x="175201" y="131100"/>
                  </a:lnTo>
                  <a:lnTo>
                    <a:pt x="175269" y="130736"/>
                  </a:lnTo>
                  <a:lnTo>
                    <a:pt x="175338" y="130373"/>
                  </a:lnTo>
                  <a:lnTo>
                    <a:pt x="175360" y="129986"/>
                  </a:lnTo>
                  <a:lnTo>
                    <a:pt x="181362" y="7321"/>
                  </a:lnTo>
                  <a:lnTo>
                    <a:pt x="181362" y="6843"/>
                  </a:lnTo>
                  <a:lnTo>
                    <a:pt x="181362" y="6480"/>
                  </a:lnTo>
                  <a:lnTo>
                    <a:pt x="181339" y="6139"/>
                  </a:lnTo>
                  <a:lnTo>
                    <a:pt x="181271" y="5798"/>
                  </a:lnTo>
                  <a:lnTo>
                    <a:pt x="181225" y="5457"/>
                  </a:lnTo>
                  <a:lnTo>
                    <a:pt x="181134" y="5116"/>
                  </a:lnTo>
                  <a:lnTo>
                    <a:pt x="181043" y="4797"/>
                  </a:lnTo>
                  <a:lnTo>
                    <a:pt x="180930" y="4479"/>
                  </a:lnTo>
                  <a:lnTo>
                    <a:pt x="180816" y="4161"/>
                  </a:lnTo>
                  <a:lnTo>
                    <a:pt x="180657" y="3865"/>
                  </a:lnTo>
                  <a:lnTo>
                    <a:pt x="180521" y="3570"/>
                  </a:lnTo>
                  <a:lnTo>
                    <a:pt x="180339" y="3274"/>
                  </a:lnTo>
                  <a:lnTo>
                    <a:pt x="180157" y="3001"/>
                  </a:lnTo>
                  <a:lnTo>
                    <a:pt x="179975" y="2729"/>
                  </a:lnTo>
                  <a:lnTo>
                    <a:pt x="179770" y="2479"/>
                  </a:lnTo>
                  <a:lnTo>
                    <a:pt x="179543" y="2229"/>
                  </a:lnTo>
                  <a:lnTo>
                    <a:pt x="179316" y="1978"/>
                  </a:lnTo>
                  <a:lnTo>
                    <a:pt x="179066" y="1751"/>
                  </a:lnTo>
                  <a:lnTo>
                    <a:pt x="178816" y="1547"/>
                  </a:lnTo>
                  <a:lnTo>
                    <a:pt x="178566" y="1342"/>
                  </a:lnTo>
                  <a:lnTo>
                    <a:pt x="178293" y="1160"/>
                  </a:lnTo>
                  <a:lnTo>
                    <a:pt x="177997" y="978"/>
                  </a:lnTo>
                  <a:lnTo>
                    <a:pt x="177725" y="819"/>
                  </a:lnTo>
                  <a:lnTo>
                    <a:pt x="177406" y="660"/>
                  </a:lnTo>
                  <a:lnTo>
                    <a:pt x="177111" y="524"/>
                  </a:lnTo>
                  <a:lnTo>
                    <a:pt x="176792" y="410"/>
                  </a:lnTo>
                  <a:lnTo>
                    <a:pt x="176474" y="296"/>
                  </a:lnTo>
                  <a:lnTo>
                    <a:pt x="176156" y="205"/>
                  </a:lnTo>
                  <a:lnTo>
                    <a:pt x="175815" y="137"/>
                  </a:lnTo>
                  <a:lnTo>
                    <a:pt x="175474" y="69"/>
                  </a:lnTo>
                  <a:lnTo>
                    <a:pt x="175133" y="46"/>
                  </a:lnTo>
                  <a:lnTo>
                    <a:pt x="174769" y="23"/>
                  </a:lnTo>
                  <a:lnTo>
                    <a:pt x="1744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419;p116">
              <a:extLst>
                <a:ext uri="{FF2B5EF4-FFF2-40B4-BE49-F238E27FC236}">
                  <a16:creationId xmlns:a16="http://schemas.microsoft.com/office/drawing/2014/main" id="{A30B4569-3A81-EB89-BD7B-856281D135E4}"/>
                </a:ext>
              </a:extLst>
            </p:cNvPr>
            <p:cNvSpPr/>
            <p:nvPr/>
          </p:nvSpPr>
          <p:spPr>
            <a:xfrm>
              <a:off x="2021775" y="287550"/>
              <a:ext cx="4534050" cy="3432675"/>
            </a:xfrm>
            <a:custGeom>
              <a:avLst/>
              <a:gdLst/>
              <a:ahLst/>
              <a:cxnLst/>
              <a:rect l="l" t="t" r="r" b="b"/>
              <a:pathLst>
                <a:path w="181362" h="137307" fill="none" extrusionOk="0">
                  <a:moveTo>
                    <a:pt x="167699" y="137306"/>
                  </a:moveTo>
                  <a:lnTo>
                    <a:pt x="6957" y="137306"/>
                  </a:lnTo>
                  <a:lnTo>
                    <a:pt x="6957" y="137306"/>
                  </a:lnTo>
                  <a:lnTo>
                    <a:pt x="6593" y="137306"/>
                  </a:lnTo>
                  <a:lnTo>
                    <a:pt x="6252" y="137284"/>
                  </a:lnTo>
                  <a:lnTo>
                    <a:pt x="5911" y="137238"/>
                  </a:lnTo>
                  <a:lnTo>
                    <a:pt x="5570" y="137170"/>
                  </a:lnTo>
                  <a:lnTo>
                    <a:pt x="5229" y="137102"/>
                  </a:lnTo>
                  <a:lnTo>
                    <a:pt x="4911" y="137011"/>
                  </a:lnTo>
                  <a:lnTo>
                    <a:pt x="4570" y="136897"/>
                  </a:lnTo>
                  <a:lnTo>
                    <a:pt x="4275" y="136783"/>
                  </a:lnTo>
                  <a:lnTo>
                    <a:pt x="3956" y="136647"/>
                  </a:lnTo>
                  <a:lnTo>
                    <a:pt x="3661" y="136488"/>
                  </a:lnTo>
                  <a:lnTo>
                    <a:pt x="3365" y="136329"/>
                  </a:lnTo>
                  <a:lnTo>
                    <a:pt x="3092" y="136147"/>
                  </a:lnTo>
                  <a:lnTo>
                    <a:pt x="2820" y="135965"/>
                  </a:lnTo>
                  <a:lnTo>
                    <a:pt x="2547" y="135760"/>
                  </a:lnTo>
                  <a:lnTo>
                    <a:pt x="2297" y="135556"/>
                  </a:lnTo>
                  <a:lnTo>
                    <a:pt x="2069" y="135328"/>
                  </a:lnTo>
                  <a:lnTo>
                    <a:pt x="1842" y="135078"/>
                  </a:lnTo>
                  <a:lnTo>
                    <a:pt x="1615" y="134828"/>
                  </a:lnTo>
                  <a:lnTo>
                    <a:pt x="1410" y="134578"/>
                  </a:lnTo>
                  <a:lnTo>
                    <a:pt x="1206" y="134306"/>
                  </a:lnTo>
                  <a:lnTo>
                    <a:pt x="1024" y="134033"/>
                  </a:lnTo>
                  <a:lnTo>
                    <a:pt x="865" y="133737"/>
                  </a:lnTo>
                  <a:lnTo>
                    <a:pt x="705" y="133442"/>
                  </a:lnTo>
                  <a:lnTo>
                    <a:pt x="569" y="133146"/>
                  </a:lnTo>
                  <a:lnTo>
                    <a:pt x="455" y="132828"/>
                  </a:lnTo>
                  <a:lnTo>
                    <a:pt x="342" y="132510"/>
                  </a:lnTo>
                  <a:lnTo>
                    <a:pt x="228" y="132191"/>
                  </a:lnTo>
                  <a:lnTo>
                    <a:pt x="160" y="131850"/>
                  </a:lnTo>
                  <a:lnTo>
                    <a:pt x="92" y="131509"/>
                  </a:lnTo>
                  <a:lnTo>
                    <a:pt x="46" y="131168"/>
                  </a:lnTo>
                  <a:lnTo>
                    <a:pt x="23" y="130827"/>
                  </a:lnTo>
                  <a:lnTo>
                    <a:pt x="1" y="130464"/>
                  </a:lnTo>
                  <a:lnTo>
                    <a:pt x="1" y="130464"/>
                  </a:lnTo>
                  <a:lnTo>
                    <a:pt x="23" y="129986"/>
                  </a:lnTo>
                  <a:lnTo>
                    <a:pt x="6025" y="7321"/>
                  </a:lnTo>
                  <a:lnTo>
                    <a:pt x="6025" y="7321"/>
                  </a:lnTo>
                  <a:lnTo>
                    <a:pt x="6048" y="6957"/>
                  </a:lnTo>
                  <a:lnTo>
                    <a:pt x="6093" y="6570"/>
                  </a:lnTo>
                  <a:lnTo>
                    <a:pt x="6161" y="6207"/>
                  </a:lnTo>
                  <a:lnTo>
                    <a:pt x="6252" y="5843"/>
                  </a:lnTo>
                  <a:lnTo>
                    <a:pt x="6343" y="5502"/>
                  </a:lnTo>
                  <a:lnTo>
                    <a:pt x="6457" y="5138"/>
                  </a:lnTo>
                  <a:lnTo>
                    <a:pt x="6593" y="4797"/>
                  </a:lnTo>
                  <a:lnTo>
                    <a:pt x="6730" y="4479"/>
                  </a:lnTo>
                  <a:lnTo>
                    <a:pt x="6911" y="4161"/>
                  </a:lnTo>
                  <a:lnTo>
                    <a:pt x="7071" y="3843"/>
                  </a:lnTo>
                  <a:lnTo>
                    <a:pt x="7275" y="3524"/>
                  </a:lnTo>
                  <a:lnTo>
                    <a:pt x="7457" y="3229"/>
                  </a:lnTo>
                  <a:lnTo>
                    <a:pt x="7684" y="2956"/>
                  </a:lnTo>
                  <a:lnTo>
                    <a:pt x="7912" y="2683"/>
                  </a:lnTo>
                  <a:lnTo>
                    <a:pt x="8162" y="2410"/>
                  </a:lnTo>
                  <a:lnTo>
                    <a:pt x="8412" y="2160"/>
                  </a:lnTo>
                  <a:lnTo>
                    <a:pt x="8662" y="1910"/>
                  </a:lnTo>
                  <a:lnTo>
                    <a:pt x="8935" y="1683"/>
                  </a:lnTo>
                  <a:lnTo>
                    <a:pt x="9230" y="1478"/>
                  </a:lnTo>
                  <a:lnTo>
                    <a:pt x="9526" y="1274"/>
                  </a:lnTo>
                  <a:lnTo>
                    <a:pt x="9821" y="1092"/>
                  </a:lnTo>
                  <a:lnTo>
                    <a:pt x="10140" y="910"/>
                  </a:lnTo>
                  <a:lnTo>
                    <a:pt x="10458" y="751"/>
                  </a:lnTo>
                  <a:lnTo>
                    <a:pt x="10799" y="592"/>
                  </a:lnTo>
                  <a:lnTo>
                    <a:pt x="11117" y="478"/>
                  </a:lnTo>
                  <a:lnTo>
                    <a:pt x="11481" y="342"/>
                  </a:lnTo>
                  <a:lnTo>
                    <a:pt x="11822" y="251"/>
                  </a:lnTo>
                  <a:lnTo>
                    <a:pt x="12185" y="160"/>
                  </a:lnTo>
                  <a:lnTo>
                    <a:pt x="12549" y="92"/>
                  </a:lnTo>
                  <a:lnTo>
                    <a:pt x="12913" y="46"/>
                  </a:lnTo>
                  <a:lnTo>
                    <a:pt x="13299" y="23"/>
                  </a:lnTo>
                  <a:lnTo>
                    <a:pt x="13663" y="1"/>
                  </a:lnTo>
                  <a:lnTo>
                    <a:pt x="174428" y="1"/>
                  </a:lnTo>
                  <a:lnTo>
                    <a:pt x="174428" y="1"/>
                  </a:lnTo>
                  <a:lnTo>
                    <a:pt x="174769" y="23"/>
                  </a:lnTo>
                  <a:lnTo>
                    <a:pt x="175133" y="46"/>
                  </a:lnTo>
                  <a:lnTo>
                    <a:pt x="175474" y="69"/>
                  </a:lnTo>
                  <a:lnTo>
                    <a:pt x="175815" y="137"/>
                  </a:lnTo>
                  <a:lnTo>
                    <a:pt x="176156" y="205"/>
                  </a:lnTo>
                  <a:lnTo>
                    <a:pt x="176474" y="296"/>
                  </a:lnTo>
                  <a:lnTo>
                    <a:pt x="176792" y="410"/>
                  </a:lnTo>
                  <a:lnTo>
                    <a:pt x="177111" y="524"/>
                  </a:lnTo>
                  <a:lnTo>
                    <a:pt x="177406" y="660"/>
                  </a:lnTo>
                  <a:lnTo>
                    <a:pt x="177725" y="819"/>
                  </a:lnTo>
                  <a:lnTo>
                    <a:pt x="177997" y="978"/>
                  </a:lnTo>
                  <a:lnTo>
                    <a:pt x="178293" y="1160"/>
                  </a:lnTo>
                  <a:lnTo>
                    <a:pt x="178566" y="1342"/>
                  </a:lnTo>
                  <a:lnTo>
                    <a:pt x="178816" y="1547"/>
                  </a:lnTo>
                  <a:lnTo>
                    <a:pt x="179066" y="1751"/>
                  </a:lnTo>
                  <a:lnTo>
                    <a:pt x="179316" y="1978"/>
                  </a:lnTo>
                  <a:lnTo>
                    <a:pt x="179543" y="2229"/>
                  </a:lnTo>
                  <a:lnTo>
                    <a:pt x="179770" y="2479"/>
                  </a:lnTo>
                  <a:lnTo>
                    <a:pt x="179975" y="2729"/>
                  </a:lnTo>
                  <a:lnTo>
                    <a:pt x="180157" y="3001"/>
                  </a:lnTo>
                  <a:lnTo>
                    <a:pt x="180339" y="3274"/>
                  </a:lnTo>
                  <a:lnTo>
                    <a:pt x="180521" y="3570"/>
                  </a:lnTo>
                  <a:lnTo>
                    <a:pt x="180657" y="3865"/>
                  </a:lnTo>
                  <a:lnTo>
                    <a:pt x="180816" y="4161"/>
                  </a:lnTo>
                  <a:lnTo>
                    <a:pt x="180930" y="4479"/>
                  </a:lnTo>
                  <a:lnTo>
                    <a:pt x="181043" y="4797"/>
                  </a:lnTo>
                  <a:lnTo>
                    <a:pt x="181134" y="5116"/>
                  </a:lnTo>
                  <a:lnTo>
                    <a:pt x="181225" y="5457"/>
                  </a:lnTo>
                  <a:lnTo>
                    <a:pt x="181271" y="5798"/>
                  </a:lnTo>
                  <a:lnTo>
                    <a:pt x="181339" y="6139"/>
                  </a:lnTo>
                  <a:lnTo>
                    <a:pt x="181362" y="6480"/>
                  </a:lnTo>
                  <a:lnTo>
                    <a:pt x="181362" y="6843"/>
                  </a:lnTo>
                  <a:lnTo>
                    <a:pt x="181362" y="6843"/>
                  </a:lnTo>
                  <a:lnTo>
                    <a:pt x="181362" y="7321"/>
                  </a:lnTo>
                  <a:lnTo>
                    <a:pt x="175360" y="129986"/>
                  </a:lnTo>
                  <a:lnTo>
                    <a:pt x="175360" y="129986"/>
                  </a:lnTo>
                  <a:lnTo>
                    <a:pt x="175338" y="130373"/>
                  </a:lnTo>
                  <a:lnTo>
                    <a:pt x="175269" y="130736"/>
                  </a:lnTo>
                  <a:lnTo>
                    <a:pt x="175201" y="131100"/>
                  </a:lnTo>
                  <a:lnTo>
                    <a:pt x="175133" y="131464"/>
                  </a:lnTo>
                  <a:lnTo>
                    <a:pt x="175019" y="131828"/>
                  </a:lnTo>
                  <a:lnTo>
                    <a:pt x="174906" y="132169"/>
                  </a:lnTo>
                  <a:lnTo>
                    <a:pt x="174792" y="132510"/>
                  </a:lnTo>
                  <a:lnTo>
                    <a:pt x="174633" y="132828"/>
                  </a:lnTo>
                  <a:lnTo>
                    <a:pt x="174474" y="133169"/>
                  </a:lnTo>
                  <a:lnTo>
                    <a:pt x="174292" y="133464"/>
                  </a:lnTo>
                  <a:lnTo>
                    <a:pt x="174110" y="133783"/>
                  </a:lnTo>
                  <a:lnTo>
                    <a:pt x="173905" y="134078"/>
                  </a:lnTo>
                  <a:lnTo>
                    <a:pt x="173701" y="134351"/>
                  </a:lnTo>
                  <a:lnTo>
                    <a:pt x="173474" y="134647"/>
                  </a:lnTo>
                  <a:lnTo>
                    <a:pt x="173223" y="134897"/>
                  </a:lnTo>
                  <a:lnTo>
                    <a:pt x="172973" y="135147"/>
                  </a:lnTo>
                  <a:lnTo>
                    <a:pt x="172701" y="135397"/>
                  </a:lnTo>
                  <a:lnTo>
                    <a:pt x="172428" y="135624"/>
                  </a:lnTo>
                  <a:lnTo>
                    <a:pt x="172155" y="135829"/>
                  </a:lnTo>
                  <a:lnTo>
                    <a:pt x="171859" y="136033"/>
                  </a:lnTo>
                  <a:lnTo>
                    <a:pt x="171564" y="136238"/>
                  </a:lnTo>
                  <a:lnTo>
                    <a:pt x="171246" y="136397"/>
                  </a:lnTo>
                  <a:lnTo>
                    <a:pt x="170927" y="136556"/>
                  </a:lnTo>
                  <a:lnTo>
                    <a:pt x="170586" y="136715"/>
                  </a:lnTo>
                  <a:lnTo>
                    <a:pt x="170245" y="136852"/>
                  </a:lnTo>
                  <a:lnTo>
                    <a:pt x="169904" y="136965"/>
                  </a:lnTo>
                  <a:lnTo>
                    <a:pt x="169563" y="137056"/>
                  </a:lnTo>
                  <a:lnTo>
                    <a:pt x="169200" y="137147"/>
                  </a:lnTo>
                  <a:lnTo>
                    <a:pt x="168836" y="137215"/>
                  </a:lnTo>
                  <a:lnTo>
                    <a:pt x="168450" y="137261"/>
                  </a:lnTo>
                  <a:lnTo>
                    <a:pt x="168086" y="137284"/>
                  </a:lnTo>
                  <a:lnTo>
                    <a:pt x="167699" y="1373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420;p116">
              <a:extLst>
                <a:ext uri="{FF2B5EF4-FFF2-40B4-BE49-F238E27FC236}">
                  <a16:creationId xmlns:a16="http://schemas.microsoft.com/office/drawing/2014/main" id="{FBCC69BF-24C5-B8EE-B2F4-59C8AB7DCA11}"/>
                </a:ext>
              </a:extLst>
            </p:cNvPr>
            <p:cNvSpPr/>
            <p:nvPr/>
          </p:nvSpPr>
          <p:spPr>
            <a:xfrm>
              <a:off x="2087150" y="287550"/>
              <a:ext cx="4468675" cy="3432675"/>
            </a:xfrm>
            <a:custGeom>
              <a:avLst/>
              <a:gdLst/>
              <a:ahLst/>
              <a:cxnLst/>
              <a:rect l="l" t="t" r="r" b="b"/>
              <a:pathLst>
                <a:path w="178747" h="137307" extrusionOk="0">
                  <a:moveTo>
                    <a:pt x="11048" y="1"/>
                  </a:moveTo>
                  <a:lnTo>
                    <a:pt x="10684" y="23"/>
                  </a:lnTo>
                  <a:lnTo>
                    <a:pt x="10298" y="46"/>
                  </a:lnTo>
                  <a:lnTo>
                    <a:pt x="9934" y="92"/>
                  </a:lnTo>
                  <a:lnTo>
                    <a:pt x="9570" y="160"/>
                  </a:lnTo>
                  <a:lnTo>
                    <a:pt x="9207" y="251"/>
                  </a:lnTo>
                  <a:lnTo>
                    <a:pt x="8866" y="342"/>
                  </a:lnTo>
                  <a:lnTo>
                    <a:pt x="8502" y="478"/>
                  </a:lnTo>
                  <a:lnTo>
                    <a:pt x="8184" y="592"/>
                  </a:lnTo>
                  <a:lnTo>
                    <a:pt x="7843" y="751"/>
                  </a:lnTo>
                  <a:lnTo>
                    <a:pt x="7525" y="910"/>
                  </a:lnTo>
                  <a:lnTo>
                    <a:pt x="7206" y="1092"/>
                  </a:lnTo>
                  <a:lnTo>
                    <a:pt x="6911" y="1274"/>
                  </a:lnTo>
                  <a:lnTo>
                    <a:pt x="6615" y="1478"/>
                  </a:lnTo>
                  <a:lnTo>
                    <a:pt x="6320" y="1683"/>
                  </a:lnTo>
                  <a:lnTo>
                    <a:pt x="6047" y="1910"/>
                  </a:lnTo>
                  <a:lnTo>
                    <a:pt x="5797" y="2160"/>
                  </a:lnTo>
                  <a:lnTo>
                    <a:pt x="5547" y="2410"/>
                  </a:lnTo>
                  <a:lnTo>
                    <a:pt x="5297" y="2683"/>
                  </a:lnTo>
                  <a:lnTo>
                    <a:pt x="5069" y="2956"/>
                  </a:lnTo>
                  <a:lnTo>
                    <a:pt x="4842" y="3229"/>
                  </a:lnTo>
                  <a:lnTo>
                    <a:pt x="4660" y="3524"/>
                  </a:lnTo>
                  <a:lnTo>
                    <a:pt x="4456" y="3843"/>
                  </a:lnTo>
                  <a:lnTo>
                    <a:pt x="4296" y="4161"/>
                  </a:lnTo>
                  <a:lnTo>
                    <a:pt x="4115" y="4479"/>
                  </a:lnTo>
                  <a:lnTo>
                    <a:pt x="3978" y="4797"/>
                  </a:lnTo>
                  <a:lnTo>
                    <a:pt x="3842" y="5138"/>
                  </a:lnTo>
                  <a:lnTo>
                    <a:pt x="3728" y="5502"/>
                  </a:lnTo>
                  <a:lnTo>
                    <a:pt x="3637" y="5843"/>
                  </a:lnTo>
                  <a:lnTo>
                    <a:pt x="3546" y="6207"/>
                  </a:lnTo>
                  <a:lnTo>
                    <a:pt x="3478" y="6570"/>
                  </a:lnTo>
                  <a:lnTo>
                    <a:pt x="3433" y="6957"/>
                  </a:lnTo>
                  <a:lnTo>
                    <a:pt x="3410" y="7321"/>
                  </a:lnTo>
                  <a:lnTo>
                    <a:pt x="2887" y="18119"/>
                  </a:lnTo>
                  <a:lnTo>
                    <a:pt x="3092" y="18346"/>
                  </a:lnTo>
                  <a:lnTo>
                    <a:pt x="3274" y="18619"/>
                  </a:lnTo>
                  <a:lnTo>
                    <a:pt x="3455" y="18914"/>
                  </a:lnTo>
                  <a:lnTo>
                    <a:pt x="3637" y="19233"/>
                  </a:lnTo>
                  <a:lnTo>
                    <a:pt x="3819" y="19596"/>
                  </a:lnTo>
                  <a:lnTo>
                    <a:pt x="3978" y="19960"/>
                  </a:lnTo>
                  <a:lnTo>
                    <a:pt x="4115" y="20369"/>
                  </a:lnTo>
                  <a:lnTo>
                    <a:pt x="4251" y="20778"/>
                  </a:lnTo>
                  <a:lnTo>
                    <a:pt x="4387" y="21210"/>
                  </a:lnTo>
                  <a:lnTo>
                    <a:pt x="4501" y="21665"/>
                  </a:lnTo>
                  <a:lnTo>
                    <a:pt x="4706" y="22620"/>
                  </a:lnTo>
                  <a:lnTo>
                    <a:pt x="4888" y="23620"/>
                  </a:lnTo>
                  <a:lnTo>
                    <a:pt x="5001" y="24666"/>
                  </a:lnTo>
                  <a:lnTo>
                    <a:pt x="5092" y="25711"/>
                  </a:lnTo>
                  <a:lnTo>
                    <a:pt x="5138" y="26757"/>
                  </a:lnTo>
                  <a:lnTo>
                    <a:pt x="5115" y="27803"/>
                  </a:lnTo>
                  <a:lnTo>
                    <a:pt x="5069" y="28803"/>
                  </a:lnTo>
                  <a:lnTo>
                    <a:pt x="4978" y="29781"/>
                  </a:lnTo>
                  <a:lnTo>
                    <a:pt x="4910" y="30258"/>
                  </a:lnTo>
                  <a:lnTo>
                    <a:pt x="4842" y="30713"/>
                  </a:lnTo>
                  <a:lnTo>
                    <a:pt x="4751" y="31145"/>
                  </a:lnTo>
                  <a:lnTo>
                    <a:pt x="4637" y="31554"/>
                  </a:lnTo>
                  <a:lnTo>
                    <a:pt x="4524" y="31940"/>
                  </a:lnTo>
                  <a:lnTo>
                    <a:pt x="4410" y="32304"/>
                  </a:lnTo>
                  <a:lnTo>
                    <a:pt x="4274" y="32713"/>
                  </a:lnTo>
                  <a:lnTo>
                    <a:pt x="4206" y="33122"/>
                  </a:lnTo>
                  <a:lnTo>
                    <a:pt x="4160" y="33577"/>
                  </a:lnTo>
                  <a:lnTo>
                    <a:pt x="4137" y="34054"/>
                  </a:lnTo>
                  <a:lnTo>
                    <a:pt x="4160" y="34554"/>
                  </a:lnTo>
                  <a:lnTo>
                    <a:pt x="4183" y="35077"/>
                  </a:lnTo>
                  <a:lnTo>
                    <a:pt x="4251" y="35623"/>
                  </a:lnTo>
                  <a:lnTo>
                    <a:pt x="4319" y="36191"/>
                  </a:lnTo>
                  <a:lnTo>
                    <a:pt x="4501" y="37351"/>
                  </a:lnTo>
                  <a:lnTo>
                    <a:pt x="4706" y="38555"/>
                  </a:lnTo>
                  <a:lnTo>
                    <a:pt x="4888" y="39806"/>
                  </a:lnTo>
                  <a:lnTo>
                    <a:pt x="4978" y="40419"/>
                  </a:lnTo>
                  <a:lnTo>
                    <a:pt x="5047" y="41056"/>
                  </a:lnTo>
                  <a:lnTo>
                    <a:pt x="5115" y="41670"/>
                  </a:lnTo>
                  <a:lnTo>
                    <a:pt x="5138" y="42306"/>
                  </a:lnTo>
                  <a:lnTo>
                    <a:pt x="5160" y="42920"/>
                  </a:lnTo>
                  <a:lnTo>
                    <a:pt x="5138" y="43534"/>
                  </a:lnTo>
                  <a:lnTo>
                    <a:pt x="5069" y="44125"/>
                  </a:lnTo>
                  <a:lnTo>
                    <a:pt x="5001" y="44716"/>
                  </a:lnTo>
                  <a:lnTo>
                    <a:pt x="4865" y="45307"/>
                  </a:lnTo>
                  <a:lnTo>
                    <a:pt x="4706" y="45853"/>
                  </a:lnTo>
                  <a:lnTo>
                    <a:pt x="4478" y="46398"/>
                  </a:lnTo>
                  <a:lnTo>
                    <a:pt x="4342" y="46671"/>
                  </a:lnTo>
                  <a:lnTo>
                    <a:pt x="4206" y="46944"/>
                  </a:lnTo>
                  <a:lnTo>
                    <a:pt x="4046" y="47194"/>
                  </a:lnTo>
                  <a:lnTo>
                    <a:pt x="3887" y="47444"/>
                  </a:lnTo>
                  <a:lnTo>
                    <a:pt x="3705" y="47671"/>
                  </a:lnTo>
                  <a:lnTo>
                    <a:pt x="3501" y="47921"/>
                  </a:lnTo>
                  <a:lnTo>
                    <a:pt x="3296" y="48149"/>
                  </a:lnTo>
                  <a:lnTo>
                    <a:pt x="3069" y="48376"/>
                  </a:lnTo>
                  <a:lnTo>
                    <a:pt x="2819" y="48603"/>
                  </a:lnTo>
                  <a:lnTo>
                    <a:pt x="2569" y="48808"/>
                  </a:lnTo>
                  <a:lnTo>
                    <a:pt x="2273" y="49012"/>
                  </a:lnTo>
                  <a:lnTo>
                    <a:pt x="1978" y="49194"/>
                  </a:lnTo>
                  <a:lnTo>
                    <a:pt x="1682" y="49399"/>
                  </a:lnTo>
                  <a:lnTo>
                    <a:pt x="1341" y="49558"/>
                  </a:lnTo>
                  <a:lnTo>
                    <a:pt x="0" y="76792"/>
                  </a:lnTo>
                  <a:lnTo>
                    <a:pt x="3546" y="76792"/>
                  </a:lnTo>
                  <a:lnTo>
                    <a:pt x="3546" y="76815"/>
                  </a:lnTo>
                  <a:lnTo>
                    <a:pt x="4888" y="76815"/>
                  </a:lnTo>
                  <a:lnTo>
                    <a:pt x="7888" y="15618"/>
                  </a:lnTo>
                  <a:lnTo>
                    <a:pt x="7934" y="15254"/>
                  </a:lnTo>
                  <a:lnTo>
                    <a:pt x="8002" y="14913"/>
                  </a:lnTo>
                  <a:lnTo>
                    <a:pt x="8093" y="14595"/>
                  </a:lnTo>
                  <a:lnTo>
                    <a:pt x="8229" y="14277"/>
                  </a:lnTo>
                  <a:lnTo>
                    <a:pt x="8388" y="13981"/>
                  </a:lnTo>
                  <a:lnTo>
                    <a:pt x="8570" y="13709"/>
                  </a:lnTo>
                  <a:lnTo>
                    <a:pt x="8775" y="13436"/>
                  </a:lnTo>
                  <a:lnTo>
                    <a:pt x="9002" y="13208"/>
                  </a:lnTo>
                  <a:lnTo>
                    <a:pt x="9252" y="12981"/>
                  </a:lnTo>
                  <a:lnTo>
                    <a:pt x="9525" y="12799"/>
                  </a:lnTo>
                  <a:lnTo>
                    <a:pt x="9821" y="12617"/>
                  </a:lnTo>
                  <a:lnTo>
                    <a:pt x="10116" y="12481"/>
                  </a:lnTo>
                  <a:lnTo>
                    <a:pt x="10434" y="12367"/>
                  </a:lnTo>
                  <a:lnTo>
                    <a:pt x="10775" y="12276"/>
                  </a:lnTo>
                  <a:lnTo>
                    <a:pt x="11116" y="12231"/>
                  </a:lnTo>
                  <a:lnTo>
                    <a:pt x="11457" y="12208"/>
                  </a:lnTo>
                  <a:lnTo>
                    <a:pt x="170245" y="12208"/>
                  </a:lnTo>
                  <a:lnTo>
                    <a:pt x="170563" y="12231"/>
                  </a:lnTo>
                  <a:lnTo>
                    <a:pt x="170881" y="12276"/>
                  </a:lnTo>
                  <a:lnTo>
                    <a:pt x="171199" y="12345"/>
                  </a:lnTo>
                  <a:lnTo>
                    <a:pt x="171495" y="12458"/>
                  </a:lnTo>
                  <a:lnTo>
                    <a:pt x="171768" y="12595"/>
                  </a:lnTo>
                  <a:lnTo>
                    <a:pt x="172018" y="12754"/>
                  </a:lnTo>
                  <a:lnTo>
                    <a:pt x="172268" y="12936"/>
                  </a:lnTo>
                  <a:lnTo>
                    <a:pt x="172495" y="13140"/>
                  </a:lnTo>
                  <a:lnTo>
                    <a:pt x="172700" y="13345"/>
                  </a:lnTo>
                  <a:lnTo>
                    <a:pt x="172904" y="13595"/>
                  </a:lnTo>
                  <a:lnTo>
                    <a:pt x="173064" y="13868"/>
                  </a:lnTo>
                  <a:lnTo>
                    <a:pt x="173200" y="14140"/>
                  </a:lnTo>
                  <a:lnTo>
                    <a:pt x="173314" y="14436"/>
                  </a:lnTo>
                  <a:lnTo>
                    <a:pt x="173382" y="14732"/>
                  </a:lnTo>
                  <a:lnTo>
                    <a:pt x="173427" y="15050"/>
                  </a:lnTo>
                  <a:lnTo>
                    <a:pt x="173450" y="15368"/>
                  </a:lnTo>
                  <a:lnTo>
                    <a:pt x="173450" y="15618"/>
                  </a:lnTo>
                  <a:lnTo>
                    <a:pt x="167903" y="129032"/>
                  </a:lnTo>
                  <a:lnTo>
                    <a:pt x="167858" y="129395"/>
                  </a:lnTo>
                  <a:lnTo>
                    <a:pt x="167790" y="129736"/>
                  </a:lnTo>
                  <a:lnTo>
                    <a:pt x="167699" y="130055"/>
                  </a:lnTo>
                  <a:lnTo>
                    <a:pt x="167562" y="130373"/>
                  </a:lnTo>
                  <a:lnTo>
                    <a:pt x="167403" y="130668"/>
                  </a:lnTo>
                  <a:lnTo>
                    <a:pt x="167221" y="130941"/>
                  </a:lnTo>
                  <a:lnTo>
                    <a:pt x="167017" y="131214"/>
                  </a:lnTo>
                  <a:lnTo>
                    <a:pt x="166789" y="131441"/>
                  </a:lnTo>
                  <a:lnTo>
                    <a:pt x="166539" y="131669"/>
                  </a:lnTo>
                  <a:lnTo>
                    <a:pt x="166267" y="131873"/>
                  </a:lnTo>
                  <a:lnTo>
                    <a:pt x="165971" y="132032"/>
                  </a:lnTo>
                  <a:lnTo>
                    <a:pt x="165675" y="132169"/>
                  </a:lnTo>
                  <a:lnTo>
                    <a:pt x="165357" y="132282"/>
                  </a:lnTo>
                  <a:lnTo>
                    <a:pt x="165016" y="132373"/>
                  </a:lnTo>
                  <a:lnTo>
                    <a:pt x="164675" y="132419"/>
                  </a:lnTo>
                  <a:lnTo>
                    <a:pt x="164334" y="132441"/>
                  </a:lnTo>
                  <a:lnTo>
                    <a:pt x="5297" y="132441"/>
                  </a:lnTo>
                  <a:lnTo>
                    <a:pt x="5069" y="132419"/>
                  </a:lnTo>
                  <a:lnTo>
                    <a:pt x="4865" y="132373"/>
                  </a:lnTo>
                  <a:lnTo>
                    <a:pt x="4637" y="132328"/>
                  </a:lnTo>
                  <a:lnTo>
                    <a:pt x="4160" y="134374"/>
                  </a:lnTo>
                  <a:lnTo>
                    <a:pt x="4342" y="135078"/>
                  </a:lnTo>
                  <a:lnTo>
                    <a:pt x="4501" y="135806"/>
                  </a:lnTo>
                  <a:lnTo>
                    <a:pt x="4637" y="136556"/>
                  </a:lnTo>
                  <a:lnTo>
                    <a:pt x="4774" y="137306"/>
                  </a:lnTo>
                  <a:lnTo>
                    <a:pt x="165084" y="137306"/>
                  </a:lnTo>
                  <a:lnTo>
                    <a:pt x="165471" y="137284"/>
                  </a:lnTo>
                  <a:lnTo>
                    <a:pt x="165835" y="137261"/>
                  </a:lnTo>
                  <a:lnTo>
                    <a:pt x="166221" y="137215"/>
                  </a:lnTo>
                  <a:lnTo>
                    <a:pt x="166585" y="137147"/>
                  </a:lnTo>
                  <a:lnTo>
                    <a:pt x="166948" y="137056"/>
                  </a:lnTo>
                  <a:lnTo>
                    <a:pt x="167289" y="136965"/>
                  </a:lnTo>
                  <a:lnTo>
                    <a:pt x="167630" y="136852"/>
                  </a:lnTo>
                  <a:lnTo>
                    <a:pt x="167971" y="136715"/>
                  </a:lnTo>
                  <a:lnTo>
                    <a:pt x="168312" y="136556"/>
                  </a:lnTo>
                  <a:lnTo>
                    <a:pt x="168631" y="136397"/>
                  </a:lnTo>
                  <a:lnTo>
                    <a:pt x="168949" y="136238"/>
                  </a:lnTo>
                  <a:lnTo>
                    <a:pt x="169244" y="136033"/>
                  </a:lnTo>
                  <a:lnTo>
                    <a:pt x="169540" y="135829"/>
                  </a:lnTo>
                  <a:lnTo>
                    <a:pt x="169813" y="135624"/>
                  </a:lnTo>
                  <a:lnTo>
                    <a:pt x="170086" y="135397"/>
                  </a:lnTo>
                  <a:lnTo>
                    <a:pt x="170358" y="135147"/>
                  </a:lnTo>
                  <a:lnTo>
                    <a:pt x="170608" y="134897"/>
                  </a:lnTo>
                  <a:lnTo>
                    <a:pt x="170859" y="134647"/>
                  </a:lnTo>
                  <a:lnTo>
                    <a:pt x="171086" y="134351"/>
                  </a:lnTo>
                  <a:lnTo>
                    <a:pt x="171290" y="134078"/>
                  </a:lnTo>
                  <a:lnTo>
                    <a:pt x="171495" y="133783"/>
                  </a:lnTo>
                  <a:lnTo>
                    <a:pt x="171677" y="133464"/>
                  </a:lnTo>
                  <a:lnTo>
                    <a:pt x="171859" y="133169"/>
                  </a:lnTo>
                  <a:lnTo>
                    <a:pt x="172018" y="132828"/>
                  </a:lnTo>
                  <a:lnTo>
                    <a:pt x="172177" y="132510"/>
                  </a:lnTo>
                  <a:lnTo>
                    <a:pt x="172291" y="132169"/>
                  </a:lnTo>
                  <a:lnTo>
                    <a:pt x="172404" y="131828"/>
                  </a:lnTo>
                  <a:lnTo>
                    <a:pt x="172518" y="131464"/>
                  </a:lnTo>
                  <a:lnTo>
                    <a:pt x="172586" y="131100"/>
                  </a:lnTo>
                  <a:lnTo>
                    <a:pt x="172654" y="130736"/>
                  </a:lnTo>
                  <a:lnTo>
                    <a:pt x="172723" y="130373"/>
                  </a:lnTo>
                  <a:lnTo>
                    <a:pt x="172745" y="129986"/>
                  </a:lnTo>
                  <a:lnTo>
                    <a:pt x="178747" y="7321"/>
                  </a:lnTo>
                  <a:lnTo>
                    <a:pt x="178747" y="6911"/>
                  </a:lnTo>
                  <a:lnTo>
                    <a:pt x="178747" y="6843"/>
                  </a:lnTo>
                  <a:lnTo>
                    <a:pt x="178747" y="6480"/>
                  </a:lnTo>
                  <a:lnTo>
                    <a:pt x="178724" y="6139"/>
                  </a:lnTo>
                  <a:lnTo>
                    <a:pt x="178679" y="5798"/>
                  </a:lnTo>
                  <a:lnTo>
                    <a:pt x="178610" y="5457"/>
                  </a:lnTo>
                  <a:lnTo>
                    <a:pt x="178519" y="5138"/>
                  </a:lnTo>
                  <a:lnTo>
                    <a:pt x="178428" y="4797"/>
                  </a:lnTo>
                  <a:lnTo>
                    <a:pt x="178315" y="4479"/>
                  </a:lnTo>
                  <a:lnTo>
                    <a:pt x="178201" y="4184"/>
                  </a:lnTo>
                  <a:lnTo>
                    <a:pt x="178065" y="3865"/>
                  </a:lnTo>
                  <a:lnTo>
                    <a:pt x="177906" y="3570"/>
                  </a:lnTo>
                  <a:lnTo>
                    <a:pt x="177746" y="3297"/>
                  </a:lnTo>
                  <a:lnTo>
                    <a:pt x="177565" y="3024"/>
                  </a:lnTo>
                  <a:lnTo>
                    <a:pt x="177360" y="2751"/>
                  </a:lnTo>
                  <a:lnTo>
                    <a:pt x="177155" y="2479"/>
                  </a:lnTo>
                  <a:lnTo>
                    <a:pt x="176951" y="2229"/>
                  </a:lnTo>
                  <a:lnTo>
                    <a:pt x="176724" y="2001"/>
                  </a:lnTo>
                  <a:lnTo>
                    <a:pt x="176473" y="1774"/>
                  </a:lnTo>
                  <a:lnTo>
                    <a:pt x="176223" y="1569"/>
                  </a:lnTo>
                  <a:lnTo>
                    <a:pt x="175973" y="1365"/>
                  </a:lnTo>
                  <a:lnTo>
                    <a:pt x="175701" y="1160"/>
                  </a:lnTo>
                  <a:lnTo>
                    <a:pt x="175428" y="1001"/>
                  </a:lnTo>
                  <a:lnTo>
                    <a:pt x="175132" y="819"/>
                  </a:lnTo>
                  <a:lnTo>
                    <a:pt x="174837" y="683"/>
                  </a:lnTo>
                  <a:lnTo>
                    <a:pt x="174541" y="546"/>
                  </a:lnTo>
                  <a:lnTo>
                    <a:pt x="174223" y="410"/>
                  </a:lnTo>
                  <a:lnTo>
                    <a:pt x="173905" y="319"/>
                  </a:lnTo>
                  <a:lnTo>
                    <a:pt x="173586" y="228"/>
                  </a:lnTo>
                  <a:lnTo>
                    <a:pt x="173245" y="137"/>
                  </a:lnTo>
                  <a:lnTo>
                    <a:pt x="172904" y="92"/>
                  </a:lnTo>
                  <a:lnTo>
                    <a:pt x="172563" y="46"/>
                  </a:lnTo>
                  <a:lnTo>
                    <a:pt x="172222" y="23"/>
                  </a:lnTo>
                  <a:lnTo>
                    <a:pt x="1718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421;p116">
              <a:extLst>
                <a:ext uri="{FF2B5EF4-FFF2-40B4-BE49-F238E27FC236}">
                  <a16:creationId xmlns:a16="http://schemas.microsoft.com/office/drawing/2014/main" id="{51F8906B-C2B3-2556-0FF2-83E86D8656EC}"/>
                </a:ext>
              </a:extLst>
            </p:cNvPr>
            <p:cNvSpPr/>
            <p:nvPr/>
          </p:nvSpPr>
          <p:spPr>
            <a:xfrm>
              <a:off x="2087150" y="287550"/>
              <a:ext cx="4468675" cy="3432675"/>
            </a:xfrm>
            <a:custGeom>
              <a:avLst/>
              <a:gdLst/>
              <a:ahLst/>
              <a:cxnLst/>
              <a:rect l="l" t="t" r="r" b="b"/>
              <a:pathLst>
                <a:path w="178747" h="137307" fill="none" extrusionOk="0">
                  <a:moveTo>
                    <a:pt x="171859" y="1"/>
                  </a:moveTo>
                  <a:lnTo>
                    <a:pt x="171859" y="1"/>
                  </a:lnTo>
                  <a:lnTo>
                    <a:pt x="171813" y="1"/>
                  </a:lnTo>
                  <a:lnTo>
                    <a:pt x="11048" y="1"/>
                  </a:lnTo>
                  <a:lnTo>
                    <a:pt x="11048" y="1"/>
                  </a:lnTo>
                  <a:lnTo>
                    <a:pt x="10684" y="23"/>
                  </a:lnTo>
                  <a:lnTo>
                    <a:pt x="10298" y="46"/>
                  </a:lnTo>
                  <a:lnTo>
                    <a:pt x="9934" y="92"/>
                  </a:lnTo>
                  <a:lnTo>
                    <a:pt x="9570" y="160"/>
                  </a:lnTo>
                  <a:lnTo>
                    <a:pt x="9207" y="251"/>
                  </a:lnTo>
                  <a:lnTo>
                    <a:pt x="8866" y="342"/>
                  </a:lnTo>
                  <a:lnTo>
                    <a:pt x="8502" y="478"/>
                  </a:lnTo>
                  <a:lnTo>
                    <a:pt x="8184" y="592"/>
                  </a:lnTo>
                  <a:lnTo>
                    <a:pt x="7843" y="751"/>
                  </a:lnTo>
                  <a:lnTo>
                    <a:pt x="7525" y="910"/>
                  </a:lnTo>
                  <a:lnTo>
                    <a:pt x="7206" y="1092"/>
                  </a:lnTo>
                  <a:lnTo>
                    <a:pt x="6911" y="1274"/>
                  </a:lnTo>
                  <a:lnTo>
                    <a:pt x="6615" y="1478"/>
                  </a:lnTo>
                  <a:lnTo>
                    <a:pt x="6320" y="1683"/>
                  </a:lnTo>
                  <a:lnTo>
                    <a:pt x="6047" y="1910"/>
                  </a:lnTo>
                  <a:lnTo>
                    <a:pt x="5797" y="2160"/>
                  </a:lnTo>
                  <a:lnTo>
                    <a:pt x="5547" y="2410"/>
                  </a:lnTo>
                  <a:lnTo>
                    <a:pt x="5297" y="2683"/>
                  </a:lnTo>
                  <a:lnTo>
                    <a:pt x="5069" y="2956"/>
                  </a:lnTo>
                  <a:lnTo>
                    <a:pt x="4842" y="3229"/>
                  </a:lnTo>
                  <a:lnTo>
                    <a:pt x="4660" y="3524"/>
                  </a:lnTo>
                  <a:lnTo>
                    <a:pt x="4456" y="3843"/>
                  </a:lnTo>
                  <a:lnTo>
                    <a:pt x="4296" y="4161"/>
                  </a:lnTo>
                  <a:lnTo>
                    <a:pt x="4115" y="4479"/>
                  </a:lnTo>
                  <a:lnTo>
                    <a:pt x="3978" y="4797"/>
                  </a:lnTo>
                  <a:lnTo>
                    <a:pt x="3842" y="5138"/>
                  </a:lnTo>
                  <a:lnTo>
                    <a:pt x="3728" y="5502"/>
                  </a:lnTo>
                  <a:lnTo>
                    <a:pt x="3637" y="5843"/>
                  </a:lnTo>
                  <a:lnTo>
                    <a:pt x="3546" y="6207"/>
                  </a:lnTo>
                  <a:lnTo>
                    <a:pt x="3478" y="6570"/>
                  </a:lnTo>
                  <a:lnTo>
                    <a:pt x="3433" y="6957"/>
                  </a:lnTo>
                  <a:lnTo>
                    <a:pt x="3410" y="7321"/>
                  </a:lnTo>
                  <a:lnTo>
                    <a:pt x="2887" y="18119"/>
                  </a:lnTo>
                  <a:lnTo>
                    <a:pt x="2887" y="18119"/>
                  </a:lnTo>
                  <a:lnTo>
                    <a:pt x="3092" y="18346"/>
                  </a:lnTo>
                  <a:lnTo>
                    <a:pt x="3274" y="18619"/>
                  </a:lnTo>
                  <a:lnTo>
                    <a:pt x="3455" y="18914"/>
                  </a:lnTo>
                  <a:lnTo>
                    <a:pt x="3637" y="19233"/>
                  </a:lnTo>
                  <a:lnTo>
                    <a:pt x="3819" y="19596"/>
                  </a:lnTo>
                  <a:lnTo>
                    <a:pt x="3978" y="19960"/>
                  </a:lnTo>
                  <a:lnTo>
                    <a:pt x="4115" y="20369"/>
                  </a:lnTo>
                  <a:lnTo>
                    <a:pt x="4251" y="20778"/>
                  </a:lnTo>
                  <a:lnTo>
                    <a:pt x="4387" y="21210"/>
                  </a:lnTo>
                  <a:lnTo>
                    <a:pt x="4501" y="21665"/>
                  </a:lnTo>
                  <a:lnTo>
                    <a:pt x="4706" y="22620"/>
                  </a:lnTo>
                  <a:lnTo>
                    <a:pt x="4888" y="23620"/>
                  </a:lnTo>
                  <a:lnTo>
                    <a:pt x="5001" y="24666"/>
                  </a:lnTo>
                  <a:lnTo>
                    <a:pt x="5092" y="25711"/>
                  </a:lnTo>
                  <a:lnTo>
                    <a:pt x="5138" y="26757"/>
                  </a:lnTo>
                  <a:lnTo>
                    <a:pt x="5115" y="27803"/>
                  </a:lnTo>
                  <a:lnTo>
                    <a:pt x="5069" y="28803"/>
                  </a:lnTo>
                  <a:lnTo>
                    <a:pt x="4978" y="29781"/>
                  </a:lnTo>
                  <a:lnTo>
                    <a:pt x="4910" y="30258"/>
                  </a:lnTo>
                  <a:lnTo>
                    <a:pt x="4842" y="30713"/>
                  </a:lnTo>
                  <a:lnTo>
                    <a:pt x="4751" y="31145"/>
                  </a:lnTo>
                  <a:lnTo>
                    <a:pt x="4637" y="31554"/>
                  </a:lnTo>
                  <a:lnTo>
                    <a:pt x="4524" y="31940"/>
                  </a:lnTo>
                  <a:lnTo>
                    <a:pt x="4410" y="32304"/>
                  </a:lnTo>
                  <a:lnTo>
                    <a:pt x="4410" y="32304"/>
                  </a:lnTo>
                  <a:lnTo>
                    <a:pt x="4274" y="32713"/>
                  </a:lnTo>
                  <a:lnTo>
                    <a:pt x="4206" y="33122"/>
                  </a:lnTo>
                  <a:lnTo>
                    <a:pt x="4160" y="33577"/>
                  </a:lnTo>
                  <a:lnTo>
                    <a:pt x="4137" y="34054"/>
                  </a:lnTo>
                  <a:lnTo>
                    <a:pt x="4160" y="34554"/>
                  </a:lnTo>
                  <a:lnTo>
                    <a:pt x="4183" y="35077"/>
                  </a:lnTo>
                  <a:lnTo>
                    <a:pt x="4251" y="35623"/>
                  </a:lnTo>
                  <a:lnTo>
                    <a:pt x="4319" y="36191"/>
                  </a:lnTo>
                  <a:lnTo>
                    <a:pt x="4501" y="37351"/>
                  </a:lnTo>
                  <a:lnTo>
                    <a:pt x="4706" y="38555"/>
                  </a:lnTo>
                  <a:lnTo>
                    <a:pt x="4888" y="39806"/>
                  </a:lnTo>
                  <a:lnTo>
                    <a:pt x="4978" y="40419"/>
                  </a:lnTo>
                  <a:lnTo>
                    <a:pt x="5047" y="41056"/>
                  </a:lnTo>
                  <a:lnTo>
                    <a:pt x="5115" y="41670"/>
                  </a:lnTo>
                  <a:lnTo>
                    <a:pt x="5138" y="42306"/>
                  </a:lnTo>
                  <a:lnTo>
                    <a:pt x="5160" y="42920"/>
                  </a:lnTo>
                  <a:lnTo>
                    <a:pt x="5138" y="43534"/>
                  </a:lnTo>
                  <a:lnTo>
                    <a:pt x="5069" y="44125"/>
                  </a:lnTo>
                  <a:lnTo>
                    <a:pt x="5001" y="44716"/>
                  </a:lnTo>
                  <a:lnTo>
                    <a:pt x="4865" y="45307"/>
                  </a:lnTo>
                  <a:lnTo>
                    <a:pt x="4706" y="45853"/>
                  </a:lnTo>
                  <a:lnTo>
                    <a:pt x="4478" y="46398"/>
                  </a:lnTo>
                  <a:lnTo>
                    <a:pt x="4342" y="46671"/>
                  </a:lnTo>
                  <a:lnTo>
                    <a:pt x="4206" y="46944"/>
                  </a:lnTo>
                  <a:lnTo>
                    <a:pt x="4046" y="47194"/>
                  </a:lnTo>
                  <a:lnTo>
                    <a:pt x="3887" y="47444"/>
                  </a:lnTo>
                  <a:lnTo>
                    <a:pt x="3705" y="47671"/>
                  </a:lnTo>
                  <a:lnTo>
                    <a:pt x="3501" y="47921"/>
                  </a:lnTo>
                  <a:lnTo>
                    <a:pt x="3296" y="48149"/>
                  </a:lnTo>
                  <a:lnTo>
                    <a:pt x="3069" y="48376"/>
                  </a:lnTo>
                  <a:lnTo>
                    <a:pt x="2819" y="48603"/>
                  </a:lnTo>
                  <a:lnTo>
                    <a:pt x="2569" y="48808"/>
                  </a:lnTo>
                  <a:lnTo>
                    <a:pt x="2273" y="49012"/>
                  </a:lnTo>
                  <a:lnTo>
                    <a:pt x="1978" y="49194"/>
                  </a:lnTo>
                  <a:lnTo>
                    <a:pt x="1682" y="49399"/>
                  </a:lnTo>
                  <a:lnTo>
                    <a:pt x="1341" y="49558"/>
                  </a:lnTo>
                  <a:lnTo>
                    <a:pt x="0" y="76792"/>
                  </a:lnTo>
                  <a:lnTo>
                    <a:pt x="3546" y="76792"/>
                  </a:lnTo>
                  <a:lnTo>
                    <a:pt x="3546" y="76792"/>
                  </a:lnTo>
                  <a:lnTo>
                    <a:pt x="3546" y="76815"/>
                  </a:lnTo>
                  <a:lnTo>
                    <a:pt x="4888" y="76815"/>
                  </a:lnTo>
                  <a:lnTo>
                    <a:pt x="7888" y="15618"/>
                  </a:lnTo>
                  <a:lnTo>
                    <a:pt x="7888" y="15618"/>
                  </a:lnTo>
                  <a:lnTo>
                    <a:pt x="7934" y="15254"/>
                  </a:lnTo>
                  <a:lnTo>
                    <a:pt x="8002" y="14913"/>
                  </a:lnTo>
                  <a:lnTo>
                    <a:pt x="8093" y="14595"/>
                  </a:lnTo>
                  <a:lnTo>
                    <a:pt x="8229" y="14277"/>
                  </a:lnTo>
                  <a:lnTo>
                    <a:pt x="8388" y="13981"/>
                  </a:lnTo>
                  <a:lnTo>
                    <a:pt x="8570" y="13709"/>
                  </a:lnTo>
                  <a:lnTo>
                    <a:pt x="8775" y="13436"/>
                  </a:lnTo>
                  <a:lnTo>
                    <a:pt x="9002" y="13208"/>
                  </a:lnTo>
                  <a:lnTo>
                    <a:pt x="9252" y="12981"/>
                  </a:lnTo>
                  <a:lnTo>
                    <a:pt x="9525" y="12799"/>
                  </a:lnTo>
                  <a:lnTo>
                    <a:pt x="9821" y="12617"/>
                  </a:lnTo>
                  <a:lnTo>
                    <a:pt x="10116" y="12481"/>
                  </a:lnTo>
                  <a:lnTo>
                    <a:pt x="10434" y="12367"/>
                  </a:lnTo>
                  <a:lnTo>
                    <a:pt x="10775" y="12276"/>
                  </a:lnTo>
                  <a:lnTo>
                    <a:pt x="11116" y="12231"/>
                  </a:lnTo>
                  <a:lnTo>
                    <a:pt x="11457" y="12208"/>
                  </a:lnTo>
                  <a:lnTo>
                    <a:pt x="170199" y="12208"/>
                  </a:lnTo>
                  <a:lnTo>
                    <a:pt x="170199" y="12208"/>
                  </a:lnTo>
                  <a:lnTo>
                    <a:pt x="170245" y="12208"/>
                  </a:lnTo>
                  <a:lnTo>
                    <a:pt x="170245" y="12208"/>
                  </a:lnTo>
                  <a:lnTo>
                    <a:pt x="170563" y="12231"/>
                  </a:lnTo>
                  <a:lnTo>
                    <a:pt x="170881" y="12276"/>
                  </a:lnTo>
                  <a:lnTo>
                    <a:pt x="171199" y="12345"/>
                  </a:lnTo>
                  <a:lnTo>
                    <a:pt x="171495" y="12458"/>
                  </a:lnTo>
                  <a:lnTo>
                    <a:pt x="171768" y="12595"/>
                  </a:lnTo>
                  <a:lnTo>
                    <a:pt x="172018" y="12754"/>
                  </a:lnTo>
                  <a:lnTo>
                    <a:pt x="172268" y="12936"/>
                  </a:lnTo>
                  <a:lnTo>
                    <a:pt x="172495" y="13140"/>
                  </a:lnTo>
                  <a:lnTo>
                    <a:pt x="172700" y="13345"/>
                  </a:lnTo>
                  <a:lnTo>
                    <a:pt x="172904" y="13595"/>
                  </a:lnTo>
                  <a:lnTo>
                    <a:pt x="173064" y="13868"/>
                  </a:lnTo>
                  <a:lnTo>
                    <a:pt x="173200" y="14140"/>
                  </a:lnTo>
                  <a:lnTo>
                    <a:pt x="173314" y="14436"/>
                  </a:lnTo>
                  <a:lnTo>
                    <a:pt x="173382" y="14732"/>
                  </a:lnTo>
                  <a:lnTo>
                    <a:pt x="173427" y="15050"/>
                  </a:lnTo>
                  <a:lnTo>
                    <a:pt x="173450" y="15368"/>
                  </a:lnTo>
                  <a:lnTo>
                    <a:pt x="173450" y="15368"/>
                  </a:lnTo>
                  <a:lnTo>
                    <a:pt x="173450" y="15618"/>
                  </a:lnTo>
                  <a:lnTo>
                    <a:pt x="167903" y="129032"/>
                  </a:lnTo>
                  <a:lnTo>
                    <a:pt x="167903" y="129032"/>
                  </a:lnTo>
                  <a:lnTo>
                    <a:pt x="167858" y="129395"/>
                  </a:lnTo>
                  <a:lnTo>
                    <a:pt x="167790" y="129736"/>
                  </a:lnTo>
                  <a:lnTo>
                    <a:pt x="167699" y="130055"/>
                  </a:lnTo>
                  <a:lnTo>
                    <a:pt x="167562" y="130373"/>
                  </a:lnTo>
                  <a:lnTo>
                    <a:pt x="167403" y="130668"/>
                  </a:lnTo>
                  <a:lnTo>
                    <a:pt x="167221" y="130941"/>
                  </a:lnTo>
                  <a:lnTo>
                    <a:pt x="167017" y="131214"/>
                  </a:lnTo>
                  <a:lnTo>
                    <a:pt x="166789" y="131441"/>
                  </a:lnTo>
                  <a:lnTo>
                    <a:pt x="166539" y="131669"/>
                  </a:lnTo>
                  <a:lnTo>
                    <a:pt x="166267" y="131873"/>
                  </a:lnTo>
                  <a:lnTo>
                    <a:pt x="165971" y="132032"/>
                  </a:lnTo>
                  <a:lnTo>
                    <a:pt x="165675" y="132169"/>
                  </a:lnTo>
                  <a:lnTo>
                    <a:pt x="165357" y="132282"/>
                  </a:lnTo>
                  <a:lnTo>
                    <a:pt x="165016" y="132373"/>
                  </a:lnTo>
                  <a:lnTo>
                    <a:pt x="164675" y="132419"/>
                  </a:lnTo>
                  <a:lnTo>
                    <a:pt x="164334" y="132441"/>
                  </a:lnTo>
                  <a:lnTo>
                    <a:pt x="5547" y="132441"/>
                  </a:lnTo>
                  <a:lnTo>
                    <a:pt x="5547" y="132441"/>
                  </a:lnTo>
                  <a:lnTo>
                    <a:pt x="5524" y="132441"/>
                  </a:lnTo>
                  <a:lnTo>
                    <a:pt x="5524" y="132441"/>
                  </a:lnTo>
                  <a:lnTo>
                    <a:pt x="5297" y="132441"/>
                  </a:lnTo>
                  <a:lnTo>
                    <a:pt x="5069" y="132419"/>
                  </a:lnTo>
                  <a:lnTo>
                    <a:pt x="4865" y="132373"/>
                  </a:lnTo>
                  <a:lnTo>
                    <a:pt x="4637" y="132328"/>
                  </a:lnTo>
                  <a:lnTo>
                    <a:pt x="4637" y="132328"/>
                  </a:lnTo>
                  <a:lnTo>
                    <a:pt x="4160" y="134374"/>
                  </a:lnTo>
                  <a:lnTo>
                    <a:pt x="4160" y="134374"/>
                  </a:lnTo>
                  <a:lnTo>
                    <a:pt x="4342" y="135078"/>
                  </a:lnTo>
                  <a:lnTo>
                    <a:pt x="4501" y="135806"/>
                  </a:lnTo>
                  <a:lnTo>
                    <a:pt x="4637" y="136556"/>
                  </a:lnTo>
                  <a:lnTo>
                    <a:pt x="4774" y="137306"/>
                  </a:lnTo>
                  <a:lnTo>
                    <a:pt x="165084" y="137306"/>
                  </a:lnTo>
                  <a:lnTo>
                    <a:pt x="165084" y="137306"/>
                  </a:lnTo>
                  <a:lnTo>
                    <a:pt x="165471" y="137284"/>
                  </a:lnTo>
                  <a:lnTo>
                    <a:pt x="165835" y="137261"/>
                  </a:lnTo>
                  <a:lnTo>
                    <a:pt x="166221" y="137215"/>
                  </a:lnTo>
                  <a:lnTo>
                    <a:pt x="166585" y="137147"/>
                  </a:lnTo>
                  <a:lnTo>
                    <a:pt x="166948" y="137056"/>
                  </a:lnTo>
                  <a:lnTo>
                    <a:pt x="167289" y="136965"/>
                  </a:lnTo>
                  <a:lnTo>
                    <a:pt x="167630" y="136852"/>
                  </a:lnTo>
                  <a:lnTo>
                    <a:pt x="167971" y="136715"/>
                  </a:lnTo>
                  <a:lnTo>
                    <a:pt x="168312" y="136556"/>
                  </a:lnTo>
                  <a:lnTo>
                    <a:pt x="168631" y="136397"/>
                  </a:lnTo>
                  <a:lnTo>
                    <a:pt x="168949" y="136238"/>
                  </a:lnTo>
                  <a:lnTo>
                    <a:pt x="169244" y="136033"/>
                  </a:lnTo>
                  <a:lnTo>
                    <a:pt x="169540" y="135829"/>
                  </a:lnTo>
                  <a:lnTo>
                    <a:pt x="169813" y="135624"/>
                  </a:lnTo>
                  <a:lnTo>
                    <a:pt x="170086" y="135397"/>
                  </a:lnTo>
                  <a:lnTo>
                    <a:pt x="170358" y="135147"/>
                  </a:lnTo>
                  <a:lnTo>
                    <a:pt x="170608" y="134897"/>
                  </a:lnTo>
                  <a:lnTo>
                    <a:pt x="170859" y="134647"/>
                  </a:lnTo>
                  <a:lnTo>
                    <a:pt x="171086" y="134351"/>
                  </a:lnTo>
                  <a:lnTo>
                    <a:pt x="171290" y="134078"/>
                  </a:lnTo>
                  <a:lnTo>
                    <a:pt x="171495" y="133783"/>
                  </a:lnTo>
                  <a:lnTo>
                    <a:pt x="171677" y="133464"/>
                  </a:lnTo>
                  <a:lnTo>
                    <a:pt x="171859" y="133169"/>
                  </a:lnTo>
                  <a:lnTo>
                    <a:pt x="172018" y="132828"/>
                  </a:lnTo>
                  <a:lnTo>
                    <a:pt x="172177" y="132510"/>
                  </a:lnTo>
                  <a:lnTo>
                    <a:pt x="172291" y="132169"/>
                  </a:lnTo>
                  <a:lnTo>
                    <a:pt x="172404" y="131828"/>
                  </a:lnTo>
                  <a:lnTo>
                    <a:pt x="172518" y="131464"/>
                  </a:lnTo>
                  <a:lnTo>
                    <a:pt x="172586" y="131100"/>
                  </a:lnTo>
                  <a:lnTo>
                    <a:pt x="172654" y="130736"/>
                  </a:lnTo>
                  <a:lnTo>
                    <a:pt x="172723" y="130373"/>
                  </a:lnTo>
                  <a:lnTo>
                    <a:pt x="172745" y="129986"/>
                  </a:lnTo>
                  <a:lnTo>
                    <a:pt x="178747" y="7321"/>
                  </a:lnTo>
                  <a:lnTo>
                    <a:pt x="178747" y="7321"/>
                  </a:lnTo>
                  <a:lnTo>
                    <a:pt x="178747" y="6911"/>
                  </a:lnTo>
                  <a:lnTo>
                    <a:pt x="178747" y="6911"/>
                  </a:lnTo>
                  <a:lnTo>
                    <a:pt x="178747" y="6843"/>
                  </a:lnTo>
                  <a:lnTo>
                    <a:pt x="178747" y="6843"/>
                  </a:lnTo>
                  <a:lnTo>
                    <a:pt x="178747" y="6480"/>
                  </a:lnTo>
                  <a:lnTo>
                    <a:pt x="178724" y="6139"/>
                  </a:lnTo>
                  <a:lnTo>
                    <a:pt x="178679" y="5798"/>
                  </a:lnTo>
                  <a:lnTo>
                    <a:pt x="178610" y="5457"/>
                  </a:lnTo>
                  <a:lnTo>
                    <a:pt x="178519" y="5138"/>
                  </a:lnTo>
                  <a:lnTo>
                    <a:pt x="178428" y="4797"/>
                  </a:lnTo>
                  <a:lnTo>
                    <a:pt x="178315" y="4479"/>
                  </a:lnTo>
                  <a:lnTo>
                    <a:pt x="178201" y="4184"/>
                  </a:lnTo>
                  <a:lnTo>
                    <a:pt x="178065" y="3865"/>
                  </a:lnTo>
                  <a:lnTo>
                    <a:pt x="177906" y="3570"/>
                  </a:lnTo>
                  <a:lnTo>
                    <a:pt x="177746" y="3297"/>
                  </a:lnTo>
                  <a:lnTo>
                    <a:pt x="177565" y="3024"/>
                  </a:lnTo>
                  <a:lnTo>
                    <a:pt x="177360" y="2751"/>
                  </a:lnTo>
                  <a:lnTo>
                    <a:pt x="177155" y="2479"/>
                  </a:lnTo>
                  <a:lnTo>
                    <a:pt x="176951" y="2229"/>
                  </a:lnTo>
                  <a:lnTo>
                    <a:pt x="176724" y="2001"/>
                  </a:lnTo>
                  <a:lnTo>
                    <a:pt x="176473" y="1774"/>
                  </a:lnTo>
                  <a:lnTo>
                    <a:pt x="176223" y="1569"/>
                  </a:lnTo>
                  <a:lnTo>
                    <a:pt x="175973" y="1365"/>
                  </a:lnTo>
                  <a:lnTo>
                    <a:pt x="175701" y="1160"/>
                  </a:lnTo>
                  <a:lnTo>
                    <a:pt x="175428" y="1001"/>
                  </a:lnTo>
                  <a:lnTo>
                    <a:pt x="175132" y="819"/>
                  </a:lnTo>
                  <a:lnTo>
                    <a:pt x="174837" y="683"/>
                  </a:lnTo>
                  <a:lnTo>
                    <a:pt x="174541" y="546"/>
                  </a:lnTo>
                  <a:lnTo>
                    <a:pt x="174223" y="410"/>
                  </a:lnTo>
                  <a:lnTo>
                    <a:pt x="173905" y="319"/>
                  </a:lnTo>
                  <a:lnTo>
                    <a:pt x="173586" y="228"/>
                  </a:lnTo>
                  <a:lnTo>
                    <a:pt x="173245" y="137"/>
                  </a:lnTo>
                  <a:lnTo>
                    <a:pt x="172904" y="92"/>
                  </a:lnTo>
                  <a:lnTo>
                    <a:pt x="172563" y="46"/>
                  </a:lnTo>
                  <a:lnTo>
                    <a:pt x="172222" y="23"/>
                  </a:lnTo>
                  <a:lnTo>
                    <a:pt x="1718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422;p116">
              <a:extLst>
                <a:ext uri="{FF2B5EF4-FFF2-40B4-BE49-F238E27FC236}">
                  <a16:creationId xmlns:a16="http://schemas.microsoft.com/office/drawing/2014/main" id="{95C4CC00-28E4-54E5-339B-5B056E23A907}"/>
                </a:ext>
              </a:extLst>
            </p:cNvPr>
            <p:cNvSpPr/>
            <p:nvPr/>
          </p:nvSpPr>
          <p:spPr>
            <a:xfrm>
              <a:off x="6459750" y="252900"/>
              <a:ext cx="89250" cy="67650"/>
            </a:xfrm>
            <a:custGeom>
              <a:avLst/>
              <a:gdLst/>
              <a:ahLst/>
              <a:cxnLst/>
              <a:rect l="l" t="t" r="r" b="b"/>
              <a:pathLst>
                <a:path w="3570" h="2706" extrusionOk="0">
                  <a:moveTo>
                    <a:pt x="228" y="0"/>
                  </a:moveTo>
                  <a:lnTo>
                    <a:pt x="1" y="591"/>
                  </a:lnTo>
                  <a:lnTo>
                    <a:pt x="456" y="773"/>
                  </a:lnTo>
                  <a:lnTo>
                    <a:pt x="887" y="978"/>
                  </a:lnTo>
                  <a:lnTo>
                    <a:pt x="1297" y="1205"/>
                  </a:lnTo>
                  <a:lnTo>
                    <a:pt x="1706" y="1455"/>
                  </a:lnTo>
                  <a:lnTo>
                    <a:pt x="2092" y="1750"/>
                  </a:lnTo>
                  <a:lnTo>
                    <a:pt x="2456" y="2046"/>
                  </a:lnTo>
                  <a:lnTo>
                    <a:pt x="2797" y="2364"/>
                  </a:lnTo>
                  <a:lnTo>
                    <a:pt x="3138" y="2705"/>
                  </a:lnTo>
                  <a:lnTo>
                    <a:pt x="3570" y="2296"/>
                  </a:lnTo>
                  <a:lnTo>
                    <a:pt x="3229" y="1932"/>
                  </a:lnTo>
                  <a:lnTo>
                    <a:pt x="2842" y="1591"/>
                  </a:lnTo>
                  <a:lnTo>
                    <a:pt x="2456" y="1250"/>
                  </a:lnTo>
                  <a:lnTo>
                    <a:pt x="2047" y="955"/>
                  </a:lnTo>
                  <a:lnTo>
                    <a:pt x="1615" y="682"/>
                  </a:lnTo>
                  <a:lnTo>
                    <a:pt x="1160" y="432"/>
                  </a:lnTo>
                  <a:lnTo>
                    <a:pt x="706" y="205"/>
                  </a:lnTo>
                  <a:lnTo>
                    <a:pt x="2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423;p116">
              <a:extLst>
                <a:ext uri="{FF2B5EF4-FFF2-40B4-BE49-F238E27FC236}">
                  <a16:creationId xmlns:a16="http://schemas.microsoft.com/office/drawing/2014/main" id="{4546E0FE-6AE4-F3AE-9322-99F6316C5368}"/>
                </a:ext>
              </a:extLst>
            </p:cNvPr>
            <p:cNvSpPr/>
            <p:nvPr/>
          </p:nvSpPr>
          <p:spPr>
            <a:xfrm>
              <a:off x="6063075" y="238125"/>
              <a:ext cx="321125" cy="15350"/>
            </a:xfrm>
            <a:custGeom>
              <a:avLst/>
              <a:gdLst/>
              <a:ahLst/>
              <a:cxnLst/>
              <a:rect l="l" t="t" r="r" b="b"/>
              <a:pathLst>
                <a:path w="12845" h="614" extrusionOk="0">
                  <a:moveTo>
                    <a:pt x="1" y="0"/>
                  </a:moveTo>
                  <a:lnTo>
                    <a:pt x="1" y="614"/>
                  </a:lnTo>
                  <a:lnTo>
                    <a:pt x="12844" y="614"/>
                  </a:lnTo>
                  <a:lnTo>
                    <a:pt x="128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424;p116">
              <a:extLst>
                <a:ext uri="{FF2B5EF4-FFF2-40B4-BE49-F238E27FC236}">
                  <a16:creationId xmlns:a16="http://schemas.microsoft.com/office/drawing/2014/main" id="{81DF22C5-5A5E-2258-301D-5D898366FDE4}"/>
                </a:ext>
              </a:extLst>
            </p:cNvPr>
            <p:cNvSpPr/>
            <p:nvPr/>
          </p:nvSpPr>
          <p:spPr>
            <a:xfrm>
              <a:off x="2172375" y="288700"/>
              <a:ext cx="4384025" cy="183025"/>
            </a:xfrm>
            <a:custGeom>
              <a:avLst/>
              <a:gdLst/>
              <a:ahLst/>
              <a:cxnLst/>
              <a:rect l="l" t="t" r="r" b="b"/>
              <a:pathLst>
                <a:path w="175361" h="7321" extrusionOk="0">
                  <a:moveTo>
                    <a:pt x="7275" y="0"/>
                  </a:moveTo>
                  <a:lnTo>
                    <a:pt x="6889" y="46"/>
                  </a:lnTo>
                  <a:lnTo>
                    <a:pt x="6525" y="91"/>
                  </a:lnTo>
                  <a:lnTo>
                    <a:pt x="6161" y="159"/>
                  </a:lnTo>
                  <a:lnTo>
                    <a:pt x="5798" y="250"/>
                  </a:lnTo>
                  <a:lnTo>
                    <a:pt x="5457" y="341"/>
                  </a:lnTo>
                  <a:lnTo>
                    <a:pt x="5093" y="455"/>
                  </a:lnTo>
                  <a:lnTo>
                    <a:pt x="4775" y="591"/>
                  </a:lnTo>
                  <a:lnTo>
                    <a:pt x="4434" y="728"/>
                  </a:lnTo>
                  <a:lnTo>
                    <a:pt x="4116" y="887"/>
                  </a:lnTo>
                  <a:lnTo>
                    <a:pt x="3797" y="1069"/>
                  </a:lnTo>
                  <a:lnTo>
                    <a:pt x="3502" y="1273"/>
                  </a:lnTo>
                  <a:lnTo>
                    <a:pt x="3206" y="1455"/>
                  </a:lnTo>
                  <a:lnTo>
                    <a:pt x="2911" y="1682"/>
                  </a:lnTo>
                  <a:lnTo>
                    <a:pt x="2638" y="1910"/>
                  </a:lnTo>
                  <a:lnTo>
                    <a:pt x="2388" y="2160"/>
                  </a:lnTo>
                  <a:lnTo>
                    <a:pt x="2138" y="2410"/>
                  </a:lnTo>
                  <a:lnTo>
                    <a:pt x="1888" y="2660"/>
                  </a:lnTo>
                  <a:lnTo>
                    <a:pt x="1660" y="2933"/>
                  </a:lnTo>
                  <a:lnTo>
                    <a:pt x="1433" y="3228"/>
                  </a:lnTo>
                  <a:lnTo>
                    <a:pt x="1251" y="3524"/>
                  </a:lnTo>
                  <a:lnTo>
                    <a:pt x="1047" y="3819"/>
                  </a:lnTo>
                  <a:lnTo>
                    <a:pt x="887" y="4138"/>
                  </a:lnTo>
                  <a:lnTo>
                    <a:pt x="706" y="4456"/>
                  </a:lnTo>
                  <a:lnTo>
                    <a:pt x="569" y="4797"/>
                  </a:lnTo>
                  <a:lnTo>
                    <a:pt x="433" y="5138"/>
                  </a:lnTo>
                  <a:lnTo>
                    <a:pt x="319" y="5479"/>
                  </a:lnTo>
                  <a:lnTo>
                    <a:pt x="228" y="5843"/>
                  </a:lnTo>
                  <a:lnTo>
                    <a:pt x="137" y="6206"/>
                  </a:lnTo>
                  <a:lnTo>
                    <a:pt x="69" y="6570"/>
                  </a:lnTo>
                  <a:lnTo>
                    <a:pt x="24" y="6934"/>
                  </a:lnTo>
                  <a:lnTo>
                    <a:pt x="1" y="7320"/>
                  </a:lnTo>
                  <a:lnTo>
                    <a:pt x="175338" y="7320"/>
                  </a:lnTo>
                  <a:lnTo>
                    <a:pt x="175360" y="6956"/>
                  </a:lnTo>
                  <a:lnTo>
                    <a:pt x="175360" y="6615"/>
                  </a:lnTo>
                  <a:lnTo>
                    <a:pt x="175338" y="6274"/>
                  </a:lnTo>
                  <a:lnTo>
                    <a:pt x="175292" y="5933"/>
                  </a:lnTo>
                  <a:lnTo>
                    <a:pt x="175247" y="5592"/>
                  </a:lnTo>
                  <a:lnTo>
                    <a:pt x="175156" y="5251"/>
                  </a:lnTo>
                  <a:lnTo>
                    <a:pt x="175065" y="4933"/>
                  </a:lnTo>
                  <a:lnTo>
                    <a:pt x="174974" y="4615"/>
                  </a:lnTo>
                  <a:lnTo>
                    <a:pt x="174860" y="4297"/>
                  </a:lnTo>
                  <a:lnTo>
                    <a:pt x="174724" y="3978"/>
                  </a:lnTo>
                  <a:lnTo>
                    <a:pt x="174565" y="3683"/>
                  </a:lnTo>
                  <a:lnTo>
                    <a:pt x="174406" y="3410"/>
                  </a:lnTo>
                  <a:lnTo>
                    <a:pt x="174247" y="3115"/>
                  </a:lnTo>
                  <a:lnTo>
                    <a:pt x="174042" y="2842"/>
                  </a:lnTo>
                  <a:lnTo>
                    <a:pt x="173860" y="2592"/>
                  </a:lnTo>
                  <a:lnTo>
                    <a:pt x="173633" y="2342"/>
                  </a:lnTo>
                  <a:lnTo>
                    <a:pt x="173405" y="2092"/>
                  </a:lnTo>
                  <a:lnTo>
                    <a:pt x="173178" y="1864"/>
                  </a:lnTo>
                  <a:lnTo>
                    <a:pt x="172928" y="1637"/>
                  </a:lnTo>
                  <a:lnTo>
                    <a:pt x="172678" y="1432"/>
                  </a:lnTo>
                  <a:lnTo>
                    <a:pt x="172405" y="1228"/>
                  </a:lnTo>
                  <a:lnTo>
                    <a:pt x="172132" y="1046"/>
                  </a:lnTo>
                  <a:lnTo>
                    <a:pt x="171837" y="887"/>
                  </a:lnTo>
                  <a:lnTo>
                    <a:pt x="171541" y="728"/>
                  </a:lnTo>
                  <a:lnTo>
                    <a:pt x="171246" y="569"/>
                  </a:lnTo>
                  <a:lnTo>
                    <a:pt x="170928" y="455"/>
                  </a:lnTo>
                  <a:lnTo>
                    <a:pt x="170609" y="341"/>
                  </a:lnTo>
                  <a:lnTo>
                    <a:pt x="170268" y="228"/>
                  </a:lnTo>
                  <a:lnTo>
                    <a:pt x="169950" y="159"/>
                  </a:lnTo>
                  <a:lnTo>
                    <a:pt x="169609" y="91"/>
                  </a:lnTo>
                  <a:lnTo>
                    <a:pt x="169245" y="46"/>
                  </a:lnTo>
                  <a:lnTo>
                    <a:pt x="1689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425;p116">
              <a:extLst>
                <a:ext uri="{FF2B5EF4-FFF2-40B4-BE49-F238E27FC236}">
                  <a16:creationId xmlns:a16="http://schemas.microsoft.com/office/drawing/2014/main" id="{52545213-C656-526E-EBBA-88362C4029A2}"/>
                </a:ext>
              </a:extLst>
            </p:cNvPr>
            <p:cNvSpPr/>
            <p:nvPr/>
          </p:nvSpPr>
          <p:spPr>
            <a:xfrm>
              <a:off x="2144550" y="592750"/>
              <a:ext cx="4278875" cy="3005850"/>
            </a:xfrm>
            <a:custGeom>
              <a:avLst/>
              <a:gdLst/>
              <a:ahLst/>
              <a:cxnLst/>
              <a:rect l="l" t="t" r="r" b="b"/>
              <a:pathLst>
                <a:path w="171155" h="120234" extrusionOk="0">
                  <a:moveTo>
                    <a:pt x="9161" y="0"/>
                  </a:moveTo>
                  <a:lnTo>
                    <a:pt x="8820" y="23"/>
                  </a:lnTo>
                  <a:lnTo>
                    <a:pt x="8479" y="68"/>
                  </a:lnTo>
                  <a:lnTo>
                    <a:pt x="8138" y="159"/>
                  </a:lnTo>
                  <a:lnTo>
                    <a:pt x="7820" y="273"/>
                  </a:lnTo>
                  <a:lnTo>
                    <a:pt x="7525" y="409"/>
                  </a:lnTo>
                  <a:lnTo>
                    <a:pt x="7229" y="591"/>
                  </a:lnTo>
                  <a:lnTo>
                    <a:pt x="6956" y="773"/>
                  </a:lnTo>
                  <a:lnTo>
                    <a:pt x="6706" y="1000"/>
                  </a:lnTo>
                  <a:lnTo>
                    <a:pt x="6479" y="1228"/>
                  </a:lnTo>
                  <a:lnTo>
                    <a:pt x="6274" y="1501"/>
                  </a:lnTo>
                  <a:lnTo>
                    <a:pt x="6092" y="1773"/>
                  </a:lnTo>
                  <a:lnTo>
                    <a:pt x="5933" y="2069"/>
                  </a:lnTo>
                  <a:lnTo>
                    <a:pt x="5797" y="2387"/>
                  </a:lnTo>
                  <a:lnTo>
                    <a:pt x="5706" y="2705"/>
                  </a:lnTo>
                  <a:lnTo>
                    <a:pt x="5638" y="3046"/>
                  </a:lnTo>
                  <a:lnTo>
                    <a:pt x="5592" y="3410"/>
                  </a:lnTo>
                  <a:lnTo>
                    <a:pt x="23" y="116824"/>
                  </a:lnTo>
                  <a:lnTo>
                    <a:pt x="0" y="117051"/>
                  </a:lnTo>
                  <a:lnTo>
                    <a:pt x="23" y="117392"/>
                  </a:lnTo>
                  <a:lnTo>
                    <a:pt x="91" y="117710"/>
                  </a:lnTo>
                  <a:lnTo>
                    <a:pt x="159" y="118006"/>
                  </a:lnTo>
                  <a:lnTo>
                    <a:pt x="273" y="118301"/>
                  </a:lnTo>
                  <a:lnTo>
                    <a:pt x="409" y="118597"/>
                  </a:lnTo>
                  <a:lnTo>
                    <a:pt x="568" y="118847"/>
                  </a:lnTo>
                  <a:lnTo>
                    <a:pt x="773" y="119097"/>
                  </a:lnTo>
                  <a:lnTo>
                    <a:pt x="978" y="119324"/>
                  </a:lnTo>
                  <a:lnTo>
                    <a:pt x="1205" y="119529"/>
                  </a:lnTo>
                  <a:lnTo>
                    <a:pt x="1455" y="119711"/>
                  </a:lnTo>
                  <a:lnTo>
                    <a:pt x="1728" y="119870"/>
                  </a:lnTo>
                  <a:lnTo>
                    <a:pt x="2000" y="120006"/>
                  </a:lnTo>
                  <a:lnTo>
                    <a:pt x="2296" y="120097"/>
                  </a:lnTo>
                  <a:lnTo>
                    <a:pt x="2614" y="120188"/>
                  </a:lnTo>
                  <a:lnTo>
                    <a:pt x="2933" y="120233"/>
                  </a:lnTo>
                  <a:lnTo>
                    <a:pt x="162038" y="120233"/>
                  </a:lnTo>
                  <a:lnTo>
                    <a:pt x="162379" y="120211"/>
                  </a:lnTo>
                  <a:lnTo>
                    <a:pt x="162720" y="120165"/>
                  </a:lnTo>
                  <a:lnTo>
                    <a:pt x="163061" y="120074"/>
                  </a:lnTo>
                  <a:lnTo>
                    <a:pt x="163379" y="119961"/>
                  </a:lnTo>
                  <a:lnTo>
                    <a:pt x="163675" y="119824"/>
                  </a:lnTo>
                  <a:lnTo>
                    <a:pt x="163971" y="119665"/>
                  </a:lnTo>
                  <a:lnTo>
                    <a:pt x="164243" y="119461"/>
                  </a:lnTo>
                  <a:lnTo>
                    <a:pt x="164493" y="119233"/>
                  </a:lnTo>
                  <a:lnTo>
                    <a:pt x="164721" y="119006"/>
                  </a:lnTo>
                  <a:lnTo>
                    <a:pt x="164925" y="118733"/>
                  </a:lnTo>
                  <a:lnTo>
                    <a:pt x="165107" y="118460"/>
                  </a:lnTo>
                  <a:lnTo>
                    <a:pt x="165266" y="118165"/>
                  </a:lnTo>
                  <a:lnTo>
                    <a:pt x="165403" y="117847"/>
                  </a:lnTo>
                  <a:lnTo>
                    <a:pt x="165494" y="117528"/>
                  </a:lnTo>
                  <a:lnTo>
                    <a:pt x="165562" y="117187"/>
                  </a:lnTo>
                  <a:lnTo>
                    <a:pt x="165607" y="116824"/>
                  </a:lnTo>
                  <a:lnTo>
                    <a:pt x="171154" y="3410"/>
                  </a:lnTo>
                  <a:lnTo>
                    <a:pt x="171154" y="3160"/>
                  </a:lnTo>
                  <a:lnTo>
                    <a:pt x="171131" y="2842"/>
                  </a:lnTo>
                  <a:lnTo>
                    <a:pt x="171086" y="2524"/>
                  </a:lnTo>
                  <a:lnTo>
                    <a:pt x="170995" y="2228"/>
                  </a:lnTo>
                  <a:lnTo>
                    <a:pt x="170904" y="1932"/>
                  </a:lnTo>
                  <a:lnTo>
                    <a:pt x="170745" y="1637"/>
                  </a:lnTo>
                  <a:lnTo>
                    <a:pt x="170586" y="1387"/>
                  </a:lnTo>
                  <a:lnTo>
                    <a:pt x="170404" y="1137"/>
                  </a:lnTo>
                  <a:lnTo>
                    <a:pt x="170199" y="910"/>
                  </a:lnTo>
                  <a:lnTo>
                    <a:pt x="169972" y="705"/>
                  </a:lnTo>
                  <a:lnTo>
                    <a:pt x="169722" y="523"/>
                  </a:lnTo>
                  <a:lnTo>
                    <a:pt x="169449" y="364"/>
                  </a:lnTo>
                  <a:lnTo>
                    <a:pt x="169176" y="228"/>
                  </a:lnTo>
                  <a:lnTo>
                    <a:pt x="168881" y="137"/>
                  </a:lnTo>
                  <a:lnTo>
                    <a:pt x="168563" y="46"/>
                  </a:lnTo>
                  <a:lnTo>
                    <a:pt x="1682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426;p116">
              <a:extLst>
                <a:ext uri="{FF2B5EF4-FFF2-40B4-BE49-F238E27FC236}">
                  <a16:creationId xmlns:a16="http://schemas.microsoft.com/office/drawing/2014/main" id="{29D36C72-CD96-E485-2C60-02BA56269065}"/>
                </a:ext>
              </a:extLst>
            </p:cNvPr>
            <p:cNvSpPr/>
            <p:nvPr/>
          </p:nvSpPr>
          <p:spPr>
            <a:xfrm>
              <a:off x="2144550" y="592750"/>
              <a:ext cx="4278875" cy="3005850"/>
            </a:xfrm>
            <a:custGeom>
              <a:avLst/>
              <a:gdLst/>
              <a:ahLst/>
              <a:cxnLst/>
              <a:rect l="l" t="t" r="r" b="b"/>
              <a:pathLst>
                <a:path w="171155" h="120234" fill="none" extrusionOk="0">
                  <a:moveTo>
                    <a:pt x="23" y="116824"/>
                  </a:moveTo>
                  <a:lnTo>
                    <a:pt x="5592" y="3410"/>
                  </a:lnTo>
                  <a:lnTo>
                    <a:pt x="5592" y="3410"/>
                  </a:lnTo>
                  <a:lnTo>
                    <a:pt x="5638" y="3046"/>
                  </a:lnTo>
                  <a:lnTo>
                    <a:pt x="5706" y="2705"/>
                  </a:lnTo>
                  <a:lnTo>
                    <a:pt x="5797" y="2387"/>
                  </a:lnTo>
                  <a:lnTo>
                    <a:pt x="5933" y="2069"/>
                  </a:lnTo>
                  <a:lnTo>
                    <a:pt x="6092" y="1773"/>
                  </a:lnTo>
                  <a:lnTo>
                    <a:pt x="6274" y="1501"/>
                  </a:lnTo>
                  <a:lnTo>
                    <a:pt x="6479" y="1228"/>
                  </a:lnTo>
                  <a:lnTo>
                    <a:pt x="6706" y="1000"/>
                  </a:lnTo>
                  <a:lnTo>
                    <a:pt x="6956" y="773"/>
                  </a:lnTo>
                  <a:lnTo>
                    <a:pt x="7229" y="591"/>
                  </a:lnTo>
                  <a:lnTo>
                    <a:pt x="7525" y="409"/>
                  </a:lnTo>
                  <a:lnTo>
                    <a:pt x="7820" y="273"/>
                  </a:lnTo>
                  <a:lnTo>
                    <a:pt x="8138" y="159"/>
                  </a:lnTo>
                  <a:lnTo>
                    <a:pt x="8479" y="68"/>
                  </a:lnTo>
                  <a:lnTo>
                    <a:pt x="8820" y="23"/>
                  </a:lnTo>
                  <a:lnTo>
                    <a:pt x="9161" y="0"/>
                  </a:lnTo>
                  <a:lnTo>
                    <a:pt x="167903" y="0"/>
                  </a:lnTo>
                  <a:lnTo>
                    <a:pt x="167903" y="0"/>
                  </a:lnTo>
                  <a:lnTo>
                    <a:pt x="168244" y="0"/>
                  </a:lnTo>
                  <a:lnTo>
                    <a:pt x="168563" y="46"/>
                  </a:lnTo>
                  <a:lnTo>
                    <a:pt x="168881" y="137"/>
                  </a:lnTo>
                  <a:lnTo>
                    <a:pt x="169176" y="228"/>
                  </a:lnTo>
                  <a:lnTo>
                    <a:pt x="169449" y="364"/>
                  </a:lnTo>
                  <a:lnTo>
                    <a:pt x="169722" y="523"/>
                  </a:lnTo>
                  <a:lnTo>
                    <a:pt x="169972" y="705"/>
                  </a:lnTo>
                  <a:lnTo>
                    <a:pt x="170199" y="910"/>
                  </a:lnTo>
                  <a:lnTo>
                    <a:pt x="170404" y="1137"/>
                  </a:lnTo>
                  <a:lnTo>
                    <a:pt x="170586" y="1387"/>
                  </a:lnTo>
                  <a:lnTo>
                    <a:pt x="170745" y="1637"/>
                  </a:lnTo>
                  <a:lnTo>
                    <a:pt x="170904" y="1932"/>
                  </a:lnTo>
                  <a:lnTo>
                    <a:pt x="170995" y="2228"/>
                  </a:lnTo>
                  <a:lnTo>
                    <a:pt x="171086" y="2524"/>
                  </a:lnTo>
                  <a:lnTo>
                    <a:pt x="171131" y="2842"/>
                  </a:lnTo>
                  <a:lnTo>
                    <a:pt x="171154" y="3160"/>
                  </a:lnTo>
                  <a:lnTo>
                    <a:pt x="171154" y="3160"/>
                  </a:lnTo>
                  <a:lnTo>
                    <a:pt x="171154" y="3410"/>
                  </a:lnTo>
                  <a:lnTo>
                    <a:pt x="165607" y="116824"/>
                  </a:lnTo>
                  <a:lnTo>
                    <a:pt x="165607" y="116824"/>
                  </a:lnTo>
                  <a:lnTo>
                    <a:pt x="165562" y="117187"/>
                  </a:lnTo>
                  <a:lnTo>
                    <a:pt x="165494" y="117528"/>
                  </a:lnTo>
                  <a:lnTo>
                    <a:pt x="165403" y="117847"/>
                  </a:lnTo>
                  <a:lnTo>
                    <a:pt x="165266" y="118165"/>
                  </a:lnTo>
                  <a:lnTo>
                    <a:pt x="165107" y="118460"/>
                  </a:lnTo>
                  <a:lnTo>
                    <a:pt x="164925" y="118733"/>
                  </a:lnTo>
                  <a:lnTo>
                    <a:pt x="164721" y="119006"/>
                  </a:lnTo>
                  <a:lnTo>
                    <a:pt x="164493" y="119233"/>
                  </a:lnTo>
                  <a:lnTo>
                    <a:pt x="164243" y="119461"/>
                  </a:lnTo>
                  <a:lnTo>
                    <a:pt x="163971" y="119665"/>
                  </a:lnTo>
                  <a:lnTo>
                    <a:pt x="163675" y="119824"/>
                  </a:lnTo>
                  <a:lnTo>
                    <a:pt x="163379" y="119961"/>
                  </a:lnTo>
                  <a:lnTo>
                    <a:pt x="163061" y="120074"/>
                  </a:lnTo>
                  <a:lnTo>
                    <a:pt x="162720" y="120165"/>
                  </a:lnTo>
                  <a:lnTo>
                    <a:pt x="162379" y="120211"/>
                  </a:lnTo>
                  <a:lnTo>
                    <a:pt x="162038" y="120233"/>
                  </a:lnTo>
                  <a:lnTo>
                    <a:pt x="3251" y="120233"/>
                  </a:lnTo>
                  <a:lnTo>
                    <a:pt x="3251" y="120233"/>
                  </a:lnTo>
                  <a:lnTo>
                    <a:pt x="2933" y="120233"/>
                  </a:lnTo>
                  <a:lnTo>
                    <a:pt x="2614" y="120188"/>
                  </a:lnTo>
                  <a:lnTo>
                    <a:pt x="2296" y="120097"/>
                  </a:lnTo>
                  <a:lnTo>
                    <a:pt x="2000" y="120006"/>
                  </a:lnTo>
                  <a:lnTo>
                    <a:pt x="1728" y="119870"/>
                  </a:lnTo>
                  <a:lnTo>
                    <a:pt x="1455" y="119711"/>
                  </a:lnTo>
                  <a:lnTo>
                    <a:pt x="1205" y="119529"/>
                  </a:lnTo>
                  <a:lnTo>
                    <a:pt x="978" y="119324"/>
                  </a:lnTo>
                  <a:lnTo>
                    <a:pt x="773" y="119097"/>
                  </a:lnTo>
                  <a:lnTo>
                    <a:pt x="568" y="118847"/>
                  </a:lnTo>
                  <a:lnTo>
                    <a:pt x="409" y="118597"/>
                  </a:lnTo>
                  <a:lnTo>
                    <a:pt x="273" y="118301"/>
                  </a:lnTo>
                  <a:lnTo>
                    <a:pt x="159" y="118006"/>
                  </a:lnTo>
                  <a:lnTo>
                    <a:pt x="91" y="117710"/>
                  </a:lnTo>
                  <a:lnTo>
                    <a:pt x="23" y="117392"/>
                  </a:lnTo>
                  <a:lnTo>
                    <a:pt x="0" y="117051"/>
                  </a:lnTo>
                  <a:lnTo>
                    <a:pt x="0" y="117051"/>
                  </a:lnTo>
                  <a:lnTo>
                    <a:pt x="23" y="1168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27;p116">
              <a:extLst>
                <a:ext uri="{FF2B5EF4-FFF2-40B4-BE49-F238E27FC236}">
                  <a16:creationId xmlns:a16="http://schemas.microsoft.com/office/drawing/2014/main" id="{D54C60C3-9440-CE8B-56A6-4BC9231C0C55}"/>
                </a:ext>
              </a:extLst>
            </p:cNvPr>
            <p:cNvSpPr/>
            <p:nvPr/>
          </p:nvSpPr>
          <p:spPr>
            <a:xfrm>
              <a:off x="2495750" y="1183225"/>
              <a:ext cx="260325" cy="381375"/>
            </a:xfrm>
            <a:custGeom>
              <a:avLst/>
              <a:gdLst/>
              <a:ahLst/>
              <a:cxnLst/>
              <a:rect l="l" t="t" r="r" b="b"/>
              <a:pathLst>
                <a:path w="10413" h="15255" extrusionOk="0">
                  <a:moveTo>
                    <a:pt x="1910" y="0"/>
                  </a:moveTo>
                  <a:lnTo>
                    <a:pt x="1660" y="23"/>
                  </a:lnTo>
                  <a:lnTo>
                    <a:pt x="1433" y="91"/>
                  </a:lnTo>
                  <a:lnTo>
                    <a:pt x="1206" y="205"/>
                  </a:lnTo>
                  <a:lnTo>
                    <a:pt x="1024" y="364"/>
                  </a:lnTo>
                  <a:lnTo>
                    <a:pt x="865" y="546"/>
                  </a:lnTo>
                  <a:lnTo>
                    <a:pt x="728" y="751"/>
                  </a:lnTo>
                  <a:lnTo>
                    <a:pt x="660" y="978"/>
                  </a:lnTo>
                  <a:lnTo>
                    <a:pt x="615" y="1228"/>
                  </a:lnTo>
                  <a:lnTo>
                    <a:pt x="1" y="14049"/>
                  </a:lnTo>
                  <a:lnTo>
                    <a:pt x="1" y="14117"/>
                  </a:lnTo>
                  <a:lnTo>
                    <a:pt x="24" y="14345"/>
                  </a:lnTo>
                  <a:lnTo>
                    <a:pt x="92" y="14572"/>
                  </a:lnTo>
                  <a:lnTo>
                    <a:pt x="205" y="14754"/>
                  </a:lnTo>
                  <a:lnTo>
                    <a:pt x="342" y="14936"/>
                  </a:lnTo>
                  <a:lnTo>
                    <a:pt x="524" y="15072"/>
                  </a:lnTo>
                  <a:lnTo>
                    <a:pt x="705" y="15163"/>
                  </a:lnTo>
                  <a:lnTo>
                    <a:pt x="933" y="15231"/>
                  </a:lnTo>
                  <a:lnTo>
                    <a:pt x="1160" y="15254"/>
                  </a:lnTo>
                  <a:lnTo>
                    <a:pt x="8503" y="15254"/>
                  </a:lnTo>
                  <a:lnTo>
                    <a:pt x="8753" y="15231"/>
                  </a:lnTo>
                  <a:lnTo>
                    <a:pt x="8980" y="15163"/>
                  </a:lnTo>
                  <a:lnTo>
                    <a:pt x="9208" y="15050"/>
                  </a:lnTo>
                  <a:lnTo>
                    <a:pt x="9389" y="14913"/>
                  </a:lnTo>
                  <a:lnTo>
                    <a:pt x="9548" y="14731"/>
                  </a:lnTo>
                  <a:lnTo>
                    <a:pt x="9662" y="14527"/>
                  </a:lnTo>
                  <a:lnTo>
                    <a:pt x="9753" y="14299"/>
                  </a:lnTo>
                  <a:lnTo>
                    <a:pt x="9799" y="14049"/>
                  </a:lnTo>
                  <a:lnTo>
                    <a:pt x="10412" y="1228"/>
                  </a:lnTo>
                  <a:lnTo>
                    <a:pt x="10412" y="1137"/>
                  </a:lnTo>
                  <a:lnTo>
                    <a:pt x="10390" y="910"/>
                  </a:lnTo>
                  <a:lnTo>
                    <a:pt x="10321" y="705"/>
                  </a:lnTo>
                  <a:lnTo>
                    <a:pt x="10208" y="501"/>
                  </a:lnTo>
                  <a:lnTo>
                    <a:pt x="10071" y="341"/>
                  </a:lnTo>
                  <a:lnTo>
                    <a:pt x="9889" y="205"/>
                  </a:lnTo>
                  <a:lnTo>
                    <a:pt x="9708" y="91"/>
                  </a:lnTo>
                  <a:lnTo>
                    <a:pt x="9480" y="23"/>
                  </a:lnTo>
                  <a:lnTo>
                    <a:pt x="9253" y="0"/>
                  </a:lnTo>
                  <a:close/>
                </a:path>
              </a:pathLst>
            </a:custGeom>
            <a:solidFill>
              <a:srgbClr val="FBE6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428;p116">
              <a:extLst>
                <a:ext uri="{FF2B5EF4-FFF2-40B4-BE49-F238E27FC236}">
                  <a16:creationId xmlns:a16="http://schemas.microsoft.com/office/drawing/2014/main" id="{77A2D071-8B2D-B3ED-3879-DF668BC1B0EB}"/>
                </a:ext>
              </a:extLst>
            </p:cNvPr>
            <p:cNvSpPr/>
            <p:nvPr/>
          </p:nvSpPr>
          <p:spPr>
            <a:xfrm>
              <a:off x="2495750" y="1183225"/>
              <a:ext cx="260325" cy="381375"/>
            </a:xfrm>
            <a:custGeom>
              <a:avLst/>
              <a:gdLst/>
              <a:ahLst/>
              <a:cxnLst/>
              <a:rect l="l" t="t" r="r" b="b"/>
              <a:pathLst>
                <a:path w="10413" h="15255" fill="none" extrusionOk="0">
                  <a:moveTo>
                    <a:pt x="9253" y="0"/>
                  </a:moveTo>
                  <a:lnTo>
                    <a:pt x="9253" y="0"/>
                  </a:lnTo>
                  <a:lnTo>
                    <a:pt x="9230" y="0"/>
                  </a:lnTo>
                  <a:lnTo>
                    <a:pt x="1910" y="0"/>
                  </a:lnTo>
                  <a:lnTo>
                    <a:pt x="1910" y="0"/>
                  </a:lnTo>
                  <a:lnTo>
                    <a:pt x="1660" y="23"/>
                  </a:lnTo>
                  <a:lnTo>
                    <a:pt x="1433" y="91"/>
                  </a:lnTo>
                  <a:lnTo>
                    <a:pt x="1206" y="205"/>
                  </a:lnTo>
                  <a:lnTo>
                    <a:pt x="1024" y="364"/>
                  </a:lnTo>
                  <a:lnTo>
                    <a:pt x="865" y="546"/>
                  </a:lnTo>
                  <a:lnTo>
                    <a:pt x="728" y="751"/>
                  </a:lnTo>
                  <a:lnTo>
                    <a:pt x="660" y="978"/>
                  </a:lnTo>
                  <a:lnTo>
                    <a:pt x="615" y="1228"/>
                  </a:lnTo>
                  <a:lnTo>
                    <a:pt x="1" y="14049"/>
                  </a:lnTo>
                  <a:lnTo>
                    <a:pt x="1" y="14049"/>
                  </a:lnTo>
                  <a:lnTo>
                    <a:pt x="1" y="14117"/>
                  </a:lnTo>
                  <a:lnTo>
                    <a:pt x="1" y="14117"/>
                  </a:lnTo>
                  <a:lnTo>
                    <a:pt x="24" y="14345"/>
                  </a:lnTo>
                  <a:lnTo>
                    <a:pt x="92" y="14572"/>
                  </a:lnTo>
                  <a:lnTo>
                    <a:pt x="205" y="14754"/>
                  </a:lnTo>
                  <a:lnTo>
                    <a:pt x="342" y="14936"/>
                  </a:lnTo>
                  <a:lnTo>
                    <a:pt x="524" y="15072"/>
                  </a:lnTo>
                  <a:lnTo>
                    <a:pt x="705" y="15163"/>
                  </a:lnTo>
                  <a:lnTo>
                    <a:pt x="933" y="15231"/>
                  </a:lnTo>
                  <a:lnTo>
                    <a:pt x="1160" y="15254"/>
                  </a:lnTo>
                  <a:lnTo>
                    <a:pt x="1160" y="15254"/>
                  </a:lnTo>
                  <a:lnTo>
                    <a:pt x="1183" y="15254"/>
                  </a:lnTo>
                  <a:lnTo>
                    <a:pt x="8503" y="15254"/>
                  </a:lnTo>
                  <a:lnTo>
                    <a:pt x="8503" y="15254"/>
                  </a:lnTo>
                  <a:lnTo>
                    <a:pt x="8753" y="15231"/>
                  </a:lnTo>
                  <a:lnTo>
                    <a:pt x="8980" y="15163"/>
                  </a:lnTo>
                  <a:lnTo>
                    <a:pt x="9208" y="15050"/>
                  </a:lnTo>
                  <a:lnTo>
                    <a:pt x="9389" y="14913"/>
                  </a:lnTo>
                  <a:lnTo>
                    <a:pt x="9548" y="14731"/>
                  </a:lnTo>
                  <a:lnTo>
                    <a:pt x="9662" y="14527"/>
                  </a:lnTo>
                  <a:lnTo>
                    <a:pt x="9753" y="14299"/>
                  </a:lnTo>
                  <a:lnTo>
                    <a:pt x="9799" y="14049"/>
                  </a:lnTo>
                  <a:lnTo>
                    <a:pt x="10412" y="1228"/>
                  </a:lnTo>
                  <a:lnTo>
                    <a:pt x="10412" y="1228"/>
                  </a:lnTo>
                  <a:lnTo>
                    <a:pt x="10412" y="1137"/>
                  </a:lnTo>
                  <a:lnTo>
                    <a:pt x="10412" y="1137"/>
                  </a:lnTo>
                  <a:lnTo>
                    <a:pt x="10390" y="910"/>
                  </a:lnTo>
                  <a:lnTo>
                    <a:pt x="10321" y="705"/>
                  </a:lnTo>
                  <a:lnTo>
                    <a:pt x="10208" y="501"/>
                  </a:lnTo>
                  <a:lnTo>
                    <a:pt x="10071" y="341"/>
                  </a:lnTo>
                  <a:lnTo>
                    <a:pt x="9889" y="205"/>
                  </a:lnTo>
                  <a:lnTo>
                    <a:pt x="9708" y="91"/>
                  </a:lnTo>
                  <a:lnTo>
                    <a:pt x="9480" y="23"/>
                  </a:lnTo>
                  <a:lnTo>
                    <a:pt x="925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429;p116">
              <a:extLst>
                <a:ext uri="{FF2B5EF4-FFF2-40B4-BE49-F238E27FC236}">
                  <a16:creationId xmlns:a16="http://schemas.microsoft.com/office/drawing/2014/main" id="{84059E41-CEDE-FE36-58DD-2412A26939B5}"/>
                </a:ext>
              </a:extLst>
            </p:cNvPr>
            <p:cNvSpPr/>
            <p:nvPr/>
          </p:nvSpPr>
          <p:spPr>
            <a:xfrm>
              <a:off x="2862325" y="1125250"/>
              <a:ext cx="263150" cy="439350"/>
            </a:xfrm>
            <a:custGeom>
              <a:avLst/>
              <a:gdLst/>
              <a:ahLst/>
              <a:cxnLst/>
              <a:rect l="l" t="t" r="r" b="b"/>
              <a:pathLst>
                <a:path w="10526" h="17574" extrusionOk="0">
                  <a:moveTo>
                    <a:pt x="2024" y="1"/>
                  </a:moveTo>
                  <a:lnTo>
                    <a:pt x="1773" y="23"/>
                  </a:lnTo>
                  <a:lnTo>
                    <a:pt x="1546" y="114"/>
                  </a:lnTo>
                  <a:lnTo>
                    <a:pt x="1342" y="205"/>
                  </a:lnTo>
                  <a:lnTo>
                    <a:pt x="1137" y="364"/>
                  </a:lnTo>
                  <a:lnTo>
                    <a:pt x="978" y="546"/>
                  </a:lnTo>
                  <a:lnTo>
                    <a:pt x="864" y="751"/>
                  </a:lnTo>
                  <a:lnTo>
                    <a:pt x="773" y="978"/>
                  </a:lnTo>
                  <a:lnTo>
                    <a:pt x="728" y="1228"/>
                  </a:lnTo>
                  <a:lnTo>
                    <a:pt x="0" y="16368"/>
                  </a:lnTo>
                  <a:lnTo>
                    <a:pt x="0" y="16414"/>
                  </a:lnTo>
                  <a:lnTo>
                    <a:pt x="23" y="16641"/>
                  </a:lnTo>
                  <a:lnTo>
                    <a:pt x="91" y="16868"/>
                  </a:lnTo>
                  <a:lnTo>
                    <a:pt x="205" y="17073"/>
                  </a:lnTo>
                  <a:lnTo>
                    <a:pt x="341" y="17232"/>
                  </a:lnTo>
                  <a:lnTo>
                    <a:pt x="500" y="17391"/>
                  </a:lnTo>
                  <a:lnTo>
                    <a:pt x="705" y="17482"/>
                  </a:lnTo>
                  <a:lnTo>
                    <a:pt x="932" y="17550"/>
                  </a:lnTo>
                  <a:lnTo>
                    <a:pt x="1160" y="17573"/>
                  </a:lnTo>
                  <a:lnTo>
                    <a:pt x="8502" y="17573"/>
                  </a:lnTo>
                  <a:lnTo>
                    <a:pt x="8752" y="17550"/>
                  </a:lnTo>
                  <a:lnTo>
                    <a:pt x="8980" y="17482"/>
                  </a:lnTo>
                  <a:lnTo>
                    <a:pt x="9184" y="17369"/>
                  </a:lnTo>
                  <a:lnTo>
                    <a:pt x="9389" y="17232"/>
                  </a:lnTo>
                  <a:lnTo>
                    <a:pt x="9548" y="17050"/>
                  </a:lnTo>
                  <a:lnTo>
                    <a:pt x="9662" y="16846"/>
                  </a:lnTo>
                  <a:lnTo>
                    <a:pt x="9753" y="16618"/>
                  </a:lnTo>
                  <a:lnTo>
                    <a:pt x="9798" y="16368"/>
                  </a:lnTo>
                  <a:lnTo>
                    <a:pt x="10526" y="1228"/>
                  </a:lnTo>
                  <a:lnTo>
                    <a:pt x="10526" y="1160"/>
                  </a:lnTo>
                  <a:lnTo>
                    <a:pt x="10503" y="933"/>
                  </a:lnTo>
                  <a:lnTo>
                    <a:pt x="10435" y="705"/>
                  </a:lnTo>
                  <a:lnTo>
                    <a:pt x="10321" y="524"/>
                  </a:lnTo>
                  <a:lnTo>
                    <a:pt x="10185" y="342"/>
                  </a:lnTo>
                  <a:lnTo>
                    <a:pt x="10003" y="205"/>
                  </a:lnTo>
                  <a:lnTo>
                    <a:pt x="9821" y="92"/>
                  </a:lnTo>
                  <a:lnTo>
                    <a:pt x="9594" y="23"/>
                  </a:lnTo>
                  <a:lnTo>
                    <a:pt x="9366" y="1"/>
                  </a:lnTo>
                  <a:close/>
                </a:path>
              </a:pathLst>
            </a:custGeom>
            <a:solidFill>
              <a:srgbClr val="FBE6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430;p116">
              <a:extLst>
                <a:ext uri="{FF2B5EF4-FFF2-40B4-BE49-F238E27FC236}">
                  <a16:creationId xmlns:a16="http://schemas.microsoft.com/office/drawing/2014/main" id="{618EB4B6-67CD-6A96-74E4-0CC2E48E76F4}"/>
                </a:ext>
              </a:extLst>
            </p:cNvPr>
            <p:cNvSpPr/>
            <p:nvPr/>
          </p:nvSpPr>
          <p:spPr>
            <a:xfrm>
              <a:off x="2862325" y="1125250"/>
              <a:ext cx="263150" cy="439350"/>
            </a:xfrm>
            <a:custGeom>
              <a:avLst/>
              <a:gdLst/>
              <a:ahLst/>
              <a:cxnLst/>
              <a:rect l="l" t="t" r="r" b="b"/>
              <a:pathLst>
                <a:path w="10526" h="17574" fill="none" extrusionOk="0">
                  <a:moveTo>
                    <a:pt x="9366" y="1"/>
                  </a:moveTo>
                  <a:lnTo>
                    <a:pt x="9366" y="1"/>
                  </a:lnTo>
                  <a:lnTo>
                    <a:pt x="9343" y="1"/>
                  </a:lnTo>
                  <a:lnTo>
                    <a:pt x="2024" y="1"/>
                  </a:lnTo>
                  <a:lnTo>
                    <a:pt x="2024" y="1"/>
                  </a:lnTo>
                  <a:lnTo>
                    <a:pt x="1773" y="23"/>
                  </a:lnTo>
                  <a:lnTo>
                    <a:pt x="1546" y="114"/>
                  </a:lnTo>
                  <a:lnTo>
                    <a:pt x="1342" y="205"/>
                  </a:lnTo>
                  <a:lnTo>
                    <a:pt x="1137" y="364"/>
                  </a:lnTo>
                  <a:lnTo>
                    <a:pt x="978" y="546"/>
                  </a:lnTo>
                  <a:lnTo>
                    <a:pt x="864" y="751"/>
                  </a:lnTo>
                  <a:lnTo>
                    <a:pt x="773" y="978"/>
                  </a:lnTo>
                  <a:lnTo>
                    <a:pt x="728" y="1228"/>
                  </a:lnTo>
                  <a:lnTo>
                    <a:pt x="0" y="16368"/>
                  </a:lnTo>
                  <a:lnTo>
                    <a:pt x="0" y="16368"/>
                  </a:lnTo>
                  <a:lnTo>
                    <a:pt x="0" y="16414"/>
                  </a:lnTo>
                  <a:lnTo>
                    <a:pt x="0" y="16414"/>
                  </a:lnTo>
                  <a:lnTo>
                    <a:pt x="23" y="16641"/>
                  </a:lnTo>
                  <a:lnTo>
                    <a:pt x="91" y="16868"/>
                  </a:lnTo>
                  <a:lnTo>
                    <a:pt x="205" y="17073"/>
                  </a:lnTo>
                  <a:lnTo>
                    <a:pt x="341" y="17232"/>
                  </a:lnTo>
                  <a:lnTo>
                    <a:pt x="500" y="17391"/>
                  </a:lnTo>
                  <a:lnTo>
                    <a:pt x="705" y="17482"/>
                  </a:lnTo>
                  <a:lnTo>
                    <a:pt x="932" y="17550"/>
                  </a:lnTo>
                  <a:lnTo>
                    <a:pt x="1160" y="17573"/>
                  </a:lnTo>
                  <a:lnTo>
                    <a:pt x="1160" y="17573"/>
                  </a:lnTo>
                  <a:lnTo>
                    <a:pt x="1160" y="17573"/>
                  </a:lnTo>
                  <a:lnTo>
                    <a:pt x="8502" y="17573"/>
                  </a:lnTo>
                  <a:lnTo>
                    <a:pt x="8502" y="17573"/>
                  </a:lnTo>
                  <a:lnTo>
                    <a:pt x="8752" y="17550"/>
                  </a:lnTo>
                  <a:lnTo>
                    <a:pt x="8980" y="17482"/>
                  </a:lnTo>
                  <a:lnTo>
                    <a:pt x="9184" y="17369"/>
                  </a:lnTo>
                  <a:lnTo>
                    <a:pt x="9389" y="17232"/>
                  </a:lnTo>
                  <a:lnTo>
                    <a:pt x="9548" y="17050"/>
                  </a:lnTo>
                  <a:lnTo>
                    <a:pt x="9662" y="16846"/>
                  </a:lnTo>
                  <a:lnTo>
                    <a:pt x="9753" y="16618"/>
                  </a:lnTo>
                  <a:lnTo>
                    <a:pt x="9798" y="16368"/>
                  </a:lnTo>
                  <a:lnTo>
                    <a:pt x="10526" y="1228"/>
                  </a:lnTo>
                  <a:lnTo>
                    <a:pt x="10526" y="1228"/>
                  </a:lnTo>
                  <a:lnTo>
                    <a:pt x="10526" y="1160"/>
                  </a:lnTo>
                  <a:lnTo>
                    <a:pt x="10526" y="1160"/>
                  </a:lnTo>
                  <a:lnTo>
                    <a:pt x="10503" y="933"/>
                  </a:lnTo>
                  <a:lnTo>
                    <a:pt x="10435" y="705"/>
                  </a:lnTo>
                  <a:lnTo>
                    <a:pt x="10321" y="524"/>
                  </a:lnTo>
                  <a:lnTo>
                    <a:pt x="10185" y="342"/>
                  </a:lnTo>
                  <a:lnTo>
                    <a:pt x="10003" y="205"/>
                  </a:lnTo>
                  <a:lnTo>
                    <a:pt x="9821" y="92"/>
                  </a:lnTo>
                  <a:lnTo>
                    <a:pt x="9594" y="23"/>
                  </a:lnTo>
                  <a:lnTo>
                    <a:pt x="936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431;p116">
              <a:extLst>
                <a:ext uri="{FF2B5EF4-FFF2-40B4-BE49-F238E27FC236}">
                  <a16:creationId xmlns:a16="http://schemas.microsoft.com/office/drawing/2014/main" id="{AA9E174A-C1DE-E2C6-DC72-C6EBB29BE04A}"/>
                </a:ext>
              </a:extLst>
            </p:cNvPr>
            <p:cNvSpPr/>
            <p:nvPr/>
          </p:nvSpPr>
          <p:spPr>
            <a:xfrm>
              <a:off x="3228325" y="1086050"/>
              <a:ext cx="266000" cy="478550"/>
            </a:xfrm>
            <a:custGeom>
              <a:avLst/>
              <a:gdLst/>
              <a:ahLst/>
              <a:cxnLst/>
              <a:rect l="l" t="t" r="r" b="b"/>
              <a:pathLst>
                <a:path w="10640" h="19142" extrusionOk="0">
                  <a:moveTo>
                    <a:pt x="2137" y="0"/>
                  </a:moveTo>
                  <a:lnTo>
                    <a:pt x="1887" y="23"/>
                  </a:lnTo>
                  <a:lnTo>
                    <a:pt x="1637" y="91"/>
                  </a:lnTo>
                  <a:lnTo>
                    <a:pt x="1432" y="205"/>
                  </a:lnTo>
                  <a:lnTo>
                    <a:pt x="1250" y="341"/>
                  </a:lnTo>
                  <a:lnTo>
                    <a:pt x="1091" y="523"/>
                  </a:lnTo>
                  <a:lnTo>
                    <a:pt x="955" y="728"/>
                  </a:lnTo>
                  <a:lnTo>
                    <a:pt x="864" y="955"/>
                  </a:lnTo>
                  <a:lnTo>
                    <a:pt x="819" y="1205"/>
                  </a:lnTo>
                  <a:lnTo>
                    <a:pt x="0" y="17936"/>
                  </a:lnTo>
                  <a:lnTo>
                    <a:pt x="0" y="17982"/>
                  </a:lnTo>
                  <a:lnTo>
                    <a:pt x="23" y="18209"/>
                  </a:lnTo>
                  <a:lnTo>
                    <a:pt x="114" y="18436"/>
                  </a:lnTo>
                  <a:lnTo>
                    <a:pt x="205" y="18641"/>
                  </a:lnTo>
                  <a:lnTo>
                    <a:pt x="364" y="18800"/>
                  </a:lnTo>
                  <a:lnTo>
                    <a:pt x="523" y="18959"/>
                  </a:lnTo>
                  <a:lnTo>
                    <a:pt x="728" y="19050"/>
                  </a:lnTo>
                  <a:lnTo>
                    <a:pt x="955" y="19118"/>
                  </a:lnTo>
                  <a:lnTo>
                    <a:pt x="1182" y="19141"/>
                  </a:lnTo>
                  <a:lnTo>
                    <a:pt x="8525" y="19141"/>
                  </a:lnTo>
                  <a:lnTo>
                    <a:pt x="8775" y="19118"/>
                  </a:lnTo>
                  <a:lnTo>
                    <a:pt x="9025" y="19050"/>
                  </a:lnTo>
                  <a:lnTo>
                    <a:pt x="9230" y="18937"/>
                  </a:lnTo>
                  <a:lnTo>
                    <a:pt x="9434" y="18800"/>
                  </a:lnTo>
                  <a:lnTo>
                    <a:pt x="9593" y="18618"/>
                  </a:lnTo>
                  <a:lnTo>
                    <a:pt x="9707" y="18391"/>
                  </a:lnTo>
                  <a:lnTo>
                    <a:pt x="9798" y="18164"/>
                  </a:lnTo>
                  <a:lnTo>
                    <a:pt x="9843" y="17914"/>
                  </a:lnTo>
                  <a:lnTo>
                    <a:pt x="10639" y="1205"/>
                  </a:lnTo>
                  <a:lnTo>
                    <a:pt x="10639" y="1160"/>
                  </a:lnTo>
                  <a:lnTo>
                    <a:pt x="10594" y="932"/>
                  </a:lnTo>
                  <a:lnTo>
                    <a:pt x="10525" y="705"/>
                  </a:lnTo>
                  <a:lnTo>
                    <a:pt x="10434" y="500"/>
                  </a:lnTo>
                  <a:lnTo>
                    <a:pt x="10275" y="341"/>
                  </a:lnTo>
                  <a:lnTo>
                    <a:pt x="10116" y="182"/>
                  </a:lnTo>
                  <a:lnTo>
                    <a:pt x="9912" y="91"/>
                  </a:lnTo>
                  <a:lnTo>
                    <a:pt x="9684" y="23"/>
                  </a:lnTo>
                  <a:lnTo>
                    <a:pt x="9457" y="0"/>
                  </a:lnTo>
                  <a:close/>
                </a:path>
              </a:pathLst>
            </a:custGeom>
            <a:solidFill>
              <a:srgbClr val="FBE6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432;p116">
              <a:extLst>
                <a:ext uri="{FF2B5EF4-FFF2-40B4-BE49-F238E27FC236}">
                  <a16:creationId xmlns:a16="http://schemas.microsoft.com/office/drawing/2014/main" id="{A800F15C-1326-F9BB-86D3-12C26375A880}"/>
                </a:ext>
              </a:extLst>
            </p:cNvPr>
            <p:cNvSpPr/>
            <p:nvPr/>
          </p:nvSpPr>
          <p:spPr>
            <a:xfrm>
              <a:off x="3228325" y="1086050"/>
              <a:ext cx="266000" cy="478550"/>
            </a:xfrm>
            <a:custGeom>
              <a:avLst/>
              <a:gdLst/>
              <a:ahLst/>
              <a:cxnLst/>
              <a:rect l="l" t="t" r="r" b="b"/>
              <a:pathLst>
                <a:path w="10640" h="19142" fill="none" extrusionOk="0">
                  <a:moveTo>
                    <a:pt x="9457" y="0"/>
                  </a:moveTo>
                  <a:lnTo>
                    <a:pt x="9457" y="0"/>
                  </a:lnTo>
                  <a:lnTo>
                    <a:pt x="9457" y="0"/>
                  </a:lnTo>
                  <a:lnTo>
                    <a:pt x="2137" y="0"/>
                  </a:lnTo>
                  <a:lnTo>
                    <a:pt x="2137" y="0"/>
                  </a:lnTo>
                  <a:lnTo>
                    <a:pt x="1887" y="23"/>
                  </a:lnTo>
                  <a:lnTo>
                    <a:pt x="1637" y="91"/>
                  </a:lnTo>
                  <a:lnTo>
                    <a:pt x="1432" y="205"/>
                  </a:lnTo>
                  <a:lnTo>
                    <a:pt x="1250" y="341"/>
                  </a:lnTo>
                  <a:lnTo>
                    <a:pt x="1091" y="523"/>
                  </a:lnTo>
                  <a:lnTo>
                    <a:pt x="955" y="728"/>
                  </a:lnTo>
                  <a:lnTo>
                    <a:pt x="864" y="955"/>
                  </a:lnTo>
                  <a:lnTo>
                    <a:pt x="819" y="1205"/>
                  </a:lnTo>
                  <a:lnTo>
                    <a:pt x="0" y="17936"/>
                  </a:lnTo>
                  <a:lnTo>
                    <a:pt x="0" y="17936"/>
                  </a:lnTo>
                  <a:lnTo>
                    <a:pt x="0" y="17982"/>
                  </a:lnTo>
                  <a:lnTo>
                    <a:pt x="0" y="17982"/>
                  </a:lnTo>
                  <a:lnTo>
                    <a:pt x="23" y="18209"/>
                  </a:lnTo>
                  <a:lnTo>
                    <a:pt x="114" y="18436"/>
                  </a:lnTo>
                  <a:lnTo>
                    <a:pt x="205" y="18641"/>
                  </a:lnTo>
                  <a:lnTo>
                    <a:pt x="364" y="18800"/>
                  </a:lnTo>
                  <a:lnTo>
                    <a:pt x="523" y="18959"/>
                  </a:lnTo>
                  <a:lnTo>
                    <a:pt x="728" y="19050"/>
                  </a:lnTo>
                  <a:lnTo>
                    <a:pt x="955" y="19118"/>
                  </a:lnTo>
                  <a:lnTo>
                    <a:pt x="1182" y="19141"/>
                  </a:lnTo>
                  <a:lnTo>
                    <a:pt x="1182" y="19141"/>
                  </a:lnTo>
                  <a:lnTo>
                    <a:pt x="1182" y="19141"/>
                  </a:lnTo>
                  <a:lnTo>
                    <a:pt x="8502" y="19141"/>
                  </a:lnTo>
                  <a:lnTo>
                    <a:pt x="8502" y="19141"/>
                  </a:lnTo>
                  <a:lnTo>
                    <a:pt x="8525" y="19141"/>
                  </a:lnTo>
                  <a:lnTo>
                    <a:pt x="8525" y="19141"/>
                  </a:lnTo>
                  <a:lnTo>
                    <a:pt x="8775" y="19118"/>
                  </a:lnTo>
                  <a:lnTo>
                    <a:pt x="9025" y="19050"/>
                  </a:lnTo>
                  <a:lnTo>
                    <a:pt x="9230" y="18937"/>
                  </a:lnTo>
                  <a:lnTo>
                    <a:pt x="9434" y="18800"/>
                  </a:lnTo>
                  <a:lnTo>
                    <a:pt x="9593" y="18618"/>
                  </a:lnTo>
                  <a:lnTo>
                    <a:pt x="9707" y="18391"/>
                  </a:lnTo>
                  <a:lnTo>
                    <a:pt x="9798" y="18164"/>
                  </a:lnTo>
                  <a:lnTo>
                    <a:pt x="9843" y="17914"/>
                  </a:lnTo>
                  <a:lnTo>
                    <a:pt x="10639" y="1205"/>
                  </a:lnTo>
                  <a:lnTo>
                    <a:pt x="10639" y="1205"/>
                  </a:lnTo>
                  <a:lnTo>
                    <a:pt x="10639" y="1160"/>
                  </a:lnTo>
                  <a:lnTo>
                    <a:pt x="10639" y="1160"/>
                  </a:lnTo>
                  <a:lnTo>
                    <a:pt x="10594" y="932"/>
                  </a:lnTo>
                  <a:lnTo>
                    <a:pt x="10525" y="705"/>
                  </a:lnTo>
                  <a:lnTo>
                    <a:pt x="10434" y="500"/>
                  </a:lnTo>
                  <a:lnTo>
                    <a:pt x="10275" y="341"/>
                  </a:lnTo>
                  <a:lnTo>
                    <a:pt x="10116" y="182"/>
                  </a:lnTo>
                  <a:lnTo>
                    <a:pt x="9912" y="91"/>
                  </a:lnTo>
                  <a:lnTo>
                    <a:pt x="9684" y="23"/>
                  </a:lnTo>
                  <a:lnTo>
                    <a:pt x="945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433;p116">
              <a:extLst>
                <a:ext uri="{FF2B5EF4-FFF2-40B4-BE49-F238E27FC236}">
                  <a16:creationId xmlns:a16="http://schemas.microsoft.com/office/drawing/2014/main" id="{6F4D6BF7-5016-620C-29E3-33861ACCE2CD}"/>
                </a:ext>
              </a:extLst>
            </p:cNvPr>
            <p:cNvSpPr/>
            <p:nvPr/>
          </p:nvSpPr>
          <p:spPr>
            <a:xfrm>
              <a:off x="3595450" y="1050250"/>
              <a:ext cx="267125" cy="514350"/>
            </a:xfrm>
            <a:custGeom>
              <a:avLst/>
              <a:gdLst/>
              <a:ahLst/>
              <a:cxnLst/>
              <a:rect l="l" t="t" r="r" b="b"/>
              <a:pathLst>
                <a:path w="10685" h="20574" extrusionOk="0">
                  <a:moveTo>
                    <a:pt x="2183" y="0"/>
                  </a:moveTo>
                  <a:lnTo>
                    <a:pt x="1933" y="23"/>
                  </a:lnTo>
                  <a:lnTo>
                    <a:pt x="1705" y="91"/>
                  </a:lnTo>
                  <a:lnTo>
                    <a:pt x="1478" y="205"/>
                  </a:lnTo>
                  <a:lnTo>
                    <a:pt x="1296" y="341"/>
                  </a:lnTo>
                  <a:lnTo>
                    <a:pt x="1137" y="523"/>
                  </a:lnTo>
                  <a:lnTo>
                    <a:pt x="1001" y="727"/>
                  </a:lnTo>
                  <a:lnTo>
                    <a:pt x="932" y="955"/>
                  </a:lnTo>
                  <a:lnTo>
                    <a:pt x="887" y="1205"/>
                  </a:lnTo>
                  <a:lnTo>
                    <a:pt x="0" y="19368"/>
                  </a:lnTo>
                  <a:lnTo>
                    <a:pt x="0" y="19414"/>
                  </a:lnTo>
                  <a:lnTo>
                    <a:pt x="23" y="19664"/>
                  </a:lnTo>
                  <a:lnTo>
                    <a:pt x="91" y="19868"/>
                  </a:lnTo>
                  <a:lnTo>
                    <a:pt x="205" y="20073"/>
                  </a:lnTo>
                  <a:lnTo>
                    <a:pt x="341" y="20232"/>
                  </a:lnTo>
                  <a:lnTo>
                    <a:pt x="501" y="20391"/>
                  </a:lnTo>
                  <a:lnTo>
                    <a:pt x="705" y="20482"/>
                  </a:lnTo>
                  <a:lnTo>
                    <a:pt x="932" y="20550"/>
                  </a:lnTo>
                  <a:lnTo>
                    <a:pt x="1160" y="20573"/>
                  </a:lnTo>
                  <a:lnTo>
                    <a:pt x="8502" y="20573"/>
                  </a:lnTo>
                  <a:lnTo>
                    <a:pt x="8753" y="20550"/>
                  </a:lnTo>
                  <a:lnTo>
                    <a:pt x="8980" y="20482"/>
                  </a:lnTo>
                  <a:lnTo>
                    <a:pt x="9207" y="20369"/>
                  </a:lnTo>
                  <a:lnTo>
                    <a:pt x="9389" y="20232"/>
                  </a:lnTo>
                  <a:lnTo>
                    <a:pt x="9548" y="20028"/>
                  </a:lnTo>
                  <a:lnTo>
                    <a:pt x="9685" y="19823"/>
                  </a:lnTo>
                  <a:lnTo>
                    <a:pt x="9753" y="19596"/>
                  </a:lnTo>
                  <a:lnTo>
                    <a:pt x="9798" y="19346"/>
                  </a:lnTo>
                  <a:lnTo>
                    <a:pt x="10685" y="1205"/>
                  </a:lnTo>
                  <a:lnTo>
                    <a:pt x="10685" y="1159"/>
                  </a:lnTo>
                  <a:lnTo>
                    <a:pt x="10662" y="909"/>
                  </a:lnTo>
                  <a:lnTo>
                    <a:pt x="10594" y="705"/>
                  </a:lnTo>
                  <a:lnTo>
                    <a:pt x="10480" y="500"/>
                  </a:lnTo>
                  <a:lnTo>
                    <a:pt x="10344" y="341"/>
                  </a:lnTo>
                  <a:lnTo>
                    <a:pt x="10162" y="182"/>
                  </a:lnTo>
                  <a:lnTo>
                    <a:pt x="9957" y="91"/>
                  </a:lnTo>
                  <a:lnTo>
                    <a:pt x="9753" y="23"/>
                  </a:lnTo>
                  <a:lnTo>
                    <a:pt x="9503" y="0"/>
                  </a:lnTo>
                  <a:close/>
                </a:path>
              </a:pathLst>
            </a:custGeom>
            <a:solidFill>
              <a:srgbClr val="FBE6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434;p116">
              <a:extLst>
                <a:ext uri="{FF2B5EF4-FFF2-40B4-BE49-F238E27FC236}">
                  <a16:creationId xmlns:a16="http://schemas.microsoft.com/office/drawing/2014/main" id="{62316E97-CD21-64D3-3D20-1415052DD1FD}"/>
                </a:ext>
              </a:extLst>
            </p:cNvPr>
            <p:cNvSpPr/>
            <p:nvPr/>
          </p:nvSpPr>
          <p:spPr>
            <a:xfrm>
              <a:off x="3595450" y="1050250"/>
              <a:ext cx="267125" cy="514350"/>
            </a:xfrm>
            <a:custGeom>
              <a:avLst/>
              <a:gdLst/>
              <a:ahLst/>
              <a:cxnLst/>
              <a:rect l="l" t="t" r="r" b="b"/>
              <a:pathLst>
                <a:path w="10685" h="20574" fill="none" extrusionOk="0">
                  <a:moveTo>
                    <a:pt x="9503" y="0"/>
                  </a:moveTo>
                  <a:lnTo>
                    <a:pt x="9503" y="0"/>
                  </a:lnTo>
                  <a:lnTo>
                    <a:pt x="9503" y="0"/>
                  </a:lnTo>
                  <a:lnTo>
                    <a:pt x="2183" y="0"/>
                  </a:lnTo>
                  <a:lnTo>
                    <a:pt x="2183" y="0"/>
                  </a:lnTo>
                  <a:lnTo>
                    <a:pt x="1933" y="23"/>
                  </a:lnTo>
                  <a:lnTo>
                    <a:pt x="1705" y="91"/>
                  </a:lnTo>
                  <a:lnTo>
                    <a:pt x="1478" y="205"/>
                  </a:lnTo>
                  <a:lnTo>
                    <a:pt x="1296" y="341"/>
                  </a:lnTo>
                  <a:lnTo>
                    <a:pt x="1137" y="523"/>
                  </a:lnTo>
                  <a:lnTo>
                    <a:pt x="1001" y="727"/>
                  </a:lnTo>
                  <a:lnTo>
                    <a:pt x="932" y="955"/>
                  </a:lnTo>
                  <a:lnTo>
                    <a:pt x="887" y="1205"/>
                  </a:lnTo>
                  <a:lnTo>
                    <a:pt x="0" y="19368"/>
                  </a:lnTo>
                  <a:lnTo>
                    <a:pt x="0" y="19368"/>
                  </a:lnTo>
                  <a:lnTo>
                    <a:pt x="0" y="19414"/>
                  </a:lnTo>
                  <a:lnTo>
                    <a:pt x="0" y="19414"/>
                  </a:lnTo>
                  <a:lnTo>
                    <a:pt x="23" y="19664"/>
                  </a:lnTo>
                  <a:lnTo>
                    <a:pt x="91" y="19868"/>
                  </a:lnTo>
                  <a:lnTo>
                    <a:pt x="205" y="20073"/>
                  </a:lnTo>
                  <a:lnTo>
                    <a:pt x="341" y="20232"/>
                  </a:lnTo>
                  <a:lnTo>
                    <a:pt x="501" y="20391"/>
                  </a:lnTo>
                  <a:lnTo>
                    <a:pt x="705" y="20482"/>
                  </a:lnTo>
                  <a:lnTo>
                    <a:pt x="932" y="20550"/>
                  </a:lnTo>
                  <a:lnTo>
                    <a:pt x="1160" y="20573"/>
                  </a:lnTo>
                  <a:lnTo>
                    <a:pt x="1160" y="20573"/>
                  </a:lnTo>
                  <a:lnTo>
                    <a:pt x="1160" y="20573"/>
                  </a:lnTo>
                  <a:lnTo>
                    <a:pt x="8480" y="20573"/>
                  </a:lnTo>
                  <a:lnTo>
                    <a:pt x="8480" y="20573"/>
                  </a:lnTo>
                  <a:lnTo>
                    <a:pt x="8502" y="20573"/>
                  </a:lnTo>
                  <a:lnTo>
                    <a:pt x="8502" y="20573"/>
                  </a:lnTo>
                  <a:lnTo>
                    <a:pt x="8753" y="20550"/>
                  </a:lnTo>
                  <a:lnTo>
                    <a:pt x="8980" y="20482"/>
                  </a:lnTo>
                  <a:lnTo>
                    <a:pt x="9207" y="20369"/>
                  </a:lnTo>
                  <a:lnTo>
                    <a:pt x="9389" y="20232"/>
                  </a:lnTo>
                  <a:lnTo>
                    <a:pt x="9548" y="20028"/>
                  </a:lnTo>
                  <a:lnTo>
                    <a:pt x="9685" y="19823"/>
                  </a:lnTo>
                  <a:lnTo>
                    <a:pt x="9753" y="19596"/>
                  </a:lnTo>
                  <a:lnTo>
                    <a:pt x="9798" y="19346"/>
                  </a:lnTo>
                  <a:lnTo>
                    <a:pt x="10685" y="1205"/>
                  </a:lnTo>
                  <a:lnTo>
                    <a:pt x="10685" y="1205"/>
                  </a:lnTo>
                  <a:lnTo>
                    <a:pt x="10685" y="1159"/>
                  </a:lnTo>
                  <a:lnTo>
                    <a:pt x="10685" y="1159"/>
                  </a:lnTo>
                  <a:lnTo>
                    <a:pt x="10662" y="909"/>
                  </a:lnTo>
                  <a:lnTo>
                    <a:pt x="10594" y="705"/>
                  </a:lnTo>
                  <a:lnTo>
                    <a:pt x="10480" y="500"/>
                  </a:lnTo>
                  <a:lnTo>
                    <a:pt x="10344" y="341"/>
                  </a:lnTo>
                  <a:lnTo>
                    <a:pt x="10162" y="182"/>
                  </a:lnTo>
                  <a:lnTo>
                    <a:pt x="9957" y="91"/>
                  </a:lnTo>
                  <a:lnTo>
                    <a:pt x="9753" y="23"/>
                  </a:lnTo>
                  <a:lnTo>
                    <a:pt x="950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435;p116">
              <a:extLst>
                <a:ext uri="{FF2B5EF4-FFF2-40B4-BE49-F238E27FC236}">
                  <a16:creationId xmlns:a16="http://schemas.microsoft.com/office/drawing/2014/main" id="{03F4DD61-C674-8D5B-B5CE-81ECB207D5C5}"/>
                </a:ext>
              </a:extLst>
            </p:cNvPr>
            <p:cNvSpPr/>
            <p:nvPr/>
          </p:nvSpPr>
          <p:spPr>
            <a:xfrm>
              <a:off x="3961450" y="911575"/>
              <a:ext cx="273950" cy="653025"/>
            </a:xfrm>
            <a:custGeom>
              <a:avLst/>
              <a:gdLst/>
              <a:ahLst/>
              <a:cxnLst/>
              <a:rect l="l" t="t" r="r" b="b"/>
              <a:pathLst>
                <a:path w="10958" h="26121" extrusionOk="0">
                  <a:moveTo>
                    <a:pt x="2455" y="0"/>
                  </a:moveTo>
                  <a:lnTo>
                    <a:pt x="2205" y="23"/>
                  </a:lnTo>
                  <a:lnTo>
                    <a:pt x="1978" y="91"/>
                  </a:lnTo>
                  <a:lnTo>
                    <a:pt x="1773" y="205"/>
                  </a:lnTo>
                  <a:lnTo>
                    <a:pt x="1569" y="364"/>
                  </a:lnTo>
                  <a:lnTo>
                    <a:pt x="1410" y="546"/>
                  </a:lnTo>
                  <a:lnTo>
                    <a:pt x="1296" y="750"/>
                  </a:lnTo>
                  <a:lnTo>
                    <a:pt x="1205" y="978"/>
                  </a:lnTo>
                  <a:lnTo>
                    <a:pt x="1160" y="1228"/>
                  </a:lnTo>
                  <a:lnTo>
                    <a:pt x="0" y="24915"/>
                  </a:lnTo>
                  <a:lnTo>
                    <a:pt x="0" y="24961"/>
                  </a:lnTo>
                  <a:lnTo>
                    <a:pt x="23" y="25188"/>
                  </a:lnTo>
                  <a:lnTo>
                    <a:pt x="91" y="25415"/>
                  </a:lnTo>
                  <a:lnTo>
                    <a:pt x="205" y="25620"/>
                  </a:lnTo>
                  <a:lnTo>
                    <a:pt x="364" y="25779"/>
                  </a:lnTo>
                  <a:lnTo>
                    <a:pt x="523" y="25938"/>
                  </a:lnTo>
                  <a:lnTo>
                    <a:pt x="728" y="26029"/>
                  </a:lnTo>
                  <a:lnTo>
                    <a:pt x="955" y="26097"/>
                  </a:lnTo>
                  <a:lnTo>
                    <a:pt x="1182" y="26120"/>
                  </a:lnTo>
                  <a:lnTo>
                    <a:pt x="8502" y="26120"/>
                  </a:lnTo>
                  <a:lnTo>
                    <a:pt x="8752" y="26097"/>
                  </a:lnTo>
                  <a:lnTo>
                    <a:pt x="9002" y="26029"/>
                  </a:lnTo>
                  <a:lnTo>
                    <a:pt x="9207" y="25916"/>
                  </a:lnTo>
                  <a:lnTo>
                    <a:pt x="9412" y="25756"/>
                  </a:lnTo>
                  <a:lnTo>
                    <a:pt x="9548" y="25575"/>
                  </a:lnTo>
                  <a:lnTo>
                    <a:pt x="9684" y="25370"/>
                  </a:lnTo>
                  <a:lnTo>
                    <a:pt x="9775" y="25143"/>
                  </a:lnTo>
                  <a:lnTo>
                    <a:pt x="9798" y="24893"/>
                  </a:lnTo>
                  <a:lnTo>
                    <a:pt x="10957" y="1228"/>
                  </a:lnTo>
                  <a:lnTo>
                    <a:pt x="10957" y="1160"/>
                  </a:lnTo>
                  <a:lnTo>
                    <a:pt x="10935" y="932"/>
                  </a:lnTo>
                  <a:lnTo>
                    <a:pt x="10866" y="705"/>
                  </a:lnTo>
                  <a:lnTo>
                    <a:pt x="10753" y="523"/>
                  </a:lnTo>
                  <a:lnTo>
                    <a:pt x="10616" y="341"/>
                  </a:lnTo>
                  <a:lnTo>
                    <a:pt x="10435" y="205"/>
                  </a:lnTo>
                  <a:lnTo>
                    <a:pt x="10253" y="91"/>
                  </a:lnTo>
                  <a:lnTo>
                    <a:pt x="10025" y="23"/>
                  </a:lnTo>
                  <a:lnTo>
                    <a:pt x="97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436;p116">
              <a:extLst>
                <a:ext uri="{FF2B5EF4-FFF2-40B4-BE49-F238E27FC236}">
                  <a16:creationId xmlns:a16="http://schemas.microsoft.com/office/drawing/2014/main" id="{6BB8E784-6ACC-CBDF-5221-E843A56474EA}"/>
                </a:ext>
              </a:extLst>
            </p:cNvPr>
            <p:cNvSpPr/>
            <p:nvPr/>
          </p:nvSpPr>
          <p:spPr>
            <a:xfrm>
              <a:off x="4092725" y="805300"/>
              <a:ext cx="52875" cy="47200"/>
            </a:xfrm>
            <a:custGeom>
              <a:avLst/>
              <a:gdLst/>
              <a:ahLst/>
              <a:cxnLst/>
              <a:rect l="l" t="t" r="r" b="b"/>
              <a:pathLst>
                <a:path w="2115" h="1888" extrusionOk="0">
                  <a:moveTo>
                    <a:pt x="341" y="0"/>
                  </a:moveTo>
                  <a:lnTo>
                    <a:pt x="273" y="23"/>
                  </a:lnTo>
                  <a:lnTo>
                    <a:pt x="205" y="46"/>
                  </a:lnTo>
                  <a:lnTo>
                    <a:pt x="137" y="91"/>
                  </a:lnTo>
                  <a:lnTo>
                    <a:pt x="91" y="159"/>
                  </a:lnTo>
                  <a:lnTo>
                    <a:pt x="46" y="228"/>
                  </a:lnTo>
                  <a:lnTo>
                    <a:pt x="23" y="296"/>
                  </a:lnTo>
                  <a:lnTo>
                    <a:pt x="0" y="364"/>
                  </a:lnTo>
                  <a:lnTo>
                    <a:pt x="23" y="500"/>
                  </a:lnTo>
                  <a:lnTo>
                    <a:pt x="69" y="591"/>
                  </a:lnTo>
                  <a:lnTo>
                    <a:pt x="682" y="1705"/>
                  </a:lnTo>
                  <a:lnTo>
                    <a:pt x="728" y="1773"/>
                  </a:lnTo>
                  <a:lnTo>
                    <a:pt x="796" y="1819"/>
                  </a:lnTo>
                  <a:lnTo>
                    <a:pt x="842" y="1864"/>
                  </a:lnTo>
                  <a:lnTo>
                    <a:pt x="933" y="1887"/>
                  </a:lnTo>
                  <a:lnTo>
                    <a:pt x="1069" y="1887"/>
                  </a:lnTo>
                  <a:lnTo>
                    <a:pt x="1137" y="1864"/>
                  </a:lnTo>
                  <a:lnTo>
                    <a:pt x="1228" y="1842"/>
                  </a:lnTo>
                  <a:lnTo>
                    <a:pt x="1296" y="1773"/>
                  </a:lnTo>
                  <a:lnTo>
                    <a:pt x="1342" y="1705"/>
                  </a:lnTo>
                  <a:lnTo>
                    <a:pt x="2046" y="591"/>
                  </a:lnTo>
                  <a:lnTo>
                    <a:pt x="2069" y="523"/>
                  </a:lnTo>
                  <a:lnTo>
                    <a:pt x="2092" y="455"/>
                  </a:lnTo>
                  <a:lnTo>
                    <a:pt x="2115" y="387"/>
                  </a:lnTo>
                  <a:lnTo>
                    <a:pt x="2092" y="296"/>
                  </a:lnTo>
                  <a:lnTo>
                    <a:pt x="2069" y="228"/>
                  </a:lnTo>
                  <a:lnTo>
                    <a:pt x="2024" y="159"/>
                  </a:lnTo>
                  <a:lnTo>
                    <a:pt x="1978" y="91"/>
                  </a:lnTo>
                  <a:lnTo>
                    <a:pt x="1910" y="46"/>
                  </a:lnTo>
                  <a:lnTo>
                    <a:pt x="18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437;p116">
              <a:extLst>
                <a:ext uri="{FF2B5EF4-FFF2-40B4-BE49-F238E27FC236}">
                  <a16:creationId xmlns:a16="http://schemas.microsoft.com/office/drawing/2014/main" id="{3C34B253-160E-5253-383B-A21399000000}"/>
                </a:ext>
              </a:extLst>
            </p:cNvPr>
            <p:cNvSpPr/>
            <p:nvPr/>
          </p:nvSpPr>
          <p:spPr>
            <a:xfrm>
              <a:off x="4328000" y="1004775"/>
              <a:ext cx="269425" cy="559825"/>
            </a:xfrm>
            <a:custGeom>
              <a:avLst/>
              <a:gdLst/>
              <a:ahLst/>
              <a:cxnLst/>
              <a:rect l="l" t="t" r="r" b="b"/>
              <a:pathLst>
                <a:path w="10777" h="22393" extrusionOk="0">
                  <a:moveTo>
                    <a:pt x="2274" y="0"/>
                  </a:moveTo>
                  <a:lnTo>
                    <a:pt x="2024" y="46"/>
                  </a:lnTo>
                  <a:lnTo>
                    <a:pt x="1797" y="114"/>
                  </a:lnTo>
                  <a:lnTo>
                    <a:pt x="1569" y="228"/>
                  </a:lnTo>
                  <a:lnTo>
                    <a:pt x="1387" y="364"/>
                  </a:lnTo>
                  <a:lnTo>
                    <a:pt x="1228" y="546"/>
                  </a:lnTo>
                  <a:lnTo>
                    <a:pt x="1115" y="751"/>
                  </a:lnTo>
                  <a:lnTo>
                    <a:pt x="1024" y="978"/>
                  </a:lnTo>
                  <a:lnTo>
                    <a:pt x="978" y="1228"/>
                  </a:lnTo>
                  <a:lnTo>
                    <a:pt x="1" y="21187"/>
                  </a:lnTo>
                  <a:lnTo>
                    <a:pt x="1" y="21233"/>
                  </a:lnTo>
                  <a:lnTo>
                    <a:pt x="24" y="21460"/>
                  </a:lnTo>
                  <a:lnTo>
                    <a:pt x="92" y="21687"/>
                  </a:lnTo>
                  <a:lnTo>
                    <a:pt x="205" y="21892"/>
                  </a:lnTo>
                  <a:lnTo>
                    <a:pt x="342" y="22051"/>
                  </a:lnTo>
                  <a:lnTo>
                    <a:pt x="524" y="22210"/>
                  </a:lnTo>
                  <a:lnTo>
                    <a:pt x="728" y="22301"/>
                  </a:lnTo>
                  <a:lnTo>
                    <a:pt x="933" y="22369"/>
                  </a:lnTo>
                  <a:lnTo>
                    <a:pt x="1183" y="22392"/>
                  </a:lnTo>
                  <a:lnTo>
                    <a:pt x="8503" y="22392"/>
                  </a:lnTo>
                  <a:lnTo>
                    <a:pt x="8753" y="22369"/>
                  </a:lnTo>
                  <a:lnTo>
                    <a:pt x="8980" y="22301"/>
                  </a:lnTo>
                  <a:lnTo>
                    <a:pt x="9208" y="22188"/>
                  </a:lnTo>
                  <a:lnTo>
                    <a:pt x="9389" y="22028"/>
                  </a:lnTo>
                  <a:lnTo>
                    <a:pt x="9549" y="21847"/>
                  </a:lnTo>
                  <a:lnTo>
                    <a:pt x="9662" y="21642"/>
                  </a:lnTo>
                  <a:lnTo>
                    <a:pt x="9753" y="21415"/>
                  </a:lnTo>
                  <a:lnTo>
                    <a:pt x="9799" y="21165"/>
                  </a:lnTo>
                  <a:lnTo>
                    <a:pt x="10776" y="1228"/>
                  </a:lnTo>
                  <a:lnTo>
                    <a:pt x="10776" y="1183"/>
                  </a:lnTo>
                  <a:lnTo>
                    <a:pt x="10753" y="932"/>
                  </a:lnTo>
                  <a:lnTo>
                    <a:pt x="10685" y="728"/>
                  </a:lnTo>
                  <a:lnTo>
                    <a:pt x="10571" y="523"/>
                  </a:lnTo>
                  <a:lnTo>
                    <a:pt x="10435" y="341"/>
                  </a:lnTo>
                  <a:lnTo>
                    <a:pt x="10253" y="205"/>
                  </a:lnTo>
                  <a:lnTo>
                    <a:pt x="10071" y="91"/>
                  </a:lnTo>
                  <a:lnTo>
                    <a:pt x="9844" y="23"/>
                  </a:lnTo>
                  <a:lnTo>
                    <a:pt x="9617" y="0"/>
                  </a:lnTo>
                  <a:close/>
                </a:path>
              </a:pathLst>
            </a:custGeom>
            <a:solidFill>
              <a:srgbClr val="FBE6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438;p116">
              <a:extLst>
                <a:ext uri="{FF2B5EF4-FFF2-40B4-BE49-F238E27FC236}">
                  <a16:creationId xmlns:a16="http://schemas.microsoft.com/office/drawing/2014/main" id="{713A82F1-4E13-B18B-EAB7-B176D3542373}"/>
                </a:ext>
              </a:extLst>
            </p:cNvPr>
            <p:cNvSpPr/>
            <p:nvPr/>
          </p:nvSpPr>
          <p:spPr>
            <a:xfrm>
              <a:off x="4328000" y="1004775"/>
              <a:ext cx="269425" cy="559825"/>
            </a:xfrm>
            <a:custGeom>
              <a:avLst/>
              <a:gdLst/>
              <a:ahLst/>
              <a:cxnLst/>
              <a:rect l="l" t="t" r="r" b="b"/>
              <a:pathLst>
                <a:path w="10777" h="22393" fill="none" extrusionOk="0">
                  <a:moveTo>
                    <a:pt x="9617" y="0"/>
                  </a:moveTo>
                  <a:lnTo>
                    <a:pt x="9617" y="0"/>
                  </a:lnTo>
                  <a:lnTo>
                    <a:pt x="9594" y="0"/>
                  </a:lnTo>
                  <a:lnTo>
                    <a:pt x="2274" y="0"/>
                  </a:lnTo>
                  <a:lnTo>
                    <a:pt x="2274" y="0"/>
                  </a:lnTo>
                  <a:lnTo>
                    <a:pt x="2024" y="46"/>
                  </a:lnTo>
                  <a:lnTo>
                    <a:pt x="1797" y="114"/>
                  </a:lnTo>
                  <a:lnTo>
                    <a:pt x="1569" y="228"/>
                  </a:lnTo>
                  <a:lnTo>
                    <a:pt x="1387" y="364"/>
                  </a:lnTo>
                  <a:lnTo>
                    <a:pt x="1228" y="546"/>
                  </a:lnTo>
                  <a:lnTo>
                    <a:pt x="1115" y="751"/>
                  </a:lnTo>
                  <a:lnTo>
                    <a:pt x="1024" y="978"/>
                  </a:lnTo>
                  <a:lnTo>
                    <a:pt x="978" y="1228"/>
                  </a:lnTo>
                  <a:lnTo>
                    <a:pt x="1" y="21187"/>
                  </a:lnTo>
                  <a:lnTo>
                    <a:pt x="1" y="21187"/>
                  </a:lnTo>
                  <a:lnTo>
                    <a:pt x="1" y="21233"/>
                  </a:lnTo>
                  <a:lnTo>
                    <a:pt x="1" y="21233"/>
                  </a:lnTo>
                  <a:lnTo>
                    <a:pt x="24" y="21460"/>
                  </a:lnTo>
                  <a:lnTo>
                    <a:pt x="92" y="21687"/>
                  </a:lnTo>
                  <a:lnTo>
                    <a:pt x="205" y="21892"/>
                  </a:lnTo>
                  <a:lnTo>
                    <a:pt x="342" y="22051"/>
                  </a:lnTo>
                  <a:lnTo>
                    <a:pt x="524" y="22210"/>
                  </a:lnTo>
                  <a:lnTo>
                    <a:pt x="728" y="22301"/>
                  </a:lnTo>
                  <a:lnTo>
                    <a:pt x="933" y="22369"/>
                  </a:lnTo>
                  <a:lnTo>
                    <a:pt x="1183" y="22392"/>
                  </a:lnTo>
                  <a:lnTo>
                    <a:pt x="1183" y="22392"/>
                  </a:lnTo>
                  <a:lnTo>
                    <a:pt x="1183" y="22392"/>
                  </a:lnTo>
                  <a:lnTo>
                    <a:pt x="8503" y="22392"/>
                  </a:lnTo>
                  <a:lnTo>
                    <a:pt x="8503" y="22392"/>
                  </a:lnTo>
                  <a:lnTo>
                    <a:pt x="8753" y="22369"/>
                  </a:lnTo>
                  <a:lnTo>
                    <a:pt x="8980" y="22301"/>
                  </a:lnTo>
                  <a:lnTo>
                    <a:pt x="9208" y="22188"/>
                  </a:lnTo>
                  <a:lnTo>
                    <a:pt x="9389" y="22028"/>
                  </a:lnTo>
                  <a:lnTo>
                    <a:pt x="9549" y="21847"/>
                  </a:lnTo>
                  <a:lnTo>
                    <a:pt x="9662" y="21642"/>
                  </a:lnTo>
                  <a:lnTo>
                    <a:pt x="9753" y="21415"/>
                  </a:lnTo>
                  <a:lnTo>
                    <a:pt x="9799" y="21165"/>
                  </a:lnTo>
                  <a:lnTo>
                    <a:pt x="10776" y="1228"/>
                  </a:lnTo>
                  <a:lnTo>
                    <a:pt x="10776" y="1228"/>
                  </a:lnTo>
                  <a:lnTo>
                    <a:pt x="10776" y="1183"/>
                  </a:lnTo>
                  <a:lnTo>
                    <a:pt x="10776" y="1183"/>
                  </a:lnTo>
                  <a:lnTo>
                    <a:pt x="10753" y="932"/>
                  </a:lnTo>
                  <a:lnTo>
                    <a:pt x="10685" y="728"/>
                  </a:lnTo>
                  <a:lnTo>
                    <a:pt x="10571" y="523"/>
                  </a:lnTo>
                  <a:lnTo>
                    <a:pt x="10435" y="341"/>
                  </a:lnTo>
                  <a:lnTo>
                    <a:pt x="10253" y="205"/>
                  </a:lnTo>
                  <a:lnTo>
                    <a:pt x="10071" y="91"/>
                  </a:lnTo>
                  <a:lnTo>
                    <a:pt x="9844" y="23"/>
                  </a:lnTo>
                  <a:lnTo>
                    <a:pt x="96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439;p116">
              <a:extLst>
                <a:ext uri="{FF2B5EF4-FFF2-40B4-BE49-F238E27FC236}">
                  <a16:creationId xmlns:a16="http://schemas.microsoft.com/office/drawing/2014/main" id="{AEBE510E-7332-21DD-5171-F3D076AFEEE6}"/>
                </a:ext>
              </a:extLst>
            </p:cNvPr>
            <p:cNvSpPr/>
            <p:nvPr/>
          </p:nvSpPr>
          <p:spPr>
            <a:xfrm>
              <a:off x="2490075" y="1644125"/>
              <a:ext cx="2077225" cy="19925"/>
            </a:xfrm>
            <a:custGeom>
              <a:avLst/>
              <a:gdLst/>
              <a:ahLst/>
              <a:cxnLst/>
              <a:rect l="l" t="t" r="r" b="b"/>
              <a:pathLst>
                <a:path w="83089" h="797" extrusionOk="0">
                  <a:moveTo>
                    <a:pt x="364" y="1"/>
                  </a:moveTo>
                  <a:lnTo>
                    <a:pt x="273" y="23"/>
                  </a:lnTo>
                  <a:lnTo>
                    <a:pt x="205" y="69"/>
                  </a:lnTo>
                  <a:lnTo>
                    <a:pt x="137" y="114"/>
                  </a:lnTo>
                  <a:lnTo>
                    <a:pt x="91" y="183"/>
                  </a:lnTo>
                  <a:lnTo>
                    <a:pt x="46" y="251"/>
                  </a:lnTo>
                  <a:lnTo>
                    <a:pt x="23" y="319"/>
                  </a:lnTo>
                  <a:lnTo>
                    <a:pt x="0" y="410"/>
                  </a:lnTo>
                  <a:lnTo>
                    <a:pt x="0" y="433"/>
                  </a:lnTo>
                  <a:lnTo>
                    <a:pt x="23" y="501"/>
                  </a:lnTo>
                  <a:lnTo>
                    <a:pt x="46" y="569"/>
                  </a:lnTo>
                  <a:lnTo>
                    <a:pt x="69" y="637"/>
                  </a:lnTo>
                  <a:lnTo>
                    <a:pt x="114" y="705"/>
                  </a:lnTo>
                  <a:lnTo>
                    <a:pt x="182" y="751"/>
                  </a:lnTo>
                  <a:lnTo>
                    <a:pt x="251" y="774"/>
                  </a:lnTo>
                  <a:lnTo>
                    <a:pt x="319" y="796"/>
                  </a:lnTo>
                  <a:lnTo>
                    <a:pt x="82747" y="796"/>
                  </a:lnTo>
                  <a:lnTo>
                    <a:pt x="82815" y="774"/>
                  </a:lnTo>
                  <a:lnTo>
                    <a:pt x="82884" y="728"/>
                  </a:lnTo>
                  <a:lnTo>
                    <a:pt x="82952" y="683"/>
                  </a:lnTo>
                  <a:lnTo>
                    <a:pt x="82997" y="637"/>
                  </a:lnTo>
                  <a:lnTo>
                    <a:pt x="83043" y="569"/>
                  </a:lnTo>
                  <a:lnTo>
                    <a:pt x="83066" y="478"/>
                  </a:lnTo>
                  <a:lnTo>
                    <a:pt x="83088" y="410"/>
                  </a:lnTo>
                  <a:lnTo>
                    <a:pt x="83088" y="364"/>
                  </a:lnTo>
                  <a:lnTo>
                    <a:pt x="83066" y="296"/>
                  </a:lnTo>
                  <a:lnTo>
                    <a:pt x="83043" y="228"/>
                  </a:lnTo>
                  <a:lnTo>
                    <a:pt x="83020" y="160"/>
                  </a:lnTo>
                  <a:lnTo>
                    <a:pt x="82975" y="114"/>
                  </a:lnTo>
                  <a:lnTo>
                    <a:pt x="82906" y="69"/>
                  </a:lnTo>
                  <a:lnTo>
                    <a:pt x="82838" y="23"/>
                  </a:lnTo>
                  <a:lnTo>
                    <a:pt x="827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440;p116">
              <a:extLst>
                <a:ext uri="{FF2B5EF4-FFF2-40B4-BE49-F238E27FC236}">
                  <a16:creationId xmlns:a16="http://schemas.microsoft.com/office/drawing/2014/main" id="{C0CB4D2E-E9C1-4A42-B130-E28F54ABBC51}"/>
                </a:ext>
              </a:extLst>
            </p:cNvPr>
            <p:cNvSpPr/>
            <p:nvPr/>
          </p:nvSpPr>
          <p:spPr>
            <a:xfrm>
              <a:off x="2490075" y="1644125"/>
              <a:ext cx="2077225" cy="19925"/>
            </a:xfrm>
            <a:custGeom>
              <a:avLst/>
              <a:gdLst/>
              <a:ahLst/>
              <a:cxnLst/>
              <a:rect l="l" t="t" r="r" b="b"/>
              <a:pathLst>
                <a:path w="83089" h="797" fill="none" extrusionOk="0">
                  <a:moveTo>
                    <a:pt x="82702" y="1"/>
                  </a:moveTo>
                  <a:lnTo>
                    <a:pt x="82702" y="1"/>
                  </a:lnTo>
                  <a:lnTo>
                    <a:pt x="82702" y="1"/>
                  </a:lnTo>
                  <a:lnTo>
                    <a:pt x="432" y="1"/>
                  </a:lnTo>
                  <a:lnTo>
                    <a:pt x="432" y="1"/>
                  </a:lnTo>
                  <a:lnTo>
                    <a:pt x="364" y="1"/>
                  </a:lnTo>
                  <a:lnTo>
                    <a:pt x="273" y="23"/>
                  </a:lnTo>
                  <a:lnTo>
                    <a:pt x="205" y="69"/>
                  </a:lnTo>
                  <a:lnTo>
                    <a:pt x="137" y="114"/>
                  </a:lnTo>
                  <a:lnTo>
                    <a:pt x="91" y="183"/>
                  </a:lnTo>
                  <a:lnTo>
                    <a:pt x="46" y="251"/>
                  </a:lnTo>
                  <a:lnTo>
                    <a:pt x="23" y="319"/>
                  </a:lnTo>
                  <a:lnTo>
                    <a:pt x="0" y="410"/>
                  </a:lnTo>
                  <a:lnTo>
                    <a:pt x="0" y="410"/>
                  </a:lnTo>
                  <a:lnTo>
                    <a:pt x="0" y="433"/>
                  </a:lnTo>
                  <a:lnTo>
                    <a:pt x="0" y="433"/>
                  </a:lnTo>
                  <a:lnTo>
                    <a:pt x="23" y="501"/>
                  </a:lnTo>
                  <a:lnTo>
                    <a:pt x="46" y="569"/>
                  </a:lnTo>
                  <a:lnTo>
                    <a:pt x="69" y="637"/>
                  </a:lnTo>
                  <a:lnTo>
                    <a:pt x="114" y="705"/>
                  </a:lnTo>
                  <a:lnTo>
                    <a:pt x="182" y="751"/>
                  </a:lnTo>
                  <a:lnTo>
                    <a:pt x="251" y="774"/>
                  </a:lnTo>
                  <a:lnTo>
                    <a:pt x="319" y="796"/>
                  </a:lnTo>
                  <a:lnTo>
                    <a:pt x="387" y="796"/>
                  </a:lnTo>
                  <a:lnTo>
                    <a:pt x="387" y="796"/>
                  </a:lnTo>
                  <a:lnTo>
                    <a:pt x="387" y="796"/>
                  </a:lnTo>
                  <a:lnTo>
                    <a:pt x="82656" y="796"/>
                  </a:lnTo>
                  <a:lnTo>
                    <a:pt x="82656" y="796"/>
                  </a:lnTo>
                  <a:lnTo>
                    <a:pt x="82747" y="796"/>
                  </a:lnTo>
                  <a:lnTo>
                    <a:pt x="82815" y="774"/>
                  </a:lnTo>
                  <a:lnTo>
                    <a:pt x="82884" y="728"/>
                  </a:lnTo>
                  <a:lnTo>
                    <a:pt x="82952" y="683"/>
                  </a:lnTo>
                  <a:lnTo>
                    <a:pt x="82997" y="637"/>
                  </a:lnTo>
                  <a:lnTo>
                    <a:pt x="83043" y="569"/>
                  </a:lnTo>
                  <a:lnTo>
                    <a:pt x="83066" y="478"/>
                  </a:lnTo>
                  <a:lnTo>
                    <a:pt x="83088" y="410"/>
                  </a:lnTo>
                  <a:lnTo>
                    <a:pt x="83088" y="410"/>
                  </a:lnTo>
                  <a:lnTo>
                    <a:pt x="83088" y="364"/>
                  </a:lnTo>
                  <a:lnTo>
                    <a:pt x="83088" y="364"/>
                  </a:lnTo>
                  <a:lnTo>
                    <a:pt x="83066" y="296"/>
                  </a:lnTo>
                  <a:lnTo>
                    <a:pt x="83043" y="228"/>
                  </a:lnTo>
                  <a:lnTo>
                    <a:pt x="83020" y="160"/>
                  </a:lnTo>
                  <a:lnTo>
                    <a:pt x="82975" y="114"/>
                  </a:lnTo>
                  <a:lnTo>
                    <a:pt x="82906" y="69"/>
                  </a:lnTo>
                  <a:lnTo>
                    <a:pt x="82838" y="23"/>
                  </a:lnTo>
                  <a:lnTo>
                    <a:pt x="82770" y="1"/>
                  </a:lnTo>
                  <a:lnTo>
                    <a:pt x="8270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441;p116">
              <a:extLst>
                <a:ext uri="{FF2B5EF4-FFF2-40B4-BE49-F238E27FC236}">
                  <a16:creationId xmlns:a16="http://schemas.microsoft.com/office/drawing/2014/main" id="{7C297CD4-4409-2CD9-4F99-CDDB10BEF196}"/>
                </a:ext>
              </a:extLst>
            </p:cNvPr>
            <p:cNvSpPr/>
            <p:nvPr/>
          </p:nvSpPr>
          <p:spPr>
            <a:xfrm>
              <a:off x="4703100" y="733675"/>
              <a:ext cx="152325" cy="2723975"/>
            </a:xfrm>
            <a:custGeom>
              <a:avLst/>
              <a:gdLst/>
              <a:ahLst/>
              <a:cxnLst/>
              <a:rect l="l" t="t" r="r" b="b"/>
              <a:pathLst>
                <a:path w="6093" h="108959" extrusionOk="0">
                  <a:moveTo>
                    <a:pt x="5615" y="1"/>
                  </a:moveTo>
                  <a:lnTo>
                    <a:pt x="5547" y="24"/>
                  </a:lnTo>
                  <a:lnTo>
                    <a:pt x="5479" y="46"/>
                  </a:lnTo>
                  <a:lnTo>
                    <a:pt x="5411" y="115"/>
                  </a:lnTo>
                  <a:lnTo>
                    <a:pt x="5365" y="160"/>
                  </a:lnTo>
                  <a:lnTo>
                    <a:pt x="5320" y="228"/>
                  </a:lnTo>
                  <a:lnTo>
                    <a:pt x="5297" y="296"/>
                  </a:lnTo>
                  <a:lnTo>
                    <a:pt x="5297" y="387"/>
                  </a:lnTo>
                  <a:lnTo>
                    <a:pt x="0" y="108572"/>
                  </a:lnTo>
                  <a:lnTo>
                    <a:pt x="0" y="108663"/>
                  </a:lnTo>
                  <a:lnTo>
                    <a:pt x="23" y="108731"/>
                  </a:lnTo>
                  <a:lnTo>
                    <a:pt x="69" y="108800"/>
                  </a:lnTo>
                  <a:lnTo>
                    <a:pt x="91" y="108845"/>
                  </a:lnTo>
                  <a:lnTo>
                    <a:pt x="159" y="108891"/>
                  </a:lnTo>
                  <a:lnTo>
                    <a:pt x="228" y="108936"/>
                  </a:lnTo>
                  <a:lnTo>
                    <a:pt x="296" y="108959"/>
                  </a:lnTo>
                  <a:lnTo>
                    <a:pt x="478" y="108959"/>
                  </a:lnTo>
                  <a:lnTo>
                    <a:pt x="569" y="108936"/>
                  </a:lnTo>
                  <a:lnTo>
                    <a:pt x="614" y="108891"/>
                  </a:lnTo>
                  <a:lnTo>
                    <a:pt x="682" y="108845"/>
                  </a:lnTo>
                  <a:lnTo>
                    <a:pt x="728" y="108777"/>
                  </a:lnTo>
                  <a:lnTo>
                    <a:pt x="773" y="108731"/>
                  </a:lnTo>
                  <a:lnTo>
                    <a:pt x="796" y="108640"/>
                  </a:lnTo>
                  <a:lnTo>
                    <a:pt x="819" y="108572"/>
                  </a:lnTo>
                  <a:lnTo>
                    <a:pt x="6093" y="387"/>
                  </a:lnTo>
                  <a:lnTo>
                    <a:pt x="6093" y="342"/>
                  </a:lnTo>
                  <a:lnTo>
                    <a:pt x="6093" y="274"/>
                  </a:lnTo>
                  <a:lnTo>
                    <a:pt x="6070" y="206"/>
                  </a:lnTo>
                  <a:lnTo>
                    <a:pt x="6002" y="92"/>
                  </a:lnTo>
                  <a:lnTo>
                    <a:pt x="5888" y="24"/>
                  </a:lnTo>
                  <a:lnTo>
                    <a:pt x="58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442;p116">
              <a:extLst>
                <a:ext uri="{FF2B5EF4-FFF2-40B4-BE49-F238E27FC236}">
                  <a16:creationId xmlns:a16="http://schemas.microsoft.com/office/drawing/2014/main" id="{94A1C6D7-884B-6B3E-42DB-E94945FEAC6B}"/>
                </a:ext>
              </a:extLst>
            </p:cNvPr>
            <p:cNvSpPr/>
            <p:nvPr/>
          </p:nvSpPr>
          <p:spPr>
            <a:xfrm>
              <a:off x="4703100" y="733675"/>
              <a:ext cx="152325" cy="2723975"/>
            </a:xfrm>
            <a:custGeom>
              <a:avLst/>
              <a:gdLst/>
              <a:ahLst/>
              <a:cxnLst/>
              <a:rect l="l" t="t" r="r" b="b"/>
              <a:pathLst>
                <a:path w="6093" h="108959" fill="none" extrusionOk="0">
                  <a:moveTo>
                    <a:pt x="5752" y="1"/>
                  </a:moveTo>
                  <a:lnTo>
                    <a:pt x="5752" y="1"/>
                  </a:lnTo>
                  <a:lnTo>
                    <a:pt x="5729" y="1"/>
                  </a:lnTo>
                  <a:lnTo>
                    <a:pt x="5706" y="1"/>
                  </a:lnTo>
                  <a:lnTo>
                    <a:pt x="5706" y="1"/>
                  </a:lnTo>
                  <a:lnTo>
                    <a:pt x="5615" y="1"/>
                  </a:lnTo>
                  <a:lnTo>
                    <a:pt x="5547" y="24"/>
                  </a:lnTo>
                  <a:lnTo>
                    <a:pt x="5479" y="46"/>
                  </a:lnTo>
                  <a:lnTo>
                    <a:pt x="5411" y="115"/>
                  </a:lnTo>
                  <a:lnTo>
                    <a:pt x="5365" y="160"/>
                  </a:lnTo>
                  <a:lnTo>
                    <a:pt x="5320" y="228"/>
                  </a:lnTo>
                  <a:lnTo>
                    <a:pt x="5297" y="296"/>
                  </a:lnTo>
                  <a:lnTo>
                    <a:pt x="5297" y="387"/>
                  </a:lnTo>
                  <a:lnTo>
                    <a:pt x="0" y="108572"/>
                  </a:lnTo>
                  <a:lnTo>
                    <a:pt x="0" y="108572"/>
                  </a:lnTo>
                  <a:lnTo>
                    <a:pt x="0" y="108572"/>
                  </a:lnTo>
                  <a:lnTo>
                    <a:pt x="0" y="108663"/>
                  </a:lnTo>
                  <a:lnTo>
                    <a:pt x="23" y="108731"/>
                  </a:lnTo>
                  <a:lnTo>
                    <a:pt x="69" y="108800"/>
                  </a:lnTo>
                  <a:lnTo>
                    <a:pt x="91" y="108845"/>
                  </a:lnTo>
                  <a:lnTo>
                    <a:pt x="159" y="108891"/>
                  </a:lnTo>
                  <a:lnTo>
                    <a:pt x="228" y="108936"/>
                  </a:lnTo>
                  <a:lnTo>
                    <a:pt x="296" y="108959"/>
                  </a:lnTo>
                  <a:lnTo>
                    <a:pt x="364" y="108959"/>
                  </a:lnTo>
                  <a:lnTo>
                    <a:pt x="410" y="108959"/>
                  </a:lnTo>
                  <a:lnTo>
                    <a:pt x="410" y="108959"/>
                  </a:lnTo>
                  <a:lnTo>
                    <a:pt x="478" y="108959"/>
                  </a:lnTo>
                  <a:lnTo>
                    <a:pt x="569" y="108936"/>
                  </a:lnTo>
                  <a:lnTo>
                    <a:pt x="614" y="108891"/>
                  </a:lnTo>
                  <a:lnTo>
                    <a:pt x="682" y="108845"/>
                  </a:lnTo>
                  <a:lnTo>
                    <a:pt x="728" y="108777"/>
                  </a:lnTo>
                  <a:lnTo>
                    <a:pt x="773" y="108731"/>
                  </a:lnTo>
                  <a:lnTo>
                    <a:pt x="796" y="108640"/>
                  </a:lnTo>
                  <a:lnTo>
                    <a:pt x="819" y="108572"/>
                  </a:lnTo>
                  <a:lnTo>
                    <a:pt x="6093" y="387"/>
                  </a:lnTo>
                  <a:lnTo>
                    <a:pt x="6093" y="387"/>
                  </a:lnTo>
                  <a:lnTo>
                    <a:pt x="6093" y="342"/>
                  </a:lnTo>
                  <a:lnTo>
                    <a:pt x="6093" y="342"/>
                  </a:lnTo>
                  <a:lnTo>
                    <a:pt x="6093" y="274"/>
                  </a:lnTo>
                  <a:lnTo>
                    <a:pt x="6070" y="206"/>
                  </a:lnTo>
                  <a:lnTo>
                    <a:pt x="6002" y="92"/>
                  </a:lnTo>
                  <a:lnTo>
                    <a:pt x="5888" y="24"/>
                  </a:lnTo>
                  <a:lnTo>
                    <a:pt x="5820" y="1"/>
                  </a:lnTo>
                  <a:lnTo>
                    <a:pt x="575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443;p116">
              <a:extLst>
                <a:ext uri="{FF2B5EF4-FFF2-40B4-BE49-F238E27FC236}">
                  <a16:creationId xmlns:a16="http://schemas.microsoft.com/office/drawing/2014/main" id="{CAABF7CA-96B2-143D-A3EF-8A6670F0288E}"/>
                </a:ext>
              </a:extLst>
            </p:cNvPr>
            <p:cNvSpPr/>
            <p:nvPr/>
          </p:nvSpPr>
          <p:spPr>
            <a:xfrm>
              <a:off x="5272550" y="864975"/>
              <a:ext cx="427975" cy="651875"/>
            </a:xfrm>
            <a:custGeom>
              <a:avLst/>
              <a:gdLst/>
              <a:ahLst/>
              <a:cxnLst/>
              <a:rect l="l" t="t" r="r" b="b"/>
              <a:pathLst>
                <a:path w="17119" h="26075" extrusionOk="0">
                  <a:moveTo>
                    <a:pt x="17118" y="0"/>
                  </a:moveTo>
                  <a:lnTo>
                    <a:pt x="16322" y="68"/>
                  </a:lnTo>
                  <a:lnTo>
                    <a:pt x="15572" y="159"/>
                  </a:lnTo>
                  <a:lnTo>
                    <a:pt x="14799" y="273"/>
                  </a:lnTo>
                  <a:lnTo>
                    <a:pt x="14049" y="432"/>
                  </a:lnTo>
                  <a:lnTo>
                    <a:pt x="13322" y="614"/>
                  </a:lnTo>
                  <a:lnTo>
                    <a:pt x="12594" y="819"/>
                  </a:lnTo>
                  <a:lnTo>
                    <a:pt x="11890" y="1069"/>
                  </a:lnTo>
                  <a:lnTo>
                    <a:pt x="11185" y="1341"/>
                  </a:lnTo>
                  <a:lnTo>
                    <a:pt x="10503" y="1637"/>
                  </a:lnTo>
                  <a:lnTo>
                    <a:pt x="9821" y="1955"/>
                  </a:lnTo>
                  <a:lnTo>
                    <a:pt x="9162" y="2319"/>
                  </a:lnTo>
                  <a:lnTo>
                    <a:pt x="8525" y="2705"/>
                  </a:lnTo>
                  <a:lnTo>
                    <a:pt x="7911" y="3092"/>
                  </a:lnTo>
                  <a:lnTo>
                    <a:pt x="7298" y="3524"/>
                  </a:lnTo>
                  <a:lnTo>
                    <a:pt x="6707" y="3978"/>
                  </a:lnTo>
                  <a:lnTo>
                    <a:pt x="6138" y="4456"/>
                  </a:lnTo>
                  <a:lnTo>
                    <a:pt x="5593" y="4956"/>
                  </a:lnTo>
                  <a:lnTo>
                    <a:pt x="5070" y="5479"/>
                  </a:lnTo>
                  <a:lnTo>
                    <a:pt x="4570" y="6024"/>
                  </a:lnTo>
                  <a:lnTo>
                    <a:pt x="4092" y="6593"/>
                  </a:lnTo>
                  <a:lnTo>
                    <a:pt x="3615" y="7161"/>
                  </a:lnTo>
                  <a:lnTo>
                    <a:pt x="3183" y="7775"/>
                  </a:lnTo>
                  <a:lnTo>
                    <a:pt x="2774" y="8389"/>
                  </a:lnTo>
                  <a:lnTo>
                    <a:pt x="2387" y="9025"/>
                  </a:lnTo>
                  <a:lnTo>
                    <a:pt x="2024" y="9684"/>
                  </a:lnTo>
                  <a:lnTo>
                    <a:pt x="1683" y="10366"/>
                  </a:lnTo>
                  <a:lnTo>
                    <a:pt x="1387" y="11048"/>
                  </a:lnTo>
                  <a:lnTo>
                    <a:pt x="1092" y="11753"/>
                  </a:lnTo>
                  <a:lnTo>
                    <a:pt x="842" y="12480"/>
                  </a:lnTo>
                  <a:lnTo>
                    <a:pt x="637" y="13208"/>
                  </a:lnTo>
                  <a:lnTo>
                    <a:pt x="432" y="13958"/>
                  </a:lnTo>
                  <a:lnTo>
                    <a:pt x="273" y="14731"/>
                  </a:lnTo>
                  <a:lnTo>
                    <a:pt x="160" y="15458"/>
                  </a:lnTo>
                  <a:lnTo>
                    <a:pt x="69" y="16186"/>
                  </a:lnTo>
                  <a:lnTo>
                    <a:pt x="0" y="16936"/>
                  </a:lnTo>
                  <a:lnTo>
                    <a:pt x="0" y="17663"/>
                  </a:lnTo>
                  <a:lnTo>
                    <a:pt x="0" y="18391"/>
                  </a:lnTo>
                  <a:lnTo>
                    <a:pt x="46" y="19118"/>
                  </a:lnTo>
                  <a:lnTo>
                    <a:pt x="114" y="19846"/>
                  </a:lnTo>
                  <a:lnTo>
                    <a:pt x="228" y="20573"/>
                  </a:lnTo>
                  <a:lnTo>
                    <a:pt x="364" y="21301"/>
                  </a:lnTo>
                  <a:lnTo>
                    <a:pt x="546" y="22005"/>
                  </a:lnTo>
                  <a:lnTo>
                    <a:pt x="751" y="22710"/>
                  </a:lnTo>
                  <a:lnTo>
                    <a:pt x="978" y="23415"/>
                  </a:lnTo>
                  <a:lnTo>
                    <a:pt x="1251" y="24097"/>
                  </a:lnTo>
                  <a:lnTo>
                    <a:pt x="1546" y="24756"/>
                  </a:lnTo>
                  <a:lnTo>
                    <a:pt x="1865" y="25415"/>
                  </a:lnTo>
                  <a:lnTo>
                    <a:pt x="2228" y="26075"/>
                  </a:lnTo>
                  <a:lnTo>
                    <a:pt x="5843" y="23824"/>
                  </a:lnTo>
                  <a:lnTo>
                    <a:pt x="5570" y="23324"/>
                  </a:lnTo>
                  <a:lnTo>
                    <a:pt x="5320" y="22824"/>
                  </a:lnTo>
                  <a:lnTo>
                    <a:pt x="5115" y="22324"/>
                  </a:lnTo>
                  <a:lnTo>
                    <a:pt x="4911" y="21801"/>
                  </a:lnTo>
                  <a:lnTo>
                    <a:pt x="4729" y="21278"/>
                  </a:lnTo>
                  <a:lnTo>
                    <a:pt x="4570" y="20755"/>
                  </a:lnTo>
                  <a:lnTo>
                    <a:pt x="4456" y="20210"/>
                  </a:lnTo>
                  <a:lnTo>
                    <a:pt x="4342" y="19687"/>
                  </a:lnTo>
                  <a:lnTo>
                    <a:pt x="4251" y="19141"/>
                  </a:lnTo>
                  <a:lnTo>
                    <a:pt x="4206" y="18596"/>
                  </a:lnTo>
                  <a:lnTo>
                    <a:pt x="4161" y="18027"/>
                  </a:lnTo>
                  <a:lnTo>
                    <a:pt x="4161" y="17482"/>
                  </a:lnTo>
                  <a:lnTo>
                    <a:pt x="4183" y="16936"/>
                  </a:lnTo>
                  <a:lnTo>
                    <a:pt x="4229" y="16368"/>
                  </a:lnTo>
                  <a:lnTo>
                    <a:pt x="4297" y="15822"/>
                  </a:lnTo>
                  <a:lnTo>
                    <a:pt x="4388" y="15277"/>
                  </a:lnTo>
                  <a:lnTo>
                    <a:pt x="4502" y="14708"/>
                  </a:lnTo>
                  <a:lnTo>
                    <a:pt x="4638" y="14140"/>
                  </a:lnTo>
                  <a:lnTo>
                    <a:pt x="4820" y="13572"/>
                  </a:lnTo>
                  <a:lnTo>
                    <a:pt x="5002" y="13026"/>
                  </a:lnTo>
                  <a:lnTo>
                    <a:pt x="5206" y="12503"/>
                  </a:lnTo>
                  <a:lnTo>
                    <a:pt x="5456" y="11980"/>
                  </a:lnTo>
                  <a:lnTo>
                    <a:pt x="5706" y="11457"/>
                  </a:lnTo>
                  <a:lnTo>
                    <a:pt x="5979" y="10957"/>
                  </a:lnTo>
                  <a:lnTo>
                    <a:pt x="6275" y="10480"/>
                  </a:lnTo>
                  <a:lnTo>
                    <a:pt x="6570" y="10003"/>
                  </a:lnTo>
                  <a:lnTo>
                    <a:pt x="6911" y="9548"/>
                  </a:lnTo>
                  <a:lnTo>
                    <a:pt x="7252" y="9116"/>
                  </a:lnTo>
                  <a:lnTo>
                    <a:pt x="7616" y="8684"/>
                  </a:lnTo>
                  <a:lnTo>
                    <a:pt x="8002" y="8275"/>
                  </a:lnTo>
                  <a:lnTo>
                    <a:pt x="8412" y="7888"/>
                  </a:lnTo>
                  <a:lnTo>
                    <a:pt x="8821" y="7502"/>
                  </a:lnTo>
                  <a:lnTo>
                    <a:pt x="9253" y="7161"/>
                  </a:lnTo>
                  <a:lnTo>
                    <a:pt x="9685" y="6820"/>
                  </a:lnTo>
                  <a:lnTo>
                    <a:pt x="10139" y="6479"/>
                  </a:lnTo>
                  <a:lnTo>
                    <a:pt x="10617" y="6183"/>
                  </a:lnTo>
                  <a:lnTo>
                    <a:pt x="11094" y="5888"/>
                  </a:lnTo>
                  <a:lnTo>
                    <a:pt x="11594" y="5638"/>
                  </a:lnTo>
                  <a:lnTo>
                    <a:pt x="12117" y="5388"/>
                  </a:lnTo>
                  <a:lnTo>
                    <a:pt x="12617" y="5160"/>
                  </a:lnTo>
                  <a:lnTo>
                    <a:pt x="13163" y="4956"/>
                  </a:lnTo>
                  <a:lnTo>
                    <a:pt x="13685" y="4774"/>
                  </a:lnTo>
                  <a:lnTo>
                    <a:pt x="14254" y="4615"/>
                  </a:lnTo>
                  <a:lnTo>
                    <a:pt x="14799" y="4479"/>
                  </a:lnTo>
                  <a:lnTo>
                    <a:pt x="15368" y="4365"/>
                  </a:lnTo>
                  <a:lnTo>
                    <a:pt x="15936" y="4274"/>
                  </a:lnTo>
                  <a:lnTo>
                    <a:pt x="16527" y="4206"/>
                  </a:lnTo>
                  <a:lnTo>
                    <a:pt x="17118" y="4160"/>
                  </a:lnTo>
                  <a:lnTo>
                    <a:pt x="171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444;p116">
              <a:extLst>
                <a:ext uri="{FF2B5EF4-FFF2-40B4-BE49-F238E27FC236}">
                  <a16:creationId xmlns:a16="http://schemas.microsoft.com/office/drawing/2014/main" id="{065A5081-2FD8-D811-59D0-CDB798570768}"/>
                </a:ext>
              </a:extLst>
            </p:cNvPr>
            <p:cNvSpPr/>
            <p:nvPr/>
          </p:nvSpPr>
          <p:spPr>
            <a:xfrm>
              <a:off x="5272550" y="864975"/>
              <a:ext cx="427975" cy="651875"/>
            </a:xfrm>
            <a:custGeom>
              <a:avLst/>
              <a:gdLst/>
              <a:ahLst/>
              <a:cxnLst/>
              <a:rect l="l" t="t" r="r" b="b"/>
              <a:pathLst>
                <a:path w="17119" h="26075" fill="none" extrusionOk="0">
                  <a:moveTo>
                    <a:pt x="4388" y="15277"/>
                  </a:moveTo>
                  <a:lnTo>
                    <a:pt x="4388" y="15277"/>
                  </a:lnTo>
                  <a:lnTo>
                    <a:pt x="4297" y="15822"/>
                  </a:lnTo>
                  <a:lnTo>
                    <a:pt x="4229" y="16368"/>
                  </a:lnTo>
                  <a:lnTo>
                    <a:pt x="4183" y="16936"/>
                  </a:lnTo>
                  <a:lnTo>
                    <a:pt x="4161" y="17482"/>
                  </a:lnTo>
                  <a:lnTo>
                    <a:pt x="4161" y="18027"/>
                  </a:lnTo>
                  <a:lnTo>
                    <a:pt x="4206" y="18596"/>
                  </a:lnTo>
                  <a:lnTo>
                    <a:pt x="4251" y="19141"/>
                  </a:lnTo>
                  <a:lnTo>
                    <a:pt x="4342" y="19687"/>
                  </a:lnTo>
                  <a:lnTo>
                    <a:pt x="4456" y="20210"/>
                  </a:lnTo>
                  <a:lnTo>
                    <a:pt x="4570" y="20755"/>
                  </a:lnTo>
                  <a:lnTo>
                    <a:pt x="4729" y="21278"/>
                  </a:lnTo>
                  <a:lnTo>
                    <a:pt x="4911" y="21801"/>
                  </a:lnTo>
                  <a:lnTo>
                    <a:pt x="5115" y="22324"/>
                  </a:lnTo>
                  <a:lnTo>
                    <a:pt x="5320" y="22824"/>
                  </a:lnTo>
                  <a:lnTo>
                    <a:pt x="5570" y="23324"/>
                  </a:lnTo>
                  <a:lnTo>
                    <a:pt x="5843" y="23824"/>
                  </a:lnTo>
                  <a:lnTo>
                    <a:pt x="2228" y="26075"/>
                  </a:lnTo>
                  <a:lnTo>
                    <a:pt x="2228" y="26075"/>
                  </a:lnTo>
                  <a:lnTo>
                    <a:pt x="1865" y="25415"/>
                  </a:lnTo>
                  <a:lnTo>
                    <a:pt x="1546" y="24756"/>
                  </a:lnTo>
                  <a:lnTo>
                    <a:pt x="1251" y="24097"/>
                  </a:lnTo>
                  <a:lnTo>
                    <a:pt x="978" y="23415"/>
                  </a:lnTo>
                  <a:lnTo>
                    <a:pt x="751" y="22710"/>
                  </a:lnTo>
                  <a:lnTo>
                    <a:pt x="546" y="22005"/>
                  </a:lnTo>
                  <a:lnTo>
                    <a:pt x="364" y="21301"/>
                  </a:lnTo>
                  <a:lnTo>
                    <a:pt x="228" y="20573"/>
                  </a:lnTo>
                  <a:lnTo>
                    <a:pt x="114" y="19846"/>
                  </a:lnTo>
                  <a:lnTo>
                    <a:pt x="46" y="19118"/>
                  </a:lnTo>
                  <a:lnTo>
                    <a:pt x="0" y="18391"/>
                  </a:lnTo>
                  <a:lnTo>
                    <a:pt x="0" y="17663"/>
                  </a:lnTo>
                  <a:lnTo>
                    <a:pt x="0" y="16936"/>
                  </a:lnTo>
                  <a:lnTo>
                    <a:pt x="69" y="16186"/>
                  </a:lnTo>
                  <a:lnTo>
                    <a:pt x="160" y="15458"/>
                  </a:lnTo>
                  <a:lnTo>
                    <a:pt x="273" y="14731"/>
                  </a:lnTo>
                  <a:lnTo>
                    <a:pt x="273" y="14731"/>
                  </a:lnTo>
                  <a:lnTo>
                    <a:pt x="432" y="13958"/>
                  </a:lnTo>
                  <a:lnTo>
                    <a:pt x="637" y="13208"/>
                  </a:lnTo>
                  <a:lnTo>
                    <a:pt x="842" y="12480"/>
                  </a:lnTo>
                  <a:lnTo>
                    <a:pt x="1092" y="11753"/>
                  </a:lnTo>
                  <a:lnTo>
                    <a:pt x="1387" y="11048"/>
                  </a:lnTo>
                  <a:lnTo>
                    <a:pt x="1683" y="10366"/>
                  </a:lnTo>
                  <a:lnTo>
                    <a:pt x="2024" y="9684"/>
                  </a:lnTo>
                  <a:lnTo>
                    <a:pt x="2387" y="9025"/>
                  </a:lnTo>
                  <a:lnTo>
                    <a:pt x="2774" y="8389"/>
                  </a:lnTo>
                  <a:lnTo>
                    <a:pt x="3183" y="7775"/>
                  </a:lnTo>
                  <a:lnTo>
                    <a:pt x="3615" y="7161"/>
                  </a:lnTo>
                  <a:lnTo>
                    <a:pt x="4092" y="6593"/>
                  </a:lnTo>
                  <a:lnTo>
                    <a:pt x="4570" y="6024"/>
                  </a:lnTo>
                  <a:lnTo>
                    <a:pt x="5070" y="5479"/>
                  </a:lnTo>
                  <a:lnTo>
                    <a:pt x="5593" y="4956"/>
                  </a:lnTo>
                  <a:lnTo>
                    <a:pt x="6138" y="4456"/>
                  </a:lnTo>
                  <a:lnTo>
                    <a:pt x="6707" y="3978"/>
                  </a:lnTo>
                  <a:lnTo>
                    <a:pt x="7298" y="3524"/>
                  </a:lnTo>
                  <a:lnTo>
                    <a:pt x="7911" y="3092"/>
                  </a:lnTo>
                  <a:lnTo>
                    <a:pt x="8525" y="2705"/>
                  </a:lnTo>
                  <a:lnTo>
                    <a:pt x="9162" y="2319"/>
                  </a:lnTo>
                  <a:lnTo>
                    <a:pt x="9821" y="1955"/>
                  </a:lnTo>
                  <a:lnTo>
                    <a:pt x="10503" y="1637"/>
                  </a:lnTo>
                  <a:lnTo>
                    <a:pt x="11185" y="1341"/>
                  </a:lnTo>
                  <a:lnTo>
                    <a:pt x="11890" y="1069"/>
                  </a:lnTo>
                  <a:lnTo>
                    <a:pt x="12594" y="819"/>
                  </a:lnTo>
                  <a:lnTo>
                    <a:pt x="13322" y="614"/>
                  </a:lnTo>
                  <a:lnTo>
                    <a:pt x="14049" y="432"/>
                  </a:lnTo>
                  <a:lnTo>
                    <a:pt x="14799" y="273"/>
                  </a:lnTo>
                  <a:lnTo>
                    <a:pt x="15572" y="159"/>
                  </a:lnTo>
                  <a:lnTo>
                    <a:pt x="16322" y="68"/>
                  </a:lnTo>
                  <a:lnTo>
                    <a:pt x="17118" y="0"/>
                  </a:lnTo>
                  <a:lnTo>
                    <a:pt x="17118" y="4160"/>
                  </a:lnTo>
                  <a:lnTo>
                    <a:pt x="17118" y="4160"/>
                  </a:lnTo>
                  <a:lnTo>
                    <a:pt x="16527" y="4206"/>
                  </a:lnTo>
                  <a:lnTo>
                    <a:pt x="15936" y="4274"/>
                  </a:lnTo>
                  <a:lnTo>
                    <a:pt x="15368" y="4365"/>
                  </a:lnTo>
                  <a:lnTo>
                    <a:pt x="14799" y="4479"/>
                  </a:lnTo>
                  <a:lnTo>
                    <a:pt x="14254" y="4615"/>
                  </a:lnTo>
                  <a:lnTo>
                    <a:pt x="13685" y="4774"/>
                  </a:lnTo>
                  <a:lnTo>
                    <a:pt x="13163" y="4956"/>
                  </a:lnTo>
                  <a:lnTo>
                    <a:pt x="12617" y="5160"/>
                  </a:lnTo>
                  <a:lnTo>
                    <a:pt x="12117" y="5388"/>
                  </a:lnTo>
                  <a:lnTo>
                    <a:pt x="11594" y="5638"/>
                  </a:lnTo>
                  <a:lnTo>
                    <a:pt x="11094" y="5888"/>
                  </a:lnTo>
                  <a:lnTo>
                    <a:pt x="10617" y="6183"/>
                  </a:lnTo>
                  <a:lnTo>
                    <a:pt x="10139" y="6479"/>
                  </a:lnTo>
                  <a:lnTo>
                    <a:pt x="9685" y="6820"/>
                  </a:lnTo>
                  <a:lnTo>
                    <a:pt x="9253" y="7161"/>
                  </a:lnTo>
                  <a:lnTo>
                    <a:pt x="8821" y="7502"/>
                  </a:lnTo>
                  <a:lnTo>
                    <a:pt x="8412" y="7888"/>
                  </a:lnTo>
                  <a:lnTo>
                    <a:pt x="8002" y="8275"/>
                  </a:lnTo>
                  <a:lnTo>
                    <a:pt x="7616" y="8684"/>
                  </a:lnTo>
                  <a:lnTo>
                    <a:pt x="7252" y="9116"/>
                  </a:lnTo>
                  <a:lnTo>
                    <a:pt x="6911" y="9548"/>
                  </a:lnTo>
                  <a:lnTo>
                    <a:pt x="6570" y="10003"/>
                  </a:lnTo>
                  <a:lnTo>
                    <a:pt x="6275" y="10480"/>
                  </a:lnTo>
                  <a:lnTo>
                    <a:pt x="5979" y="10957"/>
                  </a:lnTo>
                  <a:lnTo>
                    <a:pt x="5706" y="11457"/>
                  </a:lnTo>
                  <a:lnTo>
                    <a:pt x="5456" y="11980"/>
                  </a:lnTo>
                  <a:lnTo>
                    <a:pt x="5206" y="12503"/>
                  </a:lnTo>
                  <a:lnTo>
                    <a:pt x="5002" y="13026"/>
                  </a:lnTo>
                  <a:lnTo>
                    <a:pt x="4820" y="13572"/>
                  </a:lnTo>
                  <a:lnTo>
                    <a:pt x="4638" y="14140"/>
                  </a:lnTo>
                  <a:lnTo>
                    <a:pt x="4502" y="14708"/>
                  </a:lnTo>
                  <a:lnTo>
                    <a:pt x="4388" y="1527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445;p116">
              <a:extLst>
                <a:ext uri="{FF2B5EF4-FFF2-40B4-BE49-F238E27FC236}">
                  <a16:creationId xmlns:a16="http://schemas.microsoft.com/office/drawing/2014/main" id="{35D8CFE2-1A5A-7BBB-F02B-26323D60943D}"/>
                </a:ext>
              </a:extLst>
            </p:cNvPr>
            <p:cNvSpPr/>
            <p:nvPr/>
          </p:nvSpPr>
          <p:spPr>
            <a:xfrm>
              <a:off x="5700500" y="864400"/>
              <a:ext cx="397825" cy="302375"/>
            </a:xfrm>
            <a:custGeom>
              <a:avLst/>
              <a:gdLst/>
              <a:ahLst/>
              <a:cxnLst/>
              <a:rect l="l" t="t" r="r" b="b"/>
              <a:pathLst>
                <a:path w="15913" h="12095" extrusionOk="0">
                  <a:moveTo>
                    <a:pt x="750" y="0"/>
                  </a:moveTo>
                  <a:lnTo>
                    <a:pt x="0" y="23"/>
                  </a:lnTo>
                  <a:lnTo>
                    <a:pt x="0" y="4183"/>
                  </a:lnTo>
                  <a:lnTo>
                    <a:pt x="955" y="4183"/>
                  </a:lnTo>
                  <a:lnTo>
                    <a:pt x="1387" y="4206"/>
                  </a:lnTo>
                  <a:lnTo>
                    <a:pt x="1796" y="4229"/>
                  </a:lnTo>
                  <a:lnTo>
                    <a:pt x="2228" y="4297"/>
                  </a:lnTo>
                  <a:lnTo>
                    <a:pt x="2637" y="4342"/>
                  </a:lnTo>
                  <a:lnTo>
                    <a:pt x="3046" y="4433"/>
                  </a:lnTo>
                  <a:lnTo>
                    <a:pt x="3455" y="4502"/>
                  </a:lnTo>
                  <a:lnTo>
                    <a:pt x="3865" y="4615"/>
                  </a:lnTo>
                  <a:lnTo>
                    <a:pt x="4251" y="4729"/>
                  </a:lnTo>
                  <a:lnTo>
                    <a:pt x="4638" y="4865"/>
                  </a:lnTo>
                  <a:lnTo>
                    <a:pt x="5024" y="5002"/>
                  </a:lnTo>
                  <a:lnTo>
                    <a:pt x="5410" y="5161"/>
                  </a:lnTo>
                  <a:lnTo>
                    <a:pt x="5774" y="5320"/>
                  </a:lnTo>
                  <a:lnTo>
                    <a:pt x="6161" y="5502"/>
                  </a:lnTo>
                  <a:lnTo>
                    <a:pt x="6502" y="5684"/>
                  </a:lnTo>
                  <a:lnTo>
                    <a:pt x="6865" y="5888"/>
                  </a:lnTo>
                  <a:lnTo>
                    <a:pt x="7206" y="6116"/>
                  </a:lnTo>
                  <a:lnTo>
                    <a:pt x="7547" y="6343"/>
                  </a:lnTo>
                  <a:lnTo>
                    <a:pt x="7866" y="6570"/>
                  </a:lnTo>
                  <a:lnTo>
                    <a:pt x="8207" y="6820"/>
                  </a:lnTo>
                  <a:lnTo>
                    <a:pt x="8502" y="7093"/>
                  </a:lnTo>
                  <a:lnTo>
                    <a:pt x="8820" y="7343"/>
                  </a:lnTo>
                  <a:lnTo>
                    <a:pt x="9116" y="7639"/>
                  </a:lnTo>
                  <a:lnTo>
                    <a:pt x="9389" y="7911"/>
                  </a:lnTo>
                  <a:lnTo>
                    <a:pt x="9661" y="8230"/>
                  </a:lnTo>
                  <a:lnTo>
                    <a:pt x="9934" y="8525"/>
                  </a:lnTo>
                  <a:lnTo>
                    <a:pt x="10184" y="8843"/>
                  </a:lnTo>
                  <a:lnTo>
                    <a:pt x="10434" y="9184"/>
                  </a:lnTo>
                  <a:lnTo>
                    <a:pt x="10662" y="9503"/>
                  </a:lnTo>
                  <a:lnTo>
                    <a:pt x="10889" y="9866"/>
                  </a:lnTo>
                  <a:lnTo>
                    <a:pt x="11116" y="10207"/>
                  </a:lnTo>
                  <a:lnTo>
                    <a:pt x="11298" y="10571"/>
                  </a:lnTo>
                  <a:lnTo>
                    <a:pt x="11503" y="10935"/>
                  </a:lnTo>
                  <a:lnTo>
                    <a:pt x="11662" y="11321"/>
                  </a:lnTo>
                  <a:lnTo>
                    <a:pt x="11821" y="11708"/>
                  </a:lnTo>
                  <a:lnTo>
                    <a:pt x="11980" y="12094"/>
                  </a:lnTo>
                  <a:lnTo>
                    <a:pt x="15913" y="10503"/>
                  </a:lnTo>
                  <a:lnTo>
                    <a:pt x="15686" y="9935"/>
                  </a:lnTo>
                  <a:lnTo>
                    <a:pt x="15413" y="9344"/>
                  </a:lnTo>
                  <a:lnTo>
                    <a:pt x="15140" y="8798"/>
                  </a:lnTo>
                  <a:lnTo>
                    <a:pt x="14845" y="8230"/>
                  </a:lnTo>
                  <a:lnTo>
                    <a:pt x="14549" y="7707"/>
                  </a:lnTo>
                  <a:lnTo>
                    <a:pt x="14208" y="7184"/>
                  </a:lnTo>
                  <a:lnTo>
                    <a:pt x="13844" y="6684"/>
                  </a:lnTo>
                  <a:lnTo>
                    <a:pt x="13481" y="6206"/>
                  </a:lnTo>
                  <a:lnTo>
                    <a:pt x="13094" y="5729"/>
                  </a:lnTo>
                  <a:lnTo>
                    <a:pt x="12685" y="5274"/>
                  </a:lnTo>
                  <a:lnTo>
                    <a:pt x="12276" y="4820"/>
                  </a:lnTo>
                  <a:lnTo>
                    <a:pt x="11844" y="4411"/>
                  </a:lnTo>
                  <a:lnTo>
                    <a:pt x="11389" y="4001"/>
                  </a:lnTo>
                  <a:lnTo>
                    <a:pt x="10935" y="3615"/>
                  </a:lnTo>
                  <a:lnTo>
                    <a:pt x="10457" y="3228"/>
                  </a:lnTo>
                  <a:lnTo>
                    <a:pt x="9957" y="2887"/>
                  </a:lnTo>
                  <a:lnTo>
                    <a:pt x="9457" y="2546"/>
                  </a:lnTo>
                  <a:lnTo>
                    <a:pt x="8934" y="2228"/>
                  </a:lnTo>
                  <a:lnTo>
                    <a:pt x="8411" y="1933"/>
                  </a:lnTo>
                  <a:lnTo>
                    <a:pt x="7866" y="1660"/>
                  </a:lnTo>
                  <a:lnTo>
                    <a:pt x="7320" y="1410"/>
                  </a:lnTo>
                  <a:lnTo>
                    <a:pt x="6774" y="1160"/>
                  </a:lnTo>
                  <a:lnTo>
                    <a:pt x="6206" y="955"/>
                  </a:lnTo>
                  <a:lnTo>
                    <a:pt x="5615" y="751"/>
                  </a:lnTo>
                  <a:lnTo>
                    <a:pt x="5047" y="591"/>
                  </a:lnTo>
                  <a:lnTo>
                    <a:pt x="4456" y="432"/>
                  </a:lnTo>
                  <a:lnTo>
                    <a:pt x="3842" y="296"/>
                  </a:lnTo>
                  <a:lnTo>
                    <a:pt x="3228" y="205"/>
                  </a:lnTo>
                  <a:lnTo>
                    <a:pt x="2614" y="114"/>
                  </a:lnTo>
                  <a:lnTo>
                    <a:pt x="2001" y="46"/>
                  </a:lnTo>
                  <a:lnTo>
                    <a:pt x="1387" y="23"/>
                  </a:lnTo>
                  <a:lnTo>
                    <a:pt x="750" y="0"/>
                  </a:lnTo>
                  <a:close/>
                </a:path>
              </a:pathLst>
            </a:custGeom>
            <a:solidFill>
              <a:srgbClr val="FBE6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446;p116">
              <a:extLst>
                <a:ext uri="{FF2B5EF4-FFF2-40B4-BE49-F238E27FC236}">
                  <a16:creationId xmlns:a16="http://schemas.microsoft.com/office/drawing/2014/main" id="{F4685C12-5B14-2018-4357-2DD99851E0D7}"/>
                </a:ext>
              </a:extLst>
            </p:cNvPr>
            <p:cNvSpPr/>
            <p:nvPr/>
          </p:nvSpPr>
          <p:spPr>
            <a:xfrm>
              <a:off x="5700500" y="864400"/>
              <a:ext cx="397825" cy="302375"/>
            </a:xfrm>
            <a:custGeom>
              <a:avLst/>
              <a:gdLst/>
              <a:ahLst/>
              <a:cxnLst/>
              <a:rect l="l" t="t" r="r" b="b"/>
              <a:pathLst>
                <a:path w="15913" h="12095" fill="none" extrusionOk="0">
                  <a:moveTo>
                    <a:pt x="750" y="0"/>
                  </a:moveTo>
                  <a:lnTo>
                    <a:pt x="750" y="0"/>
                  </a:lnTo>
                  <a:lnTo>
                    <a:pt x="0" y="23"/>
                  </a:lnTo>
                  <a:lnTo>
                    <a:pt x="0" y="4183"/>
                  </a:lnTo>
                  <a:lnTo>
                    <a:pt x="0" y="4183"/>
                  </a:lnTo>
                  <a:lnTo>
                    <a:pt x="523" y="4183"/>
                  </a:lnTo>
                  <a:lnTo>
                    <a:pt x="523" y="4183"/>
                  </a:lnTo>
                  <a:lnTo>
                    <a:pt x="955" y="4183"/>
                  </a:lnTo>
                  <a:lnTo>
                    <a:pt x="1387" y="4206"/>
                  </a:lnTo>
                  <a:lnTo>
                    <a:pt x="1796" y="4229"/>
                  </a:lnTo>
                  <a:lnTo>
                    <a:pt x="2228" y="4297"/>
                  </a:lnTo>
                  <a:lnTo>
                    <a:pt x="2228" y="4297"/>
                  </a:lnTo>
                  <a:lnTo>
                    <a:pt x="2637" y="4342"/>
                  </a:lnTo>
                  <a:lnTo>
                    <a:pt x="3046" y="4433"/>
                  </a:lnTo>
                  <a:lnTo>
                    <a:pt x="3455" y="4502"/>
                  </a:lnTo>
                  <a:lnTo>
                    <a:pt x="3865" y="4615"/>
                  </a:lnTo>
                  <a:lnTo>
                    <a:pt x="4251" y="4729"/>
                  </a:lnTo>
                  <a:lnTo>
                    <a:pt x="4638" y="4865"/>
                  </a:lnTo>
                  <a:lnTo>
                    <a:pt x="5024" y="5002"/>
                  </a:lnTo>
                  <a:lnTo>
                    <a:pt x="5410" y="5161"/>
                  </a:lnTo>
                  <a:lnTo>
                    <a:pt x="5774" y="5320"/>
                  </a:lnTo>
                  <a:lnTo>
                    <a:pt x="6161" y="5502"/>
                  </a:lnTo>
                  <a:lnTo>
                    <a:pt x="6502" y="5684"/>
                  </a:lnTo>
                  <a:lnTo>
                    <a:pt x="6865" y="5888"/>
                  </a:lnTo>
                  <a:lnTo>
                    <a:pt x="7206" y="6116"/>
                  </a:lnTo>
                  <a:lnTo>
                    <a:pt x="7547" y="6343"/>
                  </a:lnTo>
                  <a:lnTo>
                    <a:pt x="7866" y="6570"/>
                  </a:lnTo>
                  <a:lnTo>
                    <a:pt x="8207" y="6820"/>
                  </a:lnTo>
                  <a:lnTo>
                    <a:pt x="8502" y="7093"/>
                  </a:lnTo>
                  <a:lnTo>
                    <a:pt x="8820" y="7343"/>
                  </a:lnTo>
                  <a:lnTo>
                    <a:pt x="9116" y="7639"/>
                  </a:lnTo>
                  <a:lnTo>
                    <a:pt x="9389" y="7911"/>
                  </a:lnTo>
                  <a:lnTo>
                    <a:pt x="9661" y="8230"/>
                  </a:lnTo>
                  <a:lnTo>
                    <a:pt x="9934" y="8525"/>
                  </a:lnTo>
                  <a:lnTo>
                    <a:pt x="10184" y="8843"/>
                  </a:lnTo>
                  <a:lnTo>
                    <a:pt x="10434" y="9184"/>
                  </a:lnTo>
                  <a:lnTo>
                    <a:pt x="10662" y="9503"/>
                  </a:lnTo>
                  <a:lnTo>
                    <a:pt x="10889" y="9866"/>
                  </a:lnTo>
                  <a:lnTo>
                    <a:pt x="11116" y="10207"/>
                  </a:lnTo>
                  <a:lnTo>
                    <a:pt x="11298" y="10571"/>
                  </a:lnTo>
                  <a:lnTo>
                    <a:pt x="11503" y="10935"/>
                  </a:lnTo>
                  <a:lnTo>
                    <a:pt x="11662" y="11321"/>
                  </a:lnTo>
                  <a:lnTo>
                    <a:pt x="11821" y="11708"/>
                  </a:lnTo>
                  <a:lnTo>
                    <a:pt x="11980" y="12094"/>
                  </a:lnTo>
                  <a:lnTo>
                    <a:pt x="15913" y="10503"/>
                  </a:lnTo>
                  <a:lnTo>
                    <a:pt x="15913" y="10503"/>
                  </a:lnTo>
                  <a:lnTo>
                    <a:pt x="15686" y="9935"/>
                  </a:lnTo>
                  <a:lnTo>
                    <a:pt x="15413" y="9344"/>
                  </a:lnTo>
                  <a:lnTo>
                    <a:pt x="15140" y="8798"/>
                  </a:lnTo>
                  <a:lnTo>
                    <a:pt x="14845" y="8230"/>
                  </a:lnTo>
                  <a:lnTo>
                    <a:pt x="14549" y="7707"/>
                  </a:lnTo>
                  <a:lnTo>
                    <a:pt x="14208" y="7184"/>
                  </a:lnTo>
                  <a:lnTo>
                    <a:pt x="13844" y="6684"/>
                  </a:lnTo>
                  <a:lnTo>
                    <a:pt x="13481" y="6206"/>
                  </a:lnTo>
                  <a:lnTo>
                    <a:pt x="13094" y="5729"/>
                  </a:lnTo>
                  <a:lnTo>
                    <a:pt x="12685" y="5274"/>
                  </a:lnTo>
                  <a:lnTo>
                    <a:pt x="12276" y="4820"/>
                  </a:lnTo>
                  <a:lnTo>
                    <a:pt x="11844" y="4411"/>
                  </a:lnTo>
                  <a:lnTo>
                    <a:pt x="11389" y="4001"/>
                  </a:lnTo>
                  <a:lnTo>
                    <a:pt x="10935" y="3615"/>
                  </a:lnTo>
                  <a:lnTo>
                    <a:pt x="10457" y="3228"/>
                  </a:lnTo>
                  <a:lnTo>
                    <a:pt x="9957" y="2887"/>
                  </a:lnTo>
                  <a:lnTo>
                    <a:pt x="9457" y="2546"/>
                  </a:lnTo>
                  <a:lnTo>
                    <a:pt x="8934" y="2228"/>
                  </a:lnTo>
                  <a:lnTo>
                    <a:pt x="8411" y="1933"/>
                  </a:lnTo>
                  <a:lnTo>
                    <a:pt x="7866" y="1660"/>
                  </a:lnTo>
                  <a:lnTo>
                    <a:pt x="7320" y="1410"/>
                  </a:lnTo>
                  <a:lnTo>
                    <a:pt x="6774" y="1160"/>
                  </a:lnTo>
                  <a:lnTo>
                    <a:pt x="6206" y="955"/>
                  </a:lnTo>
                  <a:lnTo>
                    <a:pt x="5615" y="751"/>
                  </a:lnTo>
                  <a:lnTo>
                    <a:pt x="5047" y="591"/>
                  </a:lnTo>
                  <a:lnTo>
                    <a:pt x="4456" y="432"/>
                  </a:lnTo>
                  <a:lnTo>
                    <a:pt x="3842" y="296"/>
                  </a:lnTo>
                  <a:lnTo>
                    <a:pt x="3228" y="205"/>
                  </a:lnTo>
                  <a:lnTo>
                    <a:pt x="2614" y="114"/>
                  </a:lnTo>
                  <a:lnTo>
                    <a:pt x="2001" y="46"/>
                  </a:lnTo>
                  <a:lnTo>
                    <a:pt x="1387" y="23"/>
                  </a:lnTo>
                  <a:lnTo>
                    <a:pt x="75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447;p116">
              <a:extLst>
                <a:ext uri="{FF2B5EF4-FFF2-40B4-BE49-F238E27FC236}">
                  <a16:creationId xmlns:a16="http://schemas.microsoft.com/office/drawing/2014/main" id="{0C618A22-AE41-D74E-AF01-44241D281B3F}"/>
                </a:ext>
              </a:extLst>
            </p:cNvPr>
            <p:cNvSpPr/>
            <p:nvPr/>
          </p:nvSpPr>
          <p:spPr>
            <a:xfrm>
              <a:off x="5328250" y="1128100"/>
              <a:ext cx="794525" cy="585400"/>
            </a:xfrm>
            <a:custGeom>
              <a:avLst/>
              <a:gdLst/>
              <a:ahLst/>
              <a:cxnLst/>
              <a:rect l="l" t="t" r="r" b="b"/>
              <a:pathLst>
                <a:path w="31781" h="23416" extrusionOk="0">
                  <a:moveTo>
                    <a:pt x="30780" y="0"/>
                  </a:moveTo>
                  <a:lnTo>
                    <a:pt x="26847" y="1592"/>
                  </a:lnTo>
                  <a:lnTo>
                    <a:pt x="26984" y="1978"/>
                  </a:lnTo>
                  <a:lnTo>
                    <a:pt x="27120" y="2387"/>
                  </a:lnTo>
                  <a:lnTo>
                    <a:pt x="27234" y="2797"/>
                  </a:lnTo>
                  <a:lnTo>
                    <a:pt x="27325" y="3206"/>
                  </a:lnTo>
                  <a:lnTo>
                    <a:pt x="27393" y="3592"/>
                  </a:lnTo>
                  <a:lnTo>
                    <a:pt x="27461" y="4024"/>
                  </a:lnTo>
                  <a:lnTo>
                    <a:pt x="27529" y="4433"/>
                  </a:lnTo>
                  <a:lnTo>
                    <a:pt x="27575" y="4842"/>
                  </a:lnTo>
                  <a:lnTo>
                    <a:pt x="27598" y="5252"/>
                  </a:lnTo>
                  <a:lnTo>
                    <a:pt x="27598" y="5684"/>
                  </a:lnTo>
                  <a:lnTo>
                    <a:pt x="27598" y="6093"/>
                  </a:lnTo>
                  <a:lnTo>
                    <a:pt x="27598" y="6502"/>
                  </a:lnTo>
                  <a:lnTo>
                    <a:pt x="27552" y="6911"/>
                  </a:lnTo>
                  <a:lnTo>
                    <a:pt x="27529" y="7343"/>
                  </a:lnTo>
                  <a:lnTo>
                    <a:pt x="27461" y="7752"/>
                  </a:lnTo>
                  <a:lnTo>
                    <a:pt x="27393" y="8161"/>
                  </a:lnTo>
                  <a:lnTo>
                    <a:pt x="27257" y="8821"/>
                  </a:lnTo>
                  <a:lnTo>
                    <a:pt x="27075" y="9457"/>
                  </a:lnTo>
                  <a:lnTo>
                    <a:pt x="26893" y="10071"/>
                  </a:lnTo>
                  <a:lnTo>
                    <a:pt x="26666" y="10685"/>
                  </a:lnTo>
                  <a:lnTo>
                    <a:pt x="26416" y="11276"/>
                  </a:lnTo>
                  <a:lnTo>
                    <a:pt x="26120" y="11867"/>
                  </a:lnTo>
                  <a:lnTo>
                    <a:pt x="25825" y="12412"/>
                  </a:lnTo>
                  <a:lnTo>
                    <a:pt x="25506" y="12958"/>
                  </a:lnTo>
                  <a:lnTo>
                    <a:pt x="25143" y="13481"/>
                  </a:lnTo>
                  <a:lnTo>
                    <a:pt x="24779" y="13981"/>
                  </a:lnTo>
                  <a:lnTo>
                    <a:pt x="24370" y="14481"/>
                  </a:lnTo>
                  <a:lnTo>
                    <a:pt x="23960" y="14936"/>
                  </a:lnTo>
                  <a:lnTo>
                    <a:pt x="23506" y="15390"/>
                  </a:lnTo>
                  <a:lnTo>
                    <a:pt x="23051" y="15822"/>
                  </a:lnTo>
                  <a:lnTo>
                    <a:pt x="22574" y="16232"/>
                  </a:lnTo>
                  <a:lnTo>
                    <a:pt x="22096" y="16595"/>
                  </a:lnTo>
                  <a:lnTo>
                    <a:pt x="21574" y="16959"/>
                  </a:lnTo>
                  <a:lnTo>
                    <a:pt x="21051" y="17300"/>
                  </a:lnTo>
                  <a:lnTo>
                    <a:pt x="20505" y="17618"/>
                  </a:lnTo>
                  <a:lnTo>
                    <a:pt x="19959" y="17891"/>
                  </a:lnTo>
                  <a:lnTo>
                    <a:pt x="19368" y="18164"/>
                  </a:lnTo>
                  <a:lnTo>
                    <a:pt x="18800" y="18391"/>
                  </a:lnTo>
                  <a:lnTo>
                    <a:pt x="18209" y="18596"/>
                  </a:lnTo>
                  <a:lnTo>
                    <a:pt x="17595" y="18778"/>
                  </a:lnTo>
                  <a:lnTo>
                    <a:pt x="16982" y="18914"/>
                  </a:lnTo>
                  <a:lnTo>
                    <a:pt x="16345" y="19050"/>
                  </a:lnTo>
                  <a:lnTo>
                    <a:pt x="15708" y="19141"/>
                  </a:lnTo>
                  <a:lnTo>
                    <a:pt x="15072" y="19210"/>
                  </a:lnTo>
                  <a:lnTo>
                    <a:pt x="14435" y="19232"/>
                  </a:lnTo>
                  <a:lnTo>
                    <a:pt x="13776" y="19232"/>
                  </a:lnTo>
                  <a:lnTo>
                    <a:pt x="13117" y="19210"/>
                  </a:lnTo>
                  <a:lnTo>
                    <a:pt x="12458" y="19141"/>
                  </a:lnTo>
                  <a:lnTo>
                    <a:pt x="11776" y="19050"/>
                  </a:lnTo>
                  <a:lnTo>
                    <a:pt x="11094" y="18891"/>
                  </a:lnTo>
                  <a:lnTo>
                    <a:pt x="10435" y="18709"/>
                  </a:lnTo>
                  <a:lnTo>
                    <a:pt x="9775" y="18482"/>
                  </a:lnTo>
                  <a:lnTo>
                    <a:pt x="9139" y="18232"/>
                  </a:lnTo>
                  <a:lnTo>
                    <a:pt x="8525" y="17937"/>
                  </a:lnTo>
                  <a:lnTo>
                    <a:pt x="7934" y="17618"/>
                  </a:lnTo>
                  <a:lnTo>
                    <a:pt x="7366" y="17255"/>
                  </a:lnTo>
                  <a:lnTo>
                    <a:pt x="6797" y="16868"/>
                  </a:lnTo>
                  <a:lnTo>
                    <a:pt x="6274" y="16459"/>
                  </a:lnTo>
                  <a:lnTo>
                    <a:pt x="5752" y="16004"/>
                  </a:lnTo>
                  <a:lnTo>
                    <a:pt x="5274" y="15527"/>
                  </a:lnTo>
                  <a:lnTo>
                    <a:pt x="4820" y="15004"/>
                  </a:lnTo>
                  <a:lnTo>
                    <a:pt x="4388" y="14458"/>
                  </a:lnTo>
                  <a:lnTo>
                    <a:pt x="3978" y="13913"/>
                  </a:lnTo>
                  <a:lnTo>
                    <a:pt x="3615" y="13322"/>
                  </a:lnTo>
                  <a:lnTo>
                    <a:pt x="0" y="15550"/>
                  </a:lnTo>
                  <a:lnTo>
                    <a:pt x="478" y="16322"/>
                  </a:lnTo>
                  <a:lnTo>
                    <a:pt x="1023" y="17073"/>
                  </a:lnTo>
                  <a:lnTo>
                    <a:pt x="1592" y="17777"/>
                  </a:lnTo>
                  <a:lnTo>
                    <a:pt x="2183" y="18459"/>
                  </a:lnTo>
                  <a:lnTo>
                    <a:pt x="2842" y="19096"/>
                  </a:lnTo>
                  <a:lnTo>
                    <a:pt x="3501" y="19687"/>
                  </a:lnTo>
                  <a:lnTo>
                    <a:pt x="4206" y="20255"/>
                  </a:lnTo>
                  <a:lnTo>
                    <a:pt x="4956" y="20778"/>
                  </a:lnTo>
                  <a:lnTo>
                    <a:pt x="5729" y="21233"/>
                  </a:lnTo>
                  <a:lnTo>
                    <a:pt x="6502" y="21665"/>
                  </a:lnTo>
                  <a:lnTo>
                    <a:pt x="7320" y="22051"/>
                  </a:lnTo>
                  <a:lnTo>
                    <a:pt x="8161" y="22392"/>
                  </a:lnTo>
                  <a:lnTo>
                    <a:pt x="9025" y="22688"/>
                  </a:lnTo>
                  <a:lnTo>
                    <a:pt x="9889" y="22938"/>
                  </a:lnTo>
                  <a:lnTo>
                    <a:pt x="10798" y="23142"/>
                  </a:lnTo>
                  <a:lnTo>
                    <a:pt x="11708" y="23279"/>
                  </a:lnTo>
                  <a:lnTo>
                    <a:pt x="12571" y="23370"/>
                  </a:lnTo>
                  <a:lnTo>
                    <a:pt x="13412" y="23415"/>
                  </a:lnTo>
                  <a:lnTo>
                    <a:pt x="14276" y="23415"/>
                  </a:lnTo>
                  <a:lnTo>
                    <a:pt x="15117" y="23370"/>
                  </a:lnTo>
                  <a:lnTo>
                    <a:pt x="15959" y="23301"/>
                  </a:lnTo>
                  <a:lnTo>
                    <a:pt x="16800" y="23165"/>
                  </a:lnTo>
                  <a:lnTo>
                    <a:pt x="17618" y="23006"/>
                  </a:lnTo>
                  <a:lnTo>
                    <a:pt x="18436" y="22801"/>
                  </a:lnTo>
                  <a:lnTo>
                    <a:pt x="19232" y="22574"/>
                  </a:lnTo>
                  <a:lnTo>
                    <a:pt x="20028" y="22301"/>
                  </a:lnTo>
                  <a:lnTo>
                    <a:pt x="20801" y="21983"/>
                  </a:lnTo>
                  <a:lnTo>
                    <a:pt x="21551" y="21642"/>
                  </a:lnTo>
                  <a:lnTo>
                    <a:pt x="22301" y="21255"/>
                  </a:lnTo>
                  <a:lnTo>
                    <a:pt x="23028" y="20824"/>
                  </a:lnTo>
                  <a:lnTo>
                    <a:pt x="23733" y="20392"/>
                  </a:lnTo>
                  <a:lnTo>
                    <a:pt x="24415" y="19892"/>
                  </a:lnTo>
                  <a:lnTo>
                    <a:pt x="25074" y="19391"/>
                  </a:lnTo>
                  <a:lnTo>
                    <a:pt x="25711" y="18846"/>
                  </a:lnTo>
                  <a:lnTo>
                    <a:pt x="26325" y="18277"/>
                  </a:lnTo>
                  <a:lnTo>
                    <a:pt x="26916" y="17686"/>
                  </a:lnTo>
                  <a:lnTo>
                    <a:pt x="27484" y="17050"/>
                  </a:lnTo>
                  <a:lnTo>
                    <a:pt x="28007" y="16413"/>
                  </a:lnTo>
                  <a:lnTo>
                    <a:pt x="28507" y="15731"/>
                  </a:lnTo>
                  <a:lnTo>
                    <a:pt x="28984" y="15027"/>
                  </a:lnTo>
                  <a:lnTo>
                    <a:pt x="29416" y="14299"/>
                  </a:lnTo>
                  <a:lnTo>
                    <a:pt x="29825" y="13572"/>
                  </a:lnTo>
                  <a:lnTo>
                    <a:pt x="30212" y="12799"/>
                  </a:lnTo>
                  <a:lnTo>
                    <a:pt x="30530" y="12003"/>
                  </a:lnTo>
                  <a:lnTo>
                    <a:pt x="30848" y="11208"/>
                  </a:lnTo>
                  <a:lnTo>
                    <a:pt x="31098" y="10389"/>
                  </a:lnTo>
                  <a:lnTo>
                    <a:pt x="31326" y="9548"/>
                  </a:lnTo>
                  <a:lnTo>
                    <a:pt x="31508" y="8684"/>
                  </a:lnTo>
                  <a:lnTo>
                    <a:pt x="31599" y="8139"/>
                  </a:lnTo>
                  <a:lnTo>
                    <a:pt x="31667" y="7593"/>
                  </a:lnTo>
                  <a:lnTo>
                    <a:pt x="31712" y="7048"/>
                  </a:lnTo>
                  <a:lnTo>
                    <a:pt x="31758" y="6479"/>
                  </a:lnTo>
                  <a:lnTo>
                    <a:pt x="31780" y="5934"/>
                  </a:lnTo>
                  <a:lnTo>
                    <a:pt x="31780" y="5388"/>
                  </a:lnTo>
                  <a:lnTo>
                    <a:pt x="31758" y="4842"/>
                  </a:lnTo>
                  <a:lnTo>
                    <a:pt x="31712" y="4297"/>
                  </a:lnTo>
                  <a:lnTo>
                    <a:pt x="31667" y="3751"/>
                  </a:lnTo>
                  <a:lnTo>
                    <a:pt x="31599" y="3206"/>
                  </a:lnTo>
                  <a:lnTo>
                    <a:pt x="31508" y="2660"/>
                  </a:lnTo>
                  <a:lnTo>
                    <a:pt x="31394" y="2115"/>
                  </a:lnTo>
                  <a:lnTo>
                    <a:pt x="31258" y="1592"/>
                  </a:lnTo>
                  <a:lnTo>
                    <a:pt x="31121" y="1046"/>
                  </a:lnTo>
                  <a:lnTo>
                    <a:pt x="30962" y="523"/>
                  </a:lnTo>
                  <a:lnTo>
                    <a:pt x="307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448;p116">
              <a:extLst>
                <a:ext uri="{FF2B5EF4-FFF2-40B4-BE49-F238E27FC236}">
                  <a16:creationId xmlns:a16="http://schemas.microsoft.com/office/drawing/2014/main" id="{FE9DDEC5-94E5-8925-38EA-00D58D1B069F}"/>
                </a:ext>
              </a:extLst>
            </p:cNvPr>
            <p:cNvSpPr/>
            <p:nvPr/>
          </p:nvSpPr>
          <p:spPr>
            <a:xfrm>
              <a:off x="5066250" y="843950"/>
              <a:ext cx="321125" cy="88675"/>
            </a:xfrm>
            <a:custGeom>
              <a:avLst/>
              <a:gdLst/>
              <a:ahLst/>
              <a:cxnLst/>
              <a:rect l="l" t="t" r="r" b="b"/>
              <a:pathLst>
                <a:path w="12845" h="3547" extrusionOk="0">
                  <a:moveTo>
                    <a:pt x="319" y="0"/>
                  </a:moveTo>
                  <a:lnTo>
                    <a:pt x="182" y="23"/>
                  </a:lnTo>
                  <a:lnTo>
                    <a:pt x="91" y="91"/>
                  </a:lnTo>
                  <a:lnTo>
                    <a:pt x="23" y="182"/>
                  </a:lnTo>
                  <a:lnTo>
                    <a:pt x="0" y="318"/>
                  </a:lnTo>
                  <a:lnTo>
                    <a:pt x="23" y="432"/>
                  </a:lnTo>
                  <a:lnTo>
                    <a:pt x="91" y="523"/>
                  </a:lnTo>
                  <a:lnTo>
                    <a:pt x="182" y="591"/>
                  </a:lnTo>
                  <a:lnTo>
                    <a:pt x="319" y="614"/>
                  </a:lnTo>
                  <a:lnTo>
                    <a:pt x="9594" y="614"/>
                  </a:lnTo>
                  <a:lnTo>
                    <a:pt x="12299" y="3455"/>
                  </a:lnTo>
                  <a:lnTo>
                    <a:pt x="12413" y="3524"/>
                  </a:lnTo>
                  <a:lnTo>
                    <a:pt x="12526" y="3546"/>
                  </a:lnTo>
                  <a:lnTo>
                    <a:pt x="12640" y="3546"/>
                  </a:lnTo>
                  <a:lnTo>
                    <a:pt x="12754" y="3478"/>
                  </a:lnTo>
                  <a:lnTo>
                    <a:pt x="12822" y="3364"/>
                  </a:lnTo>
                  <a:lnTo>
                    <a:pt x="12844" y="3251"/>
                  </a:lnTo>
                  <a:lnTo>
                    <a:pt x="12822" y="3137"/>
                  </a:lnTo>
                  <a:lnTo>
                    <a:pt x="12754" y="3046"/>
                  </a:lnTo>
                  <a:lnTo>
                    <a:pt x="9957" y="114"/>
                  </a:lnTo>
                  <a:lnTo>
                    <a:pt x="9844" y="23"/>
                  </a:lnTo>
                  <a:lnTo>
                    <a:pt x="97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449;p116">
              <a:extLst>
                <a:ext uri="{FF2B5EF4-FFF2-40B4-BE49-F238E27FC236}">
                  <a16:creationId xmlns:a16="http://schemas.microsoft.com/office/drawing/2014/main" id="{3840BBC9-587B-FF6F-7704-034497DE2B09}"/>
                </a:ext>
              </a:extLst>
            </p:cNvPr>
            <p:cNvSpPr/>
            <p:nvPr/>
          </p:nvSpPr>
          <p:spPr>
            <a:xfrm>
              <a:off x="5596500" y="1988525"/>
              <a:ext cx="470575" cy="576875"/>
            </a:xfrm>
            <a:custGeom>
              <a:avLst/>
              <a:gdLst/>
              <a:ahLst/>
              <a:cxnLst/>
              <a:rect l="l" t="t" r="r" b="b"/>
              <a:pathLst>
                <a:path w="18823" h="23075" extrusionOk="0">
                  <a:moveTo>
                    <a:pt x="1978" y="1"/>
                  </a:moveTo>
                  <a:lnTo>
                    <a:pt x="1319" y="46"/>
                  </a:lnTo>
                  <a:lnTo>
                    <a:pt x="659" y="114"/>
                  </a:lnTo>
                  <a:lnTo>
                    <a:pt x="0" y="205"/>
                  </a:lnTo>
                  <a:lnTo>
                    <a:pt x="432" y="4320"/>
                  </a:lnTo>
                  <a:lnTo>
                    <a:pt x="955" y="4252"/>
                  </a:lnTo>
                  <a:lnTo>
                    <a:pt x="1455" y="4206"/>
                  </a:lnTo>
                  <a:lnTo>
                    <a:pt x="1978" y="4161"/>
                  </a:lnTo>
                  <a:lnTo>
                    <a:pt x="2910" y="4161"/>
                  </a:lnTo>
                  <a:lnTo>
                    <a:pt x="3342" y="4184"/>
                  </a:lnTo>
                  <a:lnTo>
                    <a:pt x="3774" y="4229"/>
                  </a:lnTo>
                  <a:lnTo>
                    <a:pt x="4183" y="4274"/>
                  </a:lnTo>
                  <a:lnTo>
                    <a:pt x="4615" y="4343"/>
                  </a:lnTo>
                  <a:lnTo>
                    <a:pt x="5024" y="4411"/>
                  </a:lnTo>
                  <a:lnTo>
                    <a:pt x="5433" y="4525"/>
                  </a:lnTo>
                  <a:lnTo>
                    <a:pt x="5865" y="4615"/>
                  </a:lnTo>
                  <a:lnTo>
                    <a:pt x="6252" y="4752"/>
                  </a:lnTo>
                  <a:lnTo>
                    <a:pt x="6661" y="4888"/>
                  </a:lnTo>
                  <a:lnTo>
                    <a:pt x="7070" y="5047"/>
                  </a:lnTo>
                  <a:lnTo>
                    <a:pt x="7456" y="5206"/>
                  </a:lnTo>
                  <a:lnTo>
                    <a:pt x="7843" y="5388"/>
                  </a:lnTo>
                  <a:lnTo>
                    <a:pt x="8229" y="5570"/>
                  </a:lnTo>
                  <a:lnTo>
                    <a:pt x="8616" y="5775"/>
                  </a:lnTo>
                  <a:lnTo>
                    <a:pt x="8979" y="6002"/>
                  </a:lnTo>
                  <a:lnTo>
                    <a:pt x="9457" y="6320"/>
                  </a:lnTo>
                  <a:lnTo>
                    <a:pt x="9934" y="6661"/>
                  </a:lnTo>
                  <a:lnTo>
                    <a:pt x="10366" y="7002"/>
                  </a:lnTo>
                  <a:lnTo>
                    <a:pt x="10798" y="7389"/>
                  </a:lnTo>
                  <a:lnTo>
                    <a:pt x="11185" y="7775"/>
                  </a:lnTo>
                  <a:lnTo>
                    <a:pt x="11571" y="8162"/>
                  </a:lnTo>
                  <a:lnTo>
                    <a:pt x="11935" y="8594"/>
                  </a:lnTo>
                  <a:lnTo>
                    <a:pt x="12276" y="9026"/>
                  </a:lnTo>
                  <a:lnTo>
                    <a:pt x="12594" y="9458"/>
                  </a:lnTo>
                  <a:lnTo>
                    <a:pt x="12889" y="9912"/>
                  </a:lnTo>
                  <a:lnTo>
                    <a:pt x="13162" y="10390"/>
                  </a:lnTo>
                  <a:lnTo>
                    <a:pt x="13412" y="10867"/>
                  </a:lnTo>
                  <a:lnTo>
                    <a:pt x="13640" y="11367"/>
                  </a:lnTo>
                  <a:lnTo>
                    <a:pt x="13844" y="11867"/>
                  </a:lnTo>
                  <a:lnTo>
                    <a:pt x="14026" y="12367"/>
                  </a:lnTo>
                  <a:lnTo>
                    <a:pt x="14185" y="12890"/>
                  </a:lnTo>
                  <a:lnTo>
                    <a:pt x="14322" y="13413"/>
                  </a:lnTo>
                  <a:lnTo>
                    <a:pt x="14435" y="13936"/>
                  </a:lnTo>
                  <a:lnTo>
                    <a:pt x="14526" y="14481"/>
                  </a:lnTo>
                  <a:lnTo>
                    <a:pt x="14594" y="15027"/>
                  </a:lnTo>
                  <a:lnTo>
                    <a:pt x="14640" y="15573"/>
                  </a:lnTo>
                  <a:lnTo>
                    <a:pt x="14663" y="16118"/>
                  </a:lnTo>
                  <a:lnTo>
                    <a:pt x="14663" y="16664"/>
                  </a:lnTo>
                  <a:lnTo>
                    <a:pt x="14640" y="17209"/>
                  </a:lnTo>
                  <a:lnTo>
                    <a:pt x="14594" y="17778"/>
                  </a:lnTo>
                  <a:lnTo>
                    <a:pt x="14526" y="18323"/>
                  </a:lnTo>
                  <a:lnTo>
                    <a:pt x="14435" y="18869"/>
                  </a:lnTo>
                  <a:lnTo>
                    <a:pt x="14299" y="19414"/>
                  </a:lnTo>
                  <a:lnTo>
                    <a:pt x="14162" y="19960"/>
                  </a:lnTo>
                  <a:lnTo>
                    <a:pt x="13981" y="20506"/>
                  </a:lnTo>
                  <a:lnTo>
                    <a:pt x="13799" y="21051"/>
                  </a:lnTo>
                  <a:lnTo>
                    <a:pt x="13571" y="21574"/>
                  </a:lnTo>
                  <a:lnTo>
                    <a:pt x="17391" y="23074"/>
                  </a:lnTo>
                  <a:lnTo>
                    <a:pt x="17686" y="22347"/>
                  </a:lnTo>
                  <a:lnTo>
                    <a:pt x="17936" y="21620"/>
                  </a:lnTo>
                  <a:lnTo>
                    <a:pt x="18163" y="20892"/>
                  </a:lnTo>
                  <a:lnTo>
                    <a:pt x="18345" y="20165"/>
                  </a:lnTo>
                  <a:lnTo>
                    <a:pt x="18504" y="19414"/>
                  </a:lnTo>
                  <a:lnTo>
                    <a:pt x="18641" y="18687"/>
                  </a:lnTo>
                  <a:lnTo>
                    <a:pt x="18732" y="17960"/>
                  </a:lnTo>
                  <a:lnTo>
                    <a:pt x="18800" y="17209"/>
                  </a:lnTo>
                  <a:lnTo>
                    <a:pt x="18823" y="16482"/>
                  </a:lnTo>
                  <a:lnTo>
                    <a:pt x="18823" y="15754"/>
                  </a:lnTo>
                  <a:lnTo>
                    <a:pt x="18777" y="15027"/>
                  </a:lnTo>
                  <a:lnTo>
                    <a:pt x="18709" y="14300"/>
                  </a:lnTo>
                  <a:lnTo>
                    <a:pt x="18618" y="13572"/>
                  </a:lnTo>
                  <a:lnTo>
                    <a:pt x="18482" y="12867"/>
                  </a:lnTo>
                  <a:lnTo>
                    <a:pt x="18323" y="12163"/>
                  </a:lnTo>
                  <a:lnTo>
                    <a:pt x="18141" y="11458"/>
                  </a:lnTo>
                  <a:lnTo>
                    <a:pt x="17913" y="10776"/>
                  </a:lnTo>
                  <a:lnTo>
                    <a:pt x="17663" y="10117"/>
                  </a:lnTo>
                  <a:lnTo>
                    <a:pt x="17391" y="9458"/>
                  </a:lnTo>
                  <a:lnTo>
                    <a:pt x="17095" y="8798"/>
                  </a:lnTo>
                  <a:lnTo>
                    <a:pt x="16754" y="8162"/>
                  </a:lnTo>
                  <a:lnTo>
                    <a:pt x="16390" y="7548"/>
                  </a:lnTo>
                  <a:lnTo>
                    <a:pt x="16004" y="6957"/>
                  </a:lnTo>
                  <a:lnTo>
                    <a:pt x="15595" y="6366"/>
                  </a:lnTo>
                  <a:lnTo>
                    <a:pt x="15140" y="5798"/>
                  </a:lnTo>
                  <a:lnTo>
                    <a:pt x="14663" y="5252"/>
                  </a:lnTo>
                  <a:lnTo>
                    <a:pt x="14162" y="4729"/>
                  </a:lnTo>
                  <a:lnTo>
                    <a:pt x="13640" y="4229"/>
                  </a:lnTo>
                  <a:lnTo>
                    <a:pt x="13094" y="3729"/>
                  </a:lnTo>
                  <a:lnTo>
                    <a:pt x="12526" y="3274"/>
                  </a:lnTo>
                  <a:lnTo>
                    <a:pt x="11912" y="2842"/>
                  </a:lnTo>
                  <a:lnTo>
                    <a:pt x="11275" y="2433"/>
                  </a:lnTo>
                  <a:lnTo>
                    <a:pt x="10798" y="2138"/>
                  </a:lnTo>
                  <a:lnTo>
                    <a:pt x="10298" y="1865"/>
                  </a:lnTo>
                  <a:lnTo>
                    <a:pt x="9775" y="1615"/>
                  </a:lnTo>
                  <a:lnTo>
                    <a:pt x="9252" y="1365"/>
                  </a:lnTo>
                  <a:lnTo>
                    <a:pt x="8729" y="1160"/>
                  </a:lnTo>
                  <a:lnTo>
                    <a:pt x="8207" y="955"/>
                  </a:lnTo>
                  <a:lnTo>
                    <a:pt x="7661" y="774"/>
                  </a:lnTo>
                  <a:lnTo>
                    <a:pt x="7115" y="614"/>
                  </a:lnTo>
                  <a:lnTo>
                    <a:pt x="6570" y="478"/>
                  </a:lnTo>
                  <a:lnTo>
                    <a:pt x="6024" y="342"/>
                  </a:lnTo>
                  <a:lnTo>
                    <a:pt x="5456" y="228"/>
                  </a:lnTo>
                  <a:lnTo>
                    <a:pt x="4910" y="160"/>
                  </a:lnTo>
                  <a:lnTo>
                    <a:pt x="4342" y="92"/>
                  </a:lnTo>
                  <a:lnTo>
                    <a:pt x="3774" y="23"/>
                  </a:lnTo>
                  <a:lnTo>
                    <a:pt x="3205" y="1"/>
                  </a:lnTo>
                  <a:close/>
                </a:path>
              </a:pathLst>
            </a:custGeom>
            <a:solidFill>
              <a:srgbClr val="FBE6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450;p116">
              <a:extLst>
                <a:ext uri="{FF2B5EF4-FFF2-40B4-BE49-F238E27FC236}">
                  <a16:creationId xmlns:a16="http://schemas.microsoft.com/office/drawing/2014/main" id="{981E58A9-2EA4-C3E3-4C3C-E65B68354729}"/>
                </a:ext>
              </a:extLst>
            </p:cNvPr>
            <p:cNvSpPr/>
            <p:nvPr/>
          </p:nvSpPr>
          <p:spPr>
            <a:xfrm>
              <a:off x="5596500" y="1988525"/>
              <a:ext cx="470575" cy="576875"/>
            </a:xfrm>
            <a:custGeom>
              <a:avLst/>
              <a:gdLst/>
              <a:ahLst/>
              <a:cxnLst/>
              <a:rect l="l" t="t" r="r" b="b"/>
              <a:pathLst>
                <a:path w="18823" h="23075" fill="none" extrusionOk="0">
                  <a:moveTo>
                    <a:pt x="2637" y="1"/>
                  </a:moveTo>
                  <a:lnTo>
                    <a:pt x="2637" y="1"/>
                  </a:lnTo>
                  <a:lnTo>
                    <a:pt x="1978" y="1"/>
                  </a:lnTo>
                  <a:lnTo>
                    <a:pt x="1319" y="46"/>
                  </a:lnTo>
                  <a:lnTo>
                    <a:pt x="659" y="114"/>
                  </a:lnTo>
                  <a:lnTo>
                    <a:pt x="0" y="205"/>
                  </a:lnTo>
                  <a:lnTo>
                    <a:pt x="432" y="4320"/>
                  </a:lnTo>
                  <a:lnTo>
                    <a:pt x="432" y="4320"/>
                  </a:lnTo>
                  <a:lnTo>
                    <a:pt x="955" y="4252"/>
                  </a:lnTo>
                  <a:lnTo>
                    <a:pt x="1455" y="4206"/>
                  </a:lnTo>
                  <a:lnTo>
                    <a:pt x="1978" y="4161"/>
                  </a:lnTo>
                  <a:lnTo>
                    <a:pt x="2478" y="4161"/>
                  </a:lnTo>
                  <a:lnTo>
                    <a:pt x="2478" y="4161"/>
                  </a:lnTo>
                  <a:lnTo>
                    <a:pt x="2910" y="4161"/>
                  </a:lnTo>
                  <a:lnTo>
                    <a:pt x="3342" y="4184"/>
                  </a:lnTo>
                  <a:lnTo>
                    <a:pt x="3774" y="4229"/>
                  </a:lnTo>
                  <a:lnTo>
                    <a:pt x="4183" y="4274"/>
                  </a:lnTo>
                  <a:lnTo>
                    <a:pt x="4615" y="4343"/>
                  </a:lnTo>
                  <a:lnTo>
                    <a:pt x="5024" y="4411"/>
                  </a:lnTo>
                  <a:lnTo>
                    <a:pt x="5433" y="4525"/>
                  </a:lnTo>
                  <a:lnTo>
                    <a:pt x="5865" y="4615"/>
                  </a:lnTo>
                  <a:lnTo>
                    <a:pt x="6252" y="4752"/>
                  </a:lnTo>
                  <a:lnTo>
                    <a:pt x="6661" y="4888"/>
                  </a:lnTo>
                  <a:lnTo>
                    <a:pt x="7070" y="5047"/>
                  </a:lnTo>
                  <a:lnTo>
                    <a:pt x="7456" y="5206"/>
                  </a:lnTo>
                  <a:lnTo>
                    <a:pt x="7843" y="5388"/>
                  </a:lnTo>
                  <a:lnTo>
                    <a:pt x="8229" y="5570"/>
                  </a:lnTo>
                  <a:lnTo>
                    <a:pt x="8616" y="5775"/>
                  </a:lnTo>
                  <a:lnTo>
                    <a:pt x="8979" y="6002"/>
                  </a:lnTo>
                  <a:lnTo>
                    <a:pt x="8979" y="6002"/>
                  </a:lnTo>
                  <a:lnTo>
                    <a:pt x="9457" y="6320"/>
                  </a:lnTo>
                  <a:lnTo>
                    <a:pt x="9934" y="6661"/>
                  </a:lnTo>
                  <a:lnTo>
                    <a:pt x="10366" y="7002"/>
                  </a:lnTo>
                  <a:lnTo>
                    <a:pt x="10798" y="7389"/>
                  </a:lnTo>
                  <a:lnTo>
                    <a:pt x="11185" y="7775"/>
                  </a:lnTo>
                  <a:lnTo>
                    <a:pt x="11571" y="8162"/>
                  </a:lnTo>
                  <a:lnTo>
                    <a:pt x="11935" y="8594"/>
                  </a:lnTo>
                  <a:lnTo>
                    <a:pt x="12276" y="9026"/>
                  </a:lnTo>
                  <a:lnTo>
                    <a:pt x="12594" y="9458"/>
                  </a:lnTo>
                  <a:lnTo>
                    <a:pt x="12889" y="9912"/>
                  </a:lnTo>
                  <a:lnTo>
                    <a:pt x="13162" y="10390"/>
                  </a:lnTo>
                  <a:lnTo>
                    <a:pt x="13412" y="10867"/>
                  </a:lnTo>
                  <a:lnTo>
                    <a:pt x="13640" y="11367"/>
                  </a:lnTo>
                  <a:lnTo>
                    <a:pt x="13844" y="11867"/>
                  </a:lnTo>
                  <a:lnTo>
                    <a:pt x="14026" y="12367"/>
                  </a:lnTo>
                  <a:lnTo>
                    <a:pt x="14185" y="12890"/>
                  </a:lnTo>
                  <a:lnTo>
                    <a:pt x="14322" y="13413"/>
                  </a:lnTo>
                  <a:lnTo>
                    <a:pt x="14435" y="13936"/>
                  </a:lnTo>
                  <a:lnTo>
                    <a:pt x="14526" y="14481"/>
                  </a:lnTo>
                  <a:lnTo>
                    <a:pt x="14594" y="15027"/>
                  </a:lnTo>
                  <a:lnTo>
                    <a:pt x="14640" y="15573"/>
                  </a:lnTo>
                  <a:lnTo>
                    <a:pt x="14663" y="16118"/>
                  </a:lnTo>
                  <a:lnTo>
                    <a:pt x="14663" y="16664"/>
                  </a:lnTo>
                  <a:lnTo>
                    <a:pt x="14640" y="17209"/>
                  </a:lnTo>
                  <a:lnTo>
                    <a:pt x="14594" y="17778"/>
                  </a:lnTo>
                  <a:lnTo>
                    <a:pt x="14526" y="18323"/>
                  </a:lnTo>
                  <a:lnTo>
                    <a:pt x="14435" y="18869"/>
                  </a:lnTo>
                  <a:lnTo>
                    <a:pt x="14299" y="19414"/>
                  </a:lnTo>
                  <a:lnTo>
                    <a:pt x="14162" y="19960"/>
                  </a:lnTo>
                  <a:lnTo>
                    <a:pt x="13981" y="20506"/>
                  </a:lnTo>
                  <a:lnTo>
                    <a:pt x="13799" y="21051"/>
                  </a:lnTo>
                  <a:lnTo>
                    <a:pt x="13571" y="21574"/>
                  </a:lnTo>
                  <a:lnTo>
                    <a:pt x="17391" y="23074"/>
                  </a:lnTo>
                  <a:lnTo>
                    <a:pt x="17391" y="23074"/>
                  </a:lnTo>
                  <a:lnTo>
                    <a:pt x="17686" y="22347"/>
                  </a:lnTo>
                  <a:lnTo>
                    <a:pt x="17936" y="21620"/>
                  </a:lnTo>
                  <a:lnTo>
                    <a:pt x="18163" y="20892"/>
                  </a:lnTo>
                  <a:lnTo>
                    <a:pt x="18345" y="20165"/>
                  </a:lnTo>
                  <a:lnTo>
                    <a:pt x="18504" y="19414"/>
                  </a:lnTo>
                  <a:lnTo>
                    <a:pt x="18641" y="18687"/>
                  </a:lnTo>
                  <a:lnTo>
                    <a:pt x="18732" y="17960"/>
                  </a:lnTo>
                  <a:lnTo>
                    <a:pt x="18800" y="17209"/>
                  </a:lnTo>
                  <a:lnTo>
                    <a:pt x="18823" y="16482"/>
                  </a:lnTo>
                  <a:lnTo>
                    <a:pt x="18823" y="15754"/>
                  </a:lnTo>
                  <a:lnTo>
                    <a:pt x="18777" y="15027"/>
                  </a:lnTo>
                  <a:lnTo>
                    <a:pt x="18709" y="14300"/>
                  </a:lnTo>
                  <a:lnTo>
                    <a:pt x="18618" y="13572"/>
                  </a:lnTo>
                  <a:lnTo>
                    <a:pt x="18482" y="12867"/>
                  </a:lnTo>
                  <a:lnTo>
                    <a:pt x="18323" y="12163"/>
                  </a:lnTo>
                  <a:lnTo>
                    <a:pt x="18141" y="11458"/>
                  </a:lnTo>
                  <a:lnTo>
                    <a:pt x="17913" y="10776"/>
                  </a:lnTo>
                  <a:lnTo>
                    <a:pt x="17663" y="10117"/>
                  </a:lnTo>
                  <a:lnTo>
                    <a:pt x="17391" y="9458"/>
                  </a:lnTo>
                  <a:lnTo>
                    <a:pt x="17095" y="8798"/>
                  </a:lnTo>
                  <a:lnTo>
                    <a:pt x="16754" y="8162"/>
                  </a:lnTo>
                  <a:lnTo>
                    <a:pt x="16390" y="7548"/>
                  </a:lnTo>
                  <a:lnTo>
                    <a:pt x="16004" y="6957"/>
                  </a:lnTo>
                  <a:lnTo>
                    <a:pt x="15595" y="6366"/>
                  </a:lnTo>
                  <a:lnTo>
                    <a:pt x="15140" y="5798"/>
                  </a:lnTo>
                  <a:lnTo>
                    <a:pt x="14663" y="5252"/>
                  </a:lnTo>
                  <a:lnTo>
                    <a:pt x="14162" y="4729"/>
                  </a:lnTo>
                  <a:lnTo>
                    <a:pt x="13640" y="4229"/>
                  </a:lnTo>
                  <a:lnTo>
                    <a:pt x="13094" y="3729"/>
                  </a:lnTo>
                  <a:lnTo>
                    <a:pt x="12526" y="3274"/>
                  </a:lnTo>
                  <a:lnTo>
                    <a:pt x="11912" y="2842"/>
                  </a:lnTo>
                  <a:lnTo>
                    <a:pt x="11275" y="2433"/>
                  </a:lnTo>
                  <a:lnTo>
                    <a:pt x="11275" y="2433"/>
                  </a:lnTo>
                  <a:lnTo>
                    <a:pt x="10798" y="2138"/>
                  </a:lnTo>
                  <a:lnTo>
                    <a:pt x="10298" y="1865"/>
                  </a:lnTo>
                  <a:lnTo>
                    <a:pt x="9775" y="1615"/>
                  </a:lnTo>
                  <a:lnTo>
                    <a:pt x="9252" y="1365"/>
                  </a:lnTo>
                  <a:lnTo>
                    <a:pt x="8729" y="1160"/>
                  </a:lnTo>
                  <a:lnTo>
                    <a:pt x="8207" y="955"/>
                  </a:lnTo>
                  <a:lnTo>
                    <a:pt x="7661" y="774"/>
                  </a:lnTo>
                  <a:lnTo>
                    <a:pt x="7115" y="614"/>
                  </a:lnTo>
                  <a:lnTo>
                    <a:pt x="6570" y="478"/>
                  </a:lnTo>
                  <a:lnTo>
                    <a:pt x="6024" y="342"/>
                  </a:lnTo>
                  <a:lnTo>
                    <a:pt x="5456" y="228"/>
                  </a:lnTo>
                  <a:lnTo>
                    <a:pt x="4910" y="160"/>
                  </a:lnTo>
                  <a:lnTo>
                    <a:pt x="4342" y="92"/>
                  </a:lnTo>
                  <a:lnTo>
                    <a:pt x="3774" y="23"/>
                  </a:lnTo>
                  <a:lnTo>
                    <a:pt x="3205" y="1"/>
                  </a:lnTo>
                  <a:lnTo>
                    <a:pt x="26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451;p116">
              <a:extLst>
                <a:ext uri="{FF2B5EF4-FFF2-40B4-BE49-F238E27FC236}">
                  <a16:creationId xmlns:a16="http://schemas.microsoft.com/office/drawing/2014/main" id="{4552CCC0-3510-9BEE-80B3-2BC0F8C3A681}"/>
                </a:ext>
              </a:extLst>
            </p:cNvPr>
            <p:cNvSpPr/>
            <p:nvPr/>
          </p:nvSpPr>
          <p:spPr>
            <a:xfrm>
              <a:off x="5614100" y="2527875"/>
              <a:ext cx="417175" cy="309750"/>
            </a:xfrm>
            <a:custGeom>
              <a:avLst/>
              <a:gdLst/>
              <a:ahLst/>
              <a:cxnLst/>
              <a:rect l="l" t="t" r="r" b="b"/>
              <a:pathLst>
                <a:path w="16687" h="12390" extrusionOk="0">
                  <a:moveTo>
                    <a:pt x="12867" y="0"/>
                  </a:moveTo>
                  <a:lnTo>
                    <a:pt x="12640" y="523"/>
                  </a:lnTo>
                  <a:lnTo>
                    <a:pt x="12367" y="1046"/>
                  </a:lnTo>
                  <a:lnTo>
                    <a:pt x="12095" y="1523"/>
                  </a:lnTo>
                  <a:lnTo>
                    <a:pt x="11799" y="2023"/>
                  </a:lnTo>
                  <a:lnTo>
                    <a:pt x="11549" y="2364"/>
                  </a:lnTo>
                  <a:lnTo>
                    <a:pt x="11299" y="2728"/>
                  </a:lnTo>
                  <a:lnTo>
                    <a:pt x="11049" y="3069"/>
                  </a:lnTo>
                  <a:lnTo>
                    <a:pt x="10776" y="3410"/>
                  </a:lnTo>
                  <a:lnTo>
                    <a:pt x="10208" y="4046"/>
                  </a:lnTo>
                  <a:lnTo>
                    <a:pt x="9594" y="4638"/>
                  </a:lnTo>
                  <a:lnTo>
                    <a:pt x="8957" y="5183"/>
                  </a:lnTo>
                  <a:lnTo>
                    <a:pt x="8275" y="5706"/>
                  </a:lnTo>
                  <a:lnTo>
                    <a:pt x="7571" y="6183"/>
                  </a:lnTo>
                  <a:lnTo>
                    <a:pt x="6843" y="6593"/>
                  </a:lnTo>
                  <a:lnTo>
                    <a:pt x="6093" y="6979"/>
                  </a:lnTo>
                  <a:lnTo>
                    <a:pt x="5297" y="7297"/>
                  </a:lnTo>
                  <a:lnTo>
                    <a:pt x="4502" y="7593"/>
                  </a:lnTo>
                  <a:lnTo>
                    <a:pt x="3683" y="7820"/>
                  </a:lnTo>
                  <a:lnTo>
                    <a:pt x="2865" y="8002"/>
                  </a:lnTo>
                  <a:lnTo>
                    <a:pt x="2001" y="8116"/>
                  </a:lnTo>
                  <a:lnTo>
                    <a:pt x="1592" y="8161"/>
                  </a:lnTo>
                  <a:lnTo>
                    <a:pt x="1160" y="8207"/>
                  </a:lnTo>
                  <a:lnTo>
                    <a:pt x="728" y="8207"/>
                  </a:lnTo>
                  <a:lnTo>
                    <a:pt x="296" y="8229"/>
                  </a:lnTo>
                  <a:lnTo>
                    <a:pt x="1" y="12389"/>
                  </a:lnTo>
                  <a:lnTo>
                    <a:pt x="592" y="12389"/>
                  </a:lnTo>
                  <a:lnTo>
                    <a:pt x="1160" y="12367"/>
                  </a:lnTo>
                  <a:lnTo>
                    <a:pt x="1728" y="12321"/>
                  </a:lnTo>
                  <a:lnTo>
                    <a:pt x="2297" y="12253"/>
                  </a:lnTo>
                  <a:lnTo>
                    <a:pt x="2865" y="12185"/>
                  </a:lnTo>
                  <a:lnTo>
                    <a:pt x="3411" y="12094"/>
                  </a:lnTo>
                  <a:lnTo>
                    <a:pt x="3979" y="11980"/>
                  </a:lnTo>
                  <a:lnTo>
                    <a:pt x="4525" y="11844"/>
                  </a:lnTo>
                  <a:lnTo>
                    <a:pt x="5070" y="11707"/>
                  </a:lnTo>
                  <a:lnTo>
                    <a:pt x="5593" y="11548"/>
                  </a:lnTo>
                  <a:lnTo>
                    <a:pt x="6139" y="11366"/>
                  </a:lnTo>
                  <a:lnTo>
                    <a:pt x="6661" y="11162"/>
                  </a:lnTo>
                  <a:lnTo>
                    <a:pt x="7184" y="10957"/>
                  </a:lnTo>
                  <a:lnTo>
                    <a:pt x="7684" y="10730"/>
                  </a:lnTo>
                  <a:lnTo>
                    <a:pt x="8185" y="10480"/>
                  </a:lnTo>
                  <a:lnTo>
                    <a:pt x="8685" y="10230"/>
                  </a:lnTo>
                  <a:lnTo>
                    <a:pt x="9185" y="9957"/>
                  </a:lnTo>
                  <a:lnTo>
                    <a:pt x="9662" y="9661"/>
                  </a:lnTo>
                  <a:lnTo>
                    <a:pt x="10140" y="9366"/>
                  </a:lnTo>
                  <a:lnTo>
                    <a:pt x="10594" y="9048"/>
                  </a:lnTo>
                  <a:lnTo>
                    <a:pt x="11049" y="8707"/>
                  </a:lnTo>
                  <a:lnTo>
                    <a:pt x="11481" y="8366"/>
                  </a:lnTo>
                  <a:lnTo>
                    <a:pt x="11913" y="8002"/>
                  </a:lnTo>
                  <a:lnTo>
                    <a:pt x="12345" y="7638"/>
                  </a:lnTo>
                  <a:lnTo>
                    <a:pt x="12754" y="7252"/>
                  </a:lnTo>
                  <a:lnTo>
                    <a:pt x="13140" y="6843"/>
                  </a:lnTo>
                  <a:lnTo>
                    <a:pt x="13527" y="6433"/>
                  </a:lnTo>
                  <a:lnTo>
                    <a:pt x="13890" y="6001"/>
                  </a:lnTo>
                  <a:lnTo>
                    <a:pt x="14254" y="5570"/>
                  </a:lnTo>
                  <a:lnTo>
                    <a:pt x="14618" y="5115"/>
                  </a:lnTo>
                  <a:lnTo>
                    <a:pt x="14936" y="4638"/>
                  </a:lnTo>
                  <a:lnTo>
                    <a:pt x="15254" y="4160"/>
                  </a:lnTo>
                  <a:lnTo>
                    <a:pt x="15664" y="3524"/>
                  </a:lnTo>
                  <a:lnTo>
                    <a:pt x="16027" y="2864"/>
                  </a:lnTo>
                  <a:lnTo>
                    <a:pt x="16368" y="2182"/>
                  </a:lnTo>
                  <a:lnTo>
                    <a:pt x="16687" y="1500"/>
                  </a:lnTo>
                  <a:lnTo>
                    <a:pt x="128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452;p116">
              <a:extLst>
                <a:ext uri="{FF2B5EF4-FFF2-40B4-BE49-F238E27FC236}">
                  <a16:creationId xmlns:a16="http://schemas.microsoft.com/office/drawing/2014/main" id="{779E5107-61AD-8163-82A6-AE101329F6A7}"/>
                </a:ext>
              </a:extLst>
            </p:cNvPr>
            <p:cNvSpPr/>
            <p:nvPr/>
          </p:nvSpPr>
          <p:spPr>
            <a:xfrm>
              <a:off x="5218000" y="1993650"/>
              <a:ext cx="403525" cy="843975"/>
            </a:xfrm>
            <a:custGeom>
              <a:avLst/>
              <a:gdLst/>
              <a:ahLst/>
              <a:cxnLst/>
              <a:rect l="l" t="t" r="r" b="b"/>
              <a:pathLst>
                <a:path w="16141" h="33759" extrusionOk="0">
                  <a:moveTo>
                    <a:pt x="15163" y="0"/>
                  </a:moveTo>
                  <a:lnTo>
                    <a:pt x="14208" y="182"/>
                  </a:lnTo>
                  <a:lnTo>
                    <a:pt x="13299" y="409"/>
                  </a:lnTo>
                  <a:lnTo>
                    <a:pt x="12389" y="682"/>
                  </a:lnTo>
                  <a:lnTo>
                    <a:pt x="11503" y="1001"/>
                  </a:lnTo>
                  <a:lnTo>
                    <a:pt x="10616" y="1364"/>
                  </a:lnTo>
                  <a:lnTo>
                    <a:pt x="9775" y="1773"/>
                  </a:lnTo>
                  <a:lnTo>
                    <a:pt x="8957" y="2205"/>
                  </a:lnTo>
                  <a:lnTo>
                    <a:pt x="8161" y="2705"/>
                  </a:lnTo>
                  <a:lnTo>
                    <a:pt x="7388" y="3251"/>
                  </a:lnTo>
                  <a:lnTo>
                    <a:pt x="6638" y="3819"/>
                  </a:lnTo>
                  <a:lnTo>
                    <a:pt x="5933" y="4433"/>
                  </a:lnTo>
                  <a:lnTo>
                    <a:pt x="5251" y="5070"/>
                  </a:lnTo>
                  <a:lnTo>
                    <a:pt x="4592" y="5752"/>
                  </a:lnTo>
                  <a:lnTo>
                    <a:pt x="3978" y="6479"/>
                  </a:lnTo>
                  <a:lnTo>
                    <a:pt x="3410" y="7229"/>
                  </a:lnTo>
                  <a:lnTo>
                    <a:pt x="2864" y="8025"/>
                  </a:lnTo>
                  <a:lnTo>
                    <a:pt x="2387" y="8775"/>
                  </a:lnTo>
                  <a:lnTo>
                    <a:pt x="1978" y="9548"/>
                  </a:lnTo>
                  <a:lnTo>
                    <a:pt x="1591" y="10321"/>
                  </a:lnTo>
                  <a:lnTo>
                    <a:pt x="1250" y="11117"/>
                  </a:lnTo>
                  <a:lnTo>
                    <a:pt x="955" y="11912"/>
                  </a:lnTo>
                  <a:lnTo>
                    <a:pt x="705" y="12731"/>
                  </a:lnTo>
                  <a:lnTo>
                    <a:pt x="477" y="13549"/>
                  </a:lnTo>
                  <a:lnTo>
                    <a:pt x="296" y="14367"/>
                  </a:lnTo>
                  <a:lnTo>
                    <a:pt x="182" y="15186"/>
                  </a:lnTo>
                  <a:lnTo>
                    <a:pt x="68" y="16004"/>
                  </a:lnTo>
                  <a:lnTo>
                    <a:pt x="23" y="16823"/>
                  </a:lnTo>
                  <a:lnTo>
                    <a:pt x="0" y="17641"/>
                  </a:lnTo>
                  <a:lnTo>
                    <a:pt x="23" y="18459"/>
                  </a:lnTo>
                  <a:lnTo>
                    <a:pt x="91" y="19278"/>
                  </a:lnTo>
                  <a:lnTo>
                    <a:pt x="205" y="20073"/>
                  </a:lnTo>
                  <a:lnTo>
                    <a:pt x="341" y="20869"/>
                  </a:lnTo>
                  <a:lnTo>
                    <a:pt x="500" y="21665"/>
                  </a:lnTo>
                  <a:lnTo>
                    <a:pt x="728" y="22437"/>
                  </a:lnTo>
                  <a:lnTo>
                    <a:pt x="978" y="23210"/>
                  </a:lnTo>
                  <a:lnTo>
                    <a:pt x="1273" y="23961"/>
                  </a:lnTo>
                  <a:lnTo>
                    <a:pt x="1591" y="24688"/>
                  </a:lnTo>
                  <a:lnTo>
                    <a:pt x="1955" y="25415"/>
                  </a:lnTo>
                  <a:lnTo>
                    <a:pt x="2342" y="26097"/>
                  </a:lnTo>
                  <a:lnTo>
                    <a:pt x="2796" y="26779"/>
                  </a:lnTo>
                  <a:lnTo>
                    <a:pt x="3251" y="27439"/>
                  </a:lnTo>
                  <a:lnTo>
                    <a:pt x="3751" y="28075"/>
                  </a:lnTo>
                  <a:lnTo>
                    <a:pt x="4297" y="28689"/>
                  </a:lnTo>
                  <a:lnTo>
                    <a:pt x="4865" y="29280"/>
                  </a:lnTo>
                  <a:lnTo>
                    <a:pt x="5479" y="29848"/>
                  </a:lnTo>
                  <a:lnTo>
                    <a:pt x="6138" y="30371"/>
                  </a:lnTo>
                  <a:lnTo>
                    <a:pt x="6797" y="30871"/>
                  </a:lnTo>
                  <a:lnTo>
                    <a:pt x="7525" y="31326"/>
                  </a:lnTo>
                  <a:lnTo>
                    <a:pt x="7979" y="31621"/>
                  </a:lnTo>
                  <a:lnTo>
                    <a:pt x="8479" y="31872"/>
                  </a:lnTo>
                  <a:lnTo>
                    <a:pt x="8957" y="32122"/>
                  </a:lnTo>
                  <a:lnTo>
                    <a:pt x="9457" y="32349"/>
                  </a:lnTo>
                  <a:lnTo>
                    <a:pt x="9957" y="32576"/>
                  </a:lnTo>
                  <a:lnTo>
                    <a:pt x="10480" y="32781"/>
                  </a:lnTo>
                  <a:lnTo>
                    <a:pt x="11003" y="32940"/>
                  </a:lnTo>
                  <a:lnTo>
                    <a:pt x="11526" y="33122"/>
                  </a:lnTo>
                  <a:lnTo>
                    <a:pt x="12048" y="33258"/>
                  </a:lnTo>
                  <a:lnTo>
                    <a:pt x="12571" y="33395"/>
                  </a:lnTo>
                  <a:lnTo>
                    <a:pt x="13117" y="33486"/>
                  </a:lnTo>
                  <a:lnTo>
                    <a:pt x="13662" y="33576"/>
                  </a:lnTo>
                  <a:lnTo>
                    <a:pt x="14208" y="33645"/>
                  </a:lnTo>
                  <a:lnTo>
                    <a:pt x="14754" y="33713"/>
                  </a:lnTo>
                  <a:lnTo>
                    <a:pt x="15299" y="33736"/>
                  </a:lnTo>
                  <a:lnTo>
                    <a:pt x="15845" y="33758"/>
                  </a:lnTo>
                  <a:lnTo>
                    <a:pt x="16140" y="29598"/>
                  </a:lnTo>
                  <a:lnTo>
                    <a:pt x="15708" y="29576"/>
                  </a:lnTo>
                  <a:lnTo>
                    <a:pt x="15299" y="29553"/>
                  </a:lnTo>
                  <a:lnTo>
                    <a:pt x="14890" y="29507"/>
                  </a:lnTo>
                  <a:lnTo>
                    <a:pt x="14481" y="29462"/>
                  </a:lnTo>
                  <a:lnTo>
                    <a:pt x="14072" y="29394"/>
                  </a:lnTo>
                  <a:lnTo>
                    <a:pt x="13662" y="29303"/>
                  </a:lnTo>
                  <a:lnTo>
                    <a:pt x="13253" y="29212"/>
                  </a:lnTo>
                  <a:lnTo>
                    <a:pt x="12867" y="29098"/>
                  </a:lnTo>
                  <a:lnTo>
                    <a:pt x="12458" y="28984"/>
                  </a:lnTo>
                  <a:lnTo>
                    <a:pt x="12071" y="28848"/>
                  </a:lnTo>
                  <a:lnTo>
                    <a:pt x="11685" y="28712"/>
                  </a:lnTo>
                  <a:lnTo>
                    <a:pt x="11298" y="28530"/>
                  </a:lnTo>
                  <a:lnTo>
                    <a:pt x="10935" y="28371"/>
                  </a:lnTo>
                  <a:lnTo>
                    <a:pt x="10571" y="28166"/>
                  </a:lnTo>
                  <a:lnTo>
                    <a:pt x="10207" y="27984"/>
                  </a:lnTo>
                  <a:lnTo>
                    <a:pt x="9843" y="27757"/>
                  </a:lnTo>
                  <a:lnTo>
                    <a:pt x="9298" y="27416"/>
                  </a:lnTo>
                  <a:lnTo>
                    <a:pt x="8798" y="27029"/>
                  </a:lnTo>
                  <a:lnTo>
                    <a:pt x="8298" y="26620"/>
                  </a:lnTo>
                  <a:lnTo>
                    <a:pt x="7843" y="26211"/>
                  </a:lnTo>
                  <a:lnTo>
                    <a:pt x="7411" y="25756"/>
                  </a:lnTo>
                  <a:lnTo>
                    <a:pt x="7002" y="25302"/>
                  </a:lnTo>
                  <a:lnTo>
                    <a:pt x="6615" y="24824"/>
                  </a:lnTo>
                  <a:lnTo>
                    <a:pt x="6252" y="24324"/>
                  </a:lnTo>
                  <a:lnTo>
                    <a:pt x="5933" y="23824"/>
                  </a:lnTo>
                  <a:lnTo>
                    <a:pt x="5615" y="23279"/>
                  </a:lnTo>
                  <a:lnTo>
                    <a:pt x="5342" y="22756"/>
                  </a:lnTo>
                  <a:lnTo>
                    <a:pt x="5092" y="22187"/>
                  </a:lnTo>
                  <a:lnTo>
                    <a:pt x="4888" y="21619"/>
                  </a:lnTo>
                  <a:lnTo>
                    <a:pt x="4683" y="21051"/>
                  </a:lnTo>
                  <a:lnTo>
                    <a:pt x="4524" y="20460"/>
                  </a:lnTo>
                  <a:lnTo>
                    <a:pt x="4388" y="19869"/>
                  </a:lnTo>
                  <a:lnTo>
                    <a:pt x="4297" y="19278"/>
                  </a:lnTo>
                  <a:lnTo>
                    <a:pt x="4206" y="18664"/>
                  </a:lnTo>
                  <a:lnTo>
                    <a:pt x="4160" y="18050"/>
                  </a:lnTo>
                  <a:lnTo>
                    <a:pt x="4160" y="17436"/>
                  </a:lnTo>
                  <a:lnTo>
                    <a:pt x="4160" y="16823"/>
                  </a:lnTo>
                  <a:lnTo>
                    <a:pt x="4206" y="16209"/>
                  </a:lnTo>
                  <a:lnTo>
                    <a:pt x="4274" y="15595"/>
                  </a:lnTo>
                  <a:lnTo>
                    <a:pt x="4388" y="14958"/>
                  </a:lnTo>
                  <a:lnTo>
                    <a:pt x="4524" y="14345"/>
                  </a:lnTo>
                  <a:lnTo>
                    <a:pt x="4683" y="13731"/>
                  </a:lnTo>
                  <a:lnTo>
                    <a:pt x="4865" y="13117"/>
                  </a:lnTo>
                  <a:lnTo>
                    <a:pt x="5092" y="12526"/>
                  </a:lnTo>
                  <a:lnTo>
                    <a:pt x="5365" y="11912"/>
                  </a:lnTo>
                  <a:lnTo>
                    <a:pt x="5661" y="11321"/>
                  </a:lnTo>
                  <a:lnTo>
                    <a:pt x="5979" y="10753"/>
                  </a:lnTo>
                  <a:lnTo>
                    <a:pt x="6320" y="10162"/>
                  </a:lnTo>
                  <a:lnTo>
                    <a:pt x="6729" y="9571"/>
                  </a:lnTo>
                  <a:lnTo>
                    <a:pt x="7161" y="9002"/>
                  </a:lnTo>
                  <a:lnTo>
                    <a:pt x="7638" y="8457"/>
                  </a:lnTo>
                  <a:lnTo>
                    <a:pt x="8116" y="7934"/>
                  </a:lnTo>
                  <a:lnTo>
                    <a:pt x="8639" y="7457"/>
                  </a:lnTo>
                  <a:lnTo>
                    <a:pt x="9184" y="7002"/>
                  </a:lnTo>
                  <a:lnTo>
                    <a:pt x="9730" y="6570"/>
                  </a:lnTo>
                  <a:lnTo>
                    <a:pt x="10321" y="6161"/>
                  </a:lnTo>
                  <a:lnTo>
                    <a:pt x="10935" y="5797"/>
                  </a:lnTo>
                  <a:lnTo>
                    <a:pt x="11548" y="5456"/>
                  </a:lnTo>
                  <a:lnTo>
                    <a:pt x="12185" y="5138"/>
                  </a:lnTo>
                  <a:lnTo>
                    <a:pt x="12844" y="4865"/>
                  </a:lnTo>
                  <a:lnTo>
                    <a:pt x="13503" y="4638"/>
                  </a:lnTo>
                  <a:lnTo>
                    <a:pt x="14208" y="4433"/>
                  </a:lnTo>
                  <a:lnTo>
                    <a:pt x="14890" y="4251"/>
                  </a:lnTo>
                  <a:lnTo>
                    <a:pt x="15595" y="4115"/>
                  </a:lnTo>
                  <a:lnTo>
                    <a:pt x="151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453;p116">
              <a:extLst>
                <a:ext uri="{FF2B5EF4-FFF2-40B4-BE49-F238E27FC236}">
                  <a16:creationId xmlns:a16="http://schemas.microsoft.com/office/drawing/2014/main" id="{C7A86A4C-ED09-3879-91CC-AA5677E59F53}"/>
                </a:ext>
              </a:extLst>
            </p:cNvPr>
            <p:cNvSpPr/>
            <p:nvPr/>
          </p:nvSpPr>
          <p:spPr>
            <a:xfrm>
              <a:off x="5011125" y="1968075"/>
              <a:ext cx="321125" cy="89250"/>
            </a:xfrm>
            <a:custGeom>
              <a:avLst/>
              <a:gdLst/>
              <a:ahLst/>
              <a:cxnLst/>
              <a:rect l="l" t="t" r="r" b="b"/>
              <a:pathLst>
                <a:path w="12845" h="3570" extrusionOk="0">
                  <a:moveTo>
                    <a:pt x="319" y="0"/>
                  </a:moveTo>
                  <a:lnTo>
                    <a:pt x="205" y="23"/>
                  </a:lnTo>
                  <a:lnTo>
                    <a:pt x="91" y="91"/>
                  </a:lnTo>
                  <a:lnTo>
                    <a:pt x="23" y="182"/>
                  </a:lnTo>
                  <a:lnTo>
                    <a:pt x="0" y="296"/>
                  </a:lnTo>
                  <a:lnTo>
                    <a:pt x="23" y="432"/>
                  </a:lnTo>
                  <a:lnTo>
                    <a:pt x="91" y="523"/>
                  </a:lnTo>
                  <a:lnTo>
                    <a:pt x="205" y="591"/>
                  </a:lnTo>
                  <a:lnTo>
                    <a:pt x="319" y="614"/>
                  </a:lnTo>
                  <a:lnTo>
                    <a:pt x="9594" y="614"/>
                  </a:lnTo>
                  <a:lnTo>
                    <a:pt x="12322" y="3456"/>
                  </a:lnTo>
                  <a:lnTo>
                    <a:pt x="12412" y="3524"/>
                  </a:lnTo>
                  <a:lnTo>
                    <a:pt x="12526" y="3569"/>
                  </a:lnTo>
                  <a:lnTo>
                    <a:pt x="12640" y="3547"/>
                  </a:lnTo>
                  <a:lnTo>
                    <a:pt x="12753" y="3478"/>
                  </a:lnTo>
                  <a:lnTo>
                    <a:pt x="12822" y="3365"/>
                  </a:lnTo>
                  <a:lnTo>
                    <a:pt x="12844" y="3251"/>
                  </a:lnTo>
                  <a:lnTo>
                    <a:pt x="12822" y="3137"/>
                  </a:lnTo>
                  <a:lnTo>
                    <a:pt x="12753" y="3047"/>
                  </a:lnTo>
                  <a:lnTo>
                    <a:pt x="9957" y="91"/>
                  </a:lnTo>
                  <a:lnTo>
                    <a:pt x="9866" y="23"/>
                  </a:lnTo>
                  <a:lnTo>
                    <a:pt x="97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454;p116">
              <a:extLst>
                <a:ext uri="{FF2B5EF4-FFF2-40B4-BE49-F238E27FC236}">
                  <a16:creationId xmlns:a16="http://schemas.microsoft.com/office/drawing/2014/main" id="{3B0253C5-3747-4040-A878-9398BC78C457}"/>
                </a:ext>
              </a:extLst>
            </p:cNvPr>
            <p:cNvSpPr/>
            <p:nvPr/>
          </p:nvSpPr>
          <p:spPr>
            <a:xfrm>
              <a:off x="5000900" y="3216675"/>
              <a:ext cx="159150" cy="155175"/>
            </a:xfrm>
            <a:custGeom>
              <a:avLst/>
              <a:gdLst/>
              <a:ahLst/>
              <a:cxnLst/>
              <a:rect l="l" t="t" r="r" b="b"/>
              <a:pathLst>
                <a:path w="6366" h="6207" extrusionOk="0">
                  <a:moveTo>
                    <a:pt x="1637" y="0"/>
                  </a:moveTo>
                  <a:lnTo>
                    <a:pt x="1478" y="23"/>
                  </a:lnTo>
                  <a:lnTo>
                    <a:pt x="1319" y="68"/>
                  </a:lnTo>
                  <a:lnTo>
                    <a:pt x="1182" y="114"/>
                  </a:lnTo>
                  <a:lnTo>
                    <a:pt x="1046" y="182"/>
                  </a:lnTo>
                  <a:lnTo>
                    <a:pt x="910" y="273"/>
                  </a:lnTo>
                  <a:lnTo>
                    <a:pt x="796" y="341"/>
                  </a:lnTo>
                  <a:lnTo>
                    <a:pt x="682" y="455"/>
                  </a:lnTo>
                  <a:lnTo>
                    <a:pt x="569" y="568"/>
                  </a:lnTo>
                  <a:lnTo>
                    <a:pt x="478" y="682"/>
                  </a:lnTo>
                  <a:lnTo>
                    <a:pt x="387" y="818"/>
                  </a:lnTo>
                  <a:lnTo>
                    <a:pt x="319" y="932"/>
                  </a:lnTo>
                  <a:lnTo>
                    <a:pt x="250" y="1091"/>
                  </a:lnTo>
                  <a:lnTo>
                    <a:pt x="205" y="1228"/>
                  </a:lnTo>
                  <a:lnTo>
                    <a:pt x="182" y="1387"/>
                  </a:lnTo>
                  <a:lnTo>
                    <a:pt x="159" y="1546"/>
                  </a:lnTo>
                  <a:lnTo>
                    <a:pt x="0" y="4638"/>
                  </a:lnTo>
                  <a:lnTo>
                    <a:pt x="0" y="4797"/>
                  </a:lnTo>
                  <a:lnTo>
                    <a:pt x="23" y="4933"/>
                  </a:lnTo>
                  <a:lnTo>
                    <a:pt x="46" y="5092"/>
                  </a:lnTo>
                  <a:lnTo>
                    <a:pt x="91" y="5229"/>
                  </a:lnTo>
                  <a:lnTo>
                    <a:pt x="137" y="5342"/>
                  </a:lnTo>
                  <a:lnTo>
                    <a:pt x="205" y="5479"/>
                  </a:lnTo>
                  <a:lnTo>
                    <a:pt x="387" y="5706"/>
                  </a:lnTo>
                  <a:lnTo>
                    <a:pt x="591" y="5888"/>
                  </a:lnTo>
                  <a:lnTo>
                    <a:pt x="705" y="5979"/>
                  </a:lnTo>
                  <a:lnTo>
                    <a:pt x="819" y="6047"/>
                  </a:lnTo>
                  <a:lnTo>
                    <a:pt x="955" y="6115"/>
                  </a:lnTo>
                  <a:lnTo>
                    <a:pt x="1091" y="6138"/>
                  </a:lnTo>
                  <a:lnTo>
                    <a:pt x="1251" y="6183"/>
                  </a:lnTo>
                  <a:lnTo>
                    <a:pt x="1387" y="6206"/>
                  </a:lnTo>
                  <a:lnTo>
                    <a:pt x="4570" y="6206"/>
                  </a:lnTo>
                  <a:lnTo>
                    <a:pt x="4751" y="6183"/>
                  </a:lnTo>
                  <a:lnTo>
                    <a:pt x="4888" y="6161"/>
                  </a:lnTo>
                  <a:lnTo>
                    <a:pt x="5047" y="6115"/>
                  </a:lnTo>
                  <a:lnTo>
                    <a:pt x="5183" y="6070"/>
                  </a:lnTo>
                  <a:lnTo>
                    <a:pt x="5342" y="6002"/>
                  </a:lnTo>
                  <a:lnTo>
                    <a:pt x="5456" y="5933"/>
                  </a:lnTo>
                  <a:lnTo>
                    <a:pt x="5592" y="5842"/>
                  </a:lnTo>
                  <a:lnTo>
                    <a:pt x="5706" y="5751"/>
                  </a:lnTo>
                  <a:lnTo>
                    <a:pt x="5797" y="5638"/>
                  </a:lnTo>
                  <a:lnTo>
                    <a:pt x="5911" y="5501"/>
                  </a:lnTo>
                  <a:lnTo>
                    <a:pt x="5979" y="5388"/>
                  </a:lnTo>
                  <a:lnTo>
                    <a:pt x="6070" y="5251"/>
                  </a:lnTo>
                  <a:lnTo>
                    <a:pt x="6115" y="5115"/>
                  </a:lnTo>
                  <a:lnTo>
                    <a:pt x="6161" y="4956"/>
                  </a:lnTo>
                  <a:lnTo>
                    <a:pt x="6206" y="4797"/>
                  </a:lnTo>
                  <a:lnTo>
                    <a:pt x="6206" y="4638"/>
                  </a:lnTo>
                  <a:lnTo>
                    <a:pt x="6365" y="1546"/>
                  </a:lnTo>
                  <a:lnTo>
                    <a:pt x="6365" y="1387"/>
                  </a:lnTo>
                  <a:lnTo>
                    <a:pt x="6343" y="1250"/>
                  </a:lnTo>
                  <a:lnTo>
                    <a:pt x="6320" y="1114"/>
                  </a:lnTo>
                  <a:lnTo>
                    <a:pt x="6274" y="978"/>
                  </a:lnTo>
                  <a:lnTo>
                    <a:pt x="6229" y="841"/>
                  </a:lnTo>
                  <a:lnTo>
                    <a:pt x="6161" y="705"/>
                  </a:lnTo>
                  <a:lnTo>
                    <a:pt x="6002" y="477"/>
                  </a:lnTo>
                  <a:lnTo>
                    <a:pt x="5774" y="296"/>
                  </a:lnTo>
                  <a:lnTo>
                    <a:pt x="5661" y="205"/>
                  </a:lnTo>
                  <a:lnTo>
                    <a:pt x="5547" y="136"/>
                  </a:lnTo>
                  <a:lnTo>
                    <a:pt x="5411" y="91"/>
                  </a:lnTo>
                  <a:lnTo>
                    <a:pt x="5274" y="46"/>
                  </a:lnTo>
                  <a:lnTo>
                    <a:pt x="51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455;p116">
              <a:extLst>
                <a:ext uri="{FF2B5EF4-FFF2-40B4-BE49-F238E27FC236}">
                  <a16:creationId xmlns:a16="http://schemas.microsoft.com/office/drawing/2014/main" id="{73E4C48E-0130-4F7E-1533-BC022EF2B892}"/>
                </a:ext>
              </a:extLst>
            </p:cNvPr>
            <p:cNvSpPr/>
            <p:nvPr/>
          </p:nvSpPr>
          <p:spPr>
            <a:xfrm>
              <a:off x="5433950" y="3216675"/>
              <a:ext cx="159725" cy="155725"/>
            </a:xfrm>
            <a:custGeom>
              <a:avLst/>
              <a:gdLst/>
              <a:ahLst/>
              <a:cxnLst/>
              <a:rect l="l" t="t" r="r" b="b"/>
              <a:pathLst>
                <a:path w="6389" h="6229" extrusionOk="0">
                  <a:moveTo>
                    <a:pt x="1615" y="0"/>
                  </a:moveTo>
                  <a:lnTo>
                    <a:pt x="1455" y="23"/>
                  </a:lnTo>
                  <a:lnTo>
                    <a:pt x="1319" y="68"/>
                  </a:lnTo>
                  <a:lnTo>
                    <a:pt x="1160" y="114"/>
                  </a:lnTo>
                  <a:lnTo>
                    <a:pt x="1023" y="182"/>
                  </a:lnTo>
                  <a:lnTo>
                    <a:pt x="887" y="273"/>
                  </a:lnTo>
                  <a:lnTo>
                    <a:pt x="773" y="364"/>
                  </a:lnTo>
                  <a:lnTo>
                    <a:pt x="660" y="455"/>
                  </a:lnTo>
                  <a:lnTo>
                    <a:pt x="546" y="568"/>
                  </a:lnTo>
                  <a:lnTo>
                    <a:pt x="455" y="682"/>
                  </a:lnTo>
                  <a:lnTo>
                    <a:pt x="364" y="818"/>
                  </a:lnTo>
                  <a:lnTo>
                    <a:pt x="296" y="955"/>
                  </a:lnTo>
                  <a:lnTo>
                    <a:pt x="251" y="1114"/>
                  </a:lnTo>
                  <a:lnTo>
                    <a:pt x="205" y="1250"/>
                  </a:lnTo>
                  <a:lnTo>
                    <a:pt x="160" y="1409"/>
                  </a:lnTo>
                  <a:lnTo>
                    <a:pt x="160" y="1569"/>
                  </a:lnTo>
                  <a:lnTo>
                    <a:pt x="1" y="4660"/>
                  </a:lnTo>
                  <a:lnTo>
                    <a:pt x="1" y="4819"/>
                  </a:lnTo>
                  <a:lnTo>
                    <a:pt x="23" y="4956"/>
                  </a:lnTo>
                  <a:lnTo>
                    <a:pt x="46" y="5115"/>
                  </a:lnTo>
                  <a:lnTo>
                    <a:pt x="91" y="5251"/>
                  </a:lnTo>
                  <a:lnTo>
                    <a:pt x="137" y="5388"/>
                  </a:lnTo>
                  <a:lnTo>
                    <a:pt x="205" y="5501"/>
                  </a:lnTo>
                  <a:lnTo>
                    <a:pt x="364" y="5729"/>
                  </a:lnTo>
                  <a:lnTo>
                    <a:pt x="592" y="5911"/>
                  </a:lnTo>
                  <a:lnTo>
                    <a:pt x="705" y="6002"/>
                  </a:lnTo>
                  <a:lnTo>
                    <a:pt x="819" y="6070"/>
                  </a:lnTo>
                  <a:lnTo>
                    <a:pt x="955" y="6138"/>
                  </a:lnTo>
                  <a:lnTo>
                    <a:pt x="1092" y="6183"/>
                  </a:lnTo>
                  <a:lnTo>
                    <a:pt x="1228" y="6206"/>
                  </a:lnTo>
                  <a:lnTo>
                    <a:pt x="1387" y="6229"/>
                  </a:lnTo>
                  <a:lnTo>
                    <a:pt x="4615" y="6229"/>
                  </a:lnTo>
                  <a:lnTo>
                    <a:pt x="4774" y="6206"/>
                  </a:lnTo>
                  <a:lnTo>
                    <a:pt x="4933" y="6183"/>
                  </a:lnTo>
                  <a:lnTo>
                    <a:pt x="5070" y="6138"/>
                  </a:lnTo>
                  <a:lnTo>
                    <a:pt x="5229" y="6092"/>
                  </a:lnTo>
                  <a:lnTo>
                    <a:pt x="5365" y="6024"/>
                  </a:lnTo>
                  <a:lnTo>
                    <a:pt x="5479" y="5956"/>
                  </a:lnTo>
                  <a:lnTo>
                    <a:pt x="5615" y="5865"/>
                  </a:lnTo>
                  <a:lnTo>
                    <a:pt x="5729" y="5774"/>
                  </a:lnTo>
                  <a:lnTo>
                    <a:pt x="5820" y="5661"/>
                  </a:lnTo>
                  <a:lnTo>
                    <a:pt x="5934" y="5524"/>
                  </a:lnTo>
                  <a:lnTo>
                    <a:pt x="6002" y="5410"/>
                  </a:lnTo>
                  <a:lnTo>
                    <a:pt x="6070" y="5274"/>
                  </a:lnTo>
                  <a:lnTo>
                    <a:pt x="6138" y="5138"/>
                  </a:lnTo>
                  <a:lnTo>
                    <a:pt x="6184" y="4979"/>
                  </a:lnTo>
                  <a:lnTo>
                    <a:pt x="6229" y="4819"/>
                  </a:lnTo>
                  <a:lnTo>
                    <a:pt x="6229" y="4660"/>
                  </a:lnTo>
                  <a:lnTo>
                    <a:pt x="6388" y="1569"/>
                  </a:lnTo>
                  <a:lnTo>
                    <a:pt x="6388" y="1432"/>
                  </a:lnTo>
                  <a:lnTo>
                    <a:pt x="6388" y="1273"/>
                  </a:lnTo>
                  <a:lnTo>
                    <a:pt x="6366" y="1137"/>
                  </a:lnTo>
                  <a:lnTo>
                    <a:pt x="6320" y="1000"/>
                  </a:lnTo>
                  <a:lnTo>
                    <a:pt x="6275" y="864"/>
                  </a:lnTo>
                  <a:lnTo>
                    <a:pt x="6207" y="728"/>
                  </a:lnTo>
                  <a:lnTo>
                    <a:pt x="6047" y="500"/>
                  </a:lnTo>
                  <a:lnTo>
                    <a:pt x="5843" y="318"/>
                  </a:lnTo>
                  <a:lnTo>
                    <a:pt x="5729" y="227"/>
                  </a:lnTo>
                  <a:lnTo>
                    <a:pt x="5593" y="159"/>
                  </a:lnTo>
                  <a:lnTo>
                    <a:pt x="5456" y="91"/>
                  </a:lnTo>
                  <a:lnTo>
                    <a:pt x="5320" y="46"/>
                  </a:lnTo>
                  <a:lnTo>
                    <a:pt x="5184" y="23"/>
                  </a:lnTo>
                  <a:lnTo>
                    <a:pt x="50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456;p116">
              <a:extLst>
                <a:ext uri="{FF2B5EF4-FFF2-40B4-BE49-F238E27FC236}">
                  <a16:creationId xmlns:a16="http://schemas.microsoft.com/office/drawing/2014/main" id="{B252C9D3-D8F1-C842-EDCF-A415570FCE58}"/>
                </a:ext>
              </a:extLst>
            </p:cNvPr>
            <p:cNvSpPr/>
            <p:nvPr/>
          </p:nvSpPr>
          <p:spPr>
            <a:xfrm>
              <a:off x="5867000" y="3216675"/>
              <a:ext cx="158600" cy="155175"/>
            </a:xfrm>
            <a:custGeom>
              <a:avLst/>
              <a:gdLst/>
              <a:ahLst/>
              <a:cxnLst/>
              <a:rect l="l" t="t" r="r" b="b"/>
              <a:pathLst>
                <a:path w="6344" h="6207" extrusionOk="0">
                  <a:moveTo>
                    <a:pt x="1615" y="0"/>
                  </a:moveTo>
                  <a:lnTo>
                    <a:pt x="1456" y="23"/>
                  </a:lnTo>
                  <a:lnTo>
                    <a:pt x="1319" y="68"/>
                  </a:lnTo>
                  <a:lnTo>
                    <a:pt x="1160" y="114"/>
                  </a:lnTo>
                  <a:lnTo>
                    <a:pt x="1024" y="182"/>
                  </a:lnTo>
                  <a:lnTo>
                    <a:pt x="910" y="273"/>
                  </a:lnTo>
                  <a:lnTo>
                    <a:pt x="774" y="341"/>
                  </a:lnTo>
                  <a:lnTo>
                    <a:pt x="660" y="455"/>
                  </a:lnTo>
                  <a:lnTo>
                    <a:pt x="569" y="568"/>
                  </a:lnTo>
                  <a:lnTo>
                    <a:pt x="455" y="682"/>
                  </a:lnTo>
                  <a:lnTo>
                    <a:pt x="387" y="818"/>
                  </a:lnTo>
                  <a:lnTo>
                    <a:pt x="319" y="932"/>
                  </a:lnTo>
                  <a:lnTo>
                    <a:pt x="251" y="1091"/>
                  </a:lnTo>
                  <a:lnTo>
                    <a:pt x="205" y="1228"/>
                  </a:lnTo>
                  <a:lnTo>
                    <a:pt x="183" y="1387"/>
                  </a:lnTo>
                  <a:lnTo>
                    <a:pt x="160" y="1546"/>
                  </a:lnTo>
                  <a:lnTo>
                    <a:pt x="1" y="4638"/>
                  </a:lnTo>
                  <a:lnTo>
                    <a:pt x="1" y="4797"/>
                  </a:lnTo>
                  <a:lnTo>
                    <a:pt x="24" y="4933"/>
                  </a:lnTo>
                  <a:lnTo>
                    <a:pt x="46" y="5092"/>
                  </a:lnTo>
                  <a:lnTo>
                    <a:pt x="92" y="5229"/>
                  </a:lnTo>
                  <a:lnTo>
                    <a:pt x="137" y="5342"/>
                  </a:lnTo>
                  <a:lnTo>
                    <a:pt x="205" y="5479"/>
                  </a:lnTo>
                  <a:lnTo>
                    <a:pt x="365" y="5706"/>
                  </a:lnTo>
                  <a:lnTo>
                    <a:pt x="569" y="5888"/>
                  </a:lnTo>
                  <a:lnTo>
                    <a:pt x="705" y="5979"/>
                  </a:lnTo>
                  <a:lnTo>
                    <a:pt x="819" y="6047"/>
                  </a:lnTo>
                  <a:lnTo>
                    <a:pt x="956" y="6115"/>
                  </a:lnTo>
                  <a:lnTo>
                    <a:pt x="1092" y="6138"/>
                  </a:lnTo>
                  <a:lnTo>
                    <a:pt x="1228" y="6183"/>
                  </a:lnTo>
                  <a:lnTo>
                    <a:pt x="1387" y="6206"/>
                  </a:lnTo>
                  <a:lnTo>
                    <a:pt x="4570" y="6206"/>
                  </a:lnTo>
                  <a:lnTo>
                    <a:pt x="4729" y="6183"/>
                  </a:lnTo>
                  <a:lnTo>
                    <a:pt x="4888" y="6161"/>
                  </a:lnTo>
                  <a:lnTo>
                    <a:pt x="5047" y="6115"/>
                  </a:lnTo>
                  <a:lnTo>
                    <a:pt x="5184" y="6070"/>
                  </a:lnTo>
                  <a:lnTo>
                    <a:pt x="5320" y="6002"/>
                  </a:lnTo>
                  <a:lnTo>
                    <a:pt x="5457" y="5933"/>
                  </a:lnTo>
                  <a:lnTo>
                    <a:pt x="5593" y="5842"/>
                  </a:lnTo>
                  <a:lnTo>
                    <a:pt x="5707" y="5729"/>
                  </a:lnTo>
                  <a:lnTo>
                    <a:pt x="5798" y="5615"/>
                  </a:lnTo>
                  <a:lnTo>
                    <a:pt x="5889" y="5501"/>
                  </a:lnTo>
                  <a:lnTo>
                    <a:pt x="5979" y="5365"/>
                  </a:lnTo>
                  <a:lnTo>
                    <a:pt x="6048" y="5229"/>
                  </a:lnTo>
                  <a:lnTo>
                    <a:pt x="6116" y="5092"/>
                  </a:lnTo>
                  <a:lnTo>
                    <a:pt x="6161" y="4933"/>
                  </a:lnTo>
                  <a:lnTo>
                    <a:pt x="6184" y="4797"/>
                  </a:lnTo>
                  <a:lnTo>
                    <a:pt x="6207" y="4615"/>
                  </a:lnTo>
                  <a:lnTo>
                    <a:pt x="6343" y="1523"/>
                  </a:lnTo>
                  <a:lnTo>
                    <a:pt x="6343" y="1387"/>
                  </a:lnTo>
                  <a:lnTo>
                    <a:pt x="6343" y="1228"/>
                  </a:lnTo>
                  <a:lnTo>
                    <a:pt x="6298" y="1091"/>
                  </a:lnTo>
                  <a:lnTo>
                    <a:pt x="6275" y="955"/>
                  </a:lnTo>
                  <a:lnTo>
                    <a:pt x="6207" y="818"/>
                  </a:lnTo>
                  <a:lnTo>
                    <a:pt x="6139" y="705"/>
                  </a:lnTo>
                  <a:lnTo>
                    <a:pt x="5979" y="477"/>
                  </a:lnTo>
                  <a:lnTo>
                    <a:pt x="5752" y="273"/>
                  </a:lnTo>
                  <a:lnTo>
                    <a:pt x="5638" y="205"/>
                  </a:lnTo>
                  <a:lnTo>
                    <a:pt x="5525" y="136"/>
                  </a:lnTo>
                  <a:lnTo>
                    <a:pt x="5388" y="91"/>
                  </a:lnTo>
                  <a:lnTo>
                    <a:pt x="5252" y="46"/>
                  </a:lnTo>
                  <a:lnTo>
                    <a:pt x="5093" y="0"/>
                  </a:lnTo>
                  <a:close/>
                </a:path>
              </a:pathLst>
            </a:custGeom>
            <a:solidFill>
              <a:srgbClr val="FBE6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457;p116">
              <a:extLst>
                <a:ext uri="{FF2B5EF4-FFF2-40B4-BE49-F238E27FC236}">
                  <a16:creationId xmlns:a16="http://schemas.microsoft.com/office/drawing/2014/main" id="{2B8C8EB0-C1E5-2872-4574-CA02F4B97D45}"/>
                </a:ext>
              </a:extLst>
            </p:cNvPr>
            <p:cNvSpPr/>
            <p:nvPr/>
          </p:nvSpPr>
          <p:spPr>
            <a:xfrm>
              <a:off x="5867000" y="3216675"/>
              <a:ext cx="158600" cy="155175"/>
            </a:xfrm>
            <a:custGeom>
              <a:avLst/>
              <a:gdLst/>
              <a:ahLst/>
              <a:cxnLst/>
              <a:rect l="l" t="t" r="r" b="b"/>
              <a:pathLst>
                <a:path w="6344" h="6207" fill="none" extrusionOk="0">
                  <a:moveTo>
                    <a:pt x="4888" y="0"/>
                  </a:moveTo>
                  <a:lnTo>
                    <a:pt x="4888" y="0"/>
                  </a:lnTo>
                  <a:lnTo>
                    <a:pt x="4888" y="0"/>
                  </a:lnTo>
                  <a:lnTo>
                    <a:pt x="1774" y="0"/>
                  </a:lnTo>
                  <a:lnTo>
                    <a:pt x="1774" y="0"/>
                  </a:lnTo>
                  <a:lnTo>
                    <a:pt x="1615" y="0"/>
                  </a:lnTo>
                  <a:lnTo>
                    <a:pt x="1456" y="23"/>
                  </a:lnTo>
                  <a:lnTo>
                    <a:pt x="1319" y="68"/>
                  </a:lnTo>
                  <a:lnTo>
                    <a:pt x="1160" y="114"/>
                  </a:lnTo>
                  <a:lnTo>
                    <a:pt x="1024" y="182"/>
                  </a:lnTo>
                  <a:lnTo>
                    <a:pt x="910" y="273"/>
                  </a:lnTo>
                  <a:lnTo>
                    <a:pt x="774" y="341"/>
                  </a:lnTo>
                  <a:lnTo>
                    <a:pt x="660" y="455"/>
                  </a:lnTo>
                  <a:lnTo>
                    <a:pt x="569" y="568"/>
                  </a:lnTo>
                  <a:lnTo>
                    <a:pt x="455" y="682"/>
                  </a:lnTo>
                  <a:lnTo>
                    <a:pt x="387" y="818"/>
                  </a:lnTo>
                  <a:lnTo>
                    <a:pt x="319" y="932"/>
                  </a:lnTo>
                  <a:lnTo>
                    <a:pt x="251" y="1091"/>
                  </a:lnTo>
                  <a:lnTo>
                    <a:pt x="205" y="1228"/>
                  </a:lnTo>
                  <a:lnTo>
                    <a:pt x="183" y="1387"/>
                  </a:lnTo>
                  <a:lnTo>
                    <a:pt x="160" y="1546"/>
                  </a:lnTo>
                  <a:lnTo>
                    <a:pt x="1" y="4638"/>
                  </a:lnTo>
                  <a:lnTo>
                    <a:pt x="1" y="4638"/>
                  </a:lnTo>
                  <a:lnTo>
                    <a:pt x="1" y="4797"/>
                  </a:lnTo>
                  <a:lnTo>
                    <a:pt x="24" y="4933"/>
                  </a:lnTo>
                  <a:lnTo>
                    <a:pt x="46" y="5092"/>
                  </a:lnTo>
                  <a:lnTo>
                    <a:pt x="92" y="5229"/>
                  </a:lnTo>
                  <a:lnTo>
                    <a:pt x="137" y="5342"/>
                  </a:lnTo>
                  <a:lnTo>
                    <a:pt x="205" y="5479"/>
                  </a:lnTo>
                  <a:lnTo>
                    <a:pt x="365" y="5706"/>
                  </a:lnTo>
                  <a:lnTo>
                    <a:pt x="569" y="5888"/>
                  </a:lnTo>
                  <a:lnTo>
                    <a:pt x="705" y="5979"/>
                  </a:lnTo>
                  <a:lnTo>
                    <a:pt x="819" y="6047"/>
                  </a:lnTo>
                  <a:lnTo>
                    <a:pt x="956" y="6115"/>
                  </a:lnTo>
                  <a:lnTo>
                    <a:pt x="1092" y="6138"/>
                  </a:lnTo>
                  <a:lnTo>
                    <a:pt x="1228" y="6183"/>
                  </a:lnTo>
                  <a:lnTo>
                    <a:pt x="1387" y="6206"/>
                  </a:lnTo>
                  <a:lnTo>
                    <a:pt x="1387" y="6206"/>
                  </a:lnTo>
                  <a:lnTo>
                    <a:pt x="1478" y="6206"/>
                  </a:lnTo>
                  <a:lnTo>
                    <a:pt x="1478" y="6206"/>
                  </a:lnTo>
                  <a:lnTo>
                    <a:pt x="1478" y="6206"/>
                  </a:lnTo>
                  <a:lnTo>
                    <a:pt x="4570" y="6206"/>
                  </a:lnTo>
                  <a:lnTo>
                    <a:pt x="4570" y="6206"/>
                  </a:lnTo>
                  <a:lnTo>
                    <a:pt x="4729" y="6183"/>
                  </a:lnTo>
                  <a:lnTo>
                    <a:pt x="4888" y="6161"/>
                  </a:lnTo>
                  <a:lnTo>
                    <a:pt x="5047" y="6115"/>
                  </a:lnTo>
                  <a:lnTo>
                    <a:pt x="5184" y="6070"/>
                  </a:lnTo>
                  <a:lnTo>
                    <a:pt x="5320" y="6002"/>
                  </a:lnTo>
                  <a:lnTo>
                    <a:pt x="5457" y="5933"/>
                  </a:lnTo>
                  <a:lnTo>
                    <a:pt x="5593" y="5842"/>
                  </a:lnTo>
                  <a:lnTo>
                    <a:pt x="5707" y="5729"/>
                  </a:lnTo>
                  <a:lnTo>
                    <a:pt x="5798" y="5615"/>
                  </a:lnTo>
                  <a:lnTo>
                    <a:pt x="5889" y="5501"/>
                  </a:lnTo>
                  <a:lnTo>
                    <a:pt x="5979" y="5365"/>
                  </a:lnTo>
                  <a:lnTo>
                    <a:pt x="6048" y="5229"/>
                  </a:lnTo>
                  <a:lnTo>
                    <a:pt x="6116" y="5092"/>
                  </a:lnTo>
                  <a:lnTo>
                    <a:pt x="6161" y="4933"/>
                  </a:lnTo>
                  <a:lnTo>
                    <a:pt x="6184" y="4797"/>
                  </a:lnTo>
                  <a:lnTo>
                    <a:pt x="6207" y="4615"/>
                  </a:lnTo>
                  <a:lnTo>
                    <a:pt x="6343" y="1523"/>
                  </a:lnTo>
                  <a:lnTo>
                    <a:pt x="6343" y="1523"/>
                  </a:lnTo>
                  <a:lnTo>
                    <a:pt x="6343" y="1387"/>
                  </a:lnTo>
                  <a:lnTo>
                    <a:pt x="6343" y="1228"/>
                  </a:lnTo>
                  <a:lnTo>
                    <a:pt x="6298" y="1091"/>
                  </a:lnTo>
                  <a:lnTo>
                    <a:pt x="6275" y="955"/>
                  </a:lnTo>
                  <a:lnTo>
                    <a:pt x="6207" y="818"/>
                  </a:lnTo>
                  <a:lnTo>
                    <a:pt x="6139" y="705"/>
                  </a:lnTo>
                  <a:lnTo>
                    <a:pt x="5979" y="477"/>
                  </a:lnTo>
                  <a:lnTo>
                    <a:pt x="5752" y="273"/>
                  </a:lnTo>
                  <a:lnTo>
                    <a:pt x="5638" y="205"/>
                  </a:lnTo>
                  <a:lnTo>
                    <a:pt x="5525" y="136"/>
                  </a:lnTo>
                  <a:lnTo>
                    <a:pt x="5388" y="91"/>
                  </a:lnTo>
                  <a:lnTo>
                    <a:pt x="5252" y="46"/>
                  </a:lnTo>
                  <a:lnTo>
                    <a:pt x="5093" y="0"/>
                  </a:lnTo>
                  <a:lnTo>
                    <a:pt x="4956" y="0"/>
                  </a:lnTo>
                  <a:lnTo>
                    <a:pt x="4956" y="0"/>
                  </a:lnTo>
                  <a:lnTo>
                    <a:pt x="48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458;p116">
              <a:extLst>
                <a:ext uri="{FF2B5EF4-FFF2-40B4-BE49-F238E27FC236}">
                  <a16:creationId xmlns:a16="http://schemas.microsoft.com/office/drawing/2014/main" id="{68749B10-8F27-7278-6762-72375ECAF59D}"/>
                </a:ext>
              </a:extLst>
            </p:cNvPr>
            <p:cNvSpPr/>
            <p:nvPr/>
          </p:nvSpPr>
          <p:spPr>
            <a:xfrm>
              <a:off x="2619650" y="2184025"/>
              <a:ext cx="83000" cy="117675"/>
            </a:xfrm>
            <a:custGeom>
              <a:avLst/>
              <a:gdLst/>
              <a:ahLst/>
              <a:cxnLst/>
              <a:rect l="l" t="t" r="r" b="b"/>
              <a:pathLst>
                <a:path w="3320" h="4707" extrusionOk="0">
                  <a:moveTo>
                    <a:pt x="1592" y="1"/>
                  </a:moveTo>
                  <a:lnTo>
                    <a:pt x="1319" y="69"/>
                  </a:lnTo>
                  <a:lnTo>
                    <a:pt x="1069" y="183"/>
                  </a:lnTo>
                  <a:lnTo>
                    <a:pt x="842" y="319"/>
                  </a:lnTo>
                  <a:lnTo>
                    <a:pt x="728" y="410"/>
                  </a:lnTo>
                  <a:lnTo>
                    <a:pt x="637" y="501"/>
                  </a:lnTo>
                  <a:lnTo>
                    <a:pt x="546" y="615"/>
                  </a:lnTo>
                  <a:lnTo>
                    <a:pt x="478" y="751"/>
                  </a:lnTo>
                  <a:lnTo>
                    <a:pt x="410" y="887"/>
                  </a:lnTo>
                  <a:lnTo>
                    <a:pt x="364" y="1024"/>
                  </a:lnTo>
                  <a:lnTo>
                    <a:pt x="273" y="1387"/>
                  </a:lnTo>
                  <a:lnTo>
                    <a:pt x="1160" y="1478"/>
                  </a:lnTo>
                  <a:lnTo>
                    <a:pt x="1205" y="1297"/>
                  </a:lnTo>
                  <a:lnTo>
                    <a:pt x="1251" y="1137"/>
                  </a:lnTo>
                  <a:lnTo>
                    <a:pt x="1319" y="1001"/>
                  </a:lnTo>
                  <a:lnTo>
                    <a:pt x="1387" y="910"/>
                  </a:lnTo>
                  <a:lnTo>
                    <a:pt x="1478" y="842"/>
                  </a:lnTo>
                  <a:lnTo>
                    <a:pt x="1592" y="774"/>
                  </a:lnTo>
                  <a:lnTo>
                    <a:pt x="1705" y="751"/>
                  </a:lnTo>
                  <a:lnTo>
                    <a:pt x="1842" y="728"/>
                  </a:lnTo>
                  <a:lnTo>
                    <a:pt x="1978" y="751"/>
                  </a:lnTo>
                  <a:lnTo>
                    <a:pt x="2092" y="774"/>
                  </a:lnTo>
                  <a:lnTo>
                    <a:pt x="2206" y="819"/>
                  </a:lnTo>
                  <a:lnTo>
                    <a:pt x="2274" y="887"/>
                  </a:lnTo>
                  <a:lnTo>
                    <a:pt x="2342" y="978"/>
                  </a:lnTo>
                  <a:lnTo>
                    <a:pt x="2387" y="1092"/>
                  </a:lnTo>
                  <a:lnTo>
                    <a:pt x="2410" y="1228"/>
                  </a:lnTo>
                  <a:lnTo>
                    <a:pt x="2433" y="1365"/>
                  </a:lnTo>
                  <a:lnTo>
                    <a:pt x="2410" y="1501"/>
                  </a:lnTo>
                  <a:lnTo>
                    <a:pt x="2365" y="1638"/>
                  </a:lnTo>
                  <a:lnTo>
                    <a:pt x="2296" y="1774"/>
                  </a:lnTo>
                  <a:lnTo>
                    <a:pt x="2206" y="1910"/>
                  </a:lnTo>
                  <a:lnTo>
                    <a:pt x="2115" y="2024"/>
                  </a:lnTo>
                  <a:lnTo>
                    <a:pt x="1933" y="2206"/>
                  </a:lnTo>
                  <a:lnTo>
                    <a:pt x="1433" y="2683"/>
                  </a:lnTo>
                  <a:lnTo>
                    <a:pt x="1069" y="3001"/>
                  </a:lnTo>
                  <a:lnTo>
                    <a:pt x="773" y="3297"/>
                  </a:lnTo>
                  <a:lnTo>
                    <a:pt x="523" y="3570"/>
                  </a:lnTo>
                  <a:lnTo>
                    <a:pt x="364" y="3797"/>
                  </a:lnTo>
                  <a:lnTo>
                    <a:pt x="228" y="4024"/>
                  </a:lnTo>
                  <a:lnTo>
                    <a:pt x="137" y="4229"/>
                  </a:lnTo>
                  <a:lnTo>
                    <a:pt x="69" y="4456"/>
                  </a:lnTo>
                  <a:lnTo>
                    <a:pt x="0" y="4706"/>
                  </a:lnTo>
                  <a:lnTo>
                    <a:pt x="3160" y="4706"/>
                  </a:lnTo>
                  <a:lnTo>
                    <a:pt x="3206" y="3865"/>
                  </a:lnTo>
                  <a:lnTo>
                    <a:pt x="1410" y="3865"/>
                  </a:lnTo>
                  <a:lnTo>
                    <a:pt x="1501" y="3729"/>
                  </a:lnTo>
                  <a:lnTo>
                    <a:pt x="1615" y="3615"/>
                  </a:lnTo>
                  <a:lnTo>
                    <a:pt x="2183" y="3092"/>
                  </a:lnTo>
                  <a:lnTo>
                    <a:pt x="2547" y="2751"/>
                  </a:lnTo>
                  <a:lnTo>
                    <a:pt x="2797" y="2501"/>
                  </a:lnTo>
                  <a:lnTo>
                    <a:pt x="3024" y="2183"/>
                  </a:lnTo>
                  <a:lnTo>
                    <a:pt x="3183" y="1888"/>
                  </a:lnTo>
                  <a:lnTo>
                    <a:pt x="3251" y="1751"/>
                  </a:lnTo>
                  <a:lnTo>
                    <a:pt x="3274" y="1615"/>
                  </a:lnTo>
                  <a:lnTo>
                    <a:pt x="3319" y="1456"/>
                  </a:lnTo>
                  <a:lnTo>
                    <a:pt x="3319" y="1297"/>
                  </a:lnTo>
                  <a:lnTo>
                    <a:pt x="3319" y="1024"/>
                  </a:lnTo>
                  <a:lnTo>
                    <a:pt x="3297" y="910"/>
                  </a:lnTo>
                  <a:lnTo>
                    <a:pt x="3251" y="774"/>
                  </a:lnTo>
                  <a:lnTo>
                    <a:pt x="3206" y="683"/>
                  </a:lnTo>
                  <a:lnTo>
                    <a:pt x="3138" y="569"/>
                  </a:lnTo>
                  <a:lnTo>
                    <a:pt x="2978" y="364"/>
                  </a:lnTo>
                  <a:lnTo>
                    <a:pt x="2888" y="274"/>
                  </a:lnTo>
                  <a:lnTo>
                    <a:pt x="2774" y="205"/>
                  </a:lnTo>
                  <a:lnTo>
                    <a:pt x="2660" y="137"/>
                  </a:lnTo>
                  <a:lnTo>
                    <a:pt x="2524" y="92"/>
                  </a:lnTo>
                  <a:lnTo>
                    <a:pt x="2387" y="46"/>
                  </a:lnTo>
                  <a:lnTo>
                    <a:pt x="2228" y="23"/>
                  </a:lnTo>
                  <a:lnTo>
                    <a:pt x="19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459;p116">
              <a:extLst>
                <a:ext uri="{FF2B5EF4-FFF2-40B4-BE49-F238E27FC236}">
                  <a16:creationId xmlns:a16="http://schemas.microsoft.com/office/drawing/2014/main" id="{93E355A8-FFDE-5CD7-4466-D3998E4D4123}"/>
                </a:ext>
              </a:extLst>
            </p:cNvPr>
            <p:cNvSpPr/>
            <p:nvPr/>
          </p:nvSpPr>
          <p:spPr>
            <a:xfrm>
              <a:off x="2715700" y="2185725"/>
              <a:ext cx="79025" cy="117675"/>
            </a:xfrm>
            <a:custGeom>
              <a:avLst/>
              <a:gdLst/>
              <a:ahLst/>
              <a:cxnLst/>
              <a:rect l="l" t="t" r="r" b="b"/>
              <a:pathLst>
                <a:path w="3161" h="4707" extrusionOk="0">
                  <a:moveTo>
                    <a:pt x="728" y="1"/>
                  </a:moveTo>
                  <a:lnTo>
                    <a:pt x="159" y="2456"/>
                  </a:lnTo>
                  <a:lnTo>
                    <a:pt x="887" y="2547"/>
                  </a:lnTo>
                  <a:lnTo>
                    <a:pt x="1046" y="2411"/>
                  </a:lnTo>
                  <a:lnTo>
                    <a:pt x="1205" y="2297"/>
                  </a:lnTo>
                  <a:lnTo>
                    <a:pt x="1387" y="2229"/>
                  </a:lnTo>
                  <a:lnTo>
                    <a:pt x="1592" y="2206"/>
                  </a:lnTo>
                  <a:lnTo>
                    <a:pt x="1728" y="2229"/>
                  </a:lnTo>
                  <a:lnTo>
                    <a:pt x="1864" y="2274"/>
                  </a:lnTo>
                  <a:lnTo>
                    <a:pt x="1978" y="2320"/>
                  </a:lnTo>
                  <a:lnTo>
                    <a:pt x="2069" y="2433"/>
                  </a:lnTo>
                  <a:lnTo>
                    <a:pt x="2160" y="2547"/>
                  </a:lnTo>
                  <a:lnTo>
                    <a:pt x="2205" y="2683"/>
                  </a:lnTo>
                  <a:lnTo>
                    <a:pt x="2228" y="2865"/>
                  </a:lnTo>
                  <a:lnTo>
                    <a:pt x="2251" y="3070"/>
                  </a:lnTo>
                  <a:lnTo>
                    <a:pt x="2228" y="3297"/>
                  </a:lnTo>
                  <a:lnTo>
                    <a:pt x="2183" y="3479"/>
                  </a:lnTo>
                  <a:lnTo>
                    <a:pt x="2092" y="3638"/>
                  </a:lnTo>
                  <a:lnTo>
                    <a:pt x="2001" y="3752"/>
                  </a:lnTo>
                  <a:lnTo>
                    <a:pt x="1910" y="3866"/>
                  </a:lnTo>
                  <a:lnTo>
                    <a:pt x="1796" y="3934"/>
                  </a:lnTo>
                  <a:lnTo>
                    <a:pt x="1660" y="3979"/>
                  </a:lnTo>
                  <a:lnTo>
                    <a:pt x="1410" y="3979"/>
                  </a:lnTo>
                  <a:lnTo>
                    <a:pt x="1296" y="3956"/>
                  </a:lnTo>
                  <a:lnTo>
                    <a:pt x="1182" y="3888"/>
                  </a:lnTo>
                  <a:lnTo>
                    <a:pt x="1091" y="3820"/>
                  </a:lnTo>
                  <a:lnTo>
                    <a:pt x="1023" y="3706"/>
                  </a:lnTo>
                  <a:lnTo>
                    <a:pt x="955" y="3593"/>
                  </a:lnTo>
                  <a:lnTo>
                    <a:pt x="910" y="3479"/>
                  </a:lnTo>
                  <a:lnTo>
                    <a:pt x="887" y="3320"/>
                  </a:lnTo>
                  <a:lnTo>
                    <a:pt x="0" y="3434"/>
                  </a:lnTo>
                  <a:lnTo>
                    <a:pt x="46" y="3706"/>
                  </a:lnTo>
                  <a:lnTo>
                    <a:pt x="137" y="3956"/>
                  </a:lnTo>
                  <a:lnTo>
                    <a:pt x="273" y="4161"/>
                  </a:lnTo>
                  <a:lnTo>
                    <a:pt x="432" y="4366"/>
                  </a:lnTo>
                  <a:lnTo>
                    <a:pt x="660" y="4502"/>
                  </a:lnTo>
                  <a:lnTo>
                    <a:pt x="887" y="4616"/>
                  </a:lnTo>
                  <a:lnTo>
                    <a:pt x="1160" y="4684"/>
                  </a:lnTo>
                  <a:lnTo>
                    <a:pt x="1478" y="4707"/>
                  </a:lnTo>
                  <a:lnTo>
                    <a:pt x="1683" y="4707"/>
                  </a:lnTo>
                  <a:lnTo>
                    <a:pt x="1864" y="4661"/>
                  </a:lnTo>
                  <a:lnTo>
                    <a:pt x="2046" y="4616"/>
                  </a:lnTo>
                  <a:lnTo>
                    <a:pt x="2205" y="4547"/>
                  </a:lnTo>
                  <a:lnTo>
                    <a:pt x="2365" y="4457"/>
                  </a:lnTo>
                  <a:lnTo>
                    <a:pt x="2524" y="4366"/>
                  </a:lnTo>
                  <a:lnTo>
                    <a:pt x="2660" y="4229"/>
                  </a:lnTo>
                  <a:lnTo>
                    <a:pt x="2774" y="4093"/>
                  </a:lnTo>
                  <a:lnTo>
                    <a:pt x="2933" y="3843"/>
                  </a:lnTo>
                  <a:lnTo>
                    <a:pt x="3046" y="3593"/>
                  </a:lnTo>
                  <a:lnTo>
                    <a:pt x="3137" y="3343"/>
                  </a:lnTo>
                  <a:lnTo>
                    <a:pt x="3160" y="3047"/>
                  </a:lnTo>
                  <a:lnTo>
                    <a:pt x="3160" y="2729"/>
                  </a:lnTo>
                  <a:lnTo>
                    <a:pt x="3137" y="2570"/>
                  </a:lnTo>
                  <a:lnTo>
                    <a:pt x="3092" y="2433"/>
                  </a:lnTo>
                  <a:lnTo>
                    <a:pt x="3046" y="2297"/>
                  </a:lnTo>
                  <a:lnTo>
                    <a:pt x="2978" y="2161"/>
                  </a:lnTo>
                  <a:lnTo>
                    <a:pt x="2887" y="2047"/>
                  </a:lnTo>
                  <a:lnTo>
                    <a:pt x="2796" y="1933"/>
                  </a:lnTo>
                  <a:lnTo>
                    <a:pt x="2705" y="1820"/>
                  </a:lnTo>
                  <a:lnTo>
                    <a:pt x="2592" y="1729"/>
                  </a:lnTo>
                  <a:lnTo>
                    <a:pt x="2478" y="1660"/>
                  </a:lnTo>
                  <a:lnTo>
                    <a:pt x="2365" y="1592"/>
                  </a:lnTo>
                  <a:lnTo>
                    <a:pt x="2228" y="1547"/>
                  </a:lnTo>
                  <a:lnTo>
                    <a:pt x="2092" y="1524"/>
                  </a:lnTo>
                  <a:lnTo>
                    <a:pt x="1955" y="1501"/>
                  </a:lnTo>
                  <a:lnTo>
                    <a:pt x="1660" y="1501"/>
                  </a:lnTo>
                  <a:lnTo>
                    <a:pt x="1501" y="1524"/>
                  </a:lnTo>
                  <a:lnTo>
                    <a:pt x="1342" y="1570"/>
                  </a:lnTo>
                  <a:lnTo>
                    <a:pt x="1182" y="1638"/>
                  </a:lnTo>
                  <a:lnTo>
                    <a:pt x="1182" y="1638"/>
                  </a:lnTo>
                  <a:lnTo>
                    <a:pt x="1364" y="842"/>
                  </a:lnTo>
                  <a:lnTo>
                    <a:pt x="3069" y="842"/>
                  </a:lnTo>
                  <a:lnTo>
                    <a:pt x="31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460;p116">
              <a:extLst>
                <a:ext uri="{FF2B5EF4-FFF2-40B4-BE49-F238E27FC236}">
                  <a16:creationId xmlns:a16="http://schemas.microsoft.com/office/drawing/2014/main" id="{B7E127D2-3D33-41D2-0E7C-21930FE1067C}"/>
                </a:ext>
              </a:extLst>
            </p:cNvPr>
            <p:cNvSpPr/>
            <p:nvPr/>
          </p:nvSpPr>
          <p:spPr>
            <a:xfrm>
              <a:off x="2809475" y="2278950"/>
              <a:ext cx="23875" cy="22750"/>
            </a:xfrm>
            <a:custGeom>
              <a:avLst/>
              <a:gdLst/>
              <a:ahLst/>
              <a:cxnLst/>
              <a:rect l="l" t="t" r="r" b="b"/>
              <a:pathLst>
                <a:path w="955" h="910" extrusionOk="0">
                  <a:moveTo>
                    <a:pt x="46" y="0"/>
                  </a:moveTo>
                  <a:lnTo>
                    <a:pt x="0" y="909"/>
                  </a:lnTo>
                  <a:lnTo>
                    <a:pt x="910" y="909"/>
                  </a:lnTo>
                  <a:lnTo>
                    <a:pt x="9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461;p116">
              <a:extLst>
                <a:ext uri="{FF2B5EF4-FFF2-40B4-BE49-F238E27FC236}">
                  <a16:creationId xmlns:a16="http://schemas.microsoft.com/office/drawing/2014/main" id="{C35C62B9-9C4B-6A6E-061D-81A7FE8504FB}"/>
                </a:ext>
              </a:extLst>
            </p:cNvPr>
            <p:cNvSpPr/>
            <p:nvPr/>
          </p:nvSpPr>
          <p:spPr>
            <a:xfrm>
              <a:off x="2852100" y="2185725"/>
              <a:ext cx="79000" cy="117675"/>
            </a:xfrm>
            <a:custGeom>
              <a:avLst/>
              <a:gdLst/>
              <a:ahLst/>
              <a:cxnLst/>
              <a:rect l="l" t="t" r="r" b="b"/>
              <a:pathLst>
                <a:path w="3160" h="4707" extrusionOk="0">
                  <a:moveTo>
                    <a:pt x="750" y="1"/>
                  </a:moveTo>
                  <a:lnTo>
                    <a:pt x="159" y="2456"/>
                  </a:lnTo>
                  <a:lnTo>
                    <a:pt x="887" y="2547"/>
                  </a:lnTo>
                  <a:lnTo>
                    <a:pt x="1046" y="2411"/>
                  </a:lnTo>
                  <a:lnTo>
                    <a:pt x="1228" y="2297"/>
                  </a:lnTo>
                  <a:lnTo>
                    <a:pt x="1410" y="2229"/>
                  </a:lnTo>
                  <a:lnTo>
                    <a:pt x="1591" y="2206"/>
                  </a:lnTo>
                  <a:lnTo>
                    <a:pt x="1728" y="2229"/>
                  </a:lnTo>
                  <a:lnTo>
                    <a:pt x="1864" y="2274"/>
                  </a:lnTo>
                  <a:lnTo>
                    <a:pt x="1978" y="2320"/>
                  </a:lnTo>
                  <a:lnTo>
                    <a:pt x="2092" y="2433"/>
                  </a:lnTo>
                  <a:lnTo>
                    <a:pt x="2160" y="2547"/>
                  </a:lnTo>
                  <a:lnTo>
                    <a:pt x="2205" y="2683"/>
                  </a:lnTo>
                  <a:lnTo>
                    <a:pt x="2251" y="2865"/>
                  </a:lnTo>
                  <a:lnTo>
                    <a:pt x="2251" y="3070"/>
                  </a:lnTo>
                  <a:lnTo>
                    <a:pt x="2228" y="3297"/>
                  </a:lnTo>
                  <a:lnTo>
                    <a:pt x="2182" y="3479"/>
                  </a:lnTo>
                  <a:lnTo>
                    <a:pt x="2114" y="3638"/>
                  </a:lnTo>
                  <a:lnTo>
                    <a:pt x="2023" y="3752"/>
                  </a:lnTo>
                  <a:lnTo>
                    <a:pt x="1910" y="3866"/>
                  </a:lnTo>
                  <a:lnTo>
                    <a:pt x="1796" y="3934"/>
                  </a:lnTo>
                  <a:lnTo>
                    <a:pt x="1660" y="3979"/>
                  </a:lnTo>
                  <a:lnTo>
                    <a:pt x="1410" y="3979"/>
                  </a:lnTo>
                  <a:lnTo>
                    <a:pt x="1296" y="3956"/>
                  </a:lnTo>
                  <a:lnTo>
                    <a:pt x="1205" y="3888"/>
                  </a:lnTo>
                  <a:lnTo>
                    <a:pt x="1091" y="3820"/>
                  </a:lnTo>
                  <a:lnTo>
                    <a:pt x="1023" y="3706"/>
                  </a:lnTo>
                  <a:lnTo>
                    <a:pt x="955" y="3593"/>
                  </a:lnTo>
                  <a:lnTo>
                    <a:pt x="909" y="3479"/>
                  </a:lnTo>
                  <a:lnTo>
                    <a:pt x="909" y="3320"/>
                  </a:lnTo>
                  <a:lnTo>
                    <a:pt x="0" y="3434"/>
                  </a:lnTo>
                  <a:lnTo>
                    <a:pt x="46" y="3706"/>
                  </a:lnTo>
                  <a:lnTo>
                    <a:pt x="137" y="3956"/>
                  </a:lnTo>
                  <a:lnTo>
                    <a:pt x="273" y="4161"/>
                  </a:lnTo>
                  <a:lnTo>
                    <a:pt x="432" y="4366"/>
                  </a:lnTo>
                  <a:lnTo>
                    <a:pt x="659" y="4502"/>
                  </a:lnTo>
                  <a:lnTo>
                    <a:pt x="887" y="4616"/>
                  </a:lnTo>
                  <a:lnTo>
                    <a:pt x="1182" y="4684"/>
                  </a:lnTo>
                  <a:lnTo>
                    <a:pt x="1478" y="4707"/>
                  </a:lnTo>
                  <a:lnTo>
                    <a:pt x="1682" y="4707"/>
                  </a:lnTo>
                  <a:lnTo>
                    <a:pt x="1864" y="4661"/>
                  </a:lnTo>
                  <a:lnTo>
                    <a:pt x="2046" y="4616"/>
                  </a:lnTo>
                  <a:lnTo>
                    <a:pt x="2205" y="4547"/>
                  </a:lnTo>
                  <a:lnTo>
                    <a:pt x="2364" y="4457"/>
                  </a:lnTo>
                  <a:lnTo>
                    <a:pt x="2523" y="4366"/>
                  </a:lnTo>
                  <a:lnTo>
                    <a:pt x="2660" y="4229"/>
                  </a:lnTo>
                  <a:lnTo>
                    <a:pt x="2774" y="4093"/>
                  </a:lnTo>
                  <a:lnTo>
                    <a:pt x="2933" y="3843"/>
                  </a:lnTo>
                  <a:lnTo>
                    <a:pt x="3069" y="3593"/>
                  </a:lnTo>
                  <a:lnTo>
                    <a:pt x="3137" y="3343"/>
                  </a:lnTo>
                  <a:lnTo>
                    <a:pt x="3160" y="3047"/>
                  </a:lnTo>
                  <a:lnTo>
                    <a:pt x="3160" y="2729"/>
                  </a:lnTo>
                  <a:lnTo>
                    <a:pt x="3137" y="2570"/>
                  </a:lnTo>
                  <a:lnTo>
                    <a:pt x="3092" y="2433"/>
                  </a:lnTo>
                  <a:lnTo>
                    <a:pt x="3046" y="2297"/>
                  </a:lnTo>
                  <a:lnTo>
                    <a:pt x="2978" y="2161"/>
                  </a:lnTo>
                  <a:lnTo>
                    <a:pt x="2910" y="2047"/>
                  </a:lnTo>
                  <a:lnTo>
                    <a:pt x="2819" y="1933"/>
                  </a:lnTo>
                  <a:lnTo>
                    <a:pt x="2705" y="1820"/>
                  </a:lnTo>
                  <a:lnTo>
                    <a:pt x="2592" y="1729"/>
                  </a:lnTo>
                  <a:lnTo>
                    <a:pt x="2478" y="1660"/>
                  </a:lnTo>
                  <a:lnTo>
                    <a:pt x="2364" y="1592"/>
                  </a:lnTo>
                  <a:lnTo>
                    <a:pt x="2228" y="1547"/>
                  </a:lnTo>
                  <a:lnTo>
                    <a:pt x="2114" y="1524"/>
                  </a:lnTo>
                  <a:lnTo>
                    <a:pt x="1955" y="1501"/>
                  </a:lnTo>
                  <a:lnTo>
                    <a:pt x="1660" y="1501"/>
                  </a:lnTo>
                  <a:lnTo>
                    <a:pt x="1501" y="1524"/>
                  </a:lnTo>
                  <a:lnTo>
                    <a:pt x="1341" y="1570"/>
                  </a:lnTo>
                  <a:lnTo>
                    <a:pt x="1205" y="1638"/>
                  </a:lnTo>
                  <a:lnTo>
                    <a:pt x="1387" y="842"/>
                  </a:lnTo>
                  <a:lnTo>
                    <a:pt x="3069" y="842"/>
                  </a:lnTo>
                  <a:lnTo>
                    <a:pt x="31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462;p116">
              <a:extLst>
                <a:ext uri="{FF2B5EF4-FFF2-40B4-BE49-F238E27FC236}">
                  <a16:creationId xmlns:a16="http://schemas.microsoft.com/office/drawing/2014/main" id="{33889178-DCE6-9EEF-DC82-EA7CA759377A}"/>
                </a:ext>
              </a:extLst>
            </p:cNvPr>
            <p:cNvSpPr/>
            <p:nvPr/>
          </p:nvSpPr>
          <p:spPr>
            <a:xfrm>
              <a:off x="2938475" y="2184025"/>
              <a:ext cx="85275" cy="117675"/>
            </a:xfrm>
            <a:custGeom>
              <a:avLst/>
              <a:gdLst/>
              <a:ahLst/>
              <a:cxnLst/>
              <a:rect l="l" t="t" r="r" b="b"/>
              <a:pathLst>
                <a:path w="3411" h="4707" extrusionOk="0">
                  <a:moveTo>
                    <a:pt x="2046" y="1365"/>
                  </a:moveTo>
                  <a:lnTo>
                    <a:pt x="1956" y="2956"/>
                  </a:lnTo>
                  <a:lnTo>
                    <a:pt x="887" y="2956"/>
                  </a:lnTo>
                  <a:lnTo>
                    <a:pt x="2046" y="1365"/>
                  </a:lnTo>
                  <a:close/>
                  <a:moveTo>
                    <a:pt x="2228" y="1"/>
                  </a:moveTo>
                  <a:lnTo>
                    <a:pt x="46" y="2979"/>
                  </a:lnTo>
                  <a:lnTo>
                    <a:pt x="1" y="3752"/>
                  </a:lnTo>
                  <a:lnTo>
                    <a:pt x="1910" y="3752"/>
                  </a:lnTo>
                  <a:lnTo>
                    <a:pt x="1865" y="4706"/>
                  </a:lnTo>
                  <a:lnTo>
                    <a:pt x="2751" y="4706"/>
                  </a:lnTo>
                  <a:lnTo>
                    <a:pt x="2797" y="3752"/>
                  </a:lnTo>
                  <a:lnTo>
                    <a:pt x="3365" y="3752"/>
                  </a:lnTo>
                  <a:lnTo>
                    <a:pt x="3410" y="2956"/>
                  </a:lnTo>
                  <a:lnTo>
                    <a:pt x="2819" y="2956"/>
                  </a:lnTo>
                  <a:lnTo>
                    <a:pt x="29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463;p116">
              <a:extLst>
                <a:ext uri="{FF2B5EF4-FFF2-40B4-BE49-F238E27FC236}">
                  <a16:creationId xmlns:a16="http://schemas.microsoft.com/office/drawing/2014/main" id="{2583521B-248F-B400-92A6-B730C59B9B7A}"/>
                </a:ext>
              </a:extLst>
            </p:cNvPr>
            <p:cNvSpPr/>
            <p:nvPr/>
          </p:nvSpPr>
          <p:spPr>
            <a:xfrm>
              <a:off x="3034525" y="2222100"/>
              <a:ext cx="85275" cy="82450"/>
            </a:xfrm>
            <a:custGeom>
              <a:avLst/>
              <a:gdLst/>
              <a:ahLst/>
              <a:cxnLst/>
              <a:rect l="l" t="t" r="r" b="b"/>
              <a:pathLst>
                <a:path w="3411" h="3298" extrusionOk="0">
                  <a:moveTo>
                    <a:pt x="796" y="342"/>
                  </a:moveTo>
                  <a:lnTo>
                    <a:pt x="841" y="410"/>
                  </a:lnTo>
                  <a:lnTo>
                    <a:pt x="887" y="478"/>
                  </a:lnTo>
                  <a:lnTo>
                    <a:pt x="887" y="569"/>
                  </a:lnTo>
                  <a:lnTo>
                    <a:pt x="887" y="819"/>
                  </a:lnTo>
                  <a:lnTo>
                    <a:pt x="864" y="1069"/>
                  </a:lnTo>
                  <a:lnTo>
                    <a:pt x="841" y="1160"/>
                  </a:lnTo>
                  <a:lnTo>
                    <a:pt x="819" y="1228"/>
                  </a:lnTo>
                  <a:lnTo>
                    <a:pt x="751" y="1274"/>
                  </a:lnTo>
                  <a:lnTo>
                    <a:pt x="660" y="1297"/>
                  </a:lnTo>
                  <a:lnTo>
                    <a:pt x="569" y="1274"/>
                  </a:lnTo>
                  <a:lnTo>
                    <a:pt x="523" y="1228"/>
                  </a:lnTo>
                  <a:lnTo>
                    <a:pt x="478" y="1160"/>
                  </a:lnTo>
                  <a:lnTo>
                    <a:pt x="478" y="1069"/>
                  </a:lnTo>
                  <a:lnTo>
                    <a:pt x="455" y="819"/>
                  </a:lnTo>
                  <a:lnTo>
                    <a:pt x="500" y="569"/>
                  </a:lnTo>
                  <a:lnTo>
                    <a:pt x="523" y="478"/>
                  </a:lnTo>
                  <a:lnTo>
                    <a:pt x="546" y="410"/>
                  </a:lnTo>
                  <a:lnTo>
                    <a:pt x="614" y="342"/>
                  </a:lnTo>
                  <a:close/>
                  <a:moveTo>
                    <a:pt x="569" y="1"/>
                  </a:moveTo>
                  <a:lnTo>
                    <a:pt x="432" y="46"/>
                  </a:lnTo>
                  <a:lnTo>
                    <a:pt x="319" y="115"/>
                  </a:lnTo>
                  <a:lnTo>
                    <a:pt x="205" y="205"/>
                  </a:lnTo>
                  <a:lnTo>
                    <a:pt x="137" y="319"/>
                  </a:lnTo>
                  <a:lnTo>
                    <a:pt x="69" y="456"/>
                  </a:lnTo>
                  <a:lnTo>
                    <a:pt x="23" y="615"/>
                  </a:lnTo>
                  <a:lnTo>
                    <a:pt x="0" y="819"/>
                  </a:lnTo>
                  <a:lnTo>
                    <a:pt x="0" y="1024"/>
                  </a:lnTo>
                  <a:lnTo>
                    <a:pt x="23" y="1183"/>
                  </a:lnTo>
                  <a:lnTo>
                    <a:pt x="69" y="1319"/>
                  </a:lnTo>
                  <a:lnTo>
                    <a:pt x="159" y="1456"/>
                  </a:lnTo>
                  <a:lnTo>
                    <a:pt x="250" y="1524"/>
                  </a:lnTo>
                  <a:lnTo>
                    <a:pt x="364" y="1592"/>
                  </a:lnTo>
                  <a:lnTo>
                    <a:pt x="500" y="1638"/>
                  </a:lnTo>
                  <a:lnTo>
                    <a:pt x="796" y="1638"/>
                  </a:lnTo>
                  <a:lnTo>
                    <a:pt x="932" y="1592"/>
                  </a:lnTo>
                  <a:lnTo>
                    <a:pt x="1046" y="1524"/>
                  </a:lnTo>
                  <a:lnTo>
                    <a:pt x="1160" y="1433"/>
                  </a:lnTo>
                  <a:lnTo>
                    <a:pt x="1251" y="1319"/>
                  </a:lnTo>
                  <a:lnTo>
                    <a:pt x="1319" y="1183"/>
                  </a:lnTo>
                  <a:lnTo>
                    <a:pt x="1364" y="1024"/>
                  </a:lnTo>
                  <a:lnTo>
                    <a:pt x="1364" y="819"/>
                  </a:lnTo>
                  <a:lnTo>
                    <a:pt x="1364" y="615"/>
                  </a:lnTo>
                  <a:lnTo>
                    <a:pt x="1342" y="456"/>
                  </a:lnTo>
                  <a:lnTo>
                    <a:pt x="1296" y="319"/>
                  </a:lnTo>
                  <a:lnTo>
                    <a:pt x="1228" y="205"/>
                  </a:lnTo>
                  <a:lnTo>
                    <a:pt x="1114" y="115"/>
                  </a:lnTo>
                  <a:lnTo>
                    <a:pt x="1001" y="46"/>
                  </a:lnTo>
                  <a:lnTo>
                    <a:pt x="864" y="1"/>
                  </a:lnTo>
                  <a:close/>
                  <a:moveTo>
                    <a:pt x="2728" y="1979"/>
                  </a:moveTo>
                  <a:lnTo>
                    <a:pt x="2819" y="2001"/>
                  </a:lnTo>
                  <a:lnTo>
                    <a:pt x="2865" y="2070"/>
                  </a:lnTo>
                  <a:lnTo>
                    <a:pt x="2910" y="2115"/>
                  </a:lnTo>
                  <a:lnTo>
                    <a:pt x="2910" y="2206"/>
                  </a:lnTo>
                  <a:lnTo>
                    <a:pt x="2933" y="2479"/>
                  </a:lnTo>
                  <a:lnTo>
                    <a:pt x="2887" y="2729"/>
                  </a:lnTo>
                  <a:lnTo>
                    <a:pt x="2865" y="2820"/>
                  </a:lnTo>
                  <a:lnTo>
                    <a:pt x="2842" y="2888"/>
                  </a:lnTo>
                  <a:lnTo>
                    <a:pt x="2774" y="2933"/>
                  </a:lnTo>
                  <a:lnTo>
                    <a:pt x="2683" y="2956"/>
                  </a:lnTo>
                  <a:lnTo>
                    <a:pt x="2592" y="2933"/>
                  </a:lnTo>
                  <a:lnTo>
                    <a:pt x="2546" y="2888"/>
                  </a:lnTo>
                  <a:lnTo>
                    <a:pt x="2501" y="2820"/>
                  </a:lnTo>
                  <a:lnTo>
                    <a:pt x="2501" y="2729"/>
                  </a:lnTo>
                  <a:lnTo>
                    <a:pt x="2478" y="2479"/>
                  </a:lnTo>
                  <a:lnTo>
                    <a:pt x="2524" y="2206"/>
                  </a:lnTo>
                  <a:lnTo>
                    <a:pt x="2546" y="2115"/>
                  </a:lnTo>
                  <a:lnTo>
                    <a:pt x="2569" y="2070"/>
                  </a:lnTo>
                  <a:lnTo>
                    <a:pt x="2637" y="2001"/>
                  </a:lnTo>
                  <a:lnTo>
                    <a:pt x="2728" y="1979"/>
                  </a:lnTo>
                  <a:close/>
                  <a:moveTo>
                    <a:pt x="2410" y="1"/>
                  </a:moveTo>
                  <a:lnTo>
                    <a:pt x="569" y="3297"/>
                  </a:lnTo>
                  <a:lnTo>
                    <a:pt x="1023" y="3297"/>
                  </a:lnTo>
                  <a:lnTo>
                    <a:pt x="2819" y="1"/>
                  </a:lnTo>
                  <a:close/>
                  <a:moveTo>
                    <a:pt x="2751" y="1638"/>
                  </a:moveTo>
                  <a:lnTo>
                    <a:pt x="2592" y="1660"/>
                  </a:lnTo>
                  <a:lnTo>
                    <a:pt x="2455" y="1706"/>
                  </a:lnTo>
                  <a:lnTo>
                    <a:pt x="2342" y="1751"/>
                  </a:lnTo>
                  <a:lnTo>
                    <a:pt x="2228" y="1842"/>
                  </a:lnTo>
                  <a:lnTo>
                    <a:pt x="2160" y="1956"/>
                  </a:lnTo>
                  <a:lnTo>
                    <a:pt x="2092" y="2115"/>
                  </a:lnTo>
                  <a:lnTo>
                    <a:pt x="2046" y="2274"/>
                  </a:lnTo>
                  <a:lnTo>
                    <a:pt x="2024" y="2479"/>
                  </a:lnTo>
                  <a:lnTo>
                    <a:pt x="2024" y="2661"/>
                  </a:lnTo>
                  <a:lnTo>
                    <a:pt x="2046" y="2842"/>
                  </a:lnTo>
                  <a:lnTo>
                    <a:pt x="2092" y="2979"/>
                  </a:lnTo>
                  <a:lnTo>
                    <a:pt x="2183" y="3092"/>
                  </a:lnTo>
                  <a:lnTo>
                    <a:pt x="2274" y="3183"/>
                  </a:lnTo>
                  <a:lnTo>
                    <a:pt x="2387" y="3252"/>
                  </a:lnTo>
                  <a:lnTo>
                    <a:pt x="2524" y="3297"/>
                  </a:lnTo>
                  <a:lnTo>
                    <a:pt x="2819" y="3297"/>
                  </a:lnTo>
                  <a:lnTo>
                    <a:pt x="2956" y="3252"/>
                  </a:lnTo>
                  <a:lnTo>
                    <a:pt x="3069" y="3183"/>
                  </a:lnTo>
                  <a:lnTo>
                    <a:pt x="3183" y="3092"/>
                  </a:lnTo>
                  <a:lnTo>
                    <a:pt x="3274" y="2979"/>
                  </a:lnTo>
                  <a:lnTo>
                    <a:pt x="3342" y="2842"/>
                  </a:lnTo>
                  <a:lnTo>
                    <a:pt x="3387" y="2661"/>
                  </a:lnTo>
                  <a:lnTo>
                    <a:pt x="3410" y="2479"/>
                  </a:lnTo>
                  <a:lnTo>
                    <a:pt x="3387" y="2274"/>
                  </a:lnTo>
                  <a:lnTo>
                    <a:pt x="3365" y="2115"/>
                  </a:lnTo>
                  <a:lnTo>
                    <a:pt x="3319" y="1956"/>
                  </a:lnTo>
                  <a:lnTo>
                    <a:pt x="3251" y="1842"/>
                  </a:lnTo>
                  <a:lnTo>
                    <a:pt x="3160" y="1751"/>
                  </a:lnTo>
                  <a:lnTo>
                    <a:pt x="3046" y="1706"/>
                  </a:lnTo>
                  <a:lnTo>
                    <a:pt x="2910" y="1660"/>
                  </a:lnTo>
                  <a:lnTo>
                    <a:pt x="2751" y="16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464;p116">
              <a:extLst>
                <a:ext uri="{FF2B5EF4-FFF2-40B4-BE49-F238E27FC236}">
                  <a16:creationId xmlns:a16="http://schemas.microsoft.com/office/drawing/2014/main" id="{E587A72B-6F03-16B4-4FE3-3EA83B82B021}"/>
                </a:ext>
              </a:extLst>
            </p:cNvPr>
            <p:cNvSpPr/>
            <p:nvPr/>
          </p:nvSpPr>
          <p:spPr>
            <a:xfrm>
              <a:off x="3280025" y="1981150"/>
              <a:ext cx="1060500" cy="554700"/>
            </a:xfrm>
            <a:custGeom>
              <a:avLst/>
              <a:gdLst/>
              <a:ahLst/>
              <a:cxnLst/>
              <a:rect l="l" t="t" r="r" b="b"/>
              <a:pathLst>
                <a:path w="42420" h="22188" extrusionOk="0">
                  <a:moveTo>
                    <a:pt x="42056" y="0"/>
                  </a:moveTo>
                  <a:lnTo>
                    <a:pt x="41943" y="46"/>
                  </a:lnTo>
                  <a:lnTo>
                    <a:pt x="41874" y="114"/>
                  </a:lnTo>
                  <a:lnTo>
                    <a:pt x="41806" y="228"/>
                  </a:lnTo>
                  <a:lnTo>
                    <a:pt x="41602" y="1114"/>
                  </a:lnTo>
                  <a:lnTo>
                    <a:pt x="41351" y="2001"/>
                  </a:lnTo>
                  <a:lnTo>
                    <a:pt x="41124" y="2865"/>
                  </a:lnTo>
                  <a:lnTo>
                    <a:pt x="40874" y="3706"/>
                  </a:lnTo>
                  <a:lnTo>
                    <a:pt x="40601" y="4524"/>
                  </a:lnTo>
                  <a:lnTo>
                    <a:pt x="40351" y="5320"/>
                  </a:lnTo>
                  <a:lnTo>
                    <a:pt x="40078" y="6115"/>
                  </a:lnTo>
                  <a:lnTo>
                    <a:pt x="39783" y="6865"/>
                  </a:lnTo>
                  <a:lnTo>
                    <a:pt x="39487" y="7616"/>
                  </a:lnTo>
                  <a:lnTo>
                    <a:pt x="39192" y="8343"/>
                  </a:lnTo>
                  <a:lnTo>
                    <a:pt x="38874" y="9048"/>
                  </a:lnTo>
                  <a:lnTo>
                    <a:pt x="38578" y="9730"/>
                  </a:lnTo>
                  <a:lnTo>
                    <a:pt x="38237" y="10389"/>
                  </a:lnTo>
                  <a:lnTo>
                    <a:pt x="37919" y="11048"/>
                  </a:lnTo>
                  <a:lnTo>
                    <a:pt x="37578" y="11662"/>
                  </a:lnTo>
                  <a:lnTo>
                    <a:pt x="37237" y="12253"/>
                  </a:lnTo>
                  <a:lnTo>
                    <a:pt x="36896" y="12821"/>
                  </a:lnTo>
                  <a:lnTo>
                    <a:pt x="36555" y="13367"/>
                  </a:lnTo>
                  <a:lnTo>
                    <a:pt x="36191" y="13890"/>
                  </a:lnTo>
                  <a:lnTo>
                    <a:pt x="35827" y="14390"/>
                  </a:lnTo>
                  <a:lnTo>
                    <a:pt x="35464" y="14867"/>
                  </a:lnTo>
                  <a:lnTo>
                    <a:pt x="35100" y="15322"/>
                  </a:lnTo>
                  <a:lnTo>
                    <a:pt x="34714" y="15731"/>
                  </a:lnTo>
                  <a:lnTo>
                    <a:pt x="34350" y="16140"/>
                  </a:lnTo>
                  <a:lnTo>
                    <a:pt x="33963" y="16504"/>
                  </a:lnTo>
                  <a:lnTo>
                    <a:pt x="33577" y="16822"/>
                  </a:lnTo>
                  <a:lnTo>
                    <a:pt x="33190" y="17141"/>
                  </a:lnTo>
                  <a:lnTo>
                    <a:pt x="32804" y="17413"/>
                  </a:lnTo>
                  <a:lnTo>
                    <a:pt x="32395" y="17663"/>
                  </a:lnTo>
                  <a:lnTo>
                    <a:pt x="32008" y="17891"/>
                  </a:lnTo>
                  <a:lnTo>
                    <a:pt x="31622" y="18073"/>
                  </a:lnTo>
                  <a:lnTo>
                    <a:pt x="31213" y="18232"/>
                  </a:lnTo>
                  <a:lnTo>
                    <a:pt x="30872" y="18368"/>
                  </a:lnTo>
                  <a:lnTo>
                    <a:pt x="30508" y="18459"/>
                  </a:lnTo>
                  <a:lnTo>
                    <a:pt x="30144" y="18527"/>
                  </a:lnTo>
                  <a:lnTo>
                    <a:pt x="29781" y="18550"/>
                  </a:lnTo>
                  <a:lnTo>
                    <a:pt x="29440" y="18573"/>
                  </a:lnTo>
                  <a:lnTo>
                    <a:pt x="29076" y="18573"/>
                  </a:lnTo>
                  <a:lnTo>
                    <a:pt x="28712" y="18527"/>
                  </a:lnTo>
                  <a:lnTo>
                    <a:pt x="28348" y="18482"/>
                  </a:lnTo>
                  <a:lnTo>
                    <a:pt x="28007" y="18391"/>
                  </a:lnTo>
                  <a:lnTo>
                    <a:pt x="27644" y="18300"/>
                  </a:lnTo>
                  <a:lnTo>
                    <a:pt x="27280" y="18164"/>
                  </a:lnTo>
                  <a:lnTo>
                    <a:pt x="26939" y="18004"/>
                  </a:lnTo>
                  <a:lnTo>
                    <a:pt x="26575" y="17823"/>
                  </a:lnTo>
                  <a:lnTo>
                    <a:pt x="26234" y="17641"/>
                  </a:lnTo>
                  <a:lnTo>
                    <a:pt x="25871" y="17413"/>
                  </a:lnTo>
                  <a:lnTo>
                    <a:pt x="25507" y="17141"/>
                  </a:lnTo>
                  <a:lnTo>
                    <a:pt x="25007" y="16754"/>
                  </a:lnTo>
                  <a:lnTo>
                    <a:pt x="24529" y="16345"/>
                  </a:lnTo>
                  <a:lnTo>
                    <a:pt x="24075" y="15936"/>
                  </a:lnTo>
                  <a:lnTo>
                    <a:pt x="23620" y="15504"/>
                  </a:lnTo>
                  <a:lnTo>
                    <a:pt x="23188" y="15072"/>
                  </a:lnTo>
                  <a:lnTo>
                    <a:pt x="22779" y="14617"/>
                  </a:lnTo>
                  <a:lnTo>
                    <a:pt x="22370" y="14163"/>
                  </a:lnTo>
                  <a:lnTo>
                    <a:pt x="22006" y="13708"/>
                  </a:lnTo>
                  <a:lnTo>
                    <a:pt x="21256" y="12776"/>
                  </a:lnTo>
                  <a:lnTo>
                    <a:pt x="20574" y="11821"/>
                  </a:lnTo>
                  <a:lnTo>
                    <a:pt x="19915" y="10889"/>
                  </a:lnTo>
                  <a:lnTo>
                    <a:pt x="19278" y="9980"/>
                  </a:lnTo>
                  <a:lnTo>
                    <a:pt x="18437" y="8775"/>
                  </a:lnTo>
                  <a:lnTo>
                    <a:pt x="18028" y="8184"/>
                  </a:lnTo>
                  <a:lnTo>
                    <a:pt x="17596" y="7616"/>
                  </a:lnTo>
                  <a:lnTo>
                    <a:pt x="17187" y="7070"/>
                  </a:lnTo>
                  <a:lnTo>
                    <a:pt x="16755" y="6570"/>
                  </a:lnTo>
                  <a:lnTo>
                    <a:pt x="16323" y="6093"/>
                  </a:lnTo>
                  <a:lnTo>
                    <a:pt x="15868" y="5661"/>
                  </a:lnTo>
                  <a:lnTo>
                    <a:pt x="15414" y="5274"/>
                  </a:lnTo>
                  <a:lnTo>
                    <a:pt x="14936" y="4910"/>
                  </a:lnTo>
                  <a:lnTo>
                    <a:pt x="14686" y="4751"/>
                  </a:lnTo>
                  <a:lnTo>
                    <a:pt x="14436" y="4615"/>
                  </a:lnTo>
                  <a:lnTo>
                    <a:pt x="14186" y="4479"/>
                  </a:lnTo>
                  <a:lnTo>
                    <a:pt x="13936" y="4365"/>
                  </a:lnTo>
                  <a:lnTo>
                    <a:pt x="13663" y="4251"/>
                  </a:lnTo>
                  <a:lnTo>
                    <a:pt x="13390" y="4183"/>
                  </a:lnTo>
                  <a:lnTo>
                    <a:pt x="13118" y="4092"/>
                  </a:lnTo>
                  <a:lnTo>
                    <a:pt x="12822" y="4047"/>
                  </a:lnTo>
                  <a:lnTo>
                    <a:pt x="12527" y="4001"/>
                  </a:lnTo>
                  <a:lnTo>
                    <a:pt x="12231" y="3978"/>
                  </a:lnTo>
                  <a:lnTo>
                    <a:pt x="11913" y="3956"/>
                  </a:lnTo>
                  <a:lnTo>
                    <a:pt x="11594" y="3978"/>
                  </a:lnTo>
                  <a:lnTo>
                    <a:pt x="11117" y="4024"/>
                  </a:lnTo>
                  <a:lnTo>
                    <a:pt x="10640" y="4138"/>
                  </a:lnTo>
                  <a:lnTo>
                    <a:pt x="10162" y="4274"/>
                  </a:lnTo>
                  <a:lnTo>
                    <a:pt x="9708" y="4479"/>
                  </a:lnTo>
                  <a:lnTo>
                    <a:pt x="9230" y="4706"/>
                  </a:lnTo>
                  <a:lnTo>
                    <a:pt x="8776" y="4979"/>
                  </a:lnTo>
                  <a:lnTo>
                    <a:pt x="8344" y="5297"/>
                  </a:lnTo>
                  <a:lnTo>
                    <a:pt x="7889" y="5661"/>
                  </a:lnTo>
                  <a:lnTo>
                    <a:pt x="7457" y="6070"/>
                  </a:lnTo>
                  <a:lnTo>
                    <a:pt x="7025" y="6502"/>
                  </a:lnTo>
                  <a:lnTo>
                    <a:pt x="6616" y="6956"/>
                  </a:lnTo>
                  <a:lnTo>
                    <a:pt x="6207" y="7457"/>
                  </a:lnTo>
                  <a:lnTo>
                    <a:pt x="5798" y="8002"/>
                  </a:lnTo>
                  <a:lnTo>
                    <a:pt x="5411" y="8548"/>
                  </a:lnTo>
                  <a:lnTo>
                    <a:pt x="5025" y="9139"/>
                  </a:lnTo>
                  <a:lnTo>
                    <a:pt x="4638" y="9753"/>
                  </a:lnTo>
                  <a:lnTo>
                    <a:pt x="4275" y="10389"/>
                  </a:lnTo>
                  <a:lnTo>
                    <a:pt x="3911" y="11048"/>
                  </a:lnTo>
                  <a:lnTo>
                    <a:pt x="3547" y="11730"/>
                  </a:lnTo>
                  <a:lnTo>
                    <a:pt x="3206" y="12435"/>
                  </a:lnTo>
                  <a:lnTo>
                    <a:pt x="2888" y="13162"/>
                  </a:lnTo>
                  <a:lnTo>
                    <a:pt x="2570" y="13890"/>
                  </a:lnTo>
                  <a:lnTo>
                    <a:pt x="2251" y="14640"/>
                  </a:lnTo>
                  <a:lnTo>
                    <a:pt x="1956" y="15413"/>
                  </a:lnTo>
                  <a:lnTo>
                    <a:pt x="1660" y="16186"/>
                  </a:lnTo>
                  <a:lnTo>
                    <a:pt x="1388" y="16982"/>
                  </a:lnTo>
                  <a:lnTo>
                    <a:pt x="1137" y="17777"/>
                  </a:lnTo>
                  <a:lnTo>
                    <a:pt x="887" y="18573"/>
                  </a:lnTo>
                  <a:lnTo>
                    <a:pt x="410" y="20187"/>
                  </a:lnTo>
                  <a:lnTo>
                    <a:pt x="1" y="21824"/>
                  </a:lnTo>
                  <a:lnTo>
                    <a:pt x="1" y="21937"/>
                  </a:lnTo>
                  <a:lnTo>
                    <a:pt x="46" y="22051"/>
                  </a:lnTo>
                  <a:lnTo>
                    <a:pt x="114" y="22142"/>
                  </a:lnTo>
                  <a:lnTo>
                    <a:pt x="228" y="22187"/>
                  </a:lnTo>
                  <a:lnTo>
                    <a:pt x="433" y="22187"/>
                  </a:lnTo>
                  <a:lnTo>
                    <a:pt x="524" y="22142"/>
                  </a:lnTo>
                  <a:lnTo>
                    <a:pt x="615" y="22051"/>
                  </a:lnTo>
                  <a:lnTo>
                    <a:pt x="660" y="21937"/>
                  </a:lnTo>
                  <a:lnTo>
                    <a:pt x="1047" y="20346"/>
                  </a:lnTo>
                  <a:lnTo>
                    <a:pt x="1501" y="18777"/>
                  </a:lnTo>
                  <a:lnTo>
                    <a:pt x="2001" y="17232"/>
                  </a:lnTo>
                  <a:lnTo>
                    <a:pt x="2547" y="15708"/>
                  </a:lnTo>
                  <a:lnTo>
                    <a:pt x="2820" y="14958"/>
                  </a:lnTo>
                  <a:lnTo>
                    <a:pt x="3115" y="14231"/>
                  </a:lnTo>
                  <a:lnTo>
                    <a:pt x="3433" y="13503"/>
                  </a:lnTo>
                  <a:lnTo>
                    <a:pt x="3729" y="12799"/>
                  </a:lnTo>
                  <a:lnTo>
                    <a:pt x="4070" y="12117"/>
                  </a:lnTo>
                  <a:lnTo>
                    <a:pt x="4388" y="11457"/>
                  </a:lnTo>
                  <a:lnTo>
                    <a:pt x="4729" y="10798"/>
                  </a:lnTo>
                  <a:lnTo>
                    <a:pt x="5093" y="10184"/>
                  </a:lnTo>
                  <a:lnTo>
                    <a:pt x="5457" y="9593"/>
                  </a:lnTo>
                  <a:lnTo>
                    <a:pt x="5820" y="9025"/>
                  </a:lnTo>
                  <a:lnTo>
                    <a:pt x="6184" y="8479"/>
                  </a:lnTo>
                  <a:lnTo>
                    <a:pt x="6571" y="7957"/>
                  </a:lnTo>
                  <a:lnTo>
                    <a:pt x="6957" y="7479"/>
                  </a:lnTo>
                  <a:lnTo>
                    <a:pt x="7366" y="7025"/>
                  </a:lnTo>
                  <a:lnTo>
                    <a:pt x="7775" y="6593"/>
                  </a:lnTo>
                  <a:lnTo>
                    <a:pt x="8185" y="6206"/>
                  </a:lnTo>
                  <a:lnTo>
                    <a:pt x="8594" y="5865"/>
                  </a:lnTo>
                  <a:lnTo>
                    <a:pt x="9003" y="5547"/>
                  </a:lnTo>
                  <a:lnTo>
                    <a:pt x="9435" y="5274"/>
                  </a:lnTo>
                  <a:lnTo>
                    <a:pt x="9867" y="5047"/>
                  </a:lnTo>
                  <a:lnTo>
                    <a:pt x="10299" y="4865"/>
                  </a:lnTo>
                  <a:lnTo>
                    <a:pt x="10753" y="4706"/>
                  </a:lnTo>
                  <a:lnTo>
                    <a:pt x="11185" y="4615"/>
                  </a:lnTo>
                  <a:lnTo>
                    <a:pt x="11640" y="4569"/>
                  </a:lnTo>
                  <a:lnTo>
                    <a:pt x="12208" y="4569"/>
                  </a:lnTo>
                  <a:lnTo>
                    <a:pt x="12481" y="4592"/>
                  </a:lnTo>
                  <a:lnTo>
                    <a:pt x="12754" y="4638"/>
                  </a:lnTo>
                  <a:lnTo>
                    <a:pt x="13004" y="4683"/>
                  </a:lnTo>
                  <a:lnTo>
                    <a:pt x="13254" y="4751"/>
                  </a:lnTo>
                  <a:lnTo>
                    <a:pt x="13504" y="4842"/>
                  </a:lnTo>
                  <a:lnTo>
                    <a:pt x="13754" y="4933"/>
                  </a:lnTo>
                  <a:lnTo>
                    <a:pt x="13981" y="5047"/>
                  </a:lnTo>
                  <a:lnTo>
                    <a:pt x="14209" y="5161"/>
                  </a:lnTo>
                  <a:lnTo>
                    <a:pt x="14663" y="5433"/>
                  </a:lnTo>
                  <a:lnTo>
                    <a:pt x="15095" y="5774"/>
                  </a:lnTo>
                  <a:lnTo>
                    <a:pt x="15527" y="6138"/>
                  </a:lnTo>
                  <a:lnTo>
                    <a:pt x="15936" y="6547"/>
                  </a:lnTo>
                  <a:lnTo>
                    <a:pt x="16346" y="7002"/>
                  </a:lnTo>
                  <a:lnTo>
                    <a:pt x="16755" y="7479"/>
                  </a:lnTo>
                  <a:lnTo>
                    <a:pt x="17164" y="8002"/>
                  </a:lnTo>
                  <a:lnTo>
                    <a:pt x="17960" y="9116"/>
                  </a:lnTo>
                  <a:lnTo>
                    <a:pt x="18801" y="10321"/>
                  </a:lnTo>
                  <a:lnTo>
                    <a:pt x="19437" y="11253"/>
                  </a:lnTo>
                  <a:lnTo>
                    <a:pt x="20096" y="12185"/>
                  </a:lnTo>
                  <a:lnTo>
                    <a:pt x="20801" y="13140"/>
                  </a:lnTo>
                  <a:lnTo>
                    <a:pt x="21551" y="14094"/>
                  </a:lnTo>
                  <a:lnTo>
                    <a:pt x="21938" y="14572"/>
                  </a:lnTo>
                  <a:lnTo>
                    <a:pt x="22347" y="15049"/>
                  </a:lnTo>
                  <a:lnTo>
                    <a:pt x="22779" y="15504"/>
                  </a:lnTo>
                  <a:lnTo>
                    <a:pt x="23211" y="15959"/>
                  </a:lnTo>
                  <a:lnTo>
                    <a:pt x="23688" y="16390"/>
                  </a:lnTo>
                  <a:lnTo>
                    <a:pt x="24143" y="16822"/>
                  </a:lnTo>
                  <a:lnTo>
                    <a:pt x="24643" y="17232"/>
                  </a:lnTo>
                  <a:lnTo>
                    <a:pt x="25166" y="17641"/>
                  </a:lnTo>
                  <a:lnTo>
                    <a:pt x="25552" y="17914"/>
                  </a:lnTo>
                  <a:lnTo>
                    <a:pt x="25939" y="18164"/>
                  </a:lnTo>
                  <a:lnTo>
                    <a:pt x="26325" y="18391"/>
                  </a:lnTo>
                  <a:lnTo>
                    <a:pt x="26712" y="18573"/>
                  </a:lnTo>
                  <a:lnTo>
                    <a:pt x="27098" y="18755"/>
                  </a:lnTo>
                  <a:lnTo>
                    <a:pt x="27485" y="18891"/>
                  </a:lnTo>
                  <a:lnTo>
                    <a:pt x="27894" y="19005"/>
                  </a:lnTo>
                  <a:lnTo>
                    <a:pt x="28280" y="19096"/>
                  </a:lnTo>
                  <a:lnTo>
                    <a:pt x="28667" y="19141"/>
                  </a:lnTo>
                  <a:lnTo>
                    <a:pt x="29076" y="19187"/>
                  </a:lnTo>
                  <a:lnTo>
                    <a:pt x="29462" y="19187"/>
                  </a:lnTo>
                  <a:lnTo>
                    <a:pt x="29849" y="19164"/>
                  </a:lnTo>
                  <a:lnTo>
                    <a:pt x="30258" y="19118"/>
                  </a:lnTo>
                  <a:lnTo>
                    <a:pt x="30644" y="19050"/>
                  </a:lnTo>
                  <a:lnTo>
                    <a:pt x="31031" y="18937"/>
                  </a:lnTo>
                  <a:lnTo>
                    <a:pt x="31440" y="18823"/>
                  </a:lnTo>
                  <a:lnTo>
                    <a:pt x="31849" y="18641"/>
                  </a:lnTo>
                  <a:lnTo>
                    <a:pt x="32281" y="18459"/>
                  </a:lnTo>
                  <a:lnTo>
                    <a:pt x="32690" y="18232"/>
                  </a:lnTo>
                  <a:lnTo>
                    <a:pt x="33100" y="17959"/>
                  </a:lnTo>
                  <a:lnTo>
                    <a:pt x="33509" y="17686"/>
                  </a:lnTo>
                  <a:lnTo>
                    <a:pt x="33918" y="17368"/>
                  </a:lnTo>
                  <a:lnTo>
                    <a:pt x="34327" y="17027"/>
                  </a:lnTo>
                  <a:lnTo>
                    <a:pt x="34714" y="16641"/>
                  </a:lnTo>
                  <a:lnTo>
                    <a:pt x="35123" y="16254"/>
                  </a:lnTo>
                  <a:lnTo>
                    <a:pt x="35509" y="15822"/>
                  </a:lnTo>
                  <a:lnTo>
                    <a:pt x="35896" y="15367"/>
                  </a:lnTo>
                  <a:lnTo>
                    <a:pt x="36259" y="14890"/>
                  </a:lnTo>
                  <a:lnTo>
                    <a:pt x="36646" y="14390"/>
                  </a:lnTo>
                  <a:lnTo>
                    <a:pt x="37010" y="13844"/>
                  </a:lnTo>
                  <a:lnTo>
                    <a:pt x="37373" y="13299"/>
                  </a:lnTo>
                  <a:lnTo>
                    <a:pt x="37737" y="12708"/>
                  </a:lnTo>
                  <a:lnTo>
                    <a:pt x="38078" y="12094"/>
                  </a:lnTo>
                  <a:lnTo>
                    <a:pt x="38419" y="11480"/>
                  </a:lnTo>
                  <a:lnTo>
                    <a:pt x="38760" y="10821"/>
                  </a:lnTo>
                  <a:lnTo>
                    <a:pt x="39101" y="10139"/>
                  </a:lnTo>
                  <a:lnTo>
                    <a:pt x="39419" y="9434"/>
                  </a:lnTo>
                  <a:lnTo>
                    <a:pt x="39737" y="8730"/>
                  </a:lnTo>
                  <a:lnTo>
                    <a:pt x="40033" y="7979"/>
                  </a:lnTo>
                  <a:lnTo>
                    <a:pt x="40329" y="7206"/>
                  </a:lnTo>
                  <a:lnTo>
                    <a:pt x="40624" y="6434"/>
                  </a:lnTo>
                  <a:lnTo>
                    <a:pt x="40920" y="5615"/>
                  </a:lnTo>
                  <a:lnTo>
                    <a:pt x="41192" y="4797"/>
                  </a:lnTo>
                  <a:lnTo>
                    <a:pt x="41442" y="3956"/>
                  </a:lnTo>
                  <a:lnTo>
                    <a:pt x="41715" y="3092"/>
                  </a:lnTo>
                  <a:lnTo>
                    <a:pt x="41965" y="2205"/>
                  </a:lnTo>
                  <a:lnTo>
                    <a:pt x="42193" y="1296"/>
                  </a:lnTo>
                  <a:lnTo>
                    <a:pt x="42420" y="387"/>
                  </a:lnTo>
                  <a:lnTo>
                    <a:pt x="42420" y="250"/>
                  </a:lnTo>
                  <a:lnTo>
                    <a:pt x="42374" y="137"/>
                  </a:lnTo>
                  <a:lnTo>
                    <a:pt x="42306" y="46"/>
                  </a:lnTo>
                  <a:lnTo>
                    <a:pt x="421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465;p116">
              <a:extLst>
                <a:ext uri="{FF2B5EF4-FFF2-40B4-BE49-F238E27FC236}">
                  <a16:creationId xmlns:a16="http://schemas.microsoft.com/office/drawing/2014/main" id="{6F5C37A7-3060-E514-C0C8-FD11D4796CC3}"/>
                </a:ext>
              </a:extLst>
            </p:cNvPr>
            <p:cNvSpPr/>
            <p:nvPr/>
          </p:nvSpPr>
          <p:spPr>
            <a:xfrm>
              <a:off x="2440050" y="1858950"/>
              <a:ext cx="2118725" cy="782600"/>
            </a:xfrm>
            <a:custGeom>
              <a:avLst/>
              <a:gdLst/>
              <a:ahLst/>
              <a:cxnLst/>
              <a:rect l="l" t="t" r="r" b="b"/>
              <a:pathLst>
                <a:path w="84749" h="31304" extrusionOk="0">
                  <a:moveTo>
                    <a:pt x="80384" y="637"/>
                  </a:moveTo>
                  <a:lnTo>
                    <a:pt x="80793" y="683"/>
                  </a:lnTo>
                  <a:lnTo>
                    <a:pt x="81179" y="774"/>
                  </a:lnTo>
                  <a:lnTo>
                    <a:pt x="81566" y="887"/>
                  </a:lnTo>
                  <a:lnTo>
                    <a:pt x="81929" y="1046"/>
                  </a:lnTo>
                  <a:lnTo>
                    <a:pt x="82270" y="1251"/>
                  </a:lnTo>
                  <a:lnTo>
                    <a:pt x="82589" y="1456"/>
                  </a:lnTo>
                  <a:lnTo>
                    <a:pt x="82884" y="1706"/>
                  </a:lnTo>
                  <a:lnTo>
                    <a:pt x="83134" y="2001"/>
                  </a:lnTo>
                  <a:lnTo>
                    <a:pt x="83384" y="2297"/>
                  </a:lnTo>
                  <a:lnTo>
                    <a:pt x="83589" y="2615"/>
                  </a:lnTo>
                  <a:lnTo>
                    <a:pt x="83771" y="2956"/>
                  </a:lnTo>
                  <a:lnTo>
                    <a:pt x="83930" y="3320"/>
                  </a:lnTo>
                  <a:lnTo>
                    <a:pt x="84044" y="3706"/>
                  </a:lnTo>
                  <a:lnTo>
                    <a:pt x="84112" y="4093"/>
                  </a:lnTo>
                  <a:lnTo>
                    <a:pt x="84157" y="4502"/>
                  </a:lnTo>
                  <a:lnTo>
                    <a:pt x="84134" y="4911"/>
                  </a:lnTo>
                  <a:lnTo>
                    <a:pt x="83089" y="26416"/>
                  </a:lnTo>
                  <a:lnTo>
                    <a:pt x="83043" y="26871"/>
                  </a:lnTo>
                  <a:lnTo>
                    <a:pt x="82952" y="27303"/>
                  </a:lnTo>
                  <a:lnTo>
                    <a:pt x="82816" y="27712"/>
                  </a:lnTo>
                  <a:lnTo>
                    <a:pt x="82657" y="28098"/>
                  </a:lnTo>
                  <a:lnTo>
                    <a:pt x="82452" y="28462"/>
                  </a:lnTo>
                  <a:lnTo>
                    <a:pt x="82225" y="28826"/>
                  </a:lnTo>
                  <a:lnTo>
                    <a:pt x="81975" y="29144"/>
                  </a:lnTo>
                  <a:lnTo>
                    <a:pt x="81679" y="29439"/>
                  </a:lnTo>
                  <a:lnTo>
                    <a:pt x="81361" y="29712"/>
                  </a:lnTo>
                  <a:lnTo>
                    <a:pt x="81020" y="29962"/>
                  </a:lnTo>
                  <a:lnTo>
                    <a:pt x="80656" y="30167"/>
                  </a:lnTo>
                  <a:lnTo>
                    <a:pt x="80293" y="30349"/>
                  </a:lnTo>
                  <a:lnTo>
                    <a:pt x="79883" y="30508"/>
                  </a:lnTo>
                  <a:lnTo>
                    <a:pt x="79474" y="30599"/>
                  </a:lnTo>
                  <a:lnTo>
                    <a:pt x="79042" y="30667"/>
                  </a:lnTo>
                  <a:lnTo>
                    <a:pt x="78588" y="30690"/>
                  </a:lnTo>
                  <a:lnTo>
                    <a:pt x="4366" y="30690"/>
                  </a:lnTo>
                  <a:lnTo>
                    <a:pt x="3956" y="30644"/>
                  </a:lnTo>
                  <a:lnTo>
                    <a:pt x="3570" y="30553"/>
                  </a:lnTo>
                  <a:lnTo>
                    <a:pt x="3184" y="30440"/>
                  </a:lnTo>
                  <a:lnTo>
                    <a:pt x="2820" y="30281"/>
                  </a:lnTo>
                  <a:lnTo>
                    <a:pt x="2479" y="30076"/>
                  </a:lnTo>
                  <a:lnTo>
                    <a:pt x="2183" y="29849"/>
                  </a:lnTo>
                  <a:lnTo>
                    <a:pt x="1888" y="29599"/>
                  </a:lnTo>
                  <a:lnTo>
                    <a:pt x="1615" y="29326"/>
                  </a:lnTo>
                  <a:lnTo>
                    <a:pt x="1365" y="29030"/>
                  </a:lnTo>
                  <a:lnTo>
                    <a:pt x="1160" y="28712"/>
                  </a:lnTo>
                  <a:lnTo>
                    <a:pt x="978" y="28371"/>
                  </a:lnTo>
                  <a:lnTo>
                    <a:pt x="842" y="28007"/>
                  </a:lnTo>
                  <a:lnTo>
                    <a:pt x="728" y="27621"/>
                  </a:lnTo>
                  <a:lnTo>
                    <a:pt x="660" y="27234"/>
                  </a:lnTo>
                  <a:lnTo>
                    <a:pt x="615" y="26848"/>
                  </a:lnTo>
                  <a:lnTo>
                    <a:pt x="638" y="26416"/>
                  </a:lnTo>
                  <a:lnTo>
                    <a:pt x="1683" y="4911"/>
                  </a:lnTo>
                  <a:lnTo>
                    <a:pt x="1729" y="4456"/>
                  </a:lnTo>
                  <a:lnTo>
                    <a:pt x="1820" y="4047"/>
                  </a:lnTo>
                  <a:lnTo>
                    <a:pt x="1933" y="3638"/>
                  </a:lnTo>
                  <a:lnTo>
                    <a:pt x="2115" y="3229"/>
                  </a:lnTo>
                  <a:lnTo>
                    <a:pt x="2297" y="2865"/>
                  </a:lnTo>
                  <a:lnTo>
                    <a:pt x="2524" y="2524"/>
                  </a:lnTo>
                  <a:lnTo>
                    <a:pt x="2797" y="2183"/>
                  </a:lnTo>
                  <a:lnTo>
                    <a:pt x="3093" y="1887"/>
                  </a:lnTo>
                  <a:lnTo>
                    <a:pt x="3388" y="1615"/>
                  </a:lnTo>
                  <a:lnTo>
                    <a:pt x="3729" y="1365"/>
                  </a:lnTo>
                  <a:lnTo>
                    <a:pt x="4093" y="1160"/>
                  </a:lnTo>
                  <a:lnTo>
                    <a:pt x="4479" y="978"/>
                  </a:lnTo>
                  <a:lnTo>
                    <a:pt x="4889" y="842"/>
                  </a:lnTo>
                  <a:lnTo>
                    <a:pt x="5298" y="728"/>
                  </a:lnTo>
                  <a:lnTo>
                    <a:pt x="5730" y="660"/>
                  </a:lnTo>
                  <a:lnTo>
                    <a:pt x="6162" y="637"/>
                  </a:lnTo>
                  <a:close/>
                  <a:moveTo>
                    <a:pt x="6207" y="1"/>
                  </a:moveTo>
                  <a:lnTo>
                    <a:pt x="5684" y="23"/>
                  </a:lnTo>
                  <a:lnTo>
                    <a:pt x="5207" y="114"/>
                  </a:lnTo>
                  <a:lnTo>
                    <a:pt x="4729" y="228"/>
                  </a:lnTo>
                  <a:lnTo>
                    <a:pt x="4275" y="387"/>
                  </a:lnTo>
                  <a:lnTo>
                    <a:pt x="3843" y="592"/>
                  </a:lnTo>
                  <a:lnTo>
                    <a:pt x="3434" y="842"/>
                  </a:lnTo>
                  <a:lnTo>
                    <a:pt x="3047" y="1115"/>
                  </a:lnTo>
                  <a:lnTo>
                    <a:pt x="2683" y="1433"/>
                  </a:lnTo>
                  <a:lnTo>
                    <a:pt x="2365" y="1774"/>
                  </a:lnTo>
                  <a:lnTo>
                    <a:pt x="2070" y="2160"/>
                  </a:lnTo>
                  <a:lnTo>
                    <a:pt x="1797" y="2547"/>
                  </a:lnTo>
                  <a:lnTo>
                    <a:pt x="1570" y="2979"/>
                  </a:lnTo>
                  <a:lnTo>
                    <a:pt x="1388" y="3433"/>
                  </a:lnTo>
                  <a:lnTo>
                    <a:pt x="1251" y="3888"/>
                  </a:lnTo>
                  <a:lnTo>
                    <a:pt x="1160" y="4388"/>
                  </a:lnTo>
                  <a:lnTo>
                    <a:pt x="1092" y="4888"/>
                  </a:lnTo>
                  <a:lnTo>
                    <a:pt x="24" y="26416"/>
                  </a:lnTo>
                  <a:lnTo>
                    <a:pt x="1" y="26712"/>
                  </a:lnTo>
                  <a:lnTo>
                    <a:pt x="46" y="27166"/>
                  </a:lnTo>
                  <a:lnTo>
                    <a:pt x="115" y="27621"/>
                  </a:lnTo>
                  <a:lnTo>
                    <a:pt x="228" y="28076"/>
                  </a:lnTo>
                  <a:lnTo>
                    <a:pt x="387" y="28485"/>
                  </a:lnTo>
                  <a:lnTo>
                    <a:pt x="569" y="28894"/>
                  </a:lnTo>
                  <a:lnTo>
                    <a:pt x="819" y="29280"/>
                  </a:lnTo>
                  <a:lnTo>
                    <a:pt x="1069" y="29621"/>
                  </a:lnTo>
                  <a:lnTo>
                    <a:pt x="1365" y="29962"/>
                  </a:lnTo>
                  <a:lnTo>
                    <a:pt x="1706" y="30258"/>
                  </a:lnTo>
                  <a:lnTo>
                    <a:pt x="2070" y="30508"/>
                  </a:lnTo>
                  <a:lnTo>
                    <a:pt x="2433" y="30735"/>
                  </a:lnTo>
                  <a:lnTo>
                    <a:pt x="2843" y="30940"/>
                  </a:lnTo>
                  <a:lnTo>
                    <a:pt x="3274" y="31099"/>
                  </a:lnTo>
                  <a:lnTo>
                    <a:pt x="3706" y="31213"/>
                  </a:lnTo>
                  <a:lnTo>
                    <a:pt x="4161" y="31281"/>
                  </a:lnTo>
                  <a:lnTo>
                    <a:pt x="4638" y="31304"/>
                  </a:lnTo>
                  <a:lnTo>
                    <a:pt x="78588" y="31304"/>
                  </a:lnTo>
                  <a:lnTo>
                    <a:pt x="79111" y="31258"/>
                  </a:lnTo>
                  <a:lnTo>
                    <a:pt x="79588" y="31190"/>
                  </a:lnTo>
                  <a:lnTo>
                    <a:pt x="80065" y="31076"/>
                  </a:lnTo>
                  <a:lnTo>
                    <a:pt x="80520" y="30894"/>
                  </a:lnTo>
                  <a:lnTo>
                    <a:pt x="80952" y="30690"/>
                  </a:lnTo>
                  <a:lnTo>
                    <a:pt x="81361" y="30462"/>
                  </a:lnTo>
                  <a:lnTo>
                    <a:pt x="81748" y="30167"/>
                  </a:lnTo>
                  <a:lnTo>
                    <a:pt x="82111" y="29849"/>
                  </a:lnTo>
                  <a:lnTo>
                    <a:pt x="82430" y="29508"/>
                  </a:lnTo>
                  <a:lnTo>
                    <a:pt x="82725" y="29144"/>
                  </a:lnTo>
                  <a:lnTo>
                    <a:pt x="82998" y="28735"/>
                  </a:lnTo>
                  <a:lnTo>
                    <a:pt x="83225" y="28303"/>
                  </a:lnTo>
                  <a:lnTo>
                    <a:pt x="83407" y="27871"/>
                  </a:lnTo>
                  <a:lnTo>
                    <a:pt x="83543" y="27394"/>
                  </a:lnTo>
                  <a:lnTo>
                    <a:pt x="83634" y="26916"/>
                  </a:lnTo>
                  <a:lnTo>
                    <a:pt x="83703" y="26416"/>
                  </a:lnTo>
                  <a:lnTo>
                    <a:pt x="84748" y="4888"/>
                  </a:lnTo>
                  <a:lnTo>
                    <a:pt x="84748" y="4593"/>
                  </a:lnTo>
                  <a:lnTo>
                    <a:pt x="84726" y="4115"/>
                  </a:lnTo>
                  <a:lnTo>
                    <a:pt x="84657" y="3661"/>
                  </a:lnTo>
                  <a:lnTo>
                    <a:pt x="84544" y="3229"/>
                  </a:lnTo>
                  <a:lnTo>
                    <a:pt x="84385" y="2797"/>
                  </a:lnTo>
                  <a:lnTo>
                    <a:pt x="84180" y="2410"/>
                  </a:lnTo>
                  <a:lnTo>
                    <a:pt x="83953" y="2024"/>
                  </a:lnTo>
                  <a:lnTo>
                    <a:pt x="83680" y="1683"/>
                  </a:lnTo>
                  <a:lnTo>
                    <a:pt x="83384" y="1342"/>
                  </a:lnTo>
                  <a:lnTo>
                    <a:pt x="83066" y="1046"/>
                  </a:lnTo>
                  <a:lnTo>
                    <a:pt x="82702" y="796"/>
                  </a:lnTo>
                  <a:lnTo>
                    <a:pt x="82316" y="546"/>
                  </a:lnTo>
                  <a:lnTo>
                    <a:pt x="81929" y="364"/>
                  </a:lnTo>
                  <a:lnTo>
                    <a:pt x="81497" y="205"/>
                  </a:lnTo>
                  <a:lnTo>
                    <a:pt x="81066" y="92"/>
                  </a:lnTo>
                  <a:lnTo>
                    <a:pt x="80588" y="23"/>
                  </a:lnTo>
                  <a:lnTo>
                    <a:pt x="801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466;p116">
              <a:extLst>
                <a:ext uri="{FF2B5EF4-FFF2-40B4-BE49-F238E27FC236}">
                  <a16:creationId xmlns:a16="http://schemas.microsoft.com/office/drawing/2014/main" id="{11C9CD04-88F8-941C-B773-9BC231511674}"/>
                </a:ext>
              </a:extLst>
            </p:cNvPr>
            <p:cNvSpPr/>
            <p:nvPr/>
          </p:nvSpPr>
          <p:spPr>
            <a:xfrm>
              <a:off x="2455400" y="1874875"/>
              <a:ext cx="2088600" cy="751325"/>
            </a:xfrm>
            <a:custGeom>
              <a:avLst/>
              <a:gdLst/>
              <a:ahLst/>
              <a:cxnLst/>
              <a:rect l="l" t="t" r="r" b="b"/>
              <a:pathLst>
                <a:path w="83544" h="30053" fill="none" extrusionOk="0">
                  <a:moveTo>
                    <a:pt x="4024" y="30053"/>
                  </a:moveTo>
                  <a:lnTo>
                    <a:pt x="4024" y="30053"/>
                  </a:lnTo>
                  <a:lnTo>
                    <a:pt x="3752" y="30053"/>
                  </a:lnTo>
                  <a:lnTo>
                    <a:pt x="3752" y="30053"/>
                  </a:lnTo>
                  <a:lnTo>
                    <a:pt x="3342" y="30007"/>
                  </a:lnTo>
                  <a:lnTo>
                    <a:pt x="2956" y="29916"/>
                  </a:lnTo>
                  <a:lnTo>
                    <a:pt x="2570" y="29803"/>
                  </a:lnTo>
                  <a:lnTo>
                    <a:pt x="2206" y="29644"/>
                  </a:lnTo>
                  <a:lnTo>
                    <a:pt x="1865" y="29439"/>
                  </a:lnTo>
                  <a:lnTo>
                    <a:pt x="1569" y="29212"/>
                  </a:lnTo>
                  <a:lnTo>
                    <a:pt x="1274" y="28962"/>
                  </a:lnTo>
                  <a:lnTo>
                    <a:pt x="1001" y="28689"/>
                  </a:lnTo>
                  <a:lnTo>
                    <a:pt x="751" y="28393"/>
                  </a:lnTo>
                  <a:lnTo>
                    <a:pt x="546" y="28075"/>
                  </a:lnTo>
                  <a:lnTo>
                    <a:pt x="364" y="27734"/>
                  </a:lnTo>
                  <a:lnTo>
                    <a:pt x="228" y="27370"/>
                  </a:lnTo>
                  <a:lnTo>
                    <a:pt x="114" y="26984"/>
                  </a:lnTo>
                  <a:lnTo>
                    <a:pt x="46" y="26597"/>
                  </a:lnTo>
                  <a:lnTo>
                    <a:pt x="1" y="26211"/>
                  </a:lnTo>
                  <a:lnTo>
                    <a:pt x="24" y="25779"/>
                  </a:lnTo>
                  <a:lnTo>
                    <a:pt x="1069" y="4274"/>
                  </a:lnTo>
                  <a:lnTo>
                    <a:pt x="1069" y="4274"/>
                  </a:lnTo>
                  <a:lnTo>
                    <a:pt x="1115" y="3819"/>
                  </a:lnTo>
                  <a:lnTo>
                    <a:pt x="1206" y="3410"/>
                  </a:lnTo>
                  <a:lnTo>
                    <a:pt x="1319" y="3001"/>
                  </a:lnTo>
                  <a:lnTo>
                    <a:pt x="1501" y="2592"/>
                  </a:lnTo>
                  <a:lnTo>
                    <a:pt x="1683" y="2228"/>
                  </a:lnTo>
                  <a:lnTo>
                    <a:pt x="1910" y="1887"/>
                  </a:lnTo>
                  <a:lnTo>
                    <a:pt x="2183" y="1546"/>
                  </a:lnTo>
                  <a:lnTo>
                    <a:pt x="2479" y="1250"/>
                  </a:lnTo>
                  <a:lnTo>
                    <a:pt x="2774" y="978"/>
                  </a:lnTo>
                  <a:lnTo>
                    <a:pt x="3115" y="728"/>
                  </a:lnTo>
                  <a:lnTo>
                    <a:pt x="3479" y="523"/>
                  </a:lnTo>
                  <a:lnTo>
                    <a:pt x="3865" y="341"/>
                  </a:lnTo>
                  <a:lnTo>
                    <a:pt x="4275" y="205"/>
                  </a:lnTo>
                  <a:lnTo>
                    <a:pt x="4684" y="91"/>
                  </a:lnTo>
                  <a:lnTo>
                    <a:pt x="5116" y="23"/>
                  </a:lnTo>
                  <a:lnTo>
                    <a:pt x="5548" y="0"/>
                  </a:lnTo>
                  <a:lnTo>
                    <a:pt x="79474" y="0"/>
                  </a:lnTo>
                  <a:lnTo>
                    <a:pt x="79474" y="0"/>
                  </a:lnTo>
                  <a:lnTo>
                    <a:pt x="79520" y="0"/>
                  </a:lnTo>
                  <a:lnTo>
                    <a:pt x="79520" y="0"/>
                  </a:lnTo>
                  <a:lnTo>
                    <a:pt x="79770" y="0"/>
                  </a:lnTo>
                  <a:lnTo>
                    <a:pt x="79770" y="0"/>
                  </a:lnTo>
                  <a:lnTo>
                    <a:pt x="80179" y="46"/>
                  </a:lnTo>
                  <a:lnTo>
                    <a:pt x="80565" y="137"/>
                  </a:lnTo>
                  <a:lnTo>
                    <a:pt x="80952" y="250"/>
                  </a:lnTo>
                  <a:lnTo>
                    <a:pt x="81315" y="409"/>
                  </a:lnTo>
                  <a:lnTo>
                    <a:pt x="81656" y="614"/>
                  </a:lnTo>
                  <a:lnTo>
                    <a:pt x="81975" y="819"/>
                  </a:lnTo>
                  <a:lnTo>
                    <a:pt x="82270" y="1069"/>
                  </a:lnTo>
                  <a:lnTo>
                    <a:pt x="82520" y="1364"/>
                  </a:lnTo>
                  <a:lnTo>
                    <a:pt x="82770" y="1660"/>
                  </a:lnTo>
                  <a:lnTo>
                    <a:pt x="82975" y="1978"/>
                  </a:lnTo>
                  <a:lnTo>
                    <a:pt x="83157" y="2319"/>
                  </a:lnTo>
                  <a:lnTo>
                    <a:pt x="83316" y="2683"/>
                  </a:lnTo>
                  <a:lnTo>
                    <a:pt x="83430" y="3069"/>
                  </a:lnTo>
                  <a:lnTo>
                    <a:pt x="83498" y="3456"/>
                  </a:lnTo>
                  <a:lnTo>
                    <a:pt x="83543" y="3865"/>
                  </a:lnTo>
                  <a:lnTo>
                    <a:pt x="83520" y="4274"/>
                  </a:lnTo>
                  <a:lnTo>
                    <a:pt x="82475" y="25779"/>
                  </a:lnTo>
                  <a:lnTo>
                    <a:pt x="82475" y="25779"/>
                  </a:lnTo>
                  <a:lnTo>
                    <a:pt x="82429" y="26234"/>
                  </a:lnTo>
                  <a:lnTo>
                    <a:pt x="82338" y="26666"/>
                  </a:lnTo>
                  <a:lnTo>
                    <a:pt x="82202" y="27075"/>
                  </a:lnTo>
                  <a:lnTo>
                    <a:pt x="82043" y="27461"/>
                  </a:lnTo>
                  <a:lnTo>
                    <a:pt x="81838" y="27825"/>
                  </a:lnTo>
                  <a:lnTo>
                    <a:pt x="81611" y="28189"/>
                  </a:lnTo>
                  <a:lnTo>
                    <a:pt x="81361" y="28507"/>
                  </a:lnTo>
                  <a:lnTo>
                    <a:pt x="81065" y="28802"/>
                  </a:lnTo>
                  <a:lnTo>
                    <a:pt x="80747" y="29075"/>
                  </a:lnTo>
                  <a:lnTo>
                    <a:pt x="80406" y="29325"/>
                  </a:lnTo>
                  <a:lnTo>
                    <a:pt x="80042" y="29530"/>
                  </a:lnTo>
                  <a:lnTo>
                    <a:pt x="79679" y="29712"/>
                  </a:lnTo>
                  <a:lnTo>
                    <a:pt x="79269" y="29871"/>
                  </a:lnTo>
                  <a:lnTo>
                    <a:pt x="78860" y="29962"/>
                  </a:lnTo>
                  <a:lnTo>
                    <a:pt x="78428" y="30030"/>
                  </a:lnTo>
                  <a:lnTo>
                    <a:pt x="77974" y="30053"/>
                  </a:lnTo>
                  <a:lnTo>
                    <a:pt x="4047" y="30053"/>
                  </a:lnTo>
                  <a:lnTo>
                    <a:pt x="4047" y="30053"/>
                  </a:lnTo>
                  <a:lnTo>
                    <a:pt x="4024" y="300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467;p116">
              <a:extLst>
                <a:ext uri="{FF2B5EF4-FFF2-40B4-BE49-F238E27FC236}">
                  <a16:creationId xmlns:a16="http://schemas.microsoft.com/office/drawing/2014/main" id="{AA33E4FC-0B39-AB55-B31E-AE93FF2C0D65}"/>
                </a:ext>
              </a:extLst>
            </p:cNvPr>
            <p:cNvSpPr/>
            <p:nvPr/>
          </p:nvSpPr>
          <p:spPr>
            <a:xfrm>
              <a:off x="2440050" y="1858950"/>
              <a:ext cx="2118725" cy="782600"/>
            </a:xfrm>
            <a:custGeom>
              <a:avLst/>
              <a:gdLst/>
              <a:ahLst/>
              <a:cxnLst/>
              <a:rect l="l" t="t" r="r" b="b"/>
              <a:pathLst>
                <a:path w="84749" h="31304" fill="none" extrusionOk="0">
                  <a:moveTo>
                    <a:pt x="80134" y="1"/>
                  </a:moveTo>
                  <a:lnTo>
                    <a:pt x="80134" y="1"/>
                  </a:lnTo>
                  <a:lnTo>
                    <a:pt x="80088" y="1"/>
                  </a:lnTo>
                  <a:lnTo>
                    <a:pt x="6207" y="1"/>
                  </a:lnTo>
                  <a:lnTo>
                    <a:pt x="6207" y="1"/>
                  </a:lnTo>
                  <a:lnTo>
                    <a:pt x="5684" y="23"/>
                  </a:lnTo>
                  <a:lnTo>
                    <a:pt x="5207" y="114"/>
                  </a:lnTo>
                  <a:lnTo>
                    <a:pt x="4729" y="228"/>
                  </a:lnTo>
                  <a:lnTo>
                    <a:pt x="4275" y="387"/>
                  </a:lnTo>
                  <a:lnTo>
                    <a:pt x="3843" y="592"/>
                  </a:lnTo>
                  <a:lnTo>
                    <a:pt x="3434" y="842"/>
                  </a:lnTo>
                  <a:lnTo>
                    <a:pt x="3047" y="1115"/>
                  </a:lnTo>
                  <a:lnTo>
                    <a:pt x="2683" y="1433"/>
                  </a:lnTo>
                  <a:lnTo>
                    <a:pt x="2365" y="1774"/>
                  </a:lnTo>
                  <a:lnTo>
                    <a:pt x="2070" y="2160"/>
                  </a:lnTo>
                  <a:lnTo>
                    <a:pt x="1797" y="2547"/>
                  </a:lnTo>
                  <a:lnTo>
                    <a:pt x="1570" y="2979"/>
                  </a:lnTo>
                  <a:lnTo>
                    <a:pt x="1388" y="3433"/>
                  </a:lnTo>
                  <a:lnTo>
                    <a:pt x="1251" y="3888"/>
                  </a:lnTo>
                  <a:lnTo>
                    <a:pt x="1160" y="4388"/>
                  </a:lnTo>
                  <a:lnTo>
                    <a:pt x="1092" y="4888"/>
                  </a:lnTo>
                  <a:lnTo>
                    <a:pt x="24" y="26416"/>
                  </a:lnTo>
                  <a:lnTo>
                    <a:pt x="24" y="26416"/>
                  </a:lnTo>
                  <a:lnTo>
                    <a:pt x="1" y="26712"/>
                  </a:lnTo>
                  <a:lnTo>
                    <a:pt x="1" y="26712"/>
                  </a:lnTo>
                  <a:lnTo>
                    <a:pt x="46" y="27166"/>
                  </a:lnTo>
                  <a:lnTo>
                    <a:pt x="115" y="27621"/>
                  </a:lnTo>
                  <a:lnTo>
                    <a:pt x="228" y="28076"/>
                  </a:lnTo>
                  <a:lnTo>
                    <a:pt x="387" y="28485"/>
                  </a:lnTo>
                  <a:lnTo>
                    <a:pt x="569" y="28894"/>
                  </a:lnTo>
                  <a:lnTo>
                    <a:pt x="819" y="29280"/>
                  </a:lnTo>
                  <a:lnTo>
                    <a:pt x="1069" y="29621"/>
                  </a:lnTo>
                  <a:lnTo>
                    <a:pt x="1365" y="29962"/>
                  </a:lnTo>
                  <a:lnTo>
                    <a:pt x="1706" y="30258"/>
                  </a:lnTo>
                  <a:lnTo>
                    <a:pt x="2070" y="30508"/>
                  </a:lnTo>
                  <a:lnTo>
                    <a:pt x="2433" y="30735"/>
                  </a:lnTo>
                  <a:lnTo>
                    <a:pt x="2843" y="30940"/>
                  </a:lnTo>
                  <a:lnTo>
                    <a:pt x="3274" y="31099"/>
                  </a:lnTo>
                  <a:lnTo>
                    <a:pt x="3706" y="31213"/>
                  </a:lnTo>
                  <a:lnTo>
                    <a:pt x="4161" y="31281"/>
                  </a:lnTo>
                  <a:lnTo>
                    <a:pt x="4638" y="31304"/>
                  </a:lnTo>
                  <a:lnTo>
                    <a:pt x="4638" y="31304"/>
                  </a:lnTo>
                  <a:lnTo>
                    <a:pt x="4661" y="31304"/>
                  </a:lnTo>
                  <a:lnTo>
                    <a:pt x="78588" y="31304"/>
                  </a:lnTo>
                  <a:lnTo>
                    <a:pt x="78588" y="31304"/>
                  </a:lnTo>
                  <a:lnTo>
                    <a:pt x="79111" y="31258"/>
                  </a:lnTo>
                  <a:lnTo>
                    <a:pt x="79588" y="31190"/>
                  </a:lnTo>
                  <a:lnTo>
                    <a:pt x="80065" y="31076"/>
                  </a:lnTo>
                  <a:lnTo>
                    <a:pt x="80520" y="30894"/>
                  </a:lnTo>
                  <a:lnTo>
                    <a:pt x="80952" y="30690"/>
                  </a:lnTo>
                  <a:lnTo>
                    <a:pt x="81361" y="30462"/>
                  </a:lnTo>
                  <a:lnTo>
                    <a:pt x="81748" y="30167"/>
                  </a:lnTo>
                  <a:lnTo>
                    <a:pt x="82111" y="29849"/>
                  </a:lnTo>
                  <a:lnTo>
                    <a:pt x="82430" y="29508"/>
                  </a:lnTo>
                  <a:lnTo>
                    <a:pt x="82725" y="29144"/>
                  </a:lnTo>
                  <a:lnTo>
                    <a:pt x="82998" y="28735"/>
                  </a:lnTo>
                  <a:lnTo>
                    <a:pt x="83225" y="28303"/>
                  </a:lnTo>
                  <a:lnTo>
                    <a:pt x="83407" y="27871"/>
                  </a:lnTo>
                  <a:lnTo>
                    <a:pt x="83543" y="27394"/>
                  </a:lnTo>
                  <a:lnTo>
                    <a:pt x="83634" y="26916"/>
                  </a:lnTo>
                  <a:lnTo>
                    <a:pt x="83703" y="26416"/>
                  </a:lnTo>
                  <a:lnTo>
                    <a:pt x="84748" y="4888"/>
                  </a:lnTo>
                  <a:lnTo>
                    <a:pt x="84748" y="4888"/>
                  </a:lnTo>
                  <a:lnTo>
                    <a:pt x="84748" y="4593"/>
                  </a:lnTo>
                  <a:lnTo>
                    <a:pt x="84748" y="4593"/>
                  </a:lnTo>
                  <a:lnTo>
                    <a:pt x="84726" y="4115"/>
                  </a:lnTo>
                  <a:lnTo>
                    <a:pt x="84657" y="3661"/>
                  </a:lnTo>
                  <a:lnTo>
                    <a:pt x="84544" y="3229"/>
                  </a:lnTo>
                  <a:lnTo>
                    <a:pt x="84385" y="2797"/>
                  </a:lnTo>
                  <a:lnTo>
                    <a:pt x="84180" y="2410"/>
                  </a:lnTo>
                  <a:lnTo>
                    <a:pt x="83953" y="2024"/>
                  </a:lnTo>
                  <a:lnTo>
                    <a:pt x="83680" y="1683"/>
                  </a:lnTo>
                  <a:lnTo>
                    <a:pt x="83384" y="1342"/>
                  </a:lnTo>
                  <a:lnTo>
                    <a:pt x="83066" y="1046"/>
                  </a:lnTo>
                  <a:lnTo>
                    <a:pt x="82702" y="796"/>
                  </a:lnTo>
                  <a:lnTo>
                    <a:pt x="82316" y="546"/>
                  </a:lnTo>
                  <a:lnTo>
                    <a:pt x="81929" y="364"/>
                  </a:lnTo>
                  <a:lnTo>
                    <a:pt x="81497" y="205"/>
                  </a:lnTo>
                  <a:lnTo>
                    <a:pt x="81066" y="92"/>
                  </a:lnTo>
                  <a:lnTo>
                    <a:pt x="80588" y="23"/>
                  </a:lnTo>
                  <a:lnTo>
                    <a:pt x="8013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468;p116">
              <a:extLst>
                <a:ext uri="{FF2B5EF4-FFF2-40B4-BE49-F238E27FC236}">
                  <a16:creationId xmlns:a16="http://schemas.microsoft.com/office/drawing/2014/main" id="{A5646F61-26C5-6F88-6E54-AB77599F8ECE}"/>
                </a:ext>
              </a:extLst>
            </p:cNvPr>
            <p:cNvSpPr/>
            <p:nvPr/>
          </p:nvSpPr>
          <p:spPr>
            <a:xfrm>
              <a:off x="2624200" y="1941925"/>
              <a:ext cx="368850" cy="69925"/>
            </a:xfrm>
            <a:custGeom>
              <a:avLst/>
              <a:gdLst/>
              <a:ahLst/>
              <a:cxnLst/>
              <a:rect l="l" t="t" r="r" b="b"/>
              <a:pathLst>
                <a:path w="14754" h="2797" extrusionOk="0">
                  <a:moveTo>
                    <a:pt x="13413" y="614"/>
                  </a:moveTo>
                  <a:lnTo>
                    <a:pt x="13549" y="637"/>
                  </a:lnTo>
                  <a:lnTo>
                    <a:pt x="13685" y="683"/>
                  </a:lnTo>
                  <a:lnTo>
                    <a:pt x="13822" y="751"/>
                  </a:lnTo>
                  <a:lnTo>
                    <a:pt x="13935" y="842"/>
                  </a:lnTo>
                  <a:lnTo>
                    <a:pt x="14026" y="955"/>
                  </a:lnTo>
                  <a:lnTo>
                    <a:pt x="14095" y="1092"/>
                  </a:lnTo>
                  <a:lnTo>
                    <a:pt x="14117" y="1251"/>
                  </a:lnTo>
                  <a:lnTo>
                    <a:pt x="14140" y="1387"/>
                  </a:lnTo>
                  <a:lnTo>
                    <a:pt x="14095" y="1546"/>
                  </a:lnTo>
                  <a:lnTo>
                    <a:pt x="14049" y="1706"/>
                  </a:lnTo>
                  <a:lnTo>
                    <a:pt x="13958" y="1842"/>
                  </a:lnTo>
                  <a:lnTo>
                    <a:pt x="13867" y="1956"/>
                  </a:lnTo>
                  <a:lnTo>
                    <a:pt x="13754" y="2047"/>
                  </a:lnTo>
                  <a:lnTo>
                    <a:pt x="13617" y="2138"/>
                  </a:lnTo>
                  <a:lnTo>
                    <a:pt x="13458" y="2183"/>
                  </a:lnTo>
                  <a:lnTo>
                    <a:pt x="13299" y="2206"/>
                  </a:lnTo>
                  <a:lnTo>
                    <a:pt x="1342" y="2206"/>
                  </a:lnTo>
                  <a:lnTo>
                    <a:pt x="1205" y="2183"/>
                  </a:lnTo>
                  <a:lnTo>
                    <a:pt x="1069" y="2138"/>
                  </a:lnTo>
                  <a:lnTo>
                    <a:pt x="932" y="2069"/>
                  </a:lnTo>
                  <a:lnTo>
                    <a:pt x="819" y="1978"/>
                  </a:lnTo>
                  <a:lnTo>
                    <a:pt x="728" y="1842"/>
                  </a:lnTo>
                  <a:lnTo>
                    <a:pt x="660" y="1706"/>
                  </a:lnTo>
                  <a:lnTo>
                    <a:pt x="614" y="1569"/>
                  </a:lnTo>
                  <a:lnTo>
                    <a:pt x="614" y="1410"/>
                  </a:lnTo>
                  <a:lnTo>
                    <a:pt x="637" y="1251"/>
                  </a:lnTo>
                  <a:lnTo>
                    <a:pt x="705" y="1115"/>
                  </a:lnTo>
                  <a:lnTo>
                    <a:pt x="773" y="978"/>
                  </a:lnTo>
                  <a:lnTo>
                    <a:pt x="887" y="864"/>
                  </a:lnTo>
                  <a:lnTo>
                    <a:pt x="1001" y="751"/>
                  </a:lnTo>
                  <a:lnTo>
                    <a:pt x="1137" y="683"/>
                  </a:lnTo>
                  <a:lnTo>
                    <a:pt x="1296" y="637"/>
                  </a:lnTo>
                  <a:lnTo>
                    <a:pt x="1455" y="614"/>
                  </a:lnTo>
                  <a:close/>
                  <a:moveTo>
                    <a:pt x="1455" y="1"/>
                  </a:moveTo>
                  <a:lnTo>
                    <a:pt x="1319" y="23"/>
                  </a:lnTo>
                  <a:lnTo>
                    <a:pt x="1182" y="46"/>
                  </a:lnTo>
                  <a:lnTo>
                    <a:pt x="910" y="114"/>
                  </a:lnTo>
                  <a:lnTo>
                    <a:pt x="660" y="251"/>
                  </a:lnTo>
                  <a:lnTo>
                    <a:pt x="455" y="410"/>
                  </a:lnTo>
                  <a:lnTo>
                    <a:pt x="273" y="614"/>
                  </a:lnTo>
                  <a:lnTo>
                    <a:pt x="137" y="864"/>
                  </a:lnTo>
                  <a:lnTo>
                    <a:pt x="46" y="1115"/>
                  </a:lnTo>
                  <a:lnTo>
                    <a:pt x="23" y="1251"/>
                  </a:lnTo>
                  <a:lnTo>
                    <a:pt x="0" y="1387"/>
                  </a:lnTo>
                  <a:lnTo>
                    <a:pt x="0" y="1478"/>
                  </a:lnTo>
                  <a:lnTo>
                    <a:pt x="23" y="1615"/>
                  </a:lnTo>
                  <a:lnTo>
                    <a:pt x="46" y="1751"/>
                  </a:lnTo>
                  <a:lnTo>
                    <a:pt x="114" y="2001"/>
                  </a:lnTo>
                  <a:lnTo>
                    <a:pt x="228" y="2206"/>
                  </a:lnTo>
                  <a:lnTo>
                    <a:pt x="410" y="2410"/>
                  </a:lnTo>
                  <a:lnTo>
                    <a:pt x="591" y="2569"/>
                  </a:lnTo>
                  <a:lnTo>
                    <a:pt x="819" y="2706"/>
                  </a:lnTo>
                  <a:lnTo>
                    <a:pt x="1069" y="2774"/>
                  </a:lnTo>
                  <a:lnTo>
                    <a:pt x="1205" y="2797"/>
                  </a:lnTo>
                  <a:lnTo>
                    <a:pt x="13435" y="2797"/>
                  </a:lnTo>
                  <a:lnTo>
                    <a:pt x="13572" y="2774"/>
                  </a:lnTo>
                  <a:lnTo>
                    <a:pt x="13845" y="2683"/>
                  </a:lnTo>
                  <a:lnTo>
                    <a:pt x="14072" y="2569"/>
                  </a:lnTo>
                  <a:lnTo>
                    <a:pt x="14299" y="2388"/>
                  </a:lnTo>
                  <a:lnTo>
                    <a:pt x="14458" y="2183"/>
                  </a:lnTo>
                  <a:lnTo>
                    <a:pt x="14595" y="1956"/>
                  </a:lnTo>
                  <a:lnTo>
                    <a:pt x="14708" y="1706"/>
                  </a:lnTo>
                  <a:lnTo>
                    <a:pt x="14731" y="1569"/>
                  </a:lnTo>
                  <a:lnTo>
                    <a:pt x="14731" y="1410"/>
                  </a:lnTo>
                  <a:lnTo>
                    <a:pt x="14754" y="1342"/>
                  </a:lnTo>
                  <a:lnTo>
                    <a:pt x="14731" y="1205"/>
                  </a:lnTo>
                  <a:lnTo>
                    <a:pt x="14708" y="1069"/>
                  </a:lnTo>
                  <a:lnTo>
                    <a:pt x="14640" y="819"/>
                  </a:lnTo>
                  <a:lnTo>
                    <a:pt x="14504" y="592"/>
                  </a:lnTo>
                  <a:lnTo>
                    <a:pt x="14345" y="410"/>
                  </a:lnTo>
                  <a:lnTo>
                    <a:pt x="14140" y="228"/>
                  </a:lnTo>
                  <a:lnTo>
                    <a:pt x="13935" y="114"/>
                  </a:lnTo>
                  <a:lnTo>
                    <a:pt x="13685" y="46"/>
                  </a:lnTo>
                  <a:lnTo>
                    <a:pt x="13549" y="23"/>
                  </a:lnTo>
                  <a:lnTo>
                    <a:pt x="134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469;p116">
              <a:extLst>
                <a:ext uri="{FF2B5EF4-FFF2-40B4-BE49-F238E27FC236}">
                  <a16:creationId xmlns:a16="http://schemas.microsoft.com/office/drawing/2014/main" id="{B72E0282-1D2A-50A4-1D50-F290F894175F}"/>
                </a:ext>
              </a:extLst>
            </p:cNvPr>
            <p:cNvSpPr/>
            <p:nvPr/>
          </p:nvSpPr>
          <p:spPr>
            <a:xfrm>
              <a:off x="2639550" y="1957275"/>
              <a:ext cx="338175" cy="39800"/>
            </a:xfrm>
            <a:custGeom>
              <a:avLst/>
              <a:gdLst/>
              <a:ahLst/>
              <a:cxnLst/>
              <a:rect l="l" t="t" r="r" b="b"/>
              <a:pathLst>
                <a:path w="13527" h="1592" fill="none" extrusionOk="0">
                  <a:moveTo>
                    <a:pt x="728" y="1592"/>
                  </a:moveTo>
                  <a:lnTo>
                    <a:pt x="728" y="1592"/>
                  </a:lnTo>
                  <a:lnTo>
                    <a:pt x="591" y="1569"/>
                  </a:lnTo>
                  <a:lnTo>
                    <a:pt x="455" y="1524"/>
                  </a:lnTo>
                  <a:lnTo>
                    <a:pt x="318" y="1455"/>
                  </a:lnTo>
                  <a:lnTo>
                    <a:pt x="205" y="1364"/>
                  </a:lnTo>
                  <a:lnTo>
                    <a:pt x="205" y="1364"/>
                  </a:lnTo>
                  <a:lnTo>
                    <a:pt x="114" y="1228"/>
                  </a:lnTo>
                  <a:lnTo>
                    <a:pt x="46" y="1092"/>
                  </a:lnTo>
                  <a:lnTo>
                    <a:pt x="0" y="955"/>
                  </a:lnTo>
                  <a:lnTo>
                    <a:pt x="0" y="796"/>
                  </a:lnTo>
                  <a:lnTo>
                    <a:pt x="0" y="796"/>
                  </a:lnTo>
                  <a:lnTo>
                    <a:pt x="23" y="637"/>
                  </a:lnTo>
                  <a:lnTo>
                    <a:pt x="91" y="501"/>
                  </a:lnTo>
                  <a:lnTo>
                    <a:pt x="159" y="364"/>
                  </a:lnTo>
                  <a:lnTo>
                    <a:pt x="273" y="250"/>
                  </a:lnTo>
                  <a:lnTo>
                    <a:pt x="387" y="137"/>
                  </a:lnTo>
                  <a:lnTo>
                    <a:pt x="523" y="69"/>
                  </a:lnTo>
                  <a:lnTo>
                    <a:pt x="682" y="23"/>
                  </a:lnTo>
                  <a:lnTo>
                    <a:pt x="841" y="0"/>
                  </a:lnTo>
                  <a:lnTo>
                    <a:pt x="12776" y="0"/>
                  </a:lnTo>
                  <a:lnTo>
                    <a:pt x="12776" y="0"/>
                  </a:lnTo>
                  <a:lnTo>
                    <a:pt x="12799" y="0"/>
                  </a:lnTo>
                  <a:lnTo>
                    <a:pt x="12799" y="0"/>
                  </a:lnTo>
                  <a:lnTo>
                    <a:pt x="12935" y="23"/>
                  </a:lnTo>
                  <a:lnTo>
                    <a:pt x="13071" y="69"/>
                  </a:lnTo>
                  <a:lnTo>
                    <a:pt x="13208" y="137"/>
                  </a:lnTo>
                  <a:lnTo>
                    <a:pt x="13321" y="228"/>
                  </a:lnTo>
                  <a:lnTo>
                    <a:pt x="13321" y="228"/>
                  </a:lnTo>
                  <a:lnTo>
                    <a:pt x="13412" y="341"/>
                  </a:lnTo>
                  <a:lnTo>
                    <a:pt x="13481" y="478"/>
                  </a:lnTo>
                  <a:lnTo>
                    <a:pt x="13503" y="637"/>
                  </a:lnTo>
                  <a:lnTo>
                    <a:pt x="13526" y="773"/>
                  </a:lnTo>
                  <a:lnTo>
                    <a:pt x="13526" y="773"/>
                  </a:lnTo>
                  <a:lnTo>
                    <a:pt x="13481" y="932"/>
                  </a:lnTo>
                  <a:lnTo>
                    <a:pt x="13435" y="1092"/>
                  </a:lnTo>
                  <a:lnTo>
                    <a:pt x="13344" y="1228"/>
                  </a:lnTo>
                  <a:lnTo>
                    <a:pt x="13253" y="1342"/>
                  </a:lnTo>
                  <a:lnTo>
                    <a:pt x="13140" y="1433"/>
                  </a:lnTo>
                  <a:lnTo>
                    <a:pt x="13003" y="1524"/>
                  </a:lnTo>
                  <a:lnTo>
                    <a:pt x="12844" y="1569"/>
                  </a:lnTo>
                  <a:lnTo>
                    <a:pt x="12685" y="1592"/>
                  </a:lnTo>
                  <a:lnTo>
                    <a:pt x="728" y="15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470;p116">
              <a:extLst>
                <a:ext uri="{FF2B5EF4-FFF2-40B4-BE49-F238E27FC236}">
                  <a16:creationId xmlns:a16="http://schemas.microsoft.com/office/drawing/2014/main" id="{36ED3CFC-1BEE-56F2-5FD7-817200E443E3}"/>
                </a:ext>
              </a:extLst>
            </p:cNvPr>
            <p:cNvSpPr/>
            <p:nvPr/>
          </p:nvSpPr>
          <p:spPr>
            <a:xfrm>
              <a:off x="2624200" y="1941925"/>
              <a:ext cx="368850" cy="69925"/>
            </a:xfrm>
            <a:custGeom>
              <a:avLst/>
              <a:gdLst/>
              <a:ahLst/>
              <a:cxnLst/>
              <a:rect l="l" t="t" r="r" b="b"/>
              <a:pathLst>
                <a:path w="14754" h="2797" fill="none" extrusionOk="0">
                  <a:moveTo>
                    <a:pt x="13413" y="1"/>
                  </a:moveTo>
                  <a:lnTo>
                    <a:pt x="13413" y="1"/>
                  </a:lnTo>
                  <a:lnTo>
                    <a:pt x="13390" y="1"/>
                  </a:lnTo>
                  <a:lnTo>
                    <a:pt x="1455" y="1"/>
                  </a:lnTo>
                  <a:lnTo>
                    <a:pt x="1455" y="1"/>
                  </a:lnTo>
                  <a:lnTo>
                    <a:pt x="1319" y="23"/>
                  </a:lnTo>
                  <a:lnTo>
                    <a:pt x="1182" y="46"/>
                  </a:lnTo>
                  <a:lnTo>
                    <a:pt x="910" y="114"/>
                  </a:lnTo>
                  <a:lnTo>
                    <a:pt x="660" y="251"/>
                  </a:lnTo>
                  <a:lnTo>
                    <a:pt x="455" y="410"/>
                  </a:lnTo>
                  <a:lnTo>
                    <a:pt x="273" y="614"/>
                  </a:lnTo>
                  <a:lnTo>
                    <a:pt x="137" y="864"/>
                  </a:lnTo>
                  <a:lnTo>
                    <a:pt x="46" y="1115"/>
                  </a:lnTo>
                  <a:lnTo>
                    <a:pt x="23" y="1251"/>
                  </a:lnTo>
                  <a:lnTo>
                    <a:pt x="0" y="1387"/>
                  </a:lnTo>
                  <a:lnTo>
                    <a:pt x="0" y="1387"/>
                  </a:lnTo>
                  <a:lnTo>
                    <a:pt x="0" y="1478"/>
                  </a:lnTo>
                  <a:lnTo>
                    <a:pt x="0" y="1478"/>
                  </a:lnTo>
                  <a:lnTo>
                    <a:pt x="23" y="1615"/>
                  </a:lnTo>
                  <a:lnTo>
                    <a:pt x="46" y="1751"/>
                  </a:lnTo>
                  <a:lnTo>
                    <a:pt x="114" y="2001"/>
                  </a:lnTo>
                  <a:lnTo>
                    <a:pt x="228" y="2206"/>
                  </a:lnTo>
                  <a:lnTo>
                    <a:pt x="410" y="2410"/>
                  </a:lnTo>
                  <a:lnTo>
                    <a:pt x="591" y="2569"/>
                  </a:lnTo>
                  <a:lnTo>
                    <a:pt x="819" y="2706"/>
                  </a:lnTo>
                  <a:lnTo>
                    <a:pt x="1069" y="2774"/>
                  </a:lnTo>
                  <a:lnTo>
                    <a:pt x="1205" y="2797"/>
                  </a:lnTo>
                  <a:lnTo>
                    <a:pt x="1342" y="2797"/>
                  </a:lnTo>
                  <a:lnTo>
                    <a:pt x="1342" y="2797"/>
                  </a:lnTo>
                  <a:lnTo>
                    <a:pt x="1342" y="2797"/>
                  </a:lnTo>
                  <a:lnTo>
                    <a:pt x="13299" y="2797"/>
                  </a:lnTo>
                  <a:lnTo>
                    <a:pt x="13299" y="2797"/>
                  </a:lnTo>
                  <a:lnTo>
                    <a:pt x="13435" y="2797"/>
                  </a:lnTo>
                  <a:lnTo>
                    <a:pt x="13572" y="2774"/>
                  </a:lnTo>
                  <a:lnTo>
                    <a:pt x="13845" y="2683"/>
                  </a:lnTo>
                  <a:lnTo>
                    <a:pt x="14072" y="2569"/>
                  </a:lnTo>
                  <a:lnTo>
                    <a:pt x="14299" y="2388"/>
                  </a:lnTo>
                  <a:lnTo>
                    <a:pt x="14458" y="2183"/>
                  </a:lnTo>
                  <a:lnTo>
                    <a:pt x="14595" y="1956"/>
                  </a:lnTo>
                  <a:lnTo>
                    <a:pt x="14708" y="1706"/>
                  </a:lnTo>
                  <a:lnTo>
                    <a:pt x="14731" y="1569"/>
                  </a:lnTo>
                  <a:lnTo>
                    <a:pt x="14731" y="1410"/>
                  </a:lnTo>
                  <a:lnTo>
                    <a:pt x="14731" y="1410"/>
                  </a:lnTo>
                  <a:lnTo>
                    <a:pt x="14754" y="1342"/>
                  </a:lnTo>
                  <a:lnTo>
                    <a:pt x="14754" y="1342"/>
                  </a:lnTo>
                  <a:lnTo>
                    <a:pt x="14731" y="1205"/>
                  </a:lnTo>
                  <a:lnTo>
                    <a:pt x="14708" y="1069"/>
                  </a:lnTo>
                  <a:lnTo>
                    <a:pt x="14640" y="819"/>
                  </a:lnTo>
                  <a:lnTo>
                    <a:pt x="14504" y="592"/>
                  </a:lnTo>
                  <a:lnTo>
                    <a:pt x="14345" y="410"/>
                  </a:lnTo>
                  <a:lnTo>
                    <a:pt x="14140" y="228"/>
                  </a:lnTo>
                  <a:lnTo>
                    <a:pt x="13935" y="114"/>
                  </a:lnTo>
                  <a:lnTo>
                    <a:pt x="13685" y="46"/>
                  </a:lnTo>
                  <a:lnTo>
                    <a:pt x="13549" y="23"/>
                  </a:lnTo>
                  <a:lnTo>
                    <a:pt x="1341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471;p116">
              <a:extLst>
                <a:ext uri="{FF2B5EF4-FFF2-40B4-BE49-F238E27FC236}">
                  <a16:creationId xmlns:a16="http://schemas.microsoft.com/office/drawing/2014/main" id="{66323590-E5D9-9AD2-BA14-688FC87730D8}"/>
                </a:ext>
              </a:extLst>
            </p:cNvPr>
            <p:cNvSpPr/>
            <p:nvPr/>
          </p:nvSpPr>
          <p:spPr>
            <a:xfrm>
              <a:off x="2604300" y="2465925"/>
              <a:ext cx="81300" cy="77300"/>
            </a:xfrm>
            <a:custGeom>
              <a:avLst/>
              <a:gdLst/>
              <a:ahLst/>
              <a:cxnLst/>
              <a:rect l="l" t="t" r="r" b="b"/>
              <a:pathLst>
                <a:path w="3252" h="3092" extrusionOk="0">
                  <a:moveTo>
                    <a:pt x="160" y="0"/>
                  </a:moveTo>
                  <a:lnTo>
                    <a:pt x="1" y="3092"/>
                  </a:lnTo>
                  <a:lnTo>
                    <a:pt x="3092" y="3092"/>
                  </a:lnTo>
                  <a:lnTo>
                    <a:pt x="32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472;p116">
              <a:extLst>
                <a:ext uri="{FF2B5EF4-FFF2-40B4-BE49-F238E27FC236}">
                  <a16:creationId xmlns:a16="http://schemas.microsoft.com/office/drawing/2014/main" id="{6F84FAB1-EB90-CFD9-8360-33FF2DCA8FF6}"/>
                </a:ext>
              </a:extLst>
            </p:cNvPr>
            <p:cNvSpPr/>
            <p:nvPr/>
          </p:nvSpPr>
          <p:spPr>
            <a:xfrm>
              <a:off x="2562250" y="3192800"/>
              <a:ext cx="271675" cy="264275"/>
            </a:xfrm>
            <a:custGeom>
              <a:avLst/>
              <a:gdLst/>
              <a:ahLst/>
              <a:cxnLst/>
              <a:rect l="l" t="t" r="r" b="b"/>
              <a:pathLst>
                <a:path w="10867" h="10571" extrusionOk="0">
                  <a:moveTo>
                    <a:pt x="2524" y="0"/>
                  </a:moveTo>
                  <a:lnTo>
                    <a:pt x="2296" y="23"/>
                  </a:lnTo>
                  <a:lnTo>
                    <a:pt x="2092" y="46"/>
                  </a:lnTo>
                  <a:lnTo>
                    <a:pt x="1887" y="114"/>
                  </a:lnTo>
                  <a:lnTo>
                    <a:pt x="1683" y="182"/>
                  </a:lnTo>
                  <a:lnTo>
                    <a:pt x="1501" y="273"/>
                  </a:lnTo>
                  <a:lnTo>
                    <a:pt x="1319" y="364"/>
                  </a:lnTo>
                  <a:lnTo>
                    <a:pt x="1160" y="500"/>
                  </a:lnTo>
                  <a:lnTo>
                    <a:pt x="1001" y="637"/>
                  </a:lnTo>
                  <a:lnTo>
                    <a:pt x="864" y="773"/>
                  </a:lnTo>
                  <a:lnTo>
                    <a:pt x="728" y="932"/>
                  </a:lnTo>
                  <a:lnTo>
                    <a:pt x="614" y="1114"/>
                  </a:lnTo>
                  <a:lnTo>
                    <a:pt x="523" y="1296"/>
                  </a:lnTo>
                  <a:lnTo>
                    <a:pt x="432" y="1501"/>
                  </a:lnTo>
                  <a:lnTo>
                    <a:pt x="387" y="1705"/>
                  </a:lnTo>
                  <a:lnTo>
                    <a:pt x="341" y="1910"/>
                  </a:lnTo>
                  <a:lnTo>
                    <a:pt x="319" y="2114"/>
                  </a:lnTo>
                  <a:lnTo>
                    <a:pt x="1" y="8457"/>
                  </a:lnTo>
                  <a:lnTo>
                    <a:pt x="1" y="8571"/>
                  </a:lnTo>
                  <a:lnTo>
                    <a:pt x="1" y="8775"/>
                  </a:lnTo>
                  <a:lnTo>
                    <a:pt x="46" y="8980"/>
                  </a:lnTo>
                  <a:lnTo>
                    <a:pt x="91" y="9162"/>
                  </a:lnTo>
                  <a:lnTo>
                    <a:pt x="160" y="9343"/>
                  </a:lnTo>
                  <a:lnTo>
                    <a:pt x="251" y="9525"/>
                  </a:lnTo>
                  <a:lnTo>
                    <a:pt x="341" y="9684"/>
                  </a:lnTo>
                  <a:lnTo>
                    <a:pt x="455" y="9844"/>
                  </a:lnTo>
                  <a:lnTo>
                    <a:pt x="592" y="9980"/>
                  </a:lnTo>
                  <a:lnTo>
                    <a:pt x="728" y="10116"/>
                  </a:lnTo>
                  <a:lnTo>
                    <a:pt x="887" y="10230"/>
                  </a:lnTo>
                  <a:lnTo>
                    <a:pt x="1046" y="10321"/>
                  </a:lnTo>
                  <a:lnTo>
                    <a:pt x="1228" y="10412"/>
                  </a:lnTo>
                  <a:lnTo>
                    <a:pt x="1410" y="10480"/>
                  </a:lnTo>
                  <a:lnTo>
                    <a:pt x="1592" y="10526"/>
                  </a:lnTo>
                  <a:lnTo>
                    <a:pt x="1796" y="10548"/>
                  </a:lnTo>
                  <a:lnTo>
                    <a:pt x="2001" y="10571"/>
                  </a:lnTo>
                  <a:lnTo>
                    <a:pt x="8343" y="10571"/>
                  </a:lnTo>
                  <a:lnTo>
                    <a:pt x="8548" y="10548"/>
                  </a:lnTo>
                  <a:lnTo>
                    <a:pt x="8775" y="10526"/>
                  </a:lnTo>
                  <a:lnTo>
                    <a:pt x="8980" y="10457"/>
                  </a:lnTo>
                  <a:lnTo>
                    <a:pt x="9162" y="10389"/>
                  </a:lnTo>
                  <a:lnTo>
                    <a:pt x="9366" y="10298"/>
                  </a:lnTo>
                  <a:lnTo>
                    <a:pt x="9525" y="10207"/>
                  </a:lnTo>
                  <a:lnTo>
                    <a:pt x="9707" y="10071"/>
                  </a:lnTo>
                  <a:lnTo>
                    <a:pt x="9866" y="9934"/>
                  </a:lnTo>
                  <a:lnTo>
                    <a:pt x="10003" y="9798"/>
                  </a:lnTo>
                  <a:lnTo>
                    <a:pt x="10139" y="9639"/>
                  </a:lnTo>
                  <a:lnTo>
                    <a:pt x="10253" y="9457"/>
                  </a:lnTo>
                  <a:lnTo>
                    <a:pt x="10344" y="9275"/>
                  </a:lnTo>
                  <a:lnTo>
                    <a:pt x="10412" y="9093"/>
                  </a:lnTo>
                  <a:lnTo>
                    <a:pt x="10480" y="8889"/>
                  </a:lnTo>
                  <a:lnTo>
                    <a:pt x="10526" y="8661"/>
                  </a:lnTo>
                  <a:lnTo>
                    <a:pt x="10548" y="8457"/>
                  </a:lnTo>
                  <a:lnTo>
                    <a:pt x="10867" y="2114"/>
                  </a:lnTo>
                  <a:lnTo>
                    <a:pt x="10867" y="1978"/>
                  </a:lnTo>
                  <a:lnTo>
                    <a:pt x="10844" y="1773"/>
                  </a:lnTo>
                  <a:lnTo>
                    <a:pt x="10821" y="1592"/>
                  </a:lnTo>
                  <a:lnTo>
                    <a:pt x="10776" y="1387"/>
                  </a:lnTo>
                  <a:lnTo>
                    <a:pt x="10708" y="1205"/>
                  </a:lnTo>
                  <a:lnTo>
                    <a:pt x="10617" y="1046"/>
                  </a:lnTo>
                  <a:lnTo>
                    <a:pt x="10526" y="887"/>
                  </a:lnTo>
                  <a:lnTo>
                    <a:pt x="10412" y="728"/>
                  </a:lnTo>
                  <a:lnTo>
                    <a:pt x="10276" y="591"/>
                  </a:lnTo>
                  <a:lnTo>
                    <a:pt x="10139" y="455"/>
                  </a:lnTo>
                  <a:lnTo>
                    <a:pt x="9980" y="341"/>
                  </a:lnTo>
                  <a:lnTo>
                    <a:pt x="9821" y="250"/>
                  </a:lnTo>
                  <a:lnTo>
                    <a:pt x="9639" y="159"/>
                  </a:lnTo>
                  <a:lnTo>
                    <a:pt x="9457" y="91"/>
                  </a:lnTo>
                  <a:lnTo>
                    <a:pt x="9275" y="46"/>
                  </a:lnTo>
                  <a:lnTo>
                    <a:pt x="9071" y="23"/>
                  </a:lnTo>
                  <a:lnTo>
                    <a:pt x="8866" y="0"/>
                  </a:lnTo>
                  <a:close/>
                </a:path>
              </a:pathLst>
            </a:custGeom>
            <a:solidFill>
              <a:srgbClr val="FBE6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473;p116">
              <a:extLst>
                <a:ext uri="{FF2B5EF4-FFF2-40B4-BE49-F238E27FC236}">
                  <a16:creationId xmlns:a16="http://schemas.microsoft.com/office/drawing/2014/main" id="{9FD9F249-6939-7ED1-EECE-BD60929BF2B6}"/>
                </a:ext>
              </a:extLst>
            </p:cNvPr>
            <p:cNvSpPr/>
            <p:nvPr/>
          </p:nvSpPr>
          <p:spPr>
            <a:xfrm>
              <a:off x="2562250" y="3192800"/>
              <a:ext cx="271675" cy="264275"/>
            </a:xfrm>
            <a:custGeom>
              <a:avLst/>
              <a:gdLst/>
              <a:ahLst/>
              <a:cxnLst/>
              <a:rect l="l" t="t" r="r" b="b"/>
              <a:pathLst>
                <a:path w="10867" h="10571" fill="none" extrusionOk="0">
                  <a:moveTo>
                    <a:pt x="8866" y="0"/>
                  </a:moveTo>
                  <a:lnTo>
                    <a:pt x="8866" y="0"/>
                  </a:lnTo>
                  <a:lnTo>
                    <a:pt x="8843" y="0"/>
                  </a:lnTo>
                  <a:lnTo>
                    <a:pt x="2524" y="0"/>
                  </a:lnTo>
                  <a:lnTo>
                    <a:pt x="2524" y="0"/>
                  </a:lnTo>
                  <a:lnTo>
                    <a:pt x="2296" y="23"/>
                  </a:lnTo>
                  <a:lnTo>
                    <a:pt x="2092" y="46"/>
                  </a:lnTo>
                  <a:lnTo>
                    <a:pt x="1887" y="114"/>
                  </a:lnTo>
                  <a:lnTo>
                    <a:pt x="1683" y="182"/>
                  </a:lnTo>
                  <a:lnTo>
                    <a:pt x="1501" y="273"/>
                  </a:lnTo>
                  <a:lnTo>
                    <a:pt x="1319" y="364"/>
                  </a:lnTo>
                  <a:lnTo>
                    <a:pt x="1160" y="500"/>
                  </a:lnTo>
                  <a:lnTo>
                    <a:pt x="1001" y="637"/>
                  </a:lnTo>
                  <a:lnTo>
                    <a:pt x="864" y="773"/>
                  </a:lnTo>
                  <a:lnTo>
                    <a:pt x="728" y="932"/>
                  </a:lnTo>
                  <a:lnTo>
                    <a:pt x="614" y="1114"/>
                  </a:lnTo>
                  <a:lnTo>
                    <a:pt x="523" y="1296"/>
                  </a:lnTo>
                  <a:lnTo>
                    <a:pt x="432" y="1501"/>
                  </a:lnTo>
                  <a:lnTo>
                    <a:pt x="387" y="1705"/>
                  </a:lnTo>
                  <a:lnTo>
                    <a:pt x="341" y="1910"/>
                  </a:lnTo>
                  <a:lnTo>
                    <a:pt x="319" y="2114"/>
                  </a:lnTo>
                  <a:lnTo>
                    <a:pt x="1" y="8457"/>
                  </a:lnTo>
                  <a:lnTo>
                    <a:pt x="1" y="8457"/>
                  </a:lnTo>
                  <a:lnTo>
                    <a:pt x="1" y="8571"/>
                  </a:lnTo>
                  <a:lnTo>
                    <a:pt x="1" y="8571"/>
                  </a:lnTo>
                  <a:lnTo>
                    <a:pt x="1" y="8775"/>
                  </a:lnTo>
                  <a:lnTo>
                    <a:pt x="46" y="8980"/>
                  </a:lnTo>
                  <a:lnTo>
                    <a:pt x="91" y="9162"/>
                  </a:lnTo>
                  <a:lnTo>
                    <a:pt x="160" y="9343"/>
                  </a:lnTo>
                  <a:lnTo>
                    <a:pt x="251" y="9525"/>
                  </a:lnTo>
                  <a:lnTo>
                    <a:pt x="341" y="9684"/>
                  </a:lnTo>
                  <a:lnTo>
                    <a:pt x="455" y="9844"/>
                  </a:lnTo>
                  <a:lnTo>
                    <a:pt x="592" y="9980"/>
                  </a:lnTo>
                  <a:lnTo>
                    <a:pt x="728" y="10116"/>
                  </a:lnTo>
                  <a:lnTo>
                    <a:pt x="887" y="10230"/>
                  </a:lnTo>
                  <a:lnTo>
                    <a:pt x="1046" y="10321"/>
                  </a:lnTo>
                  <a:lnTo>
                    <a:pt x="1228" y="10412"/>
                  </a:lnTo>
                  <a:lnTo>
                    <a:pt x="1410" y="10480"/>
                  </a:lnTo>
                  <a:lnTo>
                    <a:pt x="1592" y="10526"/>
                  </a:lnTo>
                  <a:lnTo>
                    <a:pt x="1796" y="10548"/>
                  </a:lnTo>
                  <a:lnTo>
                    <a:pt x="2001" y="10571"/>
                  </a:lnTo>
                  <a:lnTo>
                    <a:pt x="2001" y="10571"/>
                  </a:lnTo>
                  <a:lnTo>
                    <a:pt x="2001" y="10571"/>
                  </a:lnTo>
                  <a:lnTo>
                    <a:pt x="8343" y="10571"/>
                  </a:lnTo>
                  <a:lnTo>
                    <a:pt x="8343" y="10571"/>
                  </a:lnTo>
                  <a:lnTo>
                    <a:pt x="8548" y="10548"/>
                  </a:lnTo>
                  <a:lnTo>
                    <a:pt x="8775" y="10526"/>
                  </a:lnTo>
                  <a:lnTo>
                    <a:pt x="8980" y="10457"/>
                  </a:lnTo>
                  <a:lnTo>
                    <a:pt x="9162" y="10389"/>
                  </a:lnTo>
                  <a:lnTo>
                    <a:pt x="9366" y="10298"/>
                  </a:lnTo>
                  <a:lnTo>
                    <a:pt x="9525" y="10207"/>
                  </a:lnTo>
                  <a:lnTo>
                    <a:pt x="9707" y="10071"/>
                  </a:lnTo>
                  <a:lnTo>
                    <a:pt x="9866" y="9934"/>
                  </a:lnTo>
                  <a:lnTo>
                    <a:pt x="10003" y="9798"/>
                  </a:lnTo>
                  <a:lnTo>
                    <a:pt x="10139" y="9639"/>
                  </a:lnTo>
                  <a:lnTo>
                    <a:pt x="10253" y="9457"/>
                  </a:lnTo>
                  <a:lnTo>
                    <a:pt x="10344" y="9275"/>
                  </a:lnTo>
                  <a:lnTo>
                    <a:pt x="10412" y="9093"/>
                  </a:lnTo>
                  <a:lnTo>
                    <a:pt x="10480" y="8889"/>
                  </a:lnTo>
                  <a:lnTo>
                    <a:pt x="10526" y="8661"/>
                  </a:lnTo>
                  <a:lnTo>
                    <a:pt x="10548" y="8457"/>
                  </a:lnTo>
                  <a:lnTo>
                    <a:pt x="10867" y="2114"/>
                  </a:lnTo>
                  <a:lnTo>
                    <a:pt x="10867" y="2114"/>
                  </a:lnTo>
                  <a:lnTo>
                    <a:pt x="10867" y="1978"/>
                  </a:lnTo>
                  <a:lnTo>
                    <a:pt x="10867" y="1978"/>
                  </a:lnTo>
                  <a:lnTo>
                    <a:pt x="10844" y="1773"/>
                  </a:lnTo>
                  <a:lnTo>
                    <a:pt x="10821" y="1592"/>
                  </a:lnTo>
                  <a:lnTo>
                    <a:pt x="10776" y="1387"/>
                  </a:lnTo>
                  <a:lnTo>
                    <a:pt x="10708" y="1205"/>
                  </a:lnTo>
                  <a:lnTo>
                    <a:pt x="10617" y="1046"/>
                  </a:lnTo>
                  <a:lnTo>
                    <a:pt x="10526" y="887"/>
                  </a:lnTo>
                  <a:lnTo>
                    <a:pt x="10412" y="728"/>
                  </a:lnTo>
                  <a:lnTo>
                    <a:pt x="10276" y="591"/>
                  </a:lnTo>
                  <a:lnTo>
                    <a:pt x="10139" y="455"/>
                  </a:lnTo>
                  <a:lnTo>
                    <a:pt x="9980" y="341"/>
                  </a:lnTo>
                  <a:lnTo>
                    <a:pt x="9821" y="250"/>
                  </a:lnTo>
                  <a:lnTo>
                    <a:pt x="9639" y="159"/>
                  </a:lnTo>
                  <a:lnTo>
                    <a:pt x="9457" y="91"/>
                  </a:lnTo>
                  <a:lnTo>
                    <a:pt x="9275" y="46"/>
                  </a:lnTo>
                  <a:lnTo>
                    <a:pt x="9071" y="23"/>
                  </a:lnTo>
                  <a:lnTo>
                    <a:pt x="886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8474;p116">
              <a:extLst>
                <a:ext uri="{FF2B5EF4-FFF2-40B4-BE49-F238E27FC236}">
                  <a16:creationId xmlns:a16="http://schemas.microsoft.com/office/drawing/2014/main" id="{5A37FA7B-E100-8C24-F39A-3B8E8621FA92}"/>
                </a:ext>
              </a:extLst>
            </p:cNvPr>
            <p:cNvSpPr/>
            <p:nvPr/>
          </p:nvSpPr>
          <p:spPr>
            <a:xfrm>
              <a:off x="2925400" y="3279175"/>
              <a:ext cx="499000" cy="91525"/>
            </a:xfrm>
            <a:custGeom>
              <a:avLst/>
              <a:gdLst/>
              <a:ahLst/>
              <a:cxnLst/>
              <a:rect l="l" t="t" r="r" b="b"/>
              <a:pathLst>
                <a:path w="19960" h="3661" extrusionOk="0">
                  <a:moveTo>
                    <a:pt x="18210" y="592"/>
                  </a:moveTo>
                  <a:lnTo>
                    <a:pt x="18460" y="614"/>
                  </a:lnTo>
                  <a:lnTo>
                    <a:pt x="18664" y="683"/>
                  </a:lnTo>
                  <a:lnTo>
                    <a:pt x="18869" y="796"/>
                  </a:lnTo>
                  <a:lnTo>
                    <a:pt x="19051" y="955"/>
                  </a:lnTo>
                  <a:lnTo>
                    <a:pt x="19187" y="1137"/>
                  </a:lnTo>
                  <a:lnTo>
                    <a:pt x="19278" y="1342"/>
                  </a:lnTo>
                  <a:lnTo>
                    <a:pt x="19346" y="1569"/>
                  </a:lnTo>
                  <a:lnTo>
                    <a:pt x="19346" y="1797"/>
                  </a:lnTo>
                  <a:lnTo>
                    <a:pt x="19323" y="2047"/>
                  </a:lnTo>
                  <a:lnTo>
                    <a:pt x="19232" y="2274"/>
                  </a:lnTo>
                  <a:lnTo>
                    <a:pt x="19096" y="2479"/>
                  </a:lnTo>
                  <a:lnTo>
                    <a:pt x="18960" y="2660"/>
                  </a:lnTo>
                  <a:lnTo>
                    <a:pt x="18755" y="2820"/>
                  </a:lnTo>
                  <a:lnTo>
                    <a:pt x="18550" y="2933"/>
                  </a:lnTo>
                  <a:lnTo>
                    <a:pt x="18323" y="3001"/>
                  </a:lnTo>
                  <a:lnTo>
                    <a:pt x="18073" y="3024"/>
                  </a:lnTo>
                  <a:lnTo>
                    <a:pt x="1751" y="3024"/>
                  </a:lnTo>
                  <a:lnTo>
                    <a:pt x="1524" y="3001"/>
                  </a:lnTo>
                  <a:lnTo>
                    <a:pt x="1296" y="2933"/>
                  </a:lnTo>
                  <a:lnTo>
                    <a:pt x="1092" y="2820"/>
                  </a:lnTo>
                  <a:lnTo>
                    <a:pt x="933" y="2683"/>
                  </a:lnTo>
                  <a:lnTo>
                    <a:pt x="774" y="2479"/>
                  </a:lnTo>
                  <a:lnTo>
                    <a:pt x="683" y="2274"/>
                  </a:lnTo>
                  <a:lnTo>
                    <a:pt x="614" y="2047"/>
                  </a:lnTo>
                  <a:lnTo>
                    <a:pt x="614" y="1819"/>
                  </a:lnTo>
                  <a:lnTo>
                    <a:pt x="660" y="1569"/>
                  </a:lnTo>
                  <a:lnTo>
                    <a:pt x="751" y="1342"/>
                  </a:lnTo>
                  <a:lnTo>
                    <a:pt x="864" y="1137"/>
                  </a:lnTo>
                  <a:lnTo>
                    <a:pt x="1024" y="955"/>
                  </a:lnTo>
                  <a:lnTo>
                    <a:pt x="1205" y="819"/>
                  </a:lnTo>
                  <a:lnTo>
                    <a:pt x="1433" y="705"/>
                  </a:lnTo>
                  <a:lnTo>
                    <a:pt x="1660" y="637"/>
                  </a:lnTo>
                  <a:lnTo>
                    <a:pt x="1910" y="614"/>
                  </a:lnTo>
                  <a:lnTo>
                    <a:pt x="18210" y="592"/>
                  </a:lnTo>
                  <a:close/>
                  <a:moveTo>
                    <a:pt x="1728" y="1"/>
                  </a:moveTo>
                  <a:lnTo>
                    <a:pt x="1524" y="23"/>
                  </a:lnTo>
                  <a:lnTo>
                    <a:pt x="1365" y="92"/>
                  </a:lnTo>
                  <a:lnTo>
                    <a:pt x="1183" y="137"/>
                  </a:lnTo>
                  <a:lnTo>
                    <a:pt x="1024" y="228"/>
                  </a:lnTo>
                  <a:lnTo>
                    <a:pt x="864" y="319"/>
                  </a:lnTo>
                  <a:lnTo>
                    <a:pt x="728" y="410"/>
                  </a:lnTo>
                  <a:lnTo>
                    <a:pt x="592" y="524"/>
                  </a:lnTo>
                  <a:lnTo>
                    <a:pt x="478" y="660"/>
                  </a:lnTo>
                  <a:lnTo>
                    <a:pt x="364" y="796"/>
                  </a:lnTo>
                  <a:lnTo>
                    <a:pt x="273" y="955"/>
                  </a:lnTo>
                  <a:lnTo>
                    <a:pt x="183" y="1115"/>
                  </a:lnTo>
                  <a:lnTo>
                    <a:pt x="114" y="1274"/>
                  </a:lnTo>
                  <a:lnTo>
                    <a:pt x="69" y="1456"/>
                  </a:lnTo>
                  <a:lnTo>
                    <a:pt x="23" y="1637"/>
                  </a:lnTo>
                  <a:lnTo>
                    <a:pt x="1" y="1819"/>
                  </a:lnTo>
                  <a:lnTo>
                    <a:pt x="1" y="1933"/>
                  </a:lnTo>
                  <a:lnTo>
                    <a:pt x="23" y="2115"/>
                  </a:lnTo>
                  <a:lnTo>
                    <a:pt x="46" y="2274"/>
                  </a:lnTo>
                  <a:lnTo>
                    <a:pt x="92" y="2456"/>
                  </a:lnTo>
                  <a:lnTo>
                    <a:pt x="137" y="2615"/>
                  </a:lnTo>
                  <a:lnTo>
                    <a:pt x="228" y="2751"/>
                  </a:lnTo>
                  <a:lnTo>
                    <a:pt x="296" y="2910"/>
                  </a:lnTo>
                  <a:lnTo>
                    <a:pt x="410" y="3024"/>
                  </a:lnTo>
                  <a:lnTo>
                    <a:pt x="524" y="3161"/>
                  </a:lnTo>
                  <a:lnTo>
                    <a:pt x="637" y="3274"/>
                  </a:lnTo>
                  <a:lnTo>
                    <a:pt x="774" y="3365"/>
                  </a:lnTo>
                  <a:lnTo>
                    <a:pt x="910" y="3456"/>
                  </a:lnTo>
                  <a:lnTo>
                    <a:pt x="1069" y="3524"/>
                  </a:lnTo>
                  <a:lnTo>
                    <a:pt x="1228" y="3570"/>
                  </a:lnTo>
                  <a:lnTo>
                    <a:pt x="1387" y="3615"/>
                  </a:lnTo>
                  <a:lnTo>
                    <a:pt x="1569" y="3638"/>
                  </a:lnTo>
                  <a:lnTo>
                    <a:pt x="1728" y="3661"/>
                  </a:lnTo>
                  <a:lnTo>
                    <a:pt x="18073" y="3661"/>
                  </a:lnTo>
                  <a:lnTo>
                    <a:pt x="18255" y="3638"/>
                  </a:lnTo>
                  <a:lnTo>
                    <a:pt x="18437" y="3615"/>
                  </a:lnTo>
                  <a:lnTo>
                    <a:pt x="18619" y="3570"/>
                  </a:lnTo>
                  <a:lnTo>
                    <a:pt x="18778" y="3502"/>
                  </a:lnTo>
                  <a:lnTo>
                    <a:pt x="18937" y="3433"/>
                  </a:lnTo>
                  <a:lnTo>
                    <a:pt x="19096" y="3342"/>
                  </a:lnTo>
                  <a:lnTo>
                    <a:pt x="19232" y="3229"/>
                  </a:lnTo>
                  <a:lnTo>
                    <a:pt x="19369" y="3115"/>
                  </a:lnTo>
                  <a:lnTo>
                    <a:pt x="19505" y="2979"/>
                  </a:lnTo>
                  <a:lnTo>
                    <a:pt x="19619" y="2842"/>
                  </a:lnTo>
                  <a:lnTo>
                    <a:pt x="19710" y="2706"/>
                  </a:lnTo>
                  <a:lnTo>
                    <a:pt x="19778" y="2547"/>
                  </a:lnTo>
                  <a:lnTo>
                    <a:pt x="19846" y="2365"/>
                  </a:lnTo>
                  <a:lnTo>
                    <a:pt x="19914" y="2206"/>
                  </a:lnTo>
                  <a:lnTo>
                    <a:pt x="19937" y="2024"/>
                  </a:lnTo>
                  <a:lnTo>
                    <a:pt x="19960" y="1819"/>
                  </a:lnTo>
                  <a:lnTo>
                    <a:pt x="19960" y="1728"/>
                  </a:lnTo>
                  <a:lnTo>
                    <a:pt x="19960" y="1546"/>
                  </a:lnTo>
                  <a:lnTo>
                    <a:pt x="19937" y="1387"/>
                  </a:lnTo>
                  <a:lnTo>
                    <a:pt x="19892" y="1206"/>
                  </a:lnTo>
                  <a:lnTo>
                    <a:pt x="19824" y="1046"/>
                  </a:lnTo>
                  <a:lnTo>
                    <a:pt x="19755" y="910"/>
                  </a:lnTo>
                  <a:lnTo>
                    <a:pt x="19664" y="751"/>
                  </a:lnTo>
                  <a:lnTo>
                    <a:pt x="19573" y="614"/>
                  </a:lnTo>
                  <a:lnTo>
                    <a:pt x="19460" y="501"/>
                  </a:lnTo>
                  <a:lnTo>
                    <a:pt x="19323" y="387"/>
                  </a:lnTo>
                  <a:lnTo>
                    <a:pt x="19187" y="296"/>
                  </a:lnTo>
                  <a:lnTo>
                    <a:pt x="19051" y="205"/>
                  </a:lnTo>
                  <a:lnTo>
                    <a:pt x="18891" y="137"/>
                  </a:lnTo>
                  <a:lnTo>
                    <a:pt x="18732" y="69"/>
                  </a:lnTo>
                  <a:lnTo>
                    <a:pt x="18573" y="23"/>
                  </a:lnTo>
                  <a:lnTo>
                    <a:pt x="183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475;p116">
              <a:extLst>
                <a:ext uri="{FF2B5EF4-FFF2-40B4-BE49-F238E27FC236}">
                  <a16:creationId xmlns:a16="http://schemas.microsoft.com/office/drawing/2014/main" id="{FF3F734D-61FF-783B-81F8-28F81DC74E9E}"/>
                </a:ext>
              </a:extLst>
            </p:cNvPr>
            <p:cNvSpPr/>
            <p:nvPr/>
          </p:nvSpPr>
          <p:spPr>
            <a:xfrm>
              <a:off x="2940750" y="3293950"/>
              <a:ext cx="468325" cy="60850"/>
            </a:xfrm>
            <a:custGeom>
              <a:avLst/>
              <a:gdLst/>
              <a:ahLst/>
              <a:cxnLst/>
              <a:rect l="l" t="t" r="r" b="b"/>
              <a:pathLst>
                <a:path w="18733" h="2434" fill="none" extrusionOk="0">
                  <a:moveTo>
                    <a:pt x="1137" y="2433"/>
                  </a:moveTo>
                  <a:lnTo>
                    <a:pt x="1137" y="2433"/>
                  </a:lnTo>
                  <a:lnTo>
                    <a:pt x="910" y="2410"/>
                  </a:lnTo>
                  <a:lnTo>
                    <a:pt x="682" y="2342"/>
                  </a:lnTo>
                  <a:lnTo>
                    <a:pt x="478" y="2229"/>
                  </a:lnTo>
                  <a:lnTo>
                    <a:pt x="319" y="2092"/>
                  </a:lnTo>
                  <a:lnTo>
                    <a:pt x="319" y="2092"/>
                  </a:lnTo>
                  <a:lnTo>
                    <a:pt x="160" y="1888"/>
                  </a:lnTo>
                  <a:lnTo>
                    <a:pt x="69" y="1683"/>
                  </a:lnTo>
                  <a:lnTo>
                    <a:pt x="0" y="1456"/>
                  </a:lnTo>
                  <a:lnTo>
                    <a:pt x="0" y="1228"/>
                  </a:lnTo>
                  <a:lnTo>
                    <a:pt x="0" y="1228"/>
                  </a:lnTo>
                  <a:lnTo>
                    <a:pt x="46" y="978"/>
                  </a:lnTo>
                  <a:lnTo>
                    <a:pt x="137" y="751"/>
                  </a:lnTo>
                  <a:lnTo>
                    <a:pt x="250" y="546"/>
                  </a:lnTo>
                  <a:lnTo>
                    <a:pt x="410" y="364"/>
                  </a:lnTo>
                  <a:lnTo>
                    <a:pt x="591" y="228"/>
                  </a:lnTo>
                  <a:lnTo>
                    <a:pt x="819" y="114"/>
                  </a:lnTo>
                  <a:lnTo>
                    <a:pt x="1046" y="46"/>
                  </a:lnTo>
                  <a:lnTo>
                    <a:pt x="1296" y="23"/>
                  </a:lnTo>
                  <a:lnTo>
                    <a:pt x="17596" y="1"/>
                  </a:lnTo>
                  <a:lnTo>
                    <a:pt x="17596" y="1"/>
                  </a:lnTo>
                  <a:lnTo>
                    <a:pt x="17596" y="1"/>
                  </a:lnTo>
                  <a:lnTo>
                    <a:pt x="17596" y="1"/>
                  </a:lnTo>
                  <a:lnTo>
                    <a:pt x="17846" y="23"/>
                  </a:lnTo>
                  <a:lnTo>
                    <a:pt x="18050" y="92"/>
                  </a:lnTo>
                  <a:lnTo>
                    <a:pt x="18255" y="205"/>
                  </a:lnTo>
                  <a:lnTo>
                    <a:pt x="18437" y="364"/>
                  </a:lnTo>
                  <a:lnTo>
                    <a:pt x="18437" y="364"/>
                  </a:lnTo>
                  <a:lnTo>
                    <a:pt x="18573" y="546"/>
                  </a:lnTo>
                  <a:lnTo>
                    <a:pt x="18664" y="751"/>
                  </a:lnTo>
                  <a:lnTo>
                    <a:pt x="18732" y="978"/>
                  </a:lnTo>
                  <a:lnTo>
                    <a:pt x="18732" y="1206"/>
                  </a:lnTo>
                  <a:lnTo>
                    <a:pt x="18732" y="1206"/>
                  </a:lnTo>
                  <a:lnTo>
                    <a:pt x="18709" y="1456"/>
                  </a:lnTo>
                  <a:lnTo>
                    <a:pt x="18618" y="1683"/>
                  </a:lnTo>
                  <a:lnTo>
                    <a:pt x="18482" y="1888"/>
                  </a:lnTo>
                  <a:lnTo>
                    <a:pt x="18346" y="2069"/>
                  </a:lnTo>
                  <a:lnTo>
                    <a:pt x="18141" y="2229"/>
                  </a:lnTo>
                  <a:lnTo>
                    <a:pt x="17936" y="2342"/>
                  </a:lnTo>
                  <a:lnTo>
                    <a:pt x="17709" y="2410"/>
                  </a:lnTo>
                  <a:lnTo>
                    <a:pt x="17459" y="2433"/>
                  </a:lnTo>
                  <a:lnTo>
                    <a:pt x="1137" y="2433"/>
                  </a:lnTo>
                  <a:lnTo>
                    <a:pt x="1137" y="2433"/>
                  </a:lnTo>
                  <a:lnTo>
                    <a:pt x="1137" y="243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8476;p116">
              <a:extLst>
                <a:ext uri="{FF2B5EF4-FFF2-40B4-BE49-F238E27FC236}">
                  <a16:creationId xmlns:a16="http://schemas.microsoft.com/office/drawing/2014/main" id="{3429DD92-DE30-7A4F-7426-E1AFA28A1A65}"/>
                </a:ext>
              </a:extLst>
            </p:cNvPr>
            <p:cNvSpPr/>
            <p:nvPr/>
          </p:nvSpPr>
          <p:spPr>
            <a:xfrm>
              <a:off x="2925400" y="3279175"/>
              <a:ext cx="499000" cy="91525"/>
            </a:xfrm>
            <a:custGeom>
              <a:avLst/>
              <a:gdLst/>
              <a:ahLst/>
              <a:cxnLst/>
              <a:rect l="l" t="t" r="r" b="b"/>
              <a:pathLst>
                <a:path w="19960" h="3661" fill="none" extrusionOk="0">
                  <a:moveTo>
                    <a:pt x="18210" y="1"/>
                  </a:moveTo>
                  <a:lnTo>
                    <a:pt x="18210" y="1"/>
                  </a:lnTo>
                  <a:lnTo>
                    <a:pt x="18210" y="1"/>
                  </a:lnTo>
                  <a:lnTo>
                    <a:pt x="1910" y="1"/>
                  </a:lnTo>
                  <a:lnTo>
                    <a:pt x="1910" y="1"/>
                  </a:lnTo>
                  <a:lnTo>
                    <a:pt x="1728" y="1"/>
                  </a:lnTo>
                  <a:lnTo>
                    <a:pt x="1524" y="23"/>
                  </a:lnTo>
                  <a:lnTo>
                    <a:pt x="1365" y="92"/>
                  </a:lnTo>
                  <a:lnTo>
                    <a:pt x="1183" y="137"/>
                  </a:lnTo>
                  <a:lnTo>
                    <a:pt x="1024" y="228"/>
                  </a:lnTo>
                  <a:lnTo>
                    <a:pt x="864" y="319"/>
                  </a:lnTo>
                  <a:lnTo>
                    <a:pt x="728" y="410"/>
                  </a:lnTo>
                  <a:lnTo>
                    <a:pt x="592" y="524"/>
                  </a:lnTo>
                  <a:lnTo>
                    <a:pt x="478" y="660"/>
                  </a:lnTo>
                  <a:lnTo>
                    <a:pt x="364" y="796"/>
                  </a:lnTo>
                  <a:lnTo>
                    <a:pt x="273" y="955"/>
                  </a:lnTo>
                  <a:lnTo>
                    <a:pt x="183" y="1115"/>
                  </a:lnTo>
                  <a:lnTo>
                    <a:pt x="114" y="1274"/>
                  </a:lnTo>
                  <a:lnTo>
                    <a:pt x="69" y="1456"/>
                  </a:lnTo>
                  <a:lnTo>
                    <a:pt x="23" y="1637"/>
                  </a:lnTo>
                  <a:lnTo>
                    <a:pt x="1" y="1819"/>
                  </a:lnTo>
                  <a:lnTo>
                    <a:pt x="1" y="1819"/>
                  </a:lnTo>
                  <a:lnTo>
                    <a:pt x="1" y="1933"/>
                  </a:lnTo>
                  <a:lnTo>
                    <a:pt x="1" y="1933"/>
                  </a:lnTo>
                  <a:lnTo>
                    <a:pt x="23" y="2115"/>
                  </a:lnTo>
                  <a:lnTo>
                    <a:pt x="46" y="2274"/>
                  </a:lnTo>
                  <a:lnTo>
                    <a:pt x="92" y="2456"/>
                  </a:lnTo>
                  <a:lnTo>
                    <a:pt x="137" y="2615"/>
                  </a:lnTo>
                  <a:lnTo>
                    <a:pt x="228" y="2751"/>
                  </a:lnTo>
                  <a:lnTo>
                    <a:pt x="296" y="2910"/>
                  </a:lnTo>
                  <a:lnTo>
                    <a:pt x="410" y="3024"/>
                  </a:lnTo>
                  <a:lnTo>
                    <a:pt x="524" y="3161"/>
                  </a:lnTo>
                  <a:lnTo>
                    <a:pt x="637" y="3274"/>
                  </a:lnTo>
                  <a:lnTo>
                    <a:pt x="774" y="3365"/>
                  </a:lnTo>
                  <a:lnTo>
                    <a:pt x="910" y="3456"/>
                  </a:lnTo>
                  <a:lnTo>
                    <a:pt x="1069" y="3524"/>
                  </a:lnTo>
                  <a:lnTo>
                    <a:pt x="1228" y="3570"/>
                  </a:lnTo>
                  <a:lnTo>
                    <a:pt x="1387" y="3615"/>
                  </a:lnTo>
                  <a:lnTo>
                    <a:pt x="1569" y="3638"/>
                  </a:lnTo>
                  <a:lnTo>
                    <a:pt x="1728" y="3661"/>
                  </a:lnTo>
                  <a:lnTo>
                    <a:pt x="1728" y="3661"/>
                  </a:lnTo>
                  <a:lnTo>
                    <a:pt x="1751" y="3661"/>
                  </a:lnTo>
                  <a:lnTo>
                    <a:pt x="18073" y="3661"/>
                  </a:lnTo>
                  <a:lnTo>
                    <a:pt x="18073" y="3661"/>
                  </a:lnTo>
                  <a:lnTo>
                    <a:pt x="18255" y="3638"/>
                  </a:lnTo>
                  <a:lnTo>
                    <a:pt x="18437" y="3615"/>
                  </a:lnTo>
                  <a:lnTo>
                    <a:pt x="18619" y="3570"/>
                  </a:lnTo>
                  <a:lnTo>
                    <a:pt x="18778" y="3502"/>
                  </a:lnTo>
                  <a:lnTo>
                    <a:pt x="18937" y="3433"/>
                  </a:lnTo>
                  <a:lnTo>
                    <a:pt x="19096" y="3342"/>
                  </a:lnTo>
                  <a:lnTo>
                    <a:pt x="19232" y="3229"/>
                  </a:lnTo>
                  <a:lnTo>
                    <a:pt x="19369" y="3115"/>
                  </a:lnTo>
                  <a:lnTo>
                    <a:pt x="19505" y="2979"/>
                  </a:lnTo>
                  <a:lnTo>
                    <a:pt x="19619" y="2842"/>
                  </a:lnTo>
                  <a:lnTo>
                    <a:pt x="19710" y="2706"/>
                  </a:lnTo>
                  <a:lnTo>
                    <a:pt x="19778" y="2547"/>
                  </a:lnTo>
                  <a:lnTo>
                    <a:pt x="19846" y="2365"/>
                  </a:lnTo>
                  <a:lnTo>
                    <a:pt x="19914" y="2206"/>
                  </a:lnTo>
                  <a:lnTo>
                    <a:pt x="19937" y="2024"/>
                  </a:lnTo>
                  <a:lnTo>
                    <a:pt x="19960" y="1819"/>
                  </a:lnTo>
                  <a:lnTo>
                    <a:pt x="19960" y="1819"/>
                  </a:lnTo>
                  <a:lnTo>
                    <a:pt x="19960" y="1728"/>
                  </a:lnTo>
                  <a:lnTo>
                    <a:pt x="19960" y="1728"/>
                  </a:lnTo>
                  <a:lnTo>
                    <a:pt x="19960" y="1546"/>
                  </a:lnTo>
                  <a:lnTo>
                    <a:pt x="19937" y="1387"/>
                  </a:lnTo>
                  <a:lnTo>
                    <a:pt x="19892" y="1206"/>
                  </a:lnTo>
                  <a:lnTo>
                    <a:pt x="19824" y="1046"/>
                  </a:lnTo>
                  <a:lnTo>
                    <a:pt x="19755" y="910"/>
                  </a:lnTo>
                  <a:lnTo>
                    <a:pt x="19664" y="751"/>
                  </a:lnTo>
                  <a:lnTo>
                    <a:pt x="19573" y="614"/>
                  </a:lnTo>
                  <a:lnTo>
                    <a:pt x="19460" y="501"/>
                  </a:lnTo>
                  <a:lnTo>
                    <a:pt x="19323" y="387"/>
                  </a:lnTo>
                  <a:lnTo>
                    <a:pt x="19187" y="296"/>
                  </a:lnTo>
                  <a:lnTo>
                    <a:pt x="19051" y="205"/>
                  </a:lnTo>
                  <a:lnTo>
                    <a:pt x="18891" y="137"/>
                  </a:lnTo>
                  <a:lnTo>
                    <a:pt x="18732" y="69"/>
                  </a:lnTo>
                  <a:lnTo>
                    <a:pt x="18573" y="23"/>
                  </a:lnTo>
                  <a:lnTo>
                    <a:pt x="18391" y="1"/>
                  </a:lnTo>
                  <a:lnTo>
                    <a:pt x="182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8477;p116">
              <a:extLst>
                <a:ext uri="{FF2B5EF4-FFF2-40B4-BE49-F238E27FC236}">
                  <a16:creationId xmlns:a16="http://schemas.microsoft.com/office/drawing/2014/main" id="{BFDDED3C-7B49-7BFA-118C-E842DCFDA7A2}"/>
                </a:ext>
              </a:extLst>
            </p:cNvPr>
            <p:cNvSpPr/>
            <p:nvPr/>
          </p:nvSpPr>
          <p:spPr>
            <a:xfrm>
              <a:off x="2688975" y="3287700"/>
              <a:ext cx="18800" cy="83000"/>
            </a:xfrm>
            <a:custGeom>
              <a:avLst/>
              <a:gdLst/>
              <a:ahLst/>
              <a:cxnLst/>
              <a:rect l="l" t="t" r="r" b="b"/>
              <a:pathLst>
                <a:path w="752" h="3320" extrusionOk="0">
                  <a:moveTo>
                    <a:pt x="410" y="1"/>
                  </a:moveTo>
                  <a:lnTo>
                    <a:pt x="319" y="23"/>
                  </a:lnTo>
                  <a:lnTo>
                    <a:pt x="228" y="92"/>
                  </a:lnTo>
                  <a:lnTo>
                    <a:pt x="160" y="183"/>
                  </a:lnTo>
                  <a:lnTo>
                    <a:pt x="137" y="296"/>
                  </a:lnTo>
                  <a:lnTo>
                    <a:pt x="1" y="3001"/>
                  </a:lnTo>
                  <a:lnTo>
                    <a:pt x="24" y="3115"/>
                  </a:lnTo>
                  <a:lnTo>
                    <a:pt x="92" y="3206"/>
                  </a:lnTo>
                  <a:lnTo>
                    <a:pt x="183" y="3297"/>
                  </a:lnTo>
                  <a:lnTo>
                    <a:pt x="296" y="3320"/>
                  </a:lnTo>
                  <a:lnTo>
                    <a:pt x="410" y="3297"/>
                  </a:lnTo>
                  <a:lnTo>
                    <a:pt x="501" y="3229"/>
                  </a:lnTo>
                  <a:lnTo>
                    <a:pt x="569" y="3138"/>
                  </a:lnTo>
                  <a:lnTo>
                    <a:pt x="615" y="3024"/>
                  </a:lnTo>
                  <a:lnTo>
                    <a:pt x="751" y="319"/>
                  </a:lnTo>
                  <a:lnTo>
                    <a:pt x="728" y="205"/>
                  </a:lnTo>
                  <a:lnTo>
                    <a:pt x="660" y="114"/>
                  </a:lnTo>
                  <a:lnTo>
                    <a:pt x="569" y="46"/>
                  </a:lnTo>
                  <a:lnTo>
                    <a:pt x="4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8478;p116">
              <a:extLst>
                <a:ext uri="{FF2B5EF4-FFF2-40B4-BE49-F238E27FC236}">
                  <a16:creationId xmlns:a16="http://schemas.microsoft.com/office/drawing/2014/main" id="{F96CD70D-2AE1-C7D2-2AE0-3E8FD46D0F87}"/>
                </a:ext>
              </a:extLst>
            </p:cNvPr>
            <p:cNvSpPr/>
            <p:nvPr/>
          </p:nvSpPr>
          <p:spPr>
            <a:xfrm>
              <a:off x="2659425" y="3279750"/>
              <a:ext cx="77325" cy="46050"/>
            </a:xfrm>
            <a:custGeom>
              <a:avLst/>
              <a:gdLst/>
              <a:ahLst/>
              <a:cxnLst/>
              <a:rect l="l" t="t" r="r" b="b"/>
              <a:pathLst>
                <a:path w="3093" h="1842" extrusionOk="0">
                  <a:moveTo>
                    <a:pt x="1615" y="0"/>
                  </a:moveTo>
                  <a:lnTo>
                    <a:pt x="1501" y="23"/>
                  </a:lnTo>
                  <a:lnTo>
                    <a:pt x="1387" y="91"/>
                  </a:lnTo>
                  <a:lnTo>
                    <a:pt x="92" y="1319"/>
                  </a:lnTo>
                  <a:lnTo>
                    <a:pt x="24" y="1410"/>
                  </a:lnTo>
                  <a:lnTo>
                    <a:pt x="1" y="1523"/>
                  </a:lnTo>
                  <a:lnTo>
                    <a:pt x="24" y="1637"/>
                  </a:lnTo>
                  <a:lnTo>
                    <a:pt x="92" y="1751"/>
                  </a:lnTo>
                  <a:lnTo>
                    <a:pt x="183" y="1819"/>
                  </a:lnTo>
                  <a:lnTo>
                    <a:pt x="319" y="1842"/>
                  </a:lnTo>
                  <a:lnTo>
                    <a:pt x="410" y="1819"/>
                  </a:lnTo>
                  <a:lnTo>
                    <a:pt x="501" y="1751"/>
                  </a:lnTo>
                  <a:lnTo>
                    <a:pt x="1592" y="728"/>
                  </a:lnTo>
                  <a:lnTo>
                    <a:pt x="2570" y="1751"/>
                  </a:lnTo>
                  <a:lnTo>
                    <a:pt x="2661" y="1819"/>
                  </a:lnTo>
                  <a:lnTo>
                    <a:pt x="2774" y="1842"/>
                  </a:lnTo>
                  <a:lnTo>
                    <a:pt x="2888" y="1819"/>
                  </a:lnTo>
                  <a:lnTo>
                    <a:pt x="3001" y="1751"/>
                  </a:lnTo>
                  <a:lnTo>
                    <a:pt x="3070" y="1660"/>
                  </a:lnTo>
                  <a:lnTo>
                    <a:pt x="3092" y="1546"/>
                  </a:lnTo>
                  <a:lnTo>
                    <a:pt x="3070" y="1433"/>
                  </a:lnTo>
                  <a:lnTo>
                    <a:pt x="3024" y="1319"/>
                  </a:lnTo>
                  <a:lnTo>
                    <a:pt x="1819" y="114"/>
                  </a:lnTo>
                  <a:lnTo>
                    <a:pt x="1728" y="46"/>
                  </a:lnTo>
                  <a:lnTo>
                    <a:pt x="16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8479;p116">
              <a:extLst>
                <a:ext uri="{FF2B5EF4-FFF2-40B4-BE49-F238E27FC236}">
                  <a16:creationId xmlns:a16="http://schemas.microsoft.com/office/drawing/2014/main" id="{BC230E79-A0AB-DEF9-3CDF-4125B3C8A3C7}"/>
                </a:ext>
              </a:extLst>
            </p:cNvPr>
            <p:cNvSpPr/>
            <p:nvPr/>
          </p:nvSpPr>
          <p:spPr>
            <a:xfrm>
              <a:off x="2588400" y="2884200"/>
              <a:ext cx="77875" cy="142675"/>
            </a:xfrm>
            <a:custGeom>
              <a:avLst/>
              <a:gdLst/>
              <a:ahLst/>
              <a:cxnLst/>
              <a:rect l="l" t="t" r="r" b="b"/>
              <a:pathLst>
                <a:path w="3115" h="5707" extrusionOk="0">
                  <a:moveTo>
                    <a:pt x="1478" y="1001"/>
                  </a:moveTo>
                  <a:lnTo>
                    <a:pt x="1410" y="2115"/>
                  </a:lnTo>
                  <a:lnTo>
                    <a:pt x="1228" y="2001"/>
                  </a:lnTo>
                  <a:lnTo>
                    <a:pt x="1160" y="1955"/>
                  </a:lnTo>
                  <a:lnTo>
                    <a:pt x="1114" y="1887"/>
                  </a:lnTo>
                  <a:lnTo>
                    <a:pt x="1046" y="1728"/>
                  </a:lnTo>
                  <a:lnTo>
                    <a:pt x="1023" y="1569"/>
                  </a:lnTo>
                  <a:lnTo>
                    <a:pt x="1046" y="1478"/>
                  </a:lnTo>
                  <a:lnTo>
                    <a:pt x="1069" y="1387"/>
                  </a:lnTo>
                  <a:lnTo>
                    <a:pt x="1114" y="1296"/>
                  </a:lnTo>
                  <a:lnTo>
                    <a:pt x="1160" y="1228"/>
                  </a:lnTo>
                  <a:lnTo>
                    <a:pt x="1228" y="1160"/>
                  </a:lnTo>
                  <a:lnTo>
                    <a:pt x="1296" y="1092"/>
                  </a:lnTo>
                  <a:lnTo>
                    <a:pt x="1387" y="1046"/>
                  </a:lnTo>
                  <a:lnTo>
                    <a:pt x="1478" y="1001"/>
                  </a:lnTo>
                  <a:close/>
                  <a:moveTo>
                    <a:pt x="1819" y="3160"/>
                  </a:moveTo>
                  <a:lnTo>
                    <a:pt x="1955" y="3206"/>
                  </a:lnTo>
                  <a:lnTo>
                    <a:pt x="2069" y="3274"/>
                  </a:lnTo>
                  <a:lnTo>
                    <a:pt x="2160" y="3319"/>
                  </a:lnTo>
                  <a:lnTo>
                    <a:pt x="2228" y="3410"/>
                  </a:lnTo>
                  <a:lnTo>
                    <a:pt x="2273" y="3479"/>
                  </a:lnTo>
                  <a:lnTo>
                    <a:pt x="2319" y="3569"/>
                  </a:lnTo>
                  <a:lnTo>
                    <a:pt x="2342" y="3660"/>
                  </a:lnTo>
                  <a:lnTo>
                    <a:pt x="2342" y="3774"/>
                  </a:lnTo>
                  <a:lnTo>
                    <a:pt x="2319" y="3888"/>
                  </a:lnTo>
                  <a:lnTo>
                    <a:pt x="2296" y="4001"/>
                  </a:lnTo>
                  <a:lnTo>
                    <a:pt x="2228" y="4092"/>
                  </a:lnTo>
                  <a:lnTo>
                    <a:pt x="2160" y="4183"/>
                  </a:lnTo>
                  <a:lnTo>
                    <a:pt x="2069" y="4274"/>
                  </a:lnTo>
                  <a:lnTo>
                    <a:pt x="1978" y="4342"/>
                  </a:lnTo>
                  <a:lnTo>
                    <a:pt x="1887" y="4388"/>
                  </a:lnTo>
                  <a:lnTo>
                    <a:pt x="1773" y="4411"/>
                  </a:lnTo>
                  <a:lnTo>
                    <a:pt x="1819" y="3160"/>
                  </a:lnTo>
                  <a:close/>
                  <a:moveTo>
                    <a:pt x="1523" y="0"/>
                  </a:moveTo>
                  <a:lnTo>
                    <a:pt x="1501" y="319"/>
                  </a:lnTo>
                  <a:lnTo>
                    <a:pt x="1250" y="364"/>
                  </a:lnTo>
                  <a:lnTo>
                    <a:pt x="1000" y="432"/>
                  </a:lnTo>
                  <a:lnTo>
                    <a:pt x="796" y="569"/>
                  </a:lnTo>
                  <a:lnTo>
                    <a:pt x="591" y="728"/>
                  </a:lnTo>
                  <a:lnTo>
                    <a:pt x="455" y="910"/>
                  </a:lnTo>
                  <a:lnTo>
                    <a:pt x="341" y="1114"/>
                  </a:lnTo>
                  <a:lnTo>
                    <a:pt x="250" y="1342"/>
                  </a:lnTo>
                  <a:lnTo>
                    <a:pt x="228" y="1614"/>
                  </a:lnTo>
                  <a:lnTo>
                    <a:pt x="228" y="1842"/>
                  </a:lnTo>
                  <a:lnTo>
                    <a:pt x="273" y="2092"/>
                  </a:lnTo>
                  <a:lnTo>
                    <a:pt x="364" y="2296"/>
                  </a:lnTo>
                  <a:lnTo>
                    <a:pt x="478" y="2478"/>
                  </a:lnTo>
                  <a:lnTo>
                    <a:pt x="637" y="2660"/>
                  </a:lnTo>
                  <a:lnTo>
                    <a:pt x="841" y="2797"/>
                  </a:lnTo>
                  <a:lnTo>
                    <a:pt x="1091" y="2933"/>
                  </a:lnTo>
                  <a:lnTo>
                    <a:pt x="1364" y="3024"/>
                  </a:lnTo>
                  <a:lnTo>
                    <a:pt x="1296" y="4365"/>
                  </a:lnTo>
                  <a:lnTo>
                    <a:pt x="1137" y="4251"/>
                  </a:lnTo>
                  <a:lnTo>
                    <a:pt x="1000" y="4092"/>
                  </a:lnTo>
                  <a:lnTo>
                    <a:pt x="932" y="4001"/>
                  </a:lnTo>
                  <a:lnTo>
                    <a:pt x="887" y="3888"/>
                  </a:lnTo>
                  <a:lnTo>
                    <a:pt x="841" y="3660"/>
                  </a:lnTo>
                  <a:lnTo>
                    <a:pt x="0" y="3751"/>
                  </a:lnTo>
                  <a:lnTo>
                    <a:pt x="46" y="4047"/>
                  </a:lnTo>
                  <a:lnTo>
                    <a:pt x="114" y="4297"/>
                  </a:lnTo>
                  <a:lnTo>
                    <a:pt x="228" y="4524"/>
                  </a:lnTo>
                  <a:lnTo>
                    <a:pt x="387" y="4729"/>
                  </a:lnTo>
                  <a:lnTo>
                    <a:pt x="569" y="4865"/>
                  </a:lnTo>
                  <a:lnTo>
                    <a:pt x="773" y="5002"/>
                  </a:lnTo>
                  <a:lnTo>
                    <a:pt x="1000" y="5093"/>
                  </a:lnTo>
                  <a:lnTo>
                    <a:pt x="1273" y="5138"/>
                  </a:lnTo>
                  <a:lnTo>
                    <a:pt x="1228" y="5706"/>
                  </a:lnTo>
                  <a:lnTo>
                    <a:pt x="1705" y="5706"/>
                  </a:lnTo>
                  <a:lnTo>
                    <a:pt x="1728" y="5115"/>
                  </a:lnTo>
                  <a:lnTo>
                    <a:pt x="2023" y="5047"/>
                  </a:lnTo>
                  <a:lnTo>
                    <a:pt x="2296" y="4956"/>
                  </a:lnTo>
                  <a:lnTo>
                    <a:pt x="2524" y="4820"/>
                  </a:lnTo>
                  <a:lnTo>
                    <a:pt x="2728" y="4638"/>
                  </a:lnTo>
                  <a:lnTo>
                    <a:pt x="2887" y="4411"/>
                  </a:lnTo>
                  <a:lnTo>
                    <a:pt x="3001" y="4183"/>
                  </a:lnTo>
                  <a:lnTo>
                    <a:pt x="3092" y="3933"/>
                  </a:lnTo>
                  <a:lnTo>
                    <a:pt x="3115" y="3660"/>
                  </a:lnTo>
                  <a:lnTo>
                    <a:pt x="3115" y="3410"/>
                  </a:lnTo>
                  <a:lnTo>
                    <a:pt x="3069" y="3183"/>
                  </a:lnTo>
                  <a:lnTo>
                    <a:pt x="3001" y="2978"/>
                  </a:lnTo>
                  <a:lnTo>
                    <a:pt x="2887" y="2797"/>
                  </a:lnTo>
                  <a:lnTo>
                    <a:pt x="2728" y="2660"/>
                  </a:lnTo>
                  <a:lnTo>
                    <a:pt x="2501" y="2501"/>
                  </a:lnTo>
                  <a:lnTo>
                    <a:pt x="2228" y="2387"/>
                  </a:lnTo>
                  <a:lnTo>
                    <a:pt x="1864" y="2274"/>
                  </a:lnTo>
                  <a:lnTo>
                    <a:pt x="1932" y="1023"/>
                  </a:lnTo>
                  <a:lnTo>
                    <a:pt x="2069" y="1092"/>
                  </a:lnTo>
                  <a:lnTo>
                    <a:pt x="2183" y="1205"/>
                  </a:lnTo>
                  <a:lnTo>
                    <a:pt x="2251" y="1364"/>
                  </a:lnTo>
                  <a:lnTo>
                    <a:pt x="2296" y="1524"/>
                  </a:lnTo>
                  <a:lnTo>
                    <a:pt x="3115" y="1433"/>
                  </a:lnTo>
                  <a:lnTo>
                    <a:pt x="3069" y="1205"/>
                  </a:lnTo>
                  <a:lnTo>
                    <a:pt x="2978" y="1001"/>
                  </a:lnTo>
                  <a:lnTo>
                    <a:pt x="2887" y="819"/>
                  </a:lnTo>
                  <a:lnTo>
                    <a:pt x="2751" y="660"/>
                  </a:lnTo>
                  <a:lnTo>
                    <a:pt x="2592" y="523"/>
                  </a:lnTo>
                  <a:lnTo>
                    <a:pt x="2410" y="432"/>
                  </a:lnTo>
                  <a:lnTo>
                    <a:pt x="2205" y="364"/>
                  </a:lnTo>
                  <a:lnTo>
                    <a:pt x="1978" y="319"/>
                  </a:lnTo>
                  <a:lnTo>
                    <a:pt x="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8480;p116">
              <a:extLst>
                <a:ext uri="{FF2B5EF4-FFF2-40B4-BE49-F238E27FC236}">
                  <a16:creationId xmlns:a16="http://schemas.microsoft.com/office/drawing/2014/main" id="{33806816-9244-7282-1743-2304DC0E21F7}"/>
                </a:ext>
              </a:extLst>
            </p:cNvPr>
            <p:cNvSpPr/>
            <p:nvPr/>
          </p:nvSpPr>
          <p:spPr>
            <a:xfrm>
              <a:off x="2679900" y="2893300"/>
              <a:ext cx="77875" cy="119375"/>
            </a:xfrm>
            <a:custGeom>
              <a:avLst/>
              <a:gdLst/>
              <a:ahLst/>
              <a:cxnLst/>
              <a:rect l="l" t="t" r="r" b="b"/>
              <a:pathLst>
                <a:path w="3115" h="4775" extrusionOk="0">
                  <a:moveTo>
                    <a:pt x="1478" y="0"/>
                  </a:moveTo>
                  <a:lnTo>
                    <a:pt x="1319" y="23"/>
                  </a:lnTo>
                  <a:lnTo>
                    <a:pt x="1137" y="68"/>
                  </a:lnTo>
                  <a:lnTo>
                    <a:pt x="978" y="137"/>
                  </a:lnTo>
                  <a:lnTo>
                    <a:pt x="819" y="205"/>
                  </a:lnTo>
                  <a:lnTo>
                    <a:pt x="682" y="318"/>
                  </a:lnTo>
                  <a:lnTo>
                    <a:pt x="568" y="409"/>
                  </a:lnTo>
                  <a:lnTo>
                    <a:pt x="478" y="546"/>
                  </a:lnTo>
                  <a:lnTo>
                    <a:pt x="387" y="682"/>
                  </a:lnTo>
                  <a:lnTo>
                    <a:pt x="296" y="841"/>
                  </a:lnTo>
                  <a:lnTo>
                    <a:pt x="227" y="1023"/>
                  </a:lnTo>
                  <a:lnTo>
                    <a:pt x="182" y="1205"/>
                  </a:lnTo>
                  <a:lnTo>
                    <a:pt x="1000" y="1364"/>
                  </a:lnTo>
                  <a:lnTo>
                    <a:pt x="1023" y="1205"/>
                  </a:lnTo>
                  <a:lnTo>
                    <a:pt x="1069" y="1091"/>
                  </a:lnTo>
                  <a:lnTo>
                    <a:pt x="1137" y="978"/>
                  </a:lnTo>
                  <a:lnTo>
                    <a:pt x="1205" y="887"/>
                  </a:lnTo>
                  <a:lnTo>
                    <a:pt x="1296" y="819"/>
                  </a:lnTo>
                  <a:lnTo>
                    <a:pt x="1410" y="773"/>
                  </a:lnTo>
                  <a:lnTo>
                    <a:pt x="1501" y="728"/>
                  </a:lnTo>
                  <a:lnTo>
                    <a:pt x="1728" y="728"/>
                  </a:lnTo>
                  <a:lnTo>
                    <a:pt x="1819" y="773"/>
                  </a:lnTo>
                  <a:lnTo>
                    <a:pt x="1910" y="819"/>
                  </a:lnTo>
                  <a:lnTo>
                    <a:pt x="1978" y="864"/>
                  </a:lnTo>
                  <a:lnTo>
                    <a:pt x="2046" y="955"/>
                  </a:lnTo>
                  <a:lnTo>
                    <a:pt x="2069" y="1023"/>
                  </a:lnTo>
                  <a:lnTo>
                    <a:pt x="2092" y="1137"/>
                  </a:lnTo>
                  <a:lnTo>
                    <a:pt x="2114" y="1250"/>
                  </a:lnTo>
                  <a:lnTo>
                    <a:pt x="2092" y="1387"/>
                  </a:lnTo>
                  <a:lnTo>
                    <a:pt x="2046" y="1501"/>
                  </a:lnTo>
                  <a:lnTo>
                    <a:pt x="1978" y="1591"/>
                  </a:lnTo>
                  <a:lnTo>
                    <a:pt x="1887" y="1682"/>
                  </a:lnTo>
                  <a:lnTo>
                    <a:pt x="1773" y="1773"/>
                  </a:lnTo>
                  <a:lnTo>
                    <a:pt x="1660" y="1819"/>
                  </a:lnTo>
                  <a:lnTo>
                    <a:pt x="1501" y="1842"/>
                  </a:lnTo>
                  <a:lnTo>
                    <a:pt x="1319" y="1842"/>
                  </a:lnTo>
                  <a:lnTo>
                    <a:pt x="1182" y="2592"/>
                  </a:lnTo>
                  <a:lnTo>
                    <a:pt x="1182" y="2592"/>
                  </a:lnTo>
                  <a:lnTo>
                    <a:pt x="1410" y="2523"/>
                  </a:lnTo>
                  <a:lnTo>
                    <a:pt x="1728" y="2523"/>
                  </a:lnTo>
                  <a:lnTo>
                    <a:pt x="1842" y="2569"/>
                  </a:lnTo>
                  <a:lnTo>
                    <a:pt x="1955" y="2637"/>
                  </a:lnTo>
                  <a:lnTo>
                    <a:pt x="2046" y="2705"/>
                  </a:lnTo>
                  <a:lnTo>
                    <a:pt x="2114" y="2819"/>
                  </a:lnTo>
                  <a:lnTo>
                    <a:pt x="2160" y="2955"/>
                  </a:lnTo>
                  <a:lnTo>
                    <a:pt x="2182" y="3092"/>
                  </a:lnTo>
                  <a:lnTo>
                    <a:pt x="2205" y="3251"/>
                  </a:lnTo>
                  <a:lnTo>
                    <a:pt x="2182" y="3410"/>
                  </a:lnTo>
                  <a:lnTo>
                    <a:pt x="2137" y="3569"/>
                  </a:lnTo>
                  <a:lnTo>
                    <a:pt x="2069" y="3706"/>
                  </a:lnTo>
                  <a:lnTo>
                    <a:pt x="1978" y="3819"/>
                  </a:lnTo>
                  <a:lnTo>
                    <a:pt x="1864" y="3910"/>
                  </a:lnTo>
                  <a:lnTo>
                    <a:pt x="1751" y="3978"/>
                  </a:lnTo>
                  <a:lnTo>
                    <a:pt x="1637" y="4024"/>
                  </a:lnTo>
                  <a:lnTo>
                    <a:pt x="1364" y="4024"/>
                  </a:lnTo>
                  <a:lnTo>
                    <a:pt x="1250" y="3978"/>
                  </a:lnTo>
                  <a:lnTo>
                    <a:pt x="1160" y="3933"/>
                  </a:lnTo>
                  <a:lnTo>
                    <a:pt x="1069" y="3865"/>
                  </a:lnTo>
                  <a:lnTo>
                    <a:pt x="978" y="3751"/>
                  </a:lnTo>
                  <a:lnTo>
                    <a:pt x="932" y="3637"/>
                  </a:lnTo>
                  <a:lnTo>
                    <a:pt x="887" y="3501"/>
                  </a:lnTo>
                  <a:lnTo>
                    <a:pt x="864" y="3342"/>
                  </a:lnTo>
                  <a:lnTo>
                    <a:pt x="0" y="3456"/>
                  </a:lnTo>
                  <a:lnTo>
                    <a:pt x="23" y="3728"/>
                  </a:lnTo>
                  <a:lnTo>
                    <a:pt x="114" y="3978"/>
                  </a:lnTo>
                  <a:lnTo>
                    <a:pt x="250" y="4206"/>
                  </a:lnTo>
                  <a:lnTo>
                    <a:pt x="432" y="4410"/>
                  </a:lnTo>
                  <a:lnTo>
                    <a:pt x="637" y="4569"/>
                  </a:lnTo>
                  <a:lnTo>
                    <a:pt x="887" y="4683"/>
                  </a:lnTo>
                  <a:lnTo>
                    <a:pt x="1160" y="4751"/>
                  </a:lnTo>
                  <a:lnTo>
                    <a:pt x="1478" y="4774"/>
                  </a:lnTo>
                  <a:lnTo>
                    <a:pt x="1637" y="4774"/>
                  </a:lnTo>
                  <a:lnTo>
                    <a:pt x="1796" y="4751"/>
                  </a:lnTo>
                  <a:lnTo>
                    <a:pt x="1932" y="4706"/>
                  </a:lnTo>
                  <a:lnTo>
                    <a:pt x="2092" y="4660"/>
                  </a:lnTo>
                  <a:lnTo>
                    <a:pt x="2228" y="4615"/>
                  </a:lnTo>
                  <a:lnTo>
                    <a:pt x="2364" y="4524"/>
                  </a:lnTo>
                  <a:lnTo>
                    <a:pt x="2501" y="4433"/>
                  </a:lnTo>
                  <a:lnTo>
                    <a:pt x="2614" y="4342"/>
                  </a:lnTo>
                  <a:lnTo>
                    <a:pt x="2728" y="4228"/>
                  </a:lnTo>
                  <a:lnTo>
                    <a:pt x="2819" y="4115"/>
                  </a:lnTo>
                  <a:lnTo>
                    <a:pt x="2910" y="3978"/>
                  </a:lnTo>
                  <a:lnTo>
                    <a:pt x="2978" y="3865"/>
                  </a:lnTo>
                  <a:lnTo>
                    <a:pt x="3024" y="3728"/>
                  </a:lnTo>
                  <a:lnTo>
                    <a:pt x="3069" y="3592"/>
                  </a:lnTo>
                  <a:lnTo>
                    <a:pt x="3092" y="3433"/>
                  </a:lnTo>
                  <a:lnTo>
                    <a:pt x="3115" y="3296"/>
                  </a:lnTo>
                  <a:lnTo>
                    <a:pt x="3115" y="3092"/>
                  </a:lnTo>
                  <a:lnTo>
                    <a:pt x="3069" y="2887"/>
                  </a:lnTo>
                  <a:lnTo>
                    <a:pt x="3001" y="2728"/>
                  </a:lnTo>
                  <a:lnTo>
                    <a:pt x="2910" y="2569"/>
                  </a:lnTo>
                  <a:lnTo>
                    <a:pt x="2796" y="2433"/>
                  </a:lnTo>
                  <a:lnTo>
                    <a:pt x="2637" y="2319"/>
                  </a:lnTo>
                  <a:lnTo>
                    <a:pt x="2478" y="2228"/>
                  </a:lnTo>
                  <a:lnTo>
                    <a:pt x="2273" y="2183"/>
                  </a:lnTo>
                  <a:lnTo>
                    <a:pt x="2455" y="2092"/>
                  </a:lnTo>
                  <a:lnTo>
                    <a:pt x="2592" y="1978"/>
                  </a:lnTo>
                  <a:lnTo>
                    <a:pt x="2705" y="1864"/>
                  </a:lnTo>
                  <a:lnTo>
                    <a:pt x="2819" y="1751"/>
                  </a:lnTo>
                  <a:lnTo>
                    <a:pt x="2887" y="1614"/>
                  </a:lnTo>
                  <a:lnTo>
                    <a:pt x="2955" y="1478"/>
                  </a:lnTo>
                  <a:lnTo>
                    <a:pt x="3001" y="1341"/>
                  </a:lnTo>
                  <a:lnTo>
                    <a:pt x="3001" y="1182"/>
                  </a:lnTo>
                  <a:lnTo>
                    <a:pt x="3001" y="978"/>
                  </a:lnTo>
                  <a:lnTo>
                    <a:pt x="2955" y="773"/>
                  </a:lnTo>
                  <a:lnTo>
                    <a:pt x="2864" y="591"/>
                  </a:lnTo>
                  <a:lnTo>
                    <a:pt x="2728" y="409"/>
                  </a:lnTo>
                  <a:lnTo>
                    <a:pt x="2614" y="318"/>
                  </a:lnTo>
                  <a:lnTo>
                    <a:pt x="2501" y="227"/>
                  </a:lnTo>
                  <a:lnTo>
                    <a:pt x="2387" y="159"/>
                  </a:lnTo>
                  <a:lnTo>
                    <a:pt x="2273" y="91"/>
                  </a:lnTo>
                  <a:lnTo>
                    <a:pt x="2137" y="46"/>
                  </a:lnTo>
                  <a:lnTo>
                    <a:pt x="2001" y="23"/>
                  </a:lnTo>
                  <a:lnTo>
                    <a:pt x="18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8481;p116">
              <a:extLst>
                <a:ext uri="{FF2B5EF4-FFF2-40B4-BE49-F238E27FC236}">
                  <a16:creationId xmlns:a16="http://schemas.microsoft.com/office/drawing/2014/main" id="{5F0825D5-8D49-066A-AB3F-3AAD3AA90BF7}"/>
                </a:ext>
              </a:extLst>
            </p:cNvPr>
            <p:cNvSpPr/>
            <p:nvPr/>
          </p:nvSpPr>
          <p:spPr>
            <a:xfrm>
              <a:off x="2766850" y="2893300"/>
              <a:ext cx="83000" cy="117650"/>
            </a:xfrm>
            <a:custGeom>
              <a:avLst/>
              <a:gdLst/>
              <a:ahLst/>
              <a:cxnLst/>
              <a:rect l="l" t="t" r="r" b="b"/>
              <a:pathLst>
                <a:path w="3320" h="4706" extrusionOk="0">
                  <a:moveTo>
                    <a:pt x="1614" y="0"/>
                  </a:moveTo>
                  <a:lnTo>
                    <a:pt x="1319" y="68"/>
                  </a:lnTo>
                  <a:lnTo>
                    <a:pt x="1069" y="182"/>
                  </a:lnTo>
                  <a:lnTo>
                    <a:pt x="841" y="318"/>
                  </a:lnTo>
                  <a:lnTo>
                    <a:pt x="728" y="409"/>
                  </a:lnTo>
                  <a:lnTo>
                    <a:pt x="637" y="500"/>
                  </a:lnTo>
                  <a:lnTo>
                    <a:pt x="546" y="614"/>
                  </a:lnTo>
                  <a:lnTo>
                    <a:pt x="478" y="750"/>
                  </a:lnTo>
                  <a:lnTo>
                    <a:pt x="409" y="887"/>
                  </a:lnTo>
                  <a:lnTo>
                    <a:pt x="364" y="1023"/>
                  </a:lnTo>
                  <a:lnTo>
                    <a:pt x="273" y="1387"/>
                  </a:lnTo>
                  <a:lnTo>
                    <a:pt x="1182" y="1478"/>
                  </a:lnTo>
                  <a:lnTo>
                    <a:pt x="1205" y="1273"/>
                  </a:lnTo>
                  <a:lnTo>
                    <a:pt x="1251" y="1137"/>
                  </a:lnTo>
                  <a:lnTo>
                    <a:pt x="1319" y="1000"/>
                  </a:lnTo>
                  <a:lnTo>
                    <a:pt x="1387" y="909"/>
                  </a:lnTo>
                  <a:lnTo>
                    <a:pt x="1478" y="841"/>
                  </a:lnTo>
                  <a:lnTo>
                    <a:pt x="1592" y="773"/>
                  </a:lnTo>
                  <a:lnTo>
                    <a:pt x="1705" y="750"/>
                  </a:lnTo>
                  <a:lnTo>
                    <a:pt x="1842" y="728"/>
                  </a:lnTo>
                  <a:lnTo>
                    <a:pt x="1978" y="750"/>
                  </a:lnTo>
                  <a:lnTo>
                    <a:pt x="2092" y="773"/>
                  </a:lnTo>
                  <a:lnTo>
                    <a:pt x="2205" y="819"/>
                  </a:lnTo>
                  <a:lnTo>
                    <a:pt x="2296" y="887"/>
                  </a:lnTo>
                  <a:lnTo>
                    <a:pt x="2342" y="978"/>
                  </a:lnTo>
                  <a:lnTo>
                    <a:pt x="2387" y="1091"/>
                  </a:lnTo>
                  <a:lnTo>
                    <a:pt x="2433" y="1228"/>
                  </a:lnTo>
                  <a:lnTo>
                    <a:pt x="2433" y="1364"/>
                  </a:lnTo>
                  <a:lnTo>
                    <a:pt x="2410" y="1501"/>
                  </a:lnTo>
                  <a:lnTo>
                    <a:pt x="2364" y="1637"/>
                  </a:lnTo>
                  <a:lnTo>
                    <a:pt x="2296" y="1773"/>
                  </a:lnTo>
                  <a:lnTo>
                    <a:pt x="2205" y="1910"/>
                  </a:lnTo>
                  <a:lnTo>
                    <a:pt x="2114" y="2023"/>
                  </a:lnTo>
                  <a:lnTo>
                    <a:pt x="1933" y="2205"/>
                  </a:lnTo>
                  <a:lnTo>
                    <a:pt x="1432" y="2683"/>
                  </a:lnTo>
                  <a:lnTo>
                    <a:pt x="1069" y="3001"/>
                  </a:lnTo>
                  <a:lnTo>
                    <a:pt x="773" y="3296"/>
                  </a:lnTo>
                  <a:lnTo>
                    <a:pt x="523" y="3569"/>
                  </a:lnTo>
                  <a:lnTo>
                    <a:pt x="364" y="3797"/>
                  </a:lnTo>
                  <a:lnTo>
                    <a:pt x="228" y="4024"/>
                  </a:lnTo>
                  <a:lnTo>
                    <a:pt x="137" y="4228"/>
                  </a:lnTo>
                  <a:lnTo>
                    <a:pt x="68" y="4456"/>
                  </a:lnTo>
                  <a:lnTo>
                    <a:pt x="0" y="4706"/>
                  </a:lnTo>
                  <a:lnTo>
                    <a:pt x="3160" y="4706"/>
                  </a:lnTo>
                  <a:lnTo>
                    <a:pt x="3206" y="3865"/>
                  </a:lnTo>
                  <a:lnTo>
                    <a:pt x="1410" y="3865"/>
                  </a:lnTo>
                  <a:lnTo>
                    <a:pt x="1501" y="3728"/>
                  </a:lnTo>
                  <a:lnTo>
                    <a:pt x="1614" y="3615"/>
                  </a:lnTo>
                  <a:lnTo>
                    <a:pt x="2183" y="3092"/>
                  </a:lnTo>
                  <a:lnTo>
                    <a:pt x="2546" y="2751"/>
                  </a:lnTo>
                  <a:lnTo>
                    <a:pt x="2796" y="2501"/>
                  </a:lnTo>
                  <a:lnTo>
                    <a:pt x="3024" y="2183"/>
                  </a:lnTo>
                  <a:lnTo>
                    <a:pt x="3183" y="1887"/>
                  </a:lnTo>
                  <a:lnTo>
                    <a:pt x="3251" y="1751"/>
                  </a:lnTo>
                  <a:lnTo>
                    <a:pt x="3296" y="1614"/>
                  </a:lnTo>
                  <a:lnTo>
                    <a:pt x="3319" y="1455"/>
                  </a:lnTo>
                  <a:lnTo>
                    <a:pt x="3319" y="1296"/>
                  </a:lnTo>
                  <a:lnTo>
                    <a:pt x="3319" y="1023"/>
                  </a:lnTo>
                  <a:lnTo>
                    <a:pt x="3296" y="909"/>
                  </a:lnTo>
                  <a:lnTo>
                    <a:pt x="3251" y="773"/>
                  </a:lnTo>
                  <a:lnTo>
                    <a:pt x="3206" y="659"/>
                  </a:lnTo>
                  <a:lnTo>
                    <a:pt x="3137" y="568"/>
                  </a:lnTo>
                  <a:lnTo>
                    <a:pt x="2978" y="364"/>
                  </a:lnTo>
                  <a:lnTo>
                    <a:pt x="2887" y="273"/>
                  </a:lnTo>
                  <a:lnTo>
                    <a:pt x="2774" y="205"/>
                  </a:lnTo>
                  <a:lnTo>
                    <a:pt x="2660" y="137"/>
                  </a:lnTo>
                  <a:lnTo>
                    <a:pt x="2524" y="91"/>
                  </a:lnTo>
                  <a:lnTo>
                    <a:pt x="2387" y="46"/>
                  </a:lnTo>
                  <a:lnTo>
                    <a:pt x="2228" y="23"/>
                  </a:lnTo>
                  <a:lnTo>
                    <a:pt x="19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8482;p116">
              <a:extLst>
                <a:ext uri="{FF2B5EF4-FFF2-40B4-BE49-F238E27FC236}">
                  <a16:creationId xmlns:a16="http://schemas.microsoft.com/office/drawing/2014/main" id="{7A12D9CB-F2B1-4144-0B5D-81B3F1D6DC50}"/>
                </a:ext>
              </a:extLst>
            </p:cNvPr>
            <p:cNvSpPr/>
            <p:nvPr/>
          </p:nvSpPr>
          <p:spPr>
            <a:xfrm>
              <a:off x="2861750" y="2893300"/>
              <a:ext cx="77875" cy="119375"/>
            </a:xfrm>
            <a:custGeom>
              <a:avLst/>
              <a:gdLst/>
              <a:ahLst/>
              <a:cxnLst/>
              <a:rect l="l" t="t" r="r" b="b"/>
              <a:pathLst>
                <a:path w="3115" h="4775" extrusionOk="0">
                  <a:moveTo>
                    <a:pt x="1501" y="0"/>
                  </a:moveTo>
                  <a:lnTo>
                    <a:pt x="1319" y="23"/>
                  </a:lnTo>
                  <a:lnTo>
                    <a:pt x="1137" y="68"/>
                  </a:lnTo>
                  <a:lnTo>
                    <a:pt x="978" y="137"/>
                  </a:lnTo>
                  <a:lnTo>
                    <a:pt x="819" y="205"/>
                  </a:lnTo>
                  <a:lnTo>
                    <a:pt x="705" y="318"/>
                  </a:lnTo>
                  <a:lnTo>
                    <a:pt x="569" y="409"/>
                  </a:lnTo>
                  <a:lnTo>
                    <a:pt x="478" y="546"/>
                  </a:lnTo>
                  <a:lnTo>
                    <a:pt x="387" y="682"/>
                  </a:lnTo>
                  <a:lnTo>
                    <a:pt x="296" y="841"/>
                  </a:lnTo>
                  <a:lnTo>
                    <a:pt x="228" y="1023"/>
                  </a:lnTo>
                  <a:lnTo>
                    <a:pt x="182" y="1205"/>
                  </a:lnTo>
                  <a:lnTo>
                    <a:pt x="1001" y="1364"/>
                  </a:lnTo>
                  <a:lnTo>
                    <a:pt x="1024" y="1205"/>
                  </a:lnTo>
                  <a:lnTo>
                    <a:pt x="1092" y="1091"/>
                  </a:lnTo>
                  <a:lnTo>
                    <a:pt x="1137" y="978"/>
                  </a:lnTo>
                  <a:lnTo>
                    <a:pt x="1228" y="887"/>
                  </a:lnTo>
                  <a:lnTo>
                    <a:pt x="1319" y="819"/>
                  </a:lnTo>
                  <a:lnTo>
                    <a:pt x="1410" y="773"/>
                  </a:lnTo>
                  <a:lnTo>
                    <a:pt x="1501" y="728"/>
                  </a:lnTo>
                  <a:lnTo>
                    <a:pt x="1728" y="728"/>
                  </a:lnTo>
                  <a:lnTo>
                    <a:pt x="1842" y="773"/>
                  </a:lnTo>
                  <a:lnTo>
                    <a:pt x="1910" y="819"/>
                  </a:lnTo>
                  <a:lnTo>
                    <a:pt x="2001" y="864"/>
                  </a:lnTo>
                  <a:lnTo>
                    <a:pt x="2047" y="955"/>
                  </a:lnTo>
                  <a:lnTo>
                    <a:pt x="2092" y="1023"/>
                  </a:lnTo>
                  <a:lnTo>
                    <a:pt x="2115" y="1137"/>
                  </a:lnTo>
                  <a:lnTo>
                    <a:pt x="2115" y="1250"/>
                  </a:lnTo>
                  <a:lnTo>
                    <a:pt x="2092" y="1387"/>
                  </a:lnTo>
                  <a:lnTo>
                    <a:pt x="2047" y="1501"/>
                  </a:lnTo>
                  <a:lnTo>
                    <a:pt x="1978" y="1591"/>
                  </a:lnTo>
                  <a:lnTo>
                    <a:pt x="1887" y="1682"/>
                  </a:lnTo>
                  <a:lnTo>
                    <a:pt x="1796" y="1773"/>
                  </a:lnTo>
                  <a:lnTo>
                    <a:pt x="1660" y="1819"/>
                  </a:lnTo>
                  <a:lnTo>
                    <a:pt x="1501" y="1842"/>
                  </a:lnTo>
                  <a:lnTo>
                    <a:pt x="1342" y="1842"/>
                  </a:lnTo>
                  <a:lnTo>
                    <a:pt x="1205" y="2592"/>
                  </a:lnTo>
                  <a:lnTo>
                    <a:pt x="1205" y="2592"/>
                  </a:lnTo>
                  <a:lnTo>
                    <a:pt x="1433" y="2523"/>
                  </a:lnTo>
                  <a:lnTo>
                    <a:pt x="1751" y="2523"/>
                  </a:lnTo>
                  <a:lnTo>
                    <a:pt x="1865" y="2569"/>
                  </a:lnTo>
                  <a:lnTo>
                    <a:pt x="1956" y="2637"/>
                  </a:lnTo>
                  <a:lnTo>
                    <a:pt x="2047" y="2705"/>
                  </a:lnTo>
                  <a:lnTo>
                    <a:pt x="2115" y="2819"/>
                  </a:lnTo>
                  <a:lnTo>
                    <a:pt x="2183" y="2955"/>
                  </a:lnTo>
                  <a:lnTo>
                    <a:pt x="2206" y="3092"/>
                  </a:lnTo>
                  <a:lnTo>
                    <a:pt x="2206" y="3251"/>
                  </a:lnTo>
                  <a:lnTo>
                    <a:pt x="2183" y="3410"/>
                  </a:lnTo>
                  <a:lnTo>
                    <a:pt x="2137" y="3569"/>
                  </a:lnTo>
                  <a:lnTo>
                    <a:pt x="2069" y="3706"/>
                  </a:lnTo>
                  <a:lnTo>
                    <a:pt x="1978" y="3819"/>
                  </a:lnTo>
                  <a:lnTo>
                    <a:pt x="1887" y="3910"/>
                  </a:lnTo>
                  <a:lnTo>
                    <a:pt x="1774" y="3978"/>
                  </a:lnTo>
                  <a:lnTo>
                    <a:pt x="1637" y="4024"/>
                  </a:lnTo>
                  <a:lnTo>
                    <a:pt x="1387" y="4024"/>
                  </a:lnTo>
                  <a:lnTo>
                    <a:pt x="1274" y="3978"/>
                  </a:lnTo>
                  <a:lnTo>
                    <a:pt x="1160" y="3933"/>
                  </a:lnTo>
                  <a:lnTo>
                    <a:pt x="1069" y="3865"/>
                  </a:lnTo>
                  <a:lnTo>
                    <a:pt x="1001" y="3751"/>
                  </a:lnTo>
                  <a:lnTo>
                    <a:pt x="933" y="3637"/>
                  </a:lnTo>
                  <a:lnTo>
                    <a:pt x="887" y="3501"/>
                  </a:lnTo>
                  <a:lnTo>
                    <a:pt x="864" y="3342"/>
                  </a:lnTo>
                  <a:lnTo>
                    <a:pt x="1" y="3456"/>
                  </a:lnTo>
                  <a:lnTo>
                    <a:pt x="46" y="3728"/>
                  </a:lnTo>
                  <a:lnTo>
                    <a:pt x="137" y="3978"/>
                  </a:lnTo>
                  <a:lnTo>
                    <a:pt x="251" y="4206"/>
                  </a:lnTo>
                  <a:lnTo>
                    <a:pt x="433" y="4410"/>
                  </a:lnTo>
                  <a:lnTo>
                    <a:pt x="660" y="4569"/>
                  </a:lnTo>
                  <a:lnTo>
                    <a:pt x="887" y="4683"/>
                  </a:lnTo>
                  <a:lnTo>
                    <a:pt x="1183" y="4751"/>
                  </a:lnTo>
                  <a:lnTo>
                    <a:pt x="1478" y="4774"/>
                  </a:lnTo>
                  <a:lnTo>
                    <a:pt x="1637" y="4774"/>
                  </a:lnTo>
                  <a:lnTo>
                    <a:pt x="1796" y="4751"/>
                  </a:lnTo>
                  <a:lnTo>
                    <a:pt x="1956" y="4706"/>
                  </a:lnTo>
                  <a:lnTo>
                    <a:pt x="2092" y="4660"/>
                  </a:lnTo>
                  <a:lnTo>
                    <a:pt x="2228" y="4615"/>
                  </a:lnTo>
                  <a:lnTo>
                    <a:pt x="2365" y="4524"/>
                  </a:lnTo>
                  <a:lnTo>
                    <a:pt x="2501" y="4433"/>
                  </a:lnTo>
                  <a:lnTo>
                    <a:pt x="2615" y="4342"/>
                  </a:lnTo>
                  <a:lnTo>
                    <a:pt x="2729" y="4228"/>
                  </a:lnTo>
                  <a:lnTo>
                    <a:pt x="2819" y="4115"/>
                  </a:lnTo>
                  <a:lnTo>
                    <a:pt x="2910" y="3978"/>
                  </a:lnTo>
                  <a:lnTo>
                    <a:pt x="2979" y="3865"/>
                  </a:lnTo>
                  <a:lnTo>
                    <a:pt x="3047" y="3728"/>
                  </a:lnTo>
                  <a:lnTo>
                    <a:pt x="3070" y="3592"/>
                  </a:lnTo>
                  <a:lnTo>
                    <a:pt x="3115" y="3433"/>
                  </a:lnTo>
                  <a:lnTo>
                    <a:pt x="3115" y="3296"/>
                  </a:lnTo>
                  <a:lnTo>
                    <a:pt x="3115" y="3092"/>
                  </a:lnTo>
                  <a:lnTo>
                    <a:pt x="3092" y="2887"/>
                  </a:lnTo>
                  <a:lnTo>
                    <a:pt x="3024" y="2728"/>
                  </a:lnTo>
                  <a:lnTo>
                    <a:pt x="2910" y="2569"/>
                  </a:lnTo>
                  <a:lnTo>
                    <a:pt x="2797" y="2433"/>
                  </a:lnTo>
                  <a:lnTo>
                    <a:pt x="2638" y="2319"/>
                  </a:lnTo>
                  <a:lnTo>
                    <a:pt x="2478" y="2228"/>
                  </a:lnTo>
                  <a:lnTo>
                    <a:pt x="2297" y="2183"/>
                  </a:lnTo>
                  <a:lnTo>
                    <a:pt x="2456" y="2092"/>
                  </a:lnTo>
                  <a:lnTo>
                    <a:pt x="2592" y="1978"/>
                  </a:lnTo>
                  <a:lnTo>
                    <a:pt x="2729" y="1864"/>
                  </a:lnTo>
                  <a:lnTo>
                    <a:pt x="2819" y="1751"/>
                  </a:lnTo>
                  <a:lnTo>
                    <a:pt x="2910" y="1614"/>
                  </a:lnTo>
                  <a:lnTo>
                    <a:pt x="2956" y="1478"/>
                  </a:lnTo>
                  <a:lnTo>
                    <a:pt x="3001" y="1341"/>
                  </a:lnTo>
                  <a:lnTo>
                    <a:pt x="3024" y="1182"/>
                  </a:lnTo>
                  <a:lnTo>
                    <a:pt x="3001" y="978"/>
                  </a:lnTo>
                  <a:lnTo>
                    <a:pt x="2956" y="773"/>
                  </a:lnTo>
                  <a:lnTo>
                    <a:pt x="2865" y="591"/>
                  </a:lnTo>
                  <a:lnTo>
                    <a:pt x="2729" y="409"/>
                  </a:lnTo>
                  <a:lnTo>
                    <a:pt x="2638" y="318"/>
                  </a:lnTo>
                  <a:lnTo>
                    <a:pt x="2524" y="227"/>
                  </a:lnTo>
                  <a:lnTo>
                    <a:pt x="2410" y="159"/>
                  </a:lnTo>
                  <a:lnTo>
                    <a:pt x="2274" y="91"/>
                  </a:lnTo>
                  <a:lnTo>
                    <a:pt x="2137" y="46"/>
                  </a:lnTo>
                  <a:lnTo>
                    <a:pt x="2001" y="23"/>
                  </a:lnTo>
                  <a:lnTo>
                    <a:pt x="18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8483;p116">
              <a:extLst>
                <a:ext uri="{FF2B5EF4-FFF2-40B4-BE49-F238E27FC236}">
                  <a16:creationId xmlns:a16="http://schemas.microsoft.com/office/drawing/2014/main" id="{A785351F-DD6C-B936-668C-75D42F0E9F63}"/>
                </a:ext>
              </a:extLst>
            </p:cNvPr>
            <p:cNvSpPr/>
            <p:nvPr/>
          </p:nvSpPr>
          <p:spPr>
            <a:xfrm>
              <a:off x="2953825" y="2988200"/>
              <a:ext cx="26150" cy="48900"/>
            </a:xfrm>
            <a:custGeom>
              <a:avLst/>
              <a:gdLst/>
              <a:ahLst/>
              <a:cxnLst/>
              <a:rect l="l" t="t" r="r" b="b"/>
              <a:pathLst>
                <a:path w="1046" h="1956" extrusionOk="0">
                  <a:moveTo>
                    <a:pt x="137" y="1"/>
                  </a:moveTo>
                  <a:lnTo>
                    <a:pt x="91" y="910"/>
                  </a:lnTo>
                  <a:lnTo>
                    <a:pt x="523" y="910"/>
                  </a:lnTo>
                  <a:lnTo>
                    <a:pt x="523" y="1023"/>
                  </a:lnTo>
                  <a:lnTo>
                    <a:pt x="478" y="1137"/>
                  </a:lnTo>
                  <a:lnTo>
                    <a:pt x="455" y="1251"/>
                  </a:lnTo>
                  <a:lnTo>
                    <a:pt x="387" y="1319"/>
                  </a:lnTo>
                  <a:lnTo>
                    <a:pt x="319" y="1410"/>
                  </a:lnTo>
                  <a:lnTo>
                    <a:pt x="228" y="1478"/>
                  </a:lnTo>
                  <a:lnTo>
                    <a:pt x="114" y="1524"/>
                  </a:lnTo>
                  <a:lnTo>
                    <a:pt x="0" y="1569"/>
                  </a:lnTo>
                  <a:lnTo>
                    <a:pt x="159" y="1956"/>
                  </a:lnTo>
                  <a:lnTo>
                    <a:pt x="296" y="1887"/>
                  </a:lnTo>
                  <a:lnTo>
                    <a:pt x="409" y="1819"/>
                  </a:lnTo>
                  <a:lnTo>
                    <a:pt x="523" y="1751"/>
                  </a:lnTo>
                  <a:lnTo>
                    <a:pt x="637" y="1660"/>
                  </a:lnTo>
                  <a:lnTo>
                    <a:pt x="728" y="1569"/>
                  </a:lnTo>
                  <a:lnTo>
                    <a:pt x="796" y="1478"/>
                  </a:lnTo>
                  <a:lnTo>
                    <a:pt x="864" y="1364"/>
                  </a:lnTo>
                  <a:lnTo>
                    <a:pt x="910" y="1251"/>
                  </a:lnTo>
                  <a:lnTo>
                    <a:pt x="978" y="1001"/>
                  </a:lnTo>
                  <a:lnTo>
                    <a:pt x="1001" y="637"/>
                  </a:lnTo>
                  <a:lnTo>
                    <a:pt x="10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8484;p116">
              <a:extLst>
                <a:ext uri="{FF2B5EF4-FFF2-40B4-BE49-F238E27FC236}">
                  <a16:creationId xmlns:a16="http://schemas.microsoft.com/office/drawing/2014/main" id="{E7491272-2A4A-2115-9571-6A82427CC941}"/>
                </a:ext>
              </a:extLst>
            </p:cNvPr>
            <p:cNvSpPr/>
            <p:nvPr/>
          </p:nvSpPr>
          <p:spPr>
            <a:xfrm>
              <a:off x="2999850" y="2893300"/>
              <a:ext cx="76750" cy="119375"/>
            </a:xfrm>
            <a:custGeom>
              <a:avLst/>
              <a:gdLst/>
              <a:ahLst/>
              <a:cxnLst/>
              <a:rect l="l" t="t" r="r" b="b"/>
              <a:pathLst>
                <a:path w="3070" h="4775" extrusionOk="0">
                  <a:moveTo>
                    <a:pt x="1615" y="728"/>
                  </a:moveTo>
                  <a:lnTo>
                    <a:pt x="1706" y="750"/>
                  </a:lnTo>
                  <a:lnTo>
                    <a:pt x="1774" y="750"/>
                  </a:lnTo>
                  <a:lnTo>
                    <a:pt x="1842" y="796"/>
                  </a:lnTo>
                  <a:lnTo>
                    <a:pt x="1910" y="841"/>
                  </a:lnTo>
                  <a:lnTo>
                    <a:pt x="1956" y="909"/>
                  </a:lnTo>
                  <a:lnTo>
                    <a:pt x="2024" y="1000"/>
                  </a:lnTo>
                  <a:lnTo>
                    <a:pt x="2069" y="1114"/>
                  </a:lnTo>
                  <a:lnTo>
                    <a:pt x="2092" y="1250"/>
                  </a:lnTo>
                  <a:lnTo>
                    <a:pt x="2115" y="1432"/>
                  </a:lnTo>
                  <a:lnTo>
                    <a:pt x="2138" y="1682"/>
                  </a:lnTo>
                  <a:lnTo>
                    <a:pt x="2115" y="2387"/>
                  </a:lnTo>
                  <a:lnTo>
                    <a:pt x="2069" y="3092"/>
                  </a:lnTo>
                  <a:lnTo>
                    <a:pt x="2024" y="3342"/>
                  </a:lnTo>
                  <a:lnTo>
                    <a:pt x="1978" y="3546"/>
                  </a:lnTo>
                  <a:lnTo>
                    <a:pt x="1933" y="3683"/>
                  </a:lnTo>
                  <a:lnTo>
                    <a:pt x="1865" y="3774"/>
                  </a:lnTo>
                  <a:lnTo>
                    <a:pt x="1819" y="3865"/>
                  </a:lnTo>
                  <a:lnTo>
                    <a:pt x="1751" y="3933"/>
                  </a:lnTo>
                  <a:lnTo>
                    <a:pt x="1615" y="4001"/>
                  </a:lnTo>
                  <a:lnTo>
                    <a:pt x="1456" y="4024"/>
                  </a:lnTo>
                  <a:lnTo>
                    <a:pt x="1296" y="4001"/>
                  </a:lnTo>
                  <a:lnTo>
                    <a:pt x="1228" y="3978"/>
                  </a:lnTo>
                  <a:lnTo>
                    <a:pt x="1183" y="3933"/>
                  </a:lnTo>
                  <a:lnTo>
                    <a:pt x="1115" y="3865"/>
                  </a:lnTo>
                  <a:lnTo>
                    <a:pt x="1069" y="3774"/>
                  </a:lnTo>
                  <a:lnTo>
                    <a:pt x="1024" y="3660"/>
                  </a:lnTo>
                  <a:lnTo>
                    <a:pt x="978" y="3524"/>
                  </a:lnTo>
                  <a:lnTo>
                    <a:pt x="955" y="3342"/>
                  </a:lnTo>
                  <a:lnTo>
                    <a:pt x="955" y="3069"/>
                  </a:lnTo>
                  <a:lnTo>
                    <a:pt x="955" y="2387"/>
                  </a:lnTo>
                  <a:lnTo>
                    <a:pt x="1024" y="1682"/>
                  </a:lnTo>
                  <a:lnTo>
                    <a:pt x="1069" y="1410"/>
                  </a:lnTo>
                  <a:lnTo>
                    <a:pt x="1115" y="1205"/>
                  </a:lnTo>
                  <a:lnTo>
                    <a:pt x="1160" y="1091"/>
                  </a:lnTo>
                  <a:lnTo>
                    <a:pt x="1205" y="978"/>
                  </a:lnTo>
                  <a:lnTo>
                    <a:pt x="1274" y="909"/>
                  </a:lnTo>
                  <a:lnTo>
                    <a:pt x="1319" y="841"/>
                  </a:lnTo>
                  <a:lnTo>
                    <a:pt x="1478" y="750"/>
                  </a:lnTo>
                  <a:lnTo>
                    <a:pt x="1615" y="728"/>
                  </a:lnTo>
                  <a:close/>
                  <a:moveTo>
                    <a:pt x="1501" y="0"/>
                  </a:moveTo>
                  <a:lnTo>
                    <a:pt x="1342" y="23"/>
                  </a:lnTo>
                  <a:lnTo>
                    <a:pt x="1183" y="68"/>
                  </a:lnTo>
                  <a:lnTo>
                    <a:pt x="1046" y="114"/>
                  </a:lnTo>
                  <a:lnTo>
                    <a:pt x="910" y="182"/>
                  </a:lnTo>
                  <a:lnTo>
                    <a:pt x="796" y="250"/>
                  </a:lnTo>
                  <a:lnTo>
                    <a:pt x="683" y="364"/>
                  </a:lnTo>
                  <a:lnTo>
                    <a:pt x="569" y="478"/>
                  </a:lnTo>
                  <a:lnTo>
                    <a:pt x="455" y="637"/>
                  </a:lnTo>
                  <a:lnTo>
                    <a:pt x="364" y="796"/>
                  </a:lnTo>
                  <a:lnTo>
                    <a:pt x="273" y="1000"/>
                  </a:lnTo>
                  <a:lnTo>
                    <a:pt x="182" y="1228"/>
                  </a:lnTo>
                  <a:lnTo>
                    <a:pt x="137" y="1478"/>
                  </a:lnTo>
                  <a:lnTo>
                    <a:pt x="69" y="1751"/>
                  </a:lnTo>
                  <a:lnTo>
                    <a:pt x="46" y="2046"/>
                  </a:lnTo>
                  <a:lnTo>
                    <a:pt x="23" y="2364"/>
                  </a:lnTo>
                  <a:lnTo>
                    <a:pt x="1" y="2705"/>
                  </a:lnTo>
                  <a:lnTo>
                    <a:pt x="23" y="3001"/>
                  </a:lnTo>
                  <a:lnTo>
                    <a:pt x="23" y="3274"/>
                  </a:lnTo>
                  <a:lnTo>
                    <a:pt x="69" y="3524"/>
                  </a:lnTo>
                  <a:lnTo>
                    <a:pt x="114" y="3728"/>
                  </a:lnTo>
                  <a:lnTo>
                    <a:pt x="182" y="3933"/>
                  </a:lnTo>
                  <a:lnTo>
                    <a:pt x="251" y="4115"/>
                  </a:lnTo>
                  <a:lnTo>
                    <a:pt x="342" y="4251"/>
                  </a:lnTo>
                  <a:lnTo>
                    <a:pt x="455" y="4365"/>
                  </a:lnTo>
                  <a:lnTo>
                    <a:pt x="569" y="4479"/>
                  </a:lnTo>
                  <a:lnTo>
                    <a:pt x="683" y="4569"/>
                  </a:lnTo>
                  <a:lnTo>
                    <a:pt x="819" y="4638"/>
                  </a:lnTo>
                  <a:lnTo>
                    <a:pt x="955" y="4706"/>
                  </a:lnTo>
                  <a:lnTo>
                    <a:pt x="1092" y="4751"/>
                  </a:lnTo>
                  <a:lnTo>
                    <a:pt x="1251" y="4774"/>
                  </a:lnTo>
                  <a:lnTo>
                    <a:pt x="1592" y="4774"/>
                  </a:lnTo>
                  <a:lnTo>
                    <a:pt x="1751" y="4751"/>
                  </a:lnTo>
                  <a:lnTo>
                    <a:pt x="1887" y="4706"/>
                  </a:lnTo>
                  <a:lnTo>
                    <a:pt x="2024" y="4660"/>
                  </a:lnTo>
                  <a:lnTo>
                    <a:pt x="2160" y="4592"/>
                  </a:lnTo>
                  <a:lnTo>
                    <a:pt x="2297" y="4501"/>
                  </a:lnTo>
                  <a:lnTo>
                    <a:pt x="2410" y="4410"/>
                  </a:lnTo>
                  <a:lnTo>
                    <a:pt x="2501" y="4297"/>
                  </a:lnTo>
                  <a:lnTo>
                    <a:pt x="2615" y="4138"/>
                  </a:lnTo>
                  <a:lnTo>
                    <a:pt x="2729" y="3956"/>
                  </a:lnTo>
                  <a:lnTo>
                    <a:pt x="2819" y="3751"/>
                  </a:lnTo>
                  <a:lnTo>
                    <a:pt x="2888" y="3524"/>
                  </a:lnTo>
                  <a:lnTo>
                    <a:pt x="2956" y="3274"/>
                  </a:lnTo>
                  <a:lnTo>
                    <a:pt x="3001" y="3001"/>
                  </a:lnTo>
                  <a:lnTo>
                    <a:pt x="3047" y="2705"/>
                  </a:lnTo>
                  <a:lnTo>
                    <a:pt x="3070" y="2387"/>
                  </a:lnTo>
                  <a:lnTo>
                    <a:pt x="3070" y="2069"/>
                  </a:lnTo>
                  <a:lnTo>
                    <a:pt x="3070" y="1773"/>
                  </a:lnTo>
                  <a:lnTo>
                    <a:pt x="3047" y="1501"/>
                  </a:lnTo>
                  <a:lnTo>
                    <a:pt x="3001" y="1250"/>
                  </a:lnTo>
                  <a:lnTo>
                    <a:pt x="2956" y="1023"/>
                  </a:lnTo>
                  <a:lnTo>
                    <a:pt x="2888" y="819"/>
                  </a:lnTo>
                  <a:lnTo>
                    <a:pt x="2797" y="637"/>
                  </a:lnTo>
                  <a:lnTo>
                    <a:pt x="2706" y="478"/>
                  </a:lnTo>
                  <a:lnTo>
                    <a:pt x="2615" y="364"/>
                  </a:lnTo>
                  <a:lnTo>
                    <a:pt x="2501" y="273"/>
                  </a:lnTo>
                  <a:lnTo>
                    <a:pt x="2388" y="182"/>
                  </a:lnTo>
                  <a:lnTo>
                    <a:pt x="2251" y="114"/>
                  </a:lnTo>
                  <a:lnTo>
                    <a:pt x="2115" y="68"/>
                  </a:lnTo>
                  <a:lnTo>
                    <a:pt x="1978" y="23"/>
                  </a:lnTo>
                  <a:lnTo>
                    <a:pt x="18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8485;p116">
              <a:extLst>
                <a:ext uri="{FF2B5EF4-FFF2-40B4-BE49-F238E27FC236}">
                  <a16:creationId xmlns:a16="http://schemas.microsoft.com/office/drawing/2014/main" id="{B8304294-20F0-749B-31D0-6C062E289111}"/>
                </a:ext>
              </a:extLst>
            </p:cNvPr>
            <p:cNvSpPr/>
            <p:nvPr/>
          </p:nvSpPr>
          <p:spPr>
            <a:xfrm>
              <a:off x="3093050" y="2895000"/>
              <a:ext cx="77900" cy="115950"/>
            </a:xfrm>
            <a:custGeom>
              <a:avLst/>
              <a:gdLst/>
              <a:ahLst/>
              <a:cxnLst/>
              <a:rect l="l" t="t" r="r" b="b"/>
              <a:pathLst>
                <a:path w="3116" h="4638" extrusionOk="0">
                  <a:moveTo>
                    <a:pt x="46" y="0"/>
                  </a:moveTo>
                  <a:lnTo>
                    <a:pt x="1" y="841"/>
                  </a:lnTo>
                  <a:lnTo>
                    <a:pt x="2047" y="841"/>
                  </a:lnTo>
                  <a:lnTo>
                    <a:pt x="1728" y="1251"/>
                  </a:lnTo>
                  <a:lnTo>
                    <a:pt x="1433" y="1683"/>
                  </a:lnTo>
                  <a:lnTo>
                    <a:pt x="1183" y="2160"/>
                  </a:lnTo>
                  <a:lnTo>
                    <a:pt x="956" y="2637"/>
                  </a:lnTo>
                  <a:lnTo>
                    <a:pt x="751" y="3137"/>
                  </a:lnTo>
                  <a:lnTo>
                    <a:pt x="615" y="3638"/>
                  </a:lnTo>
                  <a:lnTo>
                    <a:pt x="501" y="4138"/>
                  </a:lnTo>
                  <a:lnTo>
                    <a:pt x="455" y="4638"/>
                  </a:lnTo>
                  <a:lnTo>
                    <a:pt x="1319" y="4638"/>
                  </a:lnTo>
                  <a:lnTo>
                    <a:pt x="1342" y="4297"/>
                  </a:lnTo>
                  <a:lnTo>
                    <a:pt x="1387" y="3956"/>
                  </a:lnTo>
                  <a:lnTo>
                    <a:pt x="1478" y="3592"/>
                  </a:lnTo>
                  <a:lnTo>
                    <a:pt x="1592" y="3228"/>
                  </a:lnTo>
                  <a:lnTo>
                    <a:pt x="1728" y="2842"/>
                  </a:lnTo>
                  <a:lnTo>
                    <a:pt x="1888" y="2455"/>
                  </a:lnTo>
                  <a:lnTo>
                    <a:pt x="2069" y="2092"/>
                  </a:lnTo>
                  <a:lnTo>
                    <a:pt x="2274" y="1728"/>
                  </a:lnTo>
                  <a:lnTo>
                    <a:pt x="2479" y="1410"/>
                  </a:lnTo>
                  <a:lnTo>
                    <a:pt x="2683" y="1114"/>
                  </a:lnTo>
                  <a:lnTo>
                    <a:pt x="2888" y="864"/>
                  </a:lnTo>
                  <a:lnTo>
                    <a:pt x="3092" y="660"/>
                  </a:lnTo>
                  <a:lnTo>
                    <a:pt x="31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8486;p116">
              <a:extLst>
                <a:ext uri="{FF2B5EF4-FFF2-40B4-BE49-F238E27FC236}">
                  <a16:creationId xmlns:a16="http://schemas.microsoft.com/office/drawing/2014/main" id="{F87A9F8E-8D50-CA19-5848-7885D593AF5A}"/>
                </a:ext>
              </a:extLst>
            </p:cNvPr>
            <p:cNvSpPr/>
            <p:nvPr/>
          </p:nvSpPr>
          <p:spPr>
            <a:xfrm>
              <a:off x="3181150" y="2893300"/>
              <a:ext cx="76750" cy="119375"/>
            </a:xfrm>
            <a:custGeom>
              <a:avLst/>
              <a:gdLst/>
              <a:ahLst/>
              <a:cxnLst/>
              <a:rect l="l" t="t" r="r" b="b"/>
              <a:pathLst>
                <a:path w="3070" h="4775" extrusionOk="0">
                  <a:moveTo>
                    <a:pt x="1773" y="705"/>
                  </a:moveTo>
                  <a:lnTo>
                    <a:pt x="1887" y="750"/>
                  </a:lnTo>
                  <a:lnTo>
                    <a:pt x="1978" y="796"/>
                  </a:lnTo>
                  <a:lnTo>
                    <a:pt x="2046" y="864"/>
                  </a:lnTo>
                  <a:lnTo>
                    <a:pt x="2114" y="932"/>
                  </a:lnTo>
                  <a:lnTo>
                    <a:pt x="2160" y="1023"/>
                  </a:lnTo>
                  <a:lnTo>
                    <a:pt x="2183" y="1137"/>
                  </a:lnTo>
                  <a:lnTo>
                    <a:pt x="2183" y="1250"/>
                  </a:lnTo>
                  <a:lnTo>
                    <a:pt x="2160" y="1387"/>
                  </a:lnTo>
                  <a:lnTo>
                    <a:pt x="2137" y="1501"/>
                  </a:lnTo>
                  <a:lnTo>
                    <a:pt x="2092" y="1591"/>
                  </a:lnTo>
                  <a:lnTo>
                    <a:pt x="2001" y="1682"/>
                  </a:lnTo>
                  <a:lnTo>
                    <a:pt x="1933" y="1751"/>
                  </a:lnTo>
                  <a:lnTo>
                    <a:pt x="1819" y="1796"/>
                  </a:lnTo>
                  <a:lnTo>
                    <a:pt x="1705" y="1819"/>
                  </a:lnTo>
                  <a:lnTo>
                    <a:pt x="1592" y="1842"/>
                  </a:lnTo>
                  <a:lnTo>
                    <a:pt x="1478" y="1819"/>
                  </a:lnTo>
                  <a:lnTo>
                    <a:pt x="1364" y="1796"/>
                  </a:lnTo>
                  <a:lnTo>
                    <a:pt x="1273" y="1751"/>
                  </a:lnTo>
                  <a:lnTo>
                    <a:pt x="1205" y="1682"/>
                  </a:lnTo>
                  <a:lnTo>
                    <a:pt x="1137" y="1591"/>
                  </a:lnTo>
                  <a:lnTo>
                    <a:pt x="1092" y="1501"/>
                  </a:lnTo>
                  <a:lnTo>
                    <a:pt x="1069" y="1387"/>
                  </a:lnTo>
                  <a:lnTo>
                    <a:pt x="1069" y="1273"/>
                  </a:lnTo>
                  <a:lnTo>
                    <a:pt x="1092" y="1137"/>
                  </a:lnTo>
                  <a:lnTo>
                    <a:pt x="1114" y="1023"/>
                  </a:lnTo>
                  <a:lnTo>
                    <a:pt x="1160" y="932"/>
                  </a:lnTo>
                  <a:lnTo>
                    <a:pt x="1228" y="864"/>
                  </a:lnTo>
                  <a:lnTo>
                    <a:pt x="1319" y="796"/>
                  </a:lnTo>
                  <a:lnTo>
                    <a:pt x="1432" y="750"/>
                  </a:lnTo>
                  <a:lnTo>
                    <a:pt x="1546" y="705"/>
                  </a:lnTo>
                  <a:close/>
                  <a:moveTo>
                    <a:pt x="1569" y="2546"/>
                  </a:moveTo>
                  <a:lnTo>
                    <a:pt x="1705" y="2569"/>
                  </a:lnTo>
                  <a:lnTo>
                    <a:pt x="1819" y="2592"/>
                  </a:lnTo>
                  <a:lnTo>
                    <a:pt x="1933" y="2660"/>
                  </a:lnTo>
                  <a:lnTo>
                    <a:pt x="2024" y="2751"/>
                  </a:lnTo>
                  <a:lnTo>
                    <a:pt x="2114" y="2864"/>
                  </a:lnTo>
                  <a:lnTo>
                    <a:pt x="2160" y="2978"/>
                  </a:lnTo>
                  <a:lnTo>
                    <a:pt x="2183" y="3115"/>
                  </a:lnTo>
                  <a:lnTo>
                    <a:pt x="2183" y="3274"/>
                  </a:lnTo>
                  <a:lnTo>
                    <a:pt x="2160" y="3456"/>
                  </a:lnTo>
                  <a:lnTo>
                    <a:pt x="2137" y="3615"/>
                  </a:lnTo>
                  <a:lnTo>
                    <a:pt x="2069" y="3751"/>
                  </a:lnTo>
                  <a:lnTo>
                    <a:pt x="1978" y="3865"/>
                  </a:lnTo>
                  <a:lnTo>
                    <a:pt x="1864" y="3933"/>
                  </a:lnTo>
                  <a:lnTo>
                    <a:pt x="1773" y="4001"/>
                  </a:lnTo>
                  <a:lnTo>
                    <a:pt x="1637" y="4047"/>
                  </a:lnTo>
                  <a:lnTo>
                    <a:pt x="1364" y="4047"/>
                  </a:lnTo>
                  <a:lnTo>
                    <a:pt x="1251" y="4001"/>
                  </a:lnTo>
                  <a:lnTo>
                    <a:pt x="1137" y="3933"/>
                  </a:lnTo>
                  <a:lnTo>
                    <a:pt x="1046" y="3842"/>
                  </a:lnTo>
                  <a:lnTo>
                    <a:pt x="955" y="3728"/>
                  </a:lnTo>
                  <a:lnTo>
                    <a:pt x="910" y="3592"/>
                  </a:lnTo>
                  <a:lnTo>
                    <a:pt x="887" y="3456"/>
                  </a:lnTo>
                  <a:lnTo>
                    <a:pt x="887" y="3274"/>
                  </a:lnTo>
                  <a:lnTo>
                    <a:pt x="887" y="3137"/>
                  </a:lnTo>
                  <a:lnTo>
                    <a:pt x="932" y="3024"/>
                  </a:lnTo>
                  <a:lnTo>
                    <a:pt x="1001" y="2887"/>
                  </a:lnTo>
                  <a:lnTo>
                    <a:pt x="1069" y="2774"/>
                  </a:lnTo>
                  <a:lnTo>
                    <a:pt x="1160" y="2683"/>
                  </a:lnTo>
                  <a:lnTo>
                    <a:pt x="1273" y="2614"/>
                  </a:lnTo>
                  <a:lnTo>
                    <a:pt x="1410" y="2569"/>
                  </a:lnTo>
                  <a:lnTo>
                    <a:pt x="1569" y="2546"/>
                  </a:lnTo>
                  <a:close/>
                  <a:moveTo>
                    <a:pt x="1364" y="0"/>
                  </a:moveTo>
                  <a:lnTo>
                    <a:pt x="1092" y="68"/>
                  </a:lnTo>
                  <a:lnTo>
                    <a:pt x="841" y="182"/>
                  </a:lnTo>
                  <a:lnTo>
                    <a:pt x="728" y="250"/>
                  </a:lnTo>
                  <a:lnTo>
                    <a:pt x="637" y="341"/>
                  </a:lnTo>
                  <a:lnTo>
                    <a:pt x="455" y="523"/>
                  </a:lnTo>
                  <a:lnTo>
                    <a:pt x="341" y="728"/>
                  </a:lnTo>
                  <a:lnTo>
                    <a:pt x="250" y="955"/>
                  </a:lnTo>
                  <a:lnTo>
                    <a:pt x="228" y="1205"/>
                  </a:lnTo>
                  <a:lnTo>
                    <a:pt x="228" y="1341"/>
                  </a:lnTo>
                  <a:lnTo>
                    <a:pt x="250" y="1501"/>
                  </a:lnTo>
                  <a:lnTo>
                    <a:pt x="296" y="1637"/>
                  </a:lnTo>
                  <a:lnTo>
                    <a:pt x="341" y="1773"/>
                  </a:lnTo>
                  <a:lnTo>
                    <a:pt x="432" y="1887"/>
                  </a:lnTo>
                  <a:lnTo>
                    <a:pt x="546" y="2001"/>
                  </a:lnTo>
                  <a:lnTo>
                    <a:pt x="682" y="2092"/>
                  </a:lnTo>
                  <a:lnTo>
                    <a:pt x="841" y="2160"/>
                  </a:lnTo>
                  <a:lnTo>
                    <a:pt x="637" y="2273"/>
                  </a:lnTo>
                  <a:lnTo>
                    <a:pt x="478" y="2387"/>
                  </a:lnTo>
                  <a:lnTo>
                    <a:pt x="341" y="2501"/>
                  </a:lnTo>
                  <a:lnTo>
                    <a:pt x="205" y="2660"/>
                  </a:lnTo>
                  <a:lnTo>
                    <a:pt x="114" y="2819"/>
                  </a:lnTo>
                  <a:lnTo>
                    <a:pt x="46" y="3001"/>
                  </a:lnTo>
                  <a:lnTo>
                    <a:pt x="23" y="3160"/>
                  </a:lnTo>
                  <a:lnTo>
                    <a:pt x="0" y="3365"/>
                  </a:lnTo>
                  <a:lnTo>
                    <a:pt x="0" y="3524"/>
                  </a:lnTo>
                  <a:lnTo>
                    <a:pt x="0" y="3683"/>
                  </a:lnTo>
                  <a:lnTo>
                    <a:pt x="46" y="3842"/>
                  </a:lnTo>
                  <a:lnTo>
                    <a:pt x="91" y="3978"/>
                  </a:lnTo>
                  <a:lnTo>
                    <a:pt x="159" y="4115"/>
                  </a:lnTo>
                  <a:lnTo>
                    <a:pt x="228" y="4228"/>
                  </a:lnTo>
                  <a:lnTo>
                    <a:pt x="319" y="4342"/>
                  </a:lnTo>
                  <a:lnTo>
                    <a:pt x="432" y="4433"/>
                  </a:lnTo>
                  <a:lnTo>
                    <a:pt x="660" y="4592"/>
                  </a:lnTo>
                  <a:lnTo>
                    <a:pt x="910" y="4706"/>
                  </a:lnTo>
                  <a:lnTo>
                    <a:pt x="1182" y="4751"/>
                  </a:lnTo>
                  <a:lnTo>
                    <a:pt x="1478" y="4774"/>
                  </a:lnTo>
                  <a:lnTo>
                    <a:pt x="1819" y="4751"/>
                  </a:lnTo>
                  <a:lnTo>
                    <a:pt x="1955" y="4729"/>
                  </a:lnTo>
                  <a:lnTo>
                    <a:pt x="2114" y="4683"/>
                  </a:lnTo>
                  <a:lnTo>
                    <a:pt x="2251" y="4615"/>
                  </a:lnTo>
                  <a:lnTo>
                    <a:pt x="2365" y="4547"/>
                  </a:lnTo>
                  <a:lnTo>
                    <a:pt x="2501" y="4479"/>
                  </a:lnTo>
                  <a:lnTo>
                    <a:pt x="2615" y="4365"/>
                  </a:lnTo>
                  <a:lnTo>
                    <a:pt x="2706" y="4274"/>
                  </a:lnTo>
                  <a:lnTo>
                    <a:pt x="2796" y="4160"/>
                  </a:lnTo>
                  <a:lnTo>
                    <a:pt x="2887" y="4024"/>
                  </a:lnTo>
                  <a:lnTo>
                    <a:pt x="2933" y="3910"/>
                  </a:lnTo>
                  <a:lnTo>
                    <a:pt x="3001" y="3774"/>
                  </a:lnTo>
                  <a:lnTo>
                    <a:pt x="3024" y="3637"/>
                  </a:lnTo>
                  <a:lnTo>
                    <a:pt x="3069" y="3319"/>
                  </a:lnTo>
                  <a:lnTo>
                    <a:pt x="3069" y="3137"/>
                  </a:lnTo>
                  <a:lnTo>
                    <a:pt x="3047" y="2955"/>
                  </a:lnTo>
                  <a:lnTo>
                    <a:pt x="2978" y="2774"/>
                  </a:lnTo>
                  <a:lnTo>
                    <a:pt x="2910" y="2614"/>
                  </a:lnTo>
                  <a:lnTo>
                    <a:pt x="2796" y="2478"/>
                  </a:lnTo>
                  <a:lnTo>
                    <a:pt x="2660" y="2364"/>
                  </a:lnTo>
                  <a:lnTo>
                    <a:pt x="2524" y="2251"/>
                  </a:lnTo>
                  <a:lnTo>
                    <a:pt x="2342" y="2160"/>
                  </a:lnTo>
                  <a:lnTo>
                    <a:pt x="2478" y="2092"/>
                  </a:lnTo>
                  <a:lnTo>
                    <a:pt x="2615" y="2001"/>
                  </a:lnTo>
                  <a:lnTo>
                    <a:pt x="2728" y="1887"/>
                  </a:lnTo>
                  <a:lnTo>
                    <a:pt x="2842" y="1773"/>
                  </a:lnTo>
                  <a:lnTo>
                    <a:pt x="2910" y="1637"/>
                  </a:lnTo>
                  <a:lnTo>
                    <a:pt x="2978" y="1501"/>
                  </a:lnTo>
                  <a:lnTo>
                    <a:pt x="3001" y="1364"/>
                  </a:lnTo>
                  <a:lnTo>
                    <a:pt x="3024" y="1205"/>
                  </a:lnTo>
                  <a:lnTo>
                    <a:pt x="3024" y="955"/>
                  </a:lnTo>
                  <a:lnTo>
                    <a:pt x="2956" y="728"/>
                  </a:lnTo>
                  <a:lnTo>
                    <a:pt x="2865" y="523"/>
                  </a:lnTo>
                  <a:lnTo>
                    <a:pt x="2706" y="341"/>
                  </a:lnTo>
                  <a:lnTo>
                    <a:pt x="2615" y="250"/>
                  </a:lnTo>
                  <a:lnTo>
                    <a:pt x="2501" y="182"/>
                  </a:lnTo>
                  <a:lnTo>
                    <a:pt x="2387" y="114"/>
                  </a:lnTo>
                  <a:lnTo>
                    <a:pt x="2274" y="68"/>
                  </a:lnTo>
                  <a:lnTo>
                    <a:pt x="200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8487;p116">
              <a:extLst>
                <a:ext uri="{FF2B5EF4-FFF2-40B4-BE49-F238E27FC236}">
                  <a16:creationId xmlns:a16="http://schemas.microsoft.com/office/drawing/2014/main" id="{5CA01F11-9E04-4DB2-5C1A-D0296EC6F68B}"/>
                </a:ext>
              </a:extLst>
            </p:cNvPr>
            <p:cNvSpPr/>
            <p:nvPr/>
          </p:nvSpPr>
          <p:spPr>
            <a:xfrm>
              <a:off x="3275475" y="2988200"/>
              <a:ext cx="23325" cy="22750"/>
            </a:xfrm>
            <a:custGeom>
              <a:avLst/>
              <a:gdLst/>
              <a:ahLst/>
              <a:cxnLst/>
              <a:rect l="l" t="t" r="r" b="b"/>
              <a:pathLst>
                <a:path w="933" h="910" extrusionOk="0">
                  <a:moveTo>
                    <a:pt x="46" y="1"/>
                  </a:moveTo>
                  <a:lnTo>
                    <a:pt x="1" y="910"/>
                  </a:lnTo>
                  <a:lnTo>
                    <a:pt x="888" y="910"/>
                  </a:lnTo>
                  <a:lnTo>
                    <a:pt x="9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8488;p116">
              <a:extLst>
                <a:ext uri="{FF2B5EF4-FFF2-40B4-BE49-F238E27FC236}">
                  <a16:creationId xmlns:a16="http://schemas.microsoft.com/office/drawing/2014/main" id="{D21883E0-E47C-47E2-DF5C-423DA18ECBC7}"/>
                </a:ext>
              </a:extLst>
            </p:cNvPr>
            <p:cNvSpPr/>
            <p:nvPr/>
          </p:nvSpPr>
          <p:spPr>
            <a:xfrm>
              <a:off x="3318675" y="2893300"/>
              <a:ext cx="76750" cy="119375"/>
            </a:xfrm>
            <a:custGeom>
              <a:avLst/>
              <a:gdLst/>
              <a:ahLst/>
              <a:cxnLst/>
              <a:rect l="l" t="t" r="r" b="b"/>
              <a:pathLst>
                <a:path w="3070" h="4775" extrusionOk="0">
                  <a:moveTo>
                    <a:pt x="1615" y="728"/>
                  </a:moveTo>
                  <a:lnTo>
                    <a:pt x="1683" y="750"/>
                  </a:lnTo>
                  <a:lnTo>
                    <a:pt x="1774" y="750"/>
                  </a:lnTo>
                  <a:lnTo>
                    <a:pt x="1842" y="796"/>
                  </a:lnTo>
                  <a:lnTo>
                    <a:pt x="1887" y="841"/>
                  </a:lnTo>
                  <a:lnTo>
                    <a:pt x="1956" y="909"/>
                  </a:lnTo>
                  <a:lnTo>
                    <a:pt x="2001" y="1000"/>
                  </a:lnTo>
                  <a:lnTo>
                    <a:pt x="2047" y="1114"/>
                  </a:lnTo>
                  <a:lnTo>
                    <a:pt x="2092" y="1250"/>
                  </a:lnTo>
                  <a:lnTo>
                    <a:pt x="2115" y="1432"/>
                  </a:lnTo>
                  <a:lnTo>
                    <a:pt x="2115" y="1682"/>
                  </a:lnTo>
                  <a:lnTo>
                    <a:pt x="2115" y="2387"/>
                  </a:lnTo>
                  <a:lnTo>
                    <a:pt x="2047" y="3092"/>
                  </a:lnTo>
                  <a:lnTo>
                    <a:pt x="2001" y="3342"/>
                  </a:lnTo>
                  <a:lnTo>
                    <a:pt x="1956" y="3546"/>
                  </a:lnTo>
                  <a:lnTo>
                    <a:pt x="1910" y="3683"/>
                  </a:lnTo>
                  <a:lnTo>
                    <a:pt x="1865" y="3774"/>
                  </a:lnTo>
                  <a:lnTo>
                    <a:pt x="1797" y="3865"/>
                  </a:lnTo>
                  <a:lnTo>
                    <a:pt x="1751" y="3933"/>
                  </a:lnTo>
                  <a:lnTo>
                    <a:pt x="1615" y="4001"/>
                  </a:lnTo>
                  <a:lnTo>
                    <a:pt x="1456" y="4024"/>
                  </a:lnTo>
                  <a:lnTo>
                    <a:pt x="1296" y="4001"/>
                  </a:lnTo>
                  <a:lnTo>
                    <a:pt x="1228" y="3978"/>
                  </a:lnTo>
                  <a:lnTo>
                    <a:pt x="1160" y="3933"/>
                  </a:lnTo>
                  <a:lnTo>
                    <a:pt x="1115" y="3865"/>
                  </a:lnTo>
                  <a:lnTo>
                    <a:pt x="1046" y="3774"/>
                  </a:lnTo>
                  <a:lnTo>
                    <a:pt x="1001" y="3660"/>
                  </a:lnTo>
                  <a:lnTo>
                    <a:pt x="978" y="3524"/>
                  </a:lnTo>
                  <a:lnTo>
                    <a:pt x="955" y="3342"/>
                  </a:lnTo>
                  <a:lnTo>
                    <a:pt x="933" y="3069"/>
                  </a:lnTo>
                  <a:lnTo>
                    <a:pt x="955" y="2387"/>
                  </a:lnTo>
                  <a:lnTo>
                    <a:pt x="1001" y="1682"/>
                  </a:lnTo>
                  <a:lnTo>
                    <a:pt x="1046" y="1410"/>
                  </a:lnTo>
                  <a:lnTo>
                    <a:pt x="1092" y="1205"/>
                  </a:lnTo>
                  <a:lnTo>
                    <a:pt x="1137" y="1091"/>
                  </a:lnTo>
                  <a:lnTo>
                    <a:pt x="1205" y="978"/>
                  </a:lnTo>
                  <a:lnTo>
                    <a:pt x="1251" y="909"/>
                  </a:lnTo>
                  <a:lnTo>
                    <a:pt x="1319" y="841"/>
                  </a:lnTo>
                  <a:lnTo>
                    <a:pt x="1456" y="750"/>
                  </a:lnTo>
                  <a:lnTo>
                    <a:pt x="1615" y="728"/>
                  </a:lnTo>
                  <a:close/>
                  <a:moveTo>
                    <a:pt x="1478" y="0"/>
                  </a:moveTo>
                  <a:lnTo>
                    <a:pt x="1319" y="23"/>
                  </a:lnTo>
                  <a:lnTo>
                    <a:pt x="1183" y="68"/>
                  </a:lnTo>
                  <a:lnTo>
                    <a:pt x="1046" y="114"/>
                  </a:lnTo>
                  <a:lnTo>
                    <a:pt x="910" y="182"/>
                  </a:lnTo>
                  <a:lnTo>
                    <a:pt x="774" y="250"/>
                  </a:lnTo>
                  <a:lnTo>
                    <a:pt x="660" y="364"/>
                  </a:lnTo>
                  <a:lnTo>
                    <a:pt x="569" y="478"/>
                  </a:lnTo>
                  <a:lnTo>
                    <a:pt x="455" y="637"/>
                  </a:lnTo>
                  <a:lnTo>
                    <a:pt x="342" y="796"/>
                  </a:lnTo>
                  <a:lnTo>
                    <a:pt x="251" y="1000"/>
                  </a:lnTo>
                  <a:lnTo>
                    <a:pt x="183" y="1228"/>
                  </a:lnTo>
                  <a:lnTo>
                    <a:pt x="114" y="1478"/>
                  </a:lnTo>
                  <a:lnTo>
                    <a:pt x="69" y="1751"/>
                  </a:lnTo>
                  <a:lnTo>
                    <a:pt x="23" y="2046"/>
                  </a:lnTo>
                  <a:lnTo>
                    <a:pt x="1" y="2364"/>
                  </a:lnTo>
                  <a:lnTo>
                    <a:pt x="1" y="2705"/>
                  </a:lnTo>
                  <a:lnTo>
                    <a:pt x="1" y="3001"/>
                  </a:lnTo>
                  <a:lnTo>
                    <a:pt x="23" y="3274"/>
                  </a:lnTo>
                  <a:lnTo>
                    <a:pt x="46" y="3524"/>
                  </a:lnTo>
                  <a:lnTo>
                    <a:pt x="114" y="3728"/>
                  </a:lnTo>
                  <a:lnTo>
                    <a:pt x="160" y="3933"/>
                  </a:lnTo>
                  <a:lnTo>
                    <a:pt x="251" y="4115"/>
                  </a:lnTo>
                  <a:lnTo>
                    <a:pt x="342" y="4251"/>
                  </a:lnTo>
                  <a:lnTo>
                    <a:pt x="433" y="4365"/>
                  </a:lnTo>
                  <a:lnTo>
                    <a:pt x="546" y="4479"/>
                  </a:lnTo>
                  <a:lnTo>
                    <a:pt x="660" y="4569"/>
                  </a:lnTo>
                  <a:lnTo>
                    <a:pt x="796" y="4638"/>
                  </a:lnTo>
                  <a:lnTo>
                    <a:pt x="933" y="4706"/>
                  </a:lnTo>
                  <a:lnTo>
                    <a:pt x="1092" y="4751"/>
                  </a:lnTo>
                  <a:lnTo>
                    <a:pt x="1251" y="4774"/>
                  </a:lnTo>
                  <a:lnTo>
                    <a:pt x="1569" y="4774"/>
                  </a:lnTo>
                  <a:lnTo>
                    <a:pt x="1728" y="4751"/>
                  </a:lnTo>
                  <a:lnTo>
                    <a:pt x="1887" y="4706"/>
                  </a:lnTo>
                  <a:lnTo>
                    <a:pt x="2024" y="4660"/>
                  </a:lnTo>
                  <a:lnTo>
                    <a:pt x="2160" y="4592"/>
                  </a:lnTo>
                  <a:lnTo>
                    <a:pt x="2274" y="4501"/>
                  </a:lnTo>
                  <a:lnTo>
                    <a:pt x="2388" y="4410"/>
                  </a:lnTo>
                  <a:lnTo>
                    <a:pt x="2501" y="4297"/>
                  </a:lnTo>
                  <a:lnTo>
                    <a:pt x="2615" y="4138"/>
                  </a:lnTo>
                  <a:lnTo>
                    <a:pt x="2706" y="3956"/>
                  </a:lnTo>
                  <a:lnTo>
                    <a:pt x="2797" y="3751"/>
                  </a:lnTo>
                  <a:lnTo>
                    <a:pt x="2888" y="3524"/>
                  </a:lnTo>
                  <a:lnTo>
                    <a:pt x="2933" y="3274"/>
                  </a:lnTo>
                  <a:lnTo>
                    <a:pt x="3001" y="3001"/>
                  </a:lnTo>
                  <a:lnTo>
                    <a:pt x="3024" y="2705"/>
                  </a:lnTo>
                  <a:lnTo>
                    <a:pt x="3047" y="2387"/>
                  </a:lnTo>
                  <a:lnTo>
                    <a:pt x="3070" y="2069"/>
                  </a:lnTo>
                  <a:lnTo>
                    <a:pt x="3047" y="1773"/>
                  </a:lnTo>
                  <a:lnTo>
                    <a:pt x="3024" y="1501"/>
                  </a:lnTo>
                  <a:lnTo>
                    <a:pt x="3001" y="1250"/>
                  </a:lnTo>
                  <a:lnTo>
                    <a:pt x="2933" y="1023"/>
                  </a:lnTo>
                  <a:lnTo>
                    <a:pt x="2865" y="819"/>
                  </a:lnTo>
                  <a:lnTo>
                    <a:pt x="2797" y="637"/>
                  </a:lnTo>
                  <a:lnTo>
                    <a:pt x="2683" y="478"/>
                  </a:lnTo>
                  <a:lnTo>
                    <a:pt x="2592" y="364"/>
                  </a:lnTo>
                  <a:lnTo>
                    <a:pt x="2501" y="273"/>
                  </a:lnTo>
                  <a:lnTo>
                    <a:pt x="2365" y="182"/>
                  </a:lnTo>
                  <a:lnTo>
                    <a:pt x="2251" y="114"/>
                  </a:lnTo>
                  <a:lnTo>
                    <a:pt x="2115" y="68"/>
                  </a:lnTo>
                  <a:lnTo>
                    <a:pt x="1978" y="23"/>
                  </a:lnTo>
                  <a:lnTo>
                    <a:pt x="18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8489;p116">
              <a:extLst>
                <a:ext uri="{FF2B5EF4-FFF2-40B4-BE49-F238E27FC236}">
                  <a16:creationId xmlns:a16="http://schemas.microsoft.com/office/drawing/2014/main" id="{2CCF70BE-B1D2-4995-EA44-2B5711377583}"/>
                </a:ext>
              </a:extLst>
            </p:cNvPr>
            <p:cNvSpPr/>
            <p:nvPr/>
          </p:nvSpPr>
          <p:spPr>
            <a:xfrm>
              <a:off x="3409600" y="2893300"/>
              <a:ext cx="76750" cy="119375"/>
            </a:xfrm>
            <a:custGeom>
              <a:avLst/>
              <a:gdLst/>
              <a:ahLst/>
              <a:cxnLst/>
              <a:rect l="l" t="t" r="r" b="b"/>
              <a:pathLst>
                <a:path w="3070" h="4775" extrusionOk="0">
                  <a:moveTo>
                    <a:pt x="1615" y="728"/>
                  </a:moveTo>
                  <a:lnTo>
                    <a:pt x="1706" y="750"/>
                  </a:lnTo>
                  <a:lnTo>
                    <a:pt x="1774" y="750"/>
                  </a:lnTo>
                  <a:lnTo>
                    <a:pt x="1842" y="796"/>
                  </a:lnTo>
                  <a:lnTo>
                    <a:pt x="1910" y="841"/>
                  </a:lnTo>
                  <a:lnTo>
                    <a:pt x="1956" y="909"/>
                  </a:lnTo>
                  <a:lnTo>
                    <a:pt x="2001" y="1000"/>
                  </a:lnTo>
                  <a:lnTo>
                    <a:pt x="2047" y="1114"/>
                  </a:lnTo>
                  <a:lnTo>
                    <a:pt x="2092" y="1250"/>
                  </a:lnTo>
                  <a:lnTo>
                    <a:pt x="2115" y="1432"/>
                  </a:lnTo>
                  <a:lnTo>
                    <a:pt x="2138" y="1682"/>
                  </a:lnTo>
                  <a:lnTo>
                    <a:pt x="2115" y="2387"/>
                  </a:lnTo>
                  <a:lnTo>
                    <a:pt x="2047" y="3092"/>
                  </a:lnTo>
                  <a:lnTo>
                    <a:pt x="2024" y="3342"/>
                  </a:lnTo>
                  <a:lnTo>
                    <a:pt x="1956" y="3546"/>
                  </a:lnTo>
                  <a:lnTo>
                    <a:pt x="1910" y="3683"/>
                  </a:lnTo>
                  <a:lnTo>
                    <a:pt x="1865" y="3774"/>
                  </a:lnTo>
                  <a:lnTo>
                    <a:pt x="1819" y="3865"/>
                  </a:lnTo>
                  <a:lnTo>
                    <a:pt x="1751" y="3933"/>
                  </a:lnTo>
                  <a:lnTo>
                    <a:pt x="1615" y="4001"/>
                  </a:lnTo>
                  <a:lnTo>
                    <a:pt x="1456" y="4024"/>
                  </a:lnTo>
                  <a:lnTo>
                    <a:pt x="1297" y="4001"/>
                  </a:lnTo>
                  <a:lnTo>
                    <a:pt x="1228" y="3978"/>
                  </a:lnTo>
                  <a:lnTo>
                    <a:pt x="1160" y="3933"/>
                  </a:lnTo>
                  <a:lnTo>
                    <a:pt x="1115" y="3865"/>
                  </a:lnTo>
                  <a:lnTo>
                    <a:pt x="1069" y="3774"/>
                  </a:lnTo>
                  <a:lnTo>
                    <a:pt x="1024" y="3660"/>
                  </a:lnTo>
                  <a:lnTo>
                    <a:pt x="978" y="3524"/>
                  </a:lnTo>
                  <a:lnTo>
                    <a:pt x="956" y="3342"/>
                  </a:lnTo>
                  <a:lnTo>
                    <a:pt x="933" y="3069"/>
                  </a:lnTo>
                  <a:lnTo>
                    <a:pt x="956" y="2387"/>
                  </a:lnTo>
                  <a:lnTo>
                    <a:pt x="1001" y="1682"/>
                  </a:lnTo>
                  <a:lnTo>
                    <a:pt x="1047" y="1410"/>
                  </a:lnTo>
                  <a:lnTo>
                    <a:pt x="1115" y="1205"/>
                  </a:lnTo>
                  <a:lnTo>
                    <a:pt x="1137" y="1091"/>
                  </a:lnTo>
                  <a:lnTo>
                    <a:pt x="1206" y="978"/>
                  </a:lnTo>
                  <a:lnTo>
                    <a:pt x="1251" y="909"/>
                  </a:lnTo>
                  <a:lnTo>
                    <a:pt x="1319" y="841"/>
                  </a:lnTo>
                  <a:lnTo>
                    <a:pt x="1456" y="750"/>
                  </a:lnTo>
                  <a:lnTo>
                    <a:pt x="1615" y="728"/>
                  </a:lnTo>
                  <a:close/>
                  <a:moveTo>
                    <a:pt x="1478" y="0"/>
                  </a:moveTo>
                  <a:lnTo>
                    <a:pt x="1342" y="23"/>
                  </a:lnTo>
                  <a:lnTo>
                    <a:pt x="1183" y="68"/>
                  </a:lnTo>
                  <a:lnTo>
                    <a:pt x="1047" y="114"/>
                  </a:lnTo>
                  <a:lnTo>
                    <a:pt x="910" y="182"/>
                  </a:lnTo>
                  <a:lnTo>
                    <a:pt x="797" y="250"/>
                  </a:lnTo>
                  <a:lnTo>
                    <a:pt x="683" y="364"/>
                  </a:lnTo>
                  <a:lnTo>
                    <a:pt x="569" y="478"/>
                  </a:lnTo>
                  <a:lnTo>
                    <a:pt x="456" y="637"/>
                  </a:lnTo>
                  <a:lnTo>
                    <a:pt x="342" y="796"/>
                  </a:lnTo>
                  <a:lnTo>
                    <a:pt x="251" y="1000"/>
                  </a:lnTo>
                  <a:lnTo>
                    <a:pt x="183" y="1228"/>
                  </a:lnTo>
                  <a:lnTo>
                    <a:pt x="115" y="1478"/>
                  </a:lnTo>
                  <a:lnTo>
                    <a:pt x="69" y="1751"/>
                  </a:lnTo>
                  <a:lnTo>
                    <a:pt x="46" y="2046"/>
                  </a:lnTo>
                  <a:lnTo>
                    <a:pt x="24" y="2364"/>
                  </a:lnTo>
                  <a:lnTo>
                    <a:pt x="1" y="2705"/>
                  </a:lnTo>
                  <a:lnTo>
                    <a:pt x="1" y="3001"/>
                  </a:lnTo>
                  <a:lnTo>
                    <a:pt x="24" y="3274"/>
                  </a:lnTo>
                  <a:lnTo>
                    <a:pt x="69" y="3524"/>
                  </a:lnTo>
                  <a:lnTo>
                    <a:pt x="115" y="3728"/>
                  </a:lnTo>
                  <a:lnTo>
                    <a:pt x="160" y="3933"/>
                  </a:lnTo>
                  <a:lnTo>
                    <a:pt x="251" y="4115"/>
                  </a:lnTo>
                  <a:lnTo>
                    <a:pt x="342" y="4251"/>
                  </a:lnTo>
                  <a:lnTo>
                    <a:pt x="433" y="4365"/>
                  </a:lnTo>
                  <a:lnTo>
                    <a:pt x="546" y="4479"/>
                  </a:lnTo>
                  <a:lnTo>
                    <a:pt x="683" y="4569"/>
                  </a:lnTo>
                  <a:lnTo>
                    <a:pt x="797" y="4638"/>
                  </a:lnTo>
                  <a:lnTo>
                    <a:pt x="933" y="4706"/>
                  </a:lnTo>
                  <a:lnTo>
                    <a:pt x="1092" y="4751"/>
                  </a:lnTo>
                  <a:lnTo>
                    <a:pt x="1251" y="4774"/>
                  </a:lnTo>
                  <a:lnTo>
                    <a:pt x="1569" y="4774"/>
                  </a:lnTo>
                  <a:lnTo>
                    <a:pt x="1729" y="4751"/>
                  </a:lnTo>
                  <a:lnTo>
                    <a:pt x="1888" y="4706"/>
                  </a:lnTo>
                  <a:lnTo>
                    <a:pt x="2024" y="4660"/>
                  </a:lnTo>
                  <a:lnTo>
                    <a:pt x="2160" y="4592"/>
                  </a:lnTo>
                  <a:lnTo>
                    <a:pt x="2274" y="4501"/>
                  </a:lnTo>
                  <a:lnTo>
                    <a:pt x="2388" y="4410"/>
                  </a:lnTo>
                  <a:lnTo>
                    <a:pt x="2501" y="4297"/>
                  </a:lnTo>
                  <a:lnTo>
                    <a:pt x="2615" y="4138"/>
                  </a:lnTo>
                  <a:lnTo>
                    <a:pt x="2729" y="3956"/>
                  </a:lnTo>
                  <a:lnTo>
                    <a:pt x="2797" y="3751"/>
                  </a:lnTo>
                  <a:lnTo>
                    <a:pt x="2888" y="3524"/>
                  </a:lnTo>
                  <a:lnTo>
                    <a:pt x="2956" y="3274"/>
                  </a:lnTo>
                  <a:lnTo>
                    <a:pt x="3002" y="3001"/>
                  </a:lnTo>
                  <a:lnTo>
                    <a:pt x="3024" y="2705"/>
                  </a:lnTo>
                  <a:lnTo>
                    <a:pt x="3047" y="2387"/>
                  </a:lnTo>
                  <a:lnTo>
                    <a:pt x="3070" y="2069"/>
                  </a:lnTo>
                  <a:lnTo>
                    <a:pt x="3070" y="1773"/>
                  </a:lnTo>
                  <a:lnTo>
                    <a:pt x="3047" y="1501"/>
                  </a:lnTo>
                  <a:lnTo>
                    <a:pt x="3002" y="1250"/>
                  </a:lnTo>
                  <a:lnTo>
                    <a:pt x="2956" y="1023"/>
                  </a:lnTo>
                  <a:lnTo>
                    <a:pt x="2888" y="819"/>
                  </a:lnTo>
                  <a:lnTo>
                    <a:pt x="2797" y="637"/>
                  </a:lnTo>
                  <a:lnTo>
                    <a:pt x="2683" y="478"/>
                  </a:lnTo>
                  <a:lnTo>
                    <a:pt x="2592" y="364"/>
                  </a:lnTo>
                  <a:lnTo>
                    <a:pt x="2501" y="273"/>
                  </a:lnTo>
                  <a:lnTo>
                    <a:pt x="2388" y="182"/>
                  </a:lnTo>
                  <a:lnTo>
                    <a:pt x="2251" y="114"/>
                  </a:lnTo>
                  <a:lnTo>
                    <a:pt x="2115" y="68"/>
                  </a:lnTo>
                  <a:lnTo>
                    <a:pt x="1979" y="23"/>
                  </a:lnTo>
                  <a:lnTo>
                    <a:pt x="18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8490;p116">
              <a:extLst>
                <a:ext uri="{FF2B5EF4-FFF2-40B4-BE49-F238E27FC236}">
                  <a16:creationId xmlns:a16="http://schemas.microsoft.com/office/drawing/2014/main" id="{DE512B92-C2BC-3FF3-1351-F4BA95B5F013}"/>
                </a:ext>
              </a:extLst>
            </p:cNvPr>
            <p:cNvSpPr/>
            <p:nvPr/>
          </p:nvSpPr>
          <p:spPr>
            <a:xfrm>
              <a:off x="3592050" y="3192800"/>
              <a:ext cx="271675" cy="264275"/>
            </a:xfrm>
            <a:custGeom>
              <a:avLst/>
              <a:gdLst/>
              <a:ahLst/>
              <a:cxnLst/>
              <a:rect l="l" t="t" r="r" b="b"/>
              <a:pathLst>
                <a:path w="10867" h="10571" extrusionOk="0">
                  <a:moveTo>
                    <a:pt x="2546" y="0"/>
                  </a:moveTo>
                  <a:lnTo>
                    <a:pt x="2319" y="23"/>
                  </a:lnTo>
                  <a:lnTo>
                    <a:pt x="2114" y="46"/>
                  </a:lnTo>
                  <a:lnTo>
                    <a:pt x="1910" y="114"/>
                  </a:lnTo>
                  <a:lnTo>
                    <a:pt x="1705" y="182"/>
                  </a:lnTo>
                  <a:lnTo>
                    <a:pt x="1523" y="273"/>
                  </a:lnTo>
                  <a:lnTo>
                    <a:pt x="1341" y="364"/>
                  </a:lnTo>
                  <a:lnTo>
                    <a:pt x="1159" y="500"/>
                  </a:lnTo>
                  <a:lnTo>
                    <a:pt x="1000" y="637"/>
                  </a:lnTo>
                  <a:lnTo>
                    <a:pt x="864" y="773"/>
                  </a:lnTo>
                  <a:lnTo>
                    <a:pt x="727" y="932"/>
                  </a:lnTo>
                  <a:lnTo>
                    <a:pt x="614" y="1114"/>
                  </a:lnTo>
                  <a:lnTo>
                    <a:pt x="523" y="1296"/>
                  </a:lnTo>
                  <a:lnTo>
                    <a:pt x="455" y="1501"/>
                  </a:lnTo>
                  <a:lnTo>
                    <a:pt x="386" y="1705"/>
                  </a:lnTo>
                  <a:lnTo>
                    <a:pt x="341" y="1910"/>
                  </a:lnTo>
                  <a:lnTo>
                    <a:pt x="318" y="2114"/>
                  </a:lnTo>
                  <a:lnTo>
                    <a:pt x="0" y="8457"/>
                  </a:lnTo>
                  <a:lnTo>
                    <a:pt x="0" y="8661"/>
                  </a:lnTo>
                  <a:lnTo>
                    <a:pt x="23" y="8866"/>
                  </a:lnTo>
                  <a:lnTo>
                    <a:pt x="68" y="9048"/>
                  </a:lnTo>
                  <a:lnTo>
                    <a:pt x="114" y="9230"/>
                  </a:lnTo>
                  <a:lnTo>
                    <a:pt x="205" y="9412"/>
                  </a:lnTo>
                  <a:lnTo>
                    <a:pt x="273" y="9593"/>
                  </a:lnTo>
                  <a:lnTo>
                    <a:pt x="386" y="9753"/>
                  </a:lnTo>
                  <a:lnTo>
                    <a:pt x="500" y="9889"/>
                  </a:lnTo>
                  <a:lnTo>
                    <a:pt x="637" y="10025"/>
                  </a:lnTo>
                  <a:lnTo>
                    <a:pt x="796" y="10162"/>
                  </a:lnTo>
                  <a:lnTo>
                    <a:pt x="955" y="10275"/>
                  </a:lnTo>
                  <a:lnTo>
                    <a:pt x="1114" y="10366"/>
                  </a:lnTo>
                  <a:lnTo>
                    <a:pt x="1296" y="10435"/>
                  </a:lnTo>
                  <a:lnTo>
                    <a:pt x="1478" y="10503"/>
                  </a:lnTo>
                  <a:lnTo>
                    <a:pt x="1682" y="10548"/>
                  </a:lnTo>
                  <a:lnTo>
                    <a:pt x="1887" y="10571"/>
                  </a:lnTo>
                  <a:lnTo>
                    <a:pt x="8343" y="10571"/>
                  </a:lnTo>
                  <a:lnTo>
                    <a:pt x="8570" y="10548"/>
                  </a:lnTo>
                  <a:lnTo>
                    <a:pt x="8775" y="10526"/>
                  </a:lnTo>
                  <a:lnTo>
                    <a:pt x="8979" y="10457"/>
                  </a:lnTo>
                  <a:lnTo>
                    <a:pt x="9184" y="10389"/>
                  </a:lnTo>
                  <a:lnTo>
                    <a:pt x="9366" y="10298"/>
                  </a:lnTo>
                  <a:lnTo>
                    <a:pt x="9548" y="10207"/>
                  </a:lnTo>
                  <a:lnTo>
                    <a:pt x="9707" y="10071"/>
                  </a:lnTo>
                  <a:lnTo>
                    <a:pt x="9866" y="9934"/>
                  </a:lnTo>
                  <a:lnTo>
                    <a:pt x="10002" y="9798"/>
                  </a:lnTo>
                  <a:lnTo>
                    <a:pt x="10139" y="9639"/>
                  </a:lnTo>
                  <a:lnTo>
                    <a:pt x="10252" y="9457"/>
                  </a:lnTo>
                  <a:lnTo>
                    <a:pt x="10343" y="9275"/>
                  </a:lnTo>
                  <a:lnTo>
                    <a:pt x="10434" y="9093"/>
                  </a:lnTo>
                  <a:lnTo>
                    <a:pt x="10503" y="8889"/>
                  </a:lnTo>
                  <a:lnTo>
                    <a:pt x="10525" y="8661"/>
                  </a:lnTo>
                  <a:lnTo>
                    <a:pt x="10571" y="8457"/>
                  </a:lnTo>
                  <a:lnTo>
                    <a:pt x="10866" y="2114"/>
                  </a:lnTo>
                  <a:lnTo>
                    <a:pt x="10866" y="1910"/>
                  </a:lnTo>
                  <a:lnTo>
                    <a:pt x="10844" y="1728"/>
                  </a:lnTo>
                  <a:lnTo>
                    <a:pt x="10821" y="1523"/>
                  </a:lnTo>
                  <a:lnTo>
                    <a:pt x="10753" y="1342"/>
                  </a:lnTo>
                  <a:lnTo>
                    <a:pt x="10684" y="1160"/>
                  </a:lnTo>
                  <a:lnTo>
                    <a:pt x="10593" y="978"/>
                  </a:lnTo>
                  <a:lnTo>
                    <a:pt x="10480" y="819"/>
                  </a:lnTo>
                  <a:lnTo>
                    <a:pt x="10366" y="682"/>
                  </a:lnTo>
                  <a:lnTo>
                    <a:pt x="10230" y="546"/>
                  </a:lnTo>
                  <a:lnTo>
                    <a:pt x="10093" y="409"/>
                  </a:lnTo>
                  <a:lnTo>
                    <a:pt x="9934" y="319"/>
                  </a:lnTo>
                  <a:lnTo>
                    <a:pt x="9752" y="205"/>
                  </a:lnTo>
                  <a:lnTo>
                    <a:pt x="9570" y="137"/>
                  </a:lnTo>
                  <a:lnTo>
                    <a:pt x="9389" y="68"/>
                  </a:lnTo>
                  <a:lnTo>
                    <a:pt x="9184" y="23"/>
                  </a:lnTo>
                  <a:lnTo>
                    <a:pt x="8979" y="0"/>
                  </a:lnTo>
                  <a:close/>
                </a:path>
              </a:pathLst>
            </a:custGeom>
            <a:solidFill>
              <a:srgbClr val="A8A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8491;p116">
              <a:extLst>
                <a:ext uri="{FF2B5EF4-FFF2-40B4-BE49-F238E27FC236}">
                  <a16:creationId xmlns:a16="http://schemas.microsoft.com/office/drawing/2014/main" id="{B6B28D65-FAB0-3E27-00CD-88A0CF2945AB}"/>
                </a:ext>
              </a:extLst>
            </p:cNvPr>
            <p:cNvSpPr/>
            <p:nvPr/>
          </p:nvSpPr>
          <p:spPr>
            <a:xfrm>
              <a:off x="3592050" y="3192800"/>
              <a:ext cx="271675" cy="264275"/>
            </a:xfrm>
            <a:custGeom>
              <a:avLst/>
              <a:gdLst/>
              <a:ahLst/>
              <a:cxnLst/>
              <a:rect l="l" t="t" r="r" b="b"/>
              <a:pathLst>
                <a:path w="10867" h="10571" fill="none" extrusionOk="0">
                  <a:moveTo>
                    <a:pt x="8866" y="0"/>
                  </a:moveTo>
                  <a:lnTo>
                    <a:pt x="8866" y="0"/>
                  </a:lnTo>
                  <a:lnTo>
                    <a:pt x="8866" y="0"/>
                  </a:lnTo>
                  <a:lnTo>
                    <a:pt x="2546" y="0"/>
                  </a:lnTo>
                  <a:lnTo>
                    <a:pt x="2546" y="0"/>
                  </a:lnTo>
                  <a:lnTo>
                    <a:pt x="2319" y="23"/>
                  </a:lnTo>
                  <a:lnTo>
                    <a:pt x="2114" y="46"/>
                  </a:lnTo>
                  <a:lnTo>
                    <a:pt x="1910" y="114"/>
                  </a:lnTo>
                  <a:lnTo>
                    <a:pt x="1705" y="182"/>
                  </a:lnTo>
                  <a:lnTo>
                    <a:pt x="1523" y="273"/>
                  </a:lnTo>
                  <a:lnTo>
                    <a:pt x="1341" y="364"/>
                  </a:lnTo>
                  <a:lnTo>
                    <a:pt x="1159" y="500"/>
                  </a:lnTo>
                  <a:lnTo>
                    <a:pt x="1000" y="637"/>
                  </a:lnTo>
                  <a:lnTo>
                    <a:pt x="864" y="773"/>
                  </a:lnTo>
                  <a:lnTo>
                    <a:pt x="727" y="932"/>
                  </a:lnTo>
                  <a:lnTo>
                    <a:pt x="614" y="1114"/>
                  </a:lnTo>
                  <a:lnTo>
                    <a:pt x="523" y="1296"/>
                  </a:lnTo>
                  <a:lnTo>
                    <a:pt x="455" y="1501"/>
                  </a:lnTo>
                  <a:lnTo>
                    <a:pt x="386" y="1705"/>
                  </a:lnTo>
                  <a:lnTo>
                    <a:pt x="341" y="1910"/>
                  </a:lnTo>
                  <a:lnTo>
                    <a:pt x="318" y="2114"/>
                  </a:lnTo>
                  <a:lnTo>
                    <a:pt x="0" y="8457"/>
                  </a:lnTo>
                  <a:lnTo>
                    <a:pt x="0" y="8457"/>
                  </a:lnTo>
                  <a:lnTo>
                    <a:pt x="0" y="8661"/>
                  </a:lnTo>
                  <a:lnTo>
                    <a:pt x="23" y="8866"/>
                  </a:lnTo>
                  <a:lnTo>
                    <a:pt x="68" y="9048"/>
                  </a:lnTo>
                  <a:lnTo>
                    <a:pt x="114" y="9230"/>
                  </a:lnTo>
                  <a:lnTo>
                    <a:pt x="205" y="9412"/>
                  </a:lnTo>
                  <a:lnTo>
                    <a:pt x="273" y="9593"/>
                  </a:lnTo>
                  <a:lnTo>
                    <a:pt x="386" y="9753"/>
                  </a:lnTo>
                  <a:lnTo>
                    <a:pt x="500" y="9889"/>
                  </a:lnTo>
                  <a:lnTo>
                    <a:pt x="637" y="10025"/>
                  </a:lnTo>
                  <a:lnTo>
                    <a:pt x="796" y="10162"/>
                  </a:lnTo>
                  <a:lnTo>
                    <a:pt x="955" y="10275"/>
                  </a:lnTo>
                  <a:lnTo>
                    <a:pt x="1114" y="10366"/>
                  </a:lnTo>
                  <a:lnTo>
                    <a:pt x="1296" y="10435"/>
                  </a:lnTo>
                  <a:lnTo>
                    <a:pt x="1478" y="10503"/>
                  </a:lnTo>
                  <a:lnTo>
                    <a:pt x="1682" y="10548"/>
                  </a:lnTo>
                  <a:lnTo>
                    <a:pt x="1887" y="10571"/>
                  </a:lnTo>
                  <a:lnTo>
                    <a:pt x="1887" y="10571"/>
                  </a:lnTo>
                  <a:lnTo>
                    <a:pt x="2001" y="10571"/>
                  </a:lnTo>
                  <a:lnTo>
                    <a:pt x="2001" y="10571"/>
                  </a:lnTo>
                  <a:lnTo>
                    <a:pt x="2023" y="10571"/>
                  </a:lnTo>
                  <a:lnTo>
                    <a:pt x="8343" y="10571"/>
                  </a:lnTo>
                  <a:lnTo>
                    <a:pt x="8343" y="10571"/>
                  </a:lnTo>
                  <a:lnTo>
                    <a:pt x="8570" y="10548"/>
                  </a:lnTo>
                  <a:lnTo>
                    <a:pt x="8775" y="10526"/>
                  </a:lnTo>
                  <a:lnTo>
                    <a:pt x="8979" y="10457"/>
                  </a:lnTo>
                  <a:lnTo>
                    <a:pt x="9184" y="10389"/>
                  </a:lnTo>
                  <a:lnTo>
                    <a:pt x="9366" y="10298"/>
                  </a:lnTo>
                  <a:lnTo>
                    <a:pt x="9548" y="10207"/>
                  </a:lnTo>
                  <a:lnTo>
                    <a:pt x="9707" y="10071"/>
                  </a:lnTo>
                  <a:lnTo>
                    <a:pt x="9866" y="9934"/>
                  </a:lnTo>
                  <a:lnTo>
                    <a:pt x="10002" y="9798"/>
                  </a:lnTo>
                  <a:lnTo>
                    <a:pt x="10139" y="9639"/>
                  </a:lnTo>
                  <a:lnTo>
                    <a:pt x="10252" y="9457"/>
                  </a:lnTo>
                  <a:lnTo>
                    <a:pt x="10343" y="9275"/>
                  </a:lnTo>
                  <a:lnTo>
                    <a:pt x="10434" y="9093"/>
                  </a:lnTo>
                  <a:lnTo>
                    <a:pt x="10503" y="8889"/>
                  </a:lnTo>
                  <a:lnTo>
                    <a:pt x="10525" y="8661"/>
                  </a:lnTo>
                  <a:lnTo>
                    <a:pt x="10571" y="8457"/>
                  </a:lnTo>
                  <a:lnTo>
                    <a:pt x="10866" y="2114"/>
                  </a:lnTo>
                  <a:lnTo>
                    <a:pt x="10866" y="2114"/>
                  </a:lnTo>
                  <a:lnTo>
                    <a:pt x="10866" y="1910"/>
                  </a:lnTo>
                  <a:lnTo>
                    <a:pt x="10844" y="1728"/>
                  </a:lnTo>
                  <a:lnTo>
                    <a:pt x="10821" y="1523"/>
                  </a:lnTo>
                  <a:lnTo>
                    <a:pt x="10753" y="1342"/>
                  </a:lnTo>
                  <a:lnTo>
                    <a:pt x="10684" y="1160"/>
                  </a:lnTo>
                  <a:lnTo>
                    <a:pt x="10593" y="978"/>
                  </a:lnTo>
                  <a:lnTo>
                    <a:pt x="10480" y="819"/>
                  </a:lnTo>
                  <a:lnTo>
                    <a:pt x="10366" y="682"/>
                  </a:lnTo>
                  <a:lnTo>
                    <a:pt x="10230" y="546"/>
                  </a:lnTo>
                  <a:lnTo>
                    <a:pt x="10093" y="409"/>
                  </a:lnTo>
                  <a:lnTo>
                    <a:pt x="9934" y="319"/>
                  </a:lnTo>
                  <a:lnTo>
                    <a:pt x="9752" y="205"/>
                  </a:lnTo>
                  <a:lnTo>
                    <a:pt x="9570" y="137"/>
                  </a:lnTo>
                  <a:lnTo>
                    <a:pt x="9389" y="68"/>
                  </a:lnTo>
                  <a:lnTo>
                    <a:pt x="9184" y="23"/>
                  </a:lnTo>
                  <a:lnTo>
                    <a:pt x="8979" y="0"/>
                  </a:lnTo>
                  <a:lnTo>
                    <a:pt x="8979" y="0"/>
                  </a:lnTo>
                  <a:lnTo>
                    <a:pt x="886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8492;p116">
              <a:extLst>
                <a:ext uri="{FF2B5EF4-FFF2-40B4-BE49-F238E27FC236}">
                  <a16:creationId xmlns:a16="http://schemas.microsoft.com/office/drawing/2014/main" id="{757498F7-2E41-214F-B0F7-CD0B905EA1A4}"/>
                </a:ext>
              </a:extLst>
            </p:cNvPr>
            <p:cNvSpPr/>
            <p:nvPr/>
          </p:nvSpPr>
          <p:spPr>
            <a:xfrm>
              <a:off x="3955200" y="3279175"/>
              <a:ext cx="499575" cy="91525"/>
            </a:xfrm>
            <a:custGeom>
              <a:avLst/>
              <a:gdLst/>
              <a:ahLst/>
              <a:cxnLst/>
              <a:rect l="l" t="t" r="r" b="b"/>
              <a:pathLst>
                <a:path w="19983" h="3661" extrusionOk="0">
                  <a:moveTo>
                    <a:pt x="18232" y="569"/>
                  </a:moveTo>
                  <a:lnTo>
                    <a:pt x="18323" y="592"/>
                  </a:lnTo>
                  <a:lnTo>
                    <a:pt x="18550" y="614"/>
                  </a:lnTo>
                  <a:lnTo>
                    <a:pt x="18755" y="705"/>
                  </a:lnTo>
                  <a:lnTo>
                    <a:pt x="18936" y="819"/>
                  </a:lnTo>
                  <a:lnTo>
                    <a:pt x="19096" y="978"/>
                  </a:lnTo>
                  <a:lnTo>
                    <a:pt x="19209" y="1160"/>
                  </a:lnTo>
                  <a:lnTo>
                    <a:pt x="19300" y="1365"/>
                  </a:lnTo>
                  <a:lnTo>
                    <a:pt x="19346" y="1569"/>
                  </a:lnTo>
                  <a:lnTo>
                    <a:pt x="19368" y="1797"/>
                  </a:lnTo>
                  <a:lnTo>
                    <a:pt x="19323" y="2047"/>
                  </a:lnTo>
                  <a:lnTo>
                    <a:pt x="19232" y="2274"/>
                  </a:lnTo>
                  <a:lnTo>
                    <a:pt x="19118" y="2479"/>
                  </a:lnTo>
                  <a:lnTo>
                    <a:pt x="18959" y="2660"/>
                  </a:lnTo>
                  <a:lnTo>
                    <a:pt x="18777" y="2820"/>
                  </a:lnTo>
                  <a:lnTo>
                    <a:pt x="18550" y="2933"/>
                  </a:lnTo>
                  <a:lnTo>
                    <a:pt x="18323" y="3001"/>
                  </a:lnTo>
                  <a:lnTo>
                    <a:pt x="18073" y="3024"/>
                  </a:lnTo>
                  <a:lnTo>
                    <a:pt x="1751" y="3024"/>
                  </a:lnTo>
                  <a:lnTo>
                    <a:pt x="1523" y="3001"/>
                  </a:lnTo>
                  <a:lnTo>
                    <a:pt x="1296" y="2933"/>
                  </a:lnTo>
                  <a:lnTo>
                    <a:pt x="1114" y="2820"/>
                  </a:lnTo>
                  <a:lnTo>
                    <a:pt x="932" y="2683"/>
                  </a:lnTo>
                  <a:lnTo>
                    <a:pt x="796" y="2479"/>
                  </a:lnTo>
                  <a:lnTo>
                    <a:pt x="682" y="2274"/>
                  </a:lnTo>
                  <a:lnTo>
                    <a:pt x="637" y="2047"/>
                  </a:lnTo>
                  <a:lnTo>
                    <a:pt x="614" y="1819"/>
                  </a:lnTo>
                  <a:lnTo>
                    <a:pt x="659" y="1569"/>
                  </a:lnTo>
                  <a:lnTo>
                    <a:pt x="750" y="1342"/>
                  </a:lnTo>
                  <a:lnTo>
                    <a:pt x="864" y="1137"/>
                  </a:lnTo>
                  <a:lnTo>
                    <a:pt x="1023" y="955"/>
                  </a:lnTo>
                  <a:lnTo>
                    <a:pt x="1205" y="819"/>
                  </a:lnTo>
                  <a:lnTo>
                    <a:pt x="1432" y="705"/>
                  </a:lnTo>
                  <a:lnTo>
                    <a:pt x="1660" y="637"/>
                  </a:lnTo>
                  <a:lnTo>
                    <a:pt x="1910" y="614"/>
                  </a:lnTo>
                  <a:lnTo>
                    <a:pt x="18232" y="569"/>
                  </a:lnTo>
                  <a:close/>
                  <a:moveTo>
                    <a:pt x="1728" y="1"/>
                  </a:moveTo>
                  <a:lnTo>
                    <a:pt x="1546" y="23"/>
                  </a:lnTo>
                  <a:lnTo>
                    <a:pt x="1364" y="92"/>
                  </a:lnTo>
                  <a:lnTo>
                    <a:pt x="1182" y="137"/>
                  </a:lnTo>
                  <a:lnTo>
                    <a:pt x="1023" y="228"/>
                  </a:lnTo>
                  <a:lnTo>
                    <a:pt x="864" y="319"/>
                  </a:lnTo>
                  <a:lnTo>
                    <a:pt x="728" y="410"/>
                  </a:lnTo>
                  <a:lnTo>
                    <a:pt x="591" y="524"/>
                  </a:lnTo>
                  <a:lnTo>
                    <a:pt x="478" y="660"/>
                  </a:lnTo>
                  <a:lnTo>
                    <a:pt x="364" y="796"/>
                  </a:lnTo>
                  <a:lnTo>
                    <a:pt x="273" y="955"/>
                  </a:lnTo>
                  <a:lnTo>
                    <a:pt x="182" y="1115"/>
                  </a:lnTo>
                  <a:lnTo>
                    <a:pt x="114" y="1274"/>
                  </a:lnTo>
                  <a:lnTo>
                    <a:pt x="68" y="1456"/>
                  </a:lnTo>
                  <a:lnTo>
                    <a:pt x="23" y="1637"/>
                  </a:lnTo>
                  <a:lnTo>
                    <a:pt x="23" y="1819"/>
                  </a:lnTo>
                  <a:lnTo>
                    <a:pt x="0" y="1910"/>
                  </a:lnTo>
                  <a:lnTo>
                    <a:pt x="23" y="2092"/>
                  </a:lnTo>
                  <a:lnTo>
                    <a:pt x="46" y="2274"/>
                  </a:lnTo>
                  <a:lnTo>
                    <a:pt x="91" y="2433"/>
                  </a:lnTo>
                  <a:lnTo>
                    <a:pt x="159" y="2592"/>
                  </a:lnTo>
                  <a:lnTo>
                    <a:pt x="228" y="2751"/>
                  </a:lnTo>
                  <a:lnTo>
                    <a:pt x="318" y="2888"/>
                  </a:lnTo>
                  <a:lnTo>
                    <a:pt x="409" y="3024"/>
                  </a:lnTo>
                  <a:lnTo>
                    <a:pt x="523" y="3138"/>
                  </a:lnTo>
                  <a:lnTo>
                    <a:pt x="659" y="3251"/>
                  </a:lnTo>
                  <a:lnTo>
                    <a:pt x="773" y="3365"/>
                  </a:lnTo>
                  <a:lnTo>
                    <a:pt x="932" y="3456"/>
                  </a:lnTo>
                  <a:lnTo>
                    <a:pt x="1069" y="3524"/>
                  </a:lnTo>
                  <a:lnTo>
                    <a:pt x="1228" y="3570"/>
                  </a:lnTo>
                  <a:lnTo>
                    <a:pt x="1410" y="3615"/>
                  </a:lnTo>
                  <a:lnTo>
                    <a:pt x="1569" y="3638"/>
                  </a:lnTo>
                  <a:lnTo>
                    <a:pt x="1751" y="3661"/>
                  </a:lnTo>
                  <a:lnTo>
                    <a:pt x="18073" y="3661"/>
                  </a:lnTo>
                  <a:lnTo>
                    <a:pt x="18255" y="3638"/>
                  </a:lnTo>
                  <a:lnTo>
                    <a:pt x="18436" y="3615"/>
                  </a:lnTo>
                  <a:lnTo>
                    <a:pt x="18618" y="3570"/>
                  </a:lnTo>
                  <a:lnTo>
                    <a:pt x="18800" y="3502"/>
                  </a:lnTo>
                  <a:lnTo>
                    <a:pt x="18959" y="3433"/>
                  </a:lnTo>
                  <a:lnTo>
                    <a:pt x="19096" y="3342"/>
                  </a:lnTo>
                  <a:lnTo>
                    <a:pt x="19255" y="3229"/>
                  </a:lnTo>
                  <a:lnTo>
                    <a:pt x="19391" y="3115"/>
                  </a:lnTo>
                  <a:lnTo>
                    <a:pt x="19505" y="2979"/>
                  </a:lnTo>
                  <a:lnTo>
                    <a:pt x="19618" y="2842"/>
                  </a:lnTo>
                  <a:lnTo>
                    <a:pt x="19709" y="2706"/>
                  </a:lnTo>
                  <a:lnTo>
                    <a:pt x="19800" y="2547"/>
                  </a:lnTo>
                  <a:lnTo>
                    <a:pt x="19869" y="2365"/>
                  </a:lnTo>
                  <a:lnTo>
                    <a:pt x="19914" y="2206"/>
                  </a:lnTo>
                  <a:lnTo>
                    <a:pt x="19959" y="2024"/>
                  </a:lnTo>
                  <a:lnTo>
                    <a:pt x="19982" y="1819"/>
                  </a:lnTo>
                  <a:lnTo>
                    <a:pt x="19982" y="1751"/>
                  </a:lnTo>
                  <a:lnTo>
                    <a:pt x="19959" y="1569"/>
                  </a:lnTo>
                  <a:lnTo>
                    <a:pt x="19937" y="1387"/>
                  </a:lnTo>
                  <a:lnTo>
                    <a:pt x="19891" y="1228"/>
                  </a:lnTo>
                  <a:lnTo>
                    <a:pt x="19846" y="1069"/>
                  </a:lnTo>
                  <a:lnTo>
                    <a:pt x="19755" y="910"/>
                  </a:lnTo>
                  <a:lnTo>
                    <a:pt x="19664" y="774"/>
                  </a:lnTo>
                  <a:lnTo>
                    <a:pt x="19573" y="637"/>
                  </a:lnTo>
                  <a:lnTo>
                    <a:pt x="19459" y="501"/>
                  </a:lnTo>
                  <a:lnTo>
                    <a:pt x="19346" y="387"/>
                  </a:lnTo>
                  <a:lnTo>
                    <a:pt x="19209" y="296"/>
                  </a:lnTo>
                  <a:lnTo>
                    <a:pt x="19050" y="205"/>
                  </a:lnTo>
                  <a:lnTo>
                    <a:pt x="18914" y="137"/>
                  </a:lnTo>
                  <a:lnTo>
                    <a:pt x="18755" y="69"/>
                  </a:lnTo>
                  <a:lnTo>
                    <a:pt x="18573" y="23"/>
                  </a:lnTo>
                  <a:lnTo>
                    <a:pt x="183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8493;p116">
              <a:extLst>
                <a:ext uri="{FF2B5EF4-FFF2-40B4-BE49-F238E27FC236}">
                  <a16:creationId xmlns:a16="http://schemas.microsoft.com/office/drawing/2014/main" id="{D01D6CB6-7A13-4D21-55E2-77A1840B8B91}"/>
                </a:ext>
              </a:extLst>
            </p:cNvPr>
            <p:cNvSpPr/>
            <p:nvPr/>
          </p:nvSpPr>
          <p:spPr>
            <a:xfrm>
              <a:off x="3970525" y="3293375"/>
              <a:ext cx="468900" cy="61425"/>
            </a:xfrm>
            <a:custGeom>
              <a:avLst/>
              <a:gdLst/>
              <a:ahLst/>
              <a:cxnLst/>
              <a:rect l="l" t="t" r="r" b="b"/>
              <a:pathLst>
                <a:path w="18756" h="2457" fill="none" extrusionOk="0">
                  <a:moveTo>
                    <a:pt x="1138" y="2456"/>
                  </a:moveTo>
                  <a:lnTo>
                    <a:pt x="1138" y="2456"/>
                  </a:lnTo>
                  <a:lnTo>
                    <a:pt x="910" y="2433"/>
                  </a:lnTo>
                  <a:lnTo>
                    <a:pt x="683" y="2365"/>
                  </a:lnTo>
                  <a:lnTo>
                    <a:pt x="501" y="2252"/>
                  </a:lnTo>
                  <a:lnTo>
                    <a:pt x="319" y="2115"/>
                  </a:lnTo>
                  <a:lnTo>
                    <a:pt x="319" y="2115"/>
                  </a:lnTo>
                  <a:lnTo>
                    <a:pt x="183" y="1911"/>
                  </a:lnTo>
                  <a:lnTo>
                    <a:pt x="69" y="1706"/>
                  </a:lnTo>
                  <a:lnTo>
                    <a:pt x="24" y="1479"/>
                  </a:lnTo>
                  <a:lnTo>
                    <a:pt x="1" y="1251"/>
                  </a:lnTo>
                  <a:lnTo>
                    <a:pt x="1" y="1251"/>
                  </a:lnTo>
                  <a:lnTo>
                    <a:pt x="46" y="1001"/>
                  </a:lnTo>
                  <a:lnTo>
                    <a:pt x="137" y="774"/>
                  </a:lnTo>
                  <a:lnTo>
                    <a:pt x="251" y="569"/>
                  </a:lnTo>
                  <a:lnTo>
                    <a:pt x="410" y="387"/>
                  </a:lnTo>
                  <a:lnTo>
                    <a:pt x="592" y="251"/>
                  </a:lnTo>
                  <a:lnTo>
                    <a:pt x="819" y="137"/>
                  </a:lnTo>
                  <a:lnTo>
                    <a:pt x="1047" y="69"/>
                  </a:lnTo>
                  <a:lnTo>
                    <a:pt x="1297" y="46"/>
                  </a:lnTo>
                  <a:lnTo>
                    <a:pt x="17619" y="1"/>
                  </a:lnTo>
                  <a:lnTo>
                    <a:pt x="17619" y="1"/>
                  </a:lnTo>
                  <a:lnTo>
                    <a:pt x="17619" y="1"/>
                  </a:lnTo>
                  <a:lnTo>
                    <a:pt x="17619" y="1"/>
                  </a:lnTo>
                  <a:lnTo>
                    <a:pt x="17710" y="24"/>
                  </a:lnTo>
                  <a:lnTo>
                    <a:pt x="17710" y="24"/>
                  </a:lnTo>
                  <a:lnTo>
                    <a:pt x="17937" y="46"/>
                  </a:lnTo>
                  <a:lnTo>
                    <a:pt x="18142" y="137"/>
                  </a:lnTo>
                  <a:lnTo>
                    <a:pt x="18323" y="251"/>
                  </a:lnTo>
                  <a:lnTo>
                    <a:pt x="18483" y="410"/>
                  </a:lnTo>
                  <a:lnTo>
                    <a:pt x="18596" y="592"/>
                  </a:lnTo>
                  <a:lnTo>
                    <a:pt x="18687" y="797"/>
                  </a:lnTo>
                  <a:lnTo>
                    <a:pt x="18733" y="1001"/>
                  </a:lnTo>
                  <a:lnTo>
                    <a:pt x="18755" y="1229"/>
                  </a:lnTo>
                  <a:lnTo>
                    <a:pt x="18755" y="1229"/>
                  </a:lnTo>
                  <a:lnTo>
                    <a:pt x="18710" y="1479"/>
                  </a:lnTo>
                  <a:lnTo>
                    <a:pt x="18619" y="1706"/>
                  </a:lnTo>
                  <a:lnTo>
                    <a:pt x="18505" y="1911"/>
                  </a:lnTo>
                  <a:lnTo>
                    <a:pt x="18346" y="2092"/>
                  </a:lnTo>
                  <a:lnTo>
                    <a:pt x="18164" y="2252"/>
                  </a:lnTo>
                  <a:lnTo>
                    <a:pt x="17937" y="2365"/>
                  </a:lnTo>
                  <a:lnTo>
                    <a:pt x="17710" y="2433"/>
                  </a:lnTo>
                  <a:lnTo>
                    <a:pt x="17460" y="2456"/>
                  </a:lnTo>
                  <a:lnTo>
                    <a:pt x="1160" y="2456"/>
                  </a:lnTo>
                  <a:lnTo>
                    <a:pt x="1160" y="2456"/>
                  </a:lnTo>
                  <a:lnTo>
                    <a:pt x="1138" y="245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8494;p116">
              <a:extLst>
                <a:ext uri="{FF2B5EF4-FFF2-40B4-BE49-F238E27FC236}">
                  <a16:creationId xmlns:a16="http://schemas.microsoft.com/office/drawing/2014/main" id="{B1071E4A-B279-D873-3482-06DCF108C7C6}"/>
                </a:ext>
              </a:extLst>
            </p:cNvPr>
            <p:cNvSpPr/>
            <p:nvPr/>
          </p:nvSpPr>
          <p:spPr>
            <a:xfrm>
              <a:off x="3955200" y="3279175"/>
              <a:ext cx="499575" cy="91525"/>
            </a:xfrm>
            <a:custGeom>
              <a:avLst/>
              <a:gdLst/>
              <a:ahLst/>
              <a:cxnLst/>
              <a:rect l="l" t="t" r="r" b="b"/>
              <a:pathLst>
                <a:path w="19983" h="3661" fill="none" extrusionOk="0">
                  <a:moveTo>
                    <a:pt x="18232" y="1"/>
                  </a:moveTo>
                  <a:lnTo>
                    <a:pt x="18232" y="1"/>
                  </a:lnTo>
                  <a:lnTo>
                    <a:pt x="18232" y="1"/>
                  </a:lnTo>
                  <a:lnTo>
                    <a:pt x="1910" y="1"/>
                  </a:lnTo>
                  <a:lnTo>
                    <a:pt x="1910" y="1"/>
                  </a:lnTo>
                  <a:lnTo>
                    <a:pt x="1728" y="1"/>
                  </a:lnTo>
                  <a:lnTo>
                    <a:pt x="1546" y="23"/>
                  </a:lnTo>
                  <a:lnTo>
                    <a:pt x="1364" y="92"/>
                  </a:lnTo>
                  <a:lnTo>
                    <a:pt x="1182" y="137"/>
                  </a:lnTo>
                  <a:lnTo>
                    <a:pt x="1023" y="228"/>
                  </a:lnTo>
                  <a:lnTo>
                    <a:pt x="864" y="319"/>
                  </a:lnTo>
                  <a:lnTo>
                    <a:pt x="728" y="410"/>
                  </a:lnTo>
                  <a:lnTo>
                    <a:pt x="591" y="524"/>
                  </a:lnTo>
                  <a:lnTo>
                    <a:pt x="478" y="660"/>
                  </a:lnTo>
                  <a:lnTo>
                    <a:pt x="364" y="796"/>
                  </a:lnTo>
                  <a:lnTo>
                    <a:pt x="273" y="955"/>
                  </a:lnTo>
                  <a:lnTo>
                    <a:pt x="182" y="1115"/>
                  </a:lnTo>
                  <a:lnTo>
                    <a:pt x="114" y="1274"/>
                  </a:lnTo>
                  <a:lnTo>
                    <a:pt x="68" y="1456"/>
                  </a:lnTo>
                  <a:lnTo>
                    <a:pt x="23" y="1637"/>
                  </a:lnTo>
                  <a:lnTo>
                    <a:pt x="23" y="1819"/>
                  </a:lnTo>
                  <a:lnTo>
                    <a:pt x="23" y="1819"/>
                  </a:lnTo>
                  <a:lnTo>
                    <a:pt x="0" y="1910"/>
                  </a:lnTo>
                  <a:lnTo>
                    <a:pt x="0" y="1910"/>
                  </a:lnTo>
                  <a:lnTo>
                    <a:pt x="23" y="2092"/>
                  </a:lnTo>
                  <a:lnTo>
                    <a:pt x="46" y="2274"/>
                  </a:lnTo>
                  <a:lnTo>
                    <a:pt x="91" y="2433"/>
                  </a:lnTo>
                  <a:lnTo>
                    <a:pt x="159" y="2592"/>
                  </a:lnTo>
                  <a:lnTo>
                    <a:pt x="228" y="2751"/>
                  </a:lnTo>
                  <a:lnTo>
                    <a:pt x="318" y="2888"/>
                  </a:lnTo>
                  <a:lnTo>
                    <a:pt x="409" y="3024"/>
                  </a:lnTo>
                  <a:lnTo>
                    <a:pt x="523" y="3138"/>
                  </a:lnTo>
                  <a:lnTo>
                    <a:pt x="659" y="3251"/>
                  </a:lnTo>
                  <a:lnTo>
                    <a:pt x="773" y="3365"/>
                  </a:lnTo>
                  <a:lnTo>
                    <a:pt x="932" y="3456"/>
                  </a:lnTo>
                  <a:lnTo>
                    <a:pt x="1069" y="3524"/>
                  </a:lnTo>
                  <a:lnTo>
                    <a:pt x="1228" y="3570"/>
                  </a:lnTo>
                  <a:lnTo>
                    <a:pt x="1410" y="3615"/>
                  </a:lnTo>
                  <a:lnTo>
                    <a:pt x="1569" y="3638"/>
                  </a:lnTo>
                  <a:lnTo>
                    <a:pt x="1751" y="3661"/>
                  </a:lnTo>
                  <a:lnTo>
                    <a:pt x="1751" y="3661"/>
                  </a:lnTo>
                  <a:lnTo>
                    <a:pt x="1773" y="3661"/>
                  </a:lnTo>
                  <a:lnTo>
                    <a:pt x="18073" y="3661"/>
                  </a:lnTo>
                  <a:lnTo>
                    <a:pt x="18073" y="3661"/>
                  </a:lnTo>
                  <a:lnTo>
                    <a:pt x="18255" y="3638"/>
                  </a:lnTo>
                  <a:lnTo>
                    <a:pt x="18436" y="3615"/>
                  </a:lnTo>
                  <a:lnTo>
                    <a:pt x="18618" y="3570"/>
                  </a:lnTo>
                  <a:lnTo>
                    <a:pt x="18800" y="3502"/>
                  </a:lnTo>
                  <a:lnTo>
                    <a:pt x="18959" y="3433"/>
                  </a:lnTo>
                  <a:lnTo>
                    <a:pt x="19096" y="3342"/>
                  </a:lnTo>
                  <a:lnTo>
                    <a:pt x="19255" y="3229"/>
                  </a:lnTo>
                  <a:lnTo>
                    <a:pt x="19391" y="3115"/>
                  </a:lnTo>
                  <a:lnTo>
                    <a:pt x="19505" y="2979"/>
                  </a:lnTo>
                  <a:lnTo>
                    <a:pt x="19618" y="2842"/>
                  </a:lnTo>
                  <a:lnTo>
                    <a:pt x="19709" y="2706"/>
                  </a:lnTo>
                  <a:lnTo>
                    <a:pt x="19800" y="2547"/>
                  </a:lnTo>
                  <a:lnTo>
                    <a:pt x="19869" y="2365"/>
                  </a:lnTo>
                  <a:lnTo>
                    <a:pt x="19914" y="2206"/>
                  </a:lnTo>
                  <a:lnTo>
                    <a:pt x="19959" y="2024"/>
                  </a:lnTo>
                  <a:lnTo>
                    <a:pt x="19982" y="1819"/>
                  </a:lnTo>
                  <a:lnTo>
                    <a:pt x="19982" y="1819"/>
                  </a:lnTo>
                  <a:lnTo>
                    <a:pt x="19982" y="1751"/>
                  </a:lnTo>
                  <a:lnTo>
                    <a:pt x="19982" y="1751"/>
                  </a:lnTo>
                  <a:lnTo>
                    <a:pt x="19959" y="1569"/>
                  </a:lnTo>
                  <a:lnTo>
                    <a:pt x="19937" y="1387"/>
                  </a:lnTo>
                  <a:lnTo>
                    <a:pt x="19891" y="1228"/>
                  </a:lnTo>
                  <a:lnTo>
                    <a:pt x="19846" y="1069"/>
                  </a:lnTo>
                  <a:lnTo>
                    <a:pt x="19755" y="910"/>
                  </a:lnTo>
                  <a:lnTo>
                    <a:pt x="19664" y="774"/>
                  </a:lnTo>
                  <a:lnTo>
                    <a:pt x="19573" y="637"/>
                  </a:lnTo>
                  <a:lnTo>
                    <a:pt x="19459" y="501"/>
                  </a:lnTo>
                  <a:lnTo>
                    <a:pt x="19346" y="387"/>
                  </a:lnTo>
                  <a:lnTo>
                    <a:pt x="19209" y="296"/>
                  </a:lnTo>
                  <a:lnTo>
                    <a:pt x="19050" y="205"/>
                  </a:lnTo>
                  <a:lnTo>
                    <a:pt x="18914" y="137"/>
                  </a:lnTo>
                  <a:lnTo>
                    <a:pt x="18755" y="69"/>
                  </a:lnTo>
                  <a:lnTo>
                    <a:pt x="18573" y="23"/>
                  </a:lnTo>
                  <a:lnTo>
                    <a:pt x="18391" y="1"/>
                  </a:lnTo>
                  <a:lnTo>
                    <a:pt x="182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8495;p116">
              <a:extLst>
                <a:ext uri="{FF2B5EF4-FFF2-40B4-BE49-F238E27FC236}">
                  <a16:creationId xmlns:a16="http://schemas.microsoft.com/office/drawing/2014/main" id="{38FF4641-648C-8ED5-9146-9FBC0D26DAAC}"/>
                </a:ext>
              </a:extLst>
            </p:cNvPr>
            <p:cNvSpPr/>
            <p:nvPr/>
          </p:nvSpPr>
          <p:spPr>
            <a:xfrm>
              <a:off x="3719350" y="3279750"/>
              <a:ext cx="18200" cy="83000"/>
            </a:xfrm>
            <a:custGeom>
              <a:avLst/>
              <a:gdLst/>
              <a:ahLst/>
              <a:cxnLst/>
              <a:rect l="l" t="t" r="r" b="b"/>
              <a:pathLst>
                <a:path w="728" h="3320" extrusionOk="0">
                  <a:moveTo>
                    <a:pt x="409" y="0"/>
                  </a:moveTo>
                  <a:lnTo>
                    <a:pt x="296" y="23"/>
                  </a:lnTo>
                  <a:lnTo>
                    <a:pt x="205" y="91"/>
                  </a:lnTo>
                  <a:lnTo>
                    <a:pt x="159" y="182"/>
                  </a:lnTo>
                  <a:lnTo>
                    <a:pt x="137" y="296"/>
                  </a:lnTo>
                  <a:lnTo>
                    <a:pt x="0" y="3001"/>
                  </a:lnTo>
                  <a:lnTo>
                    <a:pt x="23" y="3115"/>
                  </a:lnTo>
                  <a:lnTo>
                    <a:pt x="68" y="3228"/>
                  </a:lnTo>
                  <a:lnTo>
                    <a:pt x="159" y="3297"/>
                  </a:lnTo>
                  <a:lnTo>
                    <a:pt x="296" y="3319"/>
                  </a:lnTo>
                  <a:lnTo>
                    <a:pt x="409" y="3297"/>
                  </a:lnTo>
                  <a:lnTo>
                    <a:pt x="500" y="3251"/>
                  </a:lnTo>
                  <a:lnTo>
                    <a:pt x="568" y="3138"/>
                  </a:lnTo>
                  <a:lnTo>
                    <a:pt x="614" y="3024"/>
                  </a:lnTo>
                  <a:lnTo>
                    <a:pt x="728" y="341"/>
                  </a:lnTo>
                  <a:lnTo>
                    <a:pt x="728" y="205"/>
                  </a:lnTo>
                  <a:lnTo>
                    <a:pt x="659" y="114"/>
                  </a:lnTo>
                  <a:lnTo>
                    <a:pt x="568" y="46"/>
                  </a:lnTo>
                  <a:lnTo>
                    <a:pt x="4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8496;p116">
              <a:extLst>
                <a:ext uri="{FF2B5EF4-FFF2-40B4-BE49-F238E27FC236}">
                  <a16:creationId xmlns:a16="http://schemas.microsoft.com/office/drawing/2014/main" id="{851011AD-89CC-7798-6809-CCA8374E3DD3}"/>
                </a:ext>
              </a:extLst>
            </p:cNvPr>
            <p:cNvSpPr/>
            <p:nvPr/>
          </p:nvSpPr>
          <p:spPr>
            <a:xfrm>
              <a:off x="3689225" y="3324650"/>
              <a:ext cx="77300" cy="46050"/>
            </a:xfrm>
            <a:custGeom>
              <a:avLst/>
              <a:gdLst/>
              <a:ahLst/>
              <a:cxnLst/>
              <a:rect l="l" t="t" r="r" b="b"/>
              <a:pathLst>
                <a:path w="3092" h="1842" extrusionOk="0">
                  <a:moveTo>
                    <a:pt x="296" y="0"/>
                  </a:moveTo>
                  <a:lnTo>
                    <a:pt x="182" y="23"/>
                  </a:lnTo>
                  <a:lnTo>
                    <a:pt x="91" y="91"/>
                  </a:lnTo>
                  <a:lnTo>
                    <a:pt x="23" y="205"/>
                  </a:lnTo>
                  <a:lnTo>
                    <a:pt x="0" y="319"/>
                  </a:lnTo>
                  <a:lnTo>
                    <a:pt x="23" y="432"/>
                  </a:lnTo>
                  <a:lnTo>
                    <a:pt x="91" y="523"/>
                  </a:lnTo>
                  <a:lnTo>
                    <a:pt x="1273" y="1751"/>
                  </a:lnTo>
                  <a:lnTo>
                    <a:pt x="1364" y="1819"/>
                  </a:lnTo>
                  <a:lnTo>
                    <a:pt x="1478" y="1842"/>
                  </a:lnTo>
                  <a:lnTo>
                    <a:pt x="1592" y="1819"/>
                  </a:lnTo>
                  <a:lnTo>
                    <a:pt x="1705" y="1751"/>
                  </a:lnTo>
                  <a:lnTo>
                    <a:pt x="3001" y="500"/>
                  </a:lnTo>
                  <a:lnTo>
                    <a:pt x="3069" y="409"/>
                  </a:lnTo>
                  <a:lnTo>
                    <a:pt x="3092" y="296"/>
                  </a:lnTo>
                  <a:lnTo>
                    <a:pt x="3069" y="182"/>
                  </a:lnTo>
                  <a:lnTo>
                    <a:pt x="3001" y="68"/>
                  </a:lnTo>
                  <a:lnTo>
                    <a:pt x="2910" y="0"/>
                  </a:lnTo>
                  <a:lnTo>
                    <a:pt x="2796" y="0"/>
                  </a:lnTo>
                  <a:lnTo>
                    <a:pt x="2683" y="23"/>
                  </a:lnTo>
                  <a:lnTo>
                    <a:pt x="2569" y="68"/>
                  </a:lnTo>
                  <a:lnTo>
                    <a:pt x="1478" y="1114"/>
                  </a:lnTo>
                  <a:lnTo>
                    <a:pt x="523" y="91"/>
                  </a:lnTo>
                  <a:lnTo>
                    <a:pt x="410" y="23"/>
                  </a:lnTo>
                  <a:lnTo>
                    <a:pt x="2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8497;p116">
              <a:extLst>
                <a:ext uri="{FF2B5EF4-FFF2-40B4-BE49-F238E27FC236}">
                  <a16:creationId xmlns:a16="http://schemas.microsoft.com/office/drawing/2014/main" id="{27E39CA3-2991-D11B-1DA9-16AB7788E3AB}"/>
                </a:ext>
              </a:extLst>
            </p:cNvPr>
            <p:cNvSpPr/>
            <p:nvPr/>
          </p:nvSpPr>
          <p:spPr>
            <a:xfrm>
              <a:off x="1536450" y="581950"/>
              <a:ext cx="679150" cy="994575"/>
            </a:xfrm>
            <a:custGeom>
              <a:avLst/>
              <a:gdLst/>
              <a:ahLst/>
              <a:cxnLst/>
              <a:rect l="l" t="t" r="r" b="b"/>
              <a:pathLst>
                <a:path w="27166" h="39783" extrusionOk="0">
                  <a:moveTo>
                    <a:pt x="17072" y="0"/>
                  </a:moveTo>
                  <a:lnTo>
                    <a:pt x="16390" y="23"/>
                  </a:lnTo>
                  <a:lnTo>
                    <a:pt x="15686" y="91"/>
                  </a:lnTo>
                  <a:lnTo>
                    <a:pt x="15004" y="205"/>
                  </a:lnTo>
                  <a:lnTo>
                    <a:pt x="14299" y="364"/>
                  </a:lnTo>
                  <a:lnTo>
                    <a:pt x="13594" y="546"/>
                  </a:lnTo>
                  <a:lnTo>
                    <a:pt x="12890" y="773"/>
                  </a:lnTo>
                  <a:lnTo>
                    <a:pt x="12185" y="1046"/>
                  </a:lnTo>
                  <a:lnTo>
                    <a:pt x="11503" y="1342"/>
                  </a:lnTo>
                  <a:lnTo>
                    <a:pt x="10844" y="1683"/>
                  </a:lnTo>
                  <a:lnTo>
                    <a:pt x="10184" y="2069"/>
                  </a:lnTo>
                  <a:lnTo>
                    <a:pt x="9548" y="2478"/>
                  </a:lnTo>
                  <a:lnTo>
                    <a:pt x="8934" y="2933"/>
                  </a:lnTo>
                  <a:lnTo>
                    <a:pt x="8343" y="3410"/>
                  </a:lnTo>
                  <a:lnTo>
                    <a:pt x="7797" y="3933"/>
                  </a:lnTo>
                  <a:lnTo>
                    <a:pt x="7275" y="4479"/>
                  </a:lnTo>
                  <a:lnTo>
                    <a:pt x="6797" y="5047"/>
                  </a:lnTo>
                  <a:lnTo>
                    <a:pt x="6365" y="5661"/>
                  </a:lnTo>
                  <a:lnTo>
                    <a:pt x="5979" y="6297"/>
                  </a:lnTo>
                  <a:lnTo>
                    <a:pt x="5615" y="6956"/>
                  </a:lnTo>
                  <a:lnTo>
                    <a:pt x="5320" y="7616"/>
                  </a:lnTo>
                  <a:lnTo>
                    <a:pt x="5047" y="8275"/>
                  </a:lnTo>
                  <a:lnTo>
                    <a:pt x="4819" y="8957"/>
                  </a:lnTo>
                  <a:lnTo>
                    <a:pt x="4615" y="9639"/>
                  </a:lnTo>
                  <a:lnTo>
                    <a:pt x="4456" y="10298"/>
                  </a:lnTo>
                  <a:lnTo>
                    <a:pt x="4319" y="10957"/>
                  </a:lnTo>
                  <a:lnTo>
                    <a:pt x="4206" y="11617"/>
                  </a:lnTo>
                  <a:lnTo>
                    <a:pt x="4137" y="12230"/>
                  </a:lnTo>
                  <a:lnTo>
                    <a:pt x="4069" y="12822"/>
                  </a:lnTo>
                  <a:lnTo>
                    <a:pt x="4047" y="13390"/>
                  </a:lnTo>
                  <a:lnTo>
                    <a:pt x="4024" y="13913"/>
                  </a:lnTo>
                  <a:lnTo>
                    <a:pt x="4024" y="14413"/>
                  </a:lnTo>
                  <a:lnTo>
                    <a:pt x="4047" y="14845"/>
                  </a:lnTo>
                  <a:lnTo>
                    <a:pt x="4047" y="15118"/>
                  </a:lnTo>
                  <a:lnTo>
                    <a:pt x="4024" y="15345"/>
                  </a:lnTo>
                  <a:lnTo>
                    <a:pt x="4001" y="15572"/>
                  </a:lnTo>
                  <a:lnTo>
                    <a:pt x="3956" y="15777"/>
                  </a:lnTo>
                  <a:lnTo>
                    <a:pt x="3887" y="15981"/>
                  </a:lnTo>
                  <a:lnTo>
                    <a:pt x="3796" y="16186"/>
                  </a:lnTo>
                  <a:lnTo>
                    <a:pt x="3592" y="16550"/>
                  </a:lnTo>
                  <a:lnTo>
                    <a:pt x="3342" y="16913"/>
                  </a:lnTo>
                  <a:lnTo>
                    <a:pt x="3069" y="17254"/>
                  </a:lnTo>
                  <a:lnTo>
                    <a:pt x="2501" y="17959"/>
                  </a:lnTo>
                  <a:lnTo>
                    <a:pt x="2228" y="18346"/>
                  </a:lnTo>
                  <a:lnTo>
                    <a:pt x="1978" y="18755"/>
                  </a:lnTo>
                  <a:lnTo>
                    <a:pt x="1864" y="18982"/>
                  </a:lnTo>
                  <a:lnTo>
                    <a:pt x="1751" y="19209"/>
                  </a:lnTo>
                  <a:lnTo>
                    <a:pt x="1660" y="19459"/>
                  </a:lnTo>
                  <a:lnTo>
                    <a:pt x="1569" y="19732"/>
                  </a:lnTo>
                  <a:lnTo>
                    <a:pt x="1523" y="20028"/>
                  </a:lnTo>
                  <a:lnTo>
                    <a:pt x="1455" y="20323"/>
                  </a:lnTo>
                  <a:lnTo>
                    <a:pt x="1432" y="20642"/>
                  </a:lnTo>
                  <a:lnTo>
                    <a:pt x="1432" y="20983"/>
                  </a:lnTo>
                  <a:lnTo>
                    <a:pt x="1432" y="21346"/>
                  </a:lnTo>
                  <a:lnTo>
                    <a:pt x="1455" y="21733"/>
                  </a:lnTo>
                  <a:lnTo>
                    <a:pt x="1523" y="22142"/>
                  </a:lnTo>
                  <a:lnTo>
                    <a:pt x="1614" y="22597"/>
                  </a:lnTo>
                  <a:lnTo>
                    <a:pt x="1682" y="22983"/>
                  </a:lnTo>
                  <a:lnTo>
                    <a:pt x="1728" y="23347"/>
                  </a:lnTo>
                  <a:lnTo>
                    <a:pt x="1773" y="23688"/>
                  </a:lnTo>
                  <a:lnTo>
                    <a:pt x="1773" y="24029"/>
                  </a:lnTo>
                  <a:lnTo>
                    <a:pt x="1796" y="24370"/>
                  </a:lnTo>
                  <a:lnTo>
                    <a:pt x="1773" y="24665"/>
                  </a:lnTo>
                  <a:lnTo>
                    <a:pt x="1751" y="24984"/>
                  </a:lnTo>
                  <a:lnTo>
                    <a:pt x="1705" y="25256"/>
                  </a:lnTo>
                  <a:lnTo>
                    <a:pt x="1614" y="25825"/>
                  </a:lnTo>
                  <a:lnTo>
                    <a:pt x="1455" y="26347"/>
                  </a:lnTo>
                  <a:lnTo>
                    <a:pt x="1296" y="26848"/>
                  </a:lnTo>
                  <a:lnTo>
                    <a:pt x="1114" y="27325"/>
                  </a:lnTo>
                  <a:lnTo>
                    <a:pt x="705" y="28257"/>
                  </a:lnTo>
                  <a:lnTo>
                    <a:pt x="523" y="28712"/>
                  </a:lnTo>
                  <a:lnTo>
                    <a:pt x="341" y="29189"/>
                  </a:lnTo>
                  <a:lnTo>
                    <a:pt x="205" y="29689"/>
                  </a:lnTo>
                  <a:lnTo>
                    <a:pt x="91" y="30212"/>
                  </a:lnTo>
                  <a:lnTo>
                    <a:pt x="0" y="30758"/>
                  </a:lnTo>
                  <a:lnTo>
                    <a:pt x="0" y="31053"/>
                  </a:lnTo>
                  <a:lnTo>
                    <a:pt x="0" y="31371"/>
                  </a:lnTo>
                  <a:lnTo>
                    <a:pt x="23" y="32053"/>
                  </a:lnTo>
                  <a:lnTo>
                    <a:pt x="91" y="32713"/>
                  </a:lnTo>
                  <a:lnTo>
                    <a:pt x="205" y="33349"/>
                  </a:lnTo>
                  <a:lnTo>
                    <a:pt x="364" y="33963"/>
                  </a:lnTo>
                  <a:lnTo>
                    <a:pt x="546" y="34531"/>
                  </a:lnTo>
                  <a:lnTo>
                    <a:pt x="773" y="35077"/>
                  </a:lnTo>
                  <a:lnTo>
                    <a:pt x="1023" y="35577"/>
                  </a:lnTo>
                  <a:lnTo>
                    <a:pt x="1341" y="36077"/>
                  </a:lnTo>
                  <a:lnTo>
                    <a:pt x="1682" y="36509"/>
                  </a:lnTo>
                  <a:lnTo>
                    <a:pt x="2046" y="36941"/>
                  </a:lnTo>
                  <a:lnTo>
                    <a:pt x="2478" y="37327"/>
                  </a:lnTo>
                  <a:lnTo>
                    <a:pt x="2933" y="37691"/>
                  </a:lnTo>
                  <a:lnTo>
                    <a:pt x="3410" y="38032"/>
                  </a:lnTo>
                  <a:lnTo>
                    <a:pt x="3933" y="38328"/>
                  </a:lnTo>
                  <a:lnTo>
                    <a:pt x="4501" y="38600"/>
                  </a:lnTo>
                  <a:lnTo>
                    <a:pt x="5115" y="38850"/>
                  </a:lnTo>
                  <a:lnTo>
                    <a:pt x="5751" y="39078"/>
                  </a:lnTo>
                  <a:lnTo>
                    <a:pt x="6411" y="39260"/>
                  </a:lnTo>
                  <a:lnTo>
                    <a:pt x="7138" y="39419"/>
                  </a:lnTo>
                  <a:lnTo>
                    <a:pt x="7888" y="39555"/>
                  </a:lnTo>
                  <a:lnTo>
                    <a:pt x="8661" y="39646"/>
                  </a:lnTo>
                  <a:lnTo>
                    <a:pt x="9480" y="39714"/>
                  </a:lnTo>
                  <a:lnTo>
                    <a:pt x="10343" y="39760"/>
                  </a:lnTo>
                  <a:lnTo>
                    <a:pt x="11230" y="39783"/>
                  </a:lnTo>
                  <a:lnTo>
                    <a:pt x="12162" y="39783"/>
                  </a:lnTo>
                  <a:lnTo>
                    <a:pt x="13140" y="39737"/>
                  </a:lnTo>
                  <a:lnTo>
                    <a:pt x="14140" y="39669"/>
                  </a:lnTo>
                  <a:lnTo>
                    <a:pt x="15163" y="39578"/>
                  </a:lnTo>
                  <a:lnTo>
                    <a:pt x="16231" y="39464"/>
                  </a:lnTo>
                  <a:lnTo>
                    <a:pt x="17345" y="39328"/>
                  </a:lnTo>
                  <a:lnTo>
                    <a:pt x="18482" y="39146"/>
                  </a:lnTo>
                  <a:lnTo>
                    <a:pt x="19664" y="38964"/>
                  </a:lnTo>
                  <a:lnTo>
                    <a:pt x="20232" y="38850"/>
                  </a:lnTo>
                  <a:lnTo>
                    <a:pt x="20778" y="38714"/>
                  </a:lnTo>
                  <a:lnTo>
                    <a:pt x="21301" y="38578"/>
                  </a:lnTo>
                  <a:lnTo>
                    <a:pt x="21801" y="38441"/>
                  </a:lnTo>
                  <a:lnTo>
                    <a:pt x="22278" y="38259"/>
                  </a:lnTo>
                  <a:lnTo>
                    <a:pt x="22710" y="38100"/>
                  </a:lnTo>
                  <a:lnTo>
                    <a:pt x="23142" y="37896"/>
                  </a:lnTo>
                  <a:lnTo>
                    <a:pt x="23528" y="37714"/>
                  </a:lnTo>
                  <a:lnTo>
                    <a:pt x="23892" y="37509"/>
                  </a:lnTo>
                  <a:lnTo>
                    <a:pt x="24233" y="37282"/>
                  </a:lnTo>
                  <a:lnTo>
                    <a:pt x="24551" y="37055"/>
                  </a:lnTo>
                  <a:lnTo>
                    <a:pt x="24847" y="36827"/>
                  </a:lnTo>
                  <a:lnTo>
                    <a:pt x="25120" y="36577"/>
                  </a:lnTo>
                  <a:lnTo>
                    <a:pt x="25392" y="36304"/>
                  </a:lnTo>
                  <a:lnTo>
                    <a:pt x="25620" y="36054"/>
                  </a:lnTo>
                  <a:lnTo>
                    <a:pt x="25847" y="35782"/>
                  </a:lnTo>
                  <a:lnTo>
                    <a:pt x="26029" y="35486"/>
                  </a:lnTo>
                  <a:lnTo>
                    <a:pt x="26211" y="35213"/>
                  </a:lnTo>
                  <a:lnTo>
                    <a:pt x="26370" y="34918"/>
                  </a:lnTo>
                  <a:lnTo>
                    <a:pt x="26506" y="34622"/>
                  </a:lnTo>
                  <a:lnTo>
                    <a:pt x="26643" y="34304"/>
                  </a:lnTo>
                  <a:lnTo>
                    <a:pt x="26756" y="33986"/>
                  </a:lnTo>
                  <a:lnTo>
                    <a:pt x="26847" y="33667"/>
                  </a:lnTo>
                  <a:lnTo>
                    <a:pt x="26938" y="33349"/>
                  </a:lnTo>
                  <a:lnTo>
                    <a:pt x="27006" y="33008"/>
                  </a:lnTo>
                  <a:lnTo>
                    <a:pt x="27052" y="32690"/>
                  </a:lnTo>
                  <a:lnTo>
                    <a:pt x="27143" y="32008"/>
                  </a:lnTo>
                  <a:lnTo>
                    <a:pt x="27166" y="31326"/>
                  </a:lnTo>
                  <a:lnTo>
                    <a:pt x="27166" y="30621"/>
                  </a:lnTo>
                  <a:lnTo>
                    <a:pt x="27143" y="29917"/>
                  </a:lnTo>
                  <a:lnTo>
                    <a:pt x="27075" y="29212"/>
                  </a:lnTo>
                  <a:lnTo>
                    <a:pt x="26984" y="28484"/>
                  </a:lnTo>
                  <a:lnTo>
                    <a:pt x="26893" y="27780"/>
                  </a:lnTo>
                  <a:lnTo>
                    <a:pt x="26665" y="26370"/>
                  </a:lnTo>
                  <a:lnTo>
                    <a:pt x="26438" y="25029"/>
                  </a:lnTo>
                  <a:lnTo>
                    <a:pt x="26347" y="24370"/>
                  </a:lnTo>
                  <a:lnTo>
                    <a:pt x="26256" y="23733"/>
                  </a:lnTo>
                  <a:lnTo>
                    <a:pt x="26211" y="23119"/>
                  </a:lnTo>
                  <a:lnTo>
                    <a:pt x="26165" y="22551"/>
                  </a:lnTo>
                  <a:lnTo>
                    <a:pt x="26165" y="21983"/>
                  </a:lnTo>
                  <a:lnTo>
                    <a:pt x="26211" y="21460"/>
                  </a:lnTo>
                  <a:lnTo>
                    <a:pt x="26302" y="20983"/>
                  </a:lnTo>
                  <a:lnTo>
                    <a:pt x="26347" y="20755"/>
                  </a:lnTo>
                  <a:lnTo>
                    <a:pt x="26438" y="20528"/>
                  </a:lnTo>
                  <a:lnTo>
                    <a:pt x="26575" y="20096"/>
                  </a:lnTo>
                  <a:lnTo>
                    <a:pt x="26711" y="19619"/>
                  </a:lnTo>
                  <a:lnTo>
                    <a:pt x="26825" y="19096"/>
                  </a:lnTo>
                  <a:lnTo>
                    <a:pt x="26916" y="18573"/>
                  </a:lnTo>
                  <a:lnTo>
                    <a:pt x="27006" y="18005"/>
                  </a:lnTo>
                  <a:lnTo>
                    <a:pt x="27075" y="17436"/>
                  </a:lnTo>
                  <a:lnTo>
                    <a:pt x="27120" y="16845"/>
                  </a:lnTo>
                  <a:lnTo>
                    <a:pt x="27143" y="16231"/>
                  </a:lnTo>
                  <a:lnTo>
                    <a:pt x="27166" y="15618"/>
                  </a:lnTo>
                  <a:lnTo>
                    <a:pt x="27166" y="14981"/>
                  </a:lnTo>
                  <a:lnTo>
                    <a:pt x="27143" y="14345"/>
                  </a:lnTo>
                  <a:lnTo>
                    <a:pt x="27097" y="13708"/>
                  </a:lnTo>
                  <a:lnTo>
                    <a:pt x="27052" y="13094"/>
                  </a:lnTo>
                  <a:lnTo>
                    <a:pt x="26984" y="12458"/>
                  </a:lnTo>
                  <a:lnTo>
                    <a:pt x="26916" y="11844"/>
                  </a:lnTo>
                  <a:lnTo>
                    <a:pt x="26825" y="11230"/>
                  </a:lnTo>
                  <a:lnTo>
                    <a:pt x="26711" y="10639"/>
                  </a:lnTo>
                  <a:lnTo>
                    <a:pt x="26575" y="10071"/>
                  </a:lnTo>
                  <a:lnTo>
                    <a:pt x="26438" y="9525"/>
                  </a:lnTo>
                  <a:lnTo>
                    <a:pt x="26279" y="9002"/>
                  </a:lnTo>
                  <a:lnTo>
                    <a:pt x="26120" y="8502"/>
                  </a:lnTo>
                  <a:lnTo>
                    <a:pt x="25938" y="8025"/>
                  </a:lnTo>
                  <a:lnTo>
                    <a:pt x="25733" y="7593"/>
                  </a:lnTo>
                  <a:lnTo>
                    <a:pt x="25529" y="7207"/>
                  </a:lnTo>
                  <a:lnTo>
                    <a:pt x="25302" y="6843"/>
                  </a:lnTo>
                  <a:lnTo>
                    <a:pt x="25074" y="6525"/>
                  </a:lnTo>
                  <a:lnTo>
                    <a:pt x="24824" y="6252"/>
                  </a:lnTo>
                  <a:lnTo>
                    <a:pt x="24551" y="6047"/>
                  </a:lnTo>
                  <a:lnTo>
                    <a:pt x="24279" y="5888"/>
                  </a:lnTo>
                  <a:lnTo>
                    <a:pt x="24142" y="5820"/>
                  </a:lnTo>
                  <a:lnTo>
                    <a:pt x="23983" y="5774"/>
                  </a:lnTo>
                  <a:lnTo>
                    <a:pt x="23847" y="5729"/>
                  </a:lnTo>
                  <a:lnTo>
                    <a:pt x="23688" y="5729"/>
                  </a:lnTo>
                  <a:lnTo>
                    <a:pt x="23528" y="5706"/>
                  </a:lnTo>
                  <a:lnTo>
                    <a:pt x="23369" y="5729"/>
                  </a:lnTo>
                  <a:lnTo>
                    <a:pt x="23392" y="5365"/>
                  </a:lnTo>
                  <a:lnTo>
                    <a:pt x="23369" y="5001"/>
                  </a:lnTo>
                  <a:lnTo>
                    <a:pt x="23347" y="4660"/>
                  </a:lnTo>
                  <a:lnTo>
                    <a:pt x="23301" y="4319"/>
                  </a:lnTo>
                  <a:lnTo>
                    <a:pt x="23256" y="4001"/>
                  </a:lnTo>
                  <a:lnTo>
                    <a:pt x="23165" y="3706"/>
                  </a:lnTo>
                  <a:lnTo>
                    <a:pt x="23074" y="3410"/>
                  </a:lnTo>
                  <a:lnTo>
                    <a:pt x="22983" y="3137"/>
                  </a:lnTo>
                  <a:lnTo>
                    <a:pt x="22846" y="2865"/>
                  </a:lnTo>
                  <a:lnTo>
                    <a:pt x="22710" y="2592"/>
                  </a:lnTo>
                  <a:lnTo>
                    <a:pt x="22574" y="2364"/>
                  </a:lnTo>
                  <a:lnTo>
                    <a:pt x="22414" y="2137"/>
                  </a:lnTo>
                  <a:lnTo>
                    <a:pt x="22233" y="1910"/>
                  </a:lnTo>
                  <a:lnTo>
                    <a:pt x="22051" y="1705"/>
                  </a:lnTo>
                  <a:lnTo>
                    <a:pt x="21846" y="1523"/>
                  </a:lnTo>
                  <a:lnTo>
                    <a:pt x="21642" y="1342"/>
                  </a:lnTo>
                  <a:lnTo>
                    <a:pt x="21414" y="1160"/>
                  </a:lnTo>
                  <a:lnTo>
                    <a:pt x="21187" y="1001"/>
                  </a:lnTo>
                  <a:lnTo>
                    <a:pt x="20937" y="864"/>
                  </a:lnTo>
                  <a:lnTo>
                    <a:pt x="20687" y="728"/>
                  </a:lnTo>
                  <a:lnTo>
                    <a:pt x="20414" y="591"/>
                  </a:lnTo>
                  <a:lnTo>
                    <a:pt x="20141" y="478"/>
                  </a:lnTo>
                  <a:lnTo>
                    <a:pt x="19596" y="296"/>
                  </a:lnTo>
                  <a:lnTo>
                    <a:pt x="18982" y="159"/>
                  </a:lnTo>
                  <a:lnTo>
                    <a:pt x="18368" y="68"/>
                  </a:lnTo>
                  <a:lnTo>
                    <a:pt x="177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8498;p116">
              <a:extLst>
                <a:ext uri="{FF2B5EF4-FFF2-40B4-BE49-F238E27FC236}">
                  <a16:creationId xmlns:a16="http://schemas.microsoft.com/office/drawing/2014/main" id="{834FE855-706C-2FDD-1C3B-4C65D2504CEF}"/>
                </a:ext>
              </a:extLst>
            </p:cNvPr>
            <p:cNvSpPr/>
            <p:nvPr/>
          </p:nvSpPr>
          <p:spPr>
            <a:xfrm>
              <a:off x="1536450" y="581950"/>
              <a:ext cx="679150" cy="994575"/>
            </a:xfrm>
            <a:custGeom>
              <a:avLst/>
              <a:gdLst/>
              <a:ahLst/>
              <a:cxnLst/>
              <a:rect l="l" t="t" r="r" b="b"/>
              <a:pathLst>
                <a:path w="27166" h="39783" fill="none" extrusionOk="0">
                  <a:moveTo>
                    <a:pt x="6797" y="5047"/>
                  </a:moveTo>
                  <a:lnTo>
                    <a:pt x="6797" y="5047"/>
                  </a:lnTo>
                  <a:lnTo>
                    <a:pt x="6365" y="5661"/>
                  </a:lnTo>
                  <a:lnTo>
                    <a:pt x="5979" y="6297"/>
                  </a:lnTo>
                  <a:lnTo>
                    <a:pt x="5615" y="6956"/>
                  </a:lnTo>
                  <a:lnTo>
                    <a:pt x="5320" y="7616"/>
                  </a:lnTo>
                  <a:lnTo>
                    <a:pt x="5047" y="8275"/>
                  </a:lnTo>
                  <a:lnTo>
                    <a:pt x="4819" y="8957"/>
                  </a:lnTo>
                  <a:lnTo>
                    <a:pt x="4615" y="9639"/>
                  </a:lnTo>
                  <a:lnTo>
                    <a:pt x="4456" y="10298"/>
                  </a:lnTo>
                  <a:lnTo>
                    <a:pt x="4319" y="10957"/>
                  </a:lnTo>
                  <a:lnTo>
                    <a:pt x="4206" y="11617"/>
                  </a:lnTo>
                  <a:lnTo>
                    <a:pt x="4137" y="12230"/>
                  </a:lnTo>
                  <a:lnTo>
                    <a:pt x="4069" y="12822"/>
                  </a:lnTo>
                  <a:lnTo>
                    <a:pt x="4047" y="13390"/>
                  </a:lnTo>
                  <a:lnTo>
                    <a:pt x="4024" y="13913"/>
                  </a:lnTo>
                  <a:lnTo>
                    <a:pt x="4024" y="14413"/>
                  </a:lnTo>
                  <a:lnTo>
                    <a:pt x="4047" y="14845"/>
                  </a:lnTo>
                  <a:lnTo>
                    <a:pt x="4047" y="14845"/>
                  </a:lnTo>
                  <a:lnTo>
                    <a:pt x="4047" y="15118"/>
                  </a:lnTo>
                  <a:lnTo>
                    <a:pt x="4024" y="15345"/>
                  </a:lnTo>
                  <a:lnTo>
                    <a:pt x="4001" y="15572"/>
                  </a:lnTo>
                  <a:lnTo>
                    <a:pt x="3956" y="15777"/>
                  </a:lnTo>
                  <a:lnTo>
                    <a:pt x="3887" y="15981"/>
                  </a:lnTo>
                  <a:lnTo>
                    <a:pt x="3796" y="16186"/>
                  </a:lnTo>
                  <a:lnTo>
                    <a:pt x="3592" y="16550"/>
                  </a:lnTo>
                  <a:lnTo>
                    <a:pt x="3342" y="16913"/>
                  </a:lnTo>
                  <a:lnTo>
                    <a:pt x="3069" y="17254"/>
                  </a:lnTo>
                  <a:lnTo>
                    <a:pt x="2501" y="17959"/>
                  </a:lnTo>
                  <a:lnTo>
                    <a:pt x="2228" y="18346"/>
                  </a:lnTo>
                  <a:lnTo>
                    <a:pt x="1978" y="18755"/>
                  </a:lnTo>
                  <a:lnTo>
                    <a:pt x="1864" y="18982"/>
                  </a:lnTo>
                  <a:lnTo>
                    <a:pt x="1751" y="19209"/>
                  </a:lnTo>
                  <a:lnTo>
                    <a:pt x="1660" y="19459"/>
                  </a:lnTo>
                  <a:lnTo>
                    <a:pt x="1569" y="19732"/>
                  </a:lnTo>
                  <a:lnTo>
                    <a:pt x="1523" y="20028"/>
                  </a:lnTo>
                  <a:lnTo>
                    <a:pt x="1455" y="20323"/>
                  </a:lnTo>
                  <a:lnTo>
                    <a:pt x="1432" y="20642"/>
                  </a:lnTo>
                  <a:lnTo>
                    <a:pt x="1432" y="20983"/>
                  </a:lnTo>
                  <a:lnTo>
                    <a:pt x="1432" y="21346"/>
                  </a:lnTo>
                  <a:lnTo>
                    <a:pt x="1455" y="21733"/>
                  </a:lnTo>
                  <a:lnTo>
                    <a:pt x="1523" y="22142"/>
                  </a:lnTo>
                  <a:lnTo>
                    <a:pt x="1614" y="22597"/>
                  </a:lnTo>
                  <a:lnTo>
                    <a:pt x="1614" y="22597"/>
                  </a:lnTo>
                  <a:lnTo>
                    <a:pt x="1682" y="22983"/>
                  </a:lnTo>
                  <a:lnTo>
                    <a:pt x="1728" y="23347"/>
                  </a:lnTo>
                  <a:lnTo>
                    <a:pt x="1773" y="23688"/>
                  </a:lnTo>
                  <a:lnTo>
                    <a:pt x="1773" y="24029"/>
                  </a:lnTo>
                  <a:lnTo>
                    <a:pt x="1796" y="24370"/>
                  </a:lnTo>
                  <a:lnTo>
                    <a:pt x="1773" y="24665"/>
                  </a:lnTo>
                  <a:lnTo>
                    <a:pt x="1751" y="24984"/>
                  </a:lnTo>
                  <a:lnTo>
                    <a:pt x="1705" y="25256"/>
                  </a:lnTo>
                  <a:lnTo>
                    <a:pt x="1614" y="25825"/>
                  </a:lnTo>
                  <a:lnTo>
                    <a:pt x="1455" y="26347"/>
                  </a:lnTo>
                  <a:lnTo>
                    <a:pt x="1296" y="26848"/>
                  </a:lnTo>
                  <a:lnTo>
                    <a:pt x="1114" y="27325"/>
                  </a:lnTo>
                  <a:lnTo>
                    <a:pt x="705" y="28257"/>
                  </a:lnTo>
                  <a:lnTo>
                    <a:pt x="523" y="28712"/>
                  </a:lnTo>
                  <a:lnTo>
                    <a:pt x="341" y="29189"/>
                  </a:lnTo>
                  <a:lnTo>
                    <a:pt x="205" y="29689"/>
                  </a:lnTo>
                  <a:lnTo>
                    <a:pt x="91" y="30212"/>
                  </a:lnTo>
                  <a:lnTo>
                    <a:pt x="0" y="30758"/>
                  </a:lnTo>
                  <a:lnTo>
                    <a:pt x="0" y="31053"/>
                  </a:lnTo>
                  <a:lnTo>
                    <a:pt x="0" y="31371"/>
                  </a:lnTo>
                  <a:lnTo>
                    <a:pt x="0" y="31371"/>
                  </a:lnTo>
                  <a:lnTo>
                    <a:pt x="23" y="32053"/>
                  </a:lnTo>
                  <a:lnTo>
                    <a:pt x="91" y="32713"/>
                  </a:lnTo>
                  <a:lnTo>
                    <a:pt x="205" y="33349"/>
                  </a:lnTo>
                  <a:lnTo>
                    <a:pt x="364" y="33963"/>
                  </a:lnTo>
                  <a:lnTo>
                    <a:pt x="546" y="34531"/>
                  </a:lnTo>
                  <a:lnTo>
                    <a:pt x="773" y="35077"/>
                  </a:lnTo>
                  <a:lnTo>
                    <a:pt x="1023" y="35577"/>
                  </a:lnTo>
                  <a:lnTo>
                    <a:pt x="1341" y="36077"/>
                  </a:lnTo>
                  <a:lnTo>
                    <a:pt x="1682" y="36509"/>
                  </a:lnTo>
                  <a:lnTo>
                    <a:pt x="2046" y="36941"/>
                  </a:lnTo>
                  <a:lnTo>
                    <a:pt x="2478" y="37327"/>
                  </a:lnTo>
                  <a:lnTo>
                    <a:pt x="2933" y="37691"/>
                  </a:lnTo>
                  <a:lnTo>
                    <a:pt x="3410" y="38032"/>
                  </a:lnTo>
                  <a:lnTo>
                    <a:pt x="3933" y="38328"/>
                  </a:lnTo>
                  <a:lnTo>
                    <a:pt x="4501" y="38600"/>
                  </a:lnTo>
                  <a:lnTo>
                    <a:pt x="5115" y="38850"/>
                  </a:lnTo>
                  <a:lnTo>
                    <a:pt x="5751" y="39078"/>
                  </a:lnTo>
                  <a:lnTo>
                    <a:pt x="6411" y="39260"/>
                  </a:lnTo>
                  <a:lnTo>
                    <a:pt x="7138" y="39419"/>
                  </a:lnTo>
                  <a:lnTo>
                    <a:pt x="7888" y="39555"/>
                  </a:lnTo>
                  <a:lnTo>
                    <a:pt x="8661" y="39646"/>
                  </a:lnTo>
                  <a:lnTo>
                    <a:pt x="9480" y="39714"/>
                  </a:lnTo>
                  <a:lnTo>
                    <a:pt x="10343" y="39760"/>
                  </a:lnTo>
                  <a:lnTo>
                    <a:pt x="11230" y="39783"/>
                  </a:lnTo>
                  <a:lnTo>
                    <a:pt x="12162" y="39783"/>
                  </a:lnTo>
                  <a:lnTo>
                    <a:pt x="13140" y="39737"/>
                  </a:lnTo>
                  <a:lnTo>
                    <a:pt x="14140" y="39669"/>
                  </a:lnTo>
                  <a:lnTo>
                    <a:pt x="15163" y="39578"/>
                  </a:lnTo>
                  <a:lnTo>
                    <a:pt x="16231" y="39464"/>
                  </a:lnTo>
                  <a:lnTo>
                    <a:pt x="17345" y="39328"/>
                  </a:lnTo>
                  <a:lnTo>
                    <a:pt x="18482" y="39146"/>
                  </a:lnTo>
                  <a:lnTo>
                    <a:pt x="19664" y="38964"/>
                  </a:lnTo>
                  <a:lnTo>
                    <a:pt x="19664" y="38964"/>
                  </a:lnTo>
                  <a:lnTo>
                    <a:pt x="20232" y="38850"/>
                  </a:lnTo>
                  <a:lnTo>
                    <a:pt x="20778" y="38714"/>
                  </a:lnTo>
                  <a:lnTo>
                    <a:pt x="21301" y="38578"/>
                  </a:lnTo>
                  <a:lnTo>
                    <a:pt x="21801" y="38441"/>
                  </a:lnTo>
                  <a:lnTo>
                    <a:pt x="22278" y="38259"/>
                  </a:lnTo>
                  <a:lnTo>
                    <a:pt x="22710" y="38100"/>
                  </a:lnTo>
                  <a:lnTo>
                    <a:pt x="23142" y="37896"/>
                  </a:lnTo>
                  <a:lnTo>
                    <a:pt x="23528" y="37714"/>
                  </a:lnTo>
                  <a:lnTo>
                    <a:pt x="23892" y="37509"/>
                  </a:lnTo>
                  <a:lnTo>
                    <a:pt x="24233" y="37282"/>
                  </a:lnTo>
                  <a:lnTo>
                    <a:pt x="24551" y="37055"/>
                  </a:lnTo>
                  <a:lnTo>
                    <a:pt x="24847" y="36827"/>
                  </a:lnTo>
                  <a:lnTo>
                    <a:pt x="25120" y="36577"/>
                  </a:lnTo>
                  <a:lnTo>
                    <a:pt x="25392" y="36304"/>
                  </a:lnTo>
                  <a:lnTo>
                    <a:pt x="25620" y="36054"/>
                  </a:lnTo>
                  <a:lnTo>
                    <a:pt x="25847" y="35782"/>
                  </a:lnTo>
                  <a:lnTo>
                    <a:pt x="26029" y="35486"/>
                  </a:lnTo>
                  <a:lnTo>
                    <a:pt x="26211" y="35213"/>
                  </a:lnTo>
                  <a:lnTo>
                    <a:pt x="26370" y="34918"/>
                  </a:lnTo>
                  <a:lnTo>
                    <a:pt x="26506" y="34622"/>
                  </a:lnTo>
                  <a:lnTo>
                    <a:pt x="26643" y="34304"/>
                  </a:lnTo>
                  <a:lnTo>
                    <a:pt x="26756" y="33986"/>
                  </a:lnTo>
                  <a:lnTo>
                    <a:pt x="26847" y="33667"/>
                  </a:lnTo>
                  <a:lnTo>
                    <a:pt x="26938" y="33349"/>
                  </a:lnTo>
                  <a:lnTo>
                    <a:pt x="27006" y="33008"/>
                  </a:lnTo>
                  <a:lnTo>
                    <a:pt x="27052" y="32690"/>
                  </a:lnTo>
                  <a:lnTo>
                    <a:pt x="27143" y="32008"/>
                  </a:lnTo>
                  <a:lnTo>
                    <a:pt x="27166" y="31326"/>
                  </a:lnTo>
                  <a:lnTo>
                    <a:pt x="27166" y="30621"/>
                  </a:lnTo>
                  <a:lnTo>
                    <a:pt x="27143" y="29917"/>
                  </a:lnTo>
                  <a:lnTo>
                    <a:pt x="27075" y="29212"/>
                  </a:lnTo>
                  <a:lnTo>
                    <a:pt x="26984" y="28484"/>
                  </a:lnTo>
                  <a:lnTo>
                    <a:pt x="26893" y="27780"/>
                  </a:lnTo>
                  <a:lnTo>
                    <a:pt x="26665" y="26370"/>
                  </a:lnTo>
                  <a:lnTo>
                    <a:pt x="26438" y="25029"/>
                  </a:lnTo>
                  <a:lnTo>
                    <a:pt x="26347" y="24370"/>
                  </a:lnTo>
                  <a:lnTo>
                    <a:pt x="26256" y="23733"/>
                  </a:lnTo>
                  <a:lnTo>
                    <a:pt x="26211" y="23119"/>
                  </a:lnTo>
                  <a:lnTo>
                    <a:pt x="26165" y="22551"/>
                  </a:lnTo>
                  <a:lnTo>
                    <a:pt x="26165" y="21983"/>
                  </a:lnTo>
                  <a:lnTo>
                    <a:pt x="26211" y="21460"/>
                  </a:lnTo>
                  <a:lnTo>
                    <a:pt x="26302" y="20983"/>
                  </a:lnTo>
                  <a:lnTo>
                    <a:pt x="26347" y="20755"/>
                  </a:lnTo>
                  <a:lnTo>
                    <a:pt x="26438" y="20528"/>
                  </a:lnTo>
                  <a:lnTo>
                    <a:pt x="26438" y="20528"/>
                  </a:lnTo>
                  <a:lnTo>
                    <a:pt x="26575" y="20096"/>
                  </a:lnTo>
                  <a:lnTo>
                    <a:pt x="26711" y="19619"/>
                  </a:lnTo>
                  <a:lnTo>
                    <a:pt x="26825" y="19096"/>
                  </a:lnTo>
                  <a:lnTo>
                    <a:pt x="26916" y="18573"/>
                  </a:lnTo>
                  <a:lnTo>
                    <a:pt x="27006" y="18005"/>
                  </a:lnTo>
                  <a:lnTo>
                    <a:pt x="27075" y="17436"/>
                  </a:lnTo>
                  <a:lnTo>
                    <a:pt x="27120" y="16845"/>
                  </a:lnTo>
                  <a:lnTo>
                    <a:pt x="27143" y="16231"/>
                  </a:lnTo>
                  <a:lnTo>
                    <a:pt x="27166" y="15618"/>
                  </a:lnTo>
                  <a:lnTo>
                    <a:pt x="27166" y="14981"/>
                  </a:lnTo>
                  <a:lnTo>
                    <a:pt x="27143" y="14345"/>
                  </a:lnTo>
                  <a:lnTo>
                    <a:pt x="27097" y="13708"/>
                  </a:lnTo>
                  <a:lnTo>
                    <a:pt x="27052" y="13094"/>
                  </a:lnTo>
                  <a:lnTo>
                    <a:pt x="26984" y="12458"/>
                  </a:lnTo>
                  <a:lnTo>
                    <a:pt x="26916" y="11844"/>
                  </a:lnTo>
                  <a:lnTo>
                    <a:pt x="26825" y="11230"/>
                  </a:lnTo>
                  <a:lnTo>
                    <a:pt x="26711" y="10639"/>
                  </a:lnTo>
                  <a:lnTo>
                    <a:pt x="26575" y="10071"/>
                  </a:lnTo>
                  <a:lnTo>
                    <a:pt x="26438" y="9525"/>
                  </a:lnTo>
                  <a:lnTo>
                    <a:pt x="26279" y="9002"/>
                  </a:lnTo>
                  <a:lnTo>
                    <a:pt x="26120" y="8502"/>
                  </a:lnTo>
                  <a:lnTo>
                    <a:pt x="25938" y="8025"/>
                  </a:lnTo>
                  <a:lnTo>
                    <a:pt x="25733" y="7593"/>
                  </a:lnTo>
                  <a:lnTo>
                    <a:pt x="25529" y="7207"/>
                  </a:lnTo>
                  <a:lnTo>
                    <a:pt x="25302" y="6843"/>
                  </a:lnTo>
                  <a:lnTo>
                    <a:pt x="25074" y="6525"/>
                  </a:lnTo>
                  <a:lnTo>
                    <a:pt x="24824" y="6252"/>
                  </a:lnTo>
                  <a:lnTo>
                    <a:pt x="24551" y="6047"/>
                  </a:lnTo>
                  <a:lnTo>
                    <a:pt x="24279" y="5888"/>
                  </a:lnTo>
                  <a:lnTo>
                    <a:pt x="24142" y="5820"/>
                  </a:lnTo>
                  <a:lnTo>
                    <a:pt x="23983" y="5774"/>
                  </a:lnTo>
                  <a:lnTo>
                    <a:pt x="23847" y="5729"/>
                  </a:lnTo>
                  <a:lnTo>
                    <a:pt x="23688" y="5729"/>
                  </a:lnTo>
                  <a:lnTo>
                    <a:pt x="23528" y="5706"/>
                  </a:lnTo>
                  <a:lnTo>
                    <a:pt x="23369" y="5729"/>
                  </a:lnTo>
                  <a:lnTo>
                    <a:pt x="23369" y="5729"/>
                  </a:lnTo>
                  <a:lnTo>
                    <a:pt x="23392" y="5365"/>
                  </a:lnTo>
                  <a:lnTo>
                    <a:pt x="23369" y="5001"/>
                  </a:lnTo>
                  <a:lnTo>
                    <a:pt x="23347" y="4660"/>
                  </a:lnTo>
                  <a:lnTo>
                    <a:pt x="23301" y="4319"/>
                  </a:lnTo>
                  <a:lnTo>
                    <a:pt x="23256" y="4001"/>
                  </a:lnTo>
                  <a:lnTo>
                    <a:pt x="23165" y="3706"/>
                  </a:lnTo>
                  <a:lnTo>
                    <a:pt x="23074" y="3410"/>
                  </a:lnTo>
                  <a:lnTo>
                    <a:pt x="22983" y="3137"/>
                  </a:lnTo>
                  <a:lnTo>
                    <a:pt x="22846" y="2865"/>
                  </a:lnTo>
                  <a:lnTo>
                    <a:pt x="22710" y="2592"/>
                  </a:lnTo>
                  <a:lnTo>
                    <a:pt x="22574" y="2364"/>
                  </a:lnTo>
                  <a:lnTo>
                    <a:pt x="22414" y="2137"/>
                  </a:lnTo>
                  <a:lnTo>
                    <a:pt x="22233" y="1910"/>
                  </a:lnTo>
                  <a:lnTo>
                    <a:pt x="22051" y="1705"/>
                  </a:lnTo>
                  <a:lnTo>
                    <a:pt x="21846" y="1523"/>
                  </a:lnTo>
                  <a:lnTo>
                    <a:pt x="21642" y="1342"/>
                  </a:lnTo>
                  <a:lnTo>
                    <a:pt x="21414" y="1160"/>
                  </a:lnTo>
                  <a:lnTo>
                    <a:pt x="21187" y="1001"/>
                  </a:lnTo>
                  <a:lnTo>
                    <a:pt x="20937" y="864"/>
                  </a:lnTo>
                  <a:lnTo>
                    <a:pt x="20687" y="728"/>
                  </a:lnTo>
                  <a:lnTo>
                    <a:pt x="20414" y="591"/>
                  </a:lnTo>
                  <a:lnTo>
                    <a:pt x="20141" y="478"/>
                  </a:lnTo>
                  <a:lnTo>
                    <a:pt x="19596" y="296"/>
                  </a:lnTo>
                  <a:lnTo>
                    <a:pt x="18982" y="159"/>
                  </a:lnTo>
                  <a:lnTo>
                    <a:pt x="18368" y="68"/>
                  </a:lnTo>
                  <a:lnTo>
                    <a:pt x="17732" y="0"/>
                  </a:lnTo>
                  <a:lnTo>
                    <a:pt x="17072" y="0"/>
                  </a:lnTo>
                  <a:lnTo>
                    <a:pt x="16390" y="23"/>
                  </a:lnTo>
                  <a:lnTo>
                    <a:pt x="15686" y="91"/>
                  </a:lnTo>
                  <a:lnTo>
                    <a:pt x="15004" y="205"/>
                  </a:lnTo>
                  <a:lnTo>
                    <a:pt x="14299" y="364"/>
                  </a:lnTo>
                  <a:lnTo>
                    <a:pt x="13594" y="546"/>
                  </a:lnTo>
                  <a:lnTo>
                    <a:pt x="12890" y="773"/>
                  </a:lnTo>
                  <a:lnTo>
                    <a:pt x="12185" y="1046"/>
                  </a:lnTo>
                  <a:lnTo>
                    <a:pt x="11503" y="1342"/>
                  </a:lnTo>
                  <a:lnTo>
                    <a:pt x="10844" y="1683"/>
                  </a:lnTo>
                  <a:lnTo>
                    <a:pt x="10184" y="2069"/>
                  </a:lnTo>
                  <a:lnTo>
                    <a:pt x="9548" y="2478"/>
                  </a:lnTo>
                  <a:lnTo>
                    <a:pt x="8934" y="2933"/>
                  </a:lnTo>
                  <a:lnTo>
                    <a:pt x="8343" y="3410"/>
                  </a:lnTo>
                  <a:lnTo>
                    <a:pt x="7797" y="3933"/>
                  </a:lnTo>
                  <a:lnTo>
                    <a:pt x="7275" y="4479"/>
                  </a:lnTo>
                  <a:lnTo>
                    <a:pt x="6797" y="5047"/>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8499;p116">
              <a:extLst>
                <a:ext uri="{FF2B5EF4-FFF2-40B4-BE49-F238E27FC236}">
                  <a16:creationId xmlns:a16="http://schemas.microsoft.com/office/drawing/2014/main" id="{C12171B6-2F84-11C0-F7DC-1D2CDF9E1E08}"/>
                </a:ext>
              </a:extLst>
            </p:cNvPr>
            <p:cNvSpPr/>
            <p:nvPr/>
          </p:nvSpPr>
          <p:spPr>
            <a:xfrm>
              <a:off x="1381850" y="1463400"/>
              <a:ext cx="433650" cy="581975"/>
            </a:xfrm>
            <a:custGeom>
              <a:avLst/>
              <a:gdLst/>
              <a:ahLst/>
              <a:cxnLst/>
              <a:rect l="l" t="t" r="r" b="b"/>
              <a:pathLst>
                <a:path w="17346" h="23279" extrusionOk="0">
                  <a:moveTo>
                    <a:pt x="13595" y="1"/>
                  </a:moveTo>
                  <a:lnTo>
                    <a:pt x="13231" y="23"/>
                  </a:lnTo>
                  <a:lnTo>
                    <a:pt x="12867" y="69"/>
                  </a:lnTo>
                  <a:lnTo>
                    <a:pt x="12527" y="183"/>
                  </a:lnTo>
                  <a:lnTo>
                    <a:pt x="12186" y="296"/>
                  </a:lnTo>
                  <a:lnTo>
                    <a:pt x="11867" y="455"/>
                  </a:lnTo>
                  <a:lnTo>
                    <a:pt x="11572" y="637"/>
                  </a:lnTo>
                  <a:lnTo>
                    <a:pt x="11299" y="865"/>
                  </a:lnTo>
                  <a:lnTo>
                    <a:pt x="11026" y="1092"/>
                  </a:lnTo>
                  <a:lnTo>
                    <a:pt x="10799" y="1365"/>
                  </a:lnTo>
                  <a:lnTo>
                    <a:pt x="10594" y="1660"/>
                  </a:lnTo>
                  <a:lnTo>
                    <a:pt x="10412" y="1956"/>
                  </a:lnTo>
                  <a:lnTo>
                    <a:pt x="10253" y="2274"/>
                  </a:lnTo>
                  <a:lnTo>
                    <a:pt x="10140" y="2638"/>
                  </a:lnTo>
                  <a:lnTo>
                    <a:pt x="10049" y="2979"/>
                  </a:lnTo>
                  <a:lnTo>
                    <a:pt x="10003" y="3365"/>
                  </a:lnTo>
                  <a:lnTo>
                    <a:pt x="10003" y="3433"/>
                  </a:lnTo>
                  <a:lnTo>
                    <a:pt x="9799" y="5343"/>
                  </a:lnTo>
                  <a:lnTo>
                    <a:pt x="9662" y="6343"/>
                  </a:lnTo>
                  <a:lnTo>
                    <a:pt x="9526" y="7321"/>
                  </a:lnTo>
                  <a:lnTo>
                    <a:pt x="9230" y="9298"/>
                  </a:lnTo>
                  <a:lnTo>
                    <a:pt x="8912" y="11253"/>
                  </a:lnTo>
                  <a:lnTo>
                    <a:pt x="8571" y="13186"/>
                  </a:lnTo>
                  <a:lnTo>
                    <a:pt x="8389" y="14140"/>
                  </a:lnTo>
                  <a:lnTo>
                    <a:pt x="8162" y="15072"/>
                  </a:lnTo>
                  <a:lnTo>
                    <a:pt x="7950" y="15939"/>
                  </a:lnTo>
                  <a:lnTo>
                    <a:pt x="6866" y="15618"/>
                  </a:lnTo>
                  <a:lnTo>
                    <a:pt x="4593" y="14959"/>
                  </a:lnTo>
                  <a:lnTo>
                    <a:pt x="3411" y="14641"/>
                  </a:lnTo>
                  <a:lnTo>
                    <a:pt x="2842" y="14481"/>
                  </a:lnTo>
                  <a:lnTo>
                    <a:pt x="2251" y="14345"/>
                  </a:lnTo>
                  <a:lnTo>
                    <a:pt x="2183" y="14345"/>
                  </a:lnTo>
                  <a:lnTo>
                    <a:pt x="1979" y="14322"/>
                  </a:lnTo>
                  <a:lnTo>
                    <a:pt x="1751" y="14322"/>
                  </a:lnTo>
                  <a:lnTo>
                    <a:pt x="1547" y="14345"/>
                  </a:lnTo>
                  <a:lnTo>
                    <a:pt x="1342" y="14390"/>
                  </a:lnTo>
                  <a:lnTo>
                    <a:pt x="1137" y="14481"/>
                  </a:lnTo>
                  <a:lnTo>
                    <a:pt x="933" y="14572"/>
                  </a:lnTo>
                  <a:lnTo>
                    <a:pt x="751" y="14686"/>
                  </a:lnTo>
                  <a:lnTo>
                    <a:pt x="592" y="14822"/>
                  </a:lnTo>
                  <a:lnTo>
                    <a:pt x="455" y="14959"/>
                  </a:lnTo>
                  <a:lnTo>
                    <a:pt x="342" y="15118"/>
                  </a:lnTo>
                  <a:lnTo>
                    <a:pt x="251" y="15277"/>
                  </a:lnTo>
                  <a:lnTo>
                    <a:pt x="160" y="15436"/>
                  </a:lnTo>
                  <a:lnTo>
                    <a:pt x="92" y="15595"/>
                  </a:lnTo>
                  <a:lnTo>
                    <a:pt x="46" y="15777"/>
                  </a:lnTo>
                  <a:lnTo>
                    <a:pt x="24" y="15959"/>
                  </a:lnTo>
                  <a:lnTo>
                    <a:pt x="1" y="16141"/>
                  </a:lnTo>
                  <a:lnTo>
                    <a:pt x="24" y="16300"/>
                  </a:lnTo>
                  <a:lnTo>
                    <a:pt x="24" y="16482"/>
                  </a:lnTo>
                  <a:lnTo>
                    <a:pt x="69" y="16664"/>
                  </a:lnTo>
                  <a:lnTo>
                    <a:pt x="137" y="16846"/>
                  </a:lnTo>
                  <a:lnTo>
                    <a:pt x="205" y="17005"/>
                  </a:lnTo>
                  <a:lnTo>
                    <a:pt x="296" y="17164"/>
                  </a:lnTo>
                  <a:lnTo>
                    <a:pt x="387" y="17323"/>
                  </a:lnTo>
                  <a:lnTo>
                    <a:pt x="524" y="17459"/>
                  </a:lnTo>
                  <a:lnTo>
                    <a:pt x="1001" y="17914"/>
                  </a:lnTo>
                  <a:lnTo>
                    <a:pt x="1478" y="18323"/>
                  </a:lnTo>
                  <a:lnTo>
                    <a:pt x="1979" y="18710"/>
                  </a:lnTo>
                  <a:lnTo>
                    <a:pt x="2479" y="19096"/>
                  </a:lnTo>
                  <a:lnTo>
                    <a:pt x="3502" y="19869"/>
                  </a:lnTo>
                  <a:lnTo>
                    <a:pt x="4024" y="20233"/>
                  </a:lnTo>
                  <a:lnTo>
                    <a:pt x="4547" y="20574"/>
                  </a:lnTo>
                  <a:lnTo>
                    <a:pt x="5639" y="21256"/>
                  </a:lnTo>
                  <a:lnTo>
                    <a:pt x="6184" y="21574"/>
                  </a:lnTo>
                  <a:lnTo>
                    <a:pt x="6752" y="21892"/>
                  </a:lnTo>
                  <a:lnTo>
                    <a:pt x="7343" y="22233"/>
                  </a:lnTo>
                  <a:lnTo>
                    <a:pt x="7957" y="22529"/>
                  </a:lnTo>
                  <a:lnTo>
                    <a:pt x="8571" y="22802"/>
                  </a:lnTo>
                  <a:lnTo>
                    <a:pt x="9208" y="23074"/>
                  </a:lnTo>
                  <a:lnTo>
                    <a:pt x="9480" y="23165"/>
                  </a:lnTo>
                  <a:lnTo>
                    <a:pt x="9776" y="23234"/>
                  </a:lnTo>
                  <a:lnTo>
                    <a:pt x="10049" y="23279"/>
                  </a:lnTo>
                  <a:lnTo>
                    <a:pt x="10640" y="23279"/>
                  </a:lnTo>
                  <a:lnTo>
                    <a:pt x="10912" y="23234"/>
                  </a:lnTo>
                  <a:lnTo>
                    <a:pt x="11185" y="23165"/>
                  </a:lnTo>
                  <a:lnTo>
                    <a:pt x="11458" y="23074"/>
                  </a:lnTo>
                  <a:lnTo>
                    <a:pt x="11708" y="22961"/>
                  </a:lnTo>
                  <a:lnTo>
                    <a:pt x="11958" y="22802"/>
                  </a:lnTo>
                  <a:lnTo>
                    <a:pt x="12186" y="22642"/>
                  </a:lnTo>
                  <a:lnTo>
                    <a:pt x="12413" y="22461"/>
                  </a:lnTo>
                  <a:lnTo>
                    <a:pt x="12617" y="22256"/>
                  </a:lnTo>
                  <a:lnTo>
                    <a:pt x="12799" y="22029"/>
                  </a:lnTo>
                  <a:lnTo>
                    <a:pt x="12958" y="21779"/>
                  </a:lnTo>
                  <a:lnTo>
                    <a:pt x="13095" y="21506"/>
                  </a:lnTo>
                  <a:lnTo>
                    <a:pt x="13231" y="21210"/>
                  </a:lnTo>
                  <a:lnTo>
                    <a:pt x="13709" y="20165"/>
                  </a:lnTo>
                  <a:lnTo>
                    <a:pt x="14141" y="19096"/>
                  </a:lnTo>
                  <a:lnTo>
                    <a:pt x="14527" y="18028"/>
                  </a:lnTo>
                  <a:lnTo>
                    <a:pt x="14891" y="16937"/>
                  </a:lnTo>
                  <a:lnTo>
                    <a:pt x="15232" y="15868"/>
                  </a:lnTo>
                  <a:lnTo>
                    <a:pt x="15504" y="14800"/>
                  </a:lnTo>
                  <a:lnTo>
                    <a:pt x="15777" y="13731"/>
                  </a:lnTo>
                  <a:lnTo>
                    <a:pt x="16027" y="12663"/>
                  </a:lnTo>
                  <a:lnTo>
                    <a:pt x="16277" y="11594"/>
                  </a:lnTo>
                  <a:lnTo>
                    <a:pt x="16482" y="10526"/>
                  </a:lnTo>
                  <a:lnTo>
                    <a:pt x="16664" y="9458"/>
                  </a:lnTo>
                  <a:lnTo>
                    <a:pt x="16823" y="8366"/>
                  </a:lnTo>
                  <a:lnTo>
                    <a:pt x="16959" y="7275"/>
                  </a:lnTo>
                  <a:lnTo>
                    <a:pt x="17096" y="6207"/>
                  </a:lnTo>
                  <a:lnTo>
                    <a:pt x="17209" y="5093"/>
                  </a:lnTo>
                  <a:lnTo>
                    <a:pt x="17278" y="3979"/>
                  </a:lnTo>
                  <a:lnTo>
                    <a:pt x="17323" y="3979"/>
                  </a:lnTo>
                  <a:lnTo>
                    <a:pt x="17346" y="3592"/>
                  </a:lnTo>
                  <a:lnTo>
                    <a:pt x="17323" y="3229"/>
                  </a:lnTo>
                  <a:lnTo>
                    <a:pt x="17255" y="2865"/>
                  </a:lnTo>
                  <a:lnTo>
                    <a:pt x="17164" y="2524"/>
                  </a:lnTo>
                  <a:lnTo>
                    <a:pt x="17028" y="2183"/>
                  </a:lnTo>
                  <a:lnTo>
                    <a:pt x="16868" y="1865"/>
                  </a:lnTo>
                  <a:lnTo>
                    <a:pt x="16687" y="1569"/>
                  </a:lnTo>
                  <a:lnTo>
                    <a:pt x="16459" y="1296"/>
                  </a:lnTo>
                  <a:lnTo>
                    <a:pt x="16232" y="1024"/>
                  </a:lnTo>
                  <a:lnTo>
                    <a:pt x="15959" y="796"/>
                  </a:lnTo>
                  <a:lnTo>
                    <a:pt x="15686" y="592"/>
                  </a:lnTo>
                  <a:lnTo>
                    <a:pt x="15368" y="410"/>
                  </a:lnTo>
                  <a:lnTo>
                    <a:pt x="15050" y="251"/>
                  </a:lnTo>
                  <a:lnTo>
                    <a:pt x="14709" y="137"/>
                  </a:lnTo>
                  <a:lnTo>
                    <a:pt x="14345" y="46"/>
                  </a:lnTo>
                  <a:lnTo>
                    <a:pt x="13959"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8500;p116">
              <a:extLst>
                <a:ext uri="{FF2B5EF4-FFF2-40B4-BE49-F238E27FC236}">
                  <a16:creationId xmlns:a16="http://schemas.microsoft.com/office/drawing/2014/main" id="{AA615EED-91E7-391E-7F5B-D06B90959454}"/>
                </a:ext>
              </a:extLst>
            </p:cNvPr>
            <p:cNvSpPr/>
            <p:nvPr/>
          </p:nvSpPr>
          <p:spPr>
            <a:xfrm>
              <a:off x="1281825" y="1753825"/>
              <a:ext cx="202350" cy="171075"/>
            </a:xfrm>
            <a:custGeom>
              <a:avLst/>
              <a:gdLst/>
              <a:ahLst/>
              <a:cxnLst/>
              <a:rect l="l" t="t" r="r" b="b"/>
              <a:pathLst>
                <a:path w="8094" h="6843" extrusionOk="0">
                  <a:moveTo>
                    <a:pt x="1956" y="0"/>
                  </a:moveTo>
                  <a:lnTo>
                    <a:pt x="1819" y="23"/>
                  </a:lnTo>
                  <a:lnTo>
                    <a:pt x="1683" y="46"/>
                  </a:lnTo>
                  <a:lnTo>
                    <a:pt x="1410" y="159"/>
                  </a:lnTo>
                  <a:lnTo>
                    <a:pt x="1183" y="296"/>
                  </a:lnTo>
                  <a:lnTo>
                    <a:pt x="1069" y="387"/>
                  </a:lnTo>
                  <a:lnTo>
                    <a:pt x="956" y="477"/>
                  </a:lnTo>
                  <a:lnTo>
                    <a:pt x="865" y="591"/>
                  </a:lnTo>
                  <a:lnTo>
                    <a:pt x="797" y="705"/>
                  </a:lnTo>
                  <a:lnTo>
                    <a:pt x="728" y="841"/>
                  </a:lnTo>
                  <a:lnTo>
                    <a:pt x="660" y="978"/>
                  </a:lnTo>
                  <a:lnTo>
                    <a:pt x="660" y="1000"/>
                  </a:lnTo>
                  <a:lnTo>
                    <a:pt x="69" y="2728"/>
                  </a:lnTo>
                  <a:lnTo>
                    <a:pt x="24" y="2978"/>
                  </a:lnTo>
                  <a:lnTo>
                    <a:pt x="1" y="3251"/>
                  </a:lnTo>
                  <a:lnTo>
                    <a:pt x="46" y="3501"/>
                  </a:lnTo>
                  <a:lnTo>
                    <a:pt x="115" y="3728"/>
                  </a:lnTo>
                  <a:lnTo>
                    <a:pt x="228" y="3956"/>
                  </a:lnTo>
                  <a:lnTo>
                    <a:pt x="387" y="4160"/>
                  </a:lnTo>
                  <a:lnTo>
                    <a:pt x="569" y="4342"/>
                  </a:lnTo>
                  <a:lnTo>
                    <a:pt x="797" y="4478"/>
                  </a:lnTo>
                  <a:lnTo>
                    <a:pt x="2683" y="5479"/>
                  </a:lnTo>
                  <a:lnTo>
                    <a:pt x="2797" y="5570"/>
                  </a:lnTo>
                  <a:lnTo>
                    <a:pt x="3183" y="5820"/>
                  </a:lnTo>
                  <a:lnTo>
                    <a:pt x="3729" y="6138"/>
                  </a:lnTo>
                  <a:lnTo>
                    <a:pt x="4047" y="6320"/>
                  </a:lnTo>
                  <a:lnTo>
                    <a:pt x="4388" y="6479"/>
                  </a:lnTo>
                  <a:lnTo>
                    <a:pt x="4752" y="6615"/>
                  </a:lnTo>
                  <a:lnTo>
                    <a:pt x="5138" y="6729"/>
                  </a:lnTo>
                  <a:lnTo>
                    <a:pt x="5502" y="6820"/>
                  </a:lnTo>
                  <a:lnTo>
                    <a:pt x="5889" y="6843"/>
                  </a:lnTo>
                  <a:lnTo>
                    <a:pt x="6252" y="6843"/>
                  </a:lnTo>
                  <a:lnTo>
                    <a:pt x="6434" y="6797"/>
                  </a:lnTo>
                  <a:lnTo>
                    <a:pt x="6616" y="6752"/>
                  </a:lnTo>
                  <a:lnTo>
                    <a:pt x="6798" y="6706"/>
                  </a:lnTo>
                  <a:lnTo>
                    <a:pt x="6957" y="6615"/>
                  </a:lnTo>
                  <a:lnTo>
                    <a:pt x="7116" y="6502"/>
                  </a:lnTo>
                  <a:lnTo>
                    <a:pt x="7253" y="6388"/>
                  </a:lnTo>
                  <a:lnTo>
                    <a:pt x="8094" y="3956"/>
                  </a:lnTo>
                  <a:lnTo>
                    <a:pt x="5820" y="1751"/>
                  </a:lnTo>
                  <a:lnTo>
                    <a:pt x="5639" y="1569"/>
                  </a:lnTo>
                  <a:lnTo>
                    <a:pt x="5434" y="1387"/>
                  </a:lnTo>
                  <a:lnTo>
                    <a:pt x="5207" y="1228"/>
                  </a:lnTo>
                  <a:lnTo>
                    <a:pt x="5002" y="1091"/>
                  </a:lnTo>
                  <a:lnTo>
                    <a:pt x="4775" y="955"/>
                  </a:lnTo>
                  <a:lnTo>
                    <a:pt x="4525" y="818"/>
                  </a:lnTo>
                  <a:lnTo>
                    <a:pt x="4297" y="728"/>
                  </a:lnTo>
                  <a:lnTo>
                    <a:pt x="4047" y="614"/>
                  </a:lnTo>
                  <a:lnTo>
                    <a:pt x="2547" y="91"/>
                  </a:lnTo>
                  <a:lnTo>
                    <a:pt x="2388" y="46"/>
                  </a:lnTo>
                  <a:lnTo>
                    <a:pt x="2251" y="23"/>
                  </a:lnTo>
                  <a:lnTo>
                    <a:pt x="2092"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8501;p116">
              <a:extLst>
                <a:ext uri="{FF2B5EF4-FFF2-40B4-BE49-F238E27FC236}">
                  <a16:creationId xmlns:a16="http://schemas.microsoft.com/office/drawing/2014/main" id="{F520C1BF-1726-44B6-F55B-C5A48ABE5462}"/>
                </a:ext>
              </a:extLst>
            </p:cNvPr>
            <p:cNvSpPr/>
            <p:nvPr/>
          </p:nvSpPr>
          <p:spPr>
            <a:xfrm>
              <a:off x="1576225" y="1352575"/>
              <a:ext cx="306350" cy="449000"/>
            </a:xfrm>
            <a:custGeom>
              <a:avLst/>
              <a:gdLst/>
              <a:ahLst/>
              <a:cxnLst/>
              <a:rect l="l" t="t" r="r" b="b"/>
              <a:pathLst>
                <a:path w="12254" h="17960" extrusionOk="0">
                  <a:moveTo>
                    <a:pt x="8752" y="1"/>
                  </a:moveTo>
                  <a:lnTo>
                    <a:pt x="7957" y="183"/>
                  </a:lnTo>
                  <a:lnTo>
                    <a:pt x="7229" y="387"/>
                  </a:lnTo>
                  <a:lnTo>
                    <a:pt x="6888" y="501"/>
                  </a:lnTo>
                  <a:lnTo>
                    <a:pt x="6570" y="615"/>
                  </a:lnTo>
                  <a:lnTo>
                    <a:pt x="6252" y="751"/>
                  </a:lnTo>
                  <a:lnTo>
                    <a:pt x="5956" y="887"/>
                  </a:lnTo>
                  <a:lnTo>
                    <a:pt x="5684" y="1047"/>
                  </a:lnTo>
                  <a:lnTo>
                    <a:pt x="5411" y="1206"/>
                  </a:lnTo>
                  <a:lnTo>
                    <a:pt x="5138" y="1388"/>
                  </a:lnTo>
                  <a:lnTo>
                    <a:pt x="4888" y="1592"/>
                  </a:lnTo>
                  <a:lnTo>
                    <a:pt x="4638" y="1797"/>
                  </a:lnTo>
                  <a:lnTo>
                    <a:pt x="4388" y="2024"/>
                  </a:lnTo>
                  <a:lnTo>
                    <a:pt x="4160" y="2251"/>
                  </a:lnTo>
                  <a:lnTo>
                    <a:pt x="3933" y="2524"/>
                  </a:lnTo>
                  <a:lnTo>
                    <a:pt x="3478" y="3092"/>
                  </a:lnTo>
                  <a:lnTo>
                    <a:pt x="3047" y="3729"/>
                  </a:lnTo>
                  <a:lnTo>
                    <a:pt x="2592" y="4456"/>
                  </a:lnTo>
                  <a:lnTo>
                    <a:pt x="2137" y="5275"/>
                  </a:lnTo>
                  <a:lnTo>
                    <a:pt x="1637" y="6184"/>
                  </a:lnTo>
                  <a:lnTo>
                    <a:pt x="1137" y="7184"/>
                  </a:lnTo>
                  <a:lnTo>
                    <a:pt x="0" y="9526"/>
                  </a:lnTo>
                  <a:lnTo>
                    <a:pt x="114" y="9935"/>
                  </a:lnTo>
                  <a:lnTo>
                    <a:pt x="273" y="10344"/>
                  </a:lnTo>
                  <a:lnTo>
                    <a:pt x="455" y="10753"/>
                  </a:lnTo>
                  <a:lnTo>
                    <a:pt x="682" y="11163"/>
                  </a:lnTo>
                  <a:lnTo>
                    <a:pt x="955" y="11572"/>
                  </a:lnTo>
                  <a:lnTo>
                    <a:pt x="1251" y="11958"/>
                  </a:lnTo>
                  <a:lnTo>
                    <a:pt x="1569" y="12345"/>
                  </a:lnTo>
                  <a:lnTo>
                    <a:pt x="1910" y="12731"/>
                  </a:lnTo>
                  <a:lnTo>
                    <a:pt x="2274" y="13095"/>
                  </a:lnTo>
                  <a:lnTo>
                    <a:pt x="2660" y="13459"/>
                  </a:lnTo>
                  <a:lnTo>
                    <a:pt x="3047" y="13822"/>
                  </a:lnTo>
                  <a:lnTo>
                    <a:pt x="3456" y="14163"/>
                  </a:lnTo>
                  <a:lnTo>
                    <a:pt x="4297" y="14823"/>
                  </a:lnTo>
                  <a:lnTo>
                    <a:pt x="5138" y="15414"/>
                  </a:lnTo>
                  <a:lnTo>
                    <a:pt x="5979" y="15982"/>
                  </a:lnTo>
                  <a:lnTo>
                    <a:pt x="6775" y="16482"/>
                  </a:lnTo>
                  <a:lnTo>
                    <a:pt x="7525" y="16914"/>
                  </a:lnTo>
                  <a:lnTo>
                    <a:pt x="8184" y="17278"/>
                  </a:lnTo>
                  <a:lnTo>
                    <a:pt x="9162" y="17778"/>
                  </a:lnTo>
                  <a:lnTo>
                    <a:pt x="9525" y="17960"/>
                  </a:lnTo>
                  <a:lnTo>
                    <a:pt x="9798" y="17414"/>
                  </a:lnTo>
                  <a:lnTo>
                    <a:pt x="10094" y="16800"/>
                  </a:lnTo>
                  <a:lnTo>
                    <a:pt x="10457" y="15959"/>
                  </a:lnTo>
                  <a:lnTo>
                    <a:pt x="10844" y="14959"/>
                  </a:lnTo>
                  <a:lnTo>
                    <a:pt x="11048" y="14413"/>
                  </a:lnTo>
                  <a:lnTo>
                    <a:pt x="11253" y="13800"/>
                  </a:lnTo>
                  <a:lnTo>
                    <a:pt x="11435" y="13186"/>
                  </a:lnTo>
                  <a:lnTo>
                    <a:pt x="11617" y="12527"/>
                  </a:lnTo>
                  <a:lnTo>
                    <a:pt x="11776" y="11867"/>
                  </a:lnTo>
                  <a:lnTo>
                    <a:pt x="11935" y="11163"/>
                  </a:lnTo>
                  <a:lnTo>
                    <a:pt x="12049" y="10458"/>
                  </a:lnTo>
                  <a:lnTo>
                    <a:pt x="12162" y="9730"/>
                  </a:lnTo>
                  <a:lnTo>
                    <a:pt x="12231" y="8980"/>
                  </a:lnTo>
                  <a:lnTo>
                    <a:pt x="12253" y="8230"/>
                  </a:lnTo>
                  <a:lnTo>
                    <a:pt x="12253" y="7480"/>
                  </a:lnTo>
                  <a:lnTo>
                    <a:pt x="12231" y="6752"/>
                  </a:lnTo>
                  <a:lnTo>
                    <a:pt x="12140" y="6002"/>
                  </a:lnTo>
                  <a:lnTo>
                    <a:pt x="12003" y="5252"/>
                  </a:lnTo>
                  <a:lnTo>
                    <a:pt x="11912" y="4888"/>
                  </a:lnTo>
                  <a:lnTo>
                    <a:pt x="11821" y="4525"/>
                  </a:lnTo>
                  <a:lnTo>
                    <a:pt x="11708" y="4184"/>
                  </a:lnTo>
                  <a:lnTo>
                    <a:pt x="11571" y="3820"/>
                  </a:lnTo>
                  <a:lnTo>
                    <a:pt x="11435" y="3479"/>
                  </a:lnTo>
                  <a:lnTo>
                    <a:pt x="11276" y="3115"/>
                  </a:lnTo>
                  <a:lnTo>
                    <a:pt x="11117" y="2774"/>
                  </a:lnTo>
                  <a:lnTo>
                    <a:pt x="10912" y="2433"/>
                  </a:lnTo>
                  <a:lnTo>
                    <a:pt x="10707" y="2115"/>
                  </a:lnTo>
                  <a:lnTo>
                    <a:pt x="10480" y="1797"/>
                  </a:lnTo>
                  <a:lnTo>
                    <a:pt x="10253" y="1478"/>
                  </a:lnTo>
                  <a:lnTo>
                    <a:pt x="9980" y="1160"/>
                  </a:lnTo>
                  <a:lnTo>
                    <a:pt x="9707" y="865"/>
                  </a:lnTo>
                  <a:lnTo>
                    <a:pt x="9412" y="569"/>
                  </a:lnTo>
                  <a:lnTo>
                    <a:pt x="9093" y="274"/>
                  </a:lnTo>
                  <a:lnTo>
                    <a:pt x="87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8502;p116">
              <a:extLst>
                <a:ext uri="{FF2B5EF4-FFF2-40B4-BE49-F238E27FC236}">
                  <a16:creationId xmlns:a16="http://schemas.microsoft.com/office/drawing/2014/main" id="{7716B908-4FB7-3496-3C27-91ACA2EA5AFD}"/>
                </a:ext>
              </a:extLst>
            </p:cNvPr>
            <p:cNvSpPr/>
            <p:nvPr/>
          </p:nvSpPr>
          <p:spPr>
            <a:xfrm>
              <a:off x="1918350" y="4850000"/>
              <a:ext cx="288150" cy="379675"/>
            </a:xfrm>
            <a:custGeom>
              <a:avLst/>
              <a:gdLst/>
              <a:ahLst/>
              <a:cxnLst/>
              <a:rect l="l" t="t" r="r" b="b"/>
              <a:pathLst>
                <a:path w="11526" h="15187" extrusionOk="0">
                  <a:moveTo>
                    <a:pt x="7502" y="1"/>
                  </a:moveTo>
                  <a:lnTo>
                    <a:pt x="2842" y="3797"/>
                  </a:lnTo>
                  <a:lnTo>
                    <a:pt x="2910" y="4229"/>
                  </a:lnTo>
                  <a:lnTo>
                    <a:pt x="2956" y="4707"/>
                  </a:lnTo>
                  <a:lnTo>
                    <a:pt x="2956" y="5229"/>
                  </a:lnTo>
                  <a:lnTo>
                    <a:pt x="2933" y="5775"/>
                  </a:lnTo>
                  <a:lnTo>
                    <a:pt x="2865" y="6389"/>
                  </a:lnTo>
                  <a:lnTo>
                    <a:pt x="2797" y="7003"/>
                  </a:lnTo>
                  <a:lnTo>
                    <a:pt x="2660" y="7639"/>
                  </a:lnTo>
                  <a:lnTo>
                    <a:pt x="2524" y="8298"/>
                  </a:lnTo>
                  <a:lnTo>
                    <a:pt x="2342" y="8958"/>
                  </a:lnTo>
                  <a:lnTo>
                    <a:pt x="2160" y="9640"/>
                  </a:lnTo>
                  <a:lnTo>
                    <a:pt x="1933" y="10299"/>
                  </a:lnTo>
                  <a:lnTo>
                    <a:pt x="1660" y="10958"/>
                  </a:lnTo>
                  <a:lnTo>
                    <a:pt x="1387" y="11617"/>
                  </a:lnTo>
                  <a:lnTo>
                    <a:pt x="1092" y="12254"/>
                  </a:lnTo>
                  <a:lnTo>
                    <a:pt x="751" y="12845"/>
                  </a:lnTo>
                  <a:lnTo>
                    <a:pt x="410" y="13436"/>
                  </a:lnTo>
                  <a:lnTo>
                    <a:pt x="273" y="13618"/>
                  </a:lnTo>
                  <a:lnTo>
                    <a:pt x="182" y="13800"/>
                  </a:lnTo>
                  <a:lnTo>
                    <a:pt x="114" y="13981"/>
                  </a:lnTo>
                  <a:lnTo>
                    <a:pt x="46" y="14141"/>
                  </a:lnTo>
                  <a:lnTo>
                    <a:pt x="23" y="14277"/>
                  </a:lnTo>
                  <a:lnTo>
                    <a:pt x="0" y="14413"/>
                  </a:lnTo>
                  <a:lnTo>
                    <a:pt x="0" y="14550"/>
                  </a:lnTo>
                  <a:lnTo>
                    <a:pt x="23" y="14663"/>
                  </a:lnTo>
                  <a:lnTo>
                    <a:pt x="46" y="14754"/>
                  </a:lnTo>
                  <a:lnTo>
                    <a:pt x="91" y="14845"/>
                  </a:lnTo>
                  <a:lnTo>
                    <a:pt x="160" y="14936"/>
                  </a:lnTo>
                  <a:lnTo>
                    <a:pt x="228" y="15004"/>
                  </a:lnTo>
                  <a:lnTo>
                    <a:pt x="319" y="15050"/>
                  </a:lnTo>
                  <a:lnTo>
                    <a:pt x="432" y="15095"/>
                  </a:lnTo>
                  <a:lnTo>
                    <a:pt x="637" y="15164"/>
                  </a:lnTo>
                  <a:lnTo>
                    <a:pt x="887" y="15186"/>
                  </a:lnTo>
                  <a:lnTo>
                    <a:pt x="1160" y="15164"/>
                  </a:lnTo>
                  <a:lnTo>
                    <a:pt x="1455" y="15095"/>
                  </a:lnTo>
                  <a:lnTo>
                    <a:pt x="1751" y="14982"/>
                  </a:lnTo>
                  <a:lnTo>
                    <a:pt x="2024" y="14845"/>
                  </a:lnTo>
                  <a:lnTo>
                    <a:pt x="2296" y="14663"/>
                  </a:lnTo>
                  <a:lnTo>
                    <a:pt x="2569" y="14436"/>
                  </a:lnTo>
                  <a:lnTo>
                    <a:pt x="2797" y="14163"/>
                  </a:lnTo>
                  <a:lnTo>
                    <a:pt x="3729" y="12890"/>
                  </a:lnTo>
                  <a:lnTo>
                    <a:pt x="4479" y="11799"/>
                  </a:lnTo>
                  <a:lnTo>
                    <a:pt x="5093" y="10890"/>
                  </a:lnTo>
                  <a:lnTo>
                    <a:pt x="5593" y="10117"/>
                  </a:lnTo>
                  <a:lnTo>
                    <a:pt x="6047" y="9412"/>
                  </a:lnTo>
                  <a:lnTo>
                    <a:pt x="6502" y="8753"/>
                  </a:lnTo>
                  <a:lnTo>
                    <a:pt x="7025" y="8094"/>
                  </a:lnTo>
                  <a:lnTo>
                    <a:pt x="7616" y="7389"/>
                  </a:lnTo>
                  <a:lnTo>
                    <a:pt x="7980" y="6980"/>
                  </a:lnTo>
                  <a:lnTo>
                    <a:pt x="8366" y="6571"/>
                  </a:lnTo>
                  <a:lnTo>
                    <a:pt x="8775" y="6184"/>
                  </a:lnTo>
                  <a:lnTo>
                    <a:pt x="9184" y="5798"/>
                  </a:lnTo>
                  <a:lnTo>
                    <a:pt x="9594" y="5411"/>
                  </a:lnTo>
                  <a:lnTo>
                    <a:pt x="10026" y="5048"/>
                  </a:lnTo>
                  <a:lnTo>
                    <a:pt x="10457" y="4707"/>
                  </a:lnTo>
                  <a:lnTo>
                    <a:pt x="10912" y="4388"/>
                  </a:lnTo>
                  <a:lnTo>
                    <a:pt x="11117" y="4184"/>
                  </a:lnTo>
                  <a:lnTo>
                    <a:pt x="11276" y="4002"/>
                  </a:lnTo>
                  <a:lnTo>
                    <a:pt x="11389" y="3797"/>
                  </a:lnTo>
                  <a:lnTo>
                    <a:pt x="11480" y="3593"/>
                  </a:lnTo>
                  <a:lnTo>
                    <a:pt x="11526" y="3388"/>
                  </a:lnTo>
                  <a:lnTo>
                    <a:pt x="11526" y="3183"/>
                  </a:lnTo>
                  <a:lnTo>
                    <a:pt x="11503" y="2979"/>
                  </a:lnTo>
                  <a:lnTo>
                    <a:pt x="11458" y="2774"/>
                  </a:lnTo>
                  <a:lnTo>
                    <a:pt x="11389" y="2570"/>
                  </a:lnTo>
                  <a:lnTo>
                    <a:pt x="11276" y="2388"/>
                  </a:lnTo>
                  <a:lnTo>
                    <a:pt x="11162" y="2206"/>
                  </a:lnTo>
                  <a:lnTo>
                    <a:pt x="11026" y="2024"/>
                  </a:lnTo>
                  <a:lnTo>
                    <a:pt x="10867" y="1865"/>
                  </a:lnTo>
                  <a:lnTo>
                    <a:pt x="10685" y="1706"/>
                  </a:lnTo>
                  <a:lnTo>
                    <a:pt x="10503" y="1569"/>
                  </a:lnTo>
                  <a:lnTo>
                    <a:pt x="10298" y="1456"/>
                  </a:lnTo>
                  <a:lnTo>
                    <a:pt x="9662" y="1115"/>
                  </a:lnTo>
                  <a:lnTo>
                    <a:pt x="8957" y="774"/>
                  </a:lnTo>
                  <a:lnTo>
                    <a:pt x="8252" y="410"/>
                  </a:lnTo>
                  <a:lnTo>
                    <a:pt x="75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8503;p116">
              <a:extLst>
                <a:ext uri="{FF2B5EF4-FFF2-40B4-BE49-F238E27FC236}">
                  <a16:creationId xmlns:a16="http://schemas.microsoft.com/office/drawing/2014/main" id="{C854048B-8735-1D2D-696E-7ECC4B33C596}"/>
                </a:ext>
              </a:extLst>
            </p:cNvPr>
            <p:cNvSpPr/>
            <p:nvPr/>
          </p:nvSpPr>
          <p:spPr>
            <a:xfrm>
              <a:off x="1918350" y="4850000"/>
              <a:ext cx="288150" cy="379675"/>
            </a:xfrm>
            <a:custGeom>
              <a:avLst/>
              <a:gdLst/>
              <a:ahLst/>
              <a:cxnLst/>
              <a:rect l="l" t="t" r="r" b="b"/>
              <a:pathLst>
                <a:path w="11526" h="15187" fill="none" extrusionOk="0">
                  <a:moveTo>
                    <a:pt x="2797" y="14163"/>
                  </a:moveTo>
                  <a:lnTo>
                    <a:pt x="2797" y="14163"/>
                  </a:lnTo>
                  <a:lnTo>
                    <a:pt x="3729" y="12890"/>
                  </a:lnTo>
                  <a:lnTo>
                    <a:pt x="4479" y="11799"/>
                  </a:lnTo>
                  <a:lnTo>
                    <a:pt x="5093" y="10890"/>
                  </a:lnTo>
                  <a:lnTo>
                    <a:pt x="5593" y="10117"/>
                  </a:lnTo>
                  <a:lnTo>
                    <a:pt x="6047" y="9412"/>
                  </a:lnTo>
                  <a:lnTo>
                    <a:pt x="6502" y="8753"/>
                  </a:lnTo>
                  <a:lnTo>
                    <a:pt x="7025" y="8094"/>
                  </a:lnTo>
                  <a:lnTo>
                    <a:pt x="7616" y="7389"/>
                  </a:lnTo>
                  <a:lnTo>
                    <a:pt x="7616" y="7389"/>
                  </a:lnTo>
                  <a:lnTo>
                    <a:pt x="7980" y="6980"/>
                  </a:lnTo>
                  <a:lnTo>
                    <a:pt x="8366" y="6571"/>
                  </a:lnTo>
                  <a:lnTo>
                    <a:pt x="8775" y="6184"/>
                  </a:lnTo>
                  <a:lnTo>
                    <a:pt x="9184" y="5798"/>
                  </a:lnTo>
                  <a:lnTo>
                    <a:pt x="9594" y="5411"/>
                  </a:lnTo>
                  <a:lnTo>
                    <a:pt x="10026" y="5048"/>
                  </a:lnTo>
                  <a:lnTo>
                    <a:pt x="10457" y="4707"/>
                  </a:lnTo>
                  <a:lnTo>
                    <a:pt x="10912" y="4388"/>
                  </a:lnTo>
                  <a:lnTo>
                    <a:pt x="10912" y="4388"/>
                  </a:lnTo>
                  <a:lnTo>
                    <a:pt x="11117" y="4184"/>
                  </a:lnTo>
                  <a:lnTo>
                    <a:pt x="11276" y="4002"/>
                  </a:lnTo>
                  <a:lnTo>
                    <a:pt x="11389" y="3797"/>
                  </a:lnTo>
                  <a:lnTo>
                    <a:pt x="11480" y="3593"/>
                  </a:lnTo>
                  <a:lnTo>
                    <a:pt x="11526" y="3388"/>
                  </a:lnTo>
                  <a:lnTo>
                    <a:pt x="11526" y="3183"/>
                  </a:lnTo>
                  <a:lnTo>
                    <a:pt x="11503" y="2979"/>
                  </a:lnTo>
                  <a:lnTo>
                    <a:pt x="11458" y="2774"/>
                  </a:lnTo>
                  <a:lnTo>
                    <a:pt x="11389" y="2570"/>
                  </a:lnTo>
                  <a:lnTo>
                    <a:pt x="11276" y="2388"/>
                  </a:lnTo>
                  <a:lnTo>
                    <a:pt x="11162" y="2206"/>
                  </a:lnTo>
                  <a:lnTo>
                    <a:pt x="11026" y="2024"/>
                  </a:lnTo>
                  <a:lnTo>
                    <a:pt x="10867" y="1865"/>
                  </a:lnTo>
                  <a:lnTo>
                    <a:pt x="10685" y="1706"/>
                  </a:lnTo>
                  <a:lnTo>
                    <a:pt x="10503" y="1569"/>
                  </a:lnTo>
                  <a:lnTo>
                    <a:pt x="10298" y="1456"/>
                  </a:lnTo>
                  <a:lnTo>
                    <a:pt x="10298" y="1456"/>
                  </a:lnTo>
                  <a:lnTo>
                    <a:pt x="9662" y="1115"/>
                  </a:lnTo>
                  <a:lnTo>
                    <a:pt x="8957" y="774"/>
                  </a:lnTo>
                  <a:lnTo>
                    <a:pt x="8252" y="410"/>
                  </a:lnTo>
                  <a:lnTo>
                    <a:pt x="7502" y="1"/>
                  </a:lnTo>
                  <a:lnTo>
                    <a:pt x="2842" y="3797"/>
                  </a:lnTo>
                  <a:lnTo>
                    <a:pt x="2842" y="3797"/>
                  </a:lnTo>
                  <a:lnTo>
                    <a:pt x="2910" y="4229"/>
                  </a:lnTo>
                  <a:lnTo>
                    <a:pt x="2956" y="4707"/>
                  </a:lnTo>
                  <a:lnTo>
                    <a:pt x="2956" y="5229"/>
                  </a:lnTo>
                  <a:lnTo>
                    <a:pt x="2933" y="5775"/>
                  </a:lnTo>
                  <a:lnTo>
                    <a:pt x="2865" y="6389"/>
                  </a:lnTo>
                  <a:lnTo>
                    <a:pt x="2797" y="7003"/>
                  </a:lnTo>
                  <a:lnTo>
                    <a:pt x="2660" y="7639"/>
                  </a:lnTo>
                  <a:lnTo>
                    <a:pt x="2524" y="8298"/>
                  </a:lnTo>
                  <a:lnTo>
                    <a:pt x="2342" y="8958"/>
                  </a:lnTo>
                  <a:lnTo>
                    <a:pt x="2160" y="9640"/>
                  </a:lnTo>
                  <a:lnTo>
                    <a:pt x="1933" y="10299"/>
                  </a:lnTo>
                  <a:lnTo>
                    <a:pt x="1660" y="10958"/>
                  </a:lnTo>
                  <a:lnTo>
                    <a:pt x="1387" y="11617"/>
                  </a:lnTo>
                  <a:lnTo>
                    <a:pt x="1092" y="12254"/>
                  </a:lnTo>
                  <a:lnTo>
                    <a:pt x="751" y="12845"/>
                  </a:lnTo>
                  <a:lnTo>
                    <a:pt x="410" y="13436"/>
                  </a:lnTo>
                  <a:lnTo>
                    <a:pt x="410" y="13436"/>
                  </a:lnTo>
                  <a:lnTo>
                    <a:pt x="273" y="13618"/>
                  </a:lnTo>
                  <a:lnTo>
                    <a:pt x="182" y="13800"/>
                  </a:lnTo>
                  <a:lnTo>
                    <a:pt x="114" y="13981"/>
                  </a:lnTo>
                  <a:lnTo>
                    <a:pt x="46" y="14141"/>
                  </a:lnTo>
                  <a:lnTo>
                    <a:pt x="23" y="14277"/>
                  </a:lnTo>
                  <a:lnTo>
                    <a:pt x="0" y="14413"/>
                  </a:lnTo>
                  <a:lnTo>
                    <a:pt x="0" y="14550"/>
                  </a:lnTo>
                  <a:lnTo>
                    <a:pt x="23" y="14663"/>
                  </a:lnTo>
                  <a:lnTo>
                    <a:pt x="46" y="14754"/>
                  </a:lnTo>
                  <a:lnTo>
                    <a:pt x="91" y="14845"/>
                  </a:lnTo>
                  <a:lnTo>
                    <a:pt x="160" y="14936"/>
                  </a:lnTo>
                  <a:lnTo>
                    <a:pt x="228" y="15004"/>
                  </a:lnTo>
                  <a:lnTo>
                    <a:pt x="319" y="15050"/>
                  </a:lnTo>
                  <a:lnTo>
                    <a:pt x="432" y="15095"/>
                  </a:lnTo>
                  <a:lnTo>
                    <a:pt x="637" y="15164"/>
                  </a:lnTo>
                  <a:lnTo>
                    <a:pt x="887" y="15186"/>
                  </a:lnTo>
                  <a:lnTo>
                    <a:pt x="1160" y="15164"/>
                  </a:lnTo>
                  <a:lnTo>
                    <a:pt x="1455" y="15095"/>
                  </a:lnTo>
                  <a:lnTo>
                    <a:pt x="1751" y="14982"/>
                  </a:lnTo>
                  <a:lnTo>
                    <a:pt x="2024" y="14845"/>
                  </a:lnTo>
                  <a:lnTo>
                    <a:pt x="2296" y="14663"/>
                  </a:lnTo>
                  <a:lnTo>
                    <a:pt x="2569" y="14436"/>
                  </a:lnTo>
                  <a:lnTo>
                    <a:pt x="2797" y="1416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8504;p116">
              <a:extLst>
                <a:ext uri="{FF2B5EF4-FFF2-40B4-BE49-F238E27FC236}">
                  <a16:creationId xmlns:a16="http://schemas.microsoft.com/office/drawing/2014/main" id="{AEFD0A29-0EA2-BE29-C981-5D3F9F0F41A9}"/>
                </a:ext>
              </a:extLst>
            </p:cNvPr>
            <p:cNvSpPr/>
            <p:nvPr/>
          </p:nvSpPr>
          <p:spPr>
            <a:xfrm>
              <a:off x="1448350" y="2207325"/>
              <a:ext cx="727475" cy="2748425"/>
            </a:xfrm>
            <a:custGeom>
              <a:avLst/>
              <a:gdLst/>
              <a:ahLst/>
              <a:cxnLst/>
              <a:rect l="l" t="t" r="r" b="b"/>
              <a:pathLst>
                <a:path w="29099" h="109937" extrusionOk="0">
                  <a:moveTo>
                    <a:pt x="7866" y="1"/>
                  </a:moveTo>
                  <a:lnTo>
                    <a:pt x="7139" y="5070"/>
                  </a:lnTo>
                  <a:lnTo>
                    <a:pt x="5297" y="17801"/>
                  </a:lnTo>
                  <a:lnTo>
                    <a:pt x="4115" y="25848"/>
                  </a:lnTo>
                  <a:lnTo>
                    <a:pt x="2842" y="34418"/>
                  </a:lnTo>
                  <a:lnTo>
                    <a:pt x="1546" y="42988"/>
                  </a:lnTo>
                  <a:lnTo>
                    <a:pt x="296" y="51149"/>
                  </a:lnTo>
                  <a:lnTo>
                    <a:pt x="182" y="51900"/>
                  </a:lnTo>
                  <a:lnTo>
                    <a:pt x="114" y="52672"/>
                  </a:lnTo>
                  <a:lnTo>
                    <a:pt x="46" y="53423"/>
                  </a:lnTo>
                  <a:lnTo>
                    <a:pt x="1" y="54196"/>
                  </a:lnTo>
                  <a:lnTo>
                    <a:pt x="1" y="54946"/>
                  </a:lnTo>
                  <a:lnTo>
                    <a:pt x="1" y="55719"/>
                  </a:lnTo>
                  <a:lnTo>
                    <a:pt x="46" y="56469"/>
                  </a:lnTo>
                  <a:lnTo>
                    <a:pt x="91" y="57219"/>
                  </a:lnTo>
                  <a:lnTo>
                    <a:pt x="182" y="57992"/>
                  </a:lnTo>
                  <a:lnTo>
                    <a:pt x="296" y="58742"/>
                  </a:lnTo>
                  <a:lnTo>
                    <a:pt x="432" y="59492"/>
                  </a:lnTo>
                  <a:lnTo>
                    <a:pt x="592" y="60220"/>
                  </a:lnTo>
                  <a:lnTo>
                    <a:pt x="773" y="60970"/>
                  </a:lnTo>
                  <a:lnTo>
                    <a:pt x="978" y="61697"/>
                  </a:lnTo>
                  <a:lnTo>
                    <a:pt x="1205" y="62425"/>
                  </a:lnTo>
                  <a:lnTo>
                    <a:pt x="1455" y="63152"/>
                  </a:lnTo>
                  <a:lnTo>
                    <a:pt x="2592" y="66107"/>
                  </a:lnTo>
                  <a:lnTo>
                    <a:pt x="3888" y="69381"/>
                  </a:lnTo>
                  <a:lnTo>
                    <a:pt x="5320" y="72927"/>
                  </a:lnTo>
                  <a:lnTo>
                    <a:pt x="6889" y="76655"/>
                  </a:lnTo>
                  <a:lnTo>
                    <a:pt x="8503" y="80520"/>
                  </a:lnTo>
                  <a:lnTo>
                    <a:pt x="10162" y="84407"/>
                  </a:lnTo>
                  <a:lnTo>
                    <a:pt x="13436" y="92023"/>
                  </a:lnTo>
                  <a:lnTo>
                    <a:pt x="16459" y="98956"/>
                  </a:lnTo>
                  <a:lnTo>
                    <a:pt x="18960" y="104639"/>
                  </a:lnTo>
                  <a:lnTo>
                    <a:pt x="21278" y="109868"/>
                  </a:lnTo>
                  <a:lnTo>
                    <a:pt x="21369" y="109913"/>
                  </a:lnTo>
                  <a:lnTo>
                    <a:pt x="21437" y="109936"/>
                  </a:lnTo>
                  <a:lnTo>
                    <a:pt x="21551" y="109936"/>
                  </a:lnTo>
                  <a:lnTo>
                    <a:pt x="21665" y="109913"/>
                  </a:lnTo>
                  <a:lnTo>
                    <a:pt x="21801" y="109868"/>
                  </a:lnTo>
                  <a:lnTo>
                    <a:pt x="21960" y="109800"/>
                  </a:lnTo>
                  <a:lnTo>
                    <a:pt x="22301" y="109618"/>
                  </a:lnTo>
                  <a:lnTo>
                    <a:pt x="22665" y="109391"/>
                  </a:lnTo>
                  <a:lnTo>
                    <a:pt x="23051" y="109095"/>
                  </a:lnTo>
                  <a:lnTo>
                    <a:pt x="23461" y="108777"/>
                  </a:lnTo>
                  <a:lnTo>
                    <a:pt x="23893" y="108413"/>
                  </a:lnTo>
                  <a:lnTo>
                    <a:pt x="24302" y="108027"/>
                  </a:lnTo>
                  <a:lnTo>
                    <a:pt x="24711" y="107640"/>
                  </a:lnTo>
                  <a:lnTo>
                    <a:pt x="25097" y="107254"/>
                  </a:lnTo>
                  <a:lnTo>
                    <a:pt x="25438" y="106890"/>
                  </a:lnTo>
                  <a:lnTo>
                    <a:pt x="25734" y="106526"/>
                  </a:lnTo>
                  <a:lnTo>
                    <a:pt x="25984" y="106208"/>
                  </a:lnTo>
                  <a:lnTo>
                    <a:pt x="26189" y="105935"/>
                  </a:lnTo>
                  <a:lnTo>
                    <a:pt x="26279" y="105708"/>
                  </a:lnTo>
                  <a:lnTo>
                    <a:pt x="26052" y="103957"/>
                  </a:lnTo>
                  <a:lnTo>
                    <a:pt x="25779" y="101911"/>
                  </a:lnTo>
                  <a:lnTo>
                    <a:pt x="25393" y="99252"/>
                  </a:lnTo>
                  <a:lnTo>
                    <a:pt x="24916" y="96046"/>
                  </a:lnTo>
                  <a:lnTo>
                    <a:pt x="24324" y="92432"/>
                  </a:lnTo>
                  <a:lnTo>
                    <a:pt x="23642" y="88499"/>
                  </a:lnTo>
                  <a:lnTo>
                    <a:pt x="23256" y="86453"/>
                  </a:lnTo>
                  <a:lnTo>
                    <a:pt x="22847" y="84362"/>
                  </a:lnTo>
                  <a:lnTo>
                    <a:pt x="22438" y="82248"/>
                  </a:lnTo>
                  <a:lnTo>
                    <a:pt x="21983" y="80111"/>
                  </a:lnTo>
                  <a:lnTo>
                    <a:pt x="21528" y="77974"/>
                  </a:lnTo>
                  <a:lnTo>
                    <a:pt x="21028" y="75860"/>
                  </a:lnTo>
                  <a:lnTo>
                    <a:pt x="20528" y="73768"/>
                  </a:lnTo>
                  <a:lnTo>
                    <a:pt x="19983" y="71700"/>
                  </a:lnTo>
                  <a:lnTo>
                    <a:pt x="19437" y="69699"/>
                  </a:lnTo>
                  <a:lnTo>
                    <a:pt x="18869" y="67767"/>
                  </a:lnTo>
                  <a:lnTo>
                    <a:pt x="18278" y="65903"/>
                  </a:lnTo>
                  <a:lnTo>
                    <a:pt x="17664" y="64152"/>
                  </a:lnTo>
                  <a:lnTo>
                    <a:pt x="17368" y="63311"/>
                  </a:lnTo>
                  <a:lnTo>
                    <a:pt x="17050" y="62493"/>
                  </a:lnTo>
                  <a:lnTo>
                    <a:pt x="16732" y="61697"/>
                  </a:lnTo>
                  <a:lnTo>
                    <a:pt x="16391" y="60947"/>
                  </a:lnTo>
                  <a:lnTo>
                    <a:pt x="16073" y="60220"/>
                  </a:lnTo>
                  <a:lnTo>
                    <a:pt x="15732" y="59538"/>
                  </a:lnTo>
                  <a:lnTo>
                    <a:pt x="15391" y="58878"/>
                  </a:lnTo>
                  <a:lnTo>
                    <a:pt x="15050" y="58265"/>
                  </a:lnTo>
                  <a:lnTo>
                    <a:pt x="14709" y="57696"/>
                  </a:lnTo>
                  <a:lnTo>
                    <a:pt x="14368" y="57151"/>
                  </a:lnTo>
                  <a:lnTo>
                    <a:pt x="14004" y="56651"/>
                  </a:lnTo>
                  <a:lnTo>
                    <a:pt x="13640" y="56219"/>
                  </a:lnTo>
                  <a:lnTo>
                    <a:pt x="14368" y="54696"/>
                  </a:lnTo>
                  <a:lnTo>
                    <a:pt x="15072" y="53195"/>
                  </a:lnTo>
                  <a:lnTo>
                    <a:pt x="15754" y="51718"/>
                  </a:lnTo>
                  <a:lnTo>
                    <a:pt x="16414" y="50240"/>
                  </a:lnTo>
                  <a:lnTo>
                    <a:pt x="17050" y="48785"/>
                  </a:lnTo>
                  <a:lnTo>
                    <a:pt x="17664" y="47353"/>
                  </a:lnTo>
                  <a:lnTo>
                    <a:pt x="18255" y="45921"/>
                  </a:lnTo>
                  <a:lnTo>
                    <a:pt x="18823" y="44489"/>
                  </a:lnTo>
                  <a:lnTo>
                    <a:pt x="19892" y="41715"/>
                  </a:lnTo>
                  <a:lnTo>
                    <a:pt x="20915" y="39010"/>
                  </a:lnTo>
                  <a:lnTo>
                    <a:pt x="21824" y="36350"/>
                  </a:lnTo>
                  <a:lnTo>
                    <a:pt x="22688" y="33759"/>
                  </a:lnTo>
                  <a:lnTo>
                    <a:pt x="23461" y="31258"/>
                  </a:lnTo>
                  <a:lnTo>
                    <a:pt x="24188" y="28826"/>
                  </a:lnTo>
                  <a:lnTo>
                    <a:pt x="24847" y="26462"/>
                  </a:lnTo>
                  <a:lnTo>
                    <a:pt x="25438" y="24188"/>
                  </a:lnTo>
                  <a:lnTo>
                    <a:pt x="25984" y="22006"/>
                  </a:lnTo>
                  <a:lnTo>
                    <a:pt x="26461" y="19892"/>
                  </a:lnTo>
                  <a:lnTo>
                    <a:pt x="26893" y="17891"/>
                  </a:lnTo>
                  <a:lnTo>
                    <a:pt x="27257" y="15959"/>
                  </a:lnTo>
                  <a:lnTo>
                    <a:pt x="27598" y="14141"/>
                  </a:lnTo>
                  <a:lnTo>
                    <a:pt x="27893" y="12413"/>
                  </a:lnTo>
                  <a:lnTo>
                    <a:pt x="28144" y="10776"/>
                  </a:lnTo>
                  <a:lnTo>
                    <a:pt x="28348" y="9253"/>
                  </a:lnTo>
                  <a:lnTo>
                    <a:pt x="28530" y="7821"/>
                  </a:lnTo>
                  <a:lnTo>
                    <a:pt x="28689" y="6525"/>
                  </a:lnTo>
                  <a:lnTo>
                    <a:pt x="28803" y="5320"/>
                  </a:lnTo>
                  <a:lnTo>
                    <a:pt x="28894" y="4229"/>
                  </a:lnTo>
                  <a:lnTo>
                    <a:pt x="29030" y="2410"/>
                  </a:lnTo>
                  <a:lnTo>
                    <a:pt x="29076" y="1092"/>
                  </a:lnTo>
                  <a:lnTo>
                    <a:pt x="29098" y="274"/>
                  </a:lnTo>
                  <a:lnTo>
                    <a:pt x="290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8505;p116">
              <a:extLst>
                <a:ext uri="{FF2B5EF4-FFF2-40B4-BE49-F238E27FC236}">
                  <a16:creationId xmlns:a16="http://schemas.microsoft.com/office/drawing/2014/main" id="{7C69CD1A-8288-7189-92E3-49D3DF39D728}"/>
                </a:ext>
              </a:extLst>
            </p:cNvPr>
            <p:cNvSpPr/>
            <p:nvPr/>
          </p:nvSpPr>
          <p:spPr>
            <a:xfrm>
              <a:off x="1448350" y="2207325"/>
              <a:ext cx="727475" cy="2748425"/>
            </a:xfrm>
            <a:custGeom>
              <a:avLst/>
              <a:gdLst/>
              <a:ahLst/>
              <a:cxnLst/>
              <a:rect l="l" t="t" r="r" b="b"/>
              <a:pathLst>
                <a:path w="29099" h="109937" fill="none" extrusionOk="0">
                  <a:moveTo>
                    <a:pt x="7866" y="1"/>
                  </a:moveTo>
                  <a:lnTo>
                    <a:pt x="7866" y="1"/>
                  </a:lnTo>
                  <a:lnTo>
                    <a:pt x="7139" y="5070"/>
                  </a:lnTo>
                  <a:lnTo>
                    <a:pt x="5297" y="17801"/>
                  </a:lnTo>
                  <a:lnTo>
                    <a:pt x="4115" y="25848"/>
                  </a:lnTo>
                  <a:lnTo>
                    <a:pt x="2842" y="34418"/>
                  </a:lnTo>
                  <a:lnTo>
                    <a:pt x="1546" y="42988"/>
                  </a:lnTo>
                  <a:lnTo>
                    <a:pt x="296" y="51149"/>
                  </a:lnTo>
                  <a:lnTo>
                    <a:pt x="296" y="51149"/>
                  </a:lnTo>
                  <a:lnTo>
                    <a:pt x="182" y="51900"/>
                  </a:lnTo>
                  <a:lnTo>
                    <a:pt x="114" y="52672"/>
                  </a:lnTo>
                  <a:lnTo>
                    <a:pt x="46" y="53423"/>
                  </a:lnTo>
                  <a:lnTo>
                    <a:pt x="1" y="54196"/>
                  </a:lnTo>
                  <a:lnTo>
                    <a:pt x="1" y="54946"/>
                  </a:lnTo>
                  <a:lnTo>
                    <a:pt x="1" y="55719"/>
                  </a:lnTo>
                  <a:lnTo>
                    <a:pt x="46" y="56469"/>
                  </a:lnTo>
                  <a:lnTo>
                    <a:pt x="91" y="57219"/>
                  </a:lnTo>
                  <a:lnTo>
                    <a:pt x="182" y="57992"/>
                  </a:lnTo>
                  <a:lnTo>
                    <a:pt x="296" y="58742"/>
                  </a:lnTo>
                  <a:lnTo>
                    <a:pt x="432" y="59492"/>
                  </a:lnTo>
                  <a:lnTo>
                    <a:pt x="592" y="60220"/>
                  </a:lnTo>
                  <a:lnTo>
                    <a:pt x="773" y="60970"/>
                  </a:lnTo>
                  <a:lnTo>
                    <a:pt x="978" y="61697"/>
                  </a:lnTo>
                  <a:lnTo>
                    <a:pt x="1205" y="62425"/>
                  </a:lnTo>
                  <a:lnTo>
                    <a:pt x="1455" y="63152"/>
                  </a:lnTo>
                  <a:lnTo>
                    <a:pt x="1455" y="63152"/>
                  </a:lnTo>
                  <a:lnTo>
                    <a:pt x="2592" y="66107"/>
                  </a:lnTo>
                  <a:lnTo>
                    <a:pt x="3888" y="69381"/>
                  </a:lnTo>
                  <a:lnTo>
                    <a:pt x="5320" y="72927"/>
                  </a:lnTo>
                  <a:lnTo>
                    <a:pt x="6889" y="76655"/>
                  </a:lnTo>
                  <a:lnTo>
                    <a:pt x="8503" y="80520"/>
                  </a:lnTo>
                  <a:lnTo>
                    <a:pt x="10162" y="84407"/>
                  </a:lnTo>
                  <a:lnTo>
                    <a:pt x="13436" y="92023"/>
                  </a:lnTo>
                  <a:lnTo>
                    <a:pt x="16459" y="98956"/>
                  </a:lnTo>
                  <a:lnTo>
                    <a:pt x="18960" y="104639"/>
                  </a:lnTo>
                  <a:lnTo>
                    <a:pt x="21278" y="109868"/>
                  </a:lnTo>
                  <a:lnTo>
                    <a:pt x="21278" y="109868"/>
                  </a:lnTo>
                  <a:lnTo>
                    <a:pt x="21369" y="109913"/>
                  </a:lnTo>
                  <a:lnTo>
                    <a:pt x="21437" y="109936"/>
                  </a:lnTo>
                  <a:lnTo>
                    <a:pt x="21551" y="109936"/>
                  </a:lnTo>
                  <a:lnTo>
                    <a:pt x="21665" y="109913"/>
                  </a:lnTo>
                  <a:lnTo>
                    <a:pt x="21801" y="109868"/>
                  </a:lnTo>
                  <a:lnTo>
                    <a:pt x="21960" y="109800"/>
                  </a:lnTo>
                  <a:lnTo>
                    <a:pt x="22301" y="109618"/>
                  </a:lnTo>
                  <a:lnTo>
                    <a:pt x="22665" y="109391"/>
                  </a:lnTo>
                  <a:lnTo>
                    <a:pt x="23051" y="109095"/>
                  </a:lnTo>
                  <a:lnTo>
                    <a:pt x="23461" y="108777"/>
                  </a:lnTo>
                  <a:lnTo>
                    <a:pt x="23893" y="108413"/>
                  </a:lnTo>
                  <a:lnTo>
                    <a:pt x="24302" y="108027"/>
                  </a:lnTo>
                  <a:lnTo>
                    <a:pt x="24711" y="107640"/>
                  </a:lnTo>
                  <a:lnTo>
                    <a:pt x="25097" y="107254"/>
                  </a:lnTo>
                  <a:lnTo>
                    <a:pt x="25438" y="106890"/>
                  </a:lnTo>
                  <a:lnTo>
                    <a:pt x="25734" y="106526"/>
                  </a:lnTo>
                  <a:lnTo>
                    <a:pt x="25984" y="106208"/>
                  </a:lnTo>
                  <a:lnTo>
                    <a:pt x="26189" y="105935"/>
                  </a:lnTo>
                  <a:lnTo>
                    <a:pt x="26279" y="105708"/>
                  </a:lnTo>
                  <a:lnTo>
                    <a:pt x="26279" y="105708"/>
                  </a:lnTo>
                  <a:lnTo>
                    <a:pt x="26052" y="103957"/>
                  </a:lnTo>
                  <a:lnTo>
                    <a:pt x="25779" y="101911"/>
                  </a:lnTo>
                  <a:lnTo>
                    <a:pt x="25393" y="99252"/>
                  </a:lnTo>
                  <a:lnTo>
                    <a:pt x="24916" y="96046"/>
                  </a:lnTo>
                  <a:lnTo>
                    <a:pt x="24324" y="92432"/>
                  </a:lnTo>
                  <a:lnTo>
                    <a:pt x="23642" y="88499"/>
                  </a:lnTo>
                  <a:lnTo>
                    <a:pt x="23256" y="86453"/>
                  </a:lnTo>
                  <a:lnTo>
                    <a:pt x="22847" y="84362"/>
                  </a:lnTo>
                  <a:lnTo>
                    <a:pt x="22438" y="82248"/>
                  </a:lnTo>
                  <a:lnTo>
                    <a:pt x="21983" y="80111"/>
                  </a:lnTo>
                  <a:lnTo>
                    <a:pt x="21528" y="77974"/>
                  </a:lnTo>
                  <a:lnTo>
                    <a:pt x="21028" y="75860"/>
                  </a:lnTo>
                  <a:lnTo>
                    <a:pt x="20528" y="73768"/>
                  </a:lnTo>
                  <a:lnTo>
                    <a:pt x="19983" y="71700"/>
                  </a:lnTo>
                  <a:lnTo>
                    <a:pt x="19437" y="69699"/>
                  </a:lnTo>
                  <a:lnTo>
                    <a:pt x="18869" y="67767"/>
                  </a:lnTo>
                  <a:lnTo>
                    <a:pt x="18278" y="65903"/>
                  </a:lnTo>
                  <a:lnTo>
                    <a:pt x="17664" y="64152"/>
                  </a:lnTo>
                  <a:lnTo>
                    <a:pt x="17368" y="63311"/>
                  </a:lnTo>
                  <a:lnTo>
                    <a:pt x="17050" y="62493"/>
                  </a:lnTo>
                  <a:lnTo>
                    <a:pt x="16732" y="61697"/>
                  </a:lnTo>
                  <a:lnTo>
                    <a:pt x="16391" y="60947"/>
                  </a:lnTo>
                  <a:lnTo>
                    <a:pt x="16073" y="60220"/>
                  </a:lnTo>
                  <a:lnTo>
                    <a:pt x="15732" y="59538"/>
                  </a:lnTo>
                  <a:lnTo>
                    <a:pt x="15391" y="58878"/>
                  </a:lnTo>
                  <a:lnTo>
                    <a:pt x="15050" y="58265"/>
                  </a:lnTo>
                  <a:lnTo>
                    <a:pt x="14709" y="57696"/>
                  </a:lnTo>
                  <a:lnTo>
                    <a:pt x="14368" y="57151"/>
                  </a:lnTo>
                  <a:lnTo>
                    <a:pt x="14004" y="56651"/>
                  </a:lnTo>
                  <a:lnTo>
                    <a:pt x="13640" y="56219"/>
                  </a:lnTo>
                  <a:lnTo>
                    <a:pt x="13640" y="56219"/>
                  </a:lnTo>
                  <a:lnTo>
                    <a:pt x="14368" y="54696"/>
                  </a:lnTo>
                  <a:lnTo>
                    <a:pt x="15072" y="53195"/>
                  </a:lnTo>
                  <a:lnTo>
                    <a:pt x="15754" y="51718"/>
                  </a:lnTo>
                  <a:lnTo>
                    <a:pt x="16414" y="50240"/>
                  </a:lnTo>
                  <a:lnTo>
                    <a:pt x="17050" y="48785"/>
                  </a:lnTo>
                  <a:lnTo>
                    <a:pt x="17664" y="47353"/>
                  </a:lnTo>
                  <a:lnTo>
                    <a:pt x="18255" y="45921"/>
                  </a:lnTo>
                  <a:lnTo>
                    <a:pt x="18823" y="44489"/>
                  </a:lnTo>
                  <a:lnTo>
                    <a:pt x="19892" y="41715"/>
                  </a:lnTo>
                  <a:lnTo>
                    <a:pt x="20915" y="39010"/>
                  </a:lnTo>
                  <a:lnTo>
                    <a:pt x="21824" y="36350"/>
                  </a:lnTo>
                  <a:lnTo>
                    <a:pt x="22688" y="33759"/>
                  </a:lnTo>
                  <a:lnTo>
                    <a:pt x="23461" y="31258"/>
                  </a:lnTo>
                  <a:lnTo>
                    <a:pt x="24188" y="28826"/>
                  </a:lnTo>
                  <a:lnTo>
                    <a:pt x="24847" y="26462"/>
                  </a:lnTo>
                  <a:lnTo>
                    <a:pt x="25438" y="24188"/>
                  </a:lnTo>
                  <a:lnTo>
                    <a:pt x="25984" y="22006"/>
                  </a:lnTo>
                  <a:lnTo>
                    <a:pt x="26461" y="19892"/>
                  </a:lnTo>
                  <a:lnTo>
                    <a:pt x="26893" y="17891"/>
                  </a:lnTo>
                  <a:lnTo>
                    <a:pt x="27257" y="15959"/>
                  </a:lnTo>
                  <a:lnTo>
                    <a:pt x="27598" y="14141"/>
                  </a:lnTo>
                  <a:lnTo>
                    <a:pt x="27893" y="12413"/>
                  </a:lnTo>
                  <a:lnTo>
                    <a:pt x="28144" y="10776"/>
                  </a:lnTo>
                  <a:lnTo>
                    <a:pt x="28348" y="9253"/>
                  </a:lnTo>
                  <a:lnTo>
                    <a:pt x="28530" y="7821"/>
                  </a:lnTo>
                  <a:lnTo>
                    <a:pt x="28689" y="6525"/>
                  </a:lnTo>
                  <a:lnTo>
                    <a:pt x="28803" y="5320"/>
                  </a:lnTo>
                  <a:lnTo>
                    <a:pt x="28894" y="4229"/>
                  </a:lnTo>
                  <a:lnTo>
                    <a:pt x="29030" y="2410"/>
                  </a:lnTo>
                  <a:lnTo>
                    <a:pt x="29076" y="1092"/>
                  </a:lnTo>
                  <a:lnTo>
                    <a:pt x="29098" y="274"/>
                  </a:lnTo>
                  <a:lnTo>
                    <a:pt x="29098" y="1"/>
                  </a:lnTo>
                  <a:lnTo>
                    <a:pt x="786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8506;p116">
              <a:extLst>
                <a:ext uri="{FF2B5EF4-FFF2-40B4-BE49-F238E27FC236}">
                  <a16:creationId xmlns:a16="http://schemas.microsoft.com/office/drawing/2014/main" id="{2F5EFFF2-C357-68FB-8AEF-C01BA415D529}"/>
                </a:ext>
              </a:extLst>
            </p:cNvPr>
            <p:cNvSpPr/>
            <p:nvPr/>
          </p:nvSpPr>
          <p:spPr>
            <a:xfrm>
              <a:off x="1817750" y="2946725"/>
              <a:ext cx="48350" cy="606400"/>
            </a:xfrm>
            <a:custGeom>
              <a:avLst/>
              <a:gdLst/>
              <a:ahLst/>
              <a:cxnLst/>
              <a:rect l="l" t="t" r="r" b="b"/>
              <a:pathLst>
                <a:path w="1934" h="24256" extrusionOk="0">
                  <a:moveTo>
                    <a:pt x="1046" y="0"/>
                  </a:moveTo>
                  <a:lnTo>
                    <a:pt x="705" y="6388"/>
                  </a:lnTo>
                  <a:lnTo>
                    <a:pt x="410" y="12730"/>
                  </a:lnTo>
                  <a:lnTo>
                    <a:pt x="160" y="18755"/>
                  </a:lnTo>
                  <a:lnTo>
                    <a:pt x="69" y="21573"/>
                  </a:lnTo>
                  <a:lnTo>
                    <a:pt x="1" y="24256"/>
                  </a:lnTo>
                  <a:lnTo>
                    <a:pt x="978" y="22096"/>
                  </a:lnTo>
                  <a:lnTo>
                    <a:pt x="1933" y="19982"/>
                  </a:lnTo>
                  <a:lnTo>
                    <a:pt x="1751" y="15276"/>
                  </a:lnTo>
                  <a:lnTo>
                    <a:pt x="1524" y="10321"/>
                  </a:lnTo>
                  <a:lnTo>
                    <a:pt x="1046" y="0"/>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8507;p116">
              <a:extLst>
                <a:ext uri="{FF2B5EF4-FFF2-40B4-BE49-F238E27FC236}">
                  <a16:creationId xmlns:a16="http://schemas.microsoft.com/office/drawing/2014/main" id="{32852563-E1F9-88AC-8379-EC0DB61AD1E1}"/>
                </a:ext>
              </a:extLst>
            </p:cNvPr>
            <p:cNvSpPr/>
            <p:nvPr/>
          </p:nvSpPr>
          <p:spPr>
            <a:xfrm>
              <a:off x="1817750" y="2946725"/>
              <a:ext cx="48350" cy="606400"/>
            </a:xfrm>
            <a:custGeom>
              <a:avLst/>
              <a:gdLst/>
              <a:ahLst/>
              <a:cxnLst/>
              <a:rect l="l" t="t" r="r" b="b"/>
              <a:pathLst>
                <a:path w="1934" h="24256" fill="none" extrusionOk="0">
                  <a:moveTo>
                    <a:pt x="1046" y="0"/>
                  </a:moveTo>
                  <a:lnTo>
                    <a:pt x="1046" y="0"/>
                  </a:lnTo>
                  <a:lnTo>
                    <a:pt x="705" y="6388"/>
                  </a:lnTo>
                  <a:lnTo>
                    <a:pt x="410" y="12730"/>
                  </a:lnTo>
                  <a:lnTo>
                    <a:pt x="160" y="18755"/>
                  </a:lnTo>
                  <a:lnTo>
                    <a:pt x="69" y="21573"/>
                  </a:lnTo>
                  <a:lnTo>
                    <a:pt x="1" y="24256"/>
                  </a:lnTo>
                  <a:lnTo>
                    <a:pt x="1" y="24256"/>
                  </a:lnTo>
                  <a:lnTo>
                    <a:pt x="978" y="22096"/>
                  </a:lnTo>
                  <a:lnTo>
                    <a:pt x="1933" y="19982"/>
                  </a:lnTo>
                  <a:lnTo>
                    <a:pt x="1933" y="19982"/>
                  </a:lnTo>
                  <a:lnTo>
                    <a:pt x="1751" y="15276"/>
                  </a:lnTo>
                  <a:lnTo>
                    <a:pt x="1524" y="10321"/>
                  </a:lnTo>
                  <a:lnTo>
                    <a:pt x="104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8508;p116">
              <a:extLst>
                <a:ext uri="{FF2B5EF4-FFF2-40B4-BE49-F238E27FC236}">
                  <a16:creationId xmlns:a16="http://schemas.microsoft.com/office/drawing/2014/main" id="{7D97C243-D79B-160F-662A-5E378E374EC7}"/>
                </a:ext>
              </a:extLst>
            </p:cNvPr>
            <p:cNvSpPr/>
            <p:nvPr/>
          </p:nvSpPr>
          <p:spPr>
            <a:xfrm>
              <a:off x="1830825" y="3674725"/>
              <a:ext cx="43225" cy="93800"/>
            </a:xfrm>
            <a:custGeom>
              <a:avLst/>
              <a:gdLst/>
              <a:ahLst/>
              <a:cxnLst/>
              <a:rect l="l" t="t" r="r" b="b"/>
              <a:pathLst>
                <a:path w="1729" h="3752" extrusionOk="0">
                  <a:moveTo>
                    <a:pt x="1" y="1"/>
                  </a:moveTo>
                  <a:lnTo>
                    <a:pt x="296" y="569"/>
                  </a:lnTo>
                  <a:lnTo>
                    <a:pt x="592" y="1160"/>
                  </a:lnTo>
                  <a:lnTo>
                    <a:pt x="887" y="1774"/>
                  </a:lnTo>
                  <a:lnTo>
                    <a:pt x="1160" y="2410"/>
                  </a:lnTo>
                  <a:lnTo>
                    <a:pt x="1728" y="3752"/>
                  </a:lnTo>
                  <a:lnTo>
                    <a:pt x="1160" y="2388"/>
                  </a:lnTo>
                  <a:lnTo>
                    <a:pt x="887" y="1751"/>
                  </a:lnTo>
                  <a:lnTo>
                    <a:pt x="592" y="1137"/>
                  </a:lnTo>
                  <a:lnTo>
                    <a:pt x="296" y="546"/>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8509;p116">
              <a:extLst>
                <a:ext uri="{FF2B5EF4-FFF2-40B4-BE49-F238E27FC236}">
                  <a16:creationId xmlns:a16="http://schemas.microsoft.com/office/drawing/2014/main" id="{C961DEC5-3379-1CA3-774A-08726A8BBF9F}"/>
                </a:ext>
              </a:extLst>
            </p:cNvPr>
            <p:cNvSpPr/>
            <p:nvPr/>
          </p:nvSpPr>
          <p:spPr>
            <a:xfrm>
              <a:off x="1776275" y="4489700"/>
              <a:ext cx="76750" cy="176200"/>
            </a:xfrm>
            <a:custGeom>
              <a:avLst/>
              <a:gdLst/>
              <a:ahLst/>
              <a:cxnLst/>
              <a:rect l="l" t="t" r="r" b="b"/>
              <a:pathLst>
                <a:path w="3070" h="7048" fill="none" extrusionOk="0">
                  <a:moveTo>
                    <a:pt x="0" y="0"/>
                  </a:moveTo>
                  <a:lnTo>
                    <a:pt x="0" y="0"/>
                  </a:lnTo>
                  <a:lnTo>
                    <a:pt x="0" y="0"/>
                  </a:lnTo>
                  <a:lnTo>
                    <a:pt x="0" y="0"/>
                  </a:lnTo>
                  <a:lnTo>
                    <a:pt x="3069" y="7047"/>
                  </a:lnTo>
                  <a:lnTo>
                    <a:pt x="3069" y="7047"/>
                  </a:lnTo>
                  <a:lnTo>
                    <a:pt x="3069" y="7047"/>
                  </a:lnTo>
                  <a:lnTo>
                    <a:pt x="3069" y="7047"/>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8510;p116">
              <a:extLst>
                <a:ext uri="{FF2B5EF4-FFF2-40B4-BE49-F238E27FC236}">
                  <a16:creationId xmlns:a16="http://schemas.microsoft.com/office/drawing/2014/main" id="{83C414B4-A672-4FF9-25FB-4D23E3A37FCB}"/>
                </a:ext>
              </a:extLst>
            </p:cNvPr>
            <p:cNvSpPr/>
            <p:nvPr/>
          </p:nvSpPr>
          <p:spPr>
            <a:xfrm>
              <a:off x="1816050" y="3649150"/>
              <a:ext cx="58000" cy="119375"/>
            </a:xfrm>
            <a:custGeom>
              <a:avLst/>
              <a:gdLst/>
              <a:ahLst/>
              <a:cxnLst/>
              <a:rect l="l" t="t" r="r" b="b"/>
              <a:pathLst>
                <a:path w="2320" h="4775" fill="none" extrusionOk="0">
                  <a:moveTo>
                    <a:pt x="1" y="1"/>
                  </a:moveTo>
                  <a:lnTo>
                    <a:pt x="1" y="1"/>
                  </a:lnTo>
                  <a:lnTo>
                    <a:pt x="1" y="1"/>
                  </a:lnTo>
                  <a:lnTo>
                    <a:pt x="1" y="1"/>
                  </a:lnTo>
                  <a:lnTo>
                    <a:pt x="296" y="501"/>
                  </a:lnTo>
                  <a:lnTo>
                    <a:pt x="592" y="1024"/>
                  </a:lnTo>
                  <a:lnTo>
                    <a:pt x="887" y="1592"/>
                  </a:lnTo>
                  <a:lnTo>
                    <a:pt x="1183" y="2183"/>
                  </a:lnTo>
                  <a:lnTo>
                    <a:pt x="1478" y="2797"/>
                  </a:lnTo>
                  <a:lnTo>
                    <a:pt x="1751" y="3433"/>
                  </a:lnTo>
                  <a:lnTo>
                    <a:pt x="2319" y="4775"/>
                  </a:lnTo>
                  <a:lnTo>
                    <a:pt x="2319" y="4775"/>
                  </a:lnTo>
                  <a:lnTo>
                    <a:pt x="2319" y="4775"/>
                  </a:lnTo>
                  <a:lnTo>
                    <a:pt x="2319" y="4775"/>
                  </a:lnTo>
                  <a:lnTo>
                    <a:pt x="1751" y="3411"/>
                  </a:lnTo>
                  <a:lnTo>
                    <a:pt x="1478" y="2774"/>
                  </a:lnTo>
                  <a:lnTo>
                    <a:pt x="1183" y="2160"/>
                  </a:lnTo>
                  <a:lnTo>
                    <a:pt x="887" y="1569"/>
                  </a:lnTo>
                  <a:lnTo>
                    <a:pt x="592" y="1024"/>
                  </a:lnTo>
                  <a:lnTo>
                    <a:pt x="296" y="50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8511;p116">
              <a:extLst>
                <a:ext uri="{FF2B5EF4-FFF2-40B4-BE49-F238E27FC236}">
                  <a16:creationId xmlns:a16="http://schemas.microsoft.com/office/drawing/2014/main" id="{E27A8062-BE14-655D-457C-5397B3EFEF3F}"/>
                </a:ext>
              </a:extLst>
            </p:cNvPr>
            <p:cNvSpPr/>
            <p:nvPr/>
          </p:nvSpPr>
          <p:spPr>
            <a:xfrm>
              <a:off x="1776275" y="3649150"/>
              <a:ext cx="98900" cy="1016750"/>
            </a:xfrm>
            <a:custGeom>
              <a:avLst/>
              <a:gdLst/>
              <a:ahLst/>
              <a:cxnLst/>
              <a:rect l="l" t="t" r="r" b="b"/>
              <a:pathLst>
                <a:path w="3956" h="40670" extrusionOk="0">
                  <a:moveTo>
                    <a:pt x="1592" y="1"/>
                  </a:moveTo>
                  <a:lnTo>
                    <a:pt x="1501" y="3729"/>
                  </a:lnTo>
                  <a:lnTo>
                    <a:pt x="1410" y="7684"/>
                  </a:lnTo>
                  <a:lnTo>
                    <a:pt x="1273" y="11822"/>
                  </a:lnTo>
                  <a:lnTo>
                    <a:pt x="1091" y="16073"/>
                  </a:lnTo>
                  <a:lnTo>
                    <a:pt x="864" y="20437"/>
                  </a:lnTo>
                  <a:lnTo>
                    <a:pt x="614" y="24847"/>
                  </a:lnTo>
                  <a:lnTo>
                    <a:pt x="341" y="29258"/>
                  </a:lnTo>
                  <a:lnTo>
                    <a:pt x="0" y="33622"/>
                  </a:lnTo>
                  <a:lnTo>
                    <a:pt x="3069" y="40669"/>
                  </a:lnTo>
                  <a:lnTo>
                    <a:pt x="3228" y="38533"/>
                  </a:lnTo>
                  <a:lnTo>
                    <a:pt x="3365" y="36328"/>
                  </a:lnTo>
                  <a:lnTo>
                    <a:pt x="3478" y="34100"/>
                  </a:lnTo>
                  <a:lnTo>
                    <a:pt x="3569" y="31849"/>
                  </a:lnTo>
                  <a:lnTo>
                    <a:pt x="3660" y="29553"/>
                  </a:lnTo>
                  <a:lnTo>
                    <a:pt x="3751" y="27257"/>
                  </a:lnTo>
                  <a:lnTo>
                    <a:pt x="3865" y="22642"/>
                  </a:lnTo>
                  <a:lnTo>
                    <a:pt x="3933" y="18028"/>
                  </a:lnTo>
                  <a:lnTo>
                    <a:pt x="3956" y="13481"/>
                  </a:lnTo>
                  <a:lnTo>
                    <a:pt x="3956" y="9048"/>
                  </a:lnTo>
                  <a:lnTo>
                    <a:pt x="3910" y="4775"/>
                  </a:lnTo>
                  <a:lnTo>
                    <a:pt x="3342" y="3433"/>
                  </a:lnTo>
                  <a:lnTo>
                    <a:pt x="3069" y="2797"/>
                  </a:lnTo>
                  <a:lnTo>
                    <a:pt x="2774" y="2183"/>
                  </a:lnTo>
                  <a:lnTo>
                    <a:pt x="2478" y="1592"/>
                  </a:lnTo>
                  <a:lnTo>
                    <a:pt x="2183" y="1024"/>
                  </a:lnTo>
                  <a:lnTo>
                    <a:pt x="1887" y="501"/>
                  </a:lnTo>
                  <a:lnTo>
                    <a:pt x="1592" y="1"/>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8512;p116">
              <a:extLst>
                <a:ext uri="{FF2B5EF4-FFF2-40B4-BE49-F238E27FC236}">
                  <a16:creationId xmlns:a16="http://schemas.microsoft.com/office/drawing/2014/main" id="{1F4B045B-D199-846D-6D75-F8B1A5710EFC}"/>
                </a:ext>
              </a:extLst>
            </p:cNvPr>
            <p:cNvSpPr/>
            <p:nvPr/>
          </p:nvSpPr>
          <p:spPr>
            <a:xfrm>
              <a:off x="1776275" y="3649150"/>
              <a:ext cx="98900" cy="1016750"/>
            </a:xfrm>
            <a:custGeom>
              <a:avLst/>
              <a:gdLst/>
              <a:ahLst/>
              <a:cxnLst/>
              <a:rect l="l" t="t" r="r" b="b"/>
              <a:pathLst>
                <a:path w="3956" h="40670" fill="none" extrusionOk="0">
                  <a:moveTo>
                    <a:pt x="1592" y="1"/>
                  </a:moveTo>
                  <a:lnTo>
                    <a:pt x="1592" y="1"/>
                  </a:lnTo>
                  <a:lnTo>
                    <a:pt x="1501" y="3729"/>
                  </a:lnTo>
                  <a:lnTo>
                    <a:pt x="1410" y="7684"/>
                  </a:lnTo>
                  <a:lnTo>
                    <a:pt x="1273" y="11822"/>
                  </a:lnTo>
                  <a:lnTo>
                    <a:pt x="1091" y="16073"/>
                  </a:lnTo>
                  <a:lnTo>
                    <a:pt x="864" y="20437"/>
                  </a:lnTo>
                  <a:lnTo>
                    <a:pt x="614" y="24847"/>
                  </a:lnTo>
                  <a:lnTo>
                    <a:pt x="341" y="29258"/>
                  </a:lnTo>
                  <a:lnTo>
                    <a:pt x="0" y="33622"/>
                  </a:lnTo>
                  <a:lnTo>
                    <a:pt x="0" y="33622"/>
                  </a:lnTo>
                  <a:lnTo>
                    <a:pt x="3069" y="40669"/>
                  </a:lnTo>
                  <a:lnTo>
                    <a:pt x="3069" y="40669"/>
                  </a:lnTo>
                  <a:lnTo>
                    <a:pt x="3228" y="38533"/>
                  </a:lnTo>
                  <a:lnTo>
                    <a:pt x="3365" y="36328"/>
                  </a:lnTo>
                  <a:lnTo>
                    <a:pt x="3478" y="34100"/>
                  </a:lnTo>
                  <a:lnTo>
                    <a:pt x="3569" y="31849"/>
                  </a:lnTo>
                  <a:lnTo>
                    <a:pt x="3660" y="29553"/>
                  </a:lnTo>
                  <a:lnTo>
                    <a:pt x="3751" y="27257"/>
                  </a:lnTo>
                  <a:lnTo>
                    <a:pt x="3865" y="22642"/>
                  </a:lnTo>
                  <a:lnTo>
                    <a:pt x="3933" y="18028"/>
                  </a:lnTo>
                  <a:lnTo>
                    <a:pt x="3956" y="13481"/>
                  </a:lnTo>
                  <a:lnTo>
                    <a:pt x="3956" y="9048"/>
                  </a:lnTo>
                  <a:lnTo>
                    <a:pt x="3910" y="4775"/>
                  </a:lnTo>
                  <a:lnTo>
                    <a:pt x="3910" y="4775"/>
                  </a:lnTo>
                  <a:lnTo>
                    <a:pt x="3342" y="3433"/>
                  </a:lnTo>
                  <a:lnTo>
                    <a:pt x="3069" y="2797"/>
                  </a:lnTo>
                  <a:lnTo>
                    <a:pt x="2774" y="2183"/>
                  </a:lnTo>
                  <a:lnTo>
                    <a:pt x="2478" y="1592"/>
                  </a:lnTo>
                  <a:lnTo>
                    <a:pt x="2183" y="1024"/>
                  </a:lnTo>
                  <a:lnTo>
                    <a:pt x="1887" y="501"/>
                  </a:lnTo>
                  <a:lnTo>
                    <a:pt x="15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8513;p116">
              <a:extLst>
                <a:ext uri="{FF2B5EF4-FFF2-40B4-BE49-F238E27FC236}">
                  <a16:creationId xmlns:a16="http://schemas.microsoft.com/office/drawing/2014/main" id="{04DA2EA1-4582-A18D-CFF9-584AFD6117F3}"/>
                </a:ext>
              </a:extLst>
            </p:cNvPr>
            <p:cNvSpPr/>
            <p:nvPr/>
          </p:nvSpPr>
          <p:spPr>
            <a:xfrm>
              <a:off x="1927450" y="4780100"/>
              <a:ext cx="196075" cy="193825"/>
            </a:xfrm>
            <a:custGeom>
              <a:avLst/>
              <a:gdLst/>
              <a:ahLst/>
              <a:cxnLst/>
              <a:rect l="l" t="t" r="r" b="b"/>
              <a:pathLst>
                <a:path w="7843" h="7753" extrusionOk="0">
                  <a:moveTo>
                    <a:pt x="6297" y="1"/>
                  </a:moveTo>
                  <a:lnTo>
                    <a:pt x="6206" y="46"/>
                  </a:lnTo>
                  <a:lnTo>
                    <a:pt x="6092" y="114"/>
                  </a:lnTo>
                  <a:lnTo>
                    <a:pt x="250" y="4638"/>
                  </a:lnTo>
                  <a:lnTo>
                    <a:pt x="159" y="4706"/>
                  </a:lnTo>
                  <a:lnTo>
                    <a:pt x="91" y="4797"/>
                  </a:lnTo>
                  <a:lnTo>
                    <a:pt x="46" y="4866"/>
                  </a:lnTo>
                  <a:lnTo>
                    <a:pt x="23" y="4979"/>
                  </a:lnTo>
                  <a:lnTo>
                    <a:pt x="0" y="5070"/>
                  </a:lnTo>
                  <a:lnTo>
                    <a:pt x="0" y="5161"/>
                  </a:lnTo>
                  <a:lnTo>
                    <a:pt x="23" y="5275"/>
                  </a:lnTo>
                  <a:lnTo>
                    <a:pt x="68" y="5366"/>
                  </a:lnTo>
                  <a:lnTo>
                    <a:pt x="750" y="6366"/>
                  </a:lnTo>
                  <a:lnTo>
                    <a:pt x="1478" y="7525"/>
                  </a:lnTo>
                  <a:lnTo>
                    <a:pt x="1546" y="7616"/>
                  </a:lnTo>
                  <a:lnTo>
                    <a:pt x="1614" y="7662"/>
                  </a:lnTo>
                  <a:lnTo>
                    <a:pt x="1705" y="7707"/>
                  </a:lnTo>
                  <a:lnTo>
                    <a:pt x="1796" y="7730"/>
                  </a:lnTo>
                  <a:lnTo>
                    <a:pt x="1887" y="7753"/>
                  </a:lnTo>
                  <a:lnTo>
                    <a:pt x="1978" y="7730"/>
                  </a:lnTo>
                  <a:lnTo>
                    <a:pt x="2069" y="7707"/>
                  </a:lnTo>
                  <a:lnTo>
                    <a:pt x="2160" y="7662"/>
                  </a:lnTo>
                  <a:lnTo>
                    <a:pt x="2182" y="7639"/>
                  </a:lnTo>
                  <a:lnTo>
                    <a:pt x="2910" y="7116"/>
                  </a:lnTo>
                  <a:lnTo>
                    <a:pt x="3637" y="6570"/>
                  </a:lnTo>
                  <a:lnTo>
                    <a:pt x="4342" y="6002"/>
                  </a:lnTo>
                  <a:lnTo>
                    <a:pt x="5024" y="5434"/>
                  </a:lnTo>
                  <a:lnTo>
                    <a:pt x="5706" y="4843"/>
                  </a:lnTo>
                  <a:lnTo>
                    <a:pt x="6365" y="4252"/>
                  </a:lnTo>
                  <a:lnTo>
                    <a:pt x="7025" y="3638"/>
                  </a:lnTo>
                  <a:lnTo>
                    <a:pt x="7684" y="3001"/>
                  </a:lnTo>
                  <a:lnTo>
                    <a:pt x="7775" y="2865"/>
                  </a:lnTo>
                  <a:lnTo>
                    <a:pt x="7843" y="2706"/>
                  </a:lnTo>
                  <a:lnTo>
                    <a:pt x="7843" y="2547"/>
                  </a:lnTo>
                  <a:lnTo>
                    <a:pt x="7820" y="2388"/>
                  </a:lnTo>
                  <a:lnTo>
                    <a:pt x="6888" y="274"/>
                  </a:lnTo>
                  <a:lnTo>
                    <a:pt x="6820" y="183"/>
                  </a:lnTo>
                  <a:lnTo>
                    <a:pt x="6752" y="114"/>
                  </a:lnTo>
                  <a:lnTo>
                    <a:pt x="6684" y="46"/>
                  </a:lnTo>
                  <a:lnTo>
                    <a:pt x="6593" y="23"/>
                  </a:lnTo>
                  <a:lnTo>
                    <a:pt x="65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8514;p116">
              <a:extLst>
                <a:ext uri="{FF2B5EF4-FFF2-40B4-BE49-F238E27FC236}">
                  <a16:creationId xmlns:a16="http://schemas.microsoft.com/office/drawing/2014/main" id="{30E62BCA-F677-B5E6-64EF-96ECB8BD87A4}"/>
                </a:ext>
              </a:extLst>
            </p:cNvPr>
            <p:cNvSpPr/>
            <p:nvPr/>
          </p:nvSpPr>
          <p:spPr>
            <a:xfrm>
              <a:off x="1927450" y="4780100"/>
              <a:ext cx="196075" cy="193825"/>
            </a:xfrm>
            <a:custGeom>
              <a:avLst/>
              <a:gdLst/>
              <a:ahLst/>
              <a:cxnLst/>
              <a:rect l="l" t="t" r="r" b="b"/>
              <a:pathLst>
                <a:path w="7843" h="7753" fill="none" extrusionOk="0">
                  <a:moveTo>
                    <a:pt x="68" y="5366"/>
                  </a:moveTo>
                  <a:lnTo>
                    <a:pt x="68" y="5366"/>
                  </a:lnTo>
                  <a:lnTo>
                    <a:pt x="750" y="6366"/>
                  </a:lnTo>
                  <a:lnTo>
                    <a:pt x="1478" y="7525"/>
                  </a:lnTo>
                  <a:lnTo>
                    <a:pt x="1478" y="7525"/>
                  </a:lnTo>
                  <a:lnTo>
                    <a:pt x="1546" y="7616"/>
                  </a:lnTo>
                  <a:lnTo>
                    <a:pt x="1614" y="7662"/>
                  </a:lnTo>
                  <a:lnTo>
                    <a:pt x="1705" y="7707"/>
                  </a:lnTo>
                  <a:lnTo>
                    <a:pt x="1796" y="7730"/>
                  </a:lnTo>
                  <a:lnTo>
                    <a:pt x="1887" y="7753"/>
                  </a:lnTo>
                  <a:lnTo>
                    <a:pt x="1978" y="7730"/>
                  </a:lnTo>
                  <a:lnTo>
                    <a:pt x="2069" y="7707"/>
                  </a:lnTo>
                  <a:lnTo>
                    <a:pt x="2160" y="7662"/>
                  </a:lnTo>
                  <a:lnTo>
                    <a:pt x="2182" y="7639"/>
                  </a:lnTo>
                  <a:lnTo>
                    <a:pt x="2182" y="7639"/>
                  </a:lnTo>
                  <a:lnTo>
                    <a:pt x="2910" y="7116"/>
                  </a:lnTo>
                  <a:lnTo>
                    <a:pt x="3637" y="6570"/>
                  </a:lnTo>
                  <a:lnTo>
                    <a:pt x="4342" y="6002"/>
                  </a:lnTo>
                  <a:lnTo>
                    <a:pt x="5024" y="5434"/>
                  </a:lnTo>
                  <a:lnTo>
                    <a:pt x="5706" y="4843"/>
                  </a:lnTo>
                  <a:lnTo>
                    <a:pt x="6365" y="4252"/>
                  </a:lnTo>
                  <a:lnTo>
                    <a:pt x="7025" y="3638"/>
                  </a:lnTo>
                  <a:lnTo>
                    <a:pt x="7684" y="3001"/>
                  </a:lnTo>
                  <a:lnTo>
                    <a:pt x="7684" y="3001"/>
                  </a:lnTo>
                  <a:lnTo>
                    <a:pt x="7775" y="2865"/>
                  </a:lnTo>
                  <a:lnTo>
                    <a:pt x="7843" y="2706"/>
                  </a:lnTo>
                  <a:lnTo>
                    <a:pt x="7843" y="2547"/>
                  </a:lnTo>
                  <a:lnTo>
                    <a:pt x="7820" y="2388"/>
                  </a:lnTo>
                  <a:lnTo>
                    <a:pt x="6888" y="274"/>
                  </a:lnTo>
                  <a:lnTo>
                    <a:pt x="6888" y="274"/>
                  </a:lnTo>
                  <a:lnTo>
                    <a:pt x="6820" y="183"/>
                  </a:lnTo>
                  <a:lnTo>
                    <a:pt x="6752" y="114"/>
                  </a:lnTo>
                  <a:lnTo>
                    <a:pt x="6684" y="46"/>
                  </a:lnTo>
                  <a:lnTo>
                    <a:pt x="6593" y="23"/>
                  </a:lnTo>
                  <a:lnTo>
                    <a:pt x="6502" y="1"/>
                  </a:lnTo>
                  <a:lnTo>
                    <a:pt x="6411" y="1"/>
                  </a:lnTo>
                  <a:lnTo>
                    <a:pt x="6297" y="1"/>
                  </a:lnTo>
                  <a:lnTo>
                    <a:pt x="6206" y="46"/>
                  </a:lnTo>
                  <a:lnTo>
                    <a:pt x="6206" y="46"/>
                  </a:lnTo>
                  <a:lnTo>
                    <a:pt x="6092" y="114"/>
                  </a:lnTo>
                  <a:lnTo>
                    <a:pt x="250" y="4638"/>
                  </a:lnTo>
                  <a:lnTo>
                    <a:pt x="250" y="4638"/>
                  </a:lnTo>
                  <a:lnTo>
                    <a:pt x="159" y="4706"/>
                  </a:lnTo>
                  <a:lnTo>
                    <a:pt x="91" y="4797"/>
                  </a:lnTo>
                  <a:lnTo>
                    <a:pt x="46" y="4866"/>
                  </a:lnTo>
                  <a:lnTo>
                    <a:pt x="23" y="4979"/>
                  </a:lnTo>
                  <a:lnTo>
                    <a:pt x="0" y="5070"/>
                  </a:lnTo>
                  <a:lnTo>
                    <a:pt x="0" y="5161"/>
                  </a:lnTo>
                  <a:lnTo>
                    <a:pt x="23" y="5275"/>
                  </a:lnTo>
                  <a:lnTo>
                    <a:pt x="68" y="53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8515;p116">
              <a:extLst>
                <a:ext uri="{FF2B5EF4-FFF2-40B4-BE49-F238E27FC236}">
                  <a16:creationId xmlns:a16="http://schemas.microsoft.com/office/drawing/2014/main" id="{764ADD1C-F9CF-4ACF-2757-353ECAF53E50}"/>
                </a:ext>
              </a:extLst>
            </p:cNvPr>
            <p:cNvSpPr/>
            <p:nvPr/>
          </p:nvSpPr>
          <p:spPr>
            <a:xfrm>
              <a:off x="2037125" y="4780100"/>
              <a:ext cx="86400" cy="148925"/>
            </a:xfrm>
            <a:custGeom>
              <a:avLst/>
              <a:gdLst/>
              <a:ahLst/>
              <a:cxnLst/>
              <a:rect l="l" t="t" r="r" b="b"/>
              <a:pathLst>
                <a:path w="3456" h="5957" extrusionOk="0">
                  <a:moveTo>
                    <a:pt x="1933" y="1"/>
                  </a:moveTo>
                  <a:lnTo>
                    <a:pt x="1819" y="46"/>
                  </a:lnTo>
                  <a:lnTo>
                    <a:pt x="1705" y="114"/>
                  </a:lnTo>
                  <a:lnTo>
                    <a:pt x="1660" y="160"/>
                  </a:lnTo>
                  <a:lnTo>
                    <a:pt x="796" y="3206"/>
                  </a:lnTo>
                  <a:lnTo>
                    <a:pt x="1" y="5957"/>
                  </a:lnTo>
                  <a:lnTo>
                    <a:pt x="842" y="5252"/>
                  </a:lnTo>
                  <a:lnTo>
                    <a:pt x="1683" y="4525"/>
                  </a:lnTo>
                  <a:lnTo>
                    <a:pt x="2501" y="3774"/>
                  </a:lnTo>
                  <a:lnTo>
                    <a:pt x="3297" y="3001"/>
                  </a:lnTo>
                  <a:lnTo>
                    <a:pt x="3365" y="2911"/>
                  </a:lnTo>
                  <a:lnTo>
                    <a:pt x="3410" y="2820"/>
                  </a:lnTo>
                  <a:lnTo>
                    <a:pt x="3456" y="2706"/>
                  </a:lnTo>
                  <a:lnTo>
                    <a:pt x="3456" y="2592"/>
                  </a:lnTo>
                  <a:lnTo>
                    <a:pt x="3456" y="2479"/>
                  </a:lnTo>
                  <a:lnTo>
                    <a:pt x="3433" y="2388"/>
                  </a:lnTo>
                  <a:lnTo>
                    <a:pt x="2501" y="274"/>
                  </a:lnTo>
                  <a:lnTo>
                    <a:pt x="2410" y="160"/>
                  </a:lnTo>
                  <a:lnTo>
                    <a:pt x="2297" y="69"/>
                  </a:lnTo>
                  <a:lnTo>
                    <a:pt x="2183" y="1"/>
                  </a:lnTo>
                  <a:close/>
                </a:path>
              </a:pathLst>
            </a:custGeom>
            <a:solidFill>
              <a:srgbClr val="F7C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8516;p116">
              <a:extLst>
                <a:ext uri="{FF2B5EF4-FFF2-40B4-BE49-F238E27FC236}">
                  <a16:creationId xmlns:a16="http://schemas.microsoft.com/office/drawing/2014/main" id="{5E7B6D5E-1D18-F1B6-F4FD-12B84898FA59}"/>
                </a:ext>
              </a:extLst>
            </p:cNvPr>
            <p:cNvSpPr/>
            <p:nvPr/>
          </p:nvSpPr>
          <p:spPr>
            <a:xfrm>
              <a:off x="2037125" y="4780100"/>
              <a:ext cx="86400" cy="148925"/>
            </a:xfrm>
            <a:custGeom>
              <a:avLst/>
              <a:gdLst/>
              <a:ahLst/>
              <a:cxnLst/>
              <a:rect l="l" t="t" r="r" b="b"/>
              <a:pathLst>
                <a:path w="3456" h="5957" fill="none" extrusionOk="0">
                  <a:moveTo>
                    <a:pt x="2046" y="1"/>
                  </a:moveTo>
                  <a:lnTo>
                    <a:pt x="2046" y="1"/>
                  </a:lnTo>
                  <a:lnTo>
                    <a:pt x="1933" y="1"/>
                  </a:lnTo>
                  <a:lnTo>
                    <a:pt x="1819" y="46"/>
                  </a:lnTo>
                  <a:lnTo>
                    <a:pt x="1819" y="46"/>
                  </a:lnTo>
                  <a:lnTo>
                    <a:pt x="1705" y="114"/>
                  </a:lnTo>
                  <a:lnTo>
                    <a:pt x="1660" y="160"/>
                  </a:lnTo>
                  <a:lnTo>
                    <a:pt x="1660" y="160"/>
                  </a:lnTo>
                  <a:lnTo>
                    <a:pt x="796" y="3206"/>
                  </a:lnTo>
                  <a:lnTo>
                    <a:pt x="1" y="5957"/>
                  </a:lnTo>
                  <a:lnTo>
                    <a:pt x="1" y="5957"/>
                  </a:lnTo>
                  <a:lnTo>
                    <a:pt x="842" y="5252"/>
                  </a:lnTo>
                  <a:lnTo>
                    <a:pt x="1683" y="4525"/>
                  </a:lnTo>
                  <a:lnTo>
                    <a:pt x="2501" y="3774"/>
                  </a:lnTo>
                  <a:lnTo>
                    <a:pt x="3297" y="3001"/>
                  </a:lnTo>
                  <a:lnTo>
                    <a:pt x="3297" y="3001"/>
                  </a:lnTo>
                  <a:lnTo>
                    <a:pt x="3365" y="2911"/>
                  </a:lnTo>
                  <a:lnTo>
                    <a:pt x="3410" y="2820"/>
                  </a:lnTo>
                  <a:lnTo>
                    <a:pt x="3456" y="2706"/>
                  </a:lnTo>
                  <a:lnTo>
                    <a:pt x="3456" y="2592"/>
                  </a:lnTo>
                  <a:lnTo>
                    <a:pt x="3456" y="2592"/>
                  </a:lnTo>
                  <a:lnTo>
                    <a:pt x="3456" y="2479"/>
                  </a:lnTo>
                  <a:lnTo>
                    <a:pt x="3433" y="2388"/>
                  </a:lnTo>
                  <a:lnTo>
                    <a:pt x="2501" y="274"/>
                  </a:lnTo>
                  <a:lnTo>
                    <a:pt x="2501" y="274"/>
                  </a:lnTo>
                  <a:lnTo>
                    <a:pt x="2410" y="160"/>
                  </a:lnTo>
                  <a:lnTo>
                    <a:pt x="2297" y="69"/>
                  </a:lnTo>
                  <a:lnTo>
                    <a:pt x="2183" y="1"/>
                  </a:lnTo>
                  <a:lnTo>
                    <a:pt x="204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8517;p116">
              <a:extLst>
                <a:ext uri="{FF2B5EF4-FFF2-40B4-BE49-F238E27FC236}">
                  <a16:creationId xmlns:a16="http://schemas.microsoft.com/office/drawing/2014/main" id="{91E92D8B-5F4A-33CB-C581-7911DC969CDA}"/>
                </a:ext>
              </a:extLst>
            </p:cNvPr>
            <p:cNvSpPr/>
            <p:nvPr/>
          </p:nvSpPr>
          <p:spPr>
            <a:xfrm>
              <a:off x="1545525" y="5129050"/>
              <a:ext cx="429100" cy="177900"/>
            </a:xfrm>
            <a:custGeom>
              <a:avLst/>
              <a:gdLst/>
              <a:ahLst/>
              <a:cxnLst/>
              <a:rect l="l" t="t" r="r" b="b"/>
              <a:pathLst>
                <a:path w="17164" h="7116" extrusionOk="0">
                  <a:moveTo>
                    <a:pt x="10299" y="1"/>
                  </a:moveTo>
                  <a:lnTo>
                    <a:pt x="10140" y="137"/>
                  </a:lnTo>
                  <a:lnTo>
                    <a:pt x="9958" y="273"/>
                  </a:lnTo>
                  <a:lnTo>
                    <a:pt x="9549" y="523"/>
                  </a:lnTo>
                  <a:lnTo>
                    <a:pt x="9117" y="751"/>
                  </a:lnTo>
                  <a:lnTo>
                    <a:pt x="8616" y="933"/>
                  </a:lnTo>
                  <a:lnTo>
                    <a:pt x="8094" y="1114"/>
                  </a:lnTo>
                  <a:lnTo>
                    <a:pt x="7525" y="1274"/>
                  </a:lnTo>
                  <a:lnTo>
                    <a:pt x="6957" y="1410"/>
                  </a:lnTo>
                  <a:lnTo>
                    <a:pt x="6343" y="1546"/>
                  </a:lnTo>
                  <a:lnTo>
                    <a:pt x="5729" y="1637"/>
                  </a:lnTo>
                  <a:lnTo>
                    <a:pt x="5116" y="1706"/>
                  </a:lnTo>
                  <a:lnTo>
                    <a:pt x="4502" y="1774"/>
                  </a:lnTo>
                  <a:lnTo>
                    <a:pt x="3888" y="1819"/>
                  </a:lnTo>
                  <a:lnTo>
                    <a:pt x="3297" y="1842"/>
                  </a:lnTo>
                  <a:lnTo>
                    <a:pt x="2729" y="1865"/>
                  </a:lnTo>
                  <a:lnTo>
                    <a:pt x="2183" y="1865"/>
                  </a:lnTo>
                  <a:lnTo>
                    <a:pt x="1660" y="1842"/>
                  </a:lnTo>
                  <a:lnTo>
                    <a:pt x="1433" y="1819"/>
                  </a:lnTo>
                  <a:lnTo>
                    <a:pt x="1228" y="1842"/>
                  </a:lnTo>
                  <a:lnTo>
                    <a:pt x="1047" y="1842"/>
                  </a:lnTo>
                  <a:lnTo>
                    <a:pt x="865" y="1887"/>
                  </a:lnTo>
                  <a:lnTo>
                    <a:pt x="706" y="1933"/>
                  </a:lnTo>
                  <a:lnTo>
                    <a:pt x="569" y="1978"/>
                  </a:lnTo>
                  <a:lnTo>
                    <a:pt x="455" y="2047"/>
                  </a:lnTo>
                  <a:lnTo>
                    <a:pt x="342" y="2115"/>
                  </a:lnTo>
                  <a:lnTo>
                    <a:pt x="251" y="2206"/>
                  </a:lnTo>
                  <a:lnTo>
                    <a:pt x="160" y="2297"/>
                  </a:lnTo>
                  <a:lnTo>
                    <a:pt x="114" y="2410"/>
                  </a:lnTo>
                  <a:lnTo>
                    <a:pt x="69" y="2501"/>
                  </a:lnTo>
                  <a:lnTo>
                    <a:pt x="24" y="2615"/>
                  </a:lnTo>
                  <a:lnTo>
                    <a:pt x="1" y="2729"/>
                  </a:lnTo>
                  <a:lnTo>
                    <a:pt x="1" y="2979"/>
                  </a:lnTo>
                  <a:lnTo>
                    <a:pt x="46" y="3206"/>
                  </a:lnTo>
                  <a:lnTo>
                    <a:pt x="137" y="3456"/>
                  </a:lnTo>
                  <a:lnTo>
                    <a:pt x="274" y="3706"/>
                  </a:lnTo>
                  <a:lnTo>
                    <a:pt x="455" y="3911"/>
                  </a:lnTo>
                  <a:lnTo>
                    <a:pt x="660" y="4115"/>
                  </a:lnTo>
                  <a:lnTo>
                    <a:pt x="933" y="4297"/>
                  </a:lnTo>
                  <a:lnTo>
                    <a:pt x="1206" y="4411"/>
                  </a:lnTo>
                  <a:lnTo>
                    <a:pt x="1524" y="4502"/>
                  </a:lnTo>
                  <a:lnTo>
                    <a:pt x="4388" y="5070"/>
                  </a:lnTo>
                  <a:lnTo>
                    <a:pt x="6571" y="5479"/>
                  </a:lnTo>
                  <a:lnTo>
                    <a:pt x="8389" y="5775"/>
                  </a:lnTo>
                  <a:lnTo>
                    <a:pt x="10185" y="6070"/>
                  </a:lnTo>
                  <a:lnTo>
                    <a:pt x="10935" y="6207"/>
                  </a:lnTo>
                  <a:lnTo>
                    <a:pt x="11526" y="6343"/>
                  </a:lnTo>
                  <a:lnTo>
                    <a:pt x="12049" y="6479"/>
                  </a:lnTo>
                  <a:lnTo>
                    <a:pt x="12504" y="6593"/>
                  </a:lnTo>
                  <a:lnTo>
                    <a:pt x="13390" y="6843"/>
                  </a:lnTo>
                  <a:lnTo>
                    <a:pt x="13868" y="6980"/>
                  </a:lnTo>
                  <a:lnTo>
                    <a:pt x="14459" y="7093"/>
                  </a:lnTo>
                  <a:lnTo>
                    <a:pt x="14732" y="7116"/>
                  </a:lnTo>
                  <a:lnTo>
                    <a:pt x="14959" y="7116"/>
                  </a:lnTo>
                  <a:lnTo>
                    <a:pt x="15186" y="7070"/>
                  </a:lnTo>
                  <a:lnTo>
                    <a:pt x="15391" y="7002"/>
                  </a:lnTo>
                  <a:lnTo>
                    <a:pt x="15573" y="6911"/>
                  </a:lnTo>
                  <a:lnTo>
                    <a:pt x="15732" y="6775"/>
                  </a:lnTo>
                  <a:lnTo>
                    <a:pt x="15868" y="6639"/>
                  </a:lnTo>
                  <a:lnTo>
                    <a:pt x="16005" y="6457"/>
                  </a:lnTo>
                  <a:lnTo>
                    <a:pt x="16118" y="6252"/>
                  </a:lnTo>
                  <a:lnTo>
                    <a:pt x="16232" y="6047"/>
                  </a:lnTo>
                  <a:lnTo>
                    <a:pt x="16323" y="5797"/>
                  </a:lnTo>
                  <a:lnTo>
                    <a:pt x="16391" y="5547"/>
                  </a:lnTo>
                  <a:lnTo>
                    <a:pt x="16527" y="5002"/>
                  </a:lnTo>
                  <a:lnTo>
                    <a:pt x="16618" y="4433"/>
                  </a:lnTo>
                  <a:lnTo>
                    <a:pt x="16846" y="2569"/>
                  </a:lnTo>
                  <a:lnTo>
                    <a:pt x="16982" y="1433"/>
                  </a:lnTo>
                  <a:lnTo>
                    <a:pt x="17164" y="364"/>
                  </a:lnTo>
                  <a:lnTo>
                    <a:pt x="1029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8518;p116">
              <a:extLst>
                <a:ext uri="{FF2B5EF4-FFF2-40B4-BE49-F238E27FC236}">
                  <a16:creationId xmlns:a16="http://schemas.microsoft.com/office/drawing/2014/main" id="{29A1A262-E97D-D4E6-5125-04FDC19241B2}"/>
                </a:ext>
              </a:extLst>
            </p:cNvPr>
            <p:cNvSpPr/>
            <p:nvPr/>
          </p:nvSpPr>
          <p:spPr>
            <a:xfrm>
              <a:off x="1545525" y="5129050"/>
              <a:ext cx="429100" cy="177900"/>
            </a:xfrm>
            <a:custGeom>
              <a:avLst/>
              <a:gdLst/>
              <a:ahLst/>
              <a:cxnLst/>
              <a:rect l="l" t="t" r="r" b="b"/>
              <a:pathLst>
                <a:path w="17164" h="7116" fill="none" extrusionOk="0">
                  <a:moveTo>
                    <a:pt x="1524" y="4502"/>
                  </a:moveTo>
                  <a:lnTo>
                    <a:pt x="1524" y="4502"/>
                  </a:lnTo>
                  <a:lnTo>
                    <a:pt x="4388" y="5070"/>
                  </a:lnTo>
                  <a:lnTo>
                    <a:pt x="6571" y="5479"/>
                  </a:lnTo>
                  <a:lnTo>
                    <a:pt x="8389" y="5775"/>
                  </a:lnTo>
                  <a:lnTo>
                    <a:pt x="10185" y="6070"/>
                  </a:lnTo>
                  <a:lnTo>
                    <a:pt x="10185" y="6070"/>
                  </a:lnTo>
                  <a:lnTo>
                    <a:pt x="10935" y="6207"/>
                  </a:lnTo>
                  <a:lnTo>
                    <a:pt x="11526" y="6343"/>
                  </a:lnTo>
                  <a:lnTo>
                    <a:pt x="12049" y="6479"/>
                  </a:lnTo>
                  <a:lnTo>
                    <a:pt x="12504" y="6593"/>
                  </a:lnTo>
                  <a:lnTo>
                    <a:pt x="13390" y="6843"/>
                  </a:lnTo>
                  <a:lnTo>
                    <a:pt x="13868" y="6980"/>
                  </a:lnTo>
                  <a:lnTo>
                    <a:pt x="14459" y="7093"/>
                  </a:lnTo>
                  <a:lnTo>
                    <a:pt x="14459" y="7093"/>
                  </a:lnTo>
                  <a:lnTo>
                    <a:pt x="14732" y="7116"/>
                  </a:lnTo>
                  <a:lnTo>
                    <a:pt x="14959" y="7116"/>
                  </a:lnTo>
                  <a:lnTo>
                    <a:pt x="15186" y="7070"/>
                  </a:lnTo>
                  <a:lnTo>
                    <a:pt x="15391" y="7002"/>
                  </a:lnTo>
                  <a:lnTo>
                    <a:pt x="15573" y="6911"/>
                  </a:lnTo>
                  <a:lnTo>
                    <a:pt x="15732" y="6775"/>
                  </a:lnTo>
                  <a:lnTo>
                    <a:pt x="15868" y="6639"/>
                  </a:lnTo>
                  <a:lnTo>
                    <a:pt x="16005" y="6457"/>
                  </a:lnTo>
                  <a:lnTo>
                    <a:pt x="16118" y="6252"/>
                  </a:lnTo>
                  <a:lnTo>
                    <a:pt x="16232" y="6047"/>
                  </a:lnTo>
                  <a:lnTo>
                    <a:pt x="16323" y="5797"/>
                  </a:lnTo>
                  <a:lnTo>
                    <a:pt x="16391" y="5547"/>
                  </a:lnTo>
                  <a:lnTo>
                    <a:pt x="16527" y="5002"/>
                  </a:lnTo>
                  <a:lnTo>
                    <a:pt x="16618" y="4433"/>
                  </a:lnTo>
                  <a:lnTo>
                    <a:pt x="16618" y="4433"/>
                  </a:lnTo>
                  <a:lnTo>
                    <a:pt x="16846" y="2569"/>
                  </a:lnTo>
                  <a:lnTo>
                    <a:pt x="16982" y="1433"/>
                  </a:lnTo>
                  <a:lnTo>
                    <a:pt x="17164" y="364"/>
                  </a:lnTo>
                  <a:lnTo>
                    <a:pt x="10299" y="1"/>
                  </a:lnTo>
                  <a:lnTo>
                    <a:pt x="10299" y="1"/>
                  </a:lnTo>
                  <a:lnTo>
                    <a:pt x="10140" y="137"/>
                  </a:lnTo>
                  <a:lnTo>
                    <a:pt x="9958" y="273"/>
                  </a:lnTo>
                  <a:lnTo>
                    <a:pt x="9549" y="523"/>
                  </a:lnTo>
                  <a:lnTo>
                    <a:pt x="9117" y="751"/>
                  </a:lnTo>
                  <a:lnTo>
                    <a:pt x="8616" y="933"/>
                  </a:lnTo>
                  <a:lnTo>
                    <a:pt x="8094" y="1114"/>
                  </a:lnTo>
                  <a:lnTo>
                    <a:pt x="7525" y="1274"/>
                  </a:lnTo>
                  <a:lnTo>
                    <a:pt x="6957" y="1410"/>
                  </a:lnTo>
                  <a:lnTo>
                    <a:pt x="6343" y="1546"/>
                  </a:lnTo>
                  <a:lnTo>
                    <a:pt x="5729" y="1637"/>
                  </a:lnTo>
                  <a:lnTo>
                    <a:pt x="5116" y="1706"/>
                  </a:lnTo>
                  <a:lnTo>
                    <a:pt x="4502" y="1774"/>
                  </a:lnTo>
                  <a:lnTo>
                    <a:pt x="3888" y="1819"/>
                  </a:lnTo>
                  <a:lnTo>
                    <a:pt x="3297" y="1842"/>
                  </a:lnTo>
                  <a:lnTo>
                    <a:pt x="2729" y="1865"/>
                  </a:lnTo>
                  <a:lnTo>
                    <a:pt x="2183" y="1865"/>
                  </a:lnTo>
                  <a:lnTo>
                    <a:pt x="1660" y="1842"/>
                  </a:lnTo>
                  <a:lnTo>
                    <a:pt x="1660" y="1842"/>
                  </a:lnTo>
                  <a:lnTo>
                    <a:pt x="1433" y="1819"/>
                  </a:lnTo>
                  <a:lnTo>
                    <a:pt x="1228" y="1842"/>
                  </a:lnTo>
                  <a:lnTo>
                    <a:pt x="1047" y="1842"/>
                  </a:lnTo>
                  <a:lnTo>
                    <a:pt x="865" y="1887"/>
                  </a:lnTo>
                  <a:lnTo>
                    <a:pt x="706" y="1933"/>
                  </a:lnTo>
                  <a:lnTo>
                    <a:pt x="569" y="1978"/>
                  </a:lnTo>
                  <a:lnTo>
                    <a:pt x="455" y="2047"/>
                  </a:lnTo>
                  <a:lnTo>
                    <a:pt x="342" y="2115"/>
                  </a:lnTo>
                  <a:lnTo>
                    <a:pt x="251" y="2206"/>
                  </a:lnTo>
                  <a:lnTo>
                    <a:pt x="160" y="2297"/>
                  </a:lnTo>
                  <a:lnTo>
                    <a:pt x="114" y="2410"/>
                  </a:lnTo>
                  <a:lnTo>
                    <a:pt x="69" y="2501"/>
                  </a:lnTo>
                  <a:lnTo>
                    <a:pt x="24" y="2615"/>
                  </a:lnTo>
                  <a:lnTo>
                    <a:pt x="1" y="2729"/>
                  </a:lnTo>
                  <a:lnTo>
                    <a:pt x="1" y="2979"/>
                  </a:lnTo>
                  <a:lnTo>
                    <a:pt x="46" y="3206"/>
                  </a:lnTo>
                  <a:lnTo>
                    <a:pt x="137" y="3456"/>
                  </a:lnTo>
                  <a:lnTo>
                    <a:pt x="274" y="3706"/>
                  </a:lnTo>
                  <a:lnTo>
                    <a:pt x="455" y="3911"/>
                  </a:lnTo>
                  <a:lnTo>
                    <a:pt x="660" y="4115"/>
                  </a:lnTo>
                  <a:lnTo>
                    <a:pt x="933" y="4297"/>
                  </a:lnTo>
                  <a:lnTo>
                    <a:pt x="1206" y="4411"/>
                  </a:lnTo>
                  <a:lnTo>
                    <a:pt x="1524" y="450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8519;p116">
              <a:extLst>
                <a:ext uri="{FF2B5EF4-FFF2-40B4-BE49-F238E27FC236}">
                  <a16:creationId xmlns:a16="http://schemas.microsoft.com/office/drawing/2014/main" id="{ABD4F0BE-ACD0-9360-F8E5-D97CAC425532}"/>
                </a:ext>
              </a:extLst>
            </p:cNvPr>
            <p:cNvSpPr/>
            <p:nvPr/>
          </p:nvSpPr>
          <p:spPr>
            <a:xfrm>
              <a:off x="1789350" y="2207325"/>
              <a:ext cx="550725" cy="2929150"/>
            </a:xfrm>
            <a:custGeom>
              <a:avLst/>
              <a:gdLst/>
              <a:ahLst/>
              <a:cxnLst/>
              <a:rect l="l" t="t" r="r" b="b"/>
              <a:pathLst>
                <a:path w="22029" h="117166" extrusionOk="0">
                  <a:moveTo>
                    <a:pt x="591" y="1"/>
                  </a:moveTo>
                  <a:lnTo>
                    <a:pt x="955" y="6389"/>
                  </a:lnTo>
                  <a:lnTo>
                    <a:pt x="1341" y="13299"/>
                  </a:lnTo>
                  <a:lnTo>
                    <a:pt x="1773" y="21756"/>
                  </a:lnTo>
                  <a:lnTo>
                    <a:pt x="2251" y="31031"/>
                  </a:lnTo>
                  <a:lnTo>
                    <a:pt x="2683" y="40420"/>
                  </a:lnTo>
                  <a:lnTo>
                    <a:pt x="2887" y="44943"/>
                  </a:lnTo>
                  <a:lnTo>
                    <a:pt x="3046" y="49240"/>
                  </a:lnTo>
                  <a:lnTo>
                    <a:pt x="3183" y="53195"/>
                  </a:lnTo>
                  <a:lnTo>
                    <a:pt x="3296" y="56764"/>
                  </a:lnTo>
                  <a:lnTo>
                    <a:pt x="3365" y="60356"/>
                  </a:lnTo>
                  <a:lnTo>
                    <a:pt x="3410" y="64152"/>
                  </a:lnTo>
                  <a:lnTo>
                    <a:pt x="3433" y="68131"/>
                  </a:lnTo>
                  <a:lnTo>
                    <a:pt x="3433" y="72223"/>
                  </a:lnTo>
                  <a:lnTo>
                    <a:pt x="3387" y="76405"/>
                  </a:lnTo>
                  <a:lnTo>
                    <a:pt x="3319" y="80634"/>
                  </a:lnTo>
                  <a:lnTo>
                    <a:pt x="3228" y="84862"/>
                  </a:lnTo>
                  <a:lnTo>
                    <a:pt x="3069" y="89068"/>
                  </a:lnTo>
                  <a:lnTo>
                    <a:pt x="2887" y="93205"/>
                  </a:lnTo>
                  <a:lnTo>
                    <a:pt x="2774" y="95228"/>
                  </a:lnTo>
                  <a:lnTo>
                    <a:pt x="2637" y="97206"/>
                  </a:lnTo>
                  <a:lnTo>
                    <a:pt x="2501" y="99161"/>
                  </a:lnTo>
                  <a:lnTo>
                    <a:pt x="2342" y="101070"/>
                  </a:lnTo>
                  <a:lnTo>
                    <a:pt x="2182" y="102934"/>
                  </a:lnTo>
                  <a:lnTo>
                    <a:pt x="2001" y="104753"/>
                  </a:lnTo>
                  <a:lnTo>
                    <a:pt x="1796" y="106503"/>
                  </a:lnTo>
                  <a:lnTo>
                    <a:pt x="1591" y="108186"/>
                  </a:lnTo>
                  <a:lnTo>
                    <a:pt x="1364" y="109800"/>
                  </a:lnTo>
                  <a:lnTo>
                    <a:pt x="1137" y="111346"/>
                  </a:lnTo>
                  <a:lnTo>
                    <a:pt x="864" y="112823"/>
                  </a:lnTo>
                  <a:lnTo>
                    <a:pt x="591" y="114210"/>
                  </a:lnTo>
                  <a:lnTo>
                    <a:pt x="318" y="115506"/>
                  </a:lnTo>
                  <a:lnTo>
                    <a:pt x="0" y="116710"/>
                  </a:lnTo>
                  <a:lnTo>
                    <a:pt x="205" y="116824"/>
                  </a:lnTo>
                  <a:lnTo>
                    <a:pt x="500" y="116915"/>
                  </a:lnTo>
                  <a:lnTo>
                    <a:pt x="841" y="117006"/>
                  </a:lnTo>
                  <a:lnTo>
                    <a:pt x="1228" y="117051"/>
                  </a:lnTo>
                  <a:lnTo>
                    <a:pt x="1682" y="117120"/>
                  </a:lnTo>
                  <a:lnTo>
                    <a:pt x="2160" y="117142"/>
                  </a:lnTo>
                  <a:lnTo>
                    <a:pt x="2683" y="117165"/>
                  </a:lnTo>
                  <a:lnTo>
                    <a:pt x="3774" y="117165"/>
                  </a:lnTo>
                  <a:lnTo>
                    <a:pt x="4342" y="117142"/>
                  </a:lnTo>
                  <a:lnTo>
                    <a:pt x="4888" y="117097"/>
                  </a:lnTo>
                  <a:lnTo>
                    <a:pt x="5456" y="117051"/>
                  </a:lnTo>
                  <a:lnTo>
                    <a:pt x="5979" y="116983"/>
                  </a:lnTo>
                  <a:lnTo>
                    <a:pt x="6502" y="116892"/>
                  </a:lnTo>
                  <a:lnTo>
                    <a:pt x="6979" y="116801"/>
                  </a:lnTo>
                  <a:lnTo>
                    <a:pt x="7411" y="116688"/>
                  </a:lnTo>
                  <a:lnTo>
                    <a:pt x="8002" y="114960"/>
                  </a:lnTo>
                  <a:lnTo>
                    <a:pt x="8661" y="112914"/>
                  </a:lnTo>
                  <a:lnTo>
                    <a:pt x="9502" y="110232"/>
                  </a:lnTo>
                  <a:lnTo>
                    <a:pt x="10480" y="106958"/>
                  </a:lnTo>
                  <a:lnTo>
                    <a:pt x="11003" y="105117"/>
                  </a:lnTo>
                  <a:lnTo>
                    <a:pt x="11526" y="103185"/>
                  </a:lnTo>
                  <a:lnTo>
                    <a:pt x="12071" y="101139"/>
                  </a:lnTo>
                  <a:lnTo>
                    <a:pt x="12617" y="99024"/>
                  </a:lnTo>
                  <a:lnTo>
                    <a:pt x="13162" y="96819"/>
                  </a:lnTo>
                  <a:lnTo>
                    <a:pt x="13708" y="94523"/>
                  </a:lnTo>
                  <a:lnTo>
                    <a:pt x="14231" y="92205"/>
                  </a:lnTo>
                  <a:lnTo>
                    <a:pt x="14731" y="89818"/>
                  </a:lnTo>
                  <a:lnTo>
                    <a:pt x="15186" y="87408"/>
                  </a:lnTo>
                  <a:lnTo>
                    <a:pt x="15617" y="84953"/>
                  </a:lnTo>
                  <a:lnTo>
                    <a:pt x="16027" y="82498"/>
                  </a:lnTo>
                  <a:lnTo>
                    <a:pt x="16368" y="80043"/>
                  </a:lnTo>
                  <a:lnTo>
                    <a:pt x="16686" y="77587"/>
                  </a:lnTo>
                  <a:lnTo>
                    <a:pt x="16800" y="76360"/>
                  </a:lnTo>
                  <a:lnTo>
                    <a:pt x="16913" y="75132"/>
                  </a:lnTo>
                  <a:lnTo>
                    <a:pt x="17027" y="73928"/>
                  </a:lnTo>
                  <a:lnTo>
                    <a:pt x="17095" y="72745"/>
                  </a:lnTo>
                  <a:lnTo>
                    <a:pt x="17163" y="71541"/>
                  </a:lnTo>
                  <a:lnTo>
                    <a:pt x="17209" y="70358"/>
                  </a:lnTo>
                  <a:lnTo>
                    <a:pt x="17231" y="69199"/>
                  </a:lnTo>
                  <a:lnTo>
                    <a:pt x="17254" y="68040"/>
                  </a:lnTo>
                  <a:lnTo>
                    <a:pt x="17231" y="66903"/>
                  </a:lnTo>
                  <a:lnTo>
                    <a:pt x="17186" y="65789"/>
                  </a:lnTo>
                  <a:lnTo>
                    <a:pt x="17141" y="64675"/>
                  </a:lnTo>
                  <a:lnTo>
                    <a:pt x="17050" y="63607"/>
                  </a:lnTo>
                  <a:lnTo>
                    <a:pt x="16959" y="62538"/>
                  </a:lnTo>
                  <a:lnTo>
                    <a:pt x="16822" y="61493"/>
                  </a:lnTo>
                  <a:lnTo>
                    <a:pt x="16686" y="60470"/>
                  </a:lnTo>
                  <a:lnTo>
                    <a:pt x="16504" y="59492"/>
                  </a:lnTo>
                  <a:lnTo>
                    <a:pt x="16299" y="58515"/>
                  </a:lnTo>
                  <a:lnTo>
                    <a:pt x="16072" y="57583"/>
                  </a:lnTo>
                  <a:lnTo>
                    <a:pt x="17004" y="53605"/>
                  </a:lnTo>
                  <a:lnTo>
                    <a:pt x="17845" y="49808"/>
                  </a:lnTo>
                  <a:lnTo>
                    <a:pt x="18595" y="46194"/>
                  </a:lnTo>
                  <a:lnTo>
                    <a:pt x="19277" y="42784"/>
                  </a:lnTo>
                  <a:lnTo>
                    <a:pt x="19846" y="39533"/>
                  </a:lnTo>
                  <a:lnTo>
                    <a:pt x="20346" y="36441"/>
                  </a:lnTo>
                  <a:lnTo>
                    <a:pt x="20778" y="33532"/>
                  </a:lnTo>
                  <a:lnTo>
                    <a:pt x="21141" y="30781"/>
                  </a:lnTo>
                  <a:lnTo>
                    <a:pt x="21437" y="28167"/>
                  </a:lnTo>
                  <a:lnTo>
                    <a:pt x="21664" y="25734"/>
                  </a:lnTo>
                  <a:lnTo>
                    <a:pt x="21823" y="23415"/>
                  </a:lnTo>
                  <a:lnTo>
                    <a:pt x="21937" y="21256"/>
                  </a:lnTo>
                  <a:lnTo>
                    <a:pt x="22005" y="19233"/>
                  </a:lnTo>
                  <a:lnTo>
                    <a:pt x="22028" y="17346"/>
                  </a:lnTo>
                  <a:lnTo>
                    <a:pt x="22005" y="15573"/>
                  </a:lnTo>
                  <a:lnTo>
                    <a:pt x="21937" y="13913"/>
                  </a:lnTo>
                  <a:lnTo>
                    <a:pt x="21823" y="12390"/>
                  </a:lnTo>
                  <a:lnTo>
                    <a:pt x="21687" y="10958"/>
                  </a:lnTo>
                  <a:lnTo>
                    <a:pt x="21528" y="9662"/>
                  </a:lnTo>
                  <a:lnTo>
                    <a:pt x="21323" y="8435"/>
                  </a:lnTo>
                  <a:lnTo>
                    <a:pt x="21119" y="7321"/>
                  </a:lnTo>
                  <a:lnTo>
                    <a:pt x="20891" y="6298"/>
                  </a:lnTo>
                  <a:lnTo>
                    <a:pt x="20664" y="5366"/>
                  </a:lnTo>
                  <a:lnTo>
                    <a:pt x="20414" y="4502"/>
                  </a:lnTo>
                  <a:lnTo>
                    <a:pt x="20164" y="3729"/>
                  </a:lnTo>
                  <a:lnTo>
                    <a:pt x="19914" y="3024"/>
                  </a:lnTo>
                  <a:lnTo>
                    <a:pt x="19664" y="2388"/>
                  </a:lnTo>
                  <a:lnTo>
                    <a:pt x="19414" y="1797"/>
                  </a:lnTo>
                  <a:lnTo>
                    <a:pt x="18959" y="819"/>
                  </a:lnTo>
                  <a:lnTo>
                    <a:pt x="18595" y="24"/>
                  </a:lnTo>
                  <a:lnTo>
                    <a:pt x="5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8520;p116">
              <a:extLst>
                <a:ext uri="{FF2B5EF4-FFF2-40B4-BE49-F238E27FC236}">
                  <a16:creationId xmlns:a16="http://schemas.microsoft.com/office/drawing/2014/main" id="{418216DB-9130-9339-F826-9B5A282ABA1B}"/>
                </a:ext>
              </a:extLst>
            </p:cNvPr>
            <p:cNvSpPr/>
            <p:nvPr/>
          </p:nvSpPr>
          <p:spPr>
            <a:xfrm>
              <a:off x="1789350" y="2207325"/>
              <a:ext cx="550725" cy="2929150"/>
            </a:xfrm>
            <a:custGeom>
              <a:avLst/>
              <a:gdLst/>
              <a:ahLst/>
              <a:cxnLst/>
              <a:rect l="l" t="t" r="r" b="b"/>
              <a:pathLst>
                <a:path w="22029" h="117166" fill="none" extrusionOk="0">
                  <a:moveTo>
                    <a:pt x="591" y="1"/>
                  </a:moveTo>
                  <a:lnTo>
                    <a:pt x="591" y="1"/>
                  </a:lnTo>
                  <a:lnTo>
                    <a:pt x="955" y="6389"/>
                  </a:lnTo>
                  <a:lnTo>
                    <a:pt x="1341" y="13299"/>
                  </a:lnTo>
                  <a:lnTo>
                    <a:pt x="1773" y="21756"/>
                  </a:lnTo>
                  <a:lnTo>
                    <a:pt x="2251" y="31031"/>
                  </a:lnTo>
                  <a:lnTo>
                    <a:pt x="2683" y="40420"/>
                  </a:lnTo>
                  <a:lnTo>
                    <a:pt x="2887" y="44943"/>
                  </a:lnTo>
                  <a:lnTo>
                    <a:pt x="3046" y="49240"/>
                  </a:lnTo>
                  <a:lnTo>
                    <a:pt x="3183" y="53195"/>
                  </a:lnTo>
                  <a:lnTo>
                    <a:pt x="3296" y="56764"/>
                  </a:lnTo>
                  <a:lnTo>
                    <a:pt x="3296" y="56764"/>
                  </a:lnTo>
                  <a:lnTo>
                    <a:pt x="3365" y="60356"/>
                  </a:lnTo>
                  <a:lnTo>
                    <a:pt x="3410" y="64152"/>
                  </a:lnTo>
                  <a:lnTo>
                    <a:pt x="3433" y="68131"/>
                  </a:lnTo>
                  <a:lnTo>
                    <a:pt x="3433" y="72223"/>
                  </a:lnTo>
                  <a:lnTo>
                    <a:pt x="3387" y="76405"/>
                  </a:lnTo>
                  <a:lnTo>
                    <a:pt x="3319" y="80634"/>
                  </a:lnTo>
                  <a:lnTo>
                    <a:pt x="3228" y="84862"/>
                  </a:lnTo>
                  <a:lnTo>
                    <a:pt x="3069" y="89068"/>
                  </a:lnTo>
                  <a:lnTo>
                    <a:pt x="2887" y="93205"/>
                  </a:lnTo>
                  <a:lnTo>
                    <a:pt x="2774" y="95228"/>
                  </a:lnTo>
                  <a:lnTo>
                    <a:pt x="2637" y="97206"/>
                  </a:lnTo>
                  <a:lnTo>
                    <a:pt x="2501" y="99161"/>
                  </a:lnTo>
                  <a:lnTo>
                    <a:pt x="2342" y="101070"/>
                  </a:lnTo>
                  <a:lnTo>
                    <a:pt x="2182" y="102934"/>
                  </a:lnTo>
                  <a:lnTo>
                    <a:pt x="2001" y="104753"/>
                  </a:lnTo>
                  <a:lnTo>
                    <a:pt x="1796" y="106503"/>
                  </a:lnTo>
                  <a:lnTo>
                    <a:pt x="1591" y="108186"/>
                  </a:lnTo>
                  <a:lnTo>
                    <a:pt x="1364" y="109800"/>
                  </a:lnTo>
                  <a:lnTo>
                    <a:pt x="1137" y="111346"/>
                  </a:lnTo>
                  <a:lnTo>
                    <a:pt x="864" y="112823"/>
                  </a:lnTo>
                  <a:lnTo>
                    <a:pt x="591" y="114210"/>
                  </a:lnTo>
                  <a:lnTo>
                    <a:pt x="318" y="115506"/>
                  </a:lnTo>
                  <a:lnTo>
                    <a:pt x="0" y="116710"/>
                  </a:lnTo>
                  <a:lnTo>
                    <a:pt x="0" y="116710"/>
                  </a:lnTo>
                  <a:lnTo>
                    <a:pt x="205" y="116824"/>
                  </a:lnTo>
                  <a:lnTo>
                    <a:pt x="500" y="116915"/>
                  </a:lnTo>
                  <a:lnTo>
                    <a:pt x="841" y="117006"/>
                  </a:lnTo>
                  <a:lnTo>
                    <a:pt x="1228" y="117051"/>
                  </a:lnTo>
                  <a:lnTo>
                    <a:pt x="1682" y="117120"/>
                  </a:lnTo>
                  <a:lnTo>
                    <a:pt x="2160" y="117142"/>
                  </a:lnTo>
                  <a:lnTo>
                    <a:pt x="2683" y="117165"/>
                  </a:lnTo>
                  <a:lnTo>
                    <a:pt x="3228" y="117165"/>
                  </a:lnTo>
                  <a:lnTo>
                    <a:pt x="3774" y="117165"/>
                  </a:lnTo>
                  <a:lnTo>
                    <a:pt x="4342" y="117142"/>
                  </a:lnTo>
                  <a:lnTo>
                    <a:pt x="4888" y="117097"/>
                  </a:lnTo>
                  <a:lnTo>
                    <a:pt x="5456" y="117051"/>
                  </a:lnTo>
                  <a:lnTo>
                    <a:pt x="5979" y="116983"/>
                  </a:lnTo>
                  <a:lnTo>
                    <a:pt x="6502" y="116892"/>
                  </a:lnTo>
                  <a:lnTo>
                    <a:pt x="6979" y="116801"/>
                  </a:lnTo>
                  <a:lnTo>
                    <a:pt x="7411" y="116688"/>
                  </a:lnTo>
                  <a:lnTo>
                    <a:pt x="7411" y="116688"/>
                  </a:lnTo>
                  <a:lnTo>
                    <a:pt x="8002" y="114960"/>
                  </a:lnTo>
                  <a:lnTo>
                    <a:pt x="8661" y="112914"/>
                  </a:lnTo>
                  <a:lnTo>
                    <a:pt x="9502" y="110232"/>
                  </a:lnTo>
                  <a:lnTo>
                    <a:pt x="10480" y="106958"/>
                  </a:lnTo>
                  <a:lnTo>
                    <a:pt x="11003" y="105117"/>
                  </a:lnTo>
                  <a:lnTo>
                    <a:pt x="11526" y="103185"/>
                  </a:lnTo>
                  <a:lnTo>
                    <a:pt x="12071" y="101139"/>
                  </a:lnTo>
                  <a:lnTo>
                    <a:pt x="12617" y="99024"/>
                  </a:lnTo>
                  <a:lnTo>
                    <a:pt x="13162" y="96819"/>
                  </a:lnTo>
                  <a:lnTo>
                    <a:pt x="13708" y="94523"/>
                  </a:lnTo>
                  <a:lnTo>
                    <a:pt x="14231" y="92205"/>
                  </a:lnTo>
                  <a:lnTo>
                    <a:pt x="14731" y="89818"/>
                  </a:lnTo>
                  <a:lnTo>
                    <a:pt x="15186" y="87408"/>
                  </a:lnTo>
                  <a:lnTo>
                    <a:pt x="15617" y="84953"/>
                  </a:lnTo>
                  <a:lnTo>
                    <a:pt x="16027" y="82498"/>
                  </a:lnTo>
                  <a:lnTo>
                    <a:pt x="16368" y="80043"/>
                  </a:lnTo>
                  <a:lnTo>
                    <a:pt x="16686" y="77587"/>
                  </a:lnTo>
                  <a:lnTo>
                    <a:pt x="16800" y="76360"/>
                  </a:lnTo>
                  <a:lnTo>
                    <a:pt x="16913" y="75132"/>
                  </a:lnTo>
                  <a:lnTo>
                    <a:pt x="17027" y="73928"/>
                  </a:lnTo>
                  <a:lnTo>
                    <a:pt x="17095" y="72745"/>
                  </a:lnTo>
                  <a:lnTo>
                    <a:pt x="17163" y="71541"/>
                  </a:lnTo>
                  <a:lnTo>
                    <a:pt x="17209" y="70358"/>
                  </a:lnTo>
                  <a:lnTo>
                    <a:pt x="17231" y="69199"/>
                  </a:lnTo>
                  <a:lnTo>
                    <a:pt x="17254" y="68040"/>
                  </a:lnTo>
                  <a:lnTo>
                    <a:pt x="17231" y="66903"/>
                  </a:lnTo>
                  <a:lnTo>
                    <a:pt x="17186" y="65789"/>
                  </a:lnTo>
                  <a:lnTo>
                    <a:pt x="17141" y="64675"/>
                  </a:lnTo>
                  <a:lnTo>
                    <a:pt x="17050" y="63607"/>
                  </a:lnTo>
                  <a:lnTo>
                    <a:pt x="16959" y="62538"/>
                  </a:lnTo>
                  <a:lnTo>
                    <a:pt x="16822" y="61493"/>
                  </a:lnTo>
                  <a:lnTo>
                    <a:pt x="16686" y="60470"/>
                  </a:lnTo>
                  <a:lnTo>
                    <a:pt x="16504" y="59492"/>
                  </a:lnTo>
                  <a:lnTo>
                    <a:pt x="16299" y="58515"/>
                  </a:lnTo>
                  <a:lnTo>
                    <a:pt x="16072" y="57583"/>
                  </a:lnTo>
                  <a:lnTo>
                    <a:pt x="16072" y="57583"/>
                  </a:lnTo>
                  <a:lnTo>
                    <a:pt x="17004" y="53605"/>
                  </a:lnTo>
                  <a:lnTo>
                    <a:pt x="17845" y="49808"/>
                  </a:lnTo>
                  <a:lnTo>
                    <a:pt x="18595" y="46194"/>
                  </a:lnTo>
                  <a:lnTo>
                    <a:pt x="19277" y="42784"/>
                  </a:lnTo>
                  <a:lnTo>
                    <a:pt x="19846" y="39533"/>
                  </a:lnTo>
                  <a:lnTo>
                    <a:pt x="20346" y="36441"/>
                  </a:lnTo>
                  <a:lnTo>
                    <a:pt x="20778" y="33532"/>
                  </a:lnTo>
                  <a:lnTo>
                    <a:pt x="21141" y="30781"/>
                  </a:lnTo>
                  <a:lnTo>
                    <a:pt x="21437" y="28167"/>
                  </a:lnTo>
                  <a:lnTo>
                    <a:pt x="21664" y="25734"/>
                  </a:lnTo>
                  <a:lnTo>
                    <a:pt x="21823" y="23415"/>
                  </a:lnTo>
                  <a:lnTo>
                    <a:pt x="21937" y="21256"/>
                  </a:lnTo>
                  <a:lnTo>
                    <a:pt x="22005" y="19233"/>
                  </a:lnTo>
                  <a:lnTo>
                    <a:pt x="22028" y="17346"/>
                  </a:lnTo>
                  <a:lnTo>
                    <a:pt x="22005" y="15573"/>
                  </a:lnTo>
                  <a:lnTo>
                    <a:pt x="21937" y="13913"/>
                  </a:lnTo>
                  <a:lnTo>
                    <a:pt x="21823" y="12390"/>
                  </a:lnTo>
                  <a:lnTo>
                    <a:pt x="21687" y="10958"/>
                  </a:lnTo>
                  <a:lnTo>
                    <a:pt x="21528" y="9662"/>
                  </a:lnTo>
                  <a:lnTo>
                    <a:pt x="21323" y="8435"/>
                  </a:lnTo>
                  <a:lnTo>
                    <a:pt x="21119" y="7321"/>
                  </a:lnTo>
                  <a:lnTo>
                    <a:pt x="20891" y="6298"/>
                  </a:lnTo>
                  <a:lnTo>
                    <a:pt x="20664" y="5366"/>
                  </a:lnTo>
                  <a:lnTo>
                    <a:pt x="20414" y="4502"/>
                  </a:lnTo>
                  <a:lnTo>
                    <a:pt x="20164" y="3729"/>
                  </a:lnTo>
                  <a:lnTo>
                    <a:pt x="19914" y="3024"/>
                  </a:lnTo>
                  <a:lnTo>
                    <a:pt x="19664" y="2388"/>
                  </a:lnTo>
                  <a:lnTo>
                    <a:pt x="19414" y="1797"/>
                  </a:lnTo>
                  <a:lnTo>
                    <a:pt x="18959" y="819"/>
                  </a:lnTo>
                  <a:lnTo>
                    <a:pt x="18595" y="24"/>
                  </a:lnTo>
                  <a:lnTo>
                    <a:pt x="59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8521;p116">
              <a:extLst>
                <a:ext uri="{FF2B5EF4-FFF2-40B4-BE49-F238E27FC236}">
                  <a16:creationId xmlns:a16="http://schemas.microsoft.com/office/drawing/2014/main" id="{B6BAF4BC-B5B0-28E7-5776-0AE642708071}"/>
                </a:ext>
              </a:extLst>
            </p:cNvPr>
            <p:cNvSpPr/>
            <p:nvPr/>
          </p:nvSpPr>
          <p:spPr>
            <a:xfrm>
              <a:off x="1776850" y="5050050"/>
              <a:ext cx="235875" cy="98925"/>
            </a:xfrm>
            <a:custGeom>
              <a:avLst/>
              <a:gdLst/>
              <a:ahLst/>
              <a:cxnLst/>
              <a:rect l="l" t="t" r="r" b="b"/>
              <a:pathLst>
                <a:path w="9435" h="3957" extrusionOk="0">
                  <a:moveTo>
                    <a:pt x="1750" y="1"/>
                  </a:moveTo>
                  <a:lnTo>
                    <a:pt x="1637" y="23"/>
                  </a:lnTo>
                  <a:lnTo>
                    <a:pt x="1546" y="46"/>
                  </a:lnTo>
                  <a:lnTo>
                    <a:pt x="1432" y="69"/>
                  </a:lnTo>
                  <a:lnTo>
                    <a:pt x="1341" y="137"/>
                  </a:lnTo>
                  <a:lnTo>
                    <a:pt x="1273" y="205"/>
                  </a:lnTo>
                  <a:lnTo>
                    <a:pt x="1182" y="274"/>
                  </a:lnTo>
                  <a:lnTo>
                    <a:pt x="1137" y="364"/>
                  </a:lnTo>
                  <a:lnTo>
                    <a:pt x="1091" y="455"/>
                  </a:lnTo>
                  <a:lnTo>
                    <a:pt x="864" y="1092"/>
                  </a:lnTo>
                  <a:lnTo>
                    <a:pt x="614" y="1706"/>
                  </a:lnTo>
                  <a:lnTo>
                    <a:pt x="364" y="2297"/>
                  </a:lnTo>
                  <a:lnTo>
                    <a:pt x="68" y="2911"/>
                  </a:lnTo>
                  <a:lnTo>
                    <a:pt x="45" y="2979"/>
                  </a:lnTo>
                  <a:lnTo>
                    <a:pt x="23" y="3070"/>
                  </a:lnTo>
                  <a:lnTo>
                    <a:pt x="0" y="3138"/>
                  </a:lnTo>
                  <a:lnTo>
                    <a:pt x="23" y="3229"/>
                  </a:lnTo>
                  <a:lnTo>
                    <a:pt x="45" y="3297"/>
                  </a:lnTo>
                  <a:lnTo>
                    <a:pt x="68" y="3388"/>
                  </a:lnTo>
                  <a:lnTo>
                    <a:pt x="136" y="3433"/>
                  </a:lnTo>
                  <a:lnTo>
                    <a:pt x="205" y="3502"/>
                  </a:lnTo>
                  <a:lnTo>
                    <a:pt x="341" y="3547"/>
                  </a:lnTo>
                  <a:lnTo>
                    <a:pt x="796" y="3661"/>
                  </a:lnTo>
                  <a:lnTo>
                    <a:pt x="1273" y="3752"/>
                  </a:lnTo>
                  <a:lnTo>
                    <a:pt x="1796" y="3820"/>
                  </a:lnTo>
                  <a:lnTo>
                    <a:pt x="2319" y="3865"/>
                  </a:lnTo>
                  <a:lnTo>
                    <a:pt x="3387" y="3934"/>
                  </a:lnTo>
                  <a:lnTo>
                    <a:pt x="4456" y="3956"/>
                  </a:lnTo>
                  <a:lnTo>
                    <a:pt x="5479" y="3956"/>
                  </a:lnTo>
                  <a:lnTo>
                    <a:pt x="6388" y="3934"/>
                  </a:lnTo>
                  <a:lnTo>
                    <a:pt x="7138" y="3888"/>
                  </a:lnTo>
                  <a:lnTo>
                    <a:pt x="7706" y="3843"/>
                  </a:lnTo>
                  <a:lnTo>
                    <a:pt x="7888" y="3797"/>
                  </a:lnTo>
                  <a:lnTo>
                    <a:pt x="8047" y="3729"/>
                  </a:lnTo>
                  <a:lnTo>
                    <a:pt x="8161" y="3615"/>
                  </a:lnTo>
                  <a:lnTo>
                    <a:pt x="8275" y="3456"/>
                  </a:lnTo>
                  <a:lnTo>
                    <a:pt x="9366" y="1183"/>
                  </a:lnTo>
                  <a:lnTo>
                    <a:pt x="9389" y="1092"/>
                  </a:lnTo>
                  <a:lnTo>
                    <a:pt x="9411" y="1024"/>
                  </a:lnTo>
                  <a:lnTo>
                    <a:pt x="9434" y="933"/>
                  </a:lnTo>
                  <a:lnTo>
                    <a:pt x="9411" y="865"/>
                  </a:lnTo>
                  <a:lnTo>
                    <a:pt x="9389" y="774"/>
                  </a:lnTo>
                  <a:lnTo>
                    <a:pt x="9343" y="705"/>
                  </a:lnTo>
                  <a:lnTo>
                    <a:pt x="9298" y="660"/>
                  </a:lnTo>
                  <a:lnTo>
                    <a:pt x="9229" y="592"/>
                  </a:lnTo>
                  <a:lnTo>
                    <a:pt x="9139" y="546"/>
                  </a:lnTo>
                  <a:lnTo>
                    <a:pt x="9025" y="524"/>
                  </a:lnTo>
                  <a:lnTo>
                    <a:pt x="17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8522;p116">
              <a:extLst>
                <a:ext uri="{FF2B5EF4-FFF2-40B4-BE49-F238E27FC236}">
                  <a16:creationId xmlns:a16="http://schemas.microsoft.com/office/drawing/2014/main" id="{36E53CDE-DE13-20CB-477C-A029F3D3D304}"/>
                </a:ext>
              </a:extLst>
            </p:cNvPr>
            <p:cNvSpPr/>
            <p:nvPr/>
          </p:nvSpPr>
          <p:spPr>
            <a:xfrm>
              <a:off x="1776850" y="5050050"/>
              <a:ext cx="235875" cy="98925"/>
            </a:xfrm>
            <a:custGeom>
              <a:avLst/>
              <a:gdLst/>
              <a:ahLst/>
              <a:cxnLst/>
              <a:rect l="l" t="t" r="r" b="b"/>
              <a:pathLst>
                <a:path w="9435" h="3957" fill="none" extrusionOk="0">
                  <a:moveTo>
                    <a:pt x="1091" y="455"/>
                  </a:moveTo>
                  <a:lnTo>
                    <a:pt x="1091" y="455"/>
                  </a:lnTo>
                  <a:lnTo>
                    <a:pt x="864" y="1092"/>
                  </a:lnTo>
                  <a:lnTo>
                    <a:pt x="614" y="1706"/>
                  </a:lnTo>
                  <a:lnTo>
                    <a:pt x="364" y="2297"/>
                  </a:lnTo>
                  <a:lnTo>
                    <a:pt x="68" y="2911"/>
                  </a:lnTo>
                  <a:lnTo>
                    <a:pt x="68" y="2911"/>
                  </a:lnTo>
                  <a:lnTo>
                    <a:pt x="45" y="2979"/>
                  </a:lnTo>
                  <a:lnTo>
                    <a:pt x="23" y="3070"/>
                  </a:lnTo>
                  <a:lnTo>
                    <a:pt x="0" y="3138"/>
                  </a:lnTo>
                  <a:lnTo>
                    <a:pt x="23" y="3229"/>
                  </a:lnTo>
                  <a:lnTo>
                    <a:pt x="45" y="3297"/>
                  </a:lnTo>
                  <a:lnTo>
                    <a:pt x="68" y="3388"/>
                  </a:lnTo>
                  <a:lnTo>
                    <a:pt x="136" y="3433"/>
                  </a:lnTo>
                  <a:lnTo>
                    <a:pt x="205" y="3502"/>
                  </a:lnTo>
                  <a:lnTo>
                    <a:pt x="205" y="3502"/>
                  </a:lnTo>
                  <a:lnTo>
                    <a:pt x="341" y="3547"/>
                  </a:lnTo>
                  <a:lnTo>
                    <a:pt x="341" y="3547"/>
                  </a:lnTo>
                  <a:lnTo>
                    <a:pt x="796" y="3661"/>
                  </a:lnTo>
                  <a:lnTo>
                    <a:pt x="1273" y="3752"/>
                  </a:lnTo>
                  <a:lnTo>
                    <a:pt x="1796" y="3820"/>
                  </a:lnTo>
                  <a:lnTo>
                    <a:pt x="2319" y="3865"/>
                  </a:lnTo>
                  <a:lnTo>
                    <a:pt x="3387" y="3934"/>
                  </a:lnTo>
                  <a:lnTo>
                    <a:pt x="4456" y="3956"/>
                  </a:lnTo>
                  <a:lnTo>
                    <a:pt x="5479" y="3956"/>
                  </a:lnTo>
                  <a:lnTo>
                    <a:pt x="6388" y="3934"/>
                  </a:lnTo>
                  <a:lnTo>
                    <a:pt x="7138" y="3888"/>
                  </a:lnTo>
                  <a:lnTo>
                    <a:pt x="7706" y="3843"/>
                  </a:lnTo>
                  <a:lnTo>
                    <a:pt x="7706" y="3843"/>
                  </a:lnTo>
                  <a:lnTo>
                    <a:pt x="7888" y="3797"/>
                  </a:lnTo>
                  <a:lnTo>
                    <a:pt x="8047" y="3729"/>
                  </a:lnTo>
                  <a:lnTo>
                    <a:pt x="8161" y="3615"/>
                  </a:lnTo>
                  <a:lnTo>
                    <a:pt x="8275" y="3456"/>
                  </a:lnTo>
                  <a:lnTo>
                    <a:pt x="9366" y="1183"/>
                  </a:lnTo>
                  <a:lnTo>
                    <a:pt x="9366" y="1183"/>
                  </a:lnTo>
                  <a:lnTo>
                    <a:pt x="9389" y="1092"/>
                  </a:lnTo>
                  <a:lnTo>
                    <a:pt x="9411" y="1024"/>
                  </a:lnTo>
                  <a:lnTo>
                    <a:pt x="9434" y="933"/>
                  </a:lnTo>
                  <a:lnTo>
                    <a:pt x="9411" y="865"/>
                  </a:lnTo>
                  <a:lnTo>
                    <a:pt x="9389" y="774"/>
                  </a:lnTo>
                  <a:lnTo>
                    <a:pt x="9343" y="705"/>
                  </a:lnTo>
                  <a:lnTo>
                    <a:pt x="9298" y="660"/>
                  </a:lnTo>
                  <a:lnTo>
                    <a:pt x="9229" y="592"/>
                  </a:lnTo>
                  <a:lnTo>
                    <a:pt x="9229" y="592"/>
                  </a:lnTo>
                  <a:lnTo>
                    <a:pt x="9139" y="546"/>
                  </a:lnTo>
                  <a:lnTo>
                    <a:pt x="9025" y="524"/>
                  </a:lnTo>
                  <a:lnTo>
                    <a:pt x="1750" y="1"/>
                  </a:lnTo>
                  <a:lnTo>
                    <a:pt x="1750" y="1"/>
                  </a:lnTo>
                  <a:lnTo>
                    <a:pt x="1637" y="23"/>
                  </a:lnTo>
                  <a:lnTo>
                    <a:pt x="1546" y="46"/>
                  </a:lnTo>
                  <a:lnTo>
                    <a:pt x="1432" y="69"/>
                  </a:lnTo>
                  <a:lnTo>
                    <a:pt x="1341" y="137"/>
                  </a:lnTo>
                  <a:lnTo>
                    <a:pt x="1273" y="205"/>
                  </a:lnTo>
                  <a:lnTo>
                    <a:pt x="1182" y="274"/>
                  </a:lnTo>
                  <a:lnTo>
                    <a:pt x="1137" y="364"/>
                  </a:lnTo>
                  <a:lnTo>
                    <a:pt x="1091" y="45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8523;p116">
              <a:extLst>
                <a:ext uri="{FF2B5EF4-FFF2-40B4-BE49-F238E27FC236}">
                  <a16:creationId xmlns:a16="http://schemas.microsoft.com/office/drawing/2014/main" id="{24FA9837-B9B9-C14B-E52E-DBA45D1A1929}"/>
                </a:ext>
              </a:extLst>
            </p:cNvPr>
            <p:cNvSpPr/>
            <p:nvPr/>
          </p:nvSpPr>
          <p:spPr>
            <a:xfrm>
              <a:off x="1776850" y="5050050"/>
              <a:ext cx="235875" cy="98925"/>
            </a:xfrm>
            <a:custGeom>
              <a:avLst/>
              <a:gdLst/>
              <a:ahLst/>
              <a:cxnLst/>
              <a:rect l="l" t="t" r="r" b="b"/>
              <a:pathLst>
                <a:path w="9435" h="3957" extrusionOk="0">
                  <a:moveTo>
                    <a:pt x="1750" y="1"/>
                  </a:moveTo>
                  <a:lnTo>
                    <a:pt x="1637" y="23"/>
                  </a:lnTo>
                  <a:lnTo>
                    <a:pt x="1523" y="46"/>
                  </a:lnTo>
                  <a:lnTo>
                    <a:pt x="1432" y="69"/>
                  </a:lnTo>
                  <a:lnTo>
                    <a:pt x="1341" y="137"/>
                  </a:lnTo>
                  <a:lnTo>
                    <a:pt x="1273" y="205"/>
                  </a:lnTo>
                  <a:lnTo>
                    <a:pt x="1182" y="274"/>
                  </a:lnTo>
                  <a:lnTo>
                    <a:pt x="1137" y="364"/>
                  </a:lnTo>
                  <a:lnTo>
                    <a:pt x="1091" y="455"/>
                  </a:lnTo>
                  <a:lnTo>
                    <a:pt x="864" y="1092"/>
                  </a:lnTo>
                  <a:lnTo>
                    <a:pt x="614" y="1706"/>
                  </a:lnTo>
                  <a:lnTo>
                    <a:pt x="364" y="2297"/>
                  </a:lnTo>
                  <a:lnTo>
                    <a:pt x="68" y="2911"/>
                  </a:lnTo>
                  <a:lnTo>
                    <a:pt x="23" y="3024"/>
                  </a:lnTo>
                  <a:lnTo>
                    <a:pt x="0" y="3138"/>
                  </a:lnTo>
                  <a:lnTo>
                    <a:pt x="23" y="3252"/>
                  </a:lnTo>
                  <a:lnTo>
                    <a:pt x="45" y="3342"/>
                  </a:lnTo>
                  <a:lnTo>
                    <a:pt x="114" y="3433"/>
                  </a:lnTo>
                  <a:lnTo>
                    <a:pt x="205" y="3502"/>
                  </a:lnTo>
                  <a:lnTo>
                    <a:pt x="341" y="3547"/>
                  </a:lnTo>
                  <a:lnTo>
                    <a:pt x="818" y="3661"/>
                  </a:lnTo>
                  <a:lnTo>
                    <a:pt x="1318" y="3752"/>
                  </a:lnTo>
                  <a:lnTo>
                    <a:pt x="1864" y="3820"/>
                  </a:lnTo>
                  <a:lnTo>
                    <a:pt x="2410" y="3888"/>
                  </a:lnTo>
                  <a:lnTo>
                    <a:pt x="2978" y="3911"/>
                  </a:lnTo>
                  <a:lnTo>
                    <a:pt x="3524" y="3956"/>
                  </a:lnTo>
                  <a:lnTo>
                    <a:pt x="5592" y="3956"/>
                  </a:lnTo>
                  <a:lnTo>
                    <a:pt x="6456" y="3934"/>
                  </a:lnTo>
                  <a:lnTo>
                    <a:pt x="7706" y="3843"/>
                  </a:lnTo>
                  <a:lnTo>
                    <a:pt x="7888" y="3797"/>
                  </a:lnTo>
                  <a:lnTo>
                    <a:pt x="8047" y="3729"/>
                  </a:lnTo>
                  <a:lnTo>
                    <a:pt x="8161" y="3615"/>
                  </a:lnTo>
                  <a:lnTo>
                    <a:pt x="8275" y="3456"/>
                  </a:lnTo>
                  <a:lnTo>
                    <a:pt x="9366" y="1183"/>
                  </a:lnTo>
                  <a:lnTo>
                    <a:pt x="9411" y="1069"/>
                  </a:lnTo>
                  <a:lnTo>
                    <a:pt x="9434" y="956"/>
                  </a:lnTo>
                  <a:lnTo>
                    <a:pt x="9411" y="842"/>
                  </a:lnTo>
                  <a:lnTo>
                    <a:pt x="9366" y="751"/>
                  </a:lnTo>
                  <a:lnTo>
                    <a:pt x="9320" y="660"/>
                  </a:lnTo>
                  <a:lnTo>
                    <a:pt x="9229" y="592"/>
                  </a:lnTo>
                  <a:lnTo>
                    <a:pt x="9139" y="546"/>
                  </a:lnTo>
                  <a:lnTo>
                    <a:pt x="9025" y="524"/>
                  </a:lnTo>
                  <a:lnTo>
                    <a:pt x="1750" y="1"/>
                  </a:lnTo>
                  <a:close/>
                </a:path>
              </a:pathLst>
            </a:custGeom>
            <a:solidFill>
              <a:srgbClr val="F7C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8524;p116">
              <a:extLst>
                <a:ext uri="{FF2B5EF4-FFF2-40B4-BE49-F238E27FC236}">
                  <a16:creationId xmlns:a16="http://schemas.microsoft.com/office/drawing/2014/main" id="{720936D4-0B19-D3DD-274D-4B73DC19D1B7}"/>
                </a:ext>
              </a:extLst>
            </p:cNvPr>
            <p:cNvSpPr/>
            <p:nvPr/>
          </p:nvSpPr>
          <p:spPr>
            <a:xfrm>
              <a:off x="1776850" y="5050050"/>
              <a:ext cx="235875" cy="98925"/>
            </a:xfrm>
            <a:custGeom>
              <a:avLst/>
              <a:gdLst/>
              <a:ahLst/>
              <a:cxnLst/>
              <a:rect l="l" t="t" r="r" b="b"/>
              <a:pathLst>
                <a:path w="9435" h="3957" fill="none" extrusionOk="0">
                  <a:moveTo>
                    <a:pt x="1750" y="1"/>
                  </a:moveTo>
                  <a:lnTo>
                    <a:pt x="1750" y="1"/>
                  </a:lnTo>
                  <a:lnTo>
                    <a:pt x="1637" y="23"/>
                  </a:lnTo>
                  <a:lnTo>
                    <a:pt x="1523" y="46"/>
                  </a:lnTo>
                  <a:lnTo>
                    <a:pt x="1432" y="69"/>
                  </a:lnTo>
                  <a:lnTo>
                    <a:pt x="1341" y="137"/>
                  </a:lnTo>
                  <a:lnTo>
                    <a:pt x="1273" y="205"/>
                  </a:lnTo>
                  <a:lnTo>
                    <a:pt x="1182" y="274"/>
                  </a:lnTo>
                  <a:lnTo>
                    <a:pt x="1137" y="364"/>
                  </a:lnTo>
                  <a:lnTo>
                    <a:pt x="1091" y="455"/>
                  </a:lnTo>
                  <a:lnTo>
                    <a:pt x="1091" y="455"/>
                  </a:lnTo>
                  <a:lnTo>
                    <a:pt x="864" y="1092"/>
                  </a:lnTo>
                  <a:lnTo>
                    <a:pt x="614" y="1706"/>
                  </a:lnTo>
                  <a:lnTo>
                    <a:pt x="364" y="2297"/>
                  </a:lnTo>
                  <a:lnTo>
                    <a:pt x="68" y="2911"/>
                  </a:lnTo>
                  <a:lnTo>
                    <a:pt x="68" y="2911"/>
                  </a:lnTo>
                  <a:lnTo>
                    <a:pt x="23" y="3024"/>
                  </a:lnTo>
                  <a:lnTo>
                    <a:pt x="0" y="3138"/>
                  </a:lnTo>
                  <a:lnTo>
                    <a:pt x="0" y="3138"/>
                  </a:lnTo>
                  <a:lnTo>
                    <a:pt x="23" y="3252"/>
                  </a:lnTo>
                  <a:lnTo>
                    <a:pt x="45" y="3342"/>
                  </a:lnTo>
                  <a:lnTo>
                    <a:pt x="114" y="3433"/>
                  </a:lnTo>
                  <a:lnTo>
                    <a:pt x="205" y="3502"/>
                  </a:lnTo>
                  <a:lnTo>
                    <a:pt x="205" y="3502"/>
                  </a:lnTo>
                  <a:lnTo>
                    <a:pt x="341" y="3547"/>
                  </a:lnTo>
                  <a:lnTo>
                    <a:pt x="341" y="3547"/>
                  </a:lnTo>
                  <a:lnTo>
                    <a:pt x="818" y="3661"/>
                  </a:lnTo>
                  <a:lnTo>
                    <a:pt x="1318" y="3752"/>
                  </a:lnTo>
                  <a:lnTo>
                    <a:pt x="1864" y="3820"/>
                  </a:lnTo>
                  <a:lnTo>
                    <a:pt x="2410" y="3888"/>
                  </a:lnTo>
                  <a:lnTo>
                    <a:pt x="2978" y="3911"/>
                  </a:lnTo>
                  <a:lnTo>
                    <a:pt x="3524" y="3956"/>
                  </a:lnTo>
                  <a:lnTo>
                    <a:pt x="4637" y="3956"/>
                  </a:lnTo>
                  <a:lnTo>
                    <a:pt x="4637" y="3956"/>
                  </a:lnTo>
                  <a:lnTo>
                    <a:pt x="5592" y="3956"/>
                  </a:lnTo>
                  <a:lnTo>
                    <a:pt x="6456" y="3934"/>
                  </a:lnTo>
                  <a:lnTo>
                    <a:pt x="7706" y="3843"/>
                  </a:lnTo>
                  <a:lnTo>
                    <a:pt x="7706" y="3843"/>
                  </a:lnTo>
                  <a:lnTo>
                    <a:pt x="7888" y="3797"/>
                  </a:lnTo>
                  <a:lnTo>
                    <a:pt x="8047" y="3729"/>
                  </a:lnTo>
                  <a:lnTo>
                    <a:pt x="8161" y="3615"/>
                  </a:lnTo>
                  <a:lnTo>
                    <a:pt x="8275" y="3456"/>
                  </a:lnTo>
                  <a:lnTo>
                    <a:pt x="9366" y="1183"/>
                  </a:lnTo>
                  <a:lnTo>
                    <a:pt x="9366" y="1183"/>
                  </a:lnTo>
                  <a:lnTo>
                    <a:pt x="9411" y="1069"/>
                  </a:lnTo>
                  <a:lnTo>
                    <a:pt x="9434" y="956"/>
                  </a:lnTo>
                  <a:lnTo>
                    <a:pt x="9434" y="956"/>
                  </a:lnTo>
                  <a:lnTo>
                    <a:pt x="9411" y="842"/>
                  </a:lnTo>
                  <a:lnTo>
                    <a:pt x="9366" y="751"/>
                  </a:lnTo>
                  <a:lnTo>
                    <a:pt x="9320" y="660"/>
                  </a:lnTo>
                  <a:lnTo>
                    <a:pt x="9229" y="592"/>
                  </a:lnTo>
                  <a:lnTo>
                    <a:pt x="9229" y="592"/>
                  </a:lnTo>
                  <a:lnTo>
                    <a:pt x="9139" y="546"/>
                  </a:lnTo>
                  <a:lnTo>
                    <a:pt x="9025" y="524"/>
                  </a:lnTo>
                  <a:lnTo>
                    <a:pt x="1750" y="1"/>
                  </a:lnTo>
                  <a:lnTo>
                    <a:pt x="1750" y="1"/>
                  </a:lnTo>
                  <a:lnTo>
                    <a:pt x="175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8525;p116">
              <a:extLst>
                <a:ext uri="{FF2B5EF4-FFF2-40B4-BE49-F238E27FC236}">
                  <a16:creationId xmlns:a16="http://schemas.microsoft.com/office/drawing/2014/main" id="{C71AE838-D6B8-1552-DAE8-B0B8AA0A0C19}"/>
                </a:ext>
              </a:extLst>
            </p:cNvPr>
            <p:cNvSpPr/>
            <p:nvPr/>
          </p:nvSpPr>
          <p:spPr>
            <a:xfrm>
              <a:off x="1609750" y="1333825"/>
              <a:ext cx="770100" cy="916150"/>
            </a:xfrm>
            <a:custGeom>
              <a:avLst/>
              <a:gdLst/>
              <a:ahLst/>
              <a:cxnLst/>
              <a:rect l="l" t="t" r="r" b="b"/>
              <a:pathLst>
                <a:path w="30804" h="36646" extrusionOk="0">
                  <a:moveTo>
                    <a:pt x="17027" y="1"/>
                  </a:moveTo>
                  <a:lnTo>
                    <a:pt x="15641" y="23"/>
                  </a:lnTo>
                  <a:lnTo>
                    <a:pt x="14254" y="46"/>
                  </a:lnTo>
                  <a:lnTo>
                    <a:pt x="12867" y="114"/>
                  </a:lnTo>
                  <a:lnTo>
                    <a:pt x="11481" y="205"/>
                  </a:lnTo>
                  <a:lnTo>
                    <a:pt x="10571" y="296"/>
                  </a:lnTo>
                  <a:lnTo>
                    <a:pt x="9662" y="387"/>
                  </a:lnTo>
                  <a:lnTo>
                    <a:pt x="7821" y="637"/>
                  </a:lnTo>
                  <a:lnTo>
                    <a:pt x="7411" y="705"/>
                  </a:lnTo>
                  <a:lnTo>
                    <a:pt x="7025" y="774"/>
                  </a:lnTo>
                  <a:lnTo>
                    <a:pt x="6639" y="887"/>
                  </a:lnTo>
                  <a:lnTo>
                    <a:pt x="6252" y="1001"/>
                  </a:lnTo>
                  <a:lnTo>
                    <a:pt x="5866" y="1137"/>
                  </a:lnTo>
                  <a:lnTo>
                    <a:pt x="5502" y="1274"/>
                  </a:lnTo>
                  <a:lnTo>
                    <a:pt x="5161" y="1456"/>
                  </a:lnTo>
                  <a:lnTo>
                    <a:pt x="4797" y="1637"/>
                  </a:lnTo>
                  <a:lnTo>
                    <a:pt x="4456" y="1819"/>
                  </a:lnTo>
                  <a:lnTo>
                    <a:pt x="4138" y="2024"/>
                  </a:lnTo>
                  <a:lnTo>
                    <a:pt x="3797" y="2251"/>
                  </a:lnTo>
                  <a:lnTo>
                    <a:pt x="3501" y="2479"/>
                  </a:lnTo>
                  <a:lnTo>
                    <a:pt x="3206" y="2729"/>
                  </a:lnTo>
                  <a:lnTo>
                    <a:pt x="2910" y="2979"/>
                  </a:lnTo>
                  <a:lnTo>
                    <a:pt x="2638" y="3251"/>
                  </a:lnTo>
                  <a:lnTo>
                    <a:pt x="2365" y="3547"/>
                  </a:lnTo>
                  <a:lnTo>
                    <a:pt x="2115" y="3842"/>
                  </a:lnTo>
                  <a:lnTo>
                    <a:pt x="1865" y="4138"/>
                  </a:lnTo>
                  <a:lnTo>
                    <a:pt x="1637" y="4456"/>
                  </a:lnTo>
                  <a:lnTo>
                    <a:pt x="1433" y="4775"/>
                  </a:lnTo>
                  <a:lnTo>
                    <a:pt x="1228" y="5093"/>
                  </a:lnTo>
                  <a:lnTo>
                    <a:pt x="1024" y="5456"/>
                  </a:lnTo>
                  <a:lnTo>
                    <a:pt x="864" y="5797"/>
                  </a:lnTo>
                  <a:lnTo>
                    <a:pt x="705" y="6161"/>
                  </a:lnTo>
                  <a:lnTo>
                    <a:pt x="546" y="6525"/>
                  </a:lnTo>
                  <a:lnTo>
                    <a:pt x="433" y="6889"/>
                  </a:lnTo>
                  <a:lnTo>
                    <a:pt x="319" y="7275"/>
                  </a:lnTo>
                  <a:lnTo>
                    <a:pt x="228" y="7662"/>
                  </a:lnTo>
                  <a:lnTo>
                    <a:pt x="137" y="8048"/>
                  </a:lnTo>
                  <a:lnTo>
                    <a:pt x="69" y="8457"/>
                  </a:lnTo>
                  <a:lnTo>
                    <a:pt x="23" y="8844"/>
                  </a:lnTo>
                  <a:lnTo>
                    <a:pt x="1" y="9253"/>
                  </a:lnTo>
                  <a:lnTo>
                    <a:pt x="1" y="10230"/>
                  </a:lnTo>
                  <a:lnTo>
                    <a:pt x="46" y="11299"/>
                  </a:lnTo>
                  <a:lnTo>
                    <a:pt x="137" y="12526"/>
                  </a:lnTo>
                  <a:lnTo>
                    <a:pt x="251" y="13890"/>
                  </a:lnTo>
                  <a:lnTo>
                    <a:pt x="569" y="17073"/>
                  </a:lnTo>
                  <a:lnTo>
                    <a:pt x="751" y="18937"/>
                  </a:lnTo>
                  <a:lnTo>
                    <a:pt x="955" y="20983"/>
                  </a:lnTo>
                  <a:lnTo>
                    <a:pt x="1046" y="22347"/>
                  </a:lnTo>
                  <a:lnTo>
                    <a:pt x="1092" y="23597"/>
                  </a:lnTo>
                  <a:lnTo>
                    <a:pt x="1092" y="24802"/>
                  </a:lnTo>
                  <a:lnTo>
                    <a:pt x="1069" y="25916"/>
                  </a:lnTo>
                  <a:lnTo>
                    <a:pt x="1024" y="26962"/>
                  </a:lnTo>
                  <a:lnTo>
                    <a:pt x="955" y="27939"/>
                  </a:lnTo>
                  <a:lnTo>
                    <a:pt x="819" y="29735"/>
                  </a:lnTo>
                  <a:lnTo>
                    <a:pt x="751" y="30531"/>
                  </a:lnTo>
                  <a:lnTo>
                    <a:pt x="728" y="31281"/>
                  </a:lnTo>
                  <a:lnTo>
                    <a:pt x="705" y="31986"/>
                  </a:lnTo>
                  <a:lnTo>
                    <a:pt x="728" y="32645"/>
                  </a:lnTo>
                  <a:lnTo>
                    <a:pt x="774" y="32963"/>
                  </a:lnTo>
                  <a:lnTo>
                    <a:pt x="819" y="33281"/>
                  </a:lnTo>
                  <a:lnTo>
                    <a:pt x="864" y="33577"/>
                  </a:lnTo>
                  <a:lnTo>
                    <a:pt x="933" y="33872"/>
                  </a:lnTo>
                  <a:lnTo>
                    <a:pt x="1024" y="34145"/>
                  </a:lnTo>
                  <a:lnTo>
                    <a:pt x="1115" y="34418"/>
                  </a:lnTo>
                  <a:lnTo>
                    <a:pt x="1251" y="34691"/>
                  </a:lnTo>
                  <a:lnTo>
                    <a:pt x="1387" y="34941"/>
                  </a:lnTo>
                  <a:lnTo>
                    <a:pt x="1524" y="35077"/>
                  </a:lnTo>
                  <a:lnTo>
                    <a:pt x="1706" y="35214"/>
                  </a:lnTo>
                  <a:lnTo>
                    <a:pt x="2092" y="35441"/>
                  </a:lnTo>
                  <a:lnTo>
                    <a:pt x="2524" y="35668"/>
                  </a:lnTo>
                  <a:lnTo>
                    <a:pt x="3024" y="35850"/>
                  </a:lnTo>
                  <a:lnTo>
                    <a:pt x="3592" y="36032"/>
                  </a:lnTo>
                  <a:lnTo>
                    <a:pt x="4183" y="36168"/>
                  </a:lnTo>
                  <a:lnTo>
                    <a:pt x="4820" y="36305"/>
                  </a:lnTo>
                  <a:lnTo>
                    <a:pt x="5525" y="36396"/>
                  </a:lnTo>
                  <a:lnTo>
                    <a:pt x="6229" y="36487"/>
                  </a:lnTo>
                  <a:lnTo>
                    <a:pt x="7002" y="36555"/>
                  </a:lnTo>
                  <a:lnTo>
                    <a:pt x="7798" y="36600"/>
                  </a:lnTo>
                  <a:lnTo>
                    <a:pt x="8616" y="36623"/>
                  </a:lnTo>
                  <a:lnTo>
                    <a:pt x="9457" y="36646"/>
                  </a:lnTo>
                  <a:lnTo>
                    <a:pt x="11208" y="36646"/>
                  </a:lnTo>
                  <a:lnTo>
                    <a:pt x="12094" y="36600"/>
                  </a:lnTo>
                  <a:lnTo>
                    <a:pt x="13936" y="36509"/>
                  </a:lnTo>
                  <a:lnTo>
                    <a:pt x="15777" y="36373"/>
                  </a:lnTo>
                  <a:lnTo>
                    <a:pt x="17618" y="36191"/>
                  </a:lnTo>
                  <a:lnTo>
                    <a:pt x="19414" y="35987"/>
                  </a:lnTo>
                  <a:lnTo>
                    <a:pt x="21165" y="35736"/>
                  </a:lnTo>
                  <a:lnTo>
                    <a:pt x="22824" y="35486"/>
                  </a:lnTo>
                  <a:lnTo>
                    <a:pt x="24347" y="35214"/>
                  </a:lnTo>
                  <a:lnTo>
                    <a:pt x="25757" y="34941"/>
                  </a:lnTo>
                  <a:lnTo>
                    <a:pt x="25939" y="34668"/>
                  </a:lnTo>
                  <a:lnTo>
                    <a:pt x="26075" y="34395"/>
                  </a:lnTo>
                  <a:lnTo>
                    <a:pt x="26189" y="34054"/>
                  </a:lnTo>
                  <a:lnTo>
                    <a:pt x="26280" y="33713"/>
                  </a:lnTo>
                  <a:lnTo>
                    <a:pt x="26348" y="33327"/>
                  </a:lnTo>
                  <a:lnTo>
                    <a:pt x="26393" y="32918"/>
                  </a:lnTo>
                  <a:lnTo>
                    <a:pt x="26416" y="32486"/>
                  </a:lnTo>
                  <a:lnTo>
                    <a:pt x="26416" y="32008"/>
                  </a:lnTo>
                  <a:lnTo>
                    <a:pt x="26416" y="30940"/>
                  </a:lnTo>
                  <a:lnTo>
                    <a:pt x="26393" y="29758"/>
                  </a:lnTo>
                  <a:lnTo>
                    <a:pt x="26370" y="28394"/>
                  </a:lnTo>
                  <a:lnTo>
                    <a:pt x="26370" y="26871"/>
                  </a:lnTo>
                  <a:lnTo>
                    <a:pt x="26393" y="26052"/>
                  </a:lnTo>
                  <a:lnTo>
                    <a:pt x="26416" y="25188"/>
                  </a:lnTo>
                  <a:lnTo>
                    <a:pt x="26484" y="24279"/>
                  </a:lnTo>
                  <a:lnTo>
                    <a:pt x="26552" y="23324"/>
                  </a:lnTo>
                  <a:lnTo>
                    <a:pt x="26666" y="22301"/>
                  </a:lnTo>
                  <a:lnTo>
                    <a:pt x="26802" y="21256"/>
                  </a:lnTo>
                  <a:lnTo>
                    <a:pt x="26962" y="20165"/>
                  </a:lnTo>
                  <a:lnTo>
                    <a:pt x="27166" y="19005"/>
                  </a:lnTo>
                  <a:lnTo>
                    <a:pt x="27416" y="17800"/>
                  </a:lnTo>
                  <a:lnTo>
                    <a:pt x="27689" y="16527"/>
                  </a:lnTo>
                  <a:lnTo>
                    <a:pt x="28030" y="15232"/>
                  </a:lnTo>
                  <a:lnTo>
                    <a:pt x="28394" y="13868"/>
                  </a:lnTo>
                  <a:lnTo>
                    <a:pt x="28826" y="12435"/>
                  </a:lnTo>
                  <a:lnTo>
                    <a:pt x="29303" y="10958"/>
                  </a:lnTo>
                  <a:lnTo>
                    <a:pt x="29826" y="9412"/>
                  </a:lnTo>
                  <a:lnTo>
                    <a:pt x="30440" y="7821"/>
                  </a:lnTo>
                  <a:lnTo>
                    <a:pt x="30553" y="7480"/>
                  </a:lnTo>
                  <a:lnTo>
                    <a:pt x="30644" y="7161"/>
                  </a:lnTo>
                  <a:lnTo>
                    <a:pt x="30712" y="6843"/>
                  </a:lnTo>
                  <a:lnTo>
                    <a:pt x="30758" y="6525"/>
                  </a:lnTo>
                  <a:lnTo>
                    <a:pt x="30803" y="6184"/>
                  </a:lnTo>
                  <a:lnTo>
                    <a:pt x="30803" y="5866"/>
                  </a:lnTo>
                  <a:lnTo>
                    <a:pt x="30803" y="5570"/>
                  </a:lnTo>
                  <a:lnTo>
                    <a:pt x="30758" y="5252"/>
                  </a:lnTo>
                  <a:lnTo>
                    <a:pt x="30712" y="4934"/>
                  </a:lnTo>
                  <a:lnTo>
                    <a:pt x="30644" y="4638"/>
                  </a:lnTo>
                  <a:lnTo>
                    <a:pt x="30553" y="4343"/>
                  </a:lnTo>
                  <a:lnTo>
                    <a:pt x="30462" y="4047"/>
                  </a:lnTo>
                  <a:lnTo>
                    <a:pt x="30349" y="3774"/>
                  </a:lnTo>
                  <a:lnTo>
                    <a:pt x="30212" y="3479"/>
                  </a:lnTo>
                  <a:lnTo>
                    <a:pt x="30053" y="3229"/>
                  </a:lnTo>
                  <a:lnTo>
                    <a:pt x="29894" y="2956"/>
                  </a:lnTo>
                  <a:lnTo>
                    <a:pt x="29712" y="2706"/>
                  </a:lnTo>
                  <a:lnTo>
                    <a:pt x="29508" y="2456"/>
                  </a:lnTo>
                  <a:lnTo>
                    <a:pt x="29303" y="2228"/>
                  </a:lnTo>
                  <a:lnTo>
                    <a:pt x="29076" y="2024"/>
                  </a:lnTo>
                  <a:lnTo>
                    <a:pt x="28848" y="1797"/>
                  </a:lnTo>
                  <a:lnTo>
                    <a:pt x="28598" y="1615"/>
                  </a:lnTo>
                  <a:lnTo>
                    <a:pt x="28348" y="1433"/>
                  </a:lnTo>
                  <a:lnTo>
                    <a:pt x="28075" y="1251"/>
                  </a:lnTo>
                  <a:lnTo>
                    <a:pt x="27803" y="1092"/>
                  </a:lnTo>
                  <a:lnTo>
                    <a:pt x="27507" y="955"/>
                  </a:lnTo>
                  <a:lnTo>
                    <a:pt x="27212" y="819"/>
                  </a:lnTo>
                  <a:lnTo>
                    <a:pt x="26893" y="705"/>
                  </a:lnTo>
                  <a:lnTo>
                    <a:pt x="26598" y="614"/>
                  </a:lnTo>
                  <a:lnTo>
                    <a:pt x="26257" y="546"/>
                  </a:lnTo>
                  <a:lnTo>
                    <a:pt x="25939" y="478"/>
                  </a:lnTo>
                  <a:lnTo>
                    <a:pt x="25598" y="433"/>
                  </a:lnTo>
                  <a:lnTo>
                    <a:pt x="24120" y="296"/>
                  </a:lnTo>
                  <a:lnTo>
                    <a:pt x="22551" y="205"/>
                  </a:lnTo>
                  <a:lnTo>
                    <a:pt x="21165" y="114"/>
                  </a:lnTo>
                  <a:lnTo>
                    <a:pt x="19778" y="46"/>
                  </a:lnTo>
                  <a:lnTo>
                    <a:pt x="18391" y="23"/>
                  </a:lnTo>
                  <a:lnTo>
                    <a:pt x="170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8526;p116">
              <a:extLst>
                <a:ext uri="{FF2B5EF4-FFF2-40B4-BE49-F238E27FC236}">
                  <a16:creationId xmlns:a16="http://schemas.microsoft.com/office/drawing/2014/main" id="{397ED975-19DE-4CB3-31B5-EF7E7E4B622A}"/>
                </a:ext>
              </a:extLst>
            </p:cNvPr>
            <p:cNvSpPr/>
            <p:nvPr/>
          </p:nvSpPr>
          <p:spPr>
            <a:xfrm>
              <a:off x="1867200" y="1463975"/>
              <a:ext cx="22200" cy="41500"/>
            </a:xfrm>
            <a:custGeom>
              <a:avLst/>
              <a:gdLst/>
              <a:ahLst/>
              <a:cxnLst/>
              <a:rect l="l" t="t" r="r" b="b"/>
              <a:pathLst>
                <a:path w="888" h="1660" extrusionOk="0">
                  <a:moveTo>
                    <a:pt x="614" y="0"/>
                  </a:moveTo>
                  <a:lnTo>
                    <a:pt x="523" y="46"/>
                  </a:lnTo>
                  <a:lnTo>
                    <a:pt x="432" y="91"/>
                  </a:lnTo>
                  <a:lnTo>
                    <a:pt x="341" y="182"/>
                  </a:lnTo>
                  <a:lnTo>
                    <a:pt x="273" y="296"/>
                  </a:lnTo>
                  <a:lnTo>
                    <a:pt x="205" y="410"/>
                  </a:lnTo>
                  <a:lnTo>
                    <a:pt x="137" y="569"/>
                  </a:lnTo>
                  <a:lnTo>
                    <a:pt x="69" y="728"/>
                  </a:lnTo>
                  <a:lnTo>
                    <a:pt x="46" y="887"/>
                  </a:lnTo>
                  <a:lnTo>
                    <a:pt x="23" y="1046"/>
                  </a:lnTo>
                  <a:lnTo>
                    <a:pt x="0" y="1205"/>
                  </a:lnTo>
                  <a:lnTo>
                    <a:pt x="23" y="1342"/>
                  </a:lnTo>
                  <a:lnTo>
                    <a:pt x="46" y="1455"/>
                  </a:lnTo>
                  <a:lnTo>
                    <a:pt x="91" y="1546"/>
                  </a:lnTo>
                  <a:lnTo>
                    <a:pt x="137" y="1614"/>
                  </a:lnTo>
                  <a:lnTo>
                    <a:pt x="205" y="1660"/>
                  </a:lnTo>
                  <a:lnTo>
                    <a:pt x="296" y="1660"/>
                  </a:lnTo>
                  <a:lnTo>
                    <a:pt x="387" y="1637"/>
                  </a:lnTo>
                  <a:lnTo>
                    <a:pt x="478" y="1569"/>
                  </a:lnTo>
                  <a:lnTo>
                    <a:pt x="546" y="1478"/>
                  </a:lnTo>
                  <a:lnTo>
                    <a:pt x="637" y="1364"/>
                  </a:lnTo>
                  <a:lnTo>
                    <a:pt x="705" y="1251"/>
                  </a:lnTo>
                  <a:lnTo>
                    <a:pt x="773" y="1092"/>
                  </a:lnTo>
                  <a:lnTo>
                    <a:pt x="819" y="932"/>
                  </a:lnTo>
                  <a:lnTo>
                    <a:pt x="864" y="773"/>
                  </a:lnTo>
                  <a:lnTo>
                    <a:pt x="887" y="614"/>
                  </a:lnTo>
                  <a:lnTo>
                    <a:pt x="887" y="455"/>
                  </a:lnTo>
                  <a:lnTo>
                    <a:pt x="887" y="319"/>
                  </a:lnTo>
                  <a:lnTo>
                    <a:pt x="864" y="205"/>
                  </a:lnTo>
                  <a:lnTo>
                    <a:pt x="819" y="114"/>
                  </a:lnTo>
                  <a:lnTo>
                    <a:pt x="751" y="46"/>
                  </a:lnTo>
                  <a:lnTo>
                    <a:pt x="6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8527;p116">
              <a:extLst>
                <a:ext uri="{FF2B5EF4-FFF2-40B4-BE49-F238E27FC236}">
                  <a16:creationId xmlns:a16="http://schemas.microsoft.com/office/drawing/2014/main" id="{5C9568D4-A291-D3CE-9628-A6F7401DAD9C}"/>
                </a:ext>
              </a:extLst>
            </p:cNvPr>
            <p:cNvSpPr/>
            <p:nvPr/>
          </p:nvSpPr>
          <p:spPr>
            <a:xfrm>
              <a:off x="1846175" y="1558875"/>
              <a:ext cx="19925" cy="42650"/>
            </a:xfrm>
            <a:custGeom>
              <a:avLst/>
              <a:gdLst/>
              <a:ahLst/>
              <a:cxnLst/>
              <a:rect l="l" t="t" r="r" b="b"/>
              <a:pathLst>
                <a:path w="797" h="1706" extrusionOk="0">
                  <a:moveTo>
                    <a:pt x="501" y="1"/>
                  </a:moveTo>
                  <a:lnTo>
                    <a:pt x="432" y="24"/>
                  </a:lnTo>
                  <a:lnTo>
                    <a:pt x="341" y="69"/>
                  </a:lnTo>
                  <a:lnTo>
                    <a:pt x="273" y="137"/>
                  </a:lnTo>
                  <a:lnTo>
                    <a:pt x="205" y="228"/>
                  </a:lnTo>
                  <a:lnTo>
                    <a:pt x="137" y="342"/>
                  </a:lnTo>
                  <a:lnTo>
                    <a:pt x="91" y="478"/>
                  </a:lnTo>
                  <a:lnTo>
                    <a:pt x="46" y="637"/>
                  </a:lnTo>
                  <a:lnTo>
                    <a:pt x="23" y="819"/>
                  </a:lnTo>
                  <a:lnTo>
                    <a:pt x="0" y="978"/>
                  </a:lnTo>
                  <a:lnTo>
                    <a:pt x="0" y="1137"/>
                  </a:lnTo>
                  <a:lnTo>
                    <a:pt x="23" y="1297"/>
                  </a:lnTo>
                  <a:lnTo>
                    <a:pt x="69" y="1410"/>
                  </a:lnTo>
                  <a:lnTo>
                    <a:pt x="91" y="1524"/>
                  </a:lnTo>
                  <a:lnTo>
                    <a:pt x="160" y="1615"/>
                  </a:lnTo>
                  <a:lnTo>
                    <a:pt x="228" y="1683"/>
                  </a:lnTo>
                  <a:lnTo>
                    <a:pt x="296" y="1706"/>
                  </a:lnTo>
                  <a:lnTo>
                    <a:pt x="364" y="1683"/>
                  </a:lnTo>
                  <a:lnTo>
                    <a:pt x="455" y="1660"/>
                  </a:lnTo>
                  <a:lnTo>
                    <a:pt x="523" y="1592"/>
                  </a:lnTo>
                  <a:lnTo>
                    <a:pt x="591" y="1478"/>
                  </a:lnTo>
                  <a:lnTo>
                    <a:pt x="637" y="1365"/>
                  </a:lnTo>
                  <a:lnTo>
                    <a:pt x="705" y="1228"/>
                  </a:lnTo>
                  <a:lnTo>
                    <a:pt x="751" y="1069"/>
                  </a:lnTo>
                  <a:lnTo>
                    <a:pt x="773" y="910"/>
                  </a:lnTo>
                  <a:lnTo>
                    <a:pt x="796" y="728"/>
                  </a:lnTo>
                  <a:lnTo>
                    <a:pt x="773" y="569"/>
                  </a:lnTo>
                  <a:lnTo>
                    <a:pt x="773" y="410"/>
                  </a:lnTo>
                  <a:lnTo>
                    <a:pt x="728" y="296"/>
                  </a:lnTo>
                  <a:lnTo>
                    <a:pt x="682" y="183"/>
                  </a:lnTo>
                  <a:lnTo>
                    <a:pt x="637" y="92"/>
                  </a:lnTo>
                  <a:lnTo>
                    <a:pt x="569" y="46"/>
                  </a:lnTo>
                  <a:lnTo>
                    <a:pt x="5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8528;p116">
              <a:extLst>
                <a:ext uri="{FF2B5EF4-FFF2-40B4-BE49-F238E27FC236}">
                  <a16:creationId xmlns:a16="http://schemas.microsoft.com/office/drawing/2014/main" id="{31EE7E8F-5A8D-76D0-0C7E-9792F69E4BE8}"/>
                </a:ext>
              </a:extLst>
            </p:cNvPr>
            <p:cNvSpPr/>
            <p:nvPr/>
          </p:nvSpPr>
          <p:spPr>
            <a:xfrm>
              <a:off x="1868325" y="1037175"/>
              <a:ext cx="290450" cy="399550"/>
            </a:xfrm>
            <a:custGeom>
              <a:avLst/>
              <a:gdLst/>
              <a:ahLst/>
              <a:cxnLst/>
              <a:rect l="l" t="t" r="r" b="b"/>
              <a:pathLst>
                <a:path w="11618" h="15982" extrusionOk="0">
                  <a:moveTo>
                    <a:pt x="9867" y="0"/>
                  </a:moveTo>
                  <a:lnTo>
                    <a:pt x="3252" y="7047"/>
                  </a:lnTo>
                  <a:lnTo>
                    <a:pt x="3343" y="7275"/>
                  </a:lnTo>
                  <a:lnTo>
                    <a:pt x="3434" y="7525"/>
                  </a:lnTo>
                  <a:lnTo>
                    <a:pt x="3502" y="7775"/>
                  </a:lnTo>
                  <a:lnTo>
                    <a:pt x="3547" y="8025"/>
                  </a:lnTo>
                  <a:lnTo>
                    <a:pt x="3570" y="8389"/>
                  </a:lnTo>
                  <a:lnTo>
                    <a:pt x="3570" y="8752"/>
                  </a:lnTo>
                  <a:lnTo>
                    <a:pt x="3547" y="9093"/>
                  </a:lnTo>
                  <a:lnTo>
                    <a:pt x="3479" y="9434"/>
                  </a:lnTo>
                  <a:lnTo>
                    <a:pt x="3365" y="9775"/>
                  </a:lnTo>
                  <a:lnTo>
                    <a:pt x="3229" y="10093"/>
                  </a:lnTo>
                  <a:lnTo>
                    <a:pt x="3070" y="10389"/>
                  </a:lnTo>
                  <a:lnTo>
                    <a:pt x="2888" y="10662"/>
                  </a:lnTo>
                  <a:lnTo>
                    <a:pt x="2661" y="10935"/>
                  </a:lnTo>
                  <a:lnTo>
                    <a:pt x="2411" y="11185"/>
                  </a:lnTo>
                  <a:lnTo>
                    <a:pt x="2161" y="11389"/>
                  </a:lnTo>
                  <a:lnTo>
                    <a:pt x="1865" y="11594"/>
                  </a:lnTo>
                  <a:lnTo>
                    <a:pt x="1570" y="11753"/>
                  </a:lnTo>
                  <a:lnTo>
                    <a:pt x="1229" y="11889"/>
                  </a:lnTo>
                  <a:lnTo>
                    <a:pt x="888" y="12003"/>
                  </a:lnTo>
                  <a:lnTo>
                    <a:pt x="547" y="12071"/>
                  </a:lnTo>
                  <a:lnTo>
                    <a:pt x="478" y="12117"/>
                  </a:lnTo>
                  <a:lnTo>
                    <a:pt x="342" y="12253"/>
                  </a:lnTo>
                  <a:lnTo>
                    <a:pt x="251" y="12367"/>
                  </a:lnTo>
                  <a:lnTo>
                    <a:pt x="160" y="12526"/>
                  </a:lnTo>
                  <a:lnTo>
                    <a:pt x="92" y="12708"/>
                  </a:lnTo>
                  <a:lnTo>
                    <a:pt x="24" y="12912"/>
                  </a:lnTo>
                  <a:lnTo>
                    <a:pt x="1" y="13162"/>
                  </a:lnTo>
                  <a:lnTo>
                    <a:pt x="1" y="13435"/>
                  </a:lnTo>
                  <a:lnTo>
                    <a:pt x="24" y="13753"/>
                  </a:lnTo>
                  <a:lnTo>
                    <a:pt x="115" y="14117"/>
                  </a:lnTo>
                  <a:lnTo>
                    <a:pt x="251" y="14526"/>
                  </a:lnTo>
                  <a:lnTo>
                    <a:pt x="456" y="14958"/>
                  </a:lnTo>
                  <a:lnTo>
                    <a:pt x="728" y="15458"/>
                  </a:lnTo>
                  <a:lnTo>
                    <a:pt x="1069" y="15981"/>
                  </a:lnTo>
                  <a:lnTo>
                    <a:pt x="2365" y="15208"/>
                  </a:lnTo>
                  <a:lnTo>
                    <a:pt x="3593" y="14549"/>
                  </a:lnTo>
                  <a:lnTo>
                    <a:pt x="4707" y="13981"/>
                  </a:lnTo>
                  <a:lnTo>
                    <a:pt x="5752" y="13503"/>
                  </a:lnTo>
                  <a:lnTo>
                    <a:pt x="6684" y="13117"/>
                  </a:lnTo>
                  <a:lnTo>
                    <a:pt x="7548" y="12799"/>
                  </a:lnTo>
                  <a:lnTo>
                    <a:pt x="8344" y="12549"/>
                  </a:lnTo>
                  <a:lnTo>
                    <a:pt x="9026" y="12367"/>
                  </a:lnTo>
                  <a:lnTo>
                    <a:pt x="9640" y="12230"/>
                  </a:lnTo>
                  <a:lnTo>
                    <a:pt x="10162" y="12139"/>
                  </a:lnTo>
                  <a:lnTo>
                    <a:pt x="10617" y="12094"/>
                  </a:lnTo>
                  <a:lnTo>
                    <a:pt x="10981" y="12049"/>
                  </a:lnTo>
                  <a:lnTo>
                    <a:pt x="11458" y="12049"/>
                  </a:lnTo>
                  <a:lnTo>
                    <a:pt x="11617" y="12071"/>
                  </a:lnTo>
                  <a:lnTo>
                    <a:pt x="11617" y="12071"/>
                  </a:lnTo>
                  <a:lnTo>
                    <a:pt x="11390" y="11844"/>
                  </a:lnTo>
                  <a:lnTo>
                    <a:pt x="11208" y="11571"/>
                  </a:lnTo>
                  <a:lnTo>
                    <a:pt x="11026" y="11298"/>
                  </a:lnTo>
                  <a:lnTo>
                    <a:pt x="10867" y="11026"/>
                  </a:lnTo>
                  <a:lnTo>
                    <a:pt x="10708" y="10707"/>
                  </a:lnTo>
                  <a:lnTo>
                    <a:pt x="10572" y="10389"/>
                  </a:lnTo>
                  <a:lnTo>
                    <a:pt x="10458" y="10048"/>
                  </a:lnTo>
                  <a:lnTo>
                    <a:pt x="10344" y="9684"/>
                  </a:lnTo>
                  <a:lnTo>
                    <a:pt x="10253" y="9321"/>
                  </a:lnTo>
                  <a:lnTo>
                    <a:pt x="10162" y="8957"/>
                  </a:lnTo>
                  <a:lnTo>
                    <a:pt x="10026" y="8161"/>
                  </a:lnTo>
                  <a:lnTo>
                    <a:pt x="9912" y="7343"/>
                  </a:lnTo>
                  <a:lnTo>
                    <a:pt x="9844" y="6502"/>
                  </a:lnTo>
                  <a:lnTo>
                    <a:pt x="9799" y="5661"/>
                  </a:lnTo>
                  <a:lnTo>
                    <a:pt x="9776" y="4797"/>
                  </a:lnTo>
                  <a:lnTo>
                    <a:pt x="9753" y="3933"/>
                  </a:lnTo>
                  <a:lnTo>
                    <a:pt x="9776" y="3092"/>
                  </a:lnTo>
                  <a:lnTo>
                    <a:pt x="9821" y="1455"/>
                  </a:lnTo>
                  <a:lnTo>
                    <a:pt x="9867"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8529;p116">
              <a:extLst>
                <a:ext uri="{FF2B5EF4-FFF2-40B4-BE49-F238E27FC236}">
                  <a16:creationId xmlns:a16="http://schemas.microsoft.com/office/drawing/2014/main" id="{FA0C662A-0343-148C-7358-3532ED9BDABD}"/>
                </a:ext>
              </a:extLst>
            </p:cNvPr>
            <p:cNvSpPr/>
            <p:nvPr/>
          </p:nvSpPr>
          <p:spPr>
            <a:xfrm>
              <a:off x="1868325" y="1037175"/>
              <a:ext cx="290450" cy="399550"/>
            </a:xfrm>
            <a:custGeom>
              <a:avLst/>
              <a:gdLst/>
              <a:ahLst/>
              <a:cxnLst/>
              <a:rect l="l" t="t" r="r" b="b"/>
              <a:pathLst>
                <a:path w="11618" h="15982" fill="none" extrusionOk="0">
                  <a:moveTo>
                    <a:pt x="9867" y="0"/>
                  </a:moveTo>
                  <a:lnTo>
                    <a:pt x="9867" y="0"/>
                  </a:lnTo>
                  <a:lnTo>
                    <a:pt x="9821" y="1455"/>
                  </a:lnTo>
                  <a:lnTo>
                    <a:pt x="9776" y="3092"/>
                  </a:lnTo>
                  <a:lnTo>
                    <a:pt x="9753" y="3933"/>
                  </a:lnTo>
                  <a:lnTo>
                    <a:pt x="9776" y="4797"/>
                  </a:lnTo>
                  <a:lnTo>
                    <a:pt x="9799" y="5661"/>
                  </a:lnTo>
                  <a:lnTo>
                    <a:pt x="9844" y="6502"/>
                  </a:lnTo>
                  <a:lnTo>
                    <a:pt x="9912" y="7343"/>
                  </a:lnTo>
                  <a:lnTo>
                    <a:pt x="10026" y="8161"/>
                  </a:lnTo>
                  <a:lnTo>
                    <a:pt x="10162" y="8957"/>
                  </a:lnTo>
                  <a:lnTo>
                    <a:pt x="10253" y="9321"/>
                  </a:lnTo>
                  <a:lnTo>
                    <a:pt x="10344" y="9684"/>
                  </a:lnTo>
                  <a:lnTo>
                    <a:pt x="10458" y="10048"/>
                  </a:lnTo>
                  <a:lnTo>
                    <a:pt x="10572" y="10389"/>
                  </a:lnTo>
                  <a:lnTo>
                    <a:pt x="10708" y="10707"/>
                  </a:lnTo>
                  <a:lnTo>
                    <a:pt x="10867" y="11026"/>
                  </a:lnTo>
                  <a:lnTo>
                    <a:pt x="11026" y="11298"/>
                  </a:lnTo>
                  <a:lnTo>
                    <a:pt x="11208" y="11571"/>
                  </a:lnTo>
                  <a:lnTo>
                    <a:pt x="11390" y="11844"/>
                  </a:lnTo>
                  <a:lnTo>
                    <a:pt x="11617" y="12071"/>
                  </a:lnTo>
                  <a:lnTo>
                    <a:pt x="11617" y="12071"/>
                  </a:lnTo>
                  <a:lnTo>
                    <a:pt x="11458" y="12049"/>
                  </a:lnTo>
                  <a:lnTo>
                    <a:pt x="11254" y="12049"/>
                  </a:lnTo>
                  <a:lnTo>
                    <a:pt x="10981" y="12049"/>
                  </a:lnTo>
                  <a:lnTo>
                    <a:pt x="10617" y="12094"/>
                  </a:lnTo>
                  <a:lnTo>
                    <a:pt x="10162" y="12139"/>
                  </a:lnTo>
                  <a:lnTo>
                    <a:pt x="9640" y="12230"/>
                  </a:lnTo>
                  <a:lnTo>
                    <a:pt x="9026" y="12367"/>
                  </a:lnTo>
                  <a:lnTo>
                    <a:pt x="8344" y="12549"/>
                  </a:lnTo>
                  <a:lnTo>
                    <a:pt x="7548" y="12799"/>
                  </a:lnTo>
                  <a:lnTo>
                    <a:pt x="6684" y="13117"/>
                  </a:lnTo>
                  <a:lnTo>
                    <a:pt x="5752" y="13503"/>
                  </a:lnTo>
                  <a:lnTo>
                    <a:pt x="4707" y="13981"/>
                  </a:lnTo>
                  <a:lnTo>
                    <a:pt x="3593" y="14549"/>
                  </a:lnTo>
                  <a:lnTo>
                    <a:pt x="2365" y="15208"/>
                  </a:lnTo>
                  <a:lnTo>
                    <a:pt x="1069" y="15981"/>
                  </a:lnTo>
                  <a:lnTo>
                    <a:pt x="1069" y="15981"/>
                  </a:lnTo>
                  <a:lnTo>
                    <a:pt x="728" y="15458"/>
                  </a:lnTo>
                  <a:lnTo>
                    <a:pt x="456" y="14958"/>
                  </a:lnTo>
                  <a:lnTo>
                    <a:pt x="251" y="14526"/>
                  </a:lnTo>
                  <a:lnTo>
                    <a:pt x="115" y="14117"/>
                  </a:lnTo>
                  <a:lnTo>
                    <a:pt x="24" y="13753"/>
                  </a:lnTo>
                  <a:lnTo>
                    <a:pt x="1" y="13435"/>
                  </a:lnTo>
                  <a:lnTo>
                    <a:pt x="1" y="13162"/>
                  </a:lnTo>
                  <a:lnTo>
                    <a:pt x="24" y="12912"/>
                  </a:lnTo>
                  <a:lnTo>
                    <a:pt x="92" y="12708"/>
                  </a:lnTo>
                  <a:lnTo>
                    <a:pt x="160" y="12526"/>
                  </a:lnTo>
                  <a:lnTo>
                    <a:pt x="251" y="12367"/>
                  </a:lnTo>
                  <a:lnTo>
                    <a:pt x="342" y="12253"/>
                  </a:lnTo>
                  <a:lnTo>
                    <a:pt x="478" y="12117"/>
                  </a:lnTo>
                  <a:lnTo>
                    <a:pt x="547" y="12071"/>
                  </a:lnTo>
                  <a:lnTo>
                    <a:pt x="547" y="12071"/>
                  </a:lnTo>
                  <a:lnTo>
                    <a:pt x="888" y="12003"/>
                  </a:lnTo>
                  <a:lnTo>
                    <a:pt x="1229" y="11889"/>
                  </a:lnTo>
                  <a:lnTo>
                    <a:pt x="1570" y="11753"/>
                  </a:lnTo>
                  <a:lnTo>
                    <a:pt x="1865" y="11594"/>
                  </a:lnTo>
                  <a:lnTo>
                    <a:pt x="2161" y="11389"/>
                  </a:lnTo>
                  <a:lnTo>
                    <a:pt x="2411" y="11185"/>
                  </a:lnTo>
                  <a:lnTo>
                    <a:pt x="2661" y="10935"/>
                  </a:lnTo>
                  <a:lnTo>
                    <a:pt x="2888" y="10662"/>
                  </a:lnTo>
                  <a:lnTo>
                    <a:pt x="3070" y="10389"/>
                  </a:lnTo>
                  <a:lnTo>
                    <a:pt x="3229" y="10093"/>
                  </a:lnTo>
                  <a:lnTo>
                    <a:pt x="3365" y="9775"/>
                  </a:lnTo>
                  <a:lnTo>
                    <a:pt x="3479" y="9434"/>
                  </a:lnTo>
                  <a:lnTo>
                    <a:pt x="3547" y="9093"/>
                  </a:lnTo>
                  <a:lnTo>
                    <a:pt x="3570" y="8752"/>
                  </a:lnTo>
                  <a:lnTo>
                    <a:pt x="3570" y="8389"/>
                  </a:lnTo>
                  <a:lnTo>
                    <a:pt x="3547" y="8025"/>
                  </a:lnTo>
                  <a:lnTo>
                    <a:pt x="3547" y="8025"/>
                  </a:lnTo>
                  <a:lnTo>
                    <a:pt x="3502" y="7775"/>
                  </a:lnTo>
                  <a:lnTo>
                    <a:pt x="3434" y="7525"/>
                  </a:lnTo>
                  <a:lnTo>
                    <a:pt x="3343" y="7275"/>
                  </a:lnTo>
                  <a:lnTo>
                    <a:pt x="3252" y="7047"/>
                  </a:lnTo>
                  <a:lnTo>
                    <a:pt x="986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8530;p116">
              <a:extLst>
                <a:ext uri="{FF2B5EF4-FFF2-40B4-BE49-F238E27FC236}">
                  <a16:creationId xmlns:a16="http://schemas.microsoft.com/office/drawing/2014/main" id="{DE199955-D895-2C3B-125E-D31A2B84A6FA}"/>
                </a:ext>
              </a:extLst>
            </p:cNvPr>
            <p:cNvSpPr/>
            <p:nvPr/>
          </p:nvSpPr>
          <p:spPr>
            <a:xfrm>
              <a:off x="1933700" y="1308250"/>
              <a:ext cx="263725" cy="203475"/>
            </a:xfrm>
            <a:custGeom>
              <a:avLst/>
              <a:gdLst/>
              <a:ahLst/>
              <a:cxnLst/>
              <a:rect l="l" t="t" r="r" b="b"/>
              <a:pathLst>
                <a:path w="10549" h="8139" extrusionOk="0">
                  <a:moveTo>
                    <a:pt x="8479" y="1"/>
                  </a:moveTo>
                  <a:lnTo>
                    <a:pt x="7343" y="478"/>
                  </a:lnTo>
                  <a:lnTo>
                    <a:pt x="6161" y="1001"/>
                  </a:lnTo>
                  <a:lnTo>
                    <a:pt x="4751" y="1615"/>
                  </a:lnTo>
                  <a:lnTo>
                    <a:pt x="3274" y="2319"/>
                  </a:lnTo>
                  <a:lnTo>
                    <a:pt x="2569" y="2660"/>
                  </a:lnTo>
                  <a:lnTo>
                    <a:pt x="1887" y="3024"/>
                  </a:lnTo>
                  <a:lnTo>
                    <a:pt x="1273" y="3365"/>
                  </a:lnTo>
                  <a:lnTo>
                    <a:pt x="750" y="3683"/>
                  </a:lnTo>
                  <a:lnTo>
                    <a:pt x="318" y="3979"/>
                  </a:lnTo>
                  <a:lnTo>
                    <a:pt x="137" y="4115"/>
                  </a:lnTo>
                  <a:lnTo>
                    <a:pt x="0" y="4252"/>
                  </a:lnTo>
                  <a:lnTo>
                    <a:pt x="205" y="4297"/>
                  </a:lnTo>
                  <a:lnTo>
                    <a:pt x="409" y="4365"/>
                  </a:lnTo>
                  <a:lnTo>
                    <a:pt x="614" y="4434"/>
                  </a:lnTo>
                  <a:lnTo>
                    <a:pt x="796" y="4524"/>
                  </a:lnTo>
                  <a:lnTo>
                    <a:pt x="978" y="4615"/>
                  </a:lnTo>
                  <a:lnTo>
                    <a:pt x="1160" y="4729"/>
                  </a:lnTo>
                  <a:lnTo>
                    <a:pt x="1478" y="5002"/>
                  </a:lnTo>
                  <a:lnTo>
                    <a:pt x="1751" y="5297"/>
                  </a:lnTo>
                  <a:lnTo>
                    <a:pt x="2001" y="5638"/>
                  </a:lnTo>
                  <a:lnTo>
                    <a:pt x="2228" y="5979"/>
                  </a:lnTo>
                  <a:lnTo>
                    <a:pt x="2433" y="6320"/>
                  </a:lnTo>
                  <a:lnTo>
                    <a:pt x="2592" y="6684"/>
                  </a:lnTo>
                  <a:lnTo>
                    <a:pt x="2728" y="7002"/>
                  </a:lnTo>
                  <a:lnTo>
                    <a:pt x="2933" y="7593"/>
                  </a:lnTo>
                  <a:lnTo>
                    <a:pt x="3046" y="8003"/>
                  </a:lnTo>
                  <a:lnTo>
                    <a:pt x="3092" y="8139"/>
                  </a:lnTo>
                  <a:lnTo>
                    <a:pt x="4001" y="7480"/>
                  </a:lnTo>
                  <a:lnTo>
                    <a:pt x="4979" y="6730"/>
                  </a:lnTo>
                  <a:lnTo>
                    <a:pt x="6138" y="5798"/>
                  </a:lnTo>
                  <a:lnTo>
                    <a:pt x="6775" y="5275"/>
                  </a:lnTo>
                  <a:lnTo>
                    <a:pt x="7411" y="4729"/>
                  </a:lnTo>
                  <a:lnTo>
                    <a:pt x="8025" y="4161"/>
                  </a:lnTo>
                  <a:lnTo>
                    <a:pt x="8639" y="3570"/>
                  </a:lnTo>
                  <a:lnTo>
                    <a:pt x="9207" y="3001"/>
                  </a:lnTo>
                  <a:lnTo>
                    <a:pt x="9707" y="2433"/>
                  </a:lnTo>
                  <a:lnTo>
                    <a:pt x="10162" y="1865"/>
                  </a:lnTo>
                  <a:lnTo>
                    <a:pt x="10366" y="1592"/>
                  </a:lnTo>
                  <a:lnTo>
                    <a:pt x="10548" y="1319"/>
                  </a:lnTo>
                  <a:lnTo>
                    <a:pt x="10025" y="1024"/>
                  </a:lnTo>
                  <a:lnTo>
                    <a:pt x="9502" y="683"/>
                  </a:lnTo>
                  <a:lnTo>
                    <a:pt x="8980" y="364"/>
                  </a:lnTo>
                  <a:lnTo>
                    <a:pt x="84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8531;p116">
              <a:extLst>
                <a:ext uri="{FF2B5EF4-FFF2-40B4-BE49-F238E27FC236}">
                  <a16:creationId xmlns:a16="http://schemas.microsoft.com/office/drawing/2014/main" id="{C5C310D4-718B-A439-6FBF-692E578D2D1B}"/>
                </a:ext>
              </a:extLst>
            </p:cNvPr>
            <p:cNvSpPr/>
            <p:nvPr/>
          </p:nvSpPr>
          <p:spPr>
            <a:xfrm>
              <a:off x="1804675" y="1329275"/>
              <a:ext cx="103475" cy="151200"/>
            </a:xfrm>
            <a:custGeom>
              <a:avLst/>
              <a:gdLst/>
              <a:ahLst/>
              <a:cxnLst/>
              <a:rect l="l" t="t" r="r" b="b"/>
              <a:pathLst>
                <a:path w="4139" h="6048" extrusionOk="0">
                  <a:moveTo>
                    <a:pt x="3297" y="1"/>
                  </a:moveTo>
                  <a:lnTo>
                    <a:pt x="3024" y="24"/>
                  </a:lnTo>
                  <a:lnTo>
                    <a:pt x="2774" y="69"/>
                  </a:lnTo>
                  <a:lnTo>
                    <a:pt x="2501" y="137"/>
                  </a:lnTo>
                  <a:lnTo>
                    <a:pt x="2251" y="251"/>
                  </a:lnTo>
                  <a:lnTo>
                    <a:pt x="2001" y="365"/>
                  </a:lnTo>
                  <a:lnTo>
                    <a:pt x="1888" y="410"/>
                  </a:lnTo>
                  <a:lnTo>
                    <a:pt x="1774" y="455"/>
                  </a:lnTo>
                  <a:lnTo>
                    <a:pt x="1615" y="524"/>
                  </a:lnTo>
                  <a:lnTo>
                    <a:pt x="1433" y="637"/>
                  </a:lnTo>
                  <a:lnTo>
                    <a:pt x="1251" y="796"/>
                  </a:lnTo>
                  <a:lnTo>
                    <a:pt x="1047" y="1001"/>
                  </a:lnTo>
                  <a:lnTo>
                    <a:pt x="842" y="1251"/>
                  </a:lnTo>
                  <a:lnTo>
                    <a:pt x="637" y="1569"/>
                  </a:lnTo>
                  <a:lnTo>
                    <a:pt x="433" y="1956"/>
                  </a:lnTo>
                  <a:lnTo>
                    <a:pt x="274" y="2433"/>
                  </a:lnTo>
                  <a:lnTo>
                    <a:pt x="205" y="2683"/>
                  </a:lnTo>
                  <a:lnTo>
                    <a:pt x="137" y="2956"/>
                  </a:lnTo>
                  <a:lnTo>
                    <a:pt x="92" y="3274"/>
                  </a:lnTo>
                  <a:lnTo>
                    <a:pt x="46" y="3593"/>
                  </a:lnTo>
                  <a:lnTo>
                    <a:pt x="24" y="3934"/>
                  </a:lnTo>
                  <a:lnTo>
                    <a:pt x="1" y="4320"/>
                  </a:lnTo>
                  <a:lnTo>
                    <a:pt x="1" y="4706"/>
                  </a:lnTo>
                  <a:lnTo>
                    <a:pt x="1" y="5116"/>
                  </a:lnTo>
                  <a:lnTo>
                    <a:pt x="24" y="5570"/>
                  </a:lnTo>
                  <a:lnTo>
                    <a:pt x="69" y="6048"/>
                  </a:lnTo>
                  <a:lnTo>
                    <a:pt x="251" y="5570"/>
                  </a:lnTo>
                  <a:lnTo>
                    <a:pt x="456" y="5161"/>
                  </a:lnTo>
                  <a:lnTo>
                    <a:pt x="683" y="4797"/>
                  </a:lnTo>
                  <a:lnTo>
                    <a:pt x="910" y="4479"/>
                  </a:lnTo>
                  <a:lnTo>
                    <a:pt x="1138" y="4184"/>
                  </a:lnTo>
                  <a:lnTo>
                    <a:pt x="1365" y="3956"/>
                  </a:lnTo>
                  <a:lnTo>
                    <a:pt x="1615" y="3729"/>
                  </a:lnTo>
                  <a:lnTo>
                    <a:pt x="1820" y="3570"/>
                  </a:lnTo>
                  <a:lnTo>
                    <a:pt x="2047" y="3411"/>
                  </a:lnTo>
                  <a:lnTo>
                    <a:pt x="2251" y="3297"/>
                  </a:lnTo>
                  <a:lnTo>
                    <a:pt x="2570" y="3138"/>
                  </a:lnTo>
                  <a:lnTo>
                    <a:pt x="2797" y="3047"/>
                  </a:lnTo>
                  <a:lnTo>
                    <a:pt x="2888" y="3024"/>
                  </a:lnTo>
                  <a:lnTo>
                    <a:pt x="2820" y="2820"/>
                  </a:lnTo>
                  <a:lnTo>
                    <a:pt x="2797" y="2592"/>
                  </a:lnTo>
                  <a:lnTo>
                    <a:pt x="2774" y="2365"/>
                  </a:lnTo>
                  <a:lnTo>
                    <a:pt x="2774" y="2160"/>
                  </a:lnTo>
                  <a:lnTo>
                    <a:pt x="2797" y="1933"/>
                  </a:lnTo>
                  <a:lnTo>
                    <a:pt x="2842" y="1728"/>
                  </a:lnTo>
                  <a:lnTo>
                    <a:pt x="2888" y="1524"/>
                  </a:lnTo>
                  <a:lnTo>
                    <a:pt x="2979" y="1319"/>
                  </a:lnTo>
                  <a:lnTo>
                    <a:pt x="3070" y="1137"/>
                  </a:lnTo>
                  <a:lnTo>
                    <a:pt x="3161" y="933"/>
                  </a:lnTo>
                  <a:lnTo>
                    <a:pt x="3297" y="774"/>
                  </a:lnTo>
                  <a:lnTo>
                    <a:pt x="3434" y="592"/>
                  </a:lnTo>
                  <a:lnTo>
                    <a:pt x="3593" y="455"/>
                  </a:lnTo>
                  <a:lnTo>
                    <a:pt x="3752" y="296"/>
                  </a:lnTo>
                  <a:lnTo>
                    <a:pt x="3934" y="183"/>
                  </a:lnTo>
                  <a:lnTo>
                    <a:pt x="4138" y="69"/>
                  </a:lnTo>
                  <a:lnTo>
                    <a:pt x="3865" y="24"/>
                  </a:lnTo>
                  <a:lnTo>
                    <a:pt x="35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8532;p116">
              <a:extLst>
                <a:ext uri="{FF2B5EF4-FFF2-40B4-BE49-F238E27FC236}">
                  <a16:creationId xmlns:a16="http://schemas.microsoft.com/office/drawing/2014/main" id="{A086BF2D-F863-4D83-341C-075B29F46457}"/>
                </a:ext>
              </a:extLst>
            </p:cNvPr>
            <p:cNvSpPr/>
            <p:nvPr/>
          </p:nvSpPr>
          <p:spPr>
            <a:xfrm>
              <a:off x="1953025" y="1204250"/>
              <a:ext cx="94925" cy="75625"/>
            </a:xfrm>
            <a:custGeom>
              <a:avLst/>
              <a:gdLst/>
              <a:ahLst/>
              <a:cxnLst/>
              <a:rect l="l" t="t" r="r" b="b"/>
              <a:pathLst>
                <a:path w="3797" h="3025" extrusionOk="0">
                  <a:moveTo>
                    <a:pt x="3796" y="1"/>
                  </a:moveTo>
                  <a:lnTo>
                    <a:pt x="3387" y="342"/>
                  </a:lnTo>
                  <a:lnTo>
                    <a:pt x="2978" y="637"/>
                  </a:lnTo>
                  <a:lnTo>
                    <a:pt x="2523" y="910"/>
                  </a:lnTo>
                  <a:lnTo>
                    <a:pt x="2092" y="1137"/>
                  </a:lnTo>
                  <a:lnTo>
                    <a:pt x="1614" y="1342"/>
                  </a:lnTo>
                  <a:lnTo>
                    <a:pt x="1159" y="1501"/>
                  </a:lnTo>
                  <a:lnTo>
                    <a:pt x="682" y="1637"/>
                  </a:lnTo>
                  <a:lnTo>
                    <a:pt x="205" y="1751"/>
                  </a:lnTo>
                  <a:lnTo>
                    <a:pt x="205" y="2069"/>
                  </a:lnTo>
                  <a:lnTo>
                    <a:pt x="159" y="2388"/>
                  </a:lnTo>
                  <a:lnTo>
                    <a:pt x="91" y="2729"/>
                  </a:lnTo>
                  <a:lnTo>
                    <a:pt x="0" y="3024"/>
                  </a:lnTo>
                  <a:lnTo>
                    <a:pt x="591" y="2774"/>
                  </a:lnTo>
                  <a:lnTo>
                    <a:pt x="1159" y="2478"/>
                  </a:lnTo>
                  <a:lnTo>
                    <a:pt x="1728" y="2137"/>
                  </a:lnTo>
                  <a:lnTo>
                    <a:pt x="2251" y="1774"/>
                  </a:lnTo>
                  <a:lnTo>
                    <a:pt x="2728" y="1365"/>
                  </a:lnTo>
                  <a:lnTo>
                    <a:pt x="2933" y="1160"/>
                  </a:lnTo>
                  <a:lnTo>
                    <a:pt x="3160" y="933"/>
                  </a:lnTo>
                  <a:lnTo>
                    <a:pt x="3342" y="705"/>
                  </a:lnTo>
                  <a:lnTo>
                    <a:pt x="3524" y="478"/>
                  </a:lnTo>
                  <a:lnTo>
                    <a:pt x="3660" y="228"/>
                  </a:lnTo>
                  <a:lnTo>
                    <a:pt x="3796" y="1"/>
                  </a:lnTo>
                  <a:close/>
                </a:path>
              </a:pathLst>
            </a:custGeom>
            <a:solidFill>
              <a:srgbClr val="914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8533;p116">
              <a:extLst>
                <a:ext uri="{FF2B5EF4-FFF2-40B4-BE49-F238E27FC236}">
                  <a16:creationId xmlns:a16="http://schemas.microsoft.com/office/drawing/2014/main" id="{2E72B828-CB93-39B0-D881-C71D2871B495}"/>
                </a:ext>
              </a:extLst>
            </p:cNvPr>
            <p:cNvSpPr/>
            <p:nvPr/>
          </p:nvSpPr>
          <p:spPr>
            <a:xfrm>
              <a:off x="1953025" y="1204250"/>
              <a:ext cx="94925" cy="75625"/>
            </a:xfrm>
            <a:custGeom>
              <a:avLst/>
              <a:gdLst/>
              <a:ahLst/>
              <a:cxnLst/>
              <a:rect l="l" t="t" r="r" b="b"/>
              <a:pathLst>
                <a:path w="3797" h="3025" fill="none" extrusionOk="0">
                  <a:moveTo>
                    <a:pt x="3796" y="1"/>
                  </a:moveTo>
                  <a:lnTo>
                    <a:pt x="3796" y="1"/>
                  </a:lnTo>
                  <a:lnTo>
                    <a:pt x="3387" y="342"/>
                  </a:lnTo>
                  <a:lnTo>
                    <a:pt x="2978" y="637"/>
                  </a:lnTo>
                  <a:lnTo>
                    <a:pt x="2523" y="910"/>
                  </a:lnTo>
                  <a:lnTo>
                    <a:pt x="2092" y="1137"/>
                  </a:lnTo>
                  <a:lnTo>
                    <a:pt x="1614" y="1342"/>
                  </a:lnTo>
                  <a:lnTo>
                    <a:pt x="1159" y="1501"/>
                  </a:lnTo>
                  <a:lnTo>
                    <a:pt x="682" y="1637"/>
                  </a:lnTo>
                  <a:lnTo>
                    <a:pt x="205" y="1751"/>
                  </a:lnTo>
                  <a:lnTo>
                    <a:pt x="205" y="1751"/>
                  </a:lnTo>
                  <a:lnTo>
                    <a:pt x="205" y="2069"/>
                  </a:lnTo>
                  <a:lnTo>
                    <a:pt x="159" y="2388"/>
                  </a:lnTo>
                  <a:lnTo>
                    <a:pt x="91" y="2729"/>
                  </a:lnTo>
                  <a:lnTo>
                    <a:pt x="0" y="3024"/>
                  </a:lnTo>
                  <a:lnTo>
                    <a:pt x="0" y="3024"/>
                  </a:lnTo>
                  <a:lnTo>
                    <a:pt x="591" y="2774"/>
                  </a:lnTo>
                  <a:lnTo>
                    <a:pt x="1159" y="2478"/>
                  </a:lnTo>
                  <a:lnTo>
                    <a:pt x="1728" y="2137"/>
                  </a:lnTo>
                  <a:lnTo>
                    <a:pt x="2251" y="1774"/>
                  </a:lnTo>
                  <a:lnTo>
                    <a:pt x="2728" y="1365"/>
                  </a:lnTo>
                  <a:lnTo>
                    <a:pt x="2933" y="1160"/>
                  </a:lnTo>
                  <a:lnTo>
                    <a:pt x="3160" y="933"/>
                  </a:lnTo>
                  <a:lnTo>
                    <a:pt x="3342" y="705"/>
                  </a:lnTo>
                  <a:lnTo>
                    <a:pt x="3524" y="478"/>
                  </a:lnTo>
                  <a:lnTo>
                    <a:pt x="3660" y="228"/>
                  </a:lnTo>
                  <a:lnTo>
                    <a:pt x="379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8534;p116">
              <a:extLst>
                <a:ext uri="{FF2B5EF4-FFF2-40B4-BE49-F238E27FC236}">
                  <a16:creationId xmlns:a16="http://schemas.microsoft.com/office/drawing/2014/main" id="{D5F27F89-F2C2-7B9F-3057-FB5A85E3A119}"/>
                </a:ext>
              </a:extLst>
            </p:cNvPr>
            <p:cNvSpPr/>
            <p:nvPr/>
          </p:nvSpPr>
          <p:spPr>
            <a:xfrm>
              <a:off x="1706925" y="683100"/>
              <a:ext cx="424000" cy="567775"/>
            </a:xfrm>
            <a:custGeom>
              <a:avLst/>
              <a:gdLst/>
              <a:ahLst/>
              <a:cxnLst/>
              <a:rect l="l" t="t" r="r" b="b"/>
              <a:pathLst>
                <a:path w="16960" h="22711" extrusionOk="0">
                  <a:moveTo>
                    <a:pt x="7639" y="1"/>
                  </a:moveTo>
                  <a:lnTo>
                    <a:pt x="7275" y="23"/>
                  </a:lnTo>
                  <a:lnTo>
                    <a:pt x="6912" y="69"/>
                  </a:lnTo>
                  <a:lnTo>
                    <a:pt x="6571" y="137"/>
                  </a:lnTo>
                  <a:lnTo>
                    <a:pt x="6207" y="205"/>
                  </a:lnTo>
                  <a:lnTo>
                    <a:pt x="5866" y="296"/>
                  </a:lnTo>
                  <a:lnTo>
                    <a:pt x="5525" y="410"/>
                  </a:lnTo>
                  <a:lnTo>
                    <a:pt x="5184" y="524"/>
                  </a:lnTo>
                  <a:lnTo>
                    <a:pt x="4843" y="683"/>
                  </a:lnTo>
                  <a:lnTo>
                    <a:pt x="4525" y="842"/>
                  </a:lnTo>
                  <a:lnTo>
                    <a:pt x="4184" y="1001"/>
                  </a:lnTo>
                  <a:lnTo>
                    <a:pt x="3888" y="1206"/>
                  </a:lnTo>
                  <a:lnTo>
                    <a:pt x="3570" y="1410"/>
                  </a:lnTo>
                  <a:lnTo>
                    <a:pt x="3274" y="1637"/>
                  </a:lnTo>
                  <a:lnTo>
                    <a:pt x="2979" y="1888"/>
                  </a:lnTo>
                  <a:lnTo>
                    <a:pt x="2706" y="2138"/>
                  </a:lnTo>
                  <a:lnTo>
                    <a:pt x="2433" y="2410"/>
                  </a:lnTo>
                  <a:lnTo>
                    <a:pt x="2047" y="2842"/>
                  </a:lnTo>
                  <a:lnTo>
                    <a:pt x="1683" y="3297"/>
                  </a:lnTo>
                  <a:lnTo>
                    <a:pt x="1388" y="3752"/>
                  </a:lnTo>
                  <a:lnTo>
                    <a:pt x="1092" y="4252"/>
                  </a:lnTo>
                  <a:lnTo>
                    <a:pt x="842" y="4752"/>
                  </a:lnTo>
                  <a:lnTo>
                    <a:pt x="637" y="5275"/>
                  </a:lnTo>
                  <a:lnTo>
                    <a:pt x="456" y="5820"/>
                  </a:lnTo>
                  <a:lnTo>
                    <a:pt x="319" y="6366"/>
                  </a:lnTo>
                  <a:lnTo>
                    <a:pt x="183" y="6911"/>
                  </a:lnTo>
                  <a:lnTo>
                    <a:pt x="115" y="7502"/>
                  </a:lnTo>
                  <a:lnTo>
                    <a:pt x="46" y="8071"/>
                  </a:lnTo>
                  <a:lnTo>
                    <a:pt x="1" y="8662"/>
                  </a:lnTo>
                  <a:lnTo>
                    <a:pt x="1" y="9253"/>
                  </a:lnTo>
                  <a:lnTo>
                    <a:pt x="24" y="9844"/>
                  </a:lnTo>
                  <a:lnTo>
                    <a:pt x="69" y="10435"/>
                  </a:lnTo>
                  <a:lnTo>
                    <a:pt x="115" y="11049"/>
                  </a:lnTo>
                  <a:lnTo>
                    <a:pt x="205" y="11640"/>
                  </a:lnTo>
                  <a:lnTo>
                    <a:pt x="319" y="12254"/>
                  </a:lnTo>
                  <a:lnTo>
                    <a:pt x="433" y="12845"/>
                  </a:lnTo>
                  <a:lnTo>
                    <a:pt x="569" y="13436"/>
                  </a:lnTo>
                  <a:lnTo>
                    <a:pt x="728" y="14027"/>
                  </a:lnTo>
                  <a:lnTo>
                    <a:pt x="910" y="14595"/>
                  </a:lnTo>
                  <a:lnTo>
                    <a:pt x="1092" y="15163"/>
                  </a:lnTo>
                  <a:lnTo>
                    <a:pt x="1297" y="15732"/>
                  </a:lnTo>
                  <a:lnTo>
                    <a:pt x="1524" y="16277"/>
                  </a:lnTo>
                  <a:lnTo>
                    <a:pt x="1751" y="16823"/>
                  </a:lnTo>
                  <a:lnTo>
                    <a:pt x="2001" y="17323"/>
                  </a:lnTo>
                  <a:lnTo>
                    <a:pt x="2229" y="17846"/>
                  </a:lnTo>
                  <a:lnTo>
                    <a:pt x="2501" y="18323"/>
                  </a:lnTo>
                  <a:lnTo>
                    <a:pt x="2752" y="18801"/>
                  </a:lnTo>
                  <a:lnTo>
                    <a:pt x="3024" y="19233"/>
                  </a:lnTo>
                  <a:lnTo>
                    <a:pt x="3297" y="19664"/>
                  </a:lnTo>
                  <a:lnTo>
                    <a:pt x="3615" y="20096"/>
                  </a:lnTo>
                  <a:lnTo>
                    <a:pt x="3956" y="20506"/>
                  </a:lnTo>
                  <a:lnTo>
                    <a:pt x="4320" y="20869"/>
                  </a:lnTo>
                  <a:lnTo>
                    <a:pt x="4707" y="21210"/>
                  </a:lnTo>
                  <a:lnTo>
                    <a:pt x="5093" y="21506"/>
                  </a:lnTo>
                  <a:lnTo>
                    <a:pt x="5502" y="21779"/>
                  </a:lnTo>
                  <a:lnTo>
                    <a:pt x="5911" y="22006"/>
                  </a:lnTo>
                  <a:lnTo>
                    <a:pt x="6343" y="22211"/>
                  </a:lnTo>
                  <a:lnTo>
                    <a:pt x="6775" y="22370"/>
                  </a:lnTo>
                  <a:lnTo>
                    <a:pt x="7230" y="22506"/>
                  </a:lnTo>
                  <a:lnTo>
                    <a:pt x="7685" y="22597"/>
                  </a:lnTo>
                  <a:lnTo>
                    <a:pt x="8139" y="22665"/>
                  </a:lnTo>
                  <a:lnTo>
                    <a:pt x="8617" y="22711"/>
                  </a:lnTo>
                  <a:lnTo>
                    <a:pt x="9071" y="22711"/>
                  </a:lnTo>
                  <a:lnTo>
                    <a:pt x="9549" y="22665"/>
                  </a:lnTo>
                  <a:lnTo>
                    <a:pt x="10003" y="22597"/>
                  </a:lnTo>
                  <a:lnTo>
                    <a:pt x="10481" y="22506"/>
                  </a:lnTo>
                  <a:lnTo>
                    <a:pt x="10935" y="22370"/>
                  </a:lnTo>
                  <a:lnTo>
                    <a:pt x="11390" y="22211"/>
                  </a:lnTo>
                  <a:lnTo>
                    <a:pt x="11822" y="22029"/>
                  </a:lnTo>
                  <a:lnTo>
                    <a:pt x="12277" y="21801"/>
                  </a:lnTo>
                  <a:lnTo>
                    <a:pt x="12686" y="21551"/>
                  </a:lnTo>
                  <a:lnTo>
                    <a:pt x="13118" y="21279"/>
                  </a:lnTo>
                  <a:lnTo>
                    <a:pt x="13504" y="20960"/>
                  </a:lnTo>
                  <a:lnTo>
                    <a:pt x="13891" y="20619"/>
                  </a:lnTo>
                  <a:lnTo>
                    <a:pt x="14277" y="20256"/>
                  </a:lnTo>
                  <a:lnTo>
                    <a:pt x="14618" y="19846"/>
                  </a:lnTo>
                  <a:lnTo>
                    <a:pt x="14959" y="19414"/>
                  </a:lnTo>
                  <a:lnTo>
                    <a:pt x="15277" y="18960"/>
                  </a:lnTo>
                  <a:lnTo>
                    <a:pt x="15573" y="18460"/>
                  </a:lnTo>
                  <a:lnTo>
                    <a:pt x="15823" y="17960"/>
                  </a:lnTo>
                  <a:lnTo>
                    <a:pt x="16073" y="17414"/>
                  </a:lnTo>
                  <a:lnTo>
                    <a:pt x="16346" y="16687"/>
                  </a:lnTo>
                  <a:lnTo>
                    <a:pt x="16573" y="15982"/>
                  </a:lnTo>
                  <a:lnTo>
                    <a:pt x="16732" y="15323"/>
                  </a:lnTo>
                  <a:lnTo>
                    <a:pt x="16869" y="14663"/>
                  </a:lnTo>
                  <a:lnTo>
                    <a:pt x="16937" y="14027"/>
                  </a:lnTo>
                  <a:lnTo>
                    <a:pt x="16959" y="13390"/>
                  </a:lnTo>
                  <a:lnTo>
                    <a:pt x="16937" y="12731"/>
                  </a:lnTo>
                  <a:lnTo>
                    <a:pt x="16869" y="12072"/>
                  </a:lnTo>
                  <a:lnTo>
                    <a:pt x="16778" y="11390"/>
                  </a:lnTo>
                  <a:lnTo>
                    <a:pt x="16641" y="10685"/>
                  </a:lnTo>
                  <a:lnTo>
                    <a:pt x="16459" y="9958"/>
                  </a:lnTo>
                  <a:lnTo>
                    <a:pt x="16255" y="9185"/>
                  </a:lnTo>
                  <a:lnTo>
                    <a:pt x="15755" y="7480"/>
                  </a:lnTo>
                  <a:lnTo>
                    <a:pt x="15164" y="5525"/>
                  </a:lnTo>
                  <a:lnTo>
                    <a:pt x="15004" y="5025"/>
                  </a:lnTo>
                  <a:lnTo>
                    <a:pt x="14823" y="4525"/>
                  </a:lnTo>
                  <a:lnTo>
                    <a:pt x="14595" y="4047"/>
                  </a:lnTo>
                  <a:lnTo>
                    <a:pt x="14345" y="3592"/>
                  </a:lnTo>
                  <a:lnTo>
                    <a:pt x="14050" y="3161"/>
                  </a:lnTo>
                  <a:lnTo>
                    <a:pt x="13731" y="2751"/>
                  </a:lnTo>
                  <a:lnTo>
                    <a:pt x="13390" y="2365"/>
                  </a:lnTo>
                  <a:lnTo>
                    <a:pt x="13027" y="1978"/>
                  </a:lnTo>
                  <a:lnTo>
                    <a:pt x="12731" y="1728"/>
                  </a:lnTo>
                  <a:lnTo>
                    <a:pt x="12436" y="1501"/>
                  </a:lnTo>
                  <a:lnTo>
                    <a:pt x="12117" y="1274"/>
                  </a:lnTo>
                  <a:lnTo>
                    <a:pt x="11799" y="1069"/>
                  </a:lnTo>
                  <a:lnTo>
                    <a:pt x="11481" y="887"/>
                  </a:lnTo>
                  <a:lnTo>
                    <a:pt x="11163" y="728"/>
                  </a:lnTo>
                  <a:lnTo>
                    <a:pt x="10822" y="569"/>
                  </a:lnTo>
                  <a:lnTo>
                    <a:pt x="10481" y="433"/>
                  </a:lnTo>
                  <a:lnTo>
                    <a:pt x="10140" y="319"/>
                  </a:lnTo>
                  <a:lnTo>
                    <a:pt x="9776" y="228"/>
                  </a:lnTo>
                  <a:lnTo>
                    <a:pt x="9435" y="160"/>
                  </a:lnTo>
                  <a:lnTo>
                    <a:pt x="9071" y="92"/>
                  </a:lnTo>
                  <a:lnTo>
                    <a:pt x="8707" y="46"/>
                  </a:lnTo>
                  <a:lnTo>
                    <a:pt x="8366" y="23"/>
                  </a:lnTo>
                  <a:lnTo>
                    <a:pt x="8003"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8535;p116">
              <a:extLst>
                <a:ext uri="{FF2B5EF4-FFF2-40B4-BE49-F238E27FC236}">
                  <a16:creationId xmlns:a16="http://schemas.microsoft.com/office/drawing/2014/main" id="{BD7F2EA5-4338-C136-D0CD-127797B5BAE9}"/>
                </a:ext>
              </a:extLst>
            </p:cNvPr>
            <p:cNvSpPr/>
            <p:nvPr/>
          </p:nvSpPr>
          <p:spPr>
            <a:xfrm>
              <a:off x="1706925" y="683100"/>
              <a:ext cx="424000" cy="567775"/>
            </a:xfrm>
            <a:custGeom>
              <a:avLst/>
              <a:gdLst/>
              <a:ahLst/>
              <a:cxnLst/>
              <a:rect l="l" t="t" r="r" b="b"/>
              <a:pathLst>
                <a:path w="16960" h="22711" fill="none" extrusionOk="0">
                  <a:moveTo>
                    <a:pt x="15164" y="5525"/>
                  </a:moveTo>
                  <a:lnTo>
                    <a:pt x="15164" y="5525"/>
                  </a:lnTo>
                  <a:lnTo>
                    <a:pt x="15755" y="7480"/>
                  </a:lnTo>
                  <a:lnTo>
                    <a:pt x="16255" y="9185"/>
                  </a:lnTo>
                  <a:lnTo>
                    <a:pt x="16459" y="9958"/>
                  </a:lnTo>
                  <a:lnTo>
                    <a:pt x="16641" y="10685"/>
                  </a:lnTo>
                  <a:lnTo>
                    <a:pt x="16778" y="11390"/>
                  </a:lnTo>
                  <a:lnTo>
                    <a:pt x="16869" y="12072"/>
                  </a:lnTo>
                  <a:lnTo>
                    <a:pt x="16937" y="12731"/>
                  </a:lnTo>
                  <a:lnTo>
                    <a:pt x="16959" y="13390"/>
                  </a:lnTo>
                  <a:lnTo>
                    <a:pt x="16937" y="14027"/>
                  </a:lnTo>
                  <a:lnTo>
                    <a:pt x="16869" y="14663"/>
                  </a:lnTo>
                  <a:lnTo>
                    <a:pt x="16732" y="15323"/>
                  </a:lnTo>
                  <a:lnTo>
                    <a:pt x="16573" y="15982"/>
                  </a:lnTo>
                  <a:lnTo>
                    <a:pt x="16346" y="16687"/>
                  </a:lnTo>
                  <a:lnTo>
                    <a:pt x="16073" y="17414"/>
                  </a:lnTo>
                  <a:lnTo>
                    <a:pt x="16073" y="17414"/>
                  </a:lnTo>
                  <a:lnTo>
                    <a:pt x="15823" y="17960"/>
                  </a:lnTo>
                  <a:lnTo>
                    <a:pt x="15573" y="18460"/>
                  </a:lnTo>
                  <a:lnTo>
                    <a:pt x="15277" y="18960"/>
                  </a:lnTo>
                  <a:lnTo>
                    <a:pt x="14959" y="19414"/>
                  </a:lnTo>
                  <a:lnTo>
                    <a:pt x="14618" y="19846"/>
                  </a:lnTo>
                  <a:lnTo>
                    <a:pt x="14277" y="20256"/>
                  </a:lnTo>
                  <a:lnTo>
                    <a:pt x="13891" y="20619"/>
                  </a:lnTo>
                  <a:lnTo>
                    <a:pt x="13504" y="20960"/>
                  </a:lnTo>
                  <a:lnTo>
                    <a:pt x="13118" y="21279"/>
                  </a:lnTo>
                  <a:lnTo>
                    <a:pt x="12686" y="21551"/>
                  </a:lnTo>
                  <a:lnTo>
                    <a:pt x="12277" y="21801"/>
                  </a:lnTo>
                  <a:lnTo>
                    <a:pt x="11822" y="22029"/>
                  </a:lnTo>
                  <a:lnTo>
                    <a:pt x="11390" y="22211"/>
                  </a:lnTo>
                  <a:lnTo>
                    <a:pt x="10935" y="22370"/>
                  </a:lnTo>
                  <a:lnTo>
                    <a:pt x="10481" y="22506"/>
                  </a:lnTo>
                  <a:lnTo>
                    <a:pt x="10003" y="22597"/>
                  </a:lnTo>
                  <a:lnTo>
                    <a:pt x="9549" y="22665"/>
                  </a:lnTo>
                  <a:lnTo>
                    <a:pt x="9071" y="22711"/>
                  </a:lnTo>
                  <a:lnTo>
                    <a:pt x="8617" y="22711"/>
                  </a:lnTo>
                  <a:lnTo>
                    <a:pt x="8139" y="22665"/>
                  </a:lnTo>
                  <a:lnTo>
                    <a:pt x="7685" y="22597"/>
                  </a:lnTo>
                  <a:lnTo>
                    <a:pt x="7230" y="22506"/>
                  </a:lnTo>
                  <a:lnTo>
                    <a:pt x="6775" y="22370"/>
                  </a:lnTo>
                  <a:lnTo>
                    <a:pt x="6343" y="22211"/>
                  </a:lnTo>
                  <a:lnTo>
                    <a:pt x="5911" y="22006"/>
                  </a:lnTo>
                  <a:lnTo>
                    <a:pt x="5502" y="21779"/>
                  </a:lnTo>
                  <a:lnTo>
                    <a:pt x="5093" y="21506"/>
                  </a:lnTo>
                  <a:lnTo>
                    <a:pt x="4707" y="21210"/>
                  </a:lnTo>
                  <a:lnTo>
                    <a:pt x="4320" y="20869"/>
                  </a:lnTo>
                  <a:lnTo>
                    <a:pt x="3956" y="20506"/>
                  </a:lnTo>
                  <a:lnTo>
                    <a:pt x="3615" y="20096"/>
                  </a:lnTo>
                  <a:lnTo>
                    <a:pt x="3297" y="19664"/>
                  </a:lnTo>
                  <a:lnTo>
                    <a:pt x="3297" y="19664"/>
                  </a:lnTo>
                  <a:lnTo>
                    <a:pt x="3024" y="19233"/>
                  </a:lnTo>
                  <a:lnTo>
                    <a:pt x="2752" y="18801"/>
                  </a:lnTo>
                  <a:lnTo>
                    <a:pt x="2501" y="18323"/>
                  </a:lnTo>
                  <a:lnTo>
                    <a:pt x="2229" y="17846"/>
                  </a:lnTo>
                  <a:lnTo>
                    <a:pt x="2001" y="17323"/>
                  </a:lnTo>
                  <a:lnTo>
                    <a:pt x="1751" y="16823"/>
                  </a:lnTo>
                  <a:lnTo>
                    <a:pt x="1524" y="16277"/>
                  </a:lnTo>
                  <a:lnTo>
                    <a:pt x="1297" y="15732"/>
                  </a:lnTo>
                  <a:lnTo>
                    <a:pt x="1092" y="15163"/>
                  </a:lnTo>
                  <a:lnTo>
                    <a:pt x="910" y="14595"/>
                  </a:lnTo>
                  <a:lnTo>
                    <a:pt x="728" y="14027"/>
                  </a:lnTo>
                  <a:lnTo>
                    <a:pt x="569" y="13436"/>
                  </a:lnTo>
                  <a:lnTo>
                    <a:pt x="433" y="12845"/>
                  </a:lnTo>
                  <a:lnTo>
                    <a:pt x="319" y="12254"/>
                  </a:lnTo>
                  <a:lnTo>
                    <a:pt x="205" y="11640"/>
                  </a:lnTo>
                  <a:lnTo>
                    <a:pt x="115" y="11049"/>
                  </a:lnTo>
                  <a:lnTo>
                    <a:pt x="69" y="10435"/>
                  </a:lnTo>
                  <a:lnTo>
                    <a:pt x="24" y="9844"/>
                  </a:lnTo>
                  <a:lnTo>
                    <a:pt x="1" y="9253"/>
                  </a:lnTo>
                  <a:lnTo>
                    <a:pt x="1" y="8662"/>
                  </a:lnTo>
                  <a:lnTo>
                    <a:pt x="46" y="8071"/>
                  </a:lnTo>
                  <a:lnTo>
                    <a:pt x="115" y="7502"/>
                  </a:lnTo>
                  <a:lnTo>
                    <a:pt x="183" y="6911"/>
                  </a:lnTo>
                  <a:lnTo>
                    <a:pt x="319" y="6366"/>
                  </a:lnTo>
                  <a:lnTo>
                    <a:pt x="456" y="5820"/>
                  </a:lnTo>
                  <a:lnTo>
                    <a:pt x="637" y="5275"/>
                  </a:lnTo>
                  <a:lnTo>
                    <a:pt x="842" y="4752"/>
                  </a:lnTo>
                  <a:lnTo>
                    <a:pt x="1092" y="4252"/>
                  </a:lnTo>
                  <a:lnTo>
                    <a:pt x="1388" y="3752"/>
                  </a:lnTo>
                  <a:lnTo>
                    <a:pt x="1683" y="3297"/>
                  </a:lnTo>
                  <a:lnTo>
                    <a:pt x="2047" y="2842"/>
                  </a:lnTo>
                  <a:lnTo>
                    <a:pt x="2433" y="2410"/>
                  </a:lnTo>
                  <a:lnTo>
                    <a:pt x="2433" y="2410"/>
                  </a:lnTo>
                  <a:lnTo>
                    <a:pt x="2706" y="2138"/>
                  </a:lnTo>
                  <a:lnTo>
                    <a:pt x="2979" y="1888"/>
                  </a:lnTo>
                  <a:lnTo>
                    <a:pt x="3274" y="1637"/>
                  </a:lnTo>
                  <a:lnTo>
                    <a:pt x="3570" y="1410"/>
                  </a:lnTo>
                  <a:lnTo>
                    <a:pt x="3888" y="1206"/>
                  </a:lnTo>
                  <a:lnTo>
                    <a:pt x="4184" y="1001"/>
                  </a:lnTo>
                  <a:lnTo>
                    <a:pt x="4525" y="842"/>
                  </a:lnTo>
                  <a:lnTo>
                    <a:pt x="4843" y="683"/>
                  </a:lnTo>
                  <a:lnTo>
                    <a:pt x="5184" y="524"/>
                  </a:lnTo>
                  <a:lnTo>
                    <a:pt x="5525" y="410"/>
                  </a:lnTo>
                  <a:lnTo>
                    <a:pt x="5866" y="296"/>
                  </a:lnTo>
                  <a:lnTo>
                    <a:pt x="6207" y="205"/>
                  </a:lnTo>
                  <a:lnTo>
                    <a:pt x="6571" y="137"/>
                  </a:lnTo>
                  <a:lnTo>
                    <a:pt x="6912" y="69"/>
                  </a:lnTo>
                  <a:lnTo>
                    <a:pt x="7275" y="23"/>
                  </a:lnTo>
                  <a:lnTo>
                    <a:pt x="7639" y="1"/>
                  </a:lnTo>
                  <a:lnTo>
                    <a:pt x="8003" y="1"/>
                  </a:lnTo>
                  <a:lnTo>
                    <a:pt x="8366" y="23"/>
                  </a:lnTo>
                  <a:lnTo>
                    <a:pt x="8707" y="46"/>
                  </a:lnTo>
                  <a:lnTo>
                    <a:pt x="9071" y="92"/>
                  </a:lnTo>
                  <a:lnTo>
                    <a:pt x="9435" y="160"/>
                  </a:lnTo>
                  <a:lnTo>
                    <a:pt x="9776" y="228"/>
                  </a:lnTo>
                  <a:lnTo>
                    <a:pt x="10140" y="319"/>
                  </a:lnTo>
                  <a:lnTo>
                    <a:pt x="10481" y="433"/>
                  </a:lnTo>
                  <a:lnTo>
                    <a:pt x="10822" y="569"/>
                  </a:lnTo>
                  <a:lnTo>
                    <a:pt x="11163" y="728"/>
                  </a:lnTo>
                  <a:lnTo>
                    <a:pt x="11481" y="887"/>
                  </a:lnTo>
                  <a:lnTo>
                    <a:pt x="11799" y="1069"/>
                  </a:lnTo>
                  <a:lnTo>
                    <a:pt x="12117" y="1274"/>
                  </a:lnTo>
                  <a:lnTo>
                    <a:pt x="12436" y="1501"/>
                  </a:lnTo>
                  <a:lnTo>
                    <a:pt x="12731" y="1728"/>
                  </a:lnTo>
                  <a:lnTo>
                    <a:pt x="13027" y="1978"/>
                  </a:lnTo>
                  <a:lnTo>
                    <a:pt x="13027" y="1978"/>
                  </a:lnTo>
                  <a:lnTo>
                    <a:pt x="13390" y="2365"/>
                  </a:lnTo>
                  <a:lnTo>
                    <a:pt x="13731" y="2751"/>
                  </a:lnTo>
                  <a:lnTo>
                    <a:pt x="14050" y="3161"/>
                  </a:lnTo>
                  <a:lnTo>
                    <a:pt x="14345" y="3592"/>
                  </a:lnTo>
                  <a:lnTo>
                    <a:pt x="14595" y="4047"/>
                  </a:lnTo>
                  <a:lnTo>
                    <a:pt x="14823" y="4525"/>
                  </a:lnTo>
                  <a:lnTo>
                    <a:pt x="15004" y="5025"/>
                  </a:lnTo>
                  <a:lnTo>
                    <a:pt x="15164" y="55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8536;p116">
              <a:extLst>
                <a:ext uri="{FF2B5EF4-FFF2-40B4-BE49-F238E27FC236}">
                  <a16:creationId xmlns:a16="http://schemas.microsoft.com/office/drawing/2014/main" id="{CA93518A-01BA-B33B-53F0-6AB8BDE4BFA6}"/>
                </a:ext>
              </a:extLst>
            </p:cNvPr>
            <p:cNvSpPr/>
            <p:nvPr/>
          </p:nvSpPr>
          <p:spPr>
            <a:xfrm>
              <a:off x="1986550" y="694475"/>
              <a:ext cx="151750" cy="231325"/>
            </a:xfrm>
            <a:custGeom>
              <a:avLst/>
              <a:gdLst/>
              <a:ahLst/>
              <a:cxnLst/>
              <a:rect l="l" t="t" r="r" b="b"/>
              <a:pathLst>
                <a:path w="6070" h="9253" extrusionOk="0">
                  <a:moveTo>
                    <a:pt x="1296" y="0"/>
                  </a:moveTo>
                  <a:lnTo>
                    <a:pt x="864" y="69"/>
                  </a:lnTo>
                  <a:lnTo>
                    <a:pt x="432" y="159"/>
                  </a:lnTo>
                  <a:lnTo>
                    <a:pt x="0" y="296"/>
                  </a:lnTo>
                  <a:lnTo>
                    <a:pt x="478" y="546"/>
                  </a:lnTo>
                  <a:lnTo>
                    <a:pt x="955" y="841"/>
                  </a:lnTo>
                  <a:lnTo>
                    <a:pt x="1410" y="1160"/>
                  </a:lnTo>
                  <a:lnTo>
                    <a:pt x="1842" y="1523"/>
                  </a:lnTo>
                  <a:lnTo>
                    <a:pt x="2205" y="1910"/>
                  </a:lnTo>
                  <a:lnTo>
                    <a:pt x="2546" y="2296"/>
                  </a:lnTo>
                  <a:lnTo>
                    <a:pt x="2865" y="2706"/>
                  </a:lnTo>
                  <a:lnTo>
                    <a:pt x="3160" y="3137"/>
                  </a:lnTo>
                  <a:lnTo>
                    <a:pt x="3410" y="3592"/>
                  </a:lnTo>
                  <a:lnTo>
                    <a:pt x="3638" y="4070"/>
                  </a:lnTo>
                  <a:lnTo>
                    <a:pt x="3819" y="4570"/>
                  </a:lnTo>
                  <a:lnTo>
                    <a:pt x="3979" y="5070"/>
                  </a:lnTo>
                  <a:lnTo>
                    <a:pt x="4661" y="7320"/>
                  </a:lnTo>
                  <a:lnTo>
                    <a:pt x="4956" y="8321"/>
                  </a:lnTo>
                  <a:lnTo>
                    <a:pt x="5206" y="9253"/>
                  </a:lnTo>
                  <a:lnTo>
                    <a:pt x="5365" y="8889"/>
                  </a:lnTo>
                  <a:lnTo>
                    <a:pt x="5502" y="8525"/>
                  </a:lnTo>
                  <a:lnTo>
                    <a:pt x="5638" y="8161"/>
                  </a:lnTo>
                  <a:lnTo>
                    <a:pt x="5729" y="7820"/>
                  </a:lnTo>
                  <a:lnTo>
                    <a:pt x="5911" y="7116"/>
                  </a:lnTo>
                  <a:lnTo>
                    <a:pt x="6002" y="6479"/>
                  </a:lnTo>
                  <a:lnTo>
                    <a:pt x="6070" y="5843"/>
                  </a:lnTo>
                  <a:lnTo>
                    <a:pt x="6070" y="5229"/>
                  </a:lnTo>
                  <a:lnTo>
                    <a:pt x="6047" y="4661"/>
                  </a:lnTo>
                  <a:lnTo>
                    <a:pt x="5956" y="4115"/>
                  </a:lnTo>
                  <a:lnTo>
                    <a:pt x="5865" y="3592"/>
                  </a:lnTo>
                  <a:lnTo>
                    <a:pt x="5729" y="3115"/>
                  </a:lnTo>
                  <a:lnTo>
                    <a:pt x="5547" y="2683"/>
                  </a:lnTo>
                  <a:lnTo>
                    <a:pt x="5365" y="2274"/>
                  </a:lnTo>
                  <a:lnTo>
                    <a:pt x="5183" y="1887"/>
                  </a:lnTo>
                  <a:lnTo>
                    <a:pt x="4979" y="1546"/>
                  </a:lnTo>
                  <a:lnTo>
                    <a:pt x="4751" y="1251"/>
                  </a:lnTo>
                  <a:lnTo>
                    <a:pt x="4547" y="1001"/>
                  </a:lnTo>
                  <a:lnTo>
                    <a:pt x="4320" y="773"/>
                  </a:lnTo>
                  <a:lnTo>
                    <a:pt x="4024" y="569"/>
                  </a:lnTo>
                  <a:lnTo>
                    <a:pt x="3706" y="410"/>
                  </a:lnTo>
                  <a:lnTo>
                    <a:pt x="3365" y="250"/>
                  </a:lnTo>
                  <a:lnTo>
                    <a:pt x="2978" y="137"/>
                  </a:lnTo>
                  <a:lnTo>
                    <a:pt x="2592" y="69"/>
                  </a:lnTo>
                  <a:lnTo>
                    <a:pt x="21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8537;p116">
              <a:extLst>
                <a:ext uri="{FF2B5EF4-FFF2-40B4-BE49-F238E27FC236}">
                  <a16:creationId xmlns:a16="http://schemas.microsoft.com/office/drawing/2014/main" id="{93009E40-36F3-4F0B-8D67-4DDFAD555143}"/>
                </a:ext>
              </a:extLst>
            </p:cNvPr>
            <p:cNvSpPr/>
            <p:nvPr/>
          </p:nvSpPr>
          <p:spPr>
            <a:xfrm>
              <a:off x="1986550" y="694475"/>
              <a:ext cx="151750" cy="231325"/>
            </a:xfrm>
            <a:custGeom>
              <a:avLst/>
              <a:gdLst/>
              <a:ahLst/>
              <a:cxnLst/>
              <a:rect l="l" t="t" r="r" b="b"/>
              <a:pathLst>
                <a:path w="6070" h="9253" fill="none" extrusionOk="0">
                  <a:moveTo>
                    <a:pt x="1728" y="0"/>
                  </a:moveTo>
                  <a:lnTo>
                    <a:pt x="1728" y="0"/>
                  </a:lnTo>
                  <a:lnTo>
                    <a:pt x="1296" y="0"/>
                  </a:lnTo>
                  <a:lnTo>
                    <a:pt x="864" y="69"/>
                  </a:lnTo>
                  <a:lnTo>
                    <a:pt x="432" y="159"/>
                  </a:lnTo>
                  <a:lnTo>
                    <a:pt x="0" y="296"/>
                  </a:lnTo>
                  <a:lnTo>
                    <a:pt x="0" y="296"/>
                  </a:lnTo>
                  <a:lnTo>
                    <a:pt x="478" y="546"/>
                  </a:lnTo>
                  <a:lnTo>
                    <a:pt x="955" y="841"/>
                  </a:lnTo>
                  <a:lnTo>
                    <a:pt x="1410" y="1160"/>
                  </a:lnTo>
                  <a:lnTo>
                    <a:pt x="1842" y="1523"/>
                  </a:lnTo>
                  <a:lnTo>
                    <a:pt x="1842" y="1523"/>
                  </a:lnTo>
                  <a:lnTo>
                    <a:pt x="2205" y="1910"/>
                  </a:lnTo>
                  <a:lnTo>
                    <a:pt x="2546" y="2296"/>
                  </a:lnTo>
                  <a:lnTo>
                    <a:pt x="2865" y="2706"/>
                  </a:lnTo>
                  <a:lnTo>
                    <a:pt x="3160" y="3137"/>
                  </a:lnTo>
                  <a:lnTo>
                    <a:pt x="3410" y="3592"/>
                  </a:lnTo>
                  <a:lnTo>
                    <a:pt x="3638" y="4070"/>
                  </a:lnTo>
                  <a:lnTo>
                    <a:pt x="3819" y="4570"/>
                  </a:lnTo>
                  <a:lnTo>
                    <a:pt x="3979" y="5070"/>
                  </a:lnTo>
                  <a:lnTo>
                    <a:pt x="3979" y="5070"/>
                  </a:lnTo>
                  <a:lnTo>
                    <a:pt x="4661" y="7320"/>
                  </a:lnTo>
                  <a:lnTo>
                    <a:pt x="4956" y="8321"/>
                  </a:lnTo>
                  <a:lnTo>
                    <a:pt x="5206" y="9253"/>
                  </a:lnTo>
                  <a:lnTo>
                    <a:pt x="5206" y="9253"/>
                  </a:lnTo>
                  <a:lnTo>
                    <a:pt x="5365" y="8889"/>
                  </a:lnTo>
                  <a:lnTo>
                    <a:pt x="5502" y="8525"/>
                  </a:lnTo>
                  <a:lnTo>
                    <a:pt x="5638" y="8161"/>
                  </a:lnTo>
                  <a:lnTo>
                    <a:pt x="5729" y="7820"/>
                  </a:lnTo>
                  <a:lnTo>
                    <a:pt x="5911" y="7116"/>
                  </a:lnTo>
                  <a:lnTo>
                    <a:pt x="6002" y="6479"/>
                  </a:lnTo>
                  <a:lnTo>
                    <a:pt x="6070" y="5843"/>
                  </a:lnTo>
                  <a:lnTo>
                    <a:pt x="6070" y="5229"/>
                  </a:lnTo>
                  <a:lnTo>
                    <a:pt x="6047" y="4661"/>
                  </a:lnTo>
                  <a:lnTo>
                    <a:pt x="5956" y="4115"/>
                  </a:lnTo>
                  <a:lnTo>
                    <a:pt x="5865" y="3592"/>
                  </a:lnTo>
                  <a:lnTo>
                    <a:pt x="5729" y="3115"/>
                  </a:lnTo>
                  <a:lnTo>
                    <a:pt x="5547" y="2683"/>
                  </a:lnTo>
                  <a:lnTo>
                    <a:pt x="5365" y="2274"/>
                  </a:lnTo>
                  <a:lnTo>
                    <a:pt x="5183" y="1887"/>
                  </a:lnTo>
                  <a:lnTo>
                    <a:pt x="4979" y="1546"/>
                  </a:lnTo>
                  <a:lnTo>
                    <a:pt x="4751" y="1251"/>
                  </a:lnTo>
                  <a:lnTo>
                    <a:pt x="4547" y="1001"/>
                  </a:lnTo>
                  <a:lnTo>
                    <a:pt x="4547" y="1001"/>
                  </a:lnTo>
                  <a:lnTo>
                    <a:pt x="4320" y="773"/>
                  </a:lnTo>
                  <a:lnTo>
                    <a:pt x="4024" y="569"/>
                  </a:lnTo>
                  <a:lnTo>
                    <a:pt x="3706" y="410"/>
                  </a:lnTo>
                  <a:lnTo>
                    <a:pt x="3365" y="250"/>
                  </a:lnTo>
                  <a:lnTo>
                    <a:pt x="2978" y="137"/>
                  </a:lnTo>
                  <a:lnTo>
                    <a:pt x="2592" y="69"/>
                  </a:lnTo>
                  <a:lnTo>
                    <a:pt x="2160" y="0"/>
                  </a:lnTo>
                  <a:lnTo>
                    <a:pt x="1728"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8538;p116">
              <a:extLst>
                <a:ext uri="{FF2B5EF4-FFF2-40B4-BE49-F238E27FC236}">
                  <a16:creationId xmlns:a16="http://schemas.microsoft.com/office/drawing/2014/main" id="{6A890533-0A4B-771A-C998-BB9B33CDA999}"/>
                </a:ext>
              </a:extLst>
            </p:cNvPr>
            <p:cNvSpPr/>
            <p:nvPr/>
          </p:nvSpPr>
          <p:spPr>
            <a:xfrm>
              <a:off x="1929150" y="701850"/>
              <a:ext cx="187575" cy="242700"/>
            </a:xfrm>
            <a:custGeom>
              <a:avLst/>
              <a:gdLst/>
              <a:ahLst/>
              <a:cxnLst/>
              <a:rect l="l" t="t" r="r" b="b"/>
              <a:pathLst>
                <a:path w="7503" h="9708" extrusionOk="0">
                  <a:moveTo>
                    <a:pt x="2296" y="1"/>
                  </a:moveTo>
                  <a:lnTo>
                    <a:pt x="2024" y="115"/>
                  </a:lnTo>
                  <a:lnTo>
                    <a:pt x="1751" y="228"/>
                  </a:lnTo>
                  <a:lnTo>
                    <a:pt x="1478" y="387"/>
                  </a:lnTo>
                  <a:lnTo>
                    <a:pt x="1228" y="569"/>
                  </a:lnTo>
                  <a:lnTo>
                    <a:pt x="978" y="751"/>
                  </a:lnTo>
                  <a:lnTo>
                    <a:pt x="751" y="978"/>
                  </a:lnTo>
                  <a:lnTo>
                    <a:pt x="523" y="1206"/>
                  </a:lnTo>
                  <a:lnTo>
                    <a:pt x="319" y="1479"/>
                  </a:lnTo>
                  <a:lnTo>
                    <a:pt x="205" y="1819"/>
                  </a:lnTo>
                  <a:lnTo>
                    <a:pt x="114" y="2183"/>
                  </a:lnTo>
                  <a:lnTo>
                    <a:pt x="46" y="2524"/>
                  </a:lnTo>
                  <a:lnTo>
                    <a:pt x="23" y="2888"/>
                  </a:lnTo>
                  <a:lnTo>
                    <a:pt x="0" y="3252"/>
                  </a:lnTo>
                  <a:lnTo>
                    <a:pt x="0" y="3615"/>
                  </a:lnTo>
                  <a:lnTo>
                    <a:pt x="23" y="3956"/>
                  </a:lnTo>
                  <a:lnTo>
                    <a:pt x="91" y="4320"/>
                  </a:lnTo>
                  <a:lnTo>
                    <a:pt x="159" y="4661"/>
                  </a:lnTo>
                  <a:lnTo>
                    <a:pt x="250" y="5025"/>
                  </a:lnTo>
                  <a:lnTo>
                    <a:pt x="364" y="5366"/>
                  </a:lnTo>
                  <a:lnTo>
                    <a:pt x="500" y="5707"/>
                  </a:lnTo>
                  <a:lnTo>
                    <a:pt x="660" y="6025"/>
                  </a:lnTo>
                  <a:lnTo>
                    <a:pt x="841" y="6343"/>
                  </a:lnTo>
                  <a:lnTo>
                    <a:pt x="1023" y="6662"/>
                  </a:lnTo>
                  <a:lnTo>
                    <a:pt x="1251" y="6980"/>
                  </a:lnTo>
                  <a:lnTo>
                    <a:pt x="1478" y="7275"/>
                  </a:lnTo>
                  <a:lnTo>
                    <a:pt x="1728" y="7548"/>
                  </a:lnTo>
                  <a:lnTo>
                    <a:pt x="1978" y="7821"/>
                  </a:lnTo>
                  <a:lnTo>
                    <a:pt x="2251" y="8071"/>
                  </a:lnTo>
                  <a:lnTo>
                    <a:pt x="2546" y="8321"/>
                  </a:lnTo>
                  <a:lnTo>
                    <a:pt x="2865" y="8548"/>
                  </a:lnTo>
                  <a:lnTo>
                    <a:pt x="3183" y="8753"/>
                  </a:lnTo>
                  <a:lnTo>
                    <a:pt x="3524" y="8935"/>
                  </a:lnTo>
                  <a:lnTo>
                    <a:pt x="3865" y="9117"/>
                  </a:lnTo>
                  <a:lnTo>
                    <a:pt x="4229" y="9253"/>
                  </a:lnTo>
                  <a:lnTo>
                    <a:pt x="4592" y="9389"/>
                  </a:lnTo>
                  <a:lnTo>
                    <a:pt x="4979" y="9503"/>
                  </a:lnTo>
                  <a:lnTo>
                    <a:pt x="5388" y="9594"/>
                  </a:lnTo>
                  <a:lnTo>
                    <a:pt x="5797" y="9662"/>
                  </a:lnTo>
                  <a:lnTo>
                    <a:pt x="6206" y="9685"/>
                  </a:lnTo>
                  <a:lnTo>
                    <a:pt x="6638" y="9708"/>
                  </a:lnTo>
                  <a:lnTo>
                    <a:pt x="7161" y="9685"/>
                  </a:lnTo>
                  <a:lnTo>
                    <a:pt x="7502" y="8958"/>
                  </a:lnTo>
                  <a:lnTo>
                    <a:pt x="7252" y="8026"/>
                  </a:lnTo>
                  <a:lnTo>
                    <a:pt x="6957" y="7025"/>
                  </a:lnTo>
                  <a:lnTo>
                    <a:pt x="6275" y="4775"/>
                  </a:lnTo>
                  <a:lnTo>
                    <a:pt x="6115" y="4275"/>
                  </a:lnTo>
                  <a:lnTo>
                    <a:pt x="5934" y="3775"/>
                  </a:lnTo>
                  <a:lnTo>
                    <a:pt x="5706" y="3297"/>
                  </a:lnTo>
                  <a:lnTo>
                    <a:pt x="5456" y="2842"/>
                  </a:lnTo>
                  <a:lnTo>
                    <a:pt x="5161" y="2411"/>
                  </a:lnTo>
                  <a:lnTo>
                    <a:pt x="4842" y="2001"/>
                  </a:lnTo>
                  <a:lnTo>
                    <a:pt x="4501" y="1615"/>
                  </a:lnTo>
                  <a:lnTo>
                    <a:pt x="4138" y="1228"/>
                  </a:lnTo>
                  <a:lnTo>
                    <a:pt x="3706" y="865"/>
                  </a:lnTo>
                  <a:lnTo>
                    <a:pt x="3251" y="546"/>
                  </a:lnTo>
                  <a:lnTo>
                    <a:pt x="2774" y="251"/>
                  </a:lnTo>
                  <a:lnTo>
                    <a:pt x="2296" y="1"/>
                  </a:lnTo>
                  <a:close/>
                </a:path>
              </a:pathLst>
            </a:custGeom>
            <a:solidFill>
              <a:srgbClr val="7C4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8539;p116">
              <a:extLst>
                <a:ext uri="{FF2B5EF4-FFF2-40B4-BE49-F238E27FC236}">
                  <a16:creationId xmlns:a16="http://schemas.microsoft.com/office/drawing/2014/main" id="{D5053C35-860B-408B-9621-154D7D852A0E}"/>
                </a:ext>
              </a:extLst>
            </p:cNvPr>
            <p:cNvSpPr/>
            <p:nvPr/>
          </p:nvSpPr>
          <p:spPr>
            <a:xfrm>
              <a:off x="1929150" y="701850"/>
              <a:ext cx="187575" cy="242700"/>
            </a:xfrm>
            <a:custGeom>
              <a:avLst/>
              <a:gdLst/>
              <a:ahLst/>
              <a:cxnLst/>
              <a:rect l="l" t="t" r="r" b="b"/>
              <a:pathLst>
                <a:path w="7503" h="9708" fill="none" extrusionOk="0">
                  <a:moveTo>
                    <a:pt x="2296" y="1"/>
                  </a:moveTo>
                  <a:lnTo>
                    <a:pt x="2296" y="1"/>
                  </a:lnTo>
                  <a:lnTo>
                    <a:pt x="2024" y="115"/>
                  </a:lnTo>
                  <a:lnTo>
                    <a:pt x="1751" y="228"/>
                  </a:lnTo>
                  <a:lnTo>
                    <a:pt x="1478" y="387"/>
                  </a:lnTo>
                  <a:lnTo>
                    <a:pt x="1228" y="569"/>
                  </a:lnTo>
                  <a:lnTo>
                    <a:pt x="978" y="751"/>
                  </a:lnTo>
                  <a:lnTo>
                    <a:pt x="751" y="978"/>
                  </a:lnTo>
                  <a:lnTo>
                    <a:pt x="523" y="1206"/>
                  </a:lnTo>
                  <a:lnTo>
                    <a:pt x="319" y="1479"/>
                  </a:lnTo>
                  <a:lnTo>
                    <a:pt x="319" y="1479"/>
                  </a:lnTo>
                  <a:lnTo>
                    <a:pt x="205" y="1819"/>
                  </a:lnTo>
                  <a:lnTo>
                    <a:pt x="114" y="2183"/>
                  </a:lnTo>
                  <a:lnTo>
                    <a:pt x="46" y="2524"/>
                  </a:lnTo>
                  <a:lnTo>
                    <a:pt x="23" y="2888"/>
                  </a:lnTo>
                  <a:lnTo>
                    <a:pt x="0" y="3252"/>
                  </a:lnTo>
                  <a:lnTo>
                    <a:pt x="0" y="3615"/>
                  </a:lnTo>
                  <a:lnTo>
                    <a:pt x="23" y="3956"/>
                  </a:lnTo>
                  <a:lnTo>
                    <a:pt x="91" y="4320"/>
                  </a:lnTo>
                  <a:lnTo>
                    <a:pt x="159" y="4661"/>
                  </a:lnTo>
                  <a:lnTo>
                    <a:pt x="250" y="5025"/>
                  </a:lnTo>
                  <a:lnTo>
                    <a:pt x="364" y="5366"/>
                  </a:lnTo>
                  <a:lnTo>
                    <a:pt x="500" y="5707"/>
                  </a:lnTo>
                  <a:lnTo>
                    <a:pt x="660" y="6025"/>
                  </a:lnTo>
                  <a:lnTo>
                    <a:pt x="841" y="6343"/>
                  </a:lnTo>
                  <a:lnTo>
                    <a:pt x="1023" y="6662"/>
                  </a:lnTo>
                  <a:lnTo>
                    <a:pt x="1251" y="6980"/>
                  </a:lnTo>
                  <a:lnTo>
                    <a:pt x="1478" y="7275"/>
                  </a:lnTo>
                  <a:lnTo>
                    <a:pt x="1728" y="7548"/>
                  </a:lnTo>
                  <a:lnTo>
                    <a:pt x="1978" y="7821"/>
                  </a:lnTo>
                  <a:lnTo>
                    <a:pt x="2251" y="8071"/>
                  </a:lnTo>
                  <a:lnTo>
                    <a:pt x="2546" y="8321"/>
                  </a:lnTo>
                  <a:lnTo>
                    <a:pt x="2865" y="8548"/>
                  </a:lnTo>
                  <a:lnTo>
                    <a:pt x="3183" y="8753"/>
                  </a:lnTo>
                  <a:lnTo>
                    <a:pt x="3524" y="8935"/>
                  </a:lnTo>
                  <a:lnTo>
                    <a:pt x="3865" y="9117"/>
                  </a:lnTo>
                  <a:lnTo>
                    <a:pt x="4229" y="9253"/>
                  </a:lnTo>
                  <a:lnTo>
                    <a:pt x="4592" y="9389"/>
                  </a:lnTo>
                  <a:lnTo>
                    <a:pt x="4979" y="9503"/>
                  </a:lnTo>
                  <a:lnTo>
                    <a:pt x="5388" y="9594"/>
                  </a:lnTo>
                  <a:lnTo>
                    <a:pt x="5797" y="9662"/>
                  </a:lnTo>
                  <a:lnTo>
                    <a:pt x="6206" y="9685"/>
                  </a:lnTo>
                  <a:lnTo>
                    <a:pt x="6638" y="9708"/>
                  </a:lnTo>
                  <a:lnTo>
                    <a:pt x="6638" y="9708"/>
                  </a:lnTo>
                  <a:lnTo>
                    <a:pt x="7161" y="9685"/>
                  </a:lnTo>
                  <a:lnTo>
                    <a:pt x="7161" y="9685"/>
                  </a:lnTo>
                  <a:lnTo>
                    <a:pt x="7502" y="8958"/>
                  </a:lnTo>
                  <a:lnTo>
                    <a:pt x="7502" y="8958"/>
                  </a:lnTo>
                  <a:lnTo>
                    <a:pt x="7252" y="8026"/>
                  </a:lnTo>
                  <a:lnTo>
                    <a:pt x="6957" y="7025"/>
                  </a:lnTo>
                  <a:lnTo>
                    <a:pt x="6275" y="4775"/>
                  </a:lnTo>
                  <a:lnTo>
                    <a:pt x="6275" y="4775"/>
                  </a:lnTo>
                  <a:lnTo>
                    <a:pt x="6115" y="4275"/>
                  </a:lnTo>
                  <a:lnTo>
                    <a:pt x="5934" y="3775"/>
                  </a:lnTo>
                  <a:lnTo>
                    <a:pt x="5706" y="3297"/>
                  </a:lnTo>
                  <a:lnTo>
                    <a:pt x="5456" y="2842"/>
                  </a:lnTo>
                  <a:lnTo>
                    <a:pt x="5161" y="2411"/>
                  </a:lnTo>
                  <a:lnTo>
                    <a:pt x="4842" y="2001"/>
                  </a:lnTo>
                  <a:lnTo>
                    <a:pt x="4501" y="1615"/>
                  </a:lnTo>
                  <a:lnTo>
                    <a:pt x="4138" y="1228"/>
                  </a:lnTo>
                  <a:lnTo>
                    <a:pt x="4138" y="1228"/>
                  </a:lnTo>
                  <a:lnTo>
                    <a:pt x="3706" y="865"/>
                  </a:lnTo>
                  <a:lnTo>
                    <a:pt x="3251" y="546"/>
                  </a:lnTo>
                  <a:lnTo>
                    <a:pt x="2774" y="251"/>
                  </a:lnTo>
                  <a:lnTo>
                    <a:pt x="229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8540;p116">
              <a:extLst>
                <a:ext uri="{FF2B5EF4-FFF2-40B4-BE49-F238E27FC236}">
                  <a16:creationId xmlns:a16="http://schemas.microsoft.com/office/drawing/2014/main" id="{0CE23A53-57FE-3BAA-8744-5588D87B6CD6}"/>
                </a:ext>
              </a:extLst>
            </p:cNvPr>
            <p:cNvSpPr/>
            <p:nvPr/>
          </p:nvSpPr>
          <p:spPr>
            <a:xfrm>
              <a:off x="1686475" y="658100"/>
              <a:ext cx="412625" cy="239850"/>
            </a:xfrm>
            <a:custGeom>
              <a:avLst/>
              <a:gdLst/>
              <a:ahLst/>
              <a:cxnLst/>
              <a:rect l="l" t="t" r="r" b="b"/>
              <a:pathLst>
                <a:path w="16505" h="9594" extrusionOk="0">
                  <a:moveTo>
                    <a:pt x="8707" y="0"/>
                  </a:moveTo>
                  <a:lnTo>
                    <a:pt x="8343" y="23"/>
                  </a:lnTo>
                  <a:lnTo>
                    <a:pt x="8002" y="46"/>
                  </a:lnTo>
                  <a:lnTo>
                    <a:pt x="7661" y="91"/>
                  </a:lnTo>
                  <a:lnTo>
                    <a:pt x="7320" y="137"/>
                  </a:lnTo>
                  <a:lnTo>
                    <a:pt x="7002" y="205"/>
                  </a:lnTo>
                  <a:lnTo>
                    <a:pt x="6661" y="296"/>
                  </a:lnTo>
                  <a:lnTo>
                    <a:pt x="6343" y="387"/>
                  </a:lnTo>
                  <a:lnTo>
                    <a:pt x="6047" y="501"/>
                  </a:lnTo>
                  <a:lnTo>
                    <a:pt x="5729" y="614"/>
                  </a:lnTo>
                  <a:lnTo>
                    <a:pt x="5138" y="887"/>
                  </a:lnTo>
                  <a:lnTo>
                    <a:pt x="4593" y="1205"/>
                  </a:lnTo>
                  <a:lnTo>
                    <a:pt x="4047" y="1569"/>
                  </a:lnTo>
                  <a:lnTo>
                    <a:pt x="3547" y="1978"/>
                  </a:lnTo>
                  <a:lnTo>
                    <a:pt x="3092" y="2387"/>
                  </a:lnTo>
                  <a:lnTo>
                    <a:pt x="2637" y="2865"/>
                  </a:lnTo>
                  <a:lnTo>
                    <a:pt x="2228" y="3342"/>
                  </a:lnTo>
                  <a:lnTo>
                    <a:pt x="1865" y="3865"/>
                  </a:lnTo>
                  <a:lnTo>
                    <a:pt x="1501" y="4388"/>
                  </a:lnTo>
                  <a:lnTo>
                    <a:pt x="1205" y="4956"/>
                  </a:lnTo>
                  <a:lnTo>
                    <a:pt x="933" y="5525"/>
                  </a:lnTo>
                  <a:lnTo>
                    <a:pt x="682" y="6093"/>
                  </a:lnTo>
                  <a:lnTo>
                    <a:pt x="478" y="6684"/>
                  </a:lnTo>
                  <a:lnTo>
                    <a:pt x="296" y="7275"/>
                  </a:lnTo>
                  <a:lnTo>
                    <a:pt x="182" y="7843"/>
                  </a:lnTo>
                  <a:lnTo>
                    <a:pt x="91" y="8434"/>
                  </a:lnTo>
                  <a:lnTo>
                    <a:pt x="23" y="9025"/>
                  </a:lnTo>
                  <a:lnTo>
                    <a:pt x="1" y="9594"/>
                  </a:lnTo>
                  <a:lnTo>
                    <a:pt x="69" y="9389"/>
                  </a:lnTo>
                  <a:lnTo>
                    <a:pt x="137" y="9184"/>
                  </a:lnTo>
                  <a:lnTo>
                    <a:pt x="205" y="9003"/>
                  </a:lnTo>
                  <a:lnTo>
                    <a:pt x="319" y="8821"/>
                  </a:lnTo>
                  <a:lnTo>
                    <a:pt x="455" y="8639"/>
                  </a:lnTo>
                  <a:lnTo>
                    <a:pt x="592" y="8480"/>
                  </a:lnTo>
                  <a:lnTo>
                    <a:pt x="751" y="8321"/>
                  </a:lnTo>
                  <a:lnTo>
                    <a:pt x="933" y="8184"/>
                  </a:lnTo>
                  <a:lnTo>
                    <a:pt x="1114" y="8048"/>
                  </a:lnTo>
                  <a:lnTo>
                    <a:pt x="1319" y="7911"/>
                  </a:lnTo>
                  <a:lnTo>
                    <a:pt x="1774" y="7684"/>
                  </a:lnTo>
                  <a:lnTo>
                    <a:pt x="2297" y="7480"/>
                  </a:lnTo>
                  <a:lnTo>
                    <a:pt x="2842" y="7298"/>
                  </a:lnTo>
                  <a:lnTo>
                    <a:pt x="3433" y="7139"/>
                  </a:lnTo>
                  <a:lnTo>
                    <a:pt x="4070" y="6979"/>
                  </a:lnTo>
                  <a:lnTo>
                    <a:pt x="4729" y="6866"/>
                  </a:lnTo>
                  <a:lnTo>
                    <a:pt x="5411" y="6752"/>
                  </a:lnTo>
                  <a:lnTo>
                    <a:pt x="6843" y="6570"/>
                  </a:lnTo>
                  <a:lnTo>
                    <a:pt x="8321" y="6388"/>
                  </a:lnTo>
                  <a:lnTo>
                    <a:pt x="9798" y="6229"/>
                  </a:lnTo>
                  <a:lnTo>
                    <a:pt x="11230" y="6025"/>
                  </a:lnTo>
                  <a:lnTo>
                    <a:pt x="11912" y="5911"/>
                  </a:lnTo>
                  <a:lnTo>
                    <a:pt x="12572" y="5797"/>
                  </a:lnTo>
                  <a:lnTo>
                    <a:pt x="13185" y="5661"/>
                  </a:lnTo>
                  <a:lnTo>
                    <a:pt x="13776" y="5502"/>
                  </a:lnTo>
                  <a:lnTo>
                    <a:pt x="14322" y="5320"/>
                  </a:lnTo>
                  <a:lnTo>
                    <a:pt x="14822" y="5115"/>
                  </a:lnTo>
                  <a:lnTo>
                    <a:pt x="15254" y="4865"/>
                  </a:lnTo>
                  <a:lnTo>
                    <a:pt x="15459" y="4752"/>
                  </a:lnTo>
                  <a:lnTo>
                    <a:pt x="15663" y="4615"/>
                  </a:lnTo>
                  <a:lnTo>
                    <a:pt x="15822" y="4456"/>
                  </a:lnTo>
                  <a:lnTo>
                    <a:pt x="15982" y="4320"/>
                  </a:lnTo>
                  <a:lnTo>
                    <a:pt x="16118" y="4138"/>
                  </a:lnTo>
                  <a:lnTo>
                    <a:pt x="16232" y="3979"/>
                  </a:lnTo>
                  <a:lnTo>
                    <a:pt x="16323" y="3797"/>
                  </a:lnTo>
                  <a:lnTo>
                    <a:pt x="16413" y="3615"/>
                  </a:lnTo>
                  <a:lnTo>
                    <a:pt x="16482" y="3410"/>
                  </a:lnTo>
                  <a:lnTo>
                    <a:pt x="16504" y="3183"/>
                  </a:lnTo>
                  <a:lnTo>
                    <a:pt x="16050" y="2842"/>
                  </a:lnTo>
                  <a:lnTo>
                    <a:pt x="15618" y="2501"/>
                  </a:lnTo>
                  <a:lnTo>
                    <a:pt x="15163" y="2206"/>
                  </a:lnTo>
                  <a:lnTo>
                    <a:pt x="14731" y="1910"/>
                  </a:lnTo>
                  <a:lnTo>
                    <a:pt x="14277" y="1660"/>
                  </a:lnTo>
                  <a:lnTo>
                    <a:pt x="13845" y="1410"/>
                  </a:lnTo>
                  <a:lnTo>
                    <a:pt x="13413" y="1183"/>
                  </a:lnTo>
                  <a:lnTo>
                    <a:pt x="13004" y="1001"/>
                  </a:lnTo>
                  <a:lnTo>
                    <a:pt x="12594" y="819"/>
                  </a:lnTo>
                  <a:lnTo>
                    <a:pt x="12162" y="637"/>
                  </a:lnTo>
                  <a:lnTo>
                    <a:pt x="11776" y="501"/>
                  </a:lnTo>
                  <a:lnTo>
                    <a:pt x="11367" y="387"/>
                  </a:lnTo>
                  <a:lnTo>
                    <a:pt x="10958" y="273"/>
                  </a:lnTo>
                  <a:lnTo>
                    <a:pt x="10571" y="182"/>
                  </a:lnTo>
                  <a:lnTo>
                    <a:pt x="10185" y="114"/>
                  </a:lnTo>
                  <a:lnTo>
                    <a:pt x="9821" y="69"/>
                  </a:lnTo>
                  <a:lnTo>
                    <a:pt x="9435" y="23"/>
                  </a:lnTo>
                  <a:lnTo>
                    <a:pt x="90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8541;p116">
              <a:extLst>
                <a:ext uri="{FF2B5EF4-FFF2-40B4-BE49-F238E27FC236}">
                  <a16:creationId xmlns:a16="http://schemas.microsoft.com/office/drawing/2014/main" id="{0F329868-84FF-2F57-8886-7560CCE0BA59}"/>
                </a:ext>
              </a:extLst>
            </p:cNvPr>
            <p:cNvSpPr/>
            <p:nvPr/>
          </p:nvSpPr>
          <p:spPr>
            <a:xfrm>
              <a:off x="1873450" y="947950"/>
              <a:ext cx="30150" cy="43200"/>
            </a:xfrm>
            <a:custGeom>
              <a:avLst/>
              <a:gdLst/>
              <a:ahLst/>
              <a:cxnLst/>
              <a:rect l="l" t="t" r="r" b="b"/>
              <a:pathLst>
                <a:path w="1206" h="1728" extrusionOk="0">
                  <a:moveTo>
                    <a:pt x="410" y="0"/>
                  </a:moveTo>
                  <a:lnTo>
                    <a:pt x="296" y="23"/>
                  </a:lnTo>
                  <a:lnTo>
                    <a:pt x="205" y="91"/>
                  </a:lnTo>
                  <a:lnTo>
                    <a:pt x="114" y="182"/>
                  </a:lnTo>
                  <a:lnTo>
                    <a:pt x="69" y="296"/>
                  </a:lnTo>
                  <a:lnTo>
                    <a:pt x="23" y="432"/>
                  </a:lnTo>
                  <a:lnTo>
                    <a:pt x="1" y="591"/>
                  </a:lnTo>
                  <a:lnTo>
                    <a:pt x="1" y="750"/>
                  </a:lnTo>
                  <a:lnTo>
                    <a:pt x="23" y="909"/>
                  </a:lnTo>
                  <a:lnTo>
                    <a:pt x="69" y="1091"/>
                  </a:lnTo>
                  <a:lnTo>
                    <a:pt x="160" y="1250"/>
                  </a:lnTo>
                  <a:lnTo>
                    <a:pt x="228" y="1387"/>
                  </a:lnTo>
                  <a:lnTo>
                    <a:pt x="342" y="1523"/>
                  </a:lnTo>
                  <a:lnTo>
                    <a:pt x="432" y="1614"/>
                  </a:lnTo>
                  <a:lnTo>
                    <a:pt x="546" y="1682"/>
                  </a:lnTo>
                  <a:lnTo>
                    <a:pt x="660" y="1728"/>
                  </a:lnTo>
                  <a:lnTo>
                    <a:pt x="796" y="1728"/>
                  </a:lnTo>
                  <a:lnTo>
                    <a:pt x="887" y="1705"/>
                  </a:lnTo>
                  <a:lnTo>
                    <a:pt x="1001" y="1637"/>
                  </a:lnTo>
                  <a:lnTo>
                    <a:pt x="1069" y="1546"/>
                  </a:lnTo>
                  <a:lnTo>
                    <a:pt x="1137" y="1432"/>
                  </a:lnTo>
                  <a:lnTo>
                    <a:pt x="1183" y="1296"/>
                  </a:lnTo>
                  <a:lnTo>
                    <a:pt x="1205" y="1137"/>
                  </a:lnTo>
                  <a:lnTo>
                    <a:pt x="1183" y="978"/>
                  </a:lnTo>
                  <a:lnTo>
                    <a:pt x="1160" y="819"/>
                  </a:lnTo>
                  <a:lnTo>
                    <a:pt x="1114" y="637"/>
                  </a:lnTo>
                  <a:lnTo>
                    <a:pt x="1046" y="478"/>
                  </a:lnTo>
                  <a:lnTo>
                    <a:pt x="955" y="318"/>
                  </a:lnTo>
                  <a:lnTo>
                    <a:pt x="864" y="205"/>
                  </a:lnTo>
                  <a:lnTo>
                    <a:pt x="751" y="114"/>
                  </a:lnTo>
                  <a:lnTo>
                    <a:pt x="637" y="46"/>
                  </a:lnTo>
                  <a:lnTo>
                    <a:pt x="52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8542;p116">
              <a:extLst>
                <a:ext uri="{FF2B5EF4-FFF2-40B4-BE49-F238E27FC236}">
                  <a16:creationId xmlns:a16="http://schemas.microsoft.com/office/drawing/2014/main" id="{FC7142B2-8114-EAF3-1225-A31E9B35CC86}"/>
                </a:ext>
              </a:extLst>
            </p:cNvPr>
            <p:cNvSpPr/>
            <p:nvPr/>
          </p:nvSpPr>
          <p:spPr>
            <a:xfrm>
              <a:off x="1732500" y="991700"/>
              <a:ext cx="30150" cy="43225"/>
            </a:xfrm>
            <a:custGeom>
              <a:avLst/>
              <a:gdLst/>
              <a:ahLst/>
              <a:cxnLst/>
              <a:rect l="l" t="t" r="r" b="b"/>
              <a:pathLst>
                <a:path w="1206" h="1729" extrusionOk="0">
                  <a:moveTo>
                    <a:pt x="410" y="1"/>
                  </a:moveTo>
                  <a:lnTo>
                    <a:pt x="319" y="46"/>
                  </a:lnTo>
                  <a:lnTo>
                    <a:pt x="205" y="91"/>
                  </a:lnTo>
                  <a:lnTo>
                    <a:pt x="137" y="182"/>
                  </a:lnTo>
                  <a:lnTo>
                    <a:pt x="69" y="319"/>
                  </a:lnTo>
                  <a:lnTo>
                    <a:pt x="24" y="432"/>
                  </a:lnTo>
                  <a:lnTo>
                    <a:pt x="1" y="592"/>
                  </a:lnTo>
                  <a:lnTo>
                    <a:pt x="1" y="751"/>
                  </a:lnTo>
                  <a:lnTo>
                    <a:pt x="24" y="933"/>
                  </a:lnTo>
                  <a:lnTo>
                    <a:pt x="92" y="1092"/>
                  </a:lnTo>
                  <a:lnTo>
                    <a:pt x="160" y="1274"/>
                  </a:lnTo>
                  <a:lnTo>
                    <a:pt x="251" y="1410"/>
                  </a:lnTo>
                  <a:lnTo>
                    <a:pt x="342" y="1524"/>
                  </a:lnTo>
                  <a:lnTo>
                    <a:pt x="456" y="1615"/>
                  </a:lnTo>
                  <a:lnTo>
                    <a:pt x="569" y="1683"/>
                  </a:lnTo>
                  <a:lnTo>
                    <a:pt x="683" y="1728"/>
                  </a:lnTo>
                  <a:lnTo>
                    <a:pt x="796" y="1728"/>
                  </a:lnTo>
                  <a:lnTo>
                    <a:pt x="910" y="1706"/>
                  </a:lnTo>
                  <a:lnTo>
                    <a:pt x="1001" y="1660"/>
                  </a:lnTo>
                  <a:lnTo>
                    <a:pt x="1069" y="1569"/>
                  </a:lnTo>
                  <a:lnTo>
                    <a:pt x="1137" y="1433"/>
                  </a:lnTo>
                  <a:lnTo>
                    <a:pt x="1183" y="1319"/>
                  </a:lnTo>
                  <a:lnTo>
                    <a:pt x="1206" y="1160"/>
                  </a:lnTo>
                  <a:lnTo>
                    <a:pt x="1206" y="1001"/>
                  </a:lnTo>
                  <a:lnTo>
                    <a:pt x="1160" y="819"/>
                  </a:lnTo>
                  <a:lnTo>
                    <a:pt x="1115" y="660"/>
                  </a:lnTo>
                  <a:lnTo>
                    <a:pt x="1047" y="478"/>
                  </a:lnTo>
                  <a:lnTo>
                    <a:pt x="978" y="342"/>
                  </a:lnTo>
                  <a:lnTo>
                    <a:pt x="865" y="228"/>
                  </a:lnTo>
                  <a:lnTo>
                    <a:pt x="774" y="114"/>
                  </a:lnTo>
                  <a:lnTo>
                    <a:pt x="660" y="46"/>
                  </a:lnTo>
                  <a:lnTo>
                    <a:pt x="546" y="23"/>
                  </a:lnTo>
                  <a:lnTo>
                    <a:pt x="4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8543;p116">
              <a:extLst>
                <a:ext uri="{FF2B5EF4-FFF2-40B4-BE49-F238E27FC236}">
                  <a16:creationId xmlns:a16="http://schemas.microsoft.com/office/drawing/2014/main" id="{50028B72-9F9B-7AC8-83D8-A959A3F02F02}"/>
                </a:ext>
              </a:extLst>
            </p:cNvPr>
            <p:cNvSpPr/>
            <p:nvPr/>
          </p:nvSpPr>
          <p:spPr>
            <a:xfrm>
              <a:off x="1714325" y="991700"/>
              <a:ext cx="29000" cy="9700"/>
            </a:xfrm>
            <a:custGeom>
              <a:avLst/>
              <a:gdLst/>
              <a:ahLst/>
              <a:cxnLst/>
              <a:rect l="l" t="t" r="r" b="b"/>
              <a:pathLst>
                <a:path w="1160" h="388" extrusionOk="0">
                  <a:moveTo>
                    <a:pt x="1160" y="1"/>
                  </a:moveTo>
                  <a:lnTo>
                    <a:pt x="0" y="137"/>
                  </a:lnTo>
                  <a:lnTo>
                    <a:pt x="137" y="228"/>
                  </a:lnTo>
                  <a:lnTo>
                    <a:pt x="296" y="296"/>
                  </a:lnTo>
                  <a:lnTo>
                    <a:pt x="455" y="364"/>
                  </a:lnTo>
                  <a:lnTo>
                    <a:pt x="660" y="387"/>
                  </a:lnTo>
                  <a:lnTo>
                    <a:pt x="751" y="364"/>
                  </a:lnTo>
                  <a:lnTo>
                    <a:pt x="842" y="342"/>
                  </a:lnTo>
                  <a:lnTo>
                    <a:pt x="932" y="296"/>
                  </a:lnTo>
                  <a:lnTo>
                    <a:pt x="1023" y="228"/>
                  </a:lnTo>
                  <a:lnTo>
                    <a:pt x="1092" y="137"/>
                  </a:lnTo>
                  <a:lnTo>
                    <a:pt x="11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8544;p116">
              <a:extLst>
                <a:ext uri="{FF2B5EF4-FFF2-40B4-BE49-F238E27FC236}">
                  <a16:creationId xmlns:a16="http://schemas.microsoft.com/office/drawing/2014/main" id="{A2235DE1-7E61-8822-53F0-4C9CDCABB52A}"/>
                </a:ext>
              </a:extLst>
            </p:cNvPr>
            <p:cNvSpPr/>
            <p:nvPr/>
          </p:nvSpPr>
          <p:spPr>
            <a:xfrm>
              <a:off x="1787075" y="1001375"/>
              <a:ext cx="42075" cy="92075"/>
            </a:xfrm>
            <a:custGeom>
              <a:avLst/>
              <a:gdLst/>
              <a:ahLst/>
              <a:cxnLst/>
              <a:rect l="l" t="t" r="r" b="b"/>
              <a:pathLst>
                <a:path w="1683" h="3683" extrusionOk="0">
                  <a:moveTo>
                    <a:pt x="523" y="0"/>
                  </a:moveTo>
                  <a:lnTo>
                    <a:pt x="500" y="455"/>
                  </a:lnTo>
                  <a:lnTo>
                    <a:pt x="478" y="909"/>
                  </a:lnTo>
                  <a:lnTo>
                    <a:pt x="432" y="1387"/>
                  </a:lnTo>
                  <a:lnTo>
                    <a:pt x="364" y="1841"/>
                  </a:lnTo>
                  <a:lnTo>
                    <a:pt x="296" y="2296"/>
                  </a:lnTo>
                  <a:lnTo>
                    <a:pt x="205" y="2728"/>
                  </a:lnTo>
                  <a:lnTo>
                    <a:pt x="114" y="3183"/>
                  </a:lnTo>
                  <a:lnTo>
                    <a:pt x="0" y="3637"/>
                  </a:lnTo>
                  <a:lnTo>
                    <a:pt x="205" y="3660"/>
                  </a:lnTo>
                  <a:lnTo>
                    <a:pt x="432" y="3683"/>
                  </a:lnTo>
                  <a:lnTo>
                    <a:pt x="659" y="3683"/>
                  </a:lnTo>
                  <a:lnTo>
                    <a:pt x="864" y="3637"/>
                  </a:lnTo>
                  <a:lnTo>
                    <a:pt x="1091" y="3592"/>
                  </a:lnTo>
                  <a:lnTo>
                    <a:pt x="1296" y="3501"/>
                  </a:lnTo>
                  <a:lnTo>
                    <a:pt x="1478" y="3387"/>
                  </a:lnTo>
                  <a:lnTo>
                    <a:pt x="1682" y="3274"/>
                  </a:lnTo>
                  <a:lnTo>
                    <a:pt x="523" y="0"/>
                  </a:lnTo>
                  <a:close/>
                </a:path>
              </a:pathLst>
            </a:custGeom>
            <a:solidFill>
              <a:srgbClr val="A02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8545;p116">
              <a:extLst>
                <a:ext uri="{FF2B5EF4-FFF2-40B4-BE49-F238E27FC236}">
                  <a16:creationId xmlns:a16="http://schemas.microsoft.com/office/drawing/2014/main" id="{4E92AD8B-B481-88B7-9339-D547E2925876}"/>
                </a:ext>
              </a:extLst>
            </p:cNvPr>
            <p:cNvSpPr/>
            <p:nvPr/>
          </p:nvSpPr>
          <p:spPr>
            <a:xfrm>
              <a:off x="1842200" y="1062750"/>
              <a:ext cx="79575" cy="64800"/>
            </a:xfrm>
            <a:custGeom>
              <a:avLst/>
              <a:gdLst/>
              <a:ahLst/>
              <a:cxnLst/>
              <a:rect l="l" t="t" r="r" b="b"/>
              <a:pathLst>
                <a:path w="3183" h="2592" extrusionOk="0">
                  <a:moveTo>
                    <a:pt x="3001" y="0"/>
                  </a:moveTo>
                  <a:lnTo>
                    <a:pt x="2955" y="23"/>
                  </a:lnTo>
                  <a:lnTo>
                    <a:pt x="2910" y="68"/>
                  </a:lnTo>
                  <a:lnTo>
                    <a:pt x="2887" y="114"/>
                  </a:lnTo>
                  <a:lnTo>
                    <a:pt x="2660" y="523"/>
                  </a:lnTo>
                  <a:lnTo>
                    <a:pt x="2410" y="887"/>
                  </a:lnTo>
                  <a:lnTo>
                    <a:pt x="2092" y="1228"/>
                  </a:lnTo>
                  <a:lnTo>
                    <a:pt x="1751" y="1523"/>
                  </a:lnTo>
                  <a:lnTo>
                    <a:pt x="1387" y="1796"/>
                  </a:lnTo>
                  <a:lnTo>
                    <a:pt x="978" y="2001"/>
                  </a:lnTo>
                  <a:lnTo>
                    <a:pt x="569" y="2182"/>
                  </a:lnTo>
                  <a:lnTo>
                    <a:pt x="114" y="2296"/>
                  </a:lnTo>
                  <a:lnTo>
                    <a:pt x="68" y="2319"/>
                  </a:lnTo>
                  <a:lnTo>
                    <a:pt x="23" y="2364"/>
                  </a:lnTo>
                  <a:lnTo>
                    <a:pt x="0" y="2410"/>
                  </a:lnTo>
                  <a:lnTo>
                    <a:pt x="0" y="2478"/>
                  </a:lnTo>
                  <a:lnTo>
                    <a:pt x="23" y="2523"/>
                  </a:lnTo>
                  <a:lnTo>
                    <a:pt x="68" y="2569"/>
                  </a:lnTo>
                  <a:lnTo>
                    <a:pt x="114" y="2592"/>
                  </a:lnTo>
                  <a:lnTo>
                    <a:pt x="159" y="2569"/>
                  </a:lnTo>
                  <a:lnTo>
                    <a:pt x="546" y="2478"/>
                  </a:lnTo>
                  <a:lnTo>
                    <a:pt x="932" y="2342"/>
                  </a:lnTo>
                  <a:lnTo>
                    <a:pt x="1296" y="2160"/>
                  </a:lnTo>
                  <a:lnTo>
                    <a:pt x="1637" y="1978"/>
                  </a:lnTo>
                  <a:lnTo>
                    <a:pt x="1933" y="1751"/>
                  </a:lnTo>
                  <a:lnTo>
                    <a:pt x="2228" y="1478"/>
                  </a:lnTo>
                  <a:lnTo>
                    <a:pt x="2501" y="1205"/>
                  </a:lnTo>
                  <a:lnTo>
                    <a:pt x="2751" y="909"/>
                  </a:lnTo>
                  <a:lnTo>
                    <a:pt x="2978" y="568"/>
                  </a:lnTo>
                  <a:lnTo>
                    <a:pt x="3160" y="227"/>
                  </a:lnTo>
                  <a:lnTo>
                    <a:pt x="3160" y="182"/>
                  </a:lnTo>
                  <a:lnTo>
                    <a:pt x="3183" y="114"/>
                  </a:lnTo>
                  <a:lnTo>
                    <a:pt x="3160" y="68"/>
                  </a:lnTo>
                  <a:lnTo>
                    <a:pt x="3115" y="23"/>
                  </a:lnTo>
                  <a:lnTo>
                    <a:pt x="3069" y="23"/>
                  </a:lnTo>
                  <a:lnTo>
                    <a:pt x="300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8546;p116">
              <a:extLst>
                <a:ext uri="{FF2B5EF4-FFF2-40B4-BE49-F238E27FC236}">
                  <a16:creationId xmlns:a16="http://schemas.microsoft.com/office/drawing/2014/main" id="{535EE78F-E62E-507A-361B-D23C20436EFB}"/>
                </a:ext>
              </a:extLst>
            </p:cNvPr>
            <p:cNvSpPr/>
            <p:nvPr/>
          </p:nvSpPr>
          <p:spPr>
            <a:xfrm>
              <a:off x="2079175" y="876325"/>
              <a:ext cx="96075" cy="150075"/>
            </a:xfrm>
            <a:custGeom>
              <a:avLst/>
              <a:gdLst/>
              <a:ahLst/>
              <a:cxnLst/>
              <a:rect l="l" t="t" r="r" b="b"/>
              <a:pathLst>
                <a:path w="3843" h="6003" extrusionOk="0">
                  <a:moveTo>
                    <a:pt x="1592" y="1"/>
                  </a:moveTo>
                  <a:lnTo>
                    <a:pt x="1342" y="46"/>
                  </a:lnTo>
                  <a:lnTo>
                    <a:pt x="1092" y="114"/>
                  </a:lnTo>
                  <a:lnTo>
                    <a:pt x="887" y="251"/>
                  </a:lnTo>
                  <a:lnTo>
                    <a:pt x="705" y="387"/>
                  </a:lnTo>
                  <a:lnTo>
                    <a:pt x="524" y="592"/>
                  </a:lnTo>
                  <a:lnTo>
                    <a:pt x="387" y="796"/>
                  </a:lnTo>
                  <a:lnTo>
                    <a:pt x="274" y="1047"/>
                  </a:lnTo>
                  <a:lnTo>
                    <a:pt x="183" y="1297"/>
                  </a:lnTo>
                  <a:lnTo>
                    <a:pt x="114" y="1592"/>
                  </a:lnTo>
                  <a:lnTo>
                    <a:pt x="46" y="1888"/>
                  </a:lnTo>
                  <a:lnTo>
                    <a:pt x="23" y="2183"/>
                  </a:lnTo>
                  <a:lnTo>
                    <a:pt x="1" y="2479"/>
                  </a:lnTo>
                  <a:lnTo>
                    <a:pt x="1" y="2797"/>
                  </a:lnTo>
                  <a:lnTo>
                    <a:pt x="1" y="3092"/>
                  </a:lnTo>
                  <a:lnTo>
                    <a:pt x="23" y="3388"/>
                  </a:lnTo>
                  <a:lnTo>
                    <a:pt x="69" y="3684"/>
                  </a:lnTo>
                  <a:lnTo>
                    <a:pt x="114" y="3956"/>
                  </a:lnTo>
                  <a:lnTo>
                    <a:pt x="183" y="4229"/>
                  </a:lnTo>
                  <a:lnTo>
                    <a:pt x="274" y="4502"/>
                  </a:lnTo>
                  <a:lnTo>
                    <a:pt x="387" y="4775"/>
                  </a:lnTo>
                  <a:lnTo>
                    <a:pt x="501" y="5002"/>
                  </a:lnTo>
                  <a:lnTo>
                    <a:pt x="660" y="5229"/>
                  </a:lnTo>
                  <a:lnTo>
                    <a:pt x="796" y="5411"/>
                  </a:lnTo>
                  <a:lnTo>
                    <a:pt x="978" y="5593"/>
                  </a:lnTo>
                  <a:lnTo>
                    <a:pt x="1137" y="5729"/>
                  </a:lnTo>
                  <a:lnTo>
                    <a:pt x="1319" y="5843"/>
                  </a:lnTo>
                  <a:lnTo>
                    <a:pt x="1524" y="5934"/>
                  </a:lnTo>
                  <a:lnTo>
                    <a:pt x="1706" y="5980"/>
                  </a:lnTo>
                  <a:lnTo>
                    <a:pt x="1910" y="6002"/>
                  </a:lnTo>
                  <a:lnTo>
                    <a:pt x="2092" y="5980"/>
                  </a:lnTo>
                  <a:lnTo>
                    <a:pt x="2297" y="5911"/>
                  </a:lnTo>
                  <a:lnTo>
                    <a:pt x="2501" y="5798"/>
                  </a:lnTo>
                  <a:lnTo>
                    <a:pt x="2683" y="5639"/>
                  </a:lnTo>
                  <a:lnTo>
                    <a:pt x="2979" y="5320"/>
                  </a:lnTo>
                  <a:lnTo>
                    <a:pt x="3206" y="4979"/>
                  </a:lnTo>
                  <a:lnTo>
                    <a:pt x="3411" y="4616"/>
                  </a:lnTo>
                  <a:lnTo>
                    <a:pt x="3593" y="4252"/>
                  </a:lnTo>
                  <a:lnTo>
                    <a:pt x="3706" y="3843"/>
                  </a:lnTo>
                  <a:lnTo>
                    <a:pt x="3797" y="3433"/>
                  </a:lnTo>
                  <a:lnTo>
                    <a:pt x="3843" y="3024"/>
                  </a:lnTo>
                  <a:lnTo>
                    <a:pt x="3843" y="2592"/>
                  </a:lnTo>
                  <a:lnTo>
                    <a:pt x="3820" y="2320"/>
                  </a:lnTo>
                  <a:lnTo>
                    <a:pt x="3774" y="2047"/>
                  </a:lnTo>
                  <a:lnTo>
                    <a:pt x="3706" y="1774"/>
                  </a:lnTo>
                  <a:lnTo>
                    <a:pt x="3615" y="1524"/>
                  </a:lnTo>
                  <a:lnTo>
                    <a:pt x="3502" y="1274"/>
                  </a:lnTo>
                  <a:lnTo>
                    <a:pt x="3388" y="1047"/>
                  </a:lnTo>
                  <a:lnTo>
                    <a:pt x="3229" y="819"/>
                  </a:lnTo>
                  <a:lnTo>
                    <a:pt x="3070" y="637"/>
                  </a:lnTo>
                  <a:lnTo>
                    <a:pt x="2888" y="455"/>
                  </a:lnTo>
                  <a:lnTo>
                    <a:pt x="2706" y="319"/>
                  </a:lnTo>
                  <a:lnTo>
                    <a:pt x="2501" y="183"/>
                  </a:lnTo>
                  <a:lnTo>
                    <a:pt x="2274" y="92"/>
                  </a:lnTo>
                  <a:lnTo>
                    <a:pt x="2069" y="24"/>
                  </a:lnTo>
                  <a:lnTo>
                    <a:pt x="1819"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8547;p116">
              <a:extLst>
                <a:ext uri="{FF2B5EF4-FFF2-40B4-BE49-F238E27FC236}">
                  <a16:creationId xmlns:a16="http://schemas.microsoft.com/office/drawing/2014/main" id="{50A45EBE-5AF4-AEC2-79A9-40DF3B7B3D1B}"/>
                </a:ext>
              </a:extLst>
            </p:cNvPr>
            <p:cNvSpPr/>
            <p:nvPr/>
          </p:nvSpPr>
          <p:spPr>
            <a:xfrm>
              <a:off x="1835375" y="870075"/>
              <a:ext cx="69350" cy="27300"/>
            </a:xfrm>
            <a:custGeom>
              <a:avLst/>
              <a:gdLst/>
              <a:ahLst/>
              <a:cxnLst/>
              <a:rect l="l" t="t" r="r" b="b"/>
              <a:pathLst>
                <a:path w="2774" h="1092" extrusionOk="0">
                  <a:moveTo>
                    <a:pt x="842" y="1"/>
                  </a:moveTo>
                  <a:lnTo>
                    <a:pt x="501" y="46"/>
                  </a:lnTo>
                  <a:lnTo>
                    <a:pt x="182" y="137"/>
                  </a:lnTo>
                  <a:lnTo>
                    <a:pt x="91" y="205"/>
                  </a:lnTo>
                  <a:lnTo>
                    <a:pt x="23" y="296"/>
                  </a:lnTo>
                  <a:lnTo>
                    <a:pt x="0" y="410"/>
                  </a:lnTo>
                  <a:lnTo>
                    <a:pt x="0" y="524"/>
                  </a:lnTo>
                  <a:lnTo>
                    <a:pt x="23" y="546"/>
                  </a:lnTo>
                  <a:lnTo>
                    <a:pt x="69" y="637"/>
                  </a:lnTo>
                  <a:lnTo>
                    <a:pt x="160" y="683"/>
                  </a:lnTo>
                  <a:lnTo>
                    <a:pt x="251" y="705"/>
                  </a:lnTo>
                  <a:lnTo>
                    <a:pt x="364" y="683"/>
                  </a:lnTo>
                  <a:lnTo>
                    <a:pt x="614" y="615"/>
                  </a:lnTo>
                  <a:lnTo>
                    <a:pt x="864" y="592"/>
                  </a:lnTo>
                  <a:lnTo>
                    <a:pt x="1137" y="569"/>
                  </a:lnTo>
                  <a:lnTo>
                    <a:pt x="1387" y="615"/>
                  </a:lnTo>
                  <a:lnTo>
                    <a:pt x="1637" y="660"/>
                  </a:lnTo>
                  <a:lnTo>
                    <a:pt x="1865" y="751"/>
                  </a:lnTo>
                  <a:lnTo>
                    <a:pt x="2115" y="887"/>
                  </a:lnTo>
                  <a:lnTo>
                    <a:pt x="2319" y="1024"/>
                  </a:lnTo>
                  <a:lnTo>
                    <a:pt x="2410" y="1092"/>
                  </a:lnTo>
                  <a:lnTo>
                    <a:pt x="2524" y="1092"/>
                  </a:lnTo>
                  <a:lnTo>
                    <a:pt x="2637" y="1046"/>
                  </a:lnTo>
                  <a:lnTo>
                    <a:pt x="2706" y="978"/>
                  </a:lnTo>
                  <a:lnTo>
                    <a:pt x="2774" y="865"/>
                  </a:lnTo>
                  <a:lnTo>
                    <a:pt x="2774" y="751"/>
                  </a:lnTo>
                  <a:lnTo>
                    <a:pt x="2751" y="637"/>
                  </a:lnTo>
                  <a:lnTo>
                    <a:pt x="2660" y="569"/>
                  </a:lnTo>
                  <a:lnTo>
                    <a:pt x="2387" y="364"/>
                  </a:lnTo>
                  <a:lnTo>
                    <a:pt x="2115" y="228"/>
                  </a:lnTo>
                  <a:lnTo>
                    <a:pt x="1796" y="114"/>
                  </a:lnTo>
                  <a:lnTo>
                    <a:pt x="1478" y="23"/>
                  </a:lnTo>
                  <a:lnTo>
                    <a:pt x="11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8548;p116">
              <a:extLst>
                <a:ext uri="{FF2B5EF4-FFF2-40B4-BE49-F238E27FC236}">
                  <a16:creationId xmlns:a16="http://schemas.microsoft.com/office/drawing/2014/main" id="{B56197F0-E64D-067B-14B7-A95289E14FED}"/>
                </a:ext>
              </a:extLst>
            </p:cNvPr>
            <p:cNvSpPr/>
            <p:nvPr/>
          </p:nvSpPr>
          <p:spPr>
            <a:xfrm>
              <a:off x="1686475" y="912125"/>
              <a:ext cx="55725" cy="57425"/>
            </a:xfrm>
            <a:custGeom>
              <a:avLst/>
              <a:gdLst/>
              <a:ahLst/>
              <a:cxnLst/>
              <a:rect l="l" t="t" r="r" b="b"/>
              <a:pathLst>
                <a:path w="2229" h="2297" extrusionOk="0">
                  <a:moveTo>
                    <a:pt x="1887" y="1"/>
                  </a:moveTo>
                  <a:lnTo>
                    <a:pt x="1569" y="137"/>
                  </a:lnTo>
                  <a:lnTo>
                    <a:pt x="1274" y="319"/>
                  </a:lnTo>
                  <a:lnTo>
                    <a:pt x="1001" y="524"/>
                  </a:lnTo>
                  <a:lnTo>
                    <a:pt x="751" y="751"/>
                  </a:lnTo>
                  <a:lnTo>
                    <a:pt x="523" y="1001"/>
                  </a:lnTo>
                  <a:lnTo>
                    <a:pt x="319" y="1274"/>
                  </a:lnTo>
                  <a:lnTo>
                    <a:pt x="160" y="1592"/>
                  </a:lnTo>
                  <a:lnTo>
                    <a:pt x="23" y="1911"/>
                  </a:lnTo>
                  <a:lnTo>
                    <a:pt x="1" y="2024"/>
                  </a:lnTo>
                  <a:lnTo>
                    <a:pt x="23" y="2138"/>
                  </a:lnTo>
                  <a:lnTo>
                    <a:pt x="91" y="2206"/>
                  </a:lnTo>
                  <a:lnTo>
                    <a:pt x="182" y="2274"/>
                  </a:lnTo>
                  <a:lnTo>
                    <a:pt x="296" y="2297"/>
                  </a:lnTo>
                  <a:lnTo>
                    <a:pt x="387" y="2274"/>
                  </a:lnTo>
                  <a:lnTo>
                    <a:pt x="478" y="2206"/>
                  </a:lnTo>
                  <a:lnTo>
                    <a:pt x="546" y="2092"/>
                  </a:lnTo>
                  <a:lnTo>
                    <a:pt x="637" y="1842"/>
                  </a:lnTo>
                  <a:lnTo>
                    <a:pt x="773" y="1592"/>
                  </a:lnTo>
                  <a:lnTo>
                    <a:pt x="933" y="1365"/>
                  </a:lnTo>
                  <a:lnTo>
                    <a:pt x="1092" y="1160"/>
                  </a:lnTo>
                  <a:lnTo>
                    <a:pt x="1296" y="978"/>
                  </a:lnTo>
                  <a:lnTo>
                    <a:pt x="1524" y="819"/>
                  </a:lnTo>
                  <a:lnTo>
                    <a:pt x="1751" y="683"/>
                  </a:lnTo>
                  <a:lnTo>
                    <a:pt x="2001" y="569"/>
                  </a:lnTo>
                  <a:lnTo>
                    <a:pt x="2115" y="524"/>
                  </a:lnTo>
                  <a:lnTo>
                    <a:pt x="2183" y="433"/>
                  </a:lnTo>
                  <a:lnTo>
                    <a:pt x="2228" y="342"/>
                  </a:lnTo>
                  <a:lnTo>
                    <a:pt x="2228" y="228"/>
                  </a:lnTo>
                  <a:lnTo>
                    <a:pt x="2228" y="206"/>
                  </a:lnTo>
                  <a:lnTo>
                    <a:pt x="2183" y="115"/>
                  </a:lnTo>
                  <a:lnTo>
                    <a:pt x="2092" y="46"/>
                  </a:lnTo>
                  <a:lnTo>
                    <a:pt x="20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8549;p116">
              <a:extLst>
                <a:ext uri="{FF2B5EF4-FFF2-40B4-BE49-F238E27FC236}">
                  <a16:creationId xmlns:a16="http://schemas.microsoft.com/office/drawing/2014/main" id="{F9A04802-C665-609F-1389-FB8E1983F28D}"/>
                </a:ext>
              </a:extLst>
            </p:cNvPr>
            <p:cNvSpPr/>
            <p:nvPr/>
          </p:nvSpPr>
          <p:spPr>
            <a:xfrm>
              <a:off x="1855275" y="947950"/>
              <a:ext cx="29000" cy="9675"/>
            </a:xfrm>
            <a:custGeom>
              <a:avLst/>
              <a:gdLst/>
              <a:ahLst/>
              <a:cxnLst/>
              <a:rect l="l" t="t" r="r" b="b"/>
              <a:pathLst>
                <a:path w="1160" h="387" extrusionOk="0">
                  <a:moveTo>
                    <a:pt x="1159" y="0"/>
                  </a:moveTo>
                  <a:lnTo>
                    <a:pt x="0" y="114"/>
                  </a:lnTo>
                  <a:lnTo>
                    <a:pt x="137" y="205"/>
                  </a:lnTo>
                  <a:lnTo>
                    <a:pt x="296" y="296"/>
                  </a:lnTo>
                  <a:lnTo>
                    <a:pt x="455" y="364"/>
                  </a:lnTo>
                  <a:lnTo>
                    <a:pt x="659" y="387"/>
                  </a:lnTo>
                  <a:lnTo>
                    <a:pt x="750" y="387"/>
                  </a:lnTo>
                  <a:lnTo>
                    <a:pt x="841" y="341"/>
                  </a:lnTo>
                  <a:lnTo>
                    <a:pt x="932" y="296"/>
                  </a:lnTo>
                  <a:lnTo>
                    <a:pt x="1023" y="227"/>
                  </a:lnTo>
                  <a:lnTo>
                    <a:pt x="1091" y="137"/>
                  </a:lnTo>
                  <a:lnTo>
                    <a:pt x="115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8550;p116">
              <a:extLst>
                <a:ext uri="{FF2B5EF4-FFF2-40B4-BE49-F238E27FC236}">
                  <a16:creationId xmlns:a16="http://schemas.microsoft.com/office/drawing/2014/main" id="{71C41636-41A6-2294-2E3A-41C8F2B387D3}"/>
                </a:ext>
              </a:extLst>
            </p:cNvPr>
            <p:cNvSpPr/>
            <p:nvPr/>
          </p:nvSpPr>
          <p:spPr>
            <a:xfrm>
              <a:off x="1797875" y="1573650"/>
              <a:ext cx="544450" cy="522875"/>
            </a:xfrm>
            <a:custGeom>
              <a:avLst/>
              <a:gdLst/>
              <a:ahLst/>
              <a:cxnLst/>
              <a:rect l="l" t="t" r="r" b="b"/>
              <a:pathLst>
                <a:path w="21778" h="20915" extrusionOk="0">
                  <a:moveTo>
                    <a:pt x="10957" y="14413"/>
                  </a:moveTo>
                  <a:lnTo>
                    <a:pt x="10957" y="14436"/>
                  </a:lnTo>
                  <a:lnTo>
                    <a:pt x="10866" y="14459"/>
                  </a:lnTo>
                  <a:lnTo>
                    <a:pt x="10690" y="14441"/>
                  </a:lnTo>
                  <a:lnTo>
                    <a:pt x="10690" y="14441"/>
                  </a:lnTo>
                  <a:lnTo>
                    <a:pt x="10844" y="14413"/>
                  </a:lnTo>
                  <a:close/>
                  <a:moveTo>
                    <a:pt x="18209" y="1"/>
                  </a:moveTo>
                  <a:lnTo>
                    <a:pt x="17845" y="24"/>
                  </a:lnTo>
                  <a:lnTo>
                    <a:pt x="17482" y="69"/>
                  </a:lnTo>
                  <a:lnTo>
                    <a:pt x="17118" y="137"/>
                  </a:lnTo>
                  <a:lnTo>
                    <a:pt x="16777" y="251"/>
                  </a:lnTo>
                  <a:lnTo>
                    <a:pt x="16459" y="410"/>
                  </a:lnTo>
                  <a:lnTo>
                    <a:pt x="16140" y="569"/>
                  </a:lnTo>
                  <a:lnTo>
                    <a:pt x="15867" y="774"/>
                  </a:lnTo>
                  <a:lnTo>
                    <a:pt x="15595" y="1001"/>
                  </a:lnTo>
                  <a:lnTo>
                    <a:pt x="15345" y="1274"/>
                  </a:lnTo>
                  <a:lnTo>
                    <a:pt x="15117" y="1547"/>
                  </a:lnTo>
                  <a:lnTo>
                    <a:pt x="14935" y="1842"/>
                  </a:lnTo>
                  <a:lnTo>
                    <a:pt x="14776" y="2160"/>
                  </a:lnTo>
                  <a:lnTo>
                    <a:pt x="14640" y="2479"/>
                  </a:lnTo>
                  <a:lnTo>
                    <a:pt x="14549" y="2842"/>
                  </a:lnTo>
                  <a:lnTo>
                    <a:pt x="14481" y="3183"/>
                  </a:lnTo>
                  <a:lnTo>
                    <a:pt x="14435" y="3570"/>
                  </a:lnTo>
                  <a:lnTo>
                    <a:pt x="14435" y="3888"/>
                  </a:lnTo>
                  <a:lnTo>
                    <a:pt x="14390" y="4570"/>
                  </a:lnTo>
                  <a:lnTo>
                    <a:pt x="14322" y="5388"/>
                  </a:lnTo>
                  <a:lnTo>
                    <a:pt x="14185" y="6184"/>
                  </a:lnTo>
                  <a:lnTo>
                    <a:pt x="14049" y="7003"/>
                  </a:lnTo>
                  <a:lnTo>
                    <a:pt x="13867" y="7798"/>
                  </a:lnTo>
                  <a:lnTo>
                    <a:pt x="13662" y="8571"/>
                  </a:lnTo>
                  <a:lnTo>
                    <a:pt x="13435" y="9344"/>
                  </a:lnTo>
                  <a:lnTo>
                    <a:pt x="13162" y="10094"/>
                  </a:lnTo>
                  <a:lnTo>
                    <a:pt x="12867" y="10799"/>
                  </a:lnTo>
                  <a:lnTo>
                    <a:pt x="12526" y="11481"/>
                  </a:lnTo>
                  <a:lnTo>
                    <a:pt x="12344" y="11822"/>
                  </a:lnTo>
                  <a:lnTo>
                    <a:pt x="12162" y="12140"/>
                  </a:lnTo>
                  <a:lnTo>
                    <a:pt x="11980" y="12458"/>
                  </a:lnTo>
                  <a:lnTo>
                    <a:pt x="11753" y="12754"/>
                  </a:lnTo>
                  <a:lnTo>
                    <a:pt x="11321" y="13345"/>
                  </a:lnTo>
                  <a:lnTo>
                    <a:pt x="10866" y="13868"/>
                  </a:lnTo>
                  <a:lnTo>
                    <a:pt x="10343" y="14391"/>
                  </a:lnTo>
                  <a:lnTo>
                    <a:pt x="10343" y="14391"/>
                  </a:lnTo>
                  <a:lnTo>
                    <a:pt x="10253" y="14368"/>
                  </a:lnTo>
                  <a:lnTo>
                    <a:pt x="10048" y="14300"/>
                  </a:lnTo>
                  <a:lnTo>
                    <a:pt x="9457" y="14095"/>
                  </a:lnTo>
                  <a:lnTo>
                    <a:pt x="8889" y="13868"/>
                  </a:lnTo>
                  <a:lnTo>
                    <a:pt x="8343" y="13618"/>
                  </a:lnTo>
                  <a:lnTo>
                    <a:pt x="7775" y="13345"/>
                  </a:lnTo>
                  <a:lnTo>
                    <a:pt x="7161" y="13049"/>
                  </a:lnTo>
                  <a:lnTo>
                    <a:pt x="6570" y="12731"/>
                  </a:lnTo>
                  <a:lnTo>
                    <a:pt x="5342" y="12049"/>
                  </a:lnTo>
                  <a:lnTo>
                    <a:pt x="2910" y="10594"/>
                  </a:lnTo>
                  <a:lnTo>
                    <a:pt x="2842" y="10572"/>
                  </a:lnTo>
                  <a:lnTo>
                    <a:pt x="2569" y="10412"/>
                  </a:lnTo>
                  <a:lnTo>
                    <a:pt x="2296" y="10321"/>
                  </a:lnTo>
                  <a:lnTo>
                    <a:pt x="2023" y="10276"/>
                  </a:lnTo>
                  <a:lnTo>
                    <a:pt x="1751" y="10253"/>
                  </a:lnTo>
                  <a:lnTo>
                    <a:pt x="1455" y="10299"/>
                  </a:lnTo>
                  <a:lnTo>
                    <a:pt x="1182" y="10367"/>
                  </a:lnTo>
                  <a:lnTo>
                    <a:pt x="932" y="10503"/>
                  </a:lnTo>
                  <a:lnTo>
                    <a:pt x="682" y="10662"/>
                  </a:lnTo>
                  <a:lnTo>
                    <a:pt x="546" y="10776"/>
                  </a:lnTo>
                  <a:lnTo>
                    <a:pt x="432" y="10913"/>
                  </a:lnTo>
                  <a:lnTo>
                    <a:pt x="318" y="11049"/>
                  </a:lnTo>
                  <a:lnTo>
                    <a:pt x="227" y="11208"/>
                  </a:lnTo>
                  <a:lnTo>
                    <a:pt x="137" y="11367"/>
                  </a:lnTo>
                  <a:lnTo>
                    <a:pt x="91" y="11526"/>
                  </a:lnTo>
                  <a:lnTo>
                    <a:pt x="46" y="11708"/>
                  </a:lnTo>
                  <a:lnTo>
                    <a:pt x="0" y="11890"/>
                  </a:lnTo>
                  <a:lnTo>
                    <a:pt x="0" y="12049"/>
                  </a:lnTo>
                  <a:lnTo>
                    <a:pt x="0" y="12231"/>
                  </a:lnTo>
                  <a:lnTo>
                    <a:pt x="23" y="12413"/>
                  </a:lnTo>
                  <a:lnTo>
                    <a:pt x="68" y="12572"/>
                  </a:lnTo>
                  <a:lnTo>
                    <a:pt x="114" y="12754"/>
                  </a:lnTo>
                  <a:lnTo>
                    <a:pt x="182" y="12913"/>
                  </a:lnTo>
                  <a:lnTo>
                    <a:pt x="273" y="13072"/>
                  </a:lnTo>
                  <a:lnTo>
                    <a:pt x="387" y="13231"/>
                  </a:lnTo>
                  <a:lnTo>
                    <a:pt x="864" y="13868"/>
                  </a:lnTo>
                  <a:lnTo>
                    <a:pt x="1364" y="14482"/>
                  </a:lnTo>
                  <a:lnTo>
                    <a:pt x="1864" y="15073"/>
                  </a:lnTo>
                  <a:lnTo>
                    <a:pt x="2387" y="15664"/>
                  </a:lnTo>
                  <a:lnTo>
                    <a:pt x="2933" y="16255"/>
                  </a:lnTo>
                  <a:lnTo>
                    <a:pt x="3501" y="16823"/>
                  </a:lnTo>
                  <a:lnTo>
                    <a:pt x="4092" y="17369"/>
                  </a:lnTo>
                  <a:lnTo>
                    <a:pt x="4683" y="17891"/>
                  </a:lnTo>
                  <a:lnTo>
                    <a:pt x="5365" y="18437"/>
                  </a:lnTo>
                  <a:lnTo>
                    <a:pt x="6047" y="18960"/>
                  </a:lnTo>
                  <a:lnTo>
                    <a:pt x="6774" y="19437"/>
                  </a:lnTo>
                  <a:lnTo>
                    <a:pt x="7525" y="19892"/>
                  </a:lnTo>
                  <a:lnTo>
                    <a:pt x="8002" y="20142"/>
                  </a:lnTo>
                  <a:lnTo>
                    <a:pt x="8502" y="20347"/>
                  </a:lnTo>
                  <a:lnTo>
                    <a:pt x="9002" y="20528"/>
                  </a:lnTo>
                  <a:lnTo>
                    <a:pt x="9502" y="20688"/>
                  </a:lnTo>
                  <a:lnTo>
                    <a:pt x="9889" y="20801"/>
                  </a:lnTo>
                  <a:lnTo>
                    <a:pt x="10298" y="20869"/>
                  </a:lnTo>
                  <a:lnTo>
                    <a:pt x="10684" y="20915"/>
                  </a:lnTo>
                  <a:lnTo>
                    <a:pt x="11480" y="20915"/>
                  </a:lnTo>
                  <a:lnTo>
                    <a:pt x="11889" y="20869"/>
                  </a:lnTo>
                  <a:lnTo>
                    <a:pt x="12276" y="20801"/>
                  </a:lnTo>
                  <a:lnTo>
                    <a:pt x="12685" y="20688"/>
                  </a:lnTo>
                  <a:lnTo>
                    <a:pt x="12980" y="20597"/>
                  </a:lnTo>
                  <a:lnTo>
                    <a:pt x="13276" y="20438"/>
                  </a:lnTo>
                  <a:lnTo>
                    <a:pt x="13503" y="20301"/>
                  </a:lnTo>
                  <a:lnTo>
                    <a:pt x="14026" y="19960"/>
                  </a:lnTo>
                  <a:lnTo>
                    <a:pt x="14549" y="19596"/>
                  </a:lnTo>
                  <a:lnTo>
                    <a:pt x="15049" y="19233"/>
                  </a:lnTo>
                  <a:lnTo>
                    <a:pt x="15526" y="18824"/>
                  </a:lnTo>
                  <a:lnTo>
                    <a:pt x="16004" y="18392"/>
                  </a:lnTo>
                  <a:lnTo>
                    <a:pt x="16436" y="17960"/>
                  </a:lnTo>
                  <a:lnTo>
                    <a:pt x="16868" y="17505"/>
                  </a:lnTo>
                  <a:lnTo>
                    <a:pt x="17300" y="17028"/>
                  </a:lnTo>
                  <a:lnTo>
                    <a:pt x="17663" y="16550"/>
                  </a:lnTo>
                  <a:lnTo>
                    <a:pt x="18050" y="16073"/>
                  </a:lnTo>
                  <a:lnTo>
                    <a:pt x="18391" y="15573"/>
                  </a:lnTo>
                  <a:lnTo>
                    <a:pt x="18732" y="15050"/>
                  </a:lnTo>
                  <a:lnTo>
                    <a:pt x="19027" y="14527"/>
                  </a:lnTo>
                  <a:lnTo>
                    <a:pt x="19323" y="14004"/>
                  </a:lnTo>
                  <a:lnTo>
                    <a:pt x="19596" y="13459"/>
                  </a:lnTo>
                  <a:lnTo>
                    <a:pt x="19868" y="12890"/>
                  </a:lnTo>
                  <a:lnTo>
                    <a:pt x="20096" y="12367"/>
                  </a:lnTo>
                  <a:lnTo>
                    <a:pt x="20323" y="11822"/>
                  </a:lnTo>
                  <a:lnTo>
                    <a:pt x="20528" y="11276"/>
                  </a:lnTo>
                  <a:lnTo>
                    <a:pt x="20710" y="10708"/>
                  </a:lnTo>
                  <a:lnTo>
                    <a:pt x="20891" y="10162"/>
                  </a:lnTo>
                  <a:lnTo>
                    <a:pt x="21051" y="9594"/>
                  </a:lnTo>
                  <a:lnTo>
                    <a:pt x="21187" y="9026"/>
                  </a:lnTo>
                  <a:lnTo>
                    <a:pt x="21301" y="8457"/>
                  </a:lnTo>
                  <a:lnTo>
                    <a:pt x="21414" y="7889"/>
                  </a:lnTo>
                  <a:lnTo>
                    <a:pt x="21528" y="7321"/>
                  </a:lnTo>
                  <a:lnTo>
                    <a:pt x="21596" y="6752"/>
                  </a:lnTo>
                  <a:lnTo>
                    <a:pt x="21687" y="6184"/>
                  </a:lnTo>
                  <a:lnTo>
                    <a:pt x="21733" y="5616"/>
                  </a:lnTo>
                  <a:lnTo>
                    <a:pt x="21755" y="5320"/>
                  </a:lnTo>
                  <a:lnTo>
                    <a:pt x="21778" y="5025"/>
                  </a:lnTo>
                  <a:lnTo>
                    <a:pt x="21778" y="4411"/>
                  </a:lnTo>
                  <a:lnTo>
                    <a:pt x="21778" y="3774"/>
                  </a:lnTo>
                  <a:lnTo>
                    <a:pt x="21755" y="3411"/>
                  </a:lnTo>
                  <a:lnTo>
                    <a:pt x="21710" y="3024"/>
                  </a:lnTo>
                  <a:lnTo>
                    <a:pt x="21642" y="2683"/>
                  </a:lnTo>
                  <a:lnTo>
                    <a:pt x="21528" y="2342"/>
                  </a:lnTo>
                  <a:lnTo>
                    <a:pt x="21369" y="2024"/>
                  </a:lnTo>
                  <a:lnTo>
                    <a:pt x="21210" y="1706"/>
                  </a:lnTo>
                  <a:lnTo>
                    <a:pt x="21005" y="1433"/>
                  </a:lnTo>
                  <a:lnTo>
                    <a:pt x="20778" y="1160"/>
                  </a:lnTo>
                  <a:lnTo>
                    <a:pt x="20505" y="910"/>
                  </a:lnTo>
                  <a:lnTo>
                    <a:pt x="20232" y="683"/>
                  </a:lnTo>
                  <a:lnTo>
                    <a:pt x="19937" y="501"/>
                  </a:lnTo>
                  <a:lnTo>
                    <a:pt x="19618" y="342"/>
                  </a:lnTo>
                  <a:lnTo>
                    <a:pt x="19300" y="205"/>
                  </a:lnTo>
                  <a:lnTo>
                    <a:pt x="18936" y="115"/>
                  </a:lnTo>
                  <a:lnTo>
                    <a:pt x="18595" y="46"/>
                  </a:lnTo>
                  <a:lnTo>
                    <a:pt x="18209"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8551;p116">
              <a:extLst>
                <a:ext uri="{FF2B5EF4-FFF2-40B4-BE49-F238E27FC236}">
                  <a16:creationId xmlns:a16="http://schemas.microsoft.com/office/drawing/2014/main" id="{90FA482D-5C0B-2A8A-A01C-2DB1D92A7F80}"/>
                </a:ext>
              </a:extLst>
            </p:cNvPr>
            <p:cNvSpPr/>
            <p:nvPr/>
          </p:nvSpPr>
          <p:spPr>
            <a:xfrm>
              <a:off x="1333550" y="1670850"/>
              <a:ext cx="484800" cy="306350"/>
            </a:xfrm>
            <a:custGeom>
              <a:avLst/>
              <a:gdLst/>
              <a:ahLst/>
              <a:cxnLst/>
              <a:rect l="l" t="t" r="r" b="b"/>
              <a:pathLst>
                <a:path w="19392" h="12254" extrusionOk="0">
                  <a:moveTo>
                    <a:pt x="1910" y="0"/>
                  </a:moveTo>
                  <a:lnTo>
                    <a:pt x="1683" y="23"/>
                  </a:lnTo>
                  <a:lnTo>
                    <a:pt x="1455" y="46"/>
                  </a:lnTo>
                  <a:lnTo>
                    <a:pt x="1251" y="91"/>
                  </a:lnTo>
                  <a:lnTo>
                    <a:pt x="1069" y="159"/>
                  </a:lnTo>
                  <a:lnTo>
                    <a:pt x="887" y="250"/>
                  </a:lnTo>
                  <a:lnTo>
                    <a:pt x="705" y="341"/>
                  </a:lnTo>
                  <a:lnTo>
                    <a:pt x="569" y="455"/>
                  </a:lnTo>
                  <a:lnTo>
                    <a:pt x="432" y="568"/>
                  </a:lnTo>
                  <a:lnTo>
                    <a:pt x="319" y="705"/>
                  </a:lnTo>
                  <a:lnTo>
                    <a:pt x="205" y="864"/>
                  </a:lnTo>
                  <a:lnTo>
                    <a:pt x="137" y="1023"/>
                  </a:lnTo>
                  <a:lnTo>
                    <a:pt x="69" y="1182"/>
                  </a:lnTo>
                  <a:lnTo>
                    <a:pt x="23" y="1364"/>
                  </a:lnTo>
                  <a:lnTo>
                    <a:pt x="1" y="1546"/>
                  </a:lnTo>
                  <a:lnTo>
                    <a:pt x="23" y="1728"/>
                  </a:lnTo>
                  <a:lnTo>
                    <a:pt x="46" y="1932"/>
                  </a:lnTo>
                  <a:lnTo>
                    <a:pt x="1660" y="10321"/>
                  </a:lnTo>
                  <a:lnTo>
                    <a:pt x="1728" y="10525"/>
                  </a:lnTo>
                  <a:lnTo>
                    <a:pt x="1819" y="10730"/>
                  </a:lnTo>
                  <a:lnTo>
                    <a:pt x="1910" y="10935"/>
                  </a:lnTo>
                  <a:lnTo>
                    <a:pt x="2046" y="11116"/>
                  </a:lnTo>
                  <a:lnTo>
                    <a:pt x="2160" y="11276"/>
                  </a:lnTo>
                  <a:lnTo>
                    <a:pt x="2319" y="11457"/>
                  </a:lnTo>
                  <a:lnTo>
                    <a:pt x="2478" y="11594"/>
                  </a:lnTo>
                  <a:lnTo>
                    <a:pt x="2638" y="11730"/>
                  </a:lnTo>
                  <a:lnTo>
                    <a:pt x="2819" y="11844"/>
                  </a:lnTo>
                  <a:lnTo>
                    <a:pt x="3001" y="11958"/>
                  </a:lnTo>
                  <a:lnTo>
                    <a:pt x="3206" y="12048"/>
                  </a:lnTo>
                  <a:lnTo>
                    <a:pt x="3388" y="12117"/>
                  </a:lnTo>
                  <a:lnTo>
                    <a:pt x="3615" y="12185"/>
                  </a:lnTo>
                  <a:lnTo>
                    <a:pt x="3820" y="12230"/>
                  </a:lnTo>
                  <a:lnTo>
                    <a:pt x="4047" y="12253"/>
                  </a:lnTo>
                  <a:lnTo>
                    <a:pt x="17709" y="12253"/>
                  </a:lnTo>
                  <a:lnTo>
                    <a:pt x="17937" y="12208"/>
                  </a:lnTo>
                  <a:lnTo>
                    <a:pt x="18141" y="12162"/>
                  </a:lnTo>
                  <a:lnTo>
                    <a:pt x="18323" y="12117"/>
                  </a:lnTo>
                  <a:lnTo>
                    <a:pt x="18505" y="12026"/>
                  </a:lnTo>
                  <a:lnTo>
                    <a:pt x="18664" y="11935"/>
                  </a:lnTo>
                  <a:lnTo>
                    <a:pt x="18823" y="11821"/>
                  </a:lnTo>
                  <a:lnTo>
                    <a:pt x="18960" y="11685"/>
                  </a:lnTo>
                  <a:lnTo>
                    <a:pt x="19073" y="11548"/>
                  </a:lnTo>
                  <a:lnTo>
                    <a:pt x="19187" y="11412"/>
                  </a:lnTo>
                  <a:lnTo>
                    <a:pt x="19255" y="11253"/>
                  </a:lnTo>
                  <a:lnTo>
                    <a:pt x="19323" y="11071"/>
                  </a:lnTo>
                  <a:lnTo>
                    <a:pt x="19369" y="10889"/>
                  </a:lnTo>
                  <a:lnTo>
                    <a:pt x="19391" y="10707"/>
                  </a:lnTo>
                  <a:lnTo>
                    <a:pt x="19391" y="10525"/>
                  </a:lnTo>
                  <a:lnTo>
                    <a:pt x="19346" y="10321"/>
                  </a:lnTo>
                  <a:lnTo>
                    <a:pt x="17732" y="1932"/>
                  </a:lnTo>
                  <a:lnTo>
                    <a:pt x="17664" y="1728"/>
                  </a:lnTo>
                  <a:lnTo>
                    <a:pt x="17573" y="1523"/>
                  </a:lnTo>
                  <a:lnTo>
                    <a:pt x="17459" y="1319"/>
                  </a:lnTo>
                  <a:lnTo>
                    <a:pt x="17346" y="1137"/>
                  </a:lnTo>
                  <a:lnTo>
                    <a:pt x="17232" y="978"/>
                  </a:lnTo>
                  <a:lnTo>
                    <a:pt x="17073" y="819"/>
                  </a:lnTo>
                  <a:lnTo>
                    <a:pt x="16914" y="659"/>
                  </a:lnTo>
                  <a:lnTo>
                    <a:pt x="16754" y="523"/>
                  </a:lnTo>
                  <a:lnTo>
                    <a:pt x="16573" y="409"/>
                  </a:lnTo>
                  <a:lnTo>
                    <a:pt x="16391" y="296"/>
                  </a:lnTo>
                  <a:lnTo>
                    <a:pt x="16186" y="205"/>
                  </a:lnTo>
                  <a:lnTo>
                    <a:pt x="15982" y="137"/>
                  </a:lnTo>
                  <a:lnTo>
                    <a:pt x="15777" y="68"/>
                  </a:lnTo>
                  <a:lnTo>
                    <a:pt x="15572" y="46"/>
                  </a:lnTo>
                  <a:lnTo>
                    <a:pt x="15345" y="23"/>
                  </a:lnTo>
                  <a:lnTo>
                    <a:pt x="151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8552;p116">
              <a:extLst>
                <a:ext uri="{FF2B5EF4-FFF2-40B4-BE49-F238E27FC236}">
                  <a16:creationId xmlns:a16="http://schemas.microsoft.com/office/drawing/2014/main" id="{71A25883-0145-6E3B-AFD7-9D98BFC5413B}"/>
                </a:ext>
              </a:extLst>
            </p:cNvPr>
            <p:cNvSpPr/>
            <p:nvPr/>
          </p:nvSpPr>
          <p:spPr>
            <a:xfrm>
              <a:off x="1349475" y="1691875"/>
              <a:ext cx="444425" cy="271675"/>
            </a:xfrm>
            <a:custGeom>
              <a:avLst/>
              <a:gdLst/>
              <a:ahLst/>
              <a:cxnLst/>
              <a:rect l="l" t="t" r="r" b="b"/>
              <a:pathLst>
                <a:path w="17777" h="10867" extrusionOk="0">
                  <a:moveTo>
                    <a:pt x="14162" y="159"/>
                  </a:moveTo>
                  <a:lnTo>
                    <a:pt x="14481" y="182"/>
                  </a:lnTo>
                  <a:lnTo>
                    <a:pt x="14776" y="250"/>
                  </a:lnTo>
                  <a:lnTo>
                    <a:pt x="15049" y="364"/>
                  </a:lnTo>
                  <a:lnTo>
                    <a:pt x="15322" y="523"/>
                  </a:lnTo>
                  <a:lnTo>
                    <a:pt x="15549" y="705"/>
                  </a:lnTo>
                  <a:lnTo>
                    <a:pt x="15754" y="932"/>
                  </a:lnTo>
                  <a:lnTo>
                    <a:pt x="15913" y="1205"/>
                  </a:lnTo>
                  <a:lnTo>
                    <a:pt x="16049" y="1478"/>
                  </a:lnTo>
                  <a:lnTo>
                    <a:pt x="17572" y="9616"/>
                  </a:lnTo>
                  <a:lnTo>
                    <a:pt x="17595" y="9798"/>
                  </a:lnTo>
                  <a:lnTo>
                    <a:pt x="17572" y="9980"/>
                  </a:lnTo>
                  <a:lnTo>
                    <a:pt x="17504" y="10139"/>
                  </a:lnTo>
                  <a:lnTo>
                    <a:pt x="17413" y="10298"/>
                  </a:lnTo>
                  <a:lnTo>
                    <a:pt x="17300" y="10389"/>
                  </a:lnTo>
                  <a:lnTo>
                    <a:pt x="17186" y="10480"/>
                  </a:lnTo>
                  <a:lnTo>
                    <a:pt x="17072" y="10548"/>
                  </a:lnTo>
                  <a:lnTo>
                    <a:pt x="16959" y="10616"/>
                  </a:lnTo>
                  <a:lnTo>
                    <a:pt x="16822" y="10662"/>
                  </a:lnTo>
                  <a:lnTo>
                    <a:pt x="16686" y="10685"/>
                  </a:lnTo>
                  <a:lnTo>
                    <a:pt x="16549" y="10707"/>
                  </a:lnTo>
                  <a:lnTo>
                    <a:pt x="16413" y="10685"/>
                  </a:lnTo>
                  <a:lnTo>
                    <a:pt x="3274" y="10685"/>
                  </a:lnTo>
                  <a:lnTo>
                    <a:pt x="2978" y="10616"/>
                  </a:lnTo>
                  <a:lnTo>
                    <a:pt x="2705" y="10503"/>
                  </a:lnTo>
                  <a:lnTo>
                    <a:pt x="2432" y="10344"/>
                  </a:lnTo>
                  <a:lnTo>
                    <a:pt x="2205" y="10162"/>
                  </a:lnTo>
                  <a:lnTo>
                    <a:pt x="2001" y="9934"/>
                  </a:lnTo>
                  <a:lnTo>
                    <a:pt x="1841" y="9684"/>
                  </a:lnTo>
                  <a:lnTo>
                    <a:pt x="1705" y="9389"/>
                  </a:lnTo>
                  <a:lnTo>
                    <a:pt x="136" y="1228"/>
                  </a:lnTo>
                  <a:lnTo>
                    <a:pt x="114" y="1069"/>
                  </a:lnTo>
                  <a:lnTo>
                    <a:pt x="136" y="887"/>
                  </a:lnTo>
                  <a:lnTo>
                    <a:pt x="205" y="705"/>
                  </a:lnTo>
                  <a:lnTo>
                    <a:pt x="296" y="569"/>
                  </a:lnTo>
                  <a:lnTo>
                    <a:pt x="387" y="455"/>
                  </a:lnTo>
                  <a:lnTo>
                    <a:pt x="500" y="387"/>
                  </a:lnTo>
                  <a:lnTo>
                    <a:pt x="637" y="319"/>
                  </a:lnTo>
                  <a:lnTo>
                    <a:pt x="750" y="250"/>
                  </a:lnTo>
                  <a:lnTo>
                    <a:pt x="887" y="205"/>
                  </a:lnTo>
                  <a:lnTo>
                    <a:pt x="1023" y="182"/>
                  </a:lnTo>
                  <a:lnTo>
                    <a:pt x="1159" y="159"/>
                  </a:lnTo>
                  <a:close/>
                  <a:moveTo>
                    <a:pt x="1159" y="0"/>
                  </a:moveTo>
                  <a:lnTo>
                    <a:pt x="1023" y="23"/>
                  </a:lnTo>
                  <a:lnTo>
                    <a:pt x="864" y="68"/>
                  </a:lnTo>
                  <a:lnTo>
                    <a:pt x="728" y="114"/>
                  </a:lnTo>
                  <a:lnTo>
                    <a:pt x="568" y="182"/>
                  </a:lnTo>
                  <a:lnTo>
                    <a:pt x="455" y="250"/>
                  </a:lnTo>
                  <a:lnTo>
                    <a:pt x="318" y="364"/>
                  </a:lnTo>
                  <a:lnTo>
                    <a:pt x="205" y="455"/>
                  </a:lnTo>
                  <a:lnTo>
                    <a:pt x="91" y="637"/>
                  </a:lnTo>
                  <a:lnTo>
                    <a:pt x="23" y="841"/>
                  </a:lnTo>
                  <a:lnTo>
                    <a:pt x="0" y="1046"/>
                  </a:lnTo>
                  <a:lnTo>
                    <a:pt x="23" y="1251"/>
                  </a:lnTo>
                  <a:lnTo>
                    <a:pt x="1591" y="9412"/>
                  </a:lnTo>
                  <a:lnTo>
                    <a:pt x="1660" y="9593"/>
                  </a:lnTo>
                  <a:lnTo>
                    <a:pt x="1728" y="9730"/>
                  </a:lnTo>
                  <a:lnTo>
                    <a:pt x="1819" y="9889"/>
                  </a:lnTo>
                  <a:lnTo>
                    <a:pt x="1910" y="10025"/>
                  </a:lnTo>
                  <a:lnTo>
                    <a:pt x="2114" y="10275"/>
                  </a:lnTo>
                  <a:lnTo>
                    <a:pt x="2364" y="10480"/>
                  </a:lnTo>
                  <a:lnTo>
                    <a:pt x="2660" y="10662"/>
                  </a:lnTo>
                  <a:lnTo>
                    <a:pt x="2955" y="10776"/>
                  </a:lnTo>
                  <a:lnTo>
                    <a:pt x="3114" y="10821"/>
                  </a:lnTo>
                  <a:lnTo>
                    <a:pt x="3296" y="10844"/>
                  </a:lnTo>
                  <a:lnTo>
                    <a:pt x="3455" y="10866"/>
                  </a:lnTo>
                  <a:lnTo>
                    <a:pt x="16595" y="10866"/>
                  </a:lnTo>
                  <a:lnTo>
                    <a:pt x="16754" y="10844"/>
                  </a:lnTo>
                  <a:lnTo>
                    <a:pt x="16913" y="10821"/>
                  </a:lnTo>
                  <a:lnTo>
                    <a:pt x="17050" y="10776"/>
                  </a:lnTo>
                  <a:lnTo>
                    <a:pt x="17186" y="10707"/>
                  </a:lnTo>
                  <a:lnTo>
                    <a:pt x="17322" y="10616"/>
                  </a:lnTo>
                  <a:lnTo>
                    <a:pt x="17436" y="10525"/>
                  </a:lnTo>
                  <a:lnTo>
                    <a:pt x="17550" y="10412"/>
                  </a:lnTo>
                  <a:lnTo>
                    <a:pt x="17686" y="10230"/>
                  </a:lnTo>
                  <a:lnTo>
                    <a:pt x="17754" y="10048"/>
                  </a:lnTo>
                  <a:lnTo>
                    <a:pt x="17777" y="9821"/>
                  </a:lnTo>
                  <a:lnTo>
                    <a:pt x="17754" y="9616"/>
                  </a:lnTo>
                  <a:lnTo>
                    <a:pt x="16163" y="1455"/>
                  </a:lnTo>
                  <a:lnTo>
                    <a:pt x="16117" y="1296"/>
                  </a:lnTo>
                  <a:lnTo>
                    <a:pt x="16049" y="1137"/>
                  </a:lnTo>
                  <a:lnTo>
                    <a:pt x="15867" y="864"/>
                  </a:lnTo>
                  <a:lnTo>
                    <a:pt x="15640" y="614"/>
                  </a:lnTo>
                  <a:lnTo>
                    <a:pt x="15390" y="387"/>
                  </a:lnTo>
                  <a:lnTo>
                    <a:pt x="15117" y="228"/>
                  </a:lnTo>
                  <a:lnTo>
                    <a:pt x="14799" y="114"/>
                  </a:lnTo>
                  <a:lnTo>
                    <a:pt x="14481" y="23"/>
                  </a:lnTo>
                  <a:lnTo>
                    <a:pt x="14322" y="23"/>
                  </a:lnTo>
                  <a:lnTo>
                    <a:pt x="14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8553;p116">
              <a:extLst>
                <a:ext uri="{FF2B5EF4-FFF2-40B4-BE49-F238E27FC236}">
                  <a16:creationId xmlns:a16="http://schemas.microsoft.com/office/drawing/2014/main" id="{E090DA5B-04E1-2355-AE24-E428650F7181}"/>
                </a:ext>
              </a:extLst>
            </p:cNvPr>
            <p:cNvSpPr/>
            <p:nvPr/>
          </p:nvSpPr>
          <p:spPr>
            <a:xfrm>
              <a:off x="1683625" y="1766325"/>
              <a:ext cx="203500" cy="161425"/>
            </a:xfrm>
            <a:custGeom>
              <a:avLst/>
              <a:gdLst/>
              <a:ahLst/>
              <a:cxnLst/>
              <a:rect l="l" t="t" r="r" b="b"/>
              <a:pathLst>
                <a:path w="8140" h="6457" extrusionOk="0">
                  <a:moveTo>
                    <a:pt x="1910" y="0"/>
                  </a:moveTo>
                  <a:lnTo>
                    <a:pt x="1774" y="23"/>
                  </a:lnTo>
                  <a:lnTo>
                    <a:pt x="1638" y="23"/>
                  </a:lnTo>
                  <a:lnTo>
                    <a:pt x="1501" y="46"/>
                  </a:lnTo>
                  <a:lnTo>
                    <a:pt x="1365" y="91"/>
                  </a:lnTo>
                  <a:lnTo>
                    <a:pt x="1092" y="228"/>
                  </a:lnTo>
                  <a:lnTo>
                    <a:pt x="865" y="387"/>
                  </a:lnTo>
                  <a:lnTo>
                    <a:pt x="774" y="478"/>
                  </a:lnTo>
                  <a:lnTo>
                    <a:pt x="683" y="591"/>
                  </a:lnTo>
                  <a:lnTo>
                    <a:pt x="615" y="728"/>
                  </a:lnTo>
                  <a:lnTo>
                    <a:pt x="524" y="841"/>
                  </a:lnTo>
                  <a:lnTo>
                    <a:pt x="478" y="978"/>
                  </a:lnTo>
                  <a:lnTo>
                    <a:pt x="433" y="1137"/>
                  </a:lnTo>
                  <a:lnTo>
                    <a:pt x="433" y="1160"/>
                  </a:lnTo>
                  <a:lnTo>
                    <a:pt x="24" y="2910"/>
                  </a:lnTo>
                  <a:lnTo>
                    <a:pt x="1" y="3183"/>
                  </a:lnTo>
                  <a:lnTo>
                    <a:pt x="1" y="3433"/>
                  </a:lnTo>
                  <a:lnTo>
                    <a:pt x="46" y="3683"/>
                  </a:lnTo>
                  <a:lnTo>
                    <a:pt x="160" y="3910"/>
                  </a:lnTo>
                  <a:lnTo>
                    <a:pt x="296" y="4138"/>
                  </a:lnTo>
                  <a:lnTo>
                    <a:pt x="456" y="4319"/>
                  </a:lnTo>
                  <a:lnTo>
                    <a:pt x="660" y="4479"/>
                  </a:lnTo>
                  <a:lnTo>
                    <a:pt x="910" y="4592"/>
                  </a:lnTo>
                  <a:lnTo>
                    <a:pt x="2865" y="5411"/>
                  </a:lnTo>
                  <a:lnTo>
                    <a:pt x="3002" y="5479"/>
                  </a:lnTo>
                  <a:lnTo>
                    <a:pt x="3411" y="5706"/>
                  </a:lnTo>
                  <a:lnTo>
                    <a:pt x="3979" y="5956"/>
                  </a:lnTo>
                  <a:lnTo>
                    <a:pt x="4320" y="6093"/>
                  </a:lnTo>
                  <a:lnTo>
                    <a:pt x="4684" y="6229"/>
                  </a:lnTo>
                  <a:lnTo>
                    <a:pt x="5070" y="6343"/>
                  </a:lnTo>
                  <a:lnTo>
                    <a:pt x="5457" y="6411"/>
                  </a:lnTo>
                  <a:lnTo>
                    <a:pt x="5843" y="6456"/>
                  </a:lnTo>
                  <a:lnTo>
                    <a:pt x="6230" y="6456"/>
                  </a:lnTo>
                  <a:lnTo>
                    <a:pt x="6411" y="6434"/>
                  </a:lnTo>
                  <a:lnTo>
                    <a:pt x="6593" y="6411"/>
                  </a:lnTo>
                  <a:lnTo>
                    <a:pt x="6752" y="6365"/>
                  </a:lnTo>
                  <a:lnTo>
                    <a:pt x="6934" y="6297"/>
                  </a:lnTo>
                  <a:lnTo>
                    <a:pt x="7093" y="6229"/>
                  </a:lnTo>
                  <a:lnTo>
                    <a:pt x="7253" y="6115"/>
                  </a:lnTo>
                  <a:lnTo>
                    <a:pt x="7389" y="6002"/>
                  </a:lnTo>
                  <a:lnTo>
                    <a:pt x="7525" y="5865"/>
                  </a:lnTo>
                  <a:lnTo>
                    <a:pt x="8139" y="3365"/>
                  </a:lnTo>
                  <a:lnTo>
                    <a:pt x="5684" y="1387"/>
                  </a:lnTo>
                  <a:lnTo>
                    <a:pt x="5479" y="1205"/>
                  </a:lnTo>
                  <a:lnTo>
                    <a:pt x="5252" y="1069"/>
                  </a:lnTo>
                  <a:lnTo>
                    <a:pt x="5025" y="932"/>
                  </a:lnTo>
                  <a:lnTo>
                    <a:pt x="4775" y="796"/>
                  </a:lnTo>
                  <a:lnTo>
                    <a:pt x="4547" y="682"/>
                  </a:lnTo>
                  <a:lnTo>
                    <a:pt x="4275" y="591"/>
                  </a:lnTo>
                  <a:lnTo>
                    <a:pt x="4025" y="523"/>
                  </a:lnTo>
                  <a:lnTo>
                    <a:pt x="3774" y="455"/>
                  </a:lnTo>
                  <a:lnTo>
                    <a:pt x="2206" y="46"/>
                  </a:lnTo>
                  <a:lnTo>
                    <a:pt x="2070" y="23"/>
                  </a:lnTo>
                  <a:lnTo>
                    <a:pt x="1910"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8554;p116">
              <a:extLst>
                <a:ext uri="{FF2B5EF4-FFF2-40B4-BE49-F238E27FC236}">
                  <a16:creationId xmlns:a16="http://schemas.microsoft.com/office/drawing/2014/main" id="{870EB91D-1151-2D3D-8441-1D6BA7383D73}"/>
                </a:ext>
              </a:extLst>
            </p:cNvPr>
            <p:cNvSpPr/>
            <p:nvPr/>
          </p:nvSpPr>
          <p:spPr>
            <a:xfrm>
              <a:off x="2096800" y="1345200"/>
              <a:ext cx="306350" cy="436500"/>
            </a:xfrm>
            <a:custGeom>
              <a:avLst/>
              <a:gdLst/>
              <a:ahLst/>
              <a:cxnLst/>
              <a:rect l="l" t="t" r="r" b="b"/>
              <a:pathLst>
                <a:path w="12254" h="17460" extrusionOk="0">
                  <a:moveTo>
                    <a:pt x="6343" y="0"/>
                  </a:moveTo>
                  <a:lnTo>
                    <a:pt x="6025" y="182"/>
                  </a:lnTo>
                  <a:lnTo>
                    <a:pt x="5729" y="387"/>
                  </a:lnTo>
                  <a:lnTo>
                    <a:pt x="5161" y="796"/>
                  </a:lnTo>
                  <a:lnTo>
                    <a:pt x="4638" y="1251"/>
                  </a:lnTo>
                  <a:lnTo>
                    <a:pt x="4138" y="1728"/>
                  </a:lnTo>
                  <a:lnTo>
                    <a:pt x="3683" y="2251"/>
                  </a:lnTo>
                  <a:lnTo>
                    <a:pt x="3274" y="2774"/>
                  </a:lnTo>
                  <a:lnTo>
                    <a:pt x="2888" y="3319"/>
                  </a:lnTo>
                  <a:lnTo>
                    <a:pt x="2524" y="3910"/>
                  </a:lnTo>
                  <a:lnTo>
                    <a:pt x="2206" y="4501"/>
                  </a:lnTo>
                  <a:lnTo>
                    <a:pt x="1910" y="5092"/>
                  </a:lnTo>
                  <a:lnTo>
                    <a:pt x="1637" y="5706"/>
                  </a:lnTo>
                  <a:lnTo>
                    <a:pt x="1387" y="6320"/>
                  </a:lnTo>
                  <a:lnTo>
                    <a:pt x="1183" y="6934"/>
                  </a:lnTo>
                  <a:lnTo>
                    <a:pt x="978" y="7548"/>
                  </a:lnTo>
                  <a:lnTo>
                    <a:pt x="819" y="8161"/>
                  </a:lnTo>
                  <a:lnTo>
                    <a:pt x="660" y="8775"/>
                  </a:lnTo>
                  <a:lnTo>
                    <a:pt x="523" y="9366"/>
                  </a:lnTo>
                  <a:lnTo>
                    <a:pt x="410" y="9934"/>
                  </a:lnTo>
                  <a:lnTo>
                    <a:pt x="251" y="11026"/>
                  </a:lnTo>
                  <a:lnTo>
                    <a:pt x="114" y="12026"/>
                  </a:lnTo>
                  <a:lnTo>
                    <a:pt x="46" y="12912"/>
                  </a:lnTo>
                  <a:lnTo>
                    <a:pt x="23" y="13640"/>
                  </a:lnTo>
                  <a:lnTo>
                    <a:pt x="0" y="14186"/>
                  </a:lnTo>
                  <a:lnTo>
                    <a:pt x="0" y="14663"/>
                  </a:lnTo>
                  <a:lnTo>
                    <a:pt x="455" y="14890"/>
                  </a:lnTo>
                  <a:lnTo>
                    <a:pt x="1683" y="15413"/>
                  </a:lnTo>
                  <a:lnTo>
                    <a:pt x="2501" y="15754"/>
                  </a:lnTo>
                  <a:lnTo>
                    <a:pt x="3433" y="16118"/>
                  </a:lnTo>
                  <a:lnTo>
                    <a:pt x="4433" y="16459"/>
                  </a:lnTo>
                  <a:lnTo>
                    <a:pt x="5456" y="16800"/>
                  </a:lnTo>
                  <a:lnTo>
                    <a:pt x="6502" y="17073"/>
                  </a:lnTo>
                  <a:lnTo>
                    <a:pt x="7025" y="17186"/>
                  </a:lnTo>
                  <a:lnTo>
                    <a:pt x="7525" y="17300"/>
                  </a:lnTo>
                  <a:lnTo>
                    <a:pt x="8025" y="17368"/>
                  </a:lnTo>
                  <a:lnTo>
                    <a:pt x="8502" y="17436"/>
                  </a:lnTo>
                  <a:lnTo>
                    <a:pt x="8957" y="17459"/>
                  </a:lnTo>
                  <a:lnTo>
                    <a:pt x="9389" y="17459"/>
                  </a:lnTo>
                  <a:lnTo>
                    <a:pt x="9798" y="17414"/>
                  </a:lnTo>
                  <a:lnTo>
                    <a:pt x="10185" y="17345"/>
                  </a:lnTo>
                  <a:lnTo>
                    <a:pt x="10526" y="17254"/>
                  </a:lnTo>
                  <a:lnTo>
                    <a:pt x="10662" y="17186"/>
                  </a:lnTo>
                  <a:lnTo>
                    <a:pt x="10821" y="17095"/>
                  </a:lnTo>
                  <a:lnTo>
                    <a:pt x="10958" y="17004"/>
                  </a:lnTo>
                  <a:lnTo>
                    <a:pt x="11071" y="16913"/>
                  </a:lnTo>
                  <a:lnTo>
                    <a:pt x="11185" y="16800"/>
                  </a:lnTo>
                  <a:lnTo>
                    <a:pt x="11299" y="16686"/>
                  </a:lnTo>
                  <a:lnTo>
                    <a:pt x="11367" y="16550"/>
                  </a:lnTo>
                  <a:lnTo>
                    <a:pt x="11458" y="16391"/>
                  </a:lnTo>
                  <a:lnTo>
                    <a:pt x="11526" y="16231"/>
                  </a:lnTo>
                  <a:lnTo>
                    <a:pt x="11571" y="16072"/>
                  </a:lnTo>
                  <a:lnTo>
                    <a:pt x="11731" y="15118"/>
                  </a:lnTo>
                  <a:lnTo>
                    <a:pt x="11867" y="14208"/>
                  </a:lnTo>
                  <a:lnTo>
                    <a:pt x="11981" y="13322"/>
                  </a:lnTo>
                  <a:lnTo>
                    <a:pt x="12072" y="12481"/>
                  </a:lnTo>
                  <a:lnTo>
                    <a:pt x="12140" y="11639"/>
                  </a:lnTo>
                  <a:lnTo>
                    <a:pt x="12208" y="10844"/>
                  </a:lnTo>
                  <a:lnTo>
                    <a:pt x="12231" y="10071"/>
                  </a:lnTo>
                  <a:lnTo>
                    <a:pt x="12253" y="9321"/>
                  </a:lnTo>
                  <a:lnTo>
                    <a:pt x="12253" y="8593"/>
                  </a:lnTo>
                  <a:lnTo>
                    <a:pt x="12231" y="7911"/>
                  </a:lnTo>
                  <a:lnTo>
                    <a:pt x="12162" y="7229"/>
                  </a:lnTo>
                  <a:lnTo>
                    <a:pt x="12117" y="6593"/>
                  </a:lnTo>
                  <a:lnTo>
                    <a:pt x="12026" y="6002"/>
                  </a:lnTo>
                  <a:lnTo>
                    <a:pt x="11912" y="5411"/>
                  </a:lnTo>
                  <a:lnTo>
                    <a:pt x="11776" y="4865"/>
                  </a:lnTo>
                  <a:lnTo>
                    <a:pt x="11640" y="4342"/>
                  </a:lnTo>
                  <a:lnTo>
                    <a:pt x="11458" y="3842"/>
                  </a:lnTo>
                  <a:lnTo>
                    <a:pt x="11276" y="3387"/>
                  </a:lnTo>
                  <a:lnTo>
                    <a:pt x="11049" y="2956"/>
                  </a:lnTo>
                  <a:lnTo>
                    <a:pt x="10821" y="2546"/>
                  </a:lnTo>
                  <a:lnTo>
                    <a:pt x="10571" y="2183"/>
                  </a:lnTo>
                  <a:lnTo>
                    <a:pt x="10276" y="1819"/>
                  </a:lnTo>
                  <a:lnTo>
                    <a:pt x="9980" y="1501"/>
                  </a:lnTo>
                  <a:lnTo>
                    <a:pt x="9662" y="1228"/>
                  </a:lnTo>
                  <a:lnTo>
                    <a:pt x="9321" y="955"/>
                  </a:lnTo>
                  <a:lnTo>
                    <a:pt x="8957" y="728"/>
                  </a:lnTo>
                  <a:lnTo>
                    <a:pt x="8593" y="546"/>
                  </a:lnTo>
                  <a:lnTo>
                    <a:pt x="8184" y="364"/>
                  </a:lnTo>
                  <a:lnTo>
                    <a:pt x="7752" y="228"/>
                  </a:lnTo>
                  <a:lnTo>
                    <a:pt x="7298" y="137"/>
                  </a:lnTo>
                  <a:lnTo>
                    <a:pt x="6843" y="46"/>
                  </a:lnTo>
                  <a:lnTo>
                    <a:pt x="63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8555;p116">
              <a:extLst>
                <a:ext uri="{FF2B5EF4-FFF2-40B4-BE49-F238E27FC236}">
                  <a16:creationId xmlns:a16="http://schemas.microsoft.com/office/drawing/2014/main" id="{49E28EEB-D9E3-3EAD-6692-F2C7FE22E697}"/>
                </a:ext>
              </a:extLst>
            </p:cNvPr>
            <p:cNvSpPr/>
            <p:nvPr/>
          </p:nvSpPr>
          <p:spPr>
            <a:xfrm>
              <a:off x="6025575" y="3379200"/>
              <a:ext cx="295550" cy="676900"/>
            </a:xfrm>
            <a:custGeom>
              <a:avLst/>
              <a:gdLst/>
              <a:ahLst/>
              <a:cxnLst/>
              <a:rect l="l" t="t" r="r" b="b"/>
              <a:pathLst>
                <a:path w="11822" h="27076" extrusionOk="0">
                  <a:moveTo>
                    <a:pt x="9593" y="1"/>
                  </a:moveTo>
                  <a:lnTo>
                    <a:pt x="9298" y="23"/>
                  </a:lnTo>
                  <a:lnTo>
                    <a:pt x="8980" y="69"/>
                  </a:lnTo>
                  <a:lnTo>
                    <a:pt x="8684" y="160"/>
                  </a:lnTo>
                  <a:lnTo>
                    <a:pt x="8389" y="251"/>
                  </a:lnTo>
                  <a:lnTo>
                    <a:pt x="8093" y="364"/>
                  </a:lnTo>
                  <a:lnTo>
                    <a:pt x="7797" y="523"/>
                  </a:lnTo>
                  <a:lnTo>
                    <a:pt x="7502" y="683"/>
                  </a:lnTo>
                  <a:lnTo>
                    <a:pt x="7206" y="864"/>
                  </a:lnTo>
                  <a:lnTo>
                    <a:pt x="6934" y="1069"/>
                  </a:lnTo>
                  <a:lnTo>
                    <a:pt x="6638" y="1274"/>
                  </a:lnTo>
                  <a:lnTo>
                    <a:pt x="6365" y="1524"/>
                  </a:lnTo>
                  <a:lnTo>
                    <a:pt x="6093" y="1774"/>
                  </a:lnTo>
                  <a:lnTo>
                    <a:pt x="5842" y="2069"/>
                  </a:lnTo>
                  <a:lnTo>
                    <a:pt x="5570" y="2365"/>
                  </a:lnTo>
                  <a:lnTo>
                    <a:pt x="5297" y="2660"/>
                  </a:lnTo>
                  <a:lnTo>
                    <a:pt x="4797" y="3342"/>
                  </a:lnTo>
                  <a:lnTo>
                    <a:pt x="4319" y="4070"/>
                  </a:lnTo>
                  <a:lnTo>
                    <a:pt x="3842" y="4865"/>
                  </a:lnTo>
                  <a:lnTo>
                    <a:pt x="3410" y="5707"/>
                  </a:lnTo>
                  <a:lnTo>
                    <a:pt x="2978" y="6616"/>
                  </a:lnTo>
                  <a:lnTo>
                    <a:pt x="2569" y="7571"/>
                  </a:lnTo>
                  <a:lnTo>
                    <a:pt x="2205" y="8548"/>
                  </a:lnTo>
                  <a:lnTo>
                    <a:pt x="1864" y="9571"/>
                  </a:lnTo>
                  <a:lnTo>
                    <a:pt x="1523" y="10640"/>
                  </a:lnTo>
                  <a:lnTo>
                    <a:pt x="1228" y="11731"/>
                  </a:lnTo>
                  <a:lnTo>
                    <a:pt x="978" y="12867"/>
                  </a:lnTo>
                  <a:lnTo>
                    <a:pt x="728" y="14004"/>
                  </a:lnTo>
                  <a:lnTo>
                    <a:pt x="523" y="15163"/>
                  </a:lnTo>
                  <a:lnTo>
                    <a:pt x="341" y="16345"/>
                  </a:lnTo>
                  <a:lnTo>
                    <a:pt x="205" y="17550"/>
                  </a:lnTo>
                  <a:lnTo>
                    <a:pt x="91" y="18755"/>
                  </a:lnTo>
                  <a:lnTo>
                    <a:pt x="23" y="19960"/>
                  </a:lnTo>
                  <a:lnTo>
                    <a:pt x="0" y="21165"/>
                  </a:lnTo>
                  <a:lnTo>
                    <a:pt x="0" y="22370"/>
                  </a:lnTo>
                  <a:lnTo>
                    <a:pt x="46" y="23574"/>
                  </a:lnTo>
                  <a:lnTo>
                    <a:pt x="114" y="24757"/>
                  </a:lnTo>
                  <a:lnTo>
                    <a:pt x="228" y="25939"/>
                  </a:lnTo>
                  <a:lnTo>
                    <a:pt x="387" y="27075"/>
                  </a:lnTo>
                  <a:lnTo>
                    <a:pt x="546" y="26689"/>
                  </a:lnTo>
                  <a:lnTo>
                    <a:pt x="773" y="26166"/>
                  </a:lnTo>
                  <a:lnTo>
                    <a:pt x="1046" y="25575"/>
                  </a:lnTo>
                  <a:lnTo>
                    <a:pt x="1387" y="24893"/>
                  </a:lnTo>
                  <a:lnTo>
                    <a:pt x="2251" y="23279"/>
                  </a:lnTo>
                  <a:lnTo>
                    <a:pt x="3251" y="21415"/>
                  </a:lnTo>
                  <a:lnTo>
                    <a:pt x="5592" y="17141"/>
                  </a:lnTo>
                  <a:lnTo>
                    <a:pt x="6820" y="14845"/>
                  </a:lnTo>
                  <a:lnTo>
                    <a:pt x="8002" y="12526"/>
                  </a:lnTo>
                  <a:lnTo>
                    <a:pt x="8570" y="11390"/>
                  </a:lnTo>
                  <a:lnTo>
                    <a:pt x="9116" y="10253"/>
                  </a:lnTo>
                  <a:lnTo>
                    <a:pt x="9616" y="9139"/>
                  </a:lnTo>
                  <a:lnTo>
                    <a:pt x="10093" y="8048"/>
                  </a:lnTo>
                  <a:lnTo>
                    <a:pt x="10525" y="7002"/>
                  </a:lnTo>
                  <a:lnTo>
                    <a:pt x="10912" y="6002"/>
                  </a:lnTo>
                  <a:lnTo>
                    <a:pt x="11230" y="5047"/>
                  </a:lnTo>
                  <a:lnTo>
                    <a:pt x="11480" y="4161"/>
                  </a:lnTo>
                  <a:lnTo>
                    <a:pt x="11594" y="3752"/>
                  </a:lnTo>
                  <a:lnTo>
                    <a:pt x="11662" y="3342"/>
                  </a:lnTo>
                  <a:lnTo>
                    <a:pt x="11730" y="2956"/>
                  </a:lnTo>
                  <a:lnTo>
                    <a:pt x="11776" y="2592"/>
                  </a:lnTo>
                  <a:lnTo>
                    <a:pt x="11821" y="2251"/>
                  </a:lnTo>
                  <a:lnTo>
                    <a:pt x="11821" y="1910"/>
                  </a:lnTo>
                  <a:lnTo>
                    <a:pt x="11798" y="1615"/>
                  </a:lnTo>
                  <a:lnTo>
                    <a:pt x="11753" y="1342"/>
                  </a:lnTo>
                  <a:lnTo>
                    <a:pt x="11707" y="1092"/>
                  </a:lnTo>
                  <a:lnTo>
                    <a:pt x="11617" y="864"/>
                  </a:lnTo>
                  <a:lnTo>
                    <a:pt x="11503" y="660"/>
                  </a:lnTo>
                  <a:lnTo>
                    <a:pt x="11367" y="478"/>
                  </a:lnTo>
                  <a:lnTo>
                    <a:pt x="11207" y="319"/>
                  </a:lnTo>
                  <a:lnTo>
                    <a:pt x="11003" y="205"/>
                  </a:lnTo>
                  <a:lnTo>
                    <a:pt x="10798" y="114"/>
                  </a:lnTo>
                  <a:lnTo>
                    <a:pt x="10548" y="46"/>
                  </a:lnTo>
                  <a:lnTo>
                    <a:pt x="102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8556;p116">
              <a:extLst>
                <a:ext uri="{FF2B5EF4-FFF2-40B4-BE49-F238E27FC236}">
                  <a16:creationId xmlns:a16="http://schemas.microsoft.com/office/drawing/2014/main" id="{DDD07332-9819-D5D2-D803-37967E4B6D80}"/>
                </a:ext>
              </a:extLst>
            </p:cNvPr>
            <p:cNvSpPr/>
            <p:nvPr/>
          </p:nvSpPr>
          <p:spPr>
            <a:xfrm>
              <a:off x="5819275" y="3511050"/>
              <a:ext cx="243250" cy="700775"/>
            </a:xfrm>
            <a:custGeom>
              <a:avLst/>
              <a:gdLst/>
              <a:ahLst/>
              <a:cxnLst/>
              <a:rect l="l" t="t" r="r" b="b"/>
              <a:pathLst>
                <a:path w="9730" h="28031" extrusionOk="0">
                  <a:moveTo>
                    <a:pt x="1933" y="1"/>
                  </a:moveTo>
                  <a:lnTo>
                    <a:pt x="1660" y="23"/>
                  </a:lnTo>
                  <a:lnTo>
                    <a:pt x="1410" y="92"/>
                  </a:lnTo>
                  <a:lnTo>
                    <a:pt x="1182" y="205"/>
                  </a:lnTo>
                  <a:lnTo>
                    <a:pt x="978" y="319"/>
                  </a:lnTo>
                  <a:lnTo>
                    <a:pt x="796" y="478"/>
                  </a:lnTo>
                  <a:lnTo>
                    <a:pt x="614" y="683"/>
                  </a:lnTo>
                  <a:lnTo>
                    <a:pt x="478" y="887"/>
                  </a:lnTo>
                  <a:lnTo>
                    <a:pt x="364" y="1137"/>
                  </a:lnTo>
                  <a:lnTo>
                    <a:pt x="250" y="1410"/>
                  </a:lnTo>
                  <a:lnTo>
                    <a:pt x="159" y="1728"/>
                  </a:lnTo>
                  <a:lnTo>
                    <a:pt x="91" y="2047"/>
                  </a:lnTo>
                  <a:lnTo>
                    <a:pt x="46" y="2388"/>
                  </a:lnTo>
                  <a:lnTo>
                    <a:pt x="23" y="2751"/>
                  </a:lnTo>
                  <a:lnTo>
                    <a:pt x="0" y="3160"/>
                  </a:lnTo>
                  <a:lnTo>
                    <a:pt x="0" y="3570"/>
                  </a:lnTo>
                  <a:lnTo>
                    <a:pt x="23" y="4002"/>
                  </a:lnTo>
                  <a:lnTo>
                    <a:pt x="46" y="4456"/>
                  </a:lnTo>
                  <a:lnTo>
                    <a:pt x="159" y="5411"/>
                  </a:lnTo>
                  <a:lnTo>
                    <a:pt x="296" y="6411"/>
                  </a:lnTo>
                  <a:lnTo>
                    <a:pt x="500" y="7480"/>
                  </a:lnTo>
                  <a:lnTo>
                    <a:pt x="750" y="8594"/>
                  </a:lnTo>
                  <a:lnTo>
                    <a:pt x="1023" y="9753"/>
                  </a:lnTo>
                  <a:lnTo>
                    <a:pt x="1319" y="10935"/>
                  </a:lnTo>
                  <a:lnTo>
                    <a:pt x="1660" y="12163"/>
                  </a:lnTo>
                  <a:lnTo>
                    <a:pt x="2023" y="13367"/>
                  </a:lnTo>
                  <a:lnTo>
                    <a:pt x="2387" y="14618"/>
                  </a:lnTo>
                  <a:lnTo>
                    <a:pt x="3160" y="17050"/>
                  </a:lnTo>
                  <a:lnTo>
                    <a:pt x="3933" y="19437"/>
                  </a:lnTo>
                  <a:lnTo>
                    <a:pt x="4683" y="21688"/>
                  </a:lnTo>
                  <a:lnTo>
                    <a:pt x="5342" y="23734"/>
                  </a:lnTo>
                  <a:lnTo>
                    <a:pt x="5911" y="25507"/>
                  </a:lnTo>
                  <a:lnTo>
                    <a:pt x="6115" y="26280"/>
                  </a:lnTo>
                  <a:lnTo>
                    <a:pt x="6297" y="26962"/>
                  </a:lnTo>
                  <a:lnTo>
                    <a:pt x="6434" y="27553"/>
                  </a:lnTo>
                  <a:lnTo>
                    <a:pt x="6525" y="28030"/>
                  </a:lnTo>
                  <a:lnTo>
                    <a:pt x="6797" y="27598"/>
                  </a:lnTo>
                  <a:lnTo>
                    <a:pt x="7093" y="27166"/>
                  </a:lnTo>
                  <a:lnTo>
                    <a:pt x="7343" y="26712"/>
                  </a:lnTo>
                  <a:lnTo>
                    <a:pt x="7593" y="26234"/>
                  </a:lnTo>
                  <a:lnTo>
                    <a:pt x="7820" y="25757"/>
                  </a:lnTo>
                  <a:lnTo>
                    <a:pt x="8048" y="25257"/>
                  </a:lnTo>
                  <a:lnTo>
                    <a:pt x="8252" y="24757"/>
                  </a:lnTo>
                  <a:lnTo>
                    <a:pt x="8434" y="24256"/>
                  </a:lnTo>
                  <a:lnTo>
                    <a:pt x="8616" y="23734"/>
                  </a:lnTo>
                  <a:lnTo>
                    <a:pt x="8775" y="23211"/>
                  </a:lnTo>
                  <a:lnTo>
                    <a:pt x="8934" y="22665"/>
                  </a:lnTo>
                  <a:lnTo>
                    <a:pt x="9071" y="22120"/>
                  </a:lnTo>
                  <a:lnTo>
                    <a:pt x="9184" y="21574"/>
                  </a:lnTo>
                  <a:lnTo>
                    <a:pt x="9298" y="21028"/>
                  </a:lnTo>
                  <a:lnTo>
                    <a:pt x="9480" y="19892"/>
                  </a:lnTo>
                  <a:lnTo>
                    <a:pt x="9616" y="18755"/>
                  </a:lnTo>
                  <a:lnTo>
                    <a:pt x="9707" y="17618"/>
                  </a:lnTo>
                  <a:lnTo>
                    <a:pt x="9730" y="16459"/>
                  </a:lnTo>
                  <a:lnTo>
                    <a:pt x="9730" y="15300"/>
                  </a:lnTo>
                  <a:lnTo>
                    <a:pt x="9684" y="14163"/>
                  </a:lnTo>
                  <a:lnTo>
                    <a:pt x="9593" y="13026"/>
                  </a:lnTo>
                  <a:lnTo>
                    <a:pt x="9457" y="11890"/>
                  </a:lnTo>
                  <a:lnTo>
                    <a:pt x="9275" y="10776"/>
                  </a:lnTo>
                  <a:lnTo>
                    <a:pt x="9071" y="9707"/>
                  </a:lnTo>
                  <a:lnTo>
                    <a:pt x="8821" y="8662"/>
                  </a:lnTo>
                  <a:lnTo>
                    <a:pt x="8548" y="7639"/>
                  </a:lnTo>
                  <a:lnTo>
                    <a:pt x="8229" y="6684"/>
                  </a:lnTo>
                  <a:lnTo>
                    <a:pt x="7866" y="5752"/>
                  </a:lnTo>
                  <a:lnTo>
                    <a:pt x="7502" y="4865"/>
                  </a:lnTo>
                  <a:lnTo>
                    <a:pt x="7070" y="4047"/>
                  </a:lnTo>
                  <a:lnTo>
                    <a:pt x="6865" y="3661"/>
                  </a:lnTo>
                  <a:lnTo>
                    <a:pt x="6638" y="3297"/>
                  </a:lnTo>
                  <a:lnTo>
                    <a:pt x="6411" y="2933"/>
                  </a:lnTo>
                  <a:lnTo>
                    <a:pt x="6161" y="2592"/>
                  </a:lnTo>
                  <a:lnTo>
                    <a:pt x="5933" y="2274"/>
                  </a:lnTo>
                  <a:lnTo>
                    <a:pt x="5683" y="1978"/>
                  </a:lnTo>
                  <a:lnTo>
                    <a:pt x="5411" y="1683"/>
                  </a:lnTo>
                  <a:lnTo>
                    <a:pt x="5161" y="1433"/>
                  </a:lnTo>
                  <a:lnTo>
                    <a:pt x="4888" y="1183"/>
                  </a:lnTo>
                  <a:lnTo>
                    <a:pt x="4615" y="955"/>
                  </a:lnTo>
                  <a:lnTo>
                    <a:pt x="4342" y="751"/>
                  </a:lnTo>
                  <a:lnTo>
                    <a:pt x="4047" y="569"/>
                  </a:lnTo>
                  <a:lnTo>
                    <a:pt x="3774" y="410"/>
                  </a:lnTo>
                  <a:lnTo>
                    <a:pt x="3478" y="296"/>
                  </a:lnTo>
                  <a:lnTo>
                    <a:pt x="3160" y="182"/>
                  </a:lnTo>
                  <a:lnTo>
                    <a:pt x="2865" y="92"/>
                  </a:lnTo>
                  <a:lnTo>
                    <a:pt x="2569" y="23"/>
                  </a:lnTo>
                  <a:lnTo>
                    <a:pt x="22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8557;p116">
              <a:extLst>
                <a:ext uri="{FF2B5EF4-FFF2-40B4-BE49-F238E27FC236}">
                  <a16:creationId xmlns:a16="http://schemas.microsoft.com/office/drawing/2014/main" id="{0885BE21-58E0-DC23-8D26-4D21BFC67BE7}"/>
                </a:ext>
              </a:extLst>
            </p:cNvPr>
            <p:cNvSpPr/>
            <p:nvPr/>
          </p:nvSpPr>
          <p:spPr>
            <a:xfrm>
              <a:off x="5989200" y="3660525"/>
              <a:ext cx="438750" cy="683700"/>
            </a:xfrm>
            <a:custGeom>
              <a:avLst/>
              <a:gdLst/>
              <a:ahLst/>
              <a:cxnLst/>
              <a:rect l="l" t="t" r="r" b="b"/>
              <a:pathLst>
                <a:path w="17550" h="27348" extrusionOk="0">
                  <a:moveTo>
                    <a:pt x="14572" y="0"/>
                  </a:moveTo>
                  <a:lnTo>
                    <a:pt x="14254" y="23"/>
                  </a:lnTo>
                  <a:lnTo>
                    <a:pt x="13935" y="69"/>
                  </a:lnTo>
                  <a:lnTo>
                    <a:pt x="13617" y="114"/>
                  </a:lnTo>
                  <a:lnTo>
                    <a:pt x="13299" y="205"/>
                  </a:lnTo>
                  <a:lnTo>
                    <a:pt x="12958" y="296"/>
                  </a:lnTo>
                  <a:lnTo>
                    <a:pt x="12617" y="387"/>
                  </a:lnTo>
                  <a:lnTo>
                    <a:pt x="12276" y="523"/>
                  </a:lnTo>
                  <a:lnTo>
                    <a:pt x="11935" y="660"/>
                  </a:lnTo>
                  <a:lnTo>
                    <a:pt x="11594" y="819"/>
                  </a:lnTo>
                  <a:lnTo>
                    <a:pt x="11253" y="1001"/>
                  </a:lnTo>
                  <a:lnTo>
                    <a:pt x="10889" y="1182"/>
                  </a:lnTo>
                  <a:lnTo>
                    <a:pt x="10185" y="1637"/>
                  </a:lnTo>
                  <a:lnTo>
                    <a:pt x="9480" y="2137"/>
                  </a:lnTo>
                  <a:lnTo>
                    <a:pt x="8775" y="2705"/>
                  </a:lnTo>
                  <a:lnTo>
                    <a:pt x="8070" y="3342"/>
                  </a:lnTo>
                  <a:lnTo>
                    <a:pt x="7366" y="4047"/>
                  </a:lnTo>
                  <a:lnTo>
                    <a:pt x="6684" y="4820"/>
                  </a:lnTo>
                  <a:lnTo>
                    <a:pt x="6002" y="5638"/>
                  </a:lnTo>
                  <a:lnTo>
                    <a:pt x="5365" y="6547"/>
                  </a:lnTo>
                  <a:lnTo>
                    <a:pt x="5047" y="7002"/>
                  </a:lnTo>
                  <a:lnTo>
                    <a:pt x="4729" y="7502"/>
                  </a:lnTo>
                  <a:lnTo>
                    <a:pt x="4410" y="8002"/>
                  </a:lnTo>
                  <a:lnTo>
                    <a:pt x="4115" y="8525"/>
                  </a:lnTo>
                  <a:lnTo>
                    <a:pt x="3819" y="9048"/>
                  </a:lnTo>
                  <a:lnTo>
                    <a:pt x="3524" y="9594"/>
                  </a:lnTo>
                  <a:lnTo>
                    <a:pt x="3251" y="10162"/>
                  </a:lnTo>
                  <a:lnTo>
                    <a:pt x="2978" y="10753"/>
                  </a:lnTo>
                  <a:lnTo>
                    <a:pt x="2728" y="11344"/>
                  </a:lnTo>
                  <a:lnTo>
                    <a:pt x="2478" y="11958"/>
                  </a:lnTo>
                  <a:lnTo>
                    <a:pt x="2228" y="12594"/>
                  </a:lnTo>
                  <a:lnTo>
                    <a:pt x="2001" y="13231"/>
                  </a:lnTo>
                  <a:lnTo>
                    <a:pt x="1773" y="13890"/>
                  </a:lnTo>
                  <a:lnTo>
                    <a:pt x="1569" y="14549"/>
                  </a:lnTo>
                  <a:lnTo>
                    <a:pt x="1364" y="15254"/>
                  </a:lnTo>
                  <a:lnTo>
                    <a:pt x="1182" y="15959"/>
                  </a:lnTo>
                  <a:lnTo>
                    <a:pt x="1001" y="16663"/>
                  </a:lnTo>
                  <a:lnTo>
                    <a:pt x="841" y="17414"/>
                  </a:lnTo>
                  <a:lnTo>
                    <a:pt x="682" y="18141"/>
                  </a:lnTo>
                  <a:lnTo>
                    <a:pt x="546" y="18914"/>
                  </a:lnTo>
                  <a:lnTo>
                    <a:pt x="432" y="19687"/>
                  </a:lnTo>
                  <a:lnTo>
                    <a:pt x="319" y="20482"/>
                  </a:lnTo>
                  <a:lnTo>
                    <a:pt x="228" y="21301"/>
                  </a:lnTo>
                  <a:lnTo>
                    <a:pt x="159" y="22119"/>
                  </a:lnTo>
                  <a:lnTo>
                    <a:pt x="91" y="22938"/>
                  </a:lnTo>
                  <a:lnTo>
                    <a:pt x="46" y="23801"/>
                  </a:lnTo>
                  <a:lnTo>
                    <a:pt x="23" y="24665"/>
                  </a:lnTo>
                  <a:lnTo>
                    <a:pt x="0" y="25552"/>
                  </a:lnTo>
                  <a:lnTo>
                    <a:pt x="23" y="26438"/>
                  </a:lnTo>
                  <a:lnTo>
                    <a:pt x="46" y="27348"/>
                  </a:lnTo>
                  <a:lnTo>
                    <a:pt x="250" y="26848"/>
                  </a:lnTo>
                  <a:lnTo>
                    <a:pt x="455" y="26325"/>
                  </a:lnTo>
                  <a:lnTo>
                    <a:pt x="705" y="25802"/>
                  </a:lnTo>
                  <a:lnTo>
                    <a:pt x="978" y="25279"/>
                  </a:lnTo>
                  <a:lnTo>
                    <a:pt x="1546" y="24233"/>
                  </a:lnTo>
                  <a:lnTo>
                    <a:pt x="2160" y="23188"/>
                  </a:lnTo>
                  <a:lnTo>
                    <a:pt x="2842" y="22119"/>
                  </a:lnTo>
                  <a:lnTo>
                    <a:pt x="3569" y="21051"/>
                  </a:lnTo>
                  <a:lnTo>
                    <a:pt x="4342" y="19982"/>
                  </a:lnTo>
                  <a:lnTo>
                    <a:pt x="5138" y="18914"/>
                  </a:lnTo>
                  <a:lnTo>
                    <a:pt x="5956" y="17845"/>
                  </a:lnTo>
                  <a:lnTo>
                    <a:pt x="6797" y="16777"/>
                  </a:lnTo>
                  <a:lnTo>
                    <a:pt x="8525" y="14686"/>
                  </a:lnTo>
                  <a:lnTo>
                    <a:pt x="10230" y="12640"/>
                  </a:lnTo>
                  <a:lnTo>
                    <a:pt x="11889" y="10685"/>
                  </a:lnTo>
                  <a:lnTo>
                    <a:pt x="13413" y="8821"/>
                  </a:lnTo>
                  <a:lnTo>
                    <a:pt x="14140" y="7934"/>
                  </a:lnTo>
                  <a:lnTo>
                    <a:pt x="14799" y="7093"/>
                  </a:lnTo>
                  <a:lnTo>
                    <a:pt x="15413" y="6275"/>
                  </a:lnTo>
                  <a:lnTo>
                    <a:pt x="15959" y="5479"/>
                  </a:lnTo>
                  <a:lnTo>
                    <a:pt x="16436" y="4751"/>
                  </a:lnTo>
                  <a:lnTo>
                    <a:pt x="16822" y="4047"/>
                  </a:lnTo>
                  <a:lnTo>
                    <a:pt x="17004" y="3706"/>
                  </a:lnTo>
                  <a:lnTo>
                    <a:pt x="17141" y="3387"/>
                  </a:lnTo>
                  <a:lnTo>
                    <a:pt x="17277" y="3092"/>
                  </a:lnTo>
                  <a:lnTo>
                    <a:pt x="17368" y="2796"/>
                  </a:lnTo>
                  <a:lnTo>
                    <a:pt x="17459" y="2501"/>
                  </a:lnTo>
                  <a:lnTo>
                    <a:pt x="17504" y="2228"/>
                  </a:lnTo>
                  <a:lnTo>
                    <a:pt x="17550" y="1978"/>
                  </a:lnTo>
                  <a:lnTo>
                    <a:pt x="17550" y="1751"/>
                  </a:lnTo>
                  <a:lnTo>
                    <a:pt x="17527" y="1501"/>
                  </a:lnTo>
                  <a:lnTo>
                    <a:pt x="17459" y="1296"/>
                  </a:lnTo>
                  <a:lnTo>
                    <a:pt x="17391" y="1091"/>
                  </a:lnTo>
                  <a:lnTo>
                    <a:pt x="17277" y="910"/>
                  </a:lnTo>
                  <a:lnTo>
                    <a:pt x="17141" y="750"/>
                  </a:lnTo>
                  <a:lnTo>
                    <a:pt x="16959" y="591"/>
                  </a:lnTo>
                  <a:lnTo>
                    <a:pt x="16754" y="455"/>
                  </a:lnTo>
                  <a:lnTo>
                    <a:pt x="16504" y="341"/>
                  </a:lnTo>
                  <a:lnTo>
                    <a:pt x="16254" y="228"/>
                  </a:lnTo>
                  <a:lnTo>
                    <a:pt x="16004" y="159"/>
                  </a:lnTo>
                  <a:lnTo>
                    <a:pt x="15731" y="91"/>
                  </a:lnTo>
                  <a:lnTo>
                    <a:pt x="15436" y="46"/>
                  </a:lnTo>
                  <a:lnTo>
                    <a:pt x="151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8558;p116">
              <a:extLst>
                <a:ext uri="{FF2B5EF4-FFF2-40B4-BE49-F238E27FC236}">
                  <a16:creationId xmlns:a16="http://schemas.microsoft.com/office/drawing/2014/main" id="{7503EC9B-604D-24C8-A2C4-DF3191ECC144}"/>
                </a:ext>
              </a:extLst>
            </p:cNvPr>
            <p:cNvSpPr/>
            <p:nvPr/>
          </p:nvSpPr>
          <p:spPr>
            <a:xfrm>
              <a:off x="5660150" y="3821350"/>
              <a:ext cx="358050" cy="826925"/>
            </a:xfrm>
            <a:custGeom>
              <a:avLst/>
              <a:gdLst/>
              <a:ahLst/>
              <a:cxnLst/>
              <a:rect l="l" t="t" r="r" b="b"/>
              <a:pathLst>
                <a:path w="14322" h="33077" extrusionOk="0">
                  <a:moveTo>
                    <a:pt x="3796" y="1"/>
                  </a:moveTo>
                  <a:lnTo>
                    <a:pt x="3342" y="23"/>
                  </a:lnTo>
                  <a:lnTo>
                    <a:pt x="2864" y="69"/>
                  </a:lnTo>
                  <a:lnTo>
                    <a:pt x="2410" y="160"/>
                  </a:lnTo>
                  <a:lnTo>
                    <a:pt x="2023" y="273"/>
                  </a:lnTo>
                  <a:lnTo>
                    <a:pt x="1682" y="410"/>
                  </a:lnTo>
                  <a:lnTo>
                    <a:pt x="1387" y="592"/>
                  </a:lnTo>
                  <a:lnTo>
                    <a:pt x="1114" y="796"/>
                  </a:lnTo>
                  <a:lnTo>
                    <a:pt x="864" y="1024"/>
                  </a:lnTo>
                  <a:lnTo>
                    <a:pt x="659" y="1296"/>
                  </a:lnTo>
                  <a:lnTo>
                    <a:pt x="477" y="1569"/>
                  </a:lnTo>
                  <a:lnTo>
                    <a:pt x="318" y="1887"/>
                  </a:lnTo>
                  <a:lnTo>
                    <a:pt x="205" y="2251"/>
                  </a:lnTo>
                  <a:lnTo>
                    <a:pt x="114" y="2615"/>
                  </a:lnTo>
                  <a:lnTo>
                    <a:pt x="46" y="3001"/>
                  </a:lnTo>
                  <a:lnTo>
                    <a:pt x="0" y="3433"/>
                  </a:lnTo>
                  <a:lnTo>
                    <a:pt x="0" y="3865"/>
                  </a:lnTo>
                  <a:lnTo>
                    <a:pt x="0" y="4320"/>
                  </a:lnTo>
                  <a:lnTo>
                    <a:pt x="23" y="4797"/>
                  </a:lnTo>
                  <a:lnTo>
                    <a:pt x="91" y="5297"/>
                  </a:lnTo>
                  <a:lnTo>
                    <a:pt x="159" y="5820"/>
                  </a:lnTo>
                  <a:lnTo>
                    <a:pt x="273" y="6366"/>
                  </a:lnTo>
                  <a:lnTo>
                    <a:pt x="387" y="6911"/>
                  </a:lnTo>
                  <a:lnTo>
                    <a:pt x="523" y="7480"/>
                  </a:lnTo>
                  <a:lnTo>
                    <a:pt x="841" y="8662"/>
                  </a:lnTo>
                  <a:lnTo>
                    <a:pt x="1228" y="9889"/>
                  </a:lnTo>
                  <a:lnTo>
                    <a:pt x="1682" y="11185"/>
                  </a:lnTo>
                  <a:lnTo>
                    <a:pt x="2182" y="12481"/>
                  </a:lnTo>
                  <a:lnTo>
                    <a:pt x="2705" y="13822"/>
                  </a:lnTo>
                  <a:lnTo>
                    <a:pt x="3296" y="15163"/>
                  </a:lnTo>
                  <a:lnTo>
                    <a:pt x="3910" y="16550"/>
                  </a:lnTo>
                  <a:lnTo>
                    <a:pt x="4524" y="17914"/>
                  </a:lnTo>
                  <a:lnTo>
                    <a:pt x="5820" y="20619"/>
                  </a:lnTo>
                  <a:lnTo>
                    <a:pt x="7115" y="23256"/>
                  </a:lnTo>
                  <a:lnTo>
                    <a:pt x="8343" y="25757"/>
                  </a:lnTo>
                  <a:lnTo>
                    <a:pt x="9480" y="28053"/>
                  </a:lnTo>
                  <a:lnTo>
                    <a:pt x="9980" y="29099"/>
                  </a:lnTo>
                  <a:lnTo>
                    <a:pt x="10434" y="30076"/>
                  </a:lnTo>
                  <a:lnTo>
                    <a:pt x="10821" y="30963"/>
                  </a:lnTo>
                  <a:lnTo>
                    <a:pt x="11162" y="31781"/>
                  </a:lnTo>
                  <a:lnTo>
                    <a:pt x="11412" y="32486"/>
                  </a:lnTo>
                  <a:lnTo>
                    <a:pt x="11594" y="33077"/>
                  </a:lnTo>
                  <a:lnTo>
                    <a:pt x="11889" y="32417"/>
                  </a:lnTo>
                  <a:lnTo>
                    <a:pt x="12162" y="31758"/>
                  </a:lnTo>
                  <a:lnTo>
                    <a:pt x="12412" y="31099"/>
                  </a:lnTo>
                  <a:lnTo>
                    <a:pt x="12662" y="30417"/>
                  </a:lnTo>
                  <a:lnTo>
                    <a:pt x="12890" y="29735"/>
                  </a:lnTo>
                  <a:lnTo>
                    <a:pt x="13094" y="29030"/>
                  </a:lnTo>
                  <a:lnTo>
                    <a:pt x="13276" y="28326"/>
                  </a:lnTo>
                  <a:lnTo>
                    <a:pt x="13435" y="27621"/>
                  </a:lnTo>
                  <a:lnTo>
                    <a:pt x="13594" y="26893"/>
                  </a:lnTo>
                  <a:lnTo>
                    <a:pt x="13753" y="26189"/>
                  </a:lnTo>
                  <a:lnTo>
                    <a:pt x="13867" y="25461"/>
                  </a:lnTo>
                  <a:lnTo>
                    <a:pt x="13981" y="24734"/>
                  </a:lnTo>
                  <a:lnTo>
                    <a:pt x="14072" y="24006"/>
                  </a:lnTo>
                  <a:lnTo>
                    <a:pt x="14163" y="23279"/>
                  </a:lnTo>
                  <a:lnTo>
                    <a:pt x="14208" y="22529"/>
                  </a:lnTo>
                  <a:lnTo>
                    <a:pt x="14276" y="21801"/>
                  </a:lnTo>
                  <a:lnTo>
                    <a:pt x="14299" y="21074"/>
                  </a:lnTo>
                  <a:lnTo>
                    <a:pt x="14322" y="20346"/>
                  </a:lnTo>
                  <a:lnTo>
                    <a:pt x="14322" y="19619"/>
                  </a:lnTo>
                  <a:lnTo>
                    <a:pt x="14322" y="18892"/>
                  </a:lnTo>
                  <a:lnTo>
                    <a:pt x="14299" y="18164"/>
                  </a:lnTo>
                  <a:lnTo>
                    <a:pt x="14253" y="17437"/>
                  </a:lnTo>
                  <a:lnTo>
                    <a:pt x="14208" y="16709"/>
                  </a:lnTo>
                  <a:lnTo>
                    <a:pt x="14140" y="16004"/>
                  </a:lnTo>
                  <a:lnTo>
                    <a:pt x="14072" y="15300"/>
                  </a:lnTo>
                  <a:lnTo>
                    <a:pt x="13981" y="14595"/>
                  </a:lnTo>
                  <a:lnTo>
                    <a:pt x="13890" y="13913"/>
                  </a:lnTo>
                  <a:lnTo>
                    <a:pt x="13776" y="13231"/>
                  </a:lnTo>
                  <a:lnTo>
                    <a:pt x="13640" y="12549"/>
                  </a:lnTo>
                  <a:lnTo>
                    <a:pt x="13503" y="11890"/>
                  </a:lnTo>
                  <a:lnTo>
                    <a:pt x="13344" y="11231"/>
                  </a:lnTo>
                  <a:lnTo>
                    <a:pt x="13185" y="10594"/>
                  </a:lnTo>
                  <a:lnTo>
                    <a:pt x="13003" y="9958"/>
                  </a:lnTo>
                  <a:lnTo>
                    <a:pt x="12799" y="9344"/>
                  </a:lnTo>
                  <a:lnTo>
                    <a:pt x="12617" y="8730"/>
                  </a:lnTo>
                  <a:lnTo>
                    <a:pt x="12389" y="8139"/>
                  </a:lnTo>
                  <a:lnTo>
                    <a:pt x="12162" y="7571"/>
                  </a:lnTo>
                  <a:lnTo>
                    <a:pt x="11935" y="7002"/>
                  </a:lnTo>
                  <a:lnTo>
                    <a:pt x="11685" y="6457"/>
                  </a:lnTo>
                  <a:lnTo>
                    <a:pt x="11435" y="5934"/>
                  </a:lnTo>
                  <a:lnTo>
                    <a:pt x="11162" y="5411"/>
                  </a:lnTo>
                  <a:lnTo>
                    <a:pt x="10889" y="4934"/>
                  </a:lnTo>
                  <a:lnTo>
                    <a:pt x="10594" y="4456"/>
                  </a:lnTo>
                  <a:lnTo>
                    <a:pt x="10298" y="4002"/>
                  </a:lnTo>
                  <a:lnTo>
                    <a:pt x="9980" y="3570"/>
                  </a:lnTo>
                  <a:lnTo>
                    <a:pt x="9661" y="3161"/>
                  </a:lnTo>
                  <a:lnTo>
                    <a:pt x="9343" y="2751"/>
                  </a:lnTo>
                  <a:lnTo>
                    <a:pt x="9002" y="2388"/>
                  </a:lnTo>
                  <a:lnTo>
                    <a:pt x="8639" y="2047"/>
                  </a:lnTo>
                  <a:lnTo>
                    <a:pt x="8298" y="1728"/>
                  </a:lnTo>
                  <a:lnTo>
                    <a:pt x="7934" y="1433"/>
                  </a:lnTo>
                  <a:lnTo>
                    <a:pt x="7547" y="1160"/>
                  </a:lnTo>
                  <a:lnTo>
                    <a:pt x="7161" y="910"/>
                  </a:lnTo>
                  <a:lnTo>
                    <a:pt x="6774" y="705"/>
                  </a:lnTo>
                  <a:lnTo>
                    <a:pt x="6365" y="501"/>
                  </a:lnTo>
                  <a:lnTo>
                    <a:pt x="5956" y="342"/>
                  </a:lnTo>
                  <a:lnTo>
                    <a:pt x="5547" y="205"/>
                  </a:lnTo>
                  <a:lnTo>
                    <a:pt x="5115" y="114"/>
                  </a:lnTo>
                  <a:lnTo>
                    <a:pt x="4683" y="46"/>
                  </a:lnTo>
                  <a:lnTo>
                    <a:pt x="42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8559;p116">
              <a:extLst>
                <a:ext uri="{FF2B5EF4-FFF2-40B4-BE49-F238E27FC236}">
                  <a16:creationId xmlns:a16="http://schemas.microsoft.com/office/drawing/2014/main" id="{1105FA55-3F28-D2DB-AC92-8C4FAD2566E8}"/>
                </a:ext>
              </a:extLst>
            </p:cNvPr>
            <p:cNvSpPr/>
            <p:nvPr/>
          </p:nvSpPr>
          <p:spPr>
            <a:xfrm>
              <a:off x="5589675" y="4037875"/>
              <a:ext cx="371125" cy="713275"/>
            </a:xfrm>
            <a:custGeom>
              <a:avLst/>
              <a:gdLst/>
              <a:ahLst/>
              <a:cxnLst/>
              <a:rect l="l" t="t" r="r" b="b"/>
              <a:pathLst>
                <a:path w="14845" h="28531" extrusionOk="0">
                  <a:moveTo>
                    <a:pt x="2705" y="1"/>
                  </a:moveTo>
                  <a:lnTo>
                    <a:pt x="2319" y="46"/>
                  </a:lnTo>
                  <a:lnTo>
                    <a:pt x="1933" y="92"/>
                  </a:lnTo>
                  <a:lnTo>
                    <a:pt x="1592" y="183"/>
                  </a:lnTo>
                  <a:lnTo>
                    <a:pt x="1273" y="274"/>
                  </a:lnTo>
                  <a:lnTo>
                    <a:pt x="1000" y="387"/>
                  </a:lnTo>
                  <a:lnTo>
                    <a:pt x="773" y="524"/>
                  </a:lnTo>
                  <a:lnTo>
                    <a:pt x="569" y="683"/>
                  </a:lnTo>
                  <a:lnTo>
                    <a:pt x="387" y="865"/>
                  </a:lnTo>
                  <a:lnTo>
                    <a:pt x="250" y="1047"/>
                  </a:lnTo>
                  <a:lnTo>
                    <a:pt x="137" y="1274"/>
                  </a:lnTo>
                  <a:lnTo>
                    <a:pt x="68" y="1501"/>
                  </a:lnTo>
                  <a:lnTo>
                    <a:pt x="23" y="1729"/>
                  </a:lnTo>
                  <a:lnTo>
                    <a:pt x="0" y="2001"/>
                  </a:lnTo>
                  <a:lnTo>
                    <a:pt x="23" y="2274"/>
                  </a:lnTo>
                  <a:lnTo>
                    <a:pt x="46" y="2570"/>
                  </a:lnTo>
                  <a:lnTo>
                    <a:pt x="114" y="2865"/>
                  </a:lnTo>
                  <a:lnTo>
                    <a:pt x="205" y="3206"/>
                  </a:lnTo>
                  <a:lnTo>
                    <a:pt x="319" y="3524"/>
                  </a:lnTo>
                  <a:lnTo>
                    <a:pt x="432" y="3888"/>
                  </a:lnTo>
                  <a:lnTo>
                    <a:pt x="591" y="4252"/>
                  </a:lnTo>
                  <a:lnTo>
                    <a:pt x="978" y="5025"/>
                  </a:lnTo>
                  <a:lnTo>
                    <a:pt x="1432" y="5843"/>
                  </a:lnTo>
                  <a:lnTo>
                    <a:pt x="1933" y="6707"/>
                  </a:lnTo>
                  <a:lnTo>
                    <a:pt x="2524" y="7594"/>
                  </a:lnTo>
                  <a:lnTo>
                    <a:pt x="3160" y="8548"/>
                  </a:lnTo>
                  <a:lnTo>
                    <a:pt x="3819" y="9526"/>
                  </a:lnTo>
                  <a:lnTo>
                    <a:pt x="4547" y="10549"/>
                  </a:lnTo>
                  <a:lnTo>
                    <a:pt x="6047" y="12640"/>
                  </a:lnTo>
                  <a:lnTo>
                    <a:pt x="7638" y="14845"/>
                  </a:lnTo>
                  <a:lnTo>
                    <a:pt x="8411" y="15982"/>
                  </a:lnTo>
                  <a:lnTo>
                    <a:pt x="9207" y="17119"/>
                  </a:lnTo>
                  <a:lnTo>
                    <a:pt x="9957" y="18278"/>
                  </a:lnTo>
                  <a:lnTo>
                    <a:pt x="10707" y="19437"/>
                  </a:lnTo>
                  <a:lnTo>
                    <a:pt x="11412" y="20597"/>
                  </a:lnTo>
                  <a:lnTo>
                    <a:pt x="12094" y="21756"/>
                  </a:lnTo>
                  <a:lnTo>
                    <a:pt x="12708" y="22915"/>
                  </a:lnTo>
                  <a:lnTo>
                    <a:pt x="13276" y="24052"/>
                  </a:lnTo>
                  <a:lnTo>
                    <a:pt x="13549" y="24620"/>
                  </a:lnTo>
                  <a:lnTo>
                    <a:pt x="13776" y="25189"/>
                  </a:lnTo>
                  <a:lnTo>
                    <a:pt x="14004" y="25757"/>
                  </a:lnTo>
                  <a:lnTo>
                    <a:pt x="14231" y="26325"/>
                  </a:lnTo>
                  <a:lnTo>
                    <a:pt x="14413" y="26871"/>
                  </a:lnTo>
                  <a:lnTo>
                    <a:pt x="14572" y="27439"/>
                  </a:lnTo>
                  <a:lnTo>
                    <a:pt x="14731" y="27985"/>
                  </a:lnTo>
                  <a:lnTo>
                    <a:pt x="14845" y="28530"/>
                  </a:lnTo>
                  <a:lnTo>
                    <a:pt x="14776" y="27280"/>
                  </a:lnTo>
                  <a:lnTo>
                    <a:pt x="14686" y="26030"/>
                  </a:lnTo>
                  <a:lnTo>
                    <a:pt x="14572" y="24734"/>
                  </a:lnTo>
                  <a:lnTo>
                    <a:pt x="14435" y="23461"/>
                  </a:lnTo>
                  <a:lnTo>
                    <a:pt x="14276" y="22165"/>
                  </a:lnTo>
                  <a:lnTo>
                    <a:pt x="14094" y="20869"/>
                  </a:lnTo>
                  <a:lnTo>
                    <a:pt x="13913" y="19596"/>
                  </a:lnTo>
                  <a:lnTo>
                    <a:pt x="13685" y="18301"/>
                  </a:lnTo>
                  <a:lnTo>
                    <a:pt x="13458" y="17028"/>
                  </a:lnTo>
                  <a:lnTo>
                    <a:pt x="13208" y="15777"/>
                  </a:lnTo>
                  <a:lnTo>
                    <a:pt x="12935" y="14550"/>
                  </a:lnTo>
                  <a:lnTo>
                    <a:pt x="12617" y="13322"/>
                  </a:lnTo>
                  <a:lnTo>
                    <a:pt x="12299" y="12140"/>
                  </a:lnTo>
                  <a:lnTo>
                    <a:pt x="11958" y="10981"/>
                  </a:lnTo>
                  <a:lnTo>
                    <a:pt x="11594" y="9867"/>
                  </a:lnTo>
                  <a:lnTo>
                    <a:pt x="11207" y="8776"/>
                  </a:lnTo>
                  <a:lnTo>
                    <a:pt x="10798" y="7753"/>
                  </a:lnTo>
                  <a:lnTo>
                    <a:pt x="10366" y="6752"/>
                  </a:lnTo>
                  <a:lnTo>
                    <a:pt x="9934" y="5820"/>
                  </a:lnTo>
                  <a:lnTo>
                    <a:pt x="9457" y="4934"/>
                  </a:lnTo>
                  <a:lnTo>
                    <a:pt x="8957" y="4115"/>
                  </a:lnTo>
                  <a:lnTo>
                    <a:pt x="8707" y="3729"/>
                  </a:lnTo>
                  <a:lnTo>
                    <a:pt x="8434" y="3343"/>
                  </a:lnTo>
                  <a:lnTo>
                    <a:pt x="8161" y="3002"/>
                  </a:lnTo>
                  <a:lnTo>
                    <a:pt x="7888" y="2661"/>
                  </a:lnTo>
                  <a:lnTo>
                    <a:pt x="7616" y="2342"/>
                  </a:lnTo>
                  <a:lnTo>
                    <a:pt x="7320" y="2024"/>
                  </a:lnTo>
                  <a:lnTo>
                    <a:pt x="7025" y="1751"/>
                  </a:lnTo>
                  <a:lnTo>
                    <a:pt x="6729" y="1478"/>
                  </a:lnTo>
                  <a:lnTo>
                    <a:pt x="6434" y="1228"/>
                  </a:lnTo>
                  <a:lnTo>
                    <a:pt x="6115" y="1024"/>
                  </a:lnTo>
                  <a:lnTo>
                    <a:pt x="5797" y="819"/>
                  </a:lnTo>
                  <a:lnTo>
                    <a:pt x="5479" y="637"/>
                  </a:lnTo>
                  <a:lnTo>
                    <a:pt x="5161" y="478"/>
                  </a:lnTo>
                  <a:lnTo>
                    <a:pt x="4820" y="342"/>
                  </a:lnTo>
                  <a:lnTo>
                    <a:pt x="4479" y="205"/>
                  </a:lnTo>
                  <a:lnTo>
                    <a:pt x="4138" y="114"/>
                  </a:lnTo>
                  <a:lnTo>
                    <a:pt x="3797" y="46"/>
                  </a:lnTo>
                  <a:lnTo>
                    <a:pt x="3433" y="24"/>
                  </a:lnTo>
                  <a:lnTo>
                    <a:pt x="30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8560;p116">
              <a:extLst>
                <a:ext uri="{FF2B5EF4-FFF2-40B4-BE49-F238E27FC236}">
                  <a16:creationId xmlns:a16="http://schemas.microsoft.com/office/drawing/2014/main" id="{5C7BA934-D8C7-C5B1-A6F3-1BA9D2FBB489}"/>
                </a:ext>
              </a:extLst>
            </p:cNvPr>
            <p:cNvSpPr/>
            <p:nvPr/>
          </p:nvSpPr>
          <p:spPr>
            <a:xfrm>
              <a:off x="5589675" y="4037875"/>
              <a:ext cx="371125" cy="713275"/>
            </a:xfrm>
            <a:custGeom>
              <a:avLst/>
              <a:gdLst/>
              <a:ahLst/>
              <a:cxnLst/>
              <a:rect l="l" t="t" r="r" b="b"/>
              <a:pathLst>
                <a:path w="14845" h="28531" fill="none" extrusionOk="0">
                  <a:moveTo>
                    <a:pt x="14845" y="28530"/>
                  </a:moveTo>
                  <a:lnTo>
                    <a:pt x="14845" y="28530"/>
                  </a:lnTo>
                  <a:lnTo>
                    <a:pt x="14776" y="27280"/>
                  </a:lnTo>
                  <a:lnTo>
                    <a:pt x="14686" y="26030"/>
                  </a:lnTo>
                  <a:lnTo>
                    <a:pt x="14572" y="24734"/>
                  </a:lnTo>
                  <a:lnTo>
                    <a:pt x="14435" y="23461"/>
                  </a:lnTo>
                  <a:lnTo>
                    <a:pt x="14276" y="22165"/>
                  </a:lnTo>
                  <a:lnTo>
                    <a:pt x="14094" y="20869"/>
                  </a:lnTo>
                  <a:lnTo>
                    <a:pt x="13913" y="19596"/>
                  </a:lnTo>
                  <a:lnTo>
                    <a:pt x="13685" y="18301"/>
                  </a:lnTo>
                  <a:lnTo>
                    <a:pt x="13458" y="17028"/>
                  </a:lnTo>
                  <a:lnTo>
                    <a:pt x="13208" y="15777"/>
                  </a:lnTo>
                  <a:lnTo>
                    <a:pt x="12935" y="14550"/>
                  </a:lnTo>
                  <a:lnTo>
                    <a:pt x="12617" y="13322"/>
                  </a:lnTo>
                  <a:lnTo>
                    <a:pt x="12299" y="12140"/>
                  </a:lnTo>
                  <a:lnTo>
                    <a:pt x="11958" y="10981"/>
                  </a:lnTo>
                  <a:lnTo>
                    <a:pt x="11594" y="9867"/>
                  </a:lnTo>
                  <a:lnTo>
                    <a:pt x="11207" y="8776"/>
                  </a:lnTo>
                  <a:lnTo>
                    <a:pt x="10798" y="7753"/>
                  </a:lnTo>
                  <a:lnTo>
                    <a:pt x="10366" y="6752"/>
                  </a:lnTo>
                  <a:lnTo>
                    <a:pt x="9934" y="5820"/>
                  </a:lnTo>
                  <a:lnTo>
                    <a:pt x="9457" y="4934"/>
                  </a:lnTo>
                  <a:lnTo>
                    <a:pt x="8957" y="4115"/>
                  </a:lnTo>
                  <a:lnTo>
                    <a:pt x="8707" y="3729"/>
                  </a:lnTo>
                  <a:lnTo>
                    <a:pt x="8434" y="3343"/>
                  </a:lnTo>
                  <a:lnTo>
                    <a:pt x="8161" y="3002"/>
                  </a:lnTo>
                  <a:lnTo>
                    <a:pt x="7888" y="2661"/>
                  </a:lnTo>
                  <a:lnTo>
                    <a:pt x="7616" y="2342"/>
                  </a:lnTo>
                  <a:lnTo>
                    <a:pt x="7320" y="2024"/>
                  </a:lnTo>
                  <a:lnTo>
                    <a:pt x="7025" y="1751"/>
                  </a:lnTo>
                  <a:lnTo>
                    <a:pt x="6729" y="1478"/>
                  </a:lnTo>
                  <a:lnTo>
                    <a:pt x="6434" y="1228"/>
                  </a:lnTo>
                  <a:lnTo>
                    <a:pt x="6115" y="1024"/>
                  </a:lnTo>
                  <a:lnTo>
                    <a:pt x="5797" y="819"/>
                  </a:lnTo>
                  <a:lnTo>
                    <a:pt x="5479" y="637"/>
                  </a:lnTo>
                  <a:lnTo>
                    <a:pt x="5161" y="478"/>
                  </a:lnTo>
                  <a:lnTo>
                    <a:pt x="4820" y="342"/>
                  </a:lnTo>
                  <a:lnTo>
                    <a:pt x="4479" y="205"/>
                  </a:lnTo>
                  <a:lnTo>
                    <a:pt x="4138" y="114"/>
                  </a:lnTo>
                  <a:lnTo>
                    <a:pt x="3797" y="46"/>
                  </a:lnTo>
                  <a:lnTo>
                    <a:pt x="3433" y="24"/>
                  </a:lnTo>
                  <a:lnTo>
                    <a:pt x="3069" y="1"/>
                  </a:lnTo>
                  <a:lnTo>
                    <a:pt x="2705" y="1"/>
                  </a:lnTo>
                  <a:lnTo>
                    <a:pt x="2319" y="46"/>
                  </a:lnTo>
                  <a:lnTo>
                    <a:pt x="1933" y="92"/>
                  </a:lnTo>
                  <a:lnTo>
                    <a:pt x="1933" y="92"/>
                  </a:lnTo>
                  <a:lnTo>
                    <a:pt x="1592" y="183"/>
                  </a:lnTo>
                  <a:lnTo>
                    <a:pt x="1273" y="274"/>
                  </a:lnTo>
                  <a:lnTo>
                    <a:pt x="1000" y="387"/>
                  </a:lnTo>
                  <a:lnTo>
                    <a:pt x="773" y="524"/>
                  </a:lnTo>
                  <a:lnTo>
                    <a:pt x="569" y="683"/>
                  </a:lnTo>
                  <a:lnTo>
                    <a:pt x="387" y="865"/>
                  </a:lnTo>
                  <a:lnTo>
                    <a:pt x="250" y="1047"/>
                  </a:lnTo>
                  <a:lnTo>
                    <a:pt x="137" y="1274"/>
                  </a:lnTo>
                  <a:lnTo>
                    <a:pt x="68" y="1501"/>
                  </a:lnTo>
                  <a:lnTo>
                    <a:pt x="23" y="1729"/>
                  </a:lnTo>
                  <a:lnTo>
                    <a:pt x="0" y="2001"/>
                  </a:lnTo>
                  <a:lnTo>
                    <a:pt x="23" y="2274"/>
                  </a:lnTo>
                  <a:lnTo>
                    <a:pt x="46" y="2570"/>
                  </a:lnTo>
                  <a:lnTo>
                    <a:pt x="114" y="2865"/>
                  </a:lnTo>
                  <a:lnTo>
                    <a:pt x="205" y="3206"/>
                  </a:lnTo>
                  <a:lnTo>
                    <a:pt x="319" y="3524"/>
                  </a:lnTo>
                  <a:lnTo>
                    <a:pt x="432" y="3888"/>
                  </a:lnTo>
                  <a:lnTo>
                    <a:pt x="591" y="4252"/>
                  </a:lnTo>
                  <a:lnTo>
                    <a:pt x="978" y="5025"/>
                  </a:lnTo>
                  <a:lnTo>
                    <a:pt x="1432" y="5843"/>
                  </a:lnTo>
                  <a:lnTo>
                    <a:pt x="1933" y="6707"/>
                  </a:lnTo>
                  <a:lnTo>
                    <a:pt x="2524" y="7594"/>
                  </a:lnTo>
                  <a:lnTo>
                    <a:pt x="3160" y="8548"/>
                  </a:lnTo>
                  <a:lnTo>
                    <a:pt x="3819" y="9526"/>
                  </a:lnTo>
                  <a:lnTo>
                    <a:pt x="4547" y="10549"/>
                  </a:lnTo>
                  <a:lnTo>
                    <a:pt x="6047" y="12640"/>
                  </a:lnTo>
                  <a:lnTo>
                    <a:pt x="7638" y="14845"/>
                  </a:lnTo>
                  <a:lnTo>
                    <a:pt x="8411" y="15982"/>
                  </a:lnTo>
                  <a:lnTo>
                    <a:pt x="9207" y="17119"/>
                  </a:lnTo>
                  <a:lnTo>
                    <a:pt x="9957" y="18278"/>
                  </a:lnTo>
                  <a:lnTo>
                    <a:pt x="10707" y="19437"/>
                  </a:lnTo>
                  <a:lnTo>
                    <a:pt x="11412" y="20597"/>
                  </a:lnTo>
                  <a:lnTo>
                    <a:pt x="12094" y="21756"/>
                  </a:lnTo>
                  <a:lnTo>
                    <a:pt x="12708" y="22915"/>
                  </a:lnTo>
                  <a:lnTo>
                    <a:pt x="13276" y="24052"/>
                  </a:lnTo>
                  <a:lnTo>
                    <a:pt x="13549" y="24620"/>
                  </a:lnTo>
                  <a:lnTo>
                    <a:pt x="13776" y="25189"/>
                  </a:lnTo>
                  <a:lnTo>
                    <a:pt x="14004" y="25757"/>
                  </a:lnTo>
                  <a:lnTo>
                    <a:pt x="14231" y="26325"/>
                  </a:lnTo>
                  <a:lnTo>
                    <a:pt x="14413" y="26871"/>
                  </a:lnTo>
                  <a:lnTo>
                    <a:pt x="14572" y="27439"/>
                  </a:lnTo>
                  <a:lnTo>
                    <a:pt x="14731" y="27985"/>
                  </a:lnTo>
                  <a:lnTo>
                    <a:pt x="14845" y="285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8561;p116">
              <a:extLst>
                <a:ext uri="{FF2B5EF4-FFF2-40B4-BE49-F238E27FC236}">
                  <a16:creationId xmlns:a16="http://schemas.microsoft.com/office/drawing/2014/main" id="{19F90A16-C7DA-379C-6C99-C653B73039F0}"/>
                </a:ext>
              </a:extLst>
            </p:cNvPr>
            <p:cNvSpPr/>
            <p:nvPr/>
          </p:nvSpPr>
          <p:spPr>
            <a:xfrm>
              <a:off x="5910775" y="4281125"/>
              <a:ext cx="462050" cy="631425"/>
            </a:xfrm>
            <a:custGeom>
              <a:avLst/>
              <a:gdLst/>
              <a:ahLst/>
              <a:cxnLst/>
              <a:rect l="l" t="t" r="r" b="b"/>
              <a:pathLst>
                <a:path w="18482" h="25257" extrusionOk="0">
                  <a:moveTo>
                    <a:pt x="16504" y="0"/>
                  </a:moveTo>
                  <a:lnTo>
                    <a:pt x="16231" y="23"/>
                  </a:lnTo>
                  <a:lnTo>
                    <a:pt x="15959" y="46"/>
                  </a:lnTo>
                  <a:lnTo>
                    <a:pt x="15640" y="114"/>
                  </a:lnTo>
                  <a:lnTo>
                    <a:pt x="15345" y="205"/>
                  </a:lnTo>
                  <a:lnTo>
                    <a:pt x="15004" y="319"/>
                  </a:lnTo>
                  <a:lnTo>
                    <a:pt x="14685" y="455"/>
                  </a:lnTo>
                  <a:lnTo>
                    <a:pt x="14322" y="614"/>
                  </a:lnTo>
                  <a:lnTo>
                    <a:pt x="13981" y="796"/>
                  </a:lnTo>
                  <a:lnTo>
                    <a:pt x="13617" y="978"/>
                  </a:lnTo>
                  <a:lnTo>
                    <a:pt x="13231" y="1205"/>
                  </a:lnTo>
                  <a:lnTo>
                    <a:pt x="12867" y="1455"/>
                  </a:lnTo>
                  <a:lnTo>
                    <a:pt x="12480" y="1705"/>
                  </a:lnTo>
                  <a:lnTo>
                    <a:pt x="11685" y="2296"/>
                  </a:lnTo>
                  <a:lnTo>
                    <a:pt x="10889" y="2978"/>
                  </a:lnTo>
                  <a:lnTo>
                    <a:pt x="10071" y="3729"/>
                  </a:lnTo>
                  <a:lnTo>
                    <a:pt x="9230" y="4547"/>
                  </a:lnTo>
                  <a:lnTo>
                    <a:pt x="8411" y="5456"/>
                  </a:lnTo>
                  <a:lnTo>
                    <a:pt x="7593" y="6456"/>
                  </a:lnTo>
                  <a:lnTo>
                    <a:pt x="7184" y="6957"/>
                  </a:lnTo>
                  <a:lnTo>
                    <a:pt x="6775" y="7502"/>
                  </a:lnTo>
                  <a:lnTo>
                    <a:pt x="6365" y="8048"/>
                  </a:lnTo>
                  <a:lnTo>
                    <a:pt x="5979" y="8639"/>
                  </a:lnTo>
                  <a:lnTo>
                    <a:pt x="5592" y="9230"/>
                  </a:lnTo>
                  <a:lnTo>
                    <a:pt x="5206" y="9821"/>
                  </a:lnTo>
                  <a:lnTo>
                    <a:pt x="4842" y="10457"/>
                  </a:lnTo>
                  <a:lnTo>
                    <a:pt x="4479" y="11094"/>
                  </a:lnTo>
                  <a:lnTo>
                    <a:pt x="4115" y="11753"/>
                  </a:lnTo>
                  <a:lnTo>
                    <a:pt x="3751" y="12412"/>
                  </a:lnTo>
                  <a:lnTo>
                    <a:pt x="3410" y="13117"/>
                  </a:lnTo>
                  <a:lnTo>
                    <a:pt x="3092" y="13822"/>
                  </a:lnTo>
                  <a:lnTo>
                    <a:pt x="2774" y="14549"/>
                  </a:lnTo>
                  <a:lnTo>
                    <a:pt x="2455" y="15277"/>
                  </a:lnTo>
                  <a:lnTo>
                    <a:pt x="2160" y="16027"/>
                  </a:lnTo>
                  <a:lnTo>
                    <a:pt x="1887" y="16800"/>
                  </a:lnTo>
                  <a:lnTo>
                    <a:pt x="1637" y="17573"/>
                  </a:lnTo>
                  <a:lnTo>
                    <a:pt x="1364" y="18368"/>
                  </a:lnTo>
                  <a:lnTo>
                    <a:pt x="1137" y="19187"/>
                  </a:lnTo>
                  <a:lnTo>
                    <a:pt x="932" y="20005"/>
                  </a:lnTo>
                  <a:lnTo>
                    <a:pt x="728" y="20846"/>
                  </a:lnTo>
                  <a:lnTo>
                    <a:pt x="546" y="21710"/>
                  </a:lnTo>
                  <a:lnTo>
                    <a:pt x="364" y="22574"/>
                  </a:lnTo>
                  <a:lnTo>
                    <a:pt x="228" y="23461"/>
                  </a:lnTo>
                  <a:lnTo>
                    <a:pt x="91" y="24347"/>
                  </a:lnTo>
                  <a:lnTo>
                    <a:pt x="0" y="25256"/>
                  </a:lnTo>
                  <a:lnTo>
                    <a:pt x="546" y="24324"/>
                  </a:lnTo>
                  <a:lnTo>
                    <a:pt x="1114" y="23438"/>
                  </a:lnTo>
                  <a:lnTo>
                    <a:pt x="1751" y="22574"/>
                  </a:lnTo>
                  <a:lnTo>
                    <a:pt x="2387" y="21733"/>
                  </a:lnTo>
                  <a:lnTo>
                    <a:pt x="3069" y="20914"/>
                  </a:lnTo>
                  <a:lnTo>
                    <a:pt x="3774" y="20119"/>
                  </a:lnTo>
                  <a:lnTo>
                    <a:pt x="4479" y="19346"/>
                  </a:lnTo>
                  <a:lnTo>
                    <a:pt x="5229" y="18596"/>
                  </a:lnTo>
                  <a:lnTo>
                    <a:pt x="5979" y="17846"/>
                  </a:lnTo>
                  <a:lnTo>
                    <a:pt x="6729" y="17118"/>
                  </a:lnTo>
                  <a:lnTo>
                    <a:pt x="8252" y="15709"/>
                  </a:lnTo>
                  <a:lnTo>
                    <a:pt x="11276" y="13026"/>
                  </a:lnTo>
                  <a:lnTo>
                    <a:pt x="12708" y="11708"/>
                  </a:lnTo>
                  <a:lnTo>
                    <a:pt x="13390" y="11071"/>
                  </a:lnTo>
                  <a:lnTo>
                    <a:pt x="14026" y="10412"/>
                  </a:lnTo>
                  <a:lnTo>
                    <a:pt x="14663" y="9775"/>
                  </a:lnTo>
                  <a:lnTo>
                    <a:pt x="15254" y="9139"/>
                  </a:lnTo>
                  <a:lnTo>
                    <a:pt x="15799" y="8480"/>
                  </a:lnTo>
                  <a:lnTo>
                    <a:pt x="16299" y="7843"/>
                  </a:lnTo>
                  <a:lnTo>
                    <a:pt x="16777" y="7184"/>
                  </a:lnTo>
                  <a:lnTo>
                    <a:pt x="17186" y="6502"/>
                  </a:lnTo>
                  <a:lnTo>
                    <a:pt x="17550" y="5843"/>
                  </a:lnTo>
                  <a:lnTo>
                    <a:pt x="17732" y="5502"/>
                  </a:lnTo>
                  <a:lnTo>
                    <a:pt x="17868" y="5161"/>
                  </a:lnTo>
                  <a:lnTo>
                    <a:pt x="18004" y="4820"/>
                  </a:lnTo>
                  <a:lnTo>
                    <a:pt x="18118" y="4479"/>
                  </a:lnTo>
                  <a:lnTo>
                    <a:pt x="18232" y="4115"/>
                  </a:lnTo>
                  <a:lnTo>
                    <a:pt x="18300" y="3774"/>
                  </a:lnTo>
                  <a:lnTo>
                    <a:pt x="18391" y="3410"/>
                  </a:lnTo>
                  <a:lnTo>
                    <a:pt x="18436" y="3047"/>
                  </a:lnTo>
                  <a:lnTo>
                    <a:pt x="18459" y="2683"/>
                  </a:lnTo>
                  <a:lnTo>
                    <a:pt x="18482" y="2319"/>
                  </a:lnTo>
                  <a:lnTo>
                    <a:pt x="18482" y="1978"/>
                  </a:lnTo>
                  <a:lnTo>
                    <a:pt x="18459" y="1683"/>
                  </a:lnTo>
                  <a:lnTo>
                    <a:pt x="18391" y="1410"/>
                  </a:lnTo>
                  <a:lnTo>
                    <a:pt x="18323" y="1160"/>
                  </a:lnTo>
                  <a:lnTo>
                    <a:pt x="18232" y="910"/>
                  </a:lnTo>
                  <a:lnTo>
                    <a:pt x="18118" y="728"/>
                  </a:lnTo>
                  <a:lnTo>
                    <a:pt x="17982" y="546"/>
                  </a:lnTo>
                  <a:lnTo>
                    <a:pt x="17823" y="387"/>
                  </a:lnTo>
                  <a:lnTo>
                    <a:pt x="17641" y="273"/>
                  </a:lnTo>
                  <a:lnTo>
                    <a:pt x="17459" y="160"/>
                  </a:lnTo>
                  <a:lnTo>
                    <a:pt x="17232" y="91"/>
                  </a:lnTo>
                  <a:lnTo>
                    <a:pt x="17004" y="23"/>
                  </a:lnTo>
                  <a:lnTo>
                    <a:pt x="167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8562;p116">
              <a:extLst>
                <a:ext uri="{FF2B5EF4-FFF2-40B4-BE49-F238E27FC236}">
                  <a16:creationId xmlns:a16="http://schemas.microsoft.com/office/drawing/2014/main" id="{B1B94F56-477D-CD5B-CF69-DC9B2A41CE40}"/>
                </a:ext>
              </a:extLst>
            </p:cNvPr>
            <p:cNvSpPr/>
            <p:nvPr/>
          </p:nvSpPr>
          <p:spPr>
            <a:xfrm>
              <a:off x="5910775" y="4281125"/>
              <a:ext cx="462050" cy="631425"/>
            </a:xfrm>
            <a:custGeom>
              <a:avLst/>
              <a:gdLst/>
              <a:ahLst/>
              <a:cxnLst/>
              <a:rect l="l" t="t" r="r" b="b"/>
              <a:pathLst>
                <a:path w="18482" h="25257" fill="none" extrusionOk="0">
                  <a:moveTo>
                    <a:pt x="0" y="25256"/>
                  </a:moveTo>
                  <a:lnTo>
                    <a:pt x="0" y="25256"/>
                  </a:lnTo>
                  <a:lnTo>
                    <a:pt x="91" y="24347"/>
                  </a:lnTo>
                  <a:lnTo>
                    <a:pt x="228" y="23461"/>
                  </a:lnTo>
                  <a:lnTo>
                    <a:pt x="364" y="22574"/>
                  </a:lnTo>
                  <a:lnTo>
                    <a:pt x="546" y="21710"/>
                  </a:lnTo>
                  <a:lnTo>
                    <a:pt x="728" y="20846"/>
                  </a:lnTo>
                  <a:lnTo>
                    <a:pt x="932" y="20005"/>
                  </a:lnTo>
                  <a:lnTo>
                    <a:pt x="1137" y="19187"/>
                  </a:lnTo>
                  <a:lnTo>
                    <a:pt x="1364" y="18368"/>
                  </a:lnTo>
                  <a:lnTo>
                    <a:pt x="1637" y="17573"/>
                  </a:lnTo>
                  <a:lnTo>
                    <a:pt x="1887" y="16800"/>
                  </a:lnTo>
                  <a:lnTo>
                    <a:pt x="2160" y="16027"/>
                  </a:lnTo>
                  <a:lnTo>
                    <a:pt x="2455" y="15277"/>
                  </a:lnTo>
                  <a:lnTo>
                    <a:pt x="2774" y="14549"/>
                  </a:lnTo>
                  <a:lnTo>
                    <a:pt x="3092" y="13822"/>
                  </a:lnTo>
                  <a:lnTo>
                    <a:pt x="3410" y="13117"/>
                  </a:lnTo>
                  <a:lnTo>
                    <a:pt x="3751" y="12412"/>
                  </a:lnTo>
                  <a:lnTo>
                    <a:pt x="4115" y="11753"/>
                  </a:lnTo>
                  <a:lnTo>
                    <a:pt x="4479" y="11094"/>
                  </a:lnTo>
                  <a:lnTo>
                    <a:pt x="4842" y="10457"/>
                  </a:lnTo>
                  <a:lnTo>
                    <a:pt x="5206" y="9821"/>
                  </a:lnTo>
                  <a:lnTo>
                    <a:pt x="5592" y="9230"/>
                  </a:lnTo>
                  <a:lnTo>
                    <a:pt x="5979" y="8639"/>
                  </a:lnTo>
                  <a:lnTo>
                    <a:pt x="6365" y="8048"/>
                  </a:lnTo>
                  <a:lnTo>
                    <a:pt x="6775" y="7502"/>
                  </a:lnTo>
                  <a:lnTo>
                    <a:pt x="7184" y="6957"/>
                  </a:lnTo>
                  <a:lnTo>
                    <a:pt x="7593" y="6456"/>
                  </a:lnTo>
                  <a:lnTo>
                    <a:pt x="8411" y="5456"/>
                  </a:lnTo>
                  <a:lnTo>
                    <a:pt x="9230" y="4547"/>
                  </a:lnTo>
                  <a:lnTo>
                    <a:pt x="10071" y="3729"/>
                  </a:lnTo>
                  <a:lnTo>
                    <a:pt x="10889" y="2978"/>
                  </a:lnTo>
                  <a:lnTo>
                    <a:pt x="11685" y="2296"/>
                  </a:lnTo>
                  <a:lnTo>
                    <a:pt x="12480" y="1705"/>
                  </a:lnTo>
                  <a:lnTo>
                    <a:pt x="12867" y="1455"/>
                  </a:lnTo>
                  <a:lnTo>
                    <a:pt x="13231" y="1205"/>
                  </a:lnTo>
                  <a:lnTo>
                    <a:pt x="13617" y="978"/>
                  </a:lnTo>
                  <a:lnTo>
                    <a:pt x="13981" y="796"/>
                  </a:lnTo>
                  <a:lnTo>
                    <a:pt x="14322" y="614"/>
                  </a:lnTo>
                  <a:lnTo>
                    <a:pt x="14685" y="455"/>
                  </a:lnTo>
                  <a:lnTo>
                    <a:pt x="15004" y="319"/>
                  </a:lnTo>
                  <a:lnTo>
                    <a:pt x="15345" y="205"/>
                  </a:lnTo>
                  <a:lnTo>
                    <a:pt x="15640" y="114"/>
                  </a:lnTo>
                  <a:lnTo>
                    <a:pt x="15959" y="46"/>
                  </a:lnTo>
                  <a:lnTo>
                    <a:pt x="16231" y="23"/>
                  </a:lnTo>
                  <a:lnTo>
                    <a:pt x="16504" y="0"/>
                  </a:lnTo>
                  <a:lnTo>
                    <a:pt x="16777" y="0"/>
                  </a:lnTo>
                  <a:lnTo>
                    <a:pt x="17004" y="23"/>
                  </a:lnTo>
                  <a:lnTo>
                    <a:pt x="17232" y="91"/>
                  </a:lnTo>
                  <a:lnTo>
                    <a:pt x="17459" y="160"/>
                  </a:lnTo>
                  <a:lnTo>
                    <a:pt x="17641" y="273"/>
                  </a:lnTo>
                  <a:lnTo>
                    <a:pt x="17823" y="387"/>
                  </a:lnTo>
                  <a:lnTo>
                    <a:pt x="17982" y="546"/>
                  </a:lnTo>
                  <a:lnTo>
                    <a:pt x="18118" y="728"/>
                  </a:lnTo>
                  <a:lnTo>
                    <a:pt x="18232" y="910"/>
                  </a:lnTo>
                  <a:lnTo>
                    <a:pt x="18323" y="1160"/>
                  </a:lnTo>
                  <a:lnTo>
                    <a:pt x="18391" y="1410"/>
                  </a:lnTo>
                  <a:lnTo>
                    <a:pt x="18459" y="1683"/>
                  </a:lnTo>
                  <a:lnTo>
                    <a:pt x="18482" y="1978"/>
                  </a:lnTo>
                  <a:lnTo>
                    <a:pt x="18482" y="2319"/>
                  </a:lnTo>
                  <a:lnTo>
                    <a:pt x="18482" y="2319"/>
                  </a:lnTo>
                  <a:lnTo>
                    <a:pt x="18459" y="2683"/>
                  </a:lnTo>
                  <a:lnTo>
                    <a:pt x="18436" y="3047"/>
                  </a:lnTo>
                  <a:lnTo>
                    <a:pt x="18391" y="3410"/>
                  </a:lnTo>
                  <a:lnTo>
                    <a:pt x="18300" y="3774"/>
                  </a:lnTo>
                  <a:lnTo>
                    <a:pt x="18232" y="4115"/>
                  </a:lnTo>
                  <a:lnTo>
                    <a:pt x="18118" y="4479"/>
                  </a:lnTo>
                  <a:lnTo>
                    <a:pt x="18004" y="4820"/>
                  </a:lnTo>
                  <a:lnTo>
                    <a:pt x="17868" y="5161"/>
                  </a:lnTo>
                  <a:lnTo>
                    <a:pt x="17732" y="5502"/>
                  </a:lnTo>
                  <a:lnTo>
                    <a:pt x="17550" y="5843"/>
                  </a:lnTo>
                  <a:lnTo>
                    <a:pt x="17186" y="6502"/>
                  </a:lnTo>
                  <a:lnTo>
                    <a:pt x="16777" y="7184"/>
                  </a:lnTo>
                  <a:lnTo>
                    <a:pt x="16299" y="7843"/>
                  </a:lnTo>
                  <a:lnTo>
                    <a:pt x="15799" y="8480"/>
                  </a:lnTo>
                  <a:lnTo>
                    <a:pt x="15254" y="9139"/>
                  </a:lnTo>
                  <a:lnTo>
                    <a:pt x="14663" y="9775"/>
                  </a:lnTo>
                  <a:lnTo>
                    <a:pt x="14026" y="10412"/>
                  </a:lnTo>
                  <a:lnTo>
                    <a:pt x="13390" y="11071"/>
                  </a:lnTo>
                  <a:lnTo>
                    <a:pt x="12708" y="11708"/>
                  </a:lnTo>
                  <a:lnTo>
                    <a:pt x="11276" y="13026"/>
                  </a:lnTo>
                  <a:lnTo>
                    <a:pt x="8252" y="15709"/>
                  </a:lnTo>
                  <a:lnTo>
                    <a:pt x="6729" y="17118"/>
                  </a:lnTo>
                  <a:lnTo>
                    <a:pt x="5979" y="17846"/>
                  </a:lnTo>
                  <a:lnTo>
                    <a:pt x="5229" y="18596"/>
                  </a:lnTo>
                  <a:lnTo>
                    <a:pt x="4479" y="19346"/>
                  </a:lnTo>
                  <a:lnTo>
                    <a:pt x="3774" y="20119"/>
                  </a:lnTo>
                  <a:lnTo>
                    <a:pt x="3069" y="20914"/>
                  </a:lnTo>
                  <a:lnTo>
                    <a:pt x="2387" y="21733"/>
                  </a:lnTo>
                  <a:lnTo>
                    <a:pt x="1751" y="22574"/>
                  </a:lnTo>
                  <a:lnTo>
                    <a:pt x="1114" y="23438"/>
                  </a:lnTo>
                  <a:lnTo>
                    <a:pt x="546" y="24324"/>
                  </a:lnTo>
                  <a:lnTo>
                    <a:pt x="0" y="2525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8563;p116">
              <a:extLst>
                <a:ext uri="{FF2B5EF4-FFF2-40B4-BE49-F238E27FC236}">
                  <a16:creationId xmlns:a16="http://schemas.microsoft.com/office/drawing/2014/main" id="{FFC42B09-35C8-F33B-6860-7DB39C5AAE61}"/>
                </a:ext>
              </a:extLst>
            </p:cNvPr>
            <p:cNvSpPr/>
            <p:nvPr/>
          </p:nvSpPr>
          <p:spPr>
            <a:xfrm>
              <a:off x="5700500" y="4442525"/>
              <a:ext cx="264275" cy="366600"/>
            </a:xfrm>
            <a:custGeom>
              <a:avLst/>
              <a:gdLst/>
              <a:ahLst/>
              <a:cxnLst/>
              <a:rect l="l" t="t" r="r" b="b"/>
              <a:pathLst>
                <a:path w="10571" h="14664" extrusionOk="0">
                  <a:moveTo>
                    <a:pt x="2705" y="0"/>
                  </a:moveTo>
                  <a:lnTo>
                    <a:pt x="2455" y="23"/>
                  </a:lnTo>
                  <a:lnTo>
                    <a:pt x="2182" y="46"/>
                  </a:lnTo>
                  <a:lnTo>
                    <a:pt x="1910" y="69"/>
                  </a:lnTo>
                  <a:lnTo>
                    <a:pt x="1637" y="137"/>
                  </a:lnTo>
                  <a:lnTo>
                    <a:pt x="1364" y="205"/>
                  </a:lnTo>
                  <a:lnTo>
                    <a:pt x="1091" y="296"/>
                  </a:lnTo>
                  <a:lnTo>
                    <a:pt x="887" y="364"/>
                  </a:lnTo>
                  <a:lnTo>
                    <a:pt x="705" y="478"/>
                  </a:lnTo>
                  <a:lnTo>
                    <a:pt x="546" y="569"/>
                  </a:lnTo>
                  <a:lnTo>
                    <a:pt x="409" y="705"/>
                  </a:lnTo>
                  <a:lnTo>
                    <a:pt x="273" y="819"/>
                  </a:lnTo>
                  <a:lnTo>
                    <a:pt x="182" y="978"/>
                  </a:lnTo>
                  <a:lnTo>
                    <a:pt x="114" y="1114"/>
                  </a:lnTo>
                  <a:lnTo>
                    <a:pt x="46" y="1274"/>
                  </a:lnTo>
                  <a:lnTo>
                    <a:pt x="23" y="1455"/>
                  </a:lnTo>
                  <a:lnTo>
                    <a:pt x="0" y="1637"/>
                  </a:lnTo>
                  <a:lnTo>
                    <a:pt x="0" y="1819"/>
                  </a:lnTo>
                  <a:lnTo>
                    <a:pt x="23" y="2024"/>
                  </a:lnTo>
                  <a:lnTo>
                    <a:pt x="68" y="2228"/>
                  </a:lnTo>
                  <a:lnTo>
                    <a:pt x="114" y="2433"/>
                  </a:lnTo>
                  <a:lnTo>
                    <a:pt x="273" y="2888"/>
                  </a:lnTo>
                  <a:lnTo>
                    <a:pt x="478" y="3365"/>
                  </a:lnTo>
                  <a:lnTo>
                    <a:pt x="750" y="3865"/>
                  </a:lnTo>
                  <a:lnTo>
                    <a:pt x="1069" y="4365"/>
                  </a:lnTo>
                  <a:lnTo>
                    <a:pt x="1432" y="4911"/>
                  </a:lnTo>
                  <a:lnTo>
                    <a:pt x="1819" y="5456"/>
                  </a:lnTo>
                  <a:lnTo>
                    <a:pt x="2251" y="6025"/>
                  </a:lnTo>
                  <a:lnTo>
                    <a:pt x="2728" y="6593"/>
                  </a:lnTo>
                  <a:lnTo>
                    <a:pt x="3205" y="7161"/>
                  </a:lnTo>
                  <a:lnTo>
                    <a:pt x="4228" y="8321"/>
                  </a:lnTo>
                  <a:lnTo>
                    <a:pt x="5274" y="9457"/>
                  </a:lnTo>
                  <a:lnTo>
                    <a:pt x="7320" y="11594"/>
                  </a:lnTo>
                  <a:lnTo>
                    <a:pt x="8229" y="12549"/>
                  </a:lnTo>
                  <a:lnTo>
                    <a:pt x="9002" y="13390"/>
                  </a:lnTo>
                  <a:lnTo>
                    <a:pt x="9616" y="14118"/>
                  </a:lnTo>
                  <a:lnTo>
                    <a:pt x="9843" y="14413"/>
                  </a:lnTo>
                  <a:lnTo>
                    <a:pt x="10025" y="14663"/>
                  </a:lnTo>
                  <a:lnTo>
                    <a:pt x="10230" y="14004"/>
                  </a:lnTo>
                  <a:lnTo>
                    <a:pt x="10366" y="13345"/>
                  </a:lnTo>
                  <a:lnTo>
                    <a:pt x="10480" y="12663"/>
                  </a:lnTo>
                  <a:lnTo>
                    <a:pt x="10548" y="11981"/>
                  </a:lnTo>
                  <a:lnTo>
                    <a:pt x="10571" y="11276"/>
                  </a:lnTo>
                  <a:lnTo>
                    <a:pt x="10571" y="10594"/>
                  </a:lnTo>
                  <a:lnTo>
                    <a:pt x="10503" y="9889"/>
                  </a:lnTo>
                  <a:lnTo>
                    <a:pt x="10434" y="9207"/>
                  </a:lnTo>
                  <a:lnTo>
                    <a:pt x="10298" y="8525"/>
                  </a:lnTo>
                  <a:lnTo>
                    <a:pt x="10162" y="7843"/>
                  </a:lnTo>
                  <a:lnTo>
                    <a:pt x="9957" y="7184"/>
                  </a:lnTo>
                  <a:lnTo>
                    <a:pt x="9752" y="6525"/>
                  </a:lnTo>
                  <a:lnTo>
                    <a:pt x="9502" y="5888"/>
                  </a:lnTo>
                  <a:lnTo>
                    <a:pt x="9230" y="5274"/>
                  </a:lnTo>
                  <a:lnTo>
                    <a:pt x="8934" y="4683"/>
                  </a:lnTo>
                  <a:lnTo>
                    <a:pt x="8593" y="4115"/>
                  </a:lnTo>
                  <a:lnTo>
                    <a:pt x="8252" y="3570"/>
                  </a:lnTo>
                  <a:lnTo>
                    <a:pt x="7888" y="3047"/>
                  </a:lnTo>
                  <a:lnTo>
                    <a:pt x="7479" y="2569"/>
                  </a:lnTo>
                  <a:lnTo>
                    <a:pt x="7070" y="2115"/>
                  </a:lnTo>
                  <a:lnTo>
                    <a:pt x="6638" y="1705"/>
                  </a:lnTo>
                  <a:lnTo>
                    <a:pt x="6206" y="1319"/>
                  </a:lnTo>
                  <a:lnTo>
                    <a:pt x="5729" y="1001"/>
                  </a:lnTo>
                  <a:lnTo>
                    <a:pt x="5251" y="705"/>
                  </a:lnTo>
                  <a:lnTo>
                    <a:pt x="4774" y="455"/>
                  </a:lnTo>
                  <a:lnTo>
                    <a:pt x="4274" y="273"/>
                  </a:lnTo>
                  <a:lnTo>
                    <a:pt x="3751" y="137"/>
                  </a:lnTo>
                  <a:lnTo>
                    <a:pt x="3501" y="69"/>
                  </a:lnTo>
                  <a:lnTo>
                    <a:pt x="3228" y="46"/>
                  </a:lnTo>
                  <a:lnTo>
                    <a:pt x="2978" y="23"/>
                  </a:lnTo>
                  <a:lnTo>
                    <a:pt x="27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8564;p116">
              <a:extLst>
                <a:ext uri="{FF2B5EF4-FFF2-40B4-BE49-F238E27FC236}">
                  <a16:creationId xmlns:a16="http://schemas.microsoft.com/office/drawing/2014/main" id="{1EA35E87-6831-5AB0-3AAC-070823FB4A6B}"/>
                </a:ext>
              </a:extLst>
            </p:cNvPr>
            <p:cNvSpPr/>
            <p:nvPr/>
          </p:nvSpPr>
          <p:spPr>
            <a:xfrm>
              <a:off x="5700500" y="4442525"/>
              <a:ext cx="264275" cy="366600"/>
            </a:xfrm>
            <a:custGeom>
              <a:avLst/>
              <a:gdLst/>
              <a:ahLst/>
              <a:cxnLst/>
              <a:rect l="l" t="t" r="r" b="b"/>
              <a:pathLst>
                <a:path w="10571" h="14664" fill="none" extrusionOk="0">
                  <a:moveTo>
                    <a:pt x="10025" y="14663"/>
                  </a:moveTo>
                  <a:lnTo>
                    <a:pt x="10025" y="14663"/>
                  </a:lnTo>
                  <a:lnTo>
                    <a:pt x="10230" y="14004"/>
                  </a:lnTo>
                  <a:lnTo>
                    <a:pt x="10366" y="13345"/>
                  </a:lnTo>
                  <a:lnTo>
                    <a:pt x="10480" y="12663"/>
                  </a:lnTo>
                  <a:lnTo>
                    <a:pt x="10548" y="11981"/>
                  </a:lnTo>
                  <a:lnTo>
                    <a:pt x="10571" y="11276"/>
                  </a:lnTo>
                  <a:lnTo>
                    <a:pt x="10571" y="10594"/>
                  </a:lnTo>
                  <a:lnTo>
                    <a:pt x="10503" y="9889"/>
                  </a:lnTo>
                  <a:lnTo>
                    <a:pt x="10434" y="9207"/>
                  </a:lnTo>
                  <a:lnTo>
                    <a:pt x="10298" y="8525"/>
                  </a:lnTo>
                  <a:lnTo>
                    <a:pt x="10162" y="7843"/>
                  </a:lnTo>
                  <a:lnTo>
                    <a:pt x="9957" y="7184"/>
                  </a:lnTo>
                  <a:lnTo>
                    <a:pt x="9752" y="6525"/>
                  </a:lnTo>
                  <a:lnTo>
                    <a:pt x="9502" y="5888"/>
                  </a:lnTo>
                  <a:lnTo>
                    <a:pt x="9230" y="5274"/>
                  </a:lnTo>
                  <a:lnTo>
                    <a:pt x="8934" y="4683"/>
                  </a:lnTo>
                  <a:lnTo>
                    <a:pt x="8593" y="4115"/>
                  </a:lnTo>
                  <a:lnTo>
                    <a:pt x="8252" y="3570"/>
                  </a:lnTo>
                  <a:lnTo>
                    <a:pt x="7888" y="3047"/>
                  </a:lnTo>
                  <a:lnTo>
                    <a:pt x="7479" y="2569"/>
                  </a:lnTo>
                  <a:lnTo>
                    <a:pt x="7070" y="2115"/>
                  </a:lnTo>
                  <a:lnTo>
                    <a:pt x="6638" y="1705"/>
                  </a:lnTo>
                  <a:lnTo>
                    <a:pt x="6206" y="1319"/>
                  </a:lnTo>
                  <a:lnTo>
                    <a:pt x="5729" y="1001"/>
                  </a:lnTo>
                  <a:lnTo>
                    <a:pt x="5251" y="705"/>
                  </a:lnTo>
                  <a:lnTo>
                    <a:pt x="4774" y="455"/>
                  </a:lnTo>
                  <a:lnTo>
                    <a:pt x="4274" y="273"/>
                  </a:lnTo>
                  <a:lnTo>
                    <a:pt x="3751" y="137"/>
                  </a:lnTo>
                  <a:lnTo>
                    <a:pt x="3501" y="69"/>
                  </a:lnTo>
                  <a:lnTo>
                    <a:pt x="3228" y="46"/>
                  </a:lnTo>
                  <a:lnTo>
                    <a:pt x="2978" y="23"/>
                  </a:lnTo>
                  <a:lnTo>
                    <a:pt x="2705" y="0"/>
                  </a:lnTo>
                  <a:lnTo>
                    <a:pt x="2455" y="23"/>
                  </a:lnTo>
                  <a:lnTo>
                    <a:pt x="2182" y="46"/>
                  </a:lnTo>
                  <a:lnTo>
                    <a:pt x="1910" y="69"/>
                  </a:lnTo>
                  <a:lnTo>
                    <a:pt x="1637" y="137"/>
                  </a:lnTo>
                  <a:lnTo>
                    <a:pt x="1364" y="205"/>
                  </a:lnTo>
                  <a:lnTo>
                    <a:pt x="1091" y="296"/>
                  </a:lnTo>
                  <a:lnTo>
                    <a:pt x="1091" y="296"/>
                  </a:lnTo>
                  <a:lnTo>
                    <a:pt x="887" y="364"/>
                  </a:lnTo>
                  <a:lnTo>
                    <a:pt x="705" y="478"/>
                  </a:lnTo>
                  <a:lnTo>
                    <a:pt x="546" y="569"/>
                  </a:lnTo>
                  <a:lnTo>
                    <a:pt x="409" y="705"/>
                  </a:lnTo>
                  <a:lnTo>
                    <a:pt x="273" y="819"/>
                  </a:lnTo>
                  <a:lnTo>
                    <a:pt x="182" y="978"/>
                  </a:lnTo>
                  <a:lnTo>
                    <a:pt x="114" y="1114"/>
                  </a:lnTo>
                  <a:lnTo>
                    <a:pt x="46" y="1274"/>
                  </a:lnTo>
                  <a:lnTo>
                    <a:pt x="23" y="1455"/>
                  </a:lnTo>
                  <a:lnTo>
                    <a:pt x="0" y="1637"/>
                  </a:lnTo>
                  <a:lnTo>
                    <a:pt x="0" y="1819"/>
                  </a:lnTo>
                  <a:lnTo>
                    <a:pt x="23" y="2024"/>
                  </a:lnTo>
                  <a:lnTo>
                    <a:pt x="68" y="2228"/>
                  </a:lnTo>
                  <a:lnTo>
                    <a:pt x="114" y="2433"/>
                  </a:lnTo>
                  <a:lnTo>
                    <a:pt x="273" y="2888"/>
                  </a:lnTo>
                  <a:lnTo>
                    <a:pt x="478" y="3365"/>
                  </a:lnTo>
                  <a:lnTo>
                    <a:pt x="750" y="3865"/>
                  </a:lnTo>
                  <a:lnTo>
                    <a:pt x="1069" y="4365"/>
                  </a:lnTo>
                  <a:lnTo>
                    <a:pt x="1432" y="4911"/>
                  </a:lnTo>
                  <a:lnTo>
                    <a:pt x="1819" y="5456"/>
                  </a:lnTo>
                  <a:lnTo>
                    <a:pt x="2251" y="6025"/>
                  </a:lnTo>
                  <a:lnTo>
                    <a:pt x="2728" y="6593"/>
                  </a:lnTo>
                  <a:lnTo>
                    <a:pt x="3205" y="7161"/>
                  </a:lnTo>
                  <a:lnTo>
                    <a:pt x="4228" y="8321"/>
                  </a:lnTo>
                  <a:lnTo>
                    <a:pt x="5274" y="9457"/>
                  </a:lnTo>
                  <a:lnTo>
                    <a:pt x="7320" y="11594"/>
                  </a:lnTo>
                  <a:lnTo>
                    <a:pt x="8229" y="12549"/>
                  </a:lnTo>
                  <a:lnTo>
                    <a:pt x="9002" y="13390"/>
                  </a:lnTo>
                  <a:lnTo>
                    <a:pt x="9616" y="14118"/>
                  </a:lnTo>
                  <a:lnTo>
                    <a:pt x="9843" y="14413"/>
                  </a:lnTo>
                  <a:lnTo>
                    <a:pt x="10025" y="1466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8565;p116">
              <a:extLst>
                <a:ext uri="{FF2B5EF4-FFF2-40B4-BE49-F238E27FC236}">
                  <a16:creationId xmlns:a16="http://schemas.microsoft.com/office/drawing/2014/main" id="{D49441D6-48A9-B293-DF24-22156D916651}"/>
                </a:ext>
              </a:extLst>
            </p:cNvPr>
            <p:cNvSpPr/>
            <p:nvPr/>
          </p:nvSpPr>
          <p:spPr>
            <a:xfrm>
              <a:off x="5947150" y="3848625"/>
              <a:ext cx="622900" cy="895700"/>
            </a:xfrm>
            <a:custGeom>
              <a:avLst/>
              <a:gdLst/>
              <a:ahLst/>
              <a:cxnLst/>
              <a:rect l="l" t="t" r="r" b="b"/>
              <a:pathLst>
                <a:path w="24916" h="35828" extrusionOk="0">
                  <a:moveTo>
                    <a:pt x="18959" y="1"/>
                  </a:moveTo>
                  <a:lnTo>
                    <a:pt x="18414" y="24"/>
                  </a:lnTo>
                  <a:lnTo>
                    <a:pt x="17868" y="69"/>
                  </a:lnTo>
                  <a:lnTo>
                    <a:pt x="17322" y="160"/>
                  </a:lnTo>
                  <a:lnTo>
                    <a:pt x="16777" y="296"/>
                  </a:lnTo>
                  <a:lnTo>
                    <a:pt x="16231" y="478"/>
                  </a:lnTo>
                  <a:lnTo>
                    <a:pt x="15686" y="683"/>
                  </a:lnTo>
                  <a:lnTo>
                    <a:pt x="15163" y="910"/>
                  </a:lnTo>
                  <a:lnTo>
                    <a:pt x="14617" y="1183"/>
                  </a:lnTo>
                  <a:lnTo>
                    <a:pt x="14094" y="1478"/>
                  </a:lnTo>
                  <a:lnTo>
                    <a:pt x="13571" y="1819"/>
                  </a:lnTo>
                  <a:lnTo>
                    <a:pt x="13049" y="2183"/>
                  </a:lnTo>
                  <a:lnTo>
                    <a:pt x="12526" y="2570"/>
                  </a:lnTo>
                  <a:lnTo>
                    <a:pt x="12026" y="3002"/>
                  </a:lnTo>
                  <a:lnTo>
                    <a:pt x="11503" y="3456"/>
                  </a:lnTo>
                  <a:lnTo>
                    <a:pt x="11003" y="3934"/>
                  </a:lnTo>
                  <a:lnTo>
                    <a:pt x="10525" y="4434"/>
                  </a:lnTo>
                  <a:lnTo>
                    <a:pt x="10025" y="4957"/>
                  </a:lnTo>
                  <a:lnTo>
                    <a:pt x="9548" y="5502"/>
                  </a:lnTo>
                  <a:lnTo>
                    <a:pt x="9070" y="6070"/>
                  </a:lnTo>
                  <a:lnTo>
                    <a:pt x="8593" y="6662"/>
                  </a:lnTo>
                  <a:lnTo>
                    <a:pt x="8138" y="7275"/>
                  </a:lnTo>
                  <a:lnTo>
                    <a:pt x="7684" y="7912"/>
                  </a:lnTo>
                  <a:lnTo>
                    <a:pt x="7252" y="8571"/>
                  </a:lnTo>
                  <a:lnTo>
                    <a:pt x="6820" y="9253"/>
                  </a:lnTo>
                  <a:lnTo>
                    <a:pt x="6388" y="9935"/>
                  </a:lnTo>
                  <a:lnTo>
                    <a:pt x="5979" y="10640"/>
                  </a:lnTo>
                  <a:lnTo>
                    <a:pt x="5592" y="11344"/>
                  </a:lnTo>
                  <a:lnTo>
                    <a:pt x="5183" y="12095"/>
                  </a:lnTo>
                  <a:lnTo>
                    <a:pt x="4819" y="12822"/>
                  </a:lnTo>
                  <a:lnTo>
                    <a:pt x="4433" y="13595"/>
                  </a:lnTo>
                  <a:lnTo>
                    <a:pt x="4092" y="14368"/>
                  </a:lnTo>
                  <a:lnTo>
                    <a:pt x="3728" y="15141"/>
                  </a:lnTo>
                  <a:lnTo>
                    <a:pt x="3410" y="15936"/>
                  </a:lnTo>
                  <a:lnTo>
                    <a:pt x="3092" y="16732"/>
                  </a:lnTo>
                  <a:lnTo>
                    <a:pt x="2773" y="17528"/>
                  </a:lnTo>
                  <a:lnTo>
                    <a:pt x="2501" y="18346"/>
                  </a:lnTo>
                  <a:lnTo>
                    <a:pt x="2205" y="19164"/>
                  </a:lnTo>
                  <a:lnTo>
                    <a:pt x="1955" y="19983"/>
                  </a:lnTo>
                  <a:lnTo>
                    <a:pt x="1705" y="20801"/>
                  </a:lnTo>
                  <a:lnTo>
                    <a:pt x="1455" y="21620"/>
                  </a:lnTo>
                  <a:lnTo>
                    <a:pt x="1250" y="22461"/>
                  </a:lnTo>
                  <a:lnTo>
                    <a:pt x="1046" y="23279"/>
                  </a:lnTo>
                  <a:lnTo>
                    <a:pt x="864" y="24120"/>
                  </a:lnTo>
                  <a:lnTo>
                    <a:pt x="682" y="24939"/>
                  </a:lnTo>
                  <a:lnTo>
                    <a:pt x="546" y="25757"/>
                  </a:lnTo>
                  <a:lnTo>
                    <a:pt x="409" y="26575"/>
                  </a:lnTo>
                  <a:lnTo>
                    <a:pt x="296" y="27394"/>
                  </a:lnTo>
                  <a:lnTo>
                    <a:pt x="205" y="28212"/>
                  </a:lnTo>
                  <a:lnTo>
                    <a:pt x="114" y="29008"/>
                  </a:lnTo>
                  <a:lnTo>
                    <a:pt x="46" y="29803"/>
                  </a:lnTo>
                  <a:lnTo>
                    <a:pt x="23" y="30599"/>
                  </a:lnTo>
                  <a:lnTo>
                    <a:pt x="0" y="31395"/>
                  </a:lnTo>
                  <a:lnTo>
                    <a:pt x="0" y="32145"/>
                  </a:lnTo>
                  <a:lnTo>
                    <a:pt x="23" y="32918"/>
                  </a:lnTo>
                  <a:lnTo>
                    <a:pt x="46" y="33668"/>
                  </a:lnTo>
                  <a:lnTo>
                    <a:pt x="114" y="34395"/>
                  </a:lnTo>
                  <a:lnTo>
                    <a:pt x="205" y="35123"/>
                  </a:lnTo>
                  <a:lnTo>
                    <a:pt x="318" y="35828"/>
                  </a:lnTo>
                  <a:lnTo>
                    <a:pt x="591" y="35032"/>
                  </a:lnTo>
                  <a:lnTo>
                    <a:pt x="887" y="34236"/>
                  </a:lnTo>
                  <a:lnTo>
                    <a:pt x="1228" y="33441"/>
                  </a:lnTo>
                  <a:lnTo>
                    <a:pt x="1591" y="32668"/>
                  </a:lnTo>
                  <a:lnTo>
                    <a:pt x="1978" y="31895"/>
                  </a:lnTo>
                  <a:lnTo>
                    <a:pt x="2387" y="31122"/>
                  </a:lnTo>
                  <a:lnTo>
                    <a:pt x="2819" y="30372"/>
                  </a:lnTo>
                  <a:lnTo>
                    <a:pt x="3296" y="29622"/>
                  </a:lnTo>
                  <a:lnTo>
                    <a:pt x="3774" y="28871"/>
                  </a:lnTo>
                  <a:lnTo>
                    <a:pt x="4274" y="28144"/>
                  </a:lnTo>
                  <a:lnTo>
                    <a:pt x="4797" y="27416"/>
                  </a:lnTo>
                  <a:lnTo>
                    <a:pt x="5342" y="26689"/>
                  </a:lnTo>
                  <a:lnTo>
                    <a:pt x="5888" y="25984"/>
                  </a:lnTo>
                  <a:lnTo>
                    <a:pt x="6456" y="25257"/>
                  </a:lnTo>
                  <a:lnTo>
                    <a:pt x="7047" y="24575"/>
                  </a:lnTo>
                  <a:lnTo>
                    <a:pt x="7638" y="23870"/>
                  </a:lnTo>
                  <a:lnTo>
                    <a:pt x="8843" y="22506"/>
                  </a:lnTo>
                  <a:lnTo>
                    <a:pt x="10093" y="21188"/>
                  </a:lnTo>
                  <a:lnTo>
                    <a:pt x="11366" y="19892"/>
                  </a:lnTo>
                  <a:lnTo>
                    <a:pt x="12639" y="18619"/>
                  </a:lnTo>
                  <a:lnTo>
                    <a:pt x="13890" y="17391"/>
                  </a:lnTo>
                  <a:lnTo>
                    <a:pt x="15140" y="16187"/>
                  </a:lnTo>
                  <a:lnTo>
                    <a:pt x="17550" y="13891"/>
                  </a:lnTo>
                  <a:lnTo>
                    <a:pt x="18686" y="12777"/>
                  </a:lnTo>
                  <a:lnTo>
                    <a:pt x="19777" y="11708"/>
                  </a:lnTo>
                  <a:lnTo>
                    <a:pt x="20778" y="10685"/>
                  </a:lnTo>
                  <a:lnTo>
                    <a:pt x="21710" y="9708"/>
                  </a:lnTo>
                  <a:lnTo>
                    <a:pt x="22528" y="8753"/>
                  </a:lnTo>
                  <a:lnTo>
                    <a:pt x="22915" y="8276"/>
                  </a:lnTo>
                  <a:lnTo>
                    <a:pt x="23256" y="7821"/>
                  </a:lnTo>
                  <a:lnTo>
                    <a:pt x="23574" y="7366"/>
                  </a:lnTo>
                  <a:lnTo>
                    <a:pt x="23869" y="6934"/>
                  </a:lnTo>
                  <a:lnTo>
                    <a:pt x="24119" y="6525"/>
                  </a:lnTo>
                  <a:lnTo>
                    <a:pt x="24347" y="6093"/>
                  </a:lnTo>
                  <a:lnTo>
                    <a:pt x="24529" y="5684"/>
                  </a:lnTo>
                  <a:lnTo>
                    <a:pt x="24688" y="5298"/>
                  </a:lnTo>
                  <a:lnTo>
                    <a:pt x="24801" y="4911"/>
                  </a:lnTo>
                  <a:lnTo>
                    <a:pt x="24870" y="4525"/>
                  </a:lnTo>
                  <a:lnTo>
                    <a:pt x="24915" y="4161"/>
                  </a:lnTo>
                  <a:lnTo>
                    <a:pt x="24892" y="3797"/>
                  </a:lnTo>
                  <a:lnTo>
                    <a:pt x="24847" y="3456"/>
                  </a:lnTo>
                  <a:lnTo>
                    <a:pt x="24756" y="3115"/>
                  </a:lnTo>
                  <a:lnTo>
                    <a:pt x="24620" y="2774"/>
                  </a:lnTo>
                  <a:lnTo>
                    <a:pt x="24438" y="2456"/>
                  </a:lnTo>
                  <a:lnTo>
                    <a:pt x="24188" y="2160"/>
                  </a:lnTo>
                  <a:lnTo>
                    <a:pt x="23915" y="1865"/>
                  </a:lnTo>
                  <a:lnTo>
                    <a:pt x="23574" y="1569"/>
                  </a:lnTo>
                  <a:lnTo>
                    <a:pt x="23187" y="1297"/>
                  </a:lnTo>
                  <a:lnTo>
                    <a:pt x="22733" y="1024"/>
                  </a:lnTo>
                  <a:lnTo>
                    <a:pt x="22233" y="774"/>
                  </a:lnTo>
                  <a:lnTo>
                    <a:pt x="21687" y="524"/>
                  </a:lnTo>
                  <a:lnTo>
                    <a:pt x="21141" y="342"/>
                  </a:lnTo>
                  <a:lnTo>
                    <a:pt x="20596" y="183"/>
                  </a:lnTo>
                  <a:lnTo>
                    <a:pt x="20050" y="92"/>
                  </a:lnTo>
                  <a:lnTo>
                    <a:pt x="19505" y="24"/>
                  </a:lnTo>
                  <a:lnTo>
                    <a:pt x="189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8566;p116">
              <a:extLst>
                <a:ext uri="{FF2B5EF4-FFF2-40B4-BE49-F238E27FC236}">
                  <a16:creationId xmlns:a16="http://schemas.microsoft.com/office/drawing/2014/main" id="{D095341B-89BA-8C13-8A63-702EF7478904}"/>
                </a:ext>
              </a:extLst>
            </p:cNvPr>
            <p:cNvSpPr/>
            <p:nvPr/>
          </p:nvSpPr>
          <p:spPr>
            <a:xfrm>
              <a:off x="5662975" y="4748275"/>
              <a:ext cx="593925" cy="558675"/>
            </a:xfrm>
            <a:custGeom>
              <a:avLst/>
              <a:gdLst/>
              <a:ahLst/>
              <a:cxnLst/>
              <a:rect l="l" t="t" r="r" b="b"/>
              <a:pathLst>
                <a:path w="23757" h="22347" extrusionOk="0">
                  <a:moveTo>
                    <a:pt x="1888" y="1"/>
                  </a:moveTo>
                  <a:lnTo>
                    <a:pt x="1660" y="23"/>
                  </a:lnTo>
                  <a:lnTo>
                    <a:pt x="1433" y="92"/>
                  </a:lnTo>
                  <a:lnTo>
                    <a:pt x="1251" y="183"/>
                  </a:lnTo>
                  <a:lnTo>
                    <a:pt x="1069" y="296"/>
                  </a:lnTo>
                  <a:lnTo>
                    <a:pt x="910" y="455"/>
                  </a:lnTo>
                  <a:lnTo>
                    <a:pt x="796" y="614"/>
                  </a:lnTo>
                  <a:lnTo>
                    <a:pt x="683" y="819"/>
                  </a:lnTo>
                  <a:lnTo>
                    <a:pt x="615" y="1024"/>
                  </a:lnTo>
                  <a:lnTo>
                    <a:pt x="387" y="2115"/>
                  </a:lnTo>
                  <a:lnTo>
                    <a:pt x="228" y="3206"/>
                  </a:lnTo>
                  <a:lnTo>
                    <a:pt x="92" y="4297"/>
                  </a:lnTo>
                  <a:lnTo>
                    <a:pt x="1" y="5388"/>
                  </a:lnTo>
                  <a:lnTo>
                    <a:pt x="1" y="6275"/>
                  </a:lnTo>
                  <a:lnTo>
                    <a:pt x="1" y="7139"/>
                  </a:lnTo>
                  <a:lnTo>
                    <a:pt x="1" y="8025"/>
                  </a:lnTo>
                  <a:lnTo>
                    <a:pt x="46" y="8889"/>
                  </a:lnTo>
                  <a:lnTo>
                    <a:pt x="114" y="9753"/>
                  </a:lnTo>
                  <a:lnTo>
                    <a:pt x="183" y="10640"/>
                  </a:lnTo>
                  <a:lnTo>
                    <a:pt x="274" y="11503"/>
                  </a:lnTo>
                  <a:lnTo>
                    <a:pt x="387" y="12367"/>
                  </a:lnTo>
                  <a:lnTo>
                    <a:pt x="524" y="13231"/>
                  </a:lnTo>
                  <a:lnTo>
                    <a:pt x="683" y="14072"/>
                  </a:lnTo>
                  <a:lnTo>
                    <a:pt x="842" y="14936"/>
                  </a:lnTo>
                  <a:lnTo>
                    <a:pt x="1024" y="15800"/>
                  </a:lnTo>
                  <a:lnTo>
                    <a:pt x="1251" y="16641"/>
                  </a:lnTo>
                  <a:lnTo>
                    <a:pt x="1478" y="17482"/>
                  </a:lnTo>
                  <a:lnTo>
                    <a:pt x="1706" y="18323"/>
                  </a:lnTo>
                  <a:lnTo>
                    <a:pt x="1979" y="19164"/>
                  </a:lnTo>
                  <a:lnTo>
                    <a:pt x="2092" y="19505"/>
                  </a:lnTo>
                  <a:lnTo>
                    <a:pt x="2251" y="19846"/>
                  </a:lnTo>
                  <a:lnTo>
                    <a:pt x="2410" y="20165"/>
                  </a:lnTo>
                  <a:lnTo>
                    <a:pt x="2615" y="20460"/>
                  </a:lnTo>
                  <a:lnTo>
                    <a:pt x="2842" y="20733"/>
                  </a:lnTo>
                  <a:lnTo>
                    <a:pt x="3070" y="21006"/>
                  </a:lnTo>
                  <a:lnTo>
                    <a:pt x="3342" y="21256"/>
                  </a:lnTo>
                  <a:lnTo>
                    <a:pt x="3615" y="21460"/>
                  </a:lnTo>
                  <a:lnTo>
                    <a:pt x="3911" y="21665"/>
                  </a:lnTo>
                  <a:lnTo>
                    <a:pt x="4206" y="21847"/>
                  </a:lnTo>
                  <a:lnTo>
                    <a:pt x="4547" y="22006"/>
                  </a:lnTo>
                  <a:lnTo>
                    <a:pt x="4866" y="22120"/>
                  </a:lnTo>
                  <a:lnTo>
                    <a:pt x="5229" y="22233"/>
                  </a:lnTo>
                  <a:lnTo>
                    <a:pt x="5570" y="22301"/>
                  </a:lnTo>
                  <a:lnTo>
                    <a:pt x="5934" y="22347"/>
                  </a:lnTo>
                  <a:lnTo>
                    <a:pt x="17778" y="22347"/>
                  </a:lnTo>
                  <a:lnTo>
                    <a:pt x="18141" y="22301"/>
                  </a:lnTo>
                  <a:lnTo>
                    <a:pt x="18505" y="22233"/>
                  </a:lnTo>
                  <a:lnTo>
                    <a:pt x="18846" y="22120"/>
                  </a:lnTo>
                  <a:lnTo>
                    <a:pt x="19187" y="22006"/>
                  </a:lnTo>
                  <a:lnTo>
                    <a:pt x="19528" y="21847"/>
                  </a:lnTo>
                  <a:lnTo>
                    <a:pt x="19824" y="21665"/>
                  </a:lnTo>
                  <a:lnTo>
                    <a:pt x="20119" y="21483"/>
                  </a:lnTo>
                  <a:lnTo>
                    <a:pt x="20392" y="21256"/>
                  </a:lnTo>
                  <a:lnTo>
                    <a:pt x="20665" y="21006"/>
                  </a:lnTo>
                  <a:lnTo>
                    <a:pt x="20915" y="20756"/>
                  </a:lnTo>
                  <a:lnTo>
                    <a:pt x="21119" y="20460"/>
                  </a:lnTo>
                  <a:lnTo>
                    <a:pt x="21324" y="20165"/>
                  </a:lnTo>
                  <a:lnTo>
                    <a:pt x="21506" y="19846"/>
                  </a:lnTo>
                  <a:lnTo>
                    <a:pt x="21642" y="19505"/>
                  </a:lnTo>
                  <a:lnTo>
                    <a:pt x="21779" y="19164"/>
                  </a:lnTo>
                  <a:lnTo>
                    <a:pt x="22029" y="18323"/>
                  </a:lnTo>
                  <a:lnTo>
                    <a:pt x="22279" y="17482"/>
                  </a:lnTo>
                  <a:lnTo>
                    <a:pt x="22506" y="16641"/>
                  </a:lnTo>
                  <a:lnTo>
                    <a:pt x="22711" y="15800"/>
                  </a:lnTo>
                  <a:lnTo>
                    <a:pt x="22893" y="14936"/>
                  </a:lnTo>
                  <a:lnTo>
                    <a:pt x="23074" y="14072"/>
                  </a:lnTo>
                  <a:lnTo>
                    <a:pt x="23234" y="13231"/>
                  </a:lnTo>
                  <a:lnTo>
                    <a:pt x="23347" y="12367"/>
                  </a:lnTo>
                  <a:lnTo>
                    <a:pt x="23461" y="11503"/>
                  </a:lnTo>
                  <a:lnTo>
                    <a:pt x="23575" y="10640"/>
                  </a:lnTo>
                  <a:lnTo>
                    <a:pt x="23643" y="9753"/>
                  </a:lnTo>
                  <a:lnTo>
                    <a:pt x="23688" y="8889"/>
                  </a:lnTo>
                  <a:lnTo>
                    <a:pt x="23734" y="8025"/>
                  </a:lnTo>
                  <a:lnTo>
                    <a:pt x="23756" y="7139"/>
                  </a:lnTo>
                  <a:lnTo>
                    <a:pt x="23756" y="6275"/>
                  </a:lnTo>
                  <a:lnTo>
                    <a:pt x="23734" y="5388"/>
                  </a:lnTo>
                  <a:lnTo>
                    <a:pt x="23643" y="4297"/>
                  </a:lnTo>
                  <a:lnTo>
                    <a:pt x="23529" y="3206"/>
                  </a:lnTo>
                  <a:lnTo>
                    <a:pt x="23347" y="2115"/>
                  </a:lnTo>
                  <a:lnTo>
                    <a:pt x="23120" y="1024"/>
                  </a:lnTo>
                  <a:lnTo>
                    <a:pt x="23052" y="819"/>
                  </a:lnTo>
                  <a:lnTo>
                    <a:pt x="22961" y="614"/>
                  </a:lnTo>
                  <a:lnTo>
                    <a:pt x="22824" y="455"/>
                  </a:lnTo>
                  <a:lnTo>
                    <a:pt x="22688" y="296"/>
                  </a:lnTo>
                  <a:lnTo>
                    <a:pt x="22506" y="183"/>
                  </a:lnTo>
                  <a:lnTo>
                    <a:pt x="22301" y="92"/>
                  </a:lnTo>
                  <a:lnTo>
                    <a:pt x="22097" y="23"/>
                  </a:lnTo>
                  <a:lnTo>
                    <a:pt x="218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8567;p116">
              <a:extLst>
                <a:ext uri="{FF2B5EF4-FFF2-40B4-BE49-F238E27FC236}">
                  <a16:creationId xmlns:a16="http://schemas.microsoft.com/office/drawing/2014/main" id="{90168EEB-4A0B-923B-7288-2A7A003F05BC}"/>
                </a:ext>
              </a:extLst>
            </p:cNvPr>
            <p:cNvSpPr/>
            <p:nvPr/>
          </p:nvSpPr>
          <p:spPr>
            <a:xfrm>
              <a:off x="5662975" y="4748275"/>
              <a:ext cx="593925" cy="558675"/>
            </a:xfrm>
            <a:custGeom>
              <a:avLst/>
              <a:gdLst/>
              <a:ahLst/>
              <a:cxnLst/>
              <a:rect l="l" t="t" r="r" b="b"/>
              <a:pathLst>
                <a:path w="23757" h="22347" fill="none" extrusionOk="0">
                  <a:moveTo>
                    <a:pt x="17414" y="22347"/>
                  </a:moveTo>
                  <a:lnTo>
                    <a:pt x="6298" y="22347"/>
                  </a:lnTo>
                  <a:lnTo>
                    <a:pt x="6298" y="22347"/>
                  </a:lnTo>
                  <a:lnTo>
                    <a:pt x="5934" y="22347"/>
                  </a:lnTo>
                  <a:lnTo>
                    <a:pt x="5570" y="22301"/>
                  </a:lnTo>
                  <a:lnTo>
                    <a:pt x="5229" y="22233"/>
                  </a:lnTo>
                  <a:lnTo>
                    <a:pt x="4866" y="22120"/>
                  </a:lnTo>
                  <a:lnTo>
                    <a:pt x="4547" y="22006"/>
                  </a:lnTo>
                  <a:lnTo>
                    <a:pt x="4206" y="21847"/>
                  </a:lnTo>
                  <a:lnTo>
                    <a:pt x="3911" y="21665"/>
                  </a:lnTo>
                  <a:lnTo>
                    <a:pt x="3615" y="21460"/>
                  </a:lnTo>
                  <a:lnTo>
                    <a:pt x="3342" y="21256"/>
                  </a:lnTo>
                  <a:lnTo>
                    <a:pt x="3070" y="21006"/>
                  </a:lnTo>
                  <a:lnTo>
                    <a:pt x="2842" y="20733"/>
                  </a:lnTo>
                  <a:lnTo>
                    <a:pt x="2615" y="20460"/>
                  </a:lnTo>
                  <a:lnTo>
                    <a:pt x="2410" y="20165"/>
                  </a:lnTo>
                  <a:lnTo>
                    <a:pt x="2251" y="19846"/>
                  </a:lnTo>
                  <a:lnTo>
                    <a:pt x="2092" y="19505"/>
                  </a:lnTo>
                  <a:lnTo>
                    <a:pt x="1979" y="19164"/>
                  </a:lnTo>
                  <a:lnTo>
                    <a:pt x="1979" y="19164"/>
                  </a:lnTo>
                  <a:lnTo>
                    <a:pt x="1706" y="18323"/>
                  </a:lnTo>
                  <a:lnTo>
                    <a:pt x="1478" y="17482"/>
                  </a:lnTo>
                  <a:lnTo>
                    <a:pt x="1251" y="16641"/>
                  </a:lnTo>
                  <a:lnTo>
                    <a:pt x="1024" y="15800"/>
                  </a:lnTo>
                  <a:lnTo>
                    <a:pt x="842" y="14936"/>
                  </a:lnTo>
                  <a:lnTo>
                    <a:pt x="683" y="14072"/>
                  </a:lnTo>
                  <a:lnTo>
                    <a:pt x="524" y="13231"/>
                  </a:lnTo>
                  <a:lnTo>
                    <a:pt x="387" y="12367"/>
                  </a:lnTo>
                  <a:lnTo>
                    <a:pt x="274" y="11503"/>
                  </a:lnTo>
                  <a:lnTo>
                    <a:pt x="183" y="10640"/>
                  </a:lnTo>
                  <a:lnTo>
                    <a:pt x="114" y="9753"/>
                  </a:lnTo>
                  <a:lnTo>
                    <a:pt x="46" y="8889"/>
                  </a:lnTo>
                  <a:lnTo>
                    <a:pt x="1" y="8025"/>
                  </a:lnTo>
                  <a:lnTo>
                    <a:pt x="1" y="7139"/>
                  </a:lnTo>
                  <a:lnTo>
                    <a:pt x="1" y="6275"/>
                  </a:lnTo>
                  <a:lnTo>
                    <a:pt x="1" y="5388"/>
                  </a:lnTo>
                  <a:lnTo>
                    <a:pt x="1" y="5388"/>
                  </a:lnTo>
                  <a:lnTo>
                    <a:pt x="92" y="4297"/>
                  </a:lnTo>
                  <a:lnTo>
                    <a:pt x="228" y="3206"/>
                  </a:lnTo>
                  <a:lnTo>
                    <a:pt x="387" y="2115"/>
                  </a:lnTo>
                  <a:lnTo>
                    <a:pt x="615" y="1024"/>
                  </a:lnTo>
                  <a:lnTo>
                    <a:pt x="615" y="1024"/>
                  </a:lnTo>
                  <a:lnTo>
                    <a:pt x="683" y="819"/>
                  </a:lnTo>
                  <a:lnTo>
                    <a:pt x="796" y="614"/>
                  </a:lnTo>
                  <a:lnTo>
                    <a:pt x="910" y="455"/>
                  </a:lnTo>
                  <a:lnTo>
                    <a:pt x="1069" y="296"/>
                  </a:lnTo>
                  <a:lnTo>
                    <a:pt x="1251" y="183"/>
                  </a:lnTo>
                  <a:lnTo>
                    <a:pt x="1433" y="92"/>
                  </a:lnTo>
                  <a:lnTo>
                    <a:pt x="1660" y="23"/>
                  </a:lnTo>
                  <a:lnTo>
                    <a:pt x="1888" y="1"/>
                  </a:lnTo>
                  <a:lnTo>
                    <a:pt x="21870" y="1"/>
                  </a:lnTo>
                  <a:lnTo>
                    <a:pt x="21870" y="1"/>
                  </a:lnTo>
                  <a:lnTo>
                    <a:pt x="22097" y="23"/>
                  </a:lnTo>
                  <a:lnTo>
                    <a:pt x="22301" y="92"/>
                  </a:lnTo>
                  <a:lnTo>
                    <a:pt x="22506" y="183"/>
                  </a:lnTo>
                  <a:lnTo>
                    <a:pt x="22688" y="296"/>
                  </a:lnTo>
                  <a:lnTo>
                    <a:pt x="22824" y="455"/>
                  </a:lnTo>
                  <a:lnTo>
                    <a:pt x="22961" y="614"/>
                  </a:lnTo>
                  <a:lnTo>
                    <a:pt x="23052" y="819"/>
                  </a:lnTo>
                  <a:lnTo>
                    <a:pt x="23120" y="1024"/>
                  </a:lnTo>
                  <a:lnTo>
                    <a:pt x="23120" y="1024"/>
                  </a:lnTo>
                  <a:lnTo>
                    <a:pt x="23347" y="2115"/>
                  </a:lnTo>
                  <a:lnTo>
                    <a:pt x="23529" y="3206"/>
                  </a:lnTo>
                  <a:lnTo>
                    <a:pt x="23643" y="4297"/>
                  </a:lnTo>
                  <a:lnTo>
                    <a:pt x="23734" y="5388"/>
                  </a:lnTo>
                  <a:lnTo>
                    <a:pt x="23734" y="5388"/>
                  </a:lnTo>
                  <a:lnTo>
                    <a:pt x="23756" y="6275"/>
                  </a:lnTo>
                  <a:lnTo>
                    <a:pt x="23756" y="7139"/>
                  </a:lnTo>
                  <a:lnTo>
                    <a:pt x="23734" y="8025"/>
                  </a:lnTo>
                  <a:lnTo>
                    <a:pt x="23688" y="8889"/>
                  </a:lnTo>
                  <a:lnTo>
                    <a:pt x="23643" y="9753"/>
                  </a:lnTo>
                  <a:lnTo>
                    <a:pt x="23575" y="10640"/>
                  </a:lnTo>
                  <a:lnTo>
                    <a:pt x="23461" y="11503"/>
                  </a:lnTo>
                  <a:lnTo>
                    <a:pt x="23347" y="12367"/>
                  </a:lnTo>
                  <a:lnTo>
                    <a:pt x="23234" y="13231"/>
                  </a:lnTo>
                  <a:lnTo>
                    <a:pt x="23074" y="14072"/>
                  </a:lnTo>
                  <a:lnTo>
                    <a:pt x="22893" y="14936"/>
                  </a:lnTo>
                  <a:lnTo>
                    <a:pt x="22711" y="15800"/>
                  </a:lnTo>
                  <a:lnTo>
                    <a:pt x="22506" y="16641"/>
                  </a:lnTo>
                  <a:lnTo>
                    <a:pt x="22279" y="17482"/>
                  </a:lnTo>
                  <a:lnTo>
                    <a:pt x="22029" y="18323"/>
                  </a:lnTo>
                  <a:lnTo>
                    <a:pt x="21779" y="19164"/>
                  </a:lnTo>
                  <a:lnTo>
                    <a:pt x="21779" y="19164"/>
                  </a:lnTo>
                  <a:lnTo>
                    <a:pt x="21642" y="19505"/>
                  </a:lnTo>
                  <a:lnTo>
                    <a:pt x="21506" y="19846"/>
                  </a:lnTo>
                  <a:lnTo>
                    <a:pt x="21324" y="20165"/>
                  </a:lnTo>
                  <a:lnTo>
                    <a:pt x="21119" y="20460"/>
                  </a:lnTo>
                  <a:lnTo>
                    <a:pt x="20915" y="20756"/>
                  </a:lnTo>
                  <a:lnTo>
                    <a:pt x="20665" y="21006"/>
                  </a:lnTo>
                  <a:lnTo>
                    <a:pt x="20392" y="21256"/>
                  </a:lnTo>
                  <a:lnTo>
                    <a:pt x="20119" y="21483"/>
                  </a:lnTo>
                  <a:lnTo>
                    <a:pt x="19824" y="21665"/>
                  </a:lnTo>
                  <a:lnTo>
                    <a:pt x="19528" y="21847"/>
                  </a:lnTo>
                  <a:lnTo>
                    <a:pt x="19187" y="22006"/>
                  </a:lnTo>
                  <a:lnTo>
                    <a:pt x="18846" y="22120"/>
                  </a:lnTo>
                  <a:lnTo>
                    <a:pt x="18505" y="22233"/>
                  </a:lnTo>
                  <a:lnTo>
                    <a:pt x="18141" y="22301"/>
                  </a:lnTo>
                  <a:lnTo>
                    <a:pt x="17778" y="22347"/>
                  </a:lnTo>
                  <a:lnTo>
                    <a:pt x="17414" y="2234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8568;p116">
              <a:extLst>
                <a:ext uri="{FF2B5EF4-FFF2-40B4-BE49-F238E27FC236}">
                  <a16:creationId xmlns:a16="http://schemas.microsoft.com/office/drawing/2014/main" id="{D9197F2E-6621-8F3D-35AA-9F85C807F3A2}"/>
                </a:ext>
              </a:extLst>
            </p:cNvPr>
            <p:cNvSpPr/>
            <p:nvPr/>
          </p:nvSpPr>
          <p:spPr>
            <a:xfrm>
              <a:off x="6038650" y="4748275"/>
              <a:ext cx="202325" cy="25600"/>
            </a:xfrm>
            <a:custGeom>
              <a:avLst/>
              <a:gdLst/>
              <a:ahLst/>
              <a:cxnLst/>
              <a:rect l="l" t="t" r="r" b="b"/>
              <a:pathLst>
                <a:path w="8093" h="1024" extrusionOk="0">
                  <a:moveTo>
                    <a:pt x="6843" y="1"/>
                  </a:moveTo>
                  <a:lnTo>
                    <a:pt x="0" y="1"/>
                  </a:lnTo>
                  <a:lnTo>
                    <a:pt x="0" y="1"/>
                  </a:lnTo>
                  <a:lnTo>
                    <a:pt x="6843" y="1"/>
                  </a:lnTo>
                  <a:lnTo>
                    <a:pt x="6843" y="1"/>
                  </a:lnTo>
                  <a:lnTo>
                    <a:pt x="7070" y="23"/>
                  </a:lnTo>
                  <a:lnTo>
                    <a:pt x="7274" y="92"/>
                  </a:lnTo>
                  <a:lnTo>
                    <a:pt x="7479" y="183"/>
                  </a:lnTo>
                  <a:lnTo>
                    <a:pt x="7661" y="296"/>
                  </a:lnTo>
                  <a:lnTo>
                    <a:pt x="7797" y="455"/>
                  </a:lnTo>
                  <a:lnTo>
                    <a:pt x="7934" y="614"/>
                  </a:lnTo>
                  <a:lnTo>
                    <a:pt x="8025" y="819"/>
                  </a:lnTo>
                  <a:lnTo>
                    <a:pt x="8093" y="1024"/>
                  </a:lnTo>
                  <a:lnTo>
                    <a:pt x="8093" y="1024"/>
                  </a:lnTo>
                  <a:lnTo>
                    <a:pt x="8093" y="1024"/>
                  </a:lnTo>
                  <a:lnTo>
                    <a:pt x="8093" y="1024"/>
                  </a:lnTo>
                  <a:lnTo>
                    <a:pt x="8025" y="819"/>
                  </a:lnTo>
                  <a:lnTo>
                    <a:pt x="7934" y="614"/>
                  </a:lnTo>
                  <a:lnTo>
                    <a:pt x="7797" y="455"/>
                  </a:lnTo>
                  <a:lnTo>
                    <a:pt x="7661" y="296"/>
                  </a:lnTo>
                  <a:lnTo>
                    <a:pt x="7479" y="183"/>
                  </a:lnTo>
                  <a:lnTo>
                    <a:pt x="7274" y="92"/>
                  </a:lnTo>
                  <a:lnTo>
                    <a:pt x="7070" y="23"/>
                  </a:lnTo>
                  <a:lnTo>
                    <a:pt x="68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8569;p116">
              <a:extLst>
                <a:ext uri="{FF2B5EF4-FFF2-40B4-BE49-F238E27FC236}">
                  <a16:creationId xmlns:a16="http://schemas.microsoft.com/office/drawing/2014/main" id="{C2A8CB08-0975-6588-77F1-FBD8ACA1191E}"/>
                </a:ext>
              </a:extLst>
            </p:cNvPr>
            <p:cNvSpPr/>
            <p:nvPr/>
          </p:nvSpPr>
          <p:spPr>
            <a:xfrm>
              <a:off x="6038650" y="4748275"/>
              <a:ext cx="202325" cy="25600"/>
            </a:xfrm>
            <a:custGeom>
              <a:avLst/>
              <a:gdLst/>
              <a:ahLst/>
              <a:cxnLst/>
              <a:rect l="l" t="t" r="r" b="b"/>
              <a:pathLst>
                <a:path w="8093" h="1024" fill="none" extrusionOk="0">
                  <a:moveTo>
                    <a:pt x="6843" y="1"/>
                  </a:moveTo>
                  <a:lnTo>
                    <a:pt x="0" y="1"/>
                  </a:lnTo>
                  <a:lnTo>
                    <a:pt x="0" y="1"/>
                  </a:lnTo>
                  <a:lnTo>
                    <a:pt x="6843" y="1"/>
                  </a:lnTo>
                  <a:lnTo>
                    <a:pt x="6843" y="1"/>
                  </a:lnTo>
                  <a:lnTo>
                    <a:pt x="7070" y="23"/>
                  </a:lnTo>
                  <a:lnTo>
                    <a:pt x="7274" y="92"/>
                  </a:lnTo>
                  <a:lnTo>
                    <a:pt x="7479" y="183"/>
                  </a:lnTo>
                  <a:lnTo>
                    <a:pt x="7661" y="296"/>
                  </a:lnTo>
                  <a:lnTo>
                    <a:pt x="7797" y="455"/>
                  </a:lnTo>
                  <a:lnTo>
                    <a:pt x="7934" y="614"/>
                  </a:lnTo>
                  <a:lnTo>
                    <a:pt x="8025" y="819"/>
                  </a:lnTo>
                  <a:lnTo>
                    <a:pt x="8093" y="1024"/>
                  </a:lnTo>
                  <a:lnTo>
                    <a:pt x="8093" y="1024"/>
                  </a:lnTo>
                  <a:lnTo>
                    <a:pt x="8093" y="1024"/>
                  </a:lnTo>
                  <a:lnTo>
                    <a:pt x="8093" y="1024"/>
                  </a:lnTo>
                  <a:lnTo>
                    <a:pt x="8025" y="819"/>
                  </a:lnTo>
                  <a:lnTo>
                    <a:pt x="7934" y="614"/>
                  </a:lnTo>
                  <a:lnTo>
                    <a:pt x="7797" y="455"/>
                  </a:lnTo>
                  <a:lnTo>
                    <a:pt x="7661" y="296"/>
                  </a:lnTo>
                  <a:lnTo>
                    <a:pt x="7479" y="183"/>
                  </a:lnTo>
                  <a:lnTo>
                    <a:pt x="7274" y="92"/>
                  </a:lnTo>
                  <a:lnTo>
                    <a:pt x="7070" y="23"/>
                  </a:lnTo>
                  <a:lnTo>
                    <a:pt x="684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8570;p116">
              <a:extLst>
                <a:ext uri="{FF2B5EF4-FFF2-40B4-BE49-F238E27FC236}">
                  <a16:creationId xmlns:a16="http://schemas.microsoft.com/office/drawing/2014/main" id="{AB0B800C-DC33-8020-386B-C3285082C690}"/>
                </a:ext>
              </a:extLst>
            </p:cNvPr>
            <p:cNvSpPr/>
            <p:nvPr/>
          </p:nvSpPr>
          <p:spPr>
            <a:xfrm>
              <a:off x="5662975" y="4748275"/>
              <a:ext cx="592225" cy="134725"/>
            </a:xfrm>
            <a:custGeom>
              <a:avLst/>
              <a:gdLst/>
              <a:ahLst/>
              <a:cxnLst/>
              <a:rect l="l" t="t" r="r" b="b"/>
              <a:pathLst>
                <a:path w="23689" h="5389" extrusionOk="0">
                  <a:moveTo>
                    <a:pt x="1888" y="1"/>
                  </a:moveTo>
                  <a:lnTo>
                    <a:pt x="1660" y="23"/>
                  </a:lnTo>
                  <a:lnTo>
                    <a:pt x="1456" y="69"/>
                  </a:lnTo>
                  <a:lnTo>
                    <a:pt x="1274" y="160"/>
                  </a:lnTo>
                  <a:lnTo>
                    <a:pt x="1115" y="273"/>
                  </a:lnTo>
                  <a:lnTo>
                    <a:pt x="956" y="410"/>
                  </a:lnTo>
                  <a:lnTo>
                    <a:pt x="819" y="569"/>
                  </a:lnTo>
                  <a:lnTo>
                    <a:pt x="728" y="728"/>
                  </a:lnTo>
                  <a:lnTo>
                    <a:pt x="637" y="933"/>
                  </a:lnTo>
                  <a:lnTo>
                    <a:pt x="615" y="1024"/>
                  </a:lnTo>
                  <a:lnTo>
                    <a:pt x="387" y="2115"/>
                  </a:lnTo>
                  <a:lnTo>
                    <a:pt x="228" y="3206"/>
                  </a:lnTo>
                  <a:lnTo>
                    <a:pt x="92" y="4297"/>
                  </a:lnTo>
                  <a:lnTo>
                    <a:pt x="1" y="5388"/>
                  </a:lnTo>
                  <a:lnTo>
                    <a:pt x="23688" y="5388"/>
                  </a:lnTo>
                  <a:lnTo>
                    <a:pt x="23620" y="4297"/>
                  </a:lnTo>
                  <a:lnTo>
                    <a:pt x="23506" y="3206"/>
                  </a:lnTo>
                  <a:lnTo>
                    <a:pt x="23347" y="2115"/>
                  </a:lnTo>
                  <a:lnTo>
                    <a:pt x="23120" y="1024"/>
                  </a:lnTo>
                  <a:lnTo>
                    <a:pt x="23052" y="819"/>
                  </a:lnTo>
                  <a:lnTo>
                    <a:pt x="22961" y="614"/>
                  </a:lnTo>
                  <a:lnTo>
                    <a:pt x="22824" y="455"/>
                  </a:lnTo>
                  <a:lnTo>
                    <a:pt x="22688" y="296"/>
                  </a:lnTo>
                  <a:lnTo>
                    <a:pt x="22506" y="183"/>
                  </a:lnTo>
                  <a:lnTo>
                    <a:pt x="22301" y="92"/>
                  </a:lnTo>
                  <a:lnTo>
                    <a:pt x="22097" y="23"/>
                  </a:lnTo>
                  <a:lnTo>
                    <a:pt x="21870" y="1"/>
                  </a:lnTo>
                  <a:close/>
                </a:path>
              </a:pathLst>
            </a:custGeom>
            <a:solidFill>
              <a:srgbClr val="F9D6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8571;p116">
              <a:extLst>
                <a:ext uri="{FF2B5EF4-FFF2-40B4-BE49-F238E27FC236}">
                  <a16:creationId xmlns:a16="http://schemas.microsoft.com/office/drawing/2014/main" id="{47CB4CCD-2AFA-81EE-5597-67378EC70578}"/>
                </a:ext>
              </a:extLst>
            </p:cNvPr>
            <p:cNvSpPr/>
            <p:nvPr/>
          </p:nvSpPr>
          <p:spPr>
            <a:xfrm>
              <a:off x="5662975" y="4748275"/>
              <a:ext cx="592225" cy="134725"/>
            </a:xfrm>
            <a:custGeom>
              <a:avLst/>
              <a:gdLst/>
              <a:ahLst/>
              <a:cxnLst/>
              <a:rect l="l" t="t" r="r" b="b"/>
              <a:pathLst>
                <a:path w="23689" h="5389" fill="none" extrusionOk="0">
                  <a:moveTo>
                    <a:pt x="21870" y="1"/>
                  </a:moveTo>
                  <a:lnTo>
                    <a:pt x="15027" y="1"/>
                  </a:lnTo>
                  <a:lnTo>
                    <a:pt x="12026" y="1"/>
                  </a:lnTo>
                  <a:lnTo>
                    <a:pt x="9435" y="1"/>
                  </a:lnTo>
                  <a:lnTo>
                    <a:pt x="1888" y="1"/>
                  </a:lnTo>
                  <a:lnTo>
                    <a:pt x="1888" y="1"/>
                  </a:lnTo>
                  <a:lnTo>
                    <a:pt x="1660" y="23"/>
                  </a:lnTo>
                  <a:lnTo>
                    <a:pt x="1456" y="69"/>
                  </a:lnTo>
                  <a:lnTo>
                    <a:pt x="1274" y="160"/>
                  </a:lnTo>
                  <a:lnTo>
                    <a:pt x="1115" y="273"/>
                  </a:lnTo>
                  <a:lnTo>
                    <a:pt x="956" y="410"/>
                  </a:lnTo>
                  <a:lnTo>
                    <a:pt x="819" y="569"/>
                  </a:lnTo>
                  <a:lnTo>
                    <a:pt x="728" y="728"/>
                  </a:lnTo>
                  <a:lnTo>
                    <a:pt x="637" y="933"/>
                  </a:lnTo>
                  <a:lnTo>
                    <a:pt x="637" y="933"/>
                  </a:lnTo>
                  <a:lnTo>
                    <a:pt x="615" y="1024"/>
                  </a:lnTo>
                  <a:lnTo>
                    <a:pt x="615" y="1024"/>
                  </a:lnTo>
                  <a:lnTo>
                    <a:pt x="615" y="1024"/>
                  </a:lnTo>
                  <a:lnTo>
                    <a:pt x="387" y="2115"/>
                  </a:lnTo>
                  <a:lnTo>
                    <a:pt x="228" y="3206"/>
                  </a:lnTo>
                  <a:lnTo>
                    <a:pt x="92" y="4297"/>
                  </a:lnTo>
                  <a:lnTo>
                    <a:pt x="1" y="5388"/>
                  </a:lnTo>
                  <a:lnTo>
                    <a:pt x="23688" y="5388"/>
                  </a:lnTo>
                  <a:lnTo>
                    <a:pt x="23688" y="5388"/>
                  </a:lnTo>
                  <a:lnTo>
                    <a:pt x="23620" y="4297"/>
                  </a:lnTo>
                  <a:lnTo>
                    <a:pt x="23506" y="3206"/>
                  </a:lnTo>
                  <a:lnTo>
                    <a:pt x="23347" y="2115"/>
                  </a:lnTo>
                  <a:lnTo>
                    <a:pt x="23120" y="1024"/>
                  </a:lnTo>
                  <a:lnTo>
                    <a:pt x="23120" y="1024"/>
                  </a:lnTo>
                  <a:lnTo>
                    <a:pt x="23120" y="1024"/>
                  </a:lnTo>
                  <a:lnTo>
                    <a:pt x="23052" y="819"/>
                  </a:lnTo>
                  <a:lnTo>
                    <a:pt x="22961" y="614"/>
                  </a:lnTo>
                  <a:lnTo>
                    <a:pt x="22824" y="455"/>
                  </a:lnTo>
                  <a:lnTo>
                    <a:pt x="22688" y="296"/>
                  </a:lnTo>
                  <a:lnTo>
                    <a:pt x="22506" y="183"/>
                  </a:lnTo>
                  <a:lnTo>
                    <a:pt x="22301" y="92"/>
                  </a:lnTo>
                  <a:lnTo>
                    <a:pt x="22097" y="23"/>
                  </a:lnTo>
                  <a:lnTo>
                    <a:pt x="2187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agen 1">
            <a:extLst>
              <a:ext uri="{FF2B5EF4-FFF2-40B4-BE49-F238E27FC236}">
                <a16:creationId xmlns:a16="http://schemas.microsoft.com/office/drawing/2014/main" id="{6FC27613-A4C6-0EA0-B7E6-B898141026CA}"/>
              </a:ext>
            </a:extLst>
          </p:cNvPr>
          <p:cNvPicPr>
            <a:picLocks noChangeAspect="1"/>
          </p:cNvPicPr>
          <p:nvPr/>
        </p:nvPicPr>
        <p:blipFill>
          <a:blip r:embed="rId4"/>
          <a:stretch>
            <a:fillRect/>
          </a:stretch>
        </p:blipFill>
        <p:spPr>
          <a:xfrm>
            <a:off x="6626859" y="117955"/>
            <a:ext cx="2103914" cy="52327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956"/>
                                        </p:tgtEl>
                                        <p:attrNameLst>
                                          <p:attrName>style.visibility</p:attrName>
                                        </p:attrNameLst>
                                      </p:cBhvr>
                                      <p:to>
                                        <p:strVal val="visible"/>
                                      </p:to>
                                    </p:set>
                                    <p:animEffect transition="in" filter="fade">
                                      <p:cBhvr>
                                        <p:cTn id="7" dur="1000"/>
                                        <p:tgtEl>
                                          <p:spTgt spid="2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6"/>
        <p:cNvGrpSpPr/>
        <p:nvPr/>
      </p:nvGrpSpPr>
      <p:grpSpPr>
        <a:xfrm>
          <a:off x="0" y="0"/>
          <a:ext cx="0" cy="0"/>
          <a:chOff x="0" y="0"/>
          <a:chExt cx="0" cy="0"/>
        </a:xfrm>
      </p:grpSpPr>
      <p:grpSp>
        <p:nvGrpSpPr>
          <p:cNvPr id="2996" name="Google Shape;2996;p69"/>
          <p:cNvGrpSpPr/>
          <p:nvPr/>
        </p:nvGrpSpPr>
        <p:grpSpPr>
          <a:xfrm>
            <a:off x="7759075" y="1126750"/>
            <a:ext cx="441225" cy="343825"/>
            <a:chOff x="3939088" y="3457750"/>
            <a:chExt cx="441225" cy="343825"/>
          </a:xfrm>
        </p:grpSpPr>
        <p:sp>
          <p:nvSpPr>
            <p:cNvPr id="2997" name="Google Shape;2997;p69"/>
            <p:cNvSpPr/>
            <p:nvPr/>
          </p:nvSpPr>
          <p:spPr>
            <a:xfrm>
              <a:off x="4302013" y="3516900"/>
              <a:ext cx="78300" cy="284675"/>
            </a:xfrm>
            <a:custGeom>
              <a:avLst/>
              <a:gdLst/>
              <a:ahLst/>
              <a:cxnLst/>
              <a:rect l="l" t="t" r="r" b="b"/>
              <a:pathLst>
                <a:path w="3132" h="11387" extrusionOk="0">
                  <a:moveTo>
                    <a:pt x="534" y="0"/>
                  </a:moveTo>
                  <a:cubicBezTo>
                    <a:pt x="249" y="0"/>
                    <a:pt x="0" y="250"/>
                    <a:pt x="0" y="534"/>
                  </a:cubicBezTo>
                  <a:lnTo>
                    <a:pt x="0" y="10888"/>
                  </a:lnTo>
                  <a:cubicBezTo>
                    <a:pt x="0" y="11173"/>
                    <a:pt x="249" y="11386"/>
                    <a:pt x="534" y="11386"/>
                  </a:cubicBezTo>
                  <a:lnTo>
                    <a:pt x="2598" y="11386"/>
                  </a:lnTo>
                  <a:cubicBezTo>
                    <a:pt x="2882" y="11386"/>
                    <a:pt x="3132" y="11173"/>
                    <a:pt x="3132" y="10888"/>
                  </a:cubicBezTo>
                  <a:lnTo>
                    <a:pt x="3132" y="534"/>
                  </a:lnTo>
                  <a:cubicBezTo>
                    <a:pt x="3096" y="250"/>
                    <a:pt x="2882" y="0"/>
                    <a:pt x="25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69"/>
            <p:cNvSpPr/>
            <p:nvPr/>
          </p:nvSpPr>
          <p:spPr>
            <a:xfrm>
              <a:off x="4060063" y="3536700"/>
              <a:ext cx="77400" cy="248850"/>
            </a:xfrm>
            <a:custGeom>
              <a:avLst/>
              <a:gdLst/>
              <a:ahLst/>
              <a:cxnLst/>
              <a:rect l="l" t="t" r="r" b="b"/>
              <a:pathLst>
                <a:path w="3096" h="9954" extrusionOk="0">
                  <a:moveTo>
                    <a:pt x="1548" y="0"/>
                  </a:moveTo>
                  <a:cubicBezTo>
                    <a:pt x="1308" y="0"/>
                    <a:pt x="1068" y="151"/>
                    <a:pt x="1032" y="454"/>
                  </a:cubicBezTo>
                  <a:lnTo>
                    <a:pt x="1032" y="2019"/>
                  </a:lnTo>
                  <a:lnTo>
                    <a:pt x="499" y="2019"/>
                  </a:lnTo>
                  <a:cubicBezTo>
                    <a:pt x="214" y="2019"/>
                    <a:pt x="0" y="2233"/>
                    <a:pt x="0" y="2517"/>
                  </a:cubicBezTo>
                  <a:lnTo>
                    <a:pt x="0" y="9420"/>
                  </a:lnTo>
                  <a:cubicBezTo>
                    <a:pt x="0" y="9705"/>
                    <a:pt x="214" y="9954"/>
                    <a:pt x="499" y="9954"/>
                  </a:cubicBezTo>
                  <a:lnTo>
                    <a:pt x="2598" y="9954"/>
                  </a:lnTo>
                  <a:cubicBezTo>
                    <a:pt x="2882" y="9954"/>
                    <a:pt x="3096" y="9705"/>
                    <a:pt x="3096" y="9420"/>
                  </a:cubicBezTo>
                  <a:lnTo>
                    <a:pt x="3096" y="2517"/>
                  </a:lnTo>
                  <a:cubicBezTo>
                    <a:pt x="3096" y="2233"/>
                    <a:pt x="2882" y="2019"/>
                    <a:pt x="2598" y="2019"/>
                  </a:cubicBezTo>
                  <a:lnTo>
                    <a:pt x="2064" y="2019"/>
                  </a:lnTo>
                  <a:lnTo>
                    <a:pt x="2064" y="454"/>
                  </a:lnTo>
                  <a:cubicBezTo>
                    <a:pt x="2029" y="151"/>
                    <a:pt x="1788" y="0"/>
                    <a:pt x="1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69"/>
            <p:cNvSpPr/>
            <p:nvPr/>
          </p:nvSpPr>
          <p:spPr>
            <a:xfrm>
              <a:off x="4181038" y="3457750"/>
              <a:ext cx="78300" cy="179025"/>
            </a:xfrm>
            <a:custGeom>
              <a:avLst/>
              <a:gdLst/>
              <a:ahLst/>
              <a:cxnLst/>
              <a:rect l="l" t="t" r="r" b="b"/>
              <a:pathLst>
                <a:path w="3132" h="7161" extrusionOk="0">
                  <a:moveTo>
                    <a:pt x="1562" y="0"/>
                  </a:moveTo>
                  <a:cubicBezTo>
                    <a:pt x="1317" y="0"/>
                    <a:pt x="1068" y="160"/>
                    <a:pt x="1032" y="481"/>
                  </a:cubicBezTo>
                  <a:lnTo>
                    <a:pt x="1032" y="2046"/>
                  </a:lnTo>
                  <a:lnTo>
                    <a:pt x="534" y="2046"/>
                  </a:lnTo>
                  <a:cubicBezTo>
                    <a:pt x="249" y="2046"/>
                    <a:pt x="0" y="2260"/>
                    <a:pt x="36" y="2544"/>
                  </a:cubicBezTo>
                  <a:lnTo>
                    <a:pt x="36" y="4608"/>
                  </a:lnTo>
                  <a:cubicBezTo>
                    <a:pt x="36" y="4893"/>
                    <a:pt x="249" y="5142"/>
                    <a:pt x="534" y="5142"/>
                  </a:cubicBezTo>
                  <a:lnTo>
                    <a:pt x="1068" y="5142"/>
                  </a:lnTo>
                  <a:lnTo>
                    <a:pt x="1068" y="6707"/>
                  </a:lnTo>
                  <a:cubicBezTo>
                    <a:pt x="1086" y="7010"/>
                    <a:pt x="1326" y="7161"/>
                    <a:pt x="1570" y="7161"/>
                  </a:cubicBezTo>
                  <a:cubicBezTo>
                    <a:pt x="1815" y="7161"/>
                    <a:pt x="2064" y="7010"/>
                    <a:pt x="2100" y="6707"/>
                  </a:cubicBezTo>
                  <a:lnTo>
                    <a:pt x="2100" y="5142"/>
                  </a:lnTo>
                  <a:lnTo>
                    <a:pt x="2598" y="5142"/>
                  </a:lnTo>
                  <a:cubicBezTo>
                    <a:pt x="2882" y="5142"/>
                    <a:pt x="3132" y="4893"/>
                    <a:pt x="3132" y="4608"/>
                  </a:cubicBezTo>
                  <a:lnTo>
                    <a:pt x="3132" y="2544"/>
                  </a:lnTo>
                  <a:cubicBezTo>
                    <a:pt x="3132" y="2260"/>
                    <a:pt x="2882" y="2046"/>
                    <a:pt x="2598" y="2046"/>
                  </a:cubicBezTo>
                  <a:lnTo>
                    <a:pt x="2064" y="2046"/>
                  </a:lnTo>
                  <a:lnTo>
                    <a:pt x="2064" y="481"/>
                  </a:lnTo>
                  <a:cubicBezTo>
                    <a:pt x="2046" y="160"/>
                    <a:pt x="1806" y="0"/>
                    <a:pt x="15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69"/>
            <p:cNvSpPr/>
            <p:nvPr/>
          </p:nvSpPr>
          <p:spPr>
            <a:xfrm>
              <a:off x="3939088" y="3474200"/>
              <a:ext cx="77400" cy="301575"/>
            </a:xfrm>
            <a:custGeom>
              <a:avLst/>
              <a:gdLst/>
              <a:ahLst/>
              <a:cxnLst/>
              <a:rect l="l" t="t" r="r" b="b"/>
              <a:pathLst>
                <a:path w="3096" h="12063" extrusionOk="0">
                  <a:moveTo>
                    <a:pt x="499" y="1"/>
                  </a:moveTo>
                  <a:cubicBezTo>
                    <a:pt x="214" y="1"/>
                    <a:pt x="0" y="214"/>
                    <a:pt x="0" y="534"/>
                  </a:cubicBezTo>
                  <a:lnTo>
                    <a:pt x="0" y="7401"/>
                  </a:lnTo>
                  <a:cubicBezTo>
                    <a:pt x="0" y="7686"/>
                    <a:pt x="214" y="7935"/>
                    <a:pt x="499" y="7935"/>
                  </a:cubicBezTo>
                  <a:lnTo>
                    <a:pt x="1032" y="7935"/>
                  </a:lnTo>
                  <a:lnTo>
                    <a:pt x="1032" y="11529"/>
                  </a:lnTo>
                  <a:cubicBezTo>
                    <a:pt x="1032" y="11885"/>
                    <a:pt x="1290" y="12062"/>
                    <a:pt x="1548" y="12062"/>
                  </a:cubicBezTo>
                  <a:cubicBezTo>
                    <a:pt x="1806" y="12062"/>
                    <a:pt x="2064" y="11885"/>
                    <a:pt x="2064" y="11529"/>
                  </a:cubicBezTo>
                  <a:lnTo>
                    <a:pt x="2064" y="7935"/>
                  </a:lnTo>
                  <a:lnTo>
                    <a:pt x="2562" y="7935"/>
                  </a:lnTo>
                  <a:cubicBezTo>
                    <a:pt x="2847" y="7935"/>
                    <a:pt x="3096" y="7686"/>
                    <a:pt x="3096" y="7401"/>
                  </a:cubicBezTo>
                  <a:lnTo>
                    <a:pt x="3096" y="534"/>
                  </a:lnTo>
                  <a:cubicBezTo>
                    <a:pt x="3096" y="214"/>
                    <a:pt x="2847" y="1"/>
                    <a:pt x="25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1" name="Google Shape;3001;p69"/>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69">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69">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04" name="Google Shape;3004;p69"/>
          <p:cNvGrpSpPr/>
          <p:nvPr/>
        </p:nvGrpSpPr>
        <p:grpSpPr>
          <a:xfrm>
            <a:off x="4736475" y="4873138"/>
            <a:ext cx="204457" cy="190123"/>
            <a:chOff x="4426425" y="4796938"/>
            <a:chExt cx="204457" cy="190123"/>
          </a:xfrm>
        </p:grpSpPr>
        <p:sp>
          <p:nvSpPr>
            <p:cNvPr id="3005" name="Google Shape;3005;p69"/>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69"/>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7" name="Google Shape;3007;p69"/>
          <p:cNvGrpSpPr/>
          <p:nvPr/>
        </p:nvGrpSpPr>
        <p:grpSpPr>
          <a:xfrm flipH="1">
            <a:off x="4203075" y="4873138"/>
            <a:ext cx="204457" cy="190123"/>
            <a:chOff x="4426425" y="4796938"/>
            <a:chExt cx="204457" cy="190123"/>
          </a:xfrm>
        </p:grpSpPr>
        <p:sp>
          <p:nvSpPr>
            <p:cNvPr id="3008" name="Google Shape;3008;p69"/>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69"/>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ítulo 4">
            <a:extLst>
              <a:ext uri="{FF2B5EF4-FFF2-40B4-BE49-F238E27FC236}">
                <a16:creationId xmlns:a16="http://schemas.microsoft.com/office/drawing/2014/main" id="{8D24167C-7135-3489-0299-FF160F870D43}"/>
              </a:ext>
            </a:extLst>
          </p:cNvPr>
          <p:cNvSpPr>
            <a:spLocks noGrp="1"/>
          </p:cNvSpPr>
          <p:nvPr>
            <p:ph type="title" idx="6"/>
          </p:nvPr>
        </p:nvSpPr>
        <p:spPr>
          <a:xfrm>
            <a:off x="2188028" y="532925"/>
            <a:ext cx="7151915" cy="1091768"/>
          </a:xfrm>
        </p:spPr>
        <p:txBody>
          <a:bodyPr/>
          <a:lstStyle/>
          <a:p>
            <a:r>
              <a:rPr lang="en-US" dirty="0"/>
              <a:t>Amount of the given credit</a:t>
            </a:r>
            <a:br>
              <a:rPr lang="en-US" dirty="0"/>
            </a:br>
            <a:endParaRPr lang="es-ES" dirty="0"/>
          </a:p>
        </p:txBody>
      </p:sp>
      <p:pic>
        <p:nvPicPr>
          <p:cNvPr id="2052" name="Picture 4">
            <a:extLst>
              <a:ext uri="{FF2B5EF4-FFF2-40B4-BE49-F238E27FC236}">
                <a16:creationId xmlns:a16="http://schemas.microsoft.com/office/drawing/2014/main" id="{A47D1B3F-7B7C-106F-4800-2D41AF0F9A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5448" y="1336912"/>
            <a:ext cx="4050143" cy="3161751"/>
          </a:xfrm>
          <a:prstGeom prst="rect">
            <a:avLst/>
          </a:prstGeom>
          <a:noFill/>
          <a:extLst>
            <a:ext uri="{909E8E84-426E-40DD-AFC4-6F175D3DCCD1}">
              <a14:hiddenFill xmlns:a14="http://schemas.microsoft.com/office/drawing/2010/main">
                <a:solidFill>
                  <a:srgbClr val="FFFFFF"/>
                </a:solidFill>
              </a14:hiddenFill>
            </a:ext>
          </a:extLst>
        </p:spPr>
      </p:pic>
      <p:sp>
        <p:nvSpPr>
          <p:cNvPr id="17" name="CuadroTexto 16">
            <a:extLst>
              <a:ext uri="{FF2B5EF4-FFF2-40B4-BE49-F238E27FC236}">
                <a16:creationId xmlns:a16="http://schemas.microsoft.com/office/drawing/2014/main" id="{EC5995B2-70B9-EC83-EFE4-6996F936BE2C}"/>
              </a:ext>
            </a:extLst>
          </p:cNvPr>
          <p:cNvSpPr txBox="1"/>
          <p:nvPr/>
        </p:nvSpPr>
        <p:spPr>
          <a:xfrm>
            <a:off x="6373043" y="2363863"/>
            <a:ext cx="2413906" cy="1815882"/>
          </a:xfrm>
          <a:prstGeom prst="rect">
            <a:avLst/>
          </a:prstGeom>
          <a:noFill/>
        </p:spPr>
        <p:txBody>
          <a:bodyPr wrap="square">
            <a:spAutoFit/>
          </a:bodyPr>
          <a:lstStyle/>
          <a:p>
            <a:r>
              <a:rPr lang="en-US" dirty="0">
                <a:solidFill>
                  <a:srgbClr val="002060"/>
                </a:solidFill>
                <a:latin typeface="Poppins"/>
                <a:cs typeface="Poppins"/>
                <a:sym typeface="Poppins"/>
              </a:rPr>
              <a:t>The credit limit appear to be mostly </a:t>
            </a:r>
            <a:r>
              <a:rPr lang="en-US" b="1" dirty="0">
                <a:solidFill>
                  <a:srgbClr val="002060"/>
                </a:solidFill>
                <a:latin typeface="Poppins"/>
                <a:cs typeface="Poppins"/>
                <a:sym typeface="Poppins"/>
              </a:rPr>
              <a:t>between 50k and 230k</a:t>
            </a:r>
            <a:r>
              <a:rPr lang="en-US" dirty="0">
                <a:solidFill>
                  <a:srgbClr val="002060"/>
                </a:solidFill>
                <a:latin typeface="Poppins"/>
                <a:cs typeface="Poppins"/>
                <a:sym typeface="Poppins"/>
              </a:rPr>
              <a:t>. </a:t>
            </a:r>
          </a:p>
          <a:p>
            <a:endParaRPr lang="en-US" dirty="0">
              <a:solidFill>
                <a:srgbClr val="434343"/>
              </a:solidFill>
              <a:latin typeface="Poppins"/>
              <a:cs typeface="Poppins"/>
              <a:sym typeface="Poppins"/>
            </a:endParaRPr>
          </a:p>
          <a:p>
            <a:endParaRPr lang="en-US" dirty="0">
              <a:solidFill>
                <a:srgbClr val="434343"/>
              </a:solidFill>
              <a:latin typeface="Poppins"/>
              <a:cs typeface="Poppins"/>
              <a:sym typeface="Poppins"/>
            </a:endParaRPr>
          </a:p>
          <a:p>
            <a:r>
              <a:rPr lang="en-US" dirty="0">
                <a:solidFill>
                  <a:srgbClr val="002060"/>
                </a:solidFill>
                <a:latin typeface="Poppins"/>
                <a:cs typeface="Poppins"/>
                <a:sym typeface="Poppins"/>
              </a:rPr>
              <a:t>The minimum credit limit is </a:t>
            </a:r>
            <a:r>
              <a:rPr lang="en-US" b="1" dirty="0">
                <a:solidFill>
                  <a:srgbClr val="002060"/>
                </a:solidFill>
                <a:latin typeface="Poppins"/>
                <a:cs typeface="Poppins"/>
                <a:sym typeface="Poppins"/>
              </a:rPr>
              <a:t>10k</a:t>
            </a:r>
            <a:r>
              <a:rPr lang="en-US" dirty="0">
                <a:solidFill>
                  <a:srgbClr val="002060"/>
                </a:solidFill>
                <a:latin typeface="Poppins"/>
                <a:cs typeface="Poppins"/>
                <a:sym typeface="Poppins"/>
              </a:rPr>
              <a:t>, the maximum amount is </a:t>
            </a:r>
            <a:r>
              <a:rPr lang="en-US" b="1" dirty="0">
                <a:solidFill>
                  <a:srgbClr val="002060"/>
                </a:solidFill>
                <a:latin typeface="Poppins"/>
                <a:cs typeface="Poppins"/>
                <a:sym typeface="Poppins"/>
              </a:rPr>
              <a:t>1M</a:t>
            </a:r>
            <a:endParaRPr lang="es-ES" b="1" dirty="0">
              <a:solidFill>
                <a:srgbClr val="002060"/>
              </a:solidFill>
              <a:latin typeface="Poppins"/>
              <a:cs typeface="Poppins"/>
              <a:sym typeface="Poppins"/>
            </a:endParaRPr>
          </a:p>
        </p:txBody>
      </p:sp>
      <p:pic>
        <p:nvPicPr>
          <p:cNvPr id="2" name="Imagen 1">
            <a:extLst>
              <a:ext uri="{FF2B5EF4-FFF2-40B4-BE49-F238E27FC236}">
                <a16:creationId xmlns:a16="http://schemas.microsoft.com/office/drawing/2014/main" id="{40C9D95A-2D6A-E138-CDC0-2086E7B40DF0}"/>
              </a:ext>
            </a:extLst>
          </p:cNvPr>
          <p:cNvPicPr>
            <a:picLocks noChangeAspect="1"/>
          </p:cNvPicPr>
          <p:nvPr/>
        </p:nvPicPr>
        <p:blipFill>
          <a:blip r:embed="rId4"/>
          <a:stretch>
            <a:fillRect/>
          </a:stretch>
        </p:blipFill>
        <p:spPr>
          <a:xfrm>
            <a:off x="6828093" y="4498663"/>
            <a:ext cx="2103914" cy="523273"/>
          </a:xfrm>
          <a:prstGeom prst="rect">
            <a:avLst/>
          </a:prstGeom>
        </p:spPr>
      </p:pic>
    </p:spTree>
    <p:extLst>
      <p:ext uri="{BB962C8B-B14F-4D97-AF65-F5344CB8AC3E}">
        <p14:creationId xmlns:p14="http://schemas.microsoft.com/office/powerpoint/2010/main" val="3273027548"/>
      </p:ext>
    </p:extLst>
  </p:cSld>
  <p:clrMapOvr>
    <a:masterClrMapping/>
  </p:clrMapOvr>
</p:sld>
</file>

<file path=ppt/theme/theme1.xml><?xml version="1.0" encoding="utf-8"?>
<a:theme xmlns:a="http://schemas.openxmlformats.org/drawingml/2006/main" name="International Banking Day XL by Slidesgo">
  <a:themeElements>
    <a:clrScheme name="Simple Light">
      <a:dk1>
        <a:srgbClr val="191919"/>
      </a:dk1>
      <a:lt1>
        <a:srgbClr val="FFFFFF"/>
      </a:lt1>
      <a:dk2>
        <a:srgbClr val="0C2054"/>
      </a:dk2>
      <a:lt2>
        <a:srgbClr val="CCCCCC"/>
      </a:lt2>
      <a:accent1>
        <a:srgbClr val="EFEFEF"/>
      </a:accent1>
      <a:accent2>
        <a:srgbClr val="DC9526"/>
      </a:accent2>
      <a:accent3>
        <a:srgbClr val="F3AC3D"/>
      </a:accent3>
      <a:accent4>
        <a:srgbClr val="263238"/>
      </a:accent4>
      <a:accent5>
        <a:srgbClr val="999999"/>
      </a:accent5>
      <a:accent6>
        <a:srgbClr val="666666"/>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191919"/>
    </a:dk1>
    <a:lt1>
      <a:srgbClr val="FFFFFF"/>
    </a:lt1>
    <a:dk2>
      <a:srgbClr val="0C2054"/>
    </a:dk2>
    <a:lt2>
      <a:srgbClr val="CCCCCC"/>
    </a:lt2>
    <a:accent1>
      <a:srgbClr val="EFEFEF"/>
    </a:accent1>
    <a:accent2>
      <a:srgbClr val="DC9526"/>
    </a:accent2>
    <a:accent3>
      <a:srgbClr val="F3AC3D"/>
    </a:accent3>
    <a:accent4>
      <a:srgbClr val="263238"/>
    </a:accent4>
    <a:accent5>
      <a:srgbClr val="999999"/>
    </a:accent5>
    <a:accent6>
      <a:srgbClr val="666666"/>
    </a:accent6>
    <a:hlink>
      <a:srgbClr val="191919"/>
    </a:hlink>
    <a:folHlink>
      <a:srgbClr val="0097A7"/>
    </a:folHlink>
  </a:clrScheme>
</a:themeOverride>
</file>

<file path=docProps/app.xml><?xml version="1.0" encoding="utf-8"?>
<Properties xmlns="http://schemas.openxmlformats.org/officeDocument/2006/extended-properties" xmlns:vt="http://schemas.openxmlformats.org/officeDocument/2006/docPropsVTypes">
  <TotalTime>2473</TotalTime>
  <Words>1709</Words>
  <Application>Microsoft Office PowerPoint</Application>
  <PresentationFormat>Presentación en pantalla (16:9)</PresentationFormat>
  <Paragraphs>249</Paragraphs>
  <Slides>38</Slides>
  <Notes>36</Notes>
  <HiddenSlides>5</HiddenSlides>
  <MMClips>0</MMClips>
  <ScaleCrop>false</ScaleCrop>
  <HeadingPairs>
    <vt:vector size="6" baseType="variant">
      <vt:variant>
        <vt:lpstr>Fuentes usadas</vt:lpstr>
      </vt:variant>
      <vt:variant>
        <vt:i4>14</vt:i4>
      </vt:variant>
      <vt:variant>
        <vt:lpstr>Tema</vt:lpstr>
      </vt:variant>
      <vt:variant>
        <vt:i4>1</vt:i4>
      </vt:variant>
      <vt:variant>
        <vt:lpstr>Títulos de diapositiva</vt:lpstr>
      </vt:variant>
      <vt:variant>
        <vt:i4>38</vt:i4>
      </vt:variant>
    </vt:vector>
  </HeadingPairs>
  <TitlesOfParts>
    <vt:vector size="53" baseType="lpstr">
      <vt:lpstr>Anaheim</vt:lpstr>
      <vt:lpstr>arial</vt:lpstr>
      <vt:lpstr>arial</vt:lpstr>
      <vt:lpstr>Bebas Neue</vt:lpstr>
      <vt:lpstr>Fira Sans Extra Condensed Medium</vt:lpstr>
      <vt:lpstr>Helvetica Neue</vt:lpstr>
      <vt:lpstr>Inter</vt:lpstr>
      <vt:lpstr>Lato</vt:lpstr>
      <vt:lpstr>Montserrat ExtraBold</vt:lpstr>
      <vt:lpstr>Poppins</vt:lpstr>
      <vt:lpstr>Roboto</vt:lpstr>
      <vt:lpstr>Roboto Condensed Light</vt:lpstr>
      <vt:lpstr>Times New Roman</vt:lpstr>
      <vt:lpstr>Wingdings</vt:lpstr>
      <vt:lpstr>International Banking Day XL by Slidesgo</vt:lpstr>
      <vt:lpstr>CREDIT ONE PROJECT</vt:lpstr>
      <vt:lpstr>Contents</vt:lpstr>
      <vt:lpstr>CREDIT ONE</vt:lpstr>
      <vt:lpstr>Presentación de PowerPoint</vt:lpstr>
      <vt:lpstr>Targets</vt:lpstr>
      <vt:lpstr>Obtaining and Preprocessing data</vt:lpstr>
      <vt:lpstr>Data set information</vt:lpstr>
      <vt:lpstr>EXPLORATORY DATA ANALYSIS</vt:lpstr>
      <vt:lpstr>Amount of the given credit </vt:lpstr>
      <vt:lpstr>58%</vt:lpstr>
      <vt:lpstr>Education of clients</vt:lpstr>
      <vt:lpstr>Marital status</vt:lpstr>
      <vt:lpstr>Age of clients</vt:lpstr>
      <vt:lpstr>New criteria</vt:lpstr>
      <vt:lpstr>21%</vt:lpstr>
      <vt:lpstr>MODELING</vt:lpstr>
      <vt:lpstr>Presentación de PowerPoint</vt:lpstr>
      <vt:lpstr>Presentación de PowerPoint</vt:lpstr>
      <vt:lpstr>Premodeling Processes</vt:lpstr>
      <vt:lpstr>Model accuracy comparison</vt:lpstr>
      <vt:lpstr>Debts of not credible clients</vt:lpstr>
      <vt:lpstr>Business results</vt:lpstr>
      <vt:lpstr>Presentación de PowerPoint</vt:lpstr>
      <vt:lpstr>Presentación de PowerPoint</vt:lpstr>
      <vt:lpstr>Presentación de PowerPoint</vt:lpstr>
      <vt:lpstr>Alternative business results</vt:lpstr>
      <vt:lpstr>Presentación de PowerPoint</vt:lpstr>
      <vt:lpstr>Presentación de PowerPoint</vt:lpstr>
      <vt:lpstr>Presentación de PowerPoint</vt:lpstr>
      <vt:lpstr>Presentación de PowerPoint</vt:lpstr>
      <vt:lpstr>66%</vt:lpstr>
      <vt:lpstr>Business results</vt:lpstr>
      <vt:lpstr>Conclusions and proposals</vt:lpstr>
      <vt:lpstr>Conclusions and proposals</vt:lpstr>
      <vt:lpstr>Conclusions and proposals</vt:lpstr>
      <vt:lpstr>Limits</vt:lpstr>
      <vt:lpstr>Recomendations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Banking Day</dc:title>
  <dc:creator>usuario</dc:creator>
  <cp:lastModifiedBy>Elena Bezmenova</cp:lastModifiedBy>
  <cp:revision>18</cp:revision>
  <dcterms:modified xsi:type="dcterms:W3CDTF">2023-12-19T20:16:10Z</dcterms:modified>
</cp:coreProperties>
</file>