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4"/>
  </p:notesMasterIdLst>
  <p:sldIdLst>
    <p:sldId id="256" r:id="rId2"/>
    <p:sldId id="260" r:id="rId3"/>
    <p:sldId id="269" r:id="rId4"/>
    <p:sldId id="302" r:id="rId5"/>
    <p:sldId id="306" r:id="rId6"/>
    <p:sldId id="307" r:id="rId7"/>
    <p:sldId id="308" r:id="rId8"/>
    <p:sldId id="305" r:id="rId9"/>
    <p:sldId id="311" r:id="rId10"/>
    <p:sldId id="313" r:id="rId11"/>
    <p:sldId id="274" r:id="rId12"/>
    <p:sldId id="314" r:id="rId13"/>
    <p:sldId id="309" r:id="rId14"/>
    <p:sldId id="321" r:id="rId15"/>
    <p:sldId id="310" r:id="rId16"/>
    <p:sldId id="318" r:id="rId17"/>
    <p:sldId id="316" r:id="rId18"/>
    <p:sldId id="315" r:id="rId19"/>
    <p:sldId id="266" r:id="rId20"/>
    <p:sldId id="319" r:id="rId21"/>
    <p:sldId id="320" r:id="rId22"/>
    <p:sldId id="271" r:id="rId23"/>
  </p:sldIdLst>
  <p:sldSz cx="9144000" cy="5143500" type="screen16x9"/>
  <p:notesSz cx="6858000" cy="9144000"/>
  <p:embeddedFontLst>
    <p:embeddedFont>
      <p:font typeface="Oranienbaum" panose="020B0604020202020204" charset="0"/>
      <p:regular r:id="rId25"/>
    </p:embeddedFont>
    <p:embeddedFont>
      <p:font typeface="Pinyon Script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5AC"/>
    <a:srgbClr val="2E9487"/>
    <a:srgbClr val="AAD7D2"/>
    <a:srgbClr val="A1CFC9"/>
    <a:srgbClr val="E2F2F1"/>
    <a:srgbClr val="E4F1D5"/>
    <a:srgbClr val="DBEBC4"/>
    <a:srgbClr val="D5E9B8"/>
    <a:srgbClr val="CDE0A8"/>
    <a:srgbClr val="FAE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2B32FD-C937-4A2B-A4BE-534E8F107B3D}">
  <a:tblStyle styleId="{982B32FD-C937-4A2B-A4BE-534E8F107B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50" autoAdjust="0"/>
  </p:normalViewPr>
  <p:slideViewPr>
    <p:cSldViewPr snapToGrid="0">
      <p:cViewPr varScale="1">
        <p:scale>
          <a:sx n="107" d="100"/>
          <a:sy n="107" d="100"/>
        </p:scale>
        <p:origin x="11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пользователей</c:v>
                </c:pt>
              </c:strCache>
            </c:strRef>
          </c:tx>
          <c:spPr>
            <a:solidFill>
              <a:srgbClr val="C4D79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ranienbaum" panose="020B060402020202020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Лист1!$B$2:$B$6</c:f>
              <c:numCache>
                <c:formatCode>0</c:formatCode>
                <c:ptCount val="5"/>
                <c:pt idx="0">
                  <c:v>5289</c:v>
                </c:pt>
                <c:pt idx="1">
                  <c:v>8990.1691890653128</c:v>
                </c:pt>
                <c:pt idx="2">
                  <c:v>10322.717485852865</c:v>
                </c:pt>
                <c:pt idx="3">
                  <c:v>9998.4940518284257</c:v>
                </c:pt>
                <c:pt idx="4">
                  <c:v>8032.1956088647448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BB-418D-88F5-2DC5CE78E16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41329488"/>
        <c:axId val="541326864"/>
      </c:barChart>
      <c:lineChart>
        <c:grouping val="standard"/>
        <c:varyColors val="0"/>
        <c:ser>
          <c:idx val="1"/>
          <c:order val="1"/>
          <c:tx>
            <c:strRef>
              <c:f>Лист1!$C$1</c:f>
              <c:strCache>
                <c:ptCount val="1"/>
                <c:pt idx="0">
                  <c:v>Интенсивность просмотров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0393519503729939E-2"/>
                  <c:y val="-4.89403567932831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3BB-418D-88F5-2DC5CE78E16E}"/>
                </c:ext>
              </c:extLst>
            </c:dLbl>
            <c:dLbl>
              <c:idx val="1"/>
              <c:layout>
                <c:manualLayout>
                  <c:x val="-6.5013403119039845E-2"/>
                  <c:y val="-2.63524998117678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3BB-418D-88F5-2DC5CE78E16E}"/>
                </c:ext>
              </c:extLst>
            </c:dLbl>
            <c:dLbl>
              <c:idx val="2"/>
              <c:layout>
                <c:manualLayout>
                  <c:x val="-4.422392685014525E-2"/>
                  <c:y val="-7.90574994353035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3BB-418D-88F5-2DC5CE78E16E}"/>
                </c:ext>
              </c:extLst>
            </c:dLbl>
            <c:dLbl>
              <c:idx val="3"/>
              <c:layout>
                <c:manualLayout>
                  <c:x val="-5.3463694080765026E-2"/>
                  <c:y val="-4.51757139630306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3BB-418D-88F5-2DC5CE78E16E}"/>
                </c:ext>
              </c:extLst>
            </c:dLbl>
            <c:dLbl>
              <c:idx val="4"/>
              <c:layout>
                <c:manualLayout>
                  <c:x val="-4.6533868657800126E-2"/>
                  <c:y val="-4.14110711327780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3BB-418D-88F5-2DC5CE78E1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ranienbaum" panose="020B060402020202020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Лист1!$C$2:$C$6</c:f>
              <c:numCache>
                <c:formatCode>0.00</c:formatCode>
                <c:ptCount val="5"/>
                <c:pt idx="0">
                  <c:v>2.1639251276233691</c:v>
                </c:pt>
                <c:pt idx="1">
                  <c:v>3.3359772624165815</c:v>
                </c:pt>
                <c:pt idx="2">
                  <c:v>3.3765333641813093</c:v>
                </c:pt>
                <c:pt idx="3">
                  <c:v>3.5329320412547824</c:v>
                </c:pt>
                <c:pt idx="4">
                  <c:v>3.5858190465646316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BB-418D-88F5-2DC5CE78E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0461096"/>
        <c:axId val="460465688"/>
      </c:lineChart>
      <c:catAx>
        <c:axId val="54132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ranienbaum" panose="020B0604020202020204" charset="0"/>
                <a:ea typeface="+mn-ea"/>
                <a:cs typeface="+mn-cs"/>
              </a:defRPr>
            </a:pPr>
            <a:endParaRPr lang="ru-RU"/>
          </a:p>
        </c:txPr>
        <c:crossAx val="541326864"/>
        <c:crosses val="autoZero"/>
        <c:auto val="1"/>
        <c:lblAlgn val="ctr"/>
        <c:lblOffset val="100"/>
        <c:noMultiLvlLbl val="0"/>
      </c:catAx>
      <c:valAx>
        <c:axId val="54132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ranienbaum" panose="020B0604020202020204" charset="0"/>
                <a:ea typeface="+mn-ea"/>
                <a:cs typeface="+mn-cs"/>
              </a:defRPr>
            </a:pPr>
            <a:endParaRPr lang="ru-RU"/>
          </a:p>
        </c:txPr>
        <c:crossAx val="541329488"/>
        <c:crosses val="autoZero"/>
        <c:crossBetween val="between"/>
      </c:valAx>
      <c:valAx>
        <c:axId val="460465688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ranienbaum" panose="020B0604020202020204" charset="0"/>
                <a:ea typeface="+mn-ea"/>
                <a:cs typeface="+mn-cs"/>
              </a:defRPr>
            </a:pPr>
            <a:endParaRPr lang="ru-RU"/>
          </a:p>
        </c:txPr>
        <c:crossAx val="460461096"/>
        <c:crosses val="max"/>
        <c:crossBetween val="between"/>
      </c:valAx>
      <c:catAx>
        <c:axId val="460461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04656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ranienbaum" panose="020B060402020202020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ranienbaum" panose="020B0604020202020204" charset="0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535104986876615E-2"/>
          <c:y val="0.13779699803149603"/>
          <c:w val="0.88663156167979007"/>
          <c:h val="0.703703986220472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Новые подписчики</c:v>
                </c:pt>
              </c:strCache>
            </c:strRef>
          </c:tx>
          <c:spPr>
            <a:solidFill>
              <a:srgbClr val="FAEBD8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AAD7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15B-4612-807A-4999314B28FD}"/>
              </c:ext>
            </c:extLst>
          </c:dPt>
          <c:dPt>
            <c:idx val="6"/>
            <c:invertIfNegative val="0"/>
            <c:bubble3D val="0"/>
            <c:spPr>
              <a:solidFill>
                <a:srgbClr val="AAD7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15B-4612-807A-4999314B28FD}"/>
              </c:ext>
            </c:extLst>
          </c:dPt>
          <c:dPt>
            <c:idx val="7"/>
            <c:invertIfNegative val="0"/>
            <c:bubble3D val="0"/>
            <c:spPr>
              <a:solidFill>
                <a:srgbClr val="AAD7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15B-4612-807A-4999314B28FD}"/>
              </c:ext>
            </c:extLst>
          </c:dPt>
          <c:dPt>
            <c:idx val="8"/>
            <c:invertIfNegative val="0"/>
            <c:bubble3D val="0"/>
            <c:spPr>
              <a:solidFill>
                <a:srgbClr val="AAD7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15B-4612-807A-4999314B28FD}"/>
              </c:ext>
            </c:extLst>
          </c:dPt>
          <c:dPt>
            <c:idx val="9"/>
            <c:invertIfNegative val="0"/>
            <c:bubble3D val="0"/>
            <c:spPr>
              <a:solidFill>
                <a:srgbClr val="AAD7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15B-4612-807A-4999314B28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ranienbaum" panose="020B060402020202020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Лист1!$B$2:$B$6</c:f>
              <c:numCache>
                <c:formatCode>0</c:formatCode>
                <c:ptCount val="5"/>
                <c:pt idx="0">
                  <c:v>5122</c:v>
                </c:pt>
                <c:pt idx="1">
                  <c:v>4396</c:v>
                </c:pt>
                <c:pt idx="2">
                  <c:v>3255</c:v>
                </c:pt>
                <c:pt idx="3">
                  <c:v>1916</c:v>
                </c:pt>
                <c:pt idx="4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5B-4612-807A-4999314B28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1117696"/>
        <c:axId val="501116056"/>
      </c:barChart>
      <c:catAx>
        <c:axId val="50111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ranienbaum" panose="020B0604020202020204" charset="0"/>
                <a:ea typeface="+mn-ea"/>
                <a:cs typeface="+mn-cs"/>
              </a:defRPr>
            </a:pPr>
            <a:endParaRPr lang="ru-RU"/>
          </a:p>
        </c:txPr>
        <c:crossAx val="501116056"/>
        <c:crosses val="autoZero"/>
        <c:auto val="1"/>
        <c:lblAlgn val="ctr"/>
        <c:lblOffset val="100"/>
        <c:noMultiLvlLbl val="0"/>
      </c:catAx>
      <c:valAx>
        <c:axId val="50111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ranienbaum" panose="020B0604020202020204" charset="0"/>
                <a:ea typeface="+mn-ea"/>
                <a:cs typeface="+mn-cs"/>
              </a:defRPr>
            </a:pPr>
            <a:endParaRPr lang="ru-RU"/>
          </a:p>
        </c:txPr>
        <c:crossAx val="50111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ranienbaum" panose="020B0604020202020204" charset="0"/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Будни</c:v>
                </c:pt>
              </c:strCache>
            </c:strRef>
          </c:tx>
          <c:spPr>
            <a:solidFill>
              <a:srgbClr val="F6CCDA"/>
            </a:solidFill>
            <a:ln>
              <a:noFill/>
            </a:ln>
            <a:effectLst/>
          </c:spPr>
          <c:invertIfNegative val="0"/>
          <c:cat>
            <c:strRef>
              <c:f>Лист1!$A$2:$A$25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Лист1!$B$2:$B$25</c:f>
              <c:numCache>
                <c:formatCode>0.00%</c:formatCode>
                <c:ptCount val="24"/>
                <c:pt idx="0">
                  <c:v>4.3266877308530995E-2</c:v>
                </c:pt>
                <c:pt idx="1">
                  <c:v>2.7045970361799652E-2</c:v>
                </c:pt>
                <c:pt idx="2">
                  <c:v>1.647679231008856E-2</c:v>
                </c:pt>
                <c:pt idx="3">
                  <c:v>1.0669307106937831E-2</c:v>
                </c:pt>
                <c:pt idx="4">
                  <c:v>8.9337368163410619E-3</c:v>
                </c:pt>
                <c:pt idx="5">
                  <c:v>8.989364069244804E-3</c:v>
                </c:pt>
                <c:pt idx="6">
                  <c:v>8.9003604645988155E-3</c:v>
                </c:pt>
                <c:pt idx="7">
                  <c:v>8.7001023541453427E-3</c:v>
                </c:pt>
                <c:pt idx="8">
                  <c:v>9.3120021360865116E-3</c:v>
                </c:pt>
                <c:pt idx="9">
                  <c:v>9.7792710604779499E-3</c:v>
                </c:pt>
                <c:pt idx="10">
                  <c:v>1.0947443371456544E-2</c:v>
                </c:pt>
                <c:pt idx="11">
                  <c:v>1.31614080370255E-2</c:v>
                </c:pt>
                <c:pt idx="12">
                  <c:v>1.9959058341862845E-2</c:v>
                </c:pt>
                <c:pt idx="13">
                  <c:v>2.9882960259890526E-2</c:v>
                </c:pt>
                <c:pt idx="14">
                  <c:v>4.272173023007432E-2</c:v>
                </c:pt>
                <c:pt idx="15">
                  <c:v>5.6417159894975748E-2</c:v>
                </c:pt>
                <c:pt idx="16">
                  <c:v>7.6665479951938051E-2</c:v>
                </c:pt>
                <c:pt idx="17">
                  <c:v>9.0071647901740021E-2</c:v>
                </c:pt>
                <c:pt idx="18">
                  <c:v>9.9695162654087496E-2</c:v>
                </c:pt>
                <c:pt idx="19">
                  <c:v>9.6702416447866132E-2</c:v>
                </c:pt>
                <c:pt idx="20">
                  <c:v>9.7603577944906775E-2</c:v>
                </c:pt>
                <c:pt idx="21">
                  <c:v>8.7290285256552885E-2</c:v>
                </c:pt>
                <c:pt idx="22">
                  <c:v>7.2604690489964846E-2</c:v>
                </c:pt>
                <c:pt idx="23">
                  <c:v>5.4203195229406788E-2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49-4152-935D-95AB98004A4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Выходные</c:v>
                </c:pt>
              </c:strCache>
            </c:strRef>
          </c:tx>
          <c:spPr>
            <a:solidFill>
              <a:srgbClr val="AAD7D2"/>
            </a:solidFill>
            <a:ln>
              <a:noFill/>
            </a:ln>
            <a:effectLst/>
          </c:spPr>
          <c:invertIfNegative val="0"/>
          <c:cat>
            <c:strRef>
              <c:f>Лист1!$A$2:$A$25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Лист1!$C$2:$C$25</c:f>
              <c:numCache>
                <c:formatCode>0.00%</c:formatCode>
                <c:ptCount val="24"/>
                <c:pt idx="0">
                  <c:v>4.3070791571304556E-2</c:v>
                </c:pt>
                <c:pt idx="1">
                  <c:v>2.8431063057375108E-2</c:v>
                </c:pt>
                <c:pt idx="2">
                  <c:v>1.7480861810433273E-2</c:v>
                </c:pt>
                <c:pt idx="3">
                  <c:v>1.2824560018940889E-2</c:v>
                </c:pt>
                <c:pt idx="4">
                  <c:v>1.0673979954226186E-2</c:v>
                </c:pt>
                <c:pt idx="5">
                  <c:v>1.1581564201720464E-2</c:v>
                </c:pt>
                <c:pt idx="6">
                  <c:v>1.1976166048457106E-2</c:v>
                </c:pt>
                <c:pt idx="7">
                  <c:v>1.2055086417804435E-2</c:v>
                </c:pt>
                <c:pt idx="8">
                  <c:v>1.2607529003235736E-2</c:v>
                </c:pt>
                <c:pt idx="9">
                  <c:v>1.4205666482519138E-2</c:v>
                </c:pt>
                <c:pt idx="10">
                  <c:v>1.4975140083655591E-2</c:v>
                </c:pt>
                <c:pt idx="11">
                  <c:v>1.6375976639570675E-2</c:v>
                </c:pt>
                <c:pt idx="12">
                  <c:v>2.2926367295398941E-2</c:v>
                </c:pt>
                <c:pt idx="13">
                  <c:v>3.0108120906005838E-2</c:v>
                </c:pt>
                <c:pt idx="14">
                  <c:v>4.4294057296188148E-2</c:v>
                </c:pt>
                <c:pt idx="15">
                  <c:v>5.6802935837739724E-2</c:v>
                </c:pt>
                <c:pt idx="16">
                  <c:v>6.9153973640596639E-2</c:v>
                </c:pt>
                <c:pt idx="17">
                  <c:v>8.219556467524268E-2</c:v>
                </c:pt>
                <c:pt idx="18">
                  <c:v>9.2711703890774211E-2</c:v>
                </c:pt>
                <c:pt idx="19">
                  <c:v>9.0916265488122483E-2</c:v>
                </c:pt>
                <c:pt idx="20">
                  <c:v>9.0087601609975532E-2</c:v>
                </c:pt>
                <c:pt idx="21">
                  <c:v>8.4582905847999365E-2</c:v>
                </c:pt>
                <c:pt idx="22">
                  <c:v>7.3869465709099524E-2</c:v>
                </c:pt>
                <c:pt idx="23">
                  <c:v>5.6092652513613762E-2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49-4152-935D-95AB98004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770096"/>
        <c:axId val="515769440"/>
      </c:barChart>
      <c:catAx>
        <c:axId val="51577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ranienbaum" panose="020B0604020202020204" charset="0"/>
                <a:ea typeface="+mn-ea"/>
                <a:cs typeface="+mn-cs"/>
              </a:defRPr>
            </a:pPr>
            <a:endParaRPr lang="ru-RU"/>
          </a:p>
        </c:txPr>
        <c:crossAx val="515769440"/>
        <c:crosses val="autoZero"/>
        <c:auto val="1"/>
        <c:lblAlgn val="ctr"/>
        <c:lblOffset val="100"/>
        <c:noMultiLvlLbl val="0"/>
      </c:catAx>
      <c:valAx>
        <c:axId val="515769440"/>
        <c:scaling>
          <c:orientation val="minMax"/>
          <c:max val="0.11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ranienbaum" panose="020B0604020202020204" charset="0"/>
                <a:ea typeface="+mn-ea"/>
                <a:cs typeface="+mn-cs"/>
              </a:defRPr>
            </a:pPr>
            <a:endParaRPr lang="ru-RU"/>
          </a:p>
        </c:txPr>
        <c:crossAx val="51577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ranienbaum" panose="020B060402020202020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Oranienbaum" panose="020B0604020202020204" charset="0"/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5649063409672"/>
          <c:y val="5.8538781077562163E-2"/>
          <c:w val="0.88243506904929214"/>
          <c:h val="0.834285470573893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по полю id просмотра</c:v>
                </c:pt>
              </c:strCache>
            </c:strRef>
          </c:tx>
          <c:spPr>
            <a:solidFill>
              <a:srgbClr val="7B85CD"/>
            </a:solidFill>
            <a:ln>
              <a:noFill/>
            </a:ln>
            <a:effectLst/>
          </c:spPr>
          <c:invertIfNegative val="0"/>
          <c:cat>
            <c:numRef>
              <c:f>Лист1!$A$2:$A$12</c:f>
              <c:numCache>
                <c:formatCode>General</c:formatCode>
                <c:ptCount val="11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5-4187-BE6C-FFDF01C81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103264"/>
        <c:axId val="501111464"/>
      </c:barChart>
      <c:catAx>
        <c:axId val="50110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ranienbaum" panose="020B0604020202020204" charset="0"/>
                <a:ea typeface="+mn-ea"/>
                <a:cs typeface="+mn-cs"/>
              </a:defRPr>
            </a:pPr>
            <a:endParaRPr lang="ru-RU"/>
          </a:p>
        </c:txPr>
        <c:crossAx val="501111464"/>
        <c:crosses val="autoZero"/>
        <c:auto val="1"/>
        <c:lblAlgn val="ctr"/>
        <c:lblOffset val="100"/>
        <c:noMultiLvlLbl val="0"/>
      </c:catAx>
      <c:valAx>
        <c:axId val="501111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ranienbaum" panose="020B0604020202020204" charset="0"/>
                <a:ea typeface="+mn-ea"/>
                <a:cs typeface="+mn-cs"/>
              </a:defRPr>
            </a:pPr>
            <a:endParaRPr lang="ru-RU"/>
          </a:p>
        </c:txPr>
        <c:crossAx val="50110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Oranienbaum" panose="020B0604020202020204" charset="0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8825989554336E-2"/>
          <c:y val="5.2247672854029127E-2"/>
          <c:w val="0.83688210848643918"/>
          <c:h val="0.785464550531001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</c:v>
                </c:pt>
              </c:strCache>
            </c:strRef>
          </c:tx>
          <c:spPr>
            <a:solidFill>
              <a:srgbClr val="EBF1DE"/>
            </a:solidFill>
            <a:ln>
              <a:solidFill>
                <a:srgbClr val="663300"/>
              </a:solidFill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51</c:v>
                </c:pt>
                <c:pt idx="1">
                  <c:v>233</c:v>
                </c:pt>
                <c:pt idx="2">
                  <c:v>376</c:v>
                </c:pt>
                <c:pt idx="3">
                  <c:v>323</c:v>
                </c:pt>
                <c:pt idx="4">
                  <c:v>516</c:v>
                </c:pt>
                <c:pt idx="5">
                  <c:v>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8-473F-93B1-C191F8270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1486272"/>
        <c:axId val="441486600"/>
      </c:barChart>
      <c:lineChart>
        <c:grouping val="standard"/>
        <c:varyColors val="0"/>
        <c:ser>
          <c:idx val="1"/>
          <c:order val="1"/>
          <c:tx>
            <c:strRef>
              <c:f>Лист1!$C$1</c:f>
              <c:strCache>
                <c:ptCount val="1"/>
                <c:pt idx="0">
                  <c:v>% "Спящих" к общему количеству пользователей</c:v>
                </c:pt>
              </c:strCache>
            </c:strRef>
          </c:tx>
          <c:spPr>
            <a:ln w="28575" cap="rnd">
              <a:solidFill>
                <a:srgbClr val="B1A0C7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Лист1!$C$2:$C$7</c:f>
              <c:numCache>
                <c:formatCode>0%</c:formatCode>
                <c:ptCount val="6"/>
                <c:pt idx="0">
                  <c:v>0.25</c:v>
                </c:pt>
                <c:pt idx="1">
                  <c:v>0.04</c:v>
                </c:pt>
                <c:pt idx="2">
                  <c:v>0.04</c:v>
                </c:pt>
                <c:pt idx="3">
                  <c:v>0.03</c:v>
                </c:pt>
                <c:pt idx="4">
                  <c:v>0.05</c:v>
                </c:pt>
                <c:pt idx="5">
                  <c:v>7.0000000000000007E-2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08-473F-93B1-C191F8270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9778312"/>
        <c:axId val="549773720"/>
      </c:lineChart>
      <c:catAx>
        <c:axId val="4414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1486600"/>
        <c:crosses val="autoZero"/>
        <c:auto val="1"/>
        <c:lblAlgn val="ctr"/>
        <c:lblOffset val="100"/>
        <c:noMultiLvlLbl val="0"/>
      </c:catAx>
      <c:valAx>
        <c:axId val="441486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1486272"/>
        <c:crosses val="autoZero"/>
        <c:crossBetween val="between"/>
      </c:valAx>
      <c:valAx>
        <c:axId val="5497737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9778312"/>
        <c:crosses val="max"/>
        <c:crossBetween val="between"/>
      </c:valAx>
      <c:catAx>
        <c:axId val="5497783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9773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769416607015032E-2"/>
          <c:y val="3.0669292235983237E-2"/>
          <c:w val="0.90323058339298501"/>
          <c:h val="0.84888929411509617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Retention</c:v>
                </c:pt>
              </c:strCache>
            </c:strRef>
          </c:tx>
          <c:spPr>
            <a:ln w="28575" cap="rnd">
              <a:solidFill>
                <a:srgbClr val="42A69A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8B74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EC-4D6C-9835-DB30B1254D22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rgbClr val="F8B74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9CEC-4D6C-9835-DB30B1254D22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rgbClr val="F8B74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CEC-4D6C-9835-DB30B1254D22}"/>
              </c:ext>
            </c:extLst>
          </c:dPt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CEC-4D6C-9835-DB30B1254D2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CEC-4D6C-9835-DB30B1254D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  <c:pt idx="5">
                  <c:v>сен</c:v>
                </c:pt>
                <c:pt idx="6">
                  <c:v>окт</c:v>
                </c:pt>
                <c:pt idx="7">
                  <c:v>ноя</c:v>
                </c:pt>
                <c:pt idx="8">
                  <c:v>дек</c:v>
                </c:pt>
                <c:pt idx="9">
                  <c:v>янв</c:v>
                </c:pt>
              </c:strCache>
            </c:strRef>
          </c:cat>
          <c:val>
            <c:numRef>
              <c:f>Лист1!$B$2:$B$11</c:f>
              <c:numCache>
                <c:formatCode>0.00%</c:formatCode>
                <c:ptCount val="10"/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  <c:pt idx="5">
                  <c:v>0.85524219766990395</c:v>
                </c:pt>
                <c:pt idx="6">
                  <c:v>0.85524219766990395</c:v>
                </c:pt>
                <c:pt idx="7">
                  <c:v>0.85524219766990395</c:v>
                </c:pt>
                <c:pt idx="8">
                  <c:v>0.85524219766990395</c:v>
                </c:pt>
                <c:pt idx="9">
                  <c:v>0.85524219766990395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EC-4D6C-9835-DB30B1254D2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44763672"/>
        <c:axId val="444741368"/>
      </c:lineChart>
      <c:catAx>
        <c:axId val="444763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ranienbaum" panose="020B0604020202020204" charset="0"/>
                <a:ea typeface="+mn-ea"/>
                <a:cs typeface="+mn-cs"/>
              </a:defRPr>
            </a:pPr>
            <a:endParaRPr lang="ru-RU"/>
          </a:p>
        </c:txPr>
        <c:crossAx val="444741368"/>
        <c:crosses val="autoZero"/>
        <c:auto val="1"/>
        <c:lblAlgn val="ctr"/>
        <c:lblOffset val="100"/>
        <c:noMultiLvlLbl val="0"/>
      </c:catAx>
      <c:valAx>
        <c:axId val="44474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ranienbaum" panose="020B0604020202020204" charset="0"/>
                <a:ea typeface="+mn-ea"/>
                <a:cs typeface="+mn-cs"/>
              </a:defRPr>
            </a:pPr>
            <a:endParaRPr lang="ru-RU"/>
          </a:p>
        </c:txPr>
        <c:crossAx val="444763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535104986876615E-2"/>
          <c:y val="0.13779699803149603"/>
          <c:w val="0.88663156167979007"/>
          <c:h val="0.703703986220472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Новые подписчики</c:v>
                </c:pt>
              </c:strCache>
            </c:strRef>
          </c:tx>
          <c:spPr>
            <a:solidFill>
              <a:srgbClr val="FAEBD8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AAD7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15B-4612-807A-4999314B28FD}"/>
              </c:ext>
            </c:extLst>
          </c:dPt>
          <c:dPt>
            <c:idx val="6"/>
            <c:invertIfNegative val="0"/>
            <c:bubble3D val="0"/>
            <c:spPr>
              <a:solidFill>
                <a:srgbClr val="AAD7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15B-4612-807A-4999314B28FD}"/>
              </c:ext>
            </c:extLst>
          </c:dPt>
          <c:dPt>
            <c:idx val="7"/>
            <c:invertIfNegative val="0"/>
            <c:bubble3D val="0"/>
            <c:spPr>
              <a:solidFill>
                <a:srgbClr val="AAD7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15B-4612-807A-4999314B28FD}"/>
              </c:ext>
            </c:extLst>
          </c:dPt>
          <c:dPt>
            <c:idx val="8"/>
            <c:invertIfNegative val="0"/>
            <c:bubble3D val="0"/>
            <c:spPr>
              <a:solidFill>
                <a:srgbClr val="AAD7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15B-4612-807A-4999314B28FD}"/>
              </c:ext>
            </c:extLst>
          </c:dPt>
          <c:dPt>
            <c:idx val="9"/>
            <c:invertIfNegative val="0"/>
            <c:bubble3D val="0"/>
            <c:spPr>
              <a:solidFill>
                <a:srgbClr val="AAD7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15B-4612-807A-4999314B28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ranienbaum" panose="020B060402020202020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  <c:pt idx="5">
                  <c:v>сен</c:v>
                </c:pt>
                <c:pt idx="6">
                  <c:v>окт</c:v>
                </c:pt>
                <c:pt idx="7">
                  <c:v>ноя</c:v>
                </c:pt>
                <c:pt idx="8">
                  <c:v>дек</c:v>
                </c:pt>
                <c:pt idx="9">
                  <c:v>янв</c:v>
                </c:pt>
              </c:strCache>
            </c:strRef>
          </c:cat>
          <c:val>
            <c:numRef>
              <c:f>Лист1!$B$2:$B$11</c:f>
              <c:numCache>
                <c:formatCode>0</c:formatCode>
                <c:ptCount val="10"/>
                <c:pt idx="0">
                  <c:v>5122</c:v>
                </c:pt>
                <c:pt idx="1">
                  <c:v>4396</c:v>
                </c:pt>
                <c:pt idx="2">
                  <c:v>3255</c:v>
                </c:pt>
                <c:pt idx="3">
                  <c:v>1916</c:v>
                </c:pt>
                <c:pt idx="4">
                  <c:v>378</c:v>
                </c:pt>
                <c:pt idx="5">
                  <c:v>4878</c:v>
                </c:pt>
                <c:pt idx="6">
                  <c:v>5127</c:v>
                </c:pt>
                <c:pt idx="7">
                  <c:v>3497</c:v>
                </c:pt>
                <c:pt idx="8">
                  <c:v>3497</c:v>
                </c:pt>
                <c:pt idx="9">
                  <c:v>3497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5B-4612-807A-4999314B28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1117696"/>
        <c:axId val="501116056"/>
      </c:barChart>
      <c:catAx>
        <c:axId val="50111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ranienbaum" panose="020B0604020202020204" charset="0"/>
                <a:ea typeface="+mn-ea"/>
                <a:cs typeface="+mn-cs"/>
              </a:defRPr>
            </a:pPr>
            <a:endParaRPr lang="ru-RU"/>
          </a:p>
        </c:txPr>
        <c:crossAx val="501116056"/>
        <c:crosses val="autoZero"/>
        <c:auto val="1"/>
        <c:lblAlgn val="ctr"/>
        <c:lblOffset val="100"/>
        <c:noMultiLvlLbl val="0"/>
      </c:catAx>
      <c:valAx>
        <c:axId val="50111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ranienbaum" panose="020B0604020202020204" charset="0"/>
                <a:ea typeface="+mn-ea"/>
                <a:cs typeface="+mn-cs"/>
              </a:defRPr>
            </a:pPr>
            <a:endParaRPr lang="ru-RU"/>
          </a:p>
        </c:txPr>
        <c:crossAx val="50111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ranienbaum" panose="020B0604020202020204" charset="0"/>
        </a:defRPr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54093440729447"/>
          <c:y val="4.7998105017861482E-2"/>
          <c:w val="0.88824982783571116"/>
          <c:h val="0.848104822834645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Fixed cost%</c:v>
                </c:pt>
              </c:strCache>
            </c:strRef>
          </c:tx>
          <c:spPr>
            <a:solidFill>
              <a:srgbClr val="C3C8E8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  <c:pt idx="5">
                  <c:v>сен</c:v>
                </c:pt>
                <c:pt idx="6">
                  <c:v>окт</c:v>
                </c:pt>
                <c:pt idx="7">
                  <c:v>ноя</c:v>
                </c:pt>
                <c:pt idx="8">
                  <c:v>дек</c:v>
                </c:pt>
                <c:pt idx="9">
                  <c:v>янв</c:v>
                </c:pt>
              </c:strCache>
            </c:strRef>
          </c:cat>
          <c:val>
            <c:numRef>
              <c:f>Лист1!$B$2:$B$11</c:f>
              <c:numCache>
                <c:formatCode>0%</c:formatCode>
                <c:ptCount val="10"/>
                <c:pt idx="0">
                  <c:v>0.74613914032534345</c:v>
                </c:pt>
                <c:pt idx="1">
                  <c:v>0.45431020586052195</c:v>
                </c:pt>
                <c:pt idx="2">
                  <c:v>0.39492553910960754</c:v>
                </c:pt>
                <c:pt idx="3">
                  <c:v>0.40555078064540978</c:v>
                </c:pt>
                <c:pt idx="4">
                  <c:v>0.50632290447230899</c:v>
                </c:pt>
                <c:pt idx="5">
                  <c:v>0.29841122801898556</c:v>
                </c:pt>
                <c:pt idx="6">
                  <c:v>0.2602246749692963</c:v>
                </c:pt>
                <c:pt idx="7">
                  <c:v>0.2345545341173409</c:v>
                </c:pt>
                <c:pt idx="8">
                  <c:v>0.2163056326434625</c:v>
                </c:pt>
                <c:pt idx="9">
                  <c:v>0.25291739957731779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A6-4A79-AC46-FBE31B9B76A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CAC%</c:v>
                </c:pt>
              </c:strCache>
            </c:strRef>
          </c:tx>
          <c:spPr>
            <a:solidFill>
              <a:srgbClr val="EBF1DE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  <c:pt idx="5">
                  <c:v>сен</c:v>
                </c:pt>
                <c:pt idx="6">
                  <c:v>окт</c:v>
                </c:pt>
                <c:pt idx="7">
                  <c:v>ноя</c:v>
                </c:pt>
                <c:pt idx="8">
                  <c:v>дек</c:v>
                </c:pt>
                <c:pt idx="9">
                  <c:v>янв</c:v>
                </c:pt>
              </c:strCache>
            </c:strRef>
          </c:cat>
          <c:val>
            <c:numRef>
              <c:f>Лист1!$C$2:$C$11</c:f>
              <c:numCache>
                <c:formatCode>0%</c:formatCode>
                <c:ptCount val="10"/>
                <c:pt idx="0">
                  <c:v>1.2578216261007247</c:v>
                </c:pt>
                <c:pt idx="1">
                  <c:v>1.226810119966719</c:v>
                </c:pt>
                <c:pt idx="2">
                  <c:v>1.6202082110306659</c:v>
                </c:pt>
                <c:pt idx="3">
                  <c:v>1.9683035317854092</c:v>
                </c:pt>
                <c:pt idx="4">
                  <c:v>1.8248185444585492</c:v>
                </c:pt>
                <c:pt idx="5">
                  <c:v>0.49828448983008078</c:v>
                </c:pt>
                <c:pt idx="6">
                  <c:v>0.49828448983008078</c:v>
                </c:pt>
                <c:pt idx="7">
                  <c:v>0.49828448983008078</c:v>
                </c:pt>
                <c:pt idx="8">
                  <c:v>0.49828448983008078</c:v>
                </c:pt>
                <c:pt idx="9">
                  <c:v>0.49828448983008078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A6-4A79-AC46-FBE31B9B76A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Margin%</c:v>
                </c:pt>
              </c:strCache>
            </c:strRef>
          </c:tx>
          <c:spPr>
            <a:solidFill>
              <a:srgbClr val="63BE7B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Лист1!$A$2:$A$11</c:f>
              <c:strCache>
                <c:ptCount val="10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  <c:pt idx="5">
                  <c:v>сен</c:v>
                </c:pt>
                <c:pt idx="6">
                  <c:v>окт</c:v>
                </c:pt>
                <c:pt idx="7">
                  <c:v>ноя</c:v>
                </c:pt>
                <c:pt idx="8">
                  <c:v>дек</c:v>
                </c:pt>
                <c:pt idx="9">
                  <c:v>янв</c:v>
                </c:pt>
              </c:strCache>
            </c:strRef>
          </c:cat>
          <c:val>
            <c:numRef>
              <c:f>Лист1!$D$2:$D$11</c:f>
              <c:numCache>
                <c:formatCode>0%</c:formatCode>
                <c:ptCount val="10"/>
                <c:pt idx="0">
                  <c:v>-1.0039607664260681</c:v>
                </c:pt>
                <c:pt idx="1">
                  <c:v>-0.68112032582724091</c:v>
                </c:pt>
                <c:pt idx="2">
                  <c:v>-1.0151337501402735</c:v>
                </c:pt>
                <c:pt idx="3">
                  <c:v>-1.3738543124308187</c:v>
                </c:pt>
                <c:pt idx="4">
                  <c:v>-1.3311414489308582</c:v>
                </c:pt>
                <c:pt idx="5">
                  <c:v>0.20330428215093366</c:v>
                </c:pt>
                <c:pt idx="6">
                  <c:v>0.24149083520062298</c:v>
                </c:pt>
                <c:pt idx="7">
                  <c:v>0.26716097605257827</c:v>
                </c:pt>
                <c:pt idx="8">
                  <c:v>0.28540987752645675</c:v>
                </c:pt>
                <c:pt idx="9">
                  <c:v>0.24879811059260148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A6-4A79-AC46-FBE31B9B7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366024"/>
        <c:axId val="546366680"/>
      </c:barChart>
      <c:catAx>
        <c:axId val="546366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ranienbaum" panose="020B0604020202020204" charset="0"/>
                <a:ea typeface="+mn-ea"/>
                <a:cs typeface="+mn-cs"/>
              </a:defRPr>
            </a:pPr>
            <a:endParaRPr lang="ru-RU"/>
          </a:p>
        </c:txPr>
        <c:crossAx val="546366680"/>
        <c:crosses val="autoZero"/>
        <c:auto val="1"/>
        <c:lblAlgn val="ctr"/>
        <c:lblOffset val="100"/>
        <c:noMultiLvlLbl val="0"/>
      </c:catAx>
      <c:valAx>
        <c:axId val="546366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ranienbaum" panose="020B0604020202020204" charset="0"/>
                <a:ea typeface="+mn-ea"/>
                <a:cs typeface="+mn-cs"/>
              </a:defRPr>
            </a:pPr>
            <a:endParaRPr lang="ru-RU"/>
          </a:p>
        </c:txPr>
        <c:crossAx val="546366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ranienbaum" panose="020B060402020202020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90e76768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90e76768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90e767684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90e767684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531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90e767684e_2_1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90e767684e_2_1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780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90e767684e_2_1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90e767684e_2_1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42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90e767684e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90e767684e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06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6150" y="4540025"/>
            <a:ext cx="20352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742650" y="4540025"/>
            <a:ext cx="20352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453550" y="768300"/>
            <a:ext cx="4236900" cy="26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2775900" y="3551750"/>
            <a:ext cx="3592200" cy="47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366150" y="34142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 txBox="1">
            <a:spLocks noGrp="1"/>
          </p:cNvSpPr>
          <p:nvPr>
            <p:ph type="title" idx="4" hasCustomPrompt="1"/>
          </p:nvPr>
        </p:nvSpPr>
        <p:spPr>
          <a:xfrm>
            <a:off x="4077600" y="4463075"/>
            <a:ext cx="98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9"/>
          <p:cNvCxnSpPr/>
          <p:nvPr/>
        </p:nvCxnSpPr>
        <p:spPr>
          <a:xfrm>
            <a:off x="366125" y="480207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9"/>
          <p:cNvCxnSpPr/>
          <p:nvPr/>
        </p:nvCxnSpPr>
        <p:spPr>
          <a:xfrm>
            <a:off x="366150" y="34142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6"/>
          <p:cNvCxnSpPr/>
          <p:nvPr/>
        </p:nvCxnSpPr>
        <p:spPr>
          <a:xfrm>
            <a:off x="366125" y="480207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6"/>
          <p:cNvCxnSpPr/>
          <p:nvPr/>
        </p:nvCxnSpPr>
        <p:spPr>
          <a:xfrm>
            <a:off x="366150" y="34142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07209"/>
            <a:ext cx="7704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5825" y="1517875"/>
            <a:ext cx="3632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5825" y="401799"/>
            <a:ext cx="36327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366150" y="34142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7"/>
          <p:cNvCxnSpPr/>
          <p:nvPr/>
        </p:nvCxnSpPr>
        <p:spPr>
          <a:xfrm>
            <a:off x="366125" y="480207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4506750" y="2278000"/>
            <a:ext cx="3794700" cy="14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506825" y="1406000"/>
            <a:ext cx="3794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366150" y="34142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9"/>
          <p:cNvCxnSpPr/>
          <p:nvPr/>
        </p:nvCxnSpPr>
        <p:spPr>
          <a:xfrm>
            <a:off x="366125" y="480207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093775" y="3263325"/>
            <a:ext cx="6956400" cy="1102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cxnSp>
        <p:nvCxnSpPr>
          <p:cNvPr id="67" name="Google Shape;67;p10"/>
          <p:cNvCxnSpPr/>
          <p:nvPr/>
        </p:nvCxnSpPr>
        <p:spPr>
          <a:xfrm>
            <a:off x="366150" y="34142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68;p10"/>
          <p:cNvCxnSpPr/>
          <p:nvPr/>
        </p:nvCxnSpPr>
        <p:spPr>
          <a:xfrm>
            <a:off x="366125" y="480207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720000" y="1164275"/>
            <a:ext cx="50343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366150" y="4540025"/>
            <a:ext cx="20352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2"/>
          </p:nvPr>
        </p:nvSpPr>
        <p:spPr>
          <a:xfrm>
            <a:off x="6742650" y="4540025"/>
            <a:ext cx="20352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3" name="Google Shape;193;p25"/>
          <p:cNvCxnSpPr/>
          <p:nvPr/>
        </p:nvCxnSpPr>
        <p:spPr>
          <a:xfrm>
            <a:off x="366150" y="34142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5"/>
          <p:cNvSpPr txBox="1">
            <a:spLocks noGrp="1"/>
          </p:cNvSpPr>
          <p:nvPr>
            <p:ph type="title" idx="3" hasCustomPrompt="1"/>
          </p:nvPr>
        </p:nvSpPr>
        <p:spPr>
          <a:xfrm>
            <a:off x="4077600" y="4463075"/>
            <a:ext cx="98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3389700" y="1005300"/>
            <a:ext cx="50343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9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366150" y="4540025"/>
            <a:ext cx="20352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2"/>
          </p:nvPr>
        </p:nvSpPr>
        <p:spPr>
          <a:xfrm>
            <a:off x="6742650" y="4540025"/>
            <a:ext cx="20352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>
            <a:off x="366150" y="34142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6"/>
          <p:cNvSpPr txBox="1">
            <a:spLocks noGrp="1"/>
          </p:cNvSpPr>
          <p:nvPr>
            <p:ph type="title" idx="3" hasCustomPrompt="1"/>
          </p:nvPr>
        </p:nvSpPr>
        <p:spPr>
          <a:xfrm>
            <a:off x="4077600" y="4463075"/>
            <a:ext cx="98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8"/>
          <p:cNvCxnSpPr/>
          <p:nvPr/>
        </p:nvCxnSpPr>
        <p:spPr>
          <a:xfrm>
            <a:off x="366125" y="480207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366150" y="341425"/>
            <a:ext cx="8411700" cy="0"/>
          </a:xfrm>
          <a:prstGeom prst="straightConnector1">
            <a:avLst/>
          </a:prstGeom>
          <a:noFill/>
          <a:ln w="2857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anienbaum"/>
              <a:buChar char="●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anienbaum"/>
              <a:buChar char="○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anienbaum"/>
              <a:buChar char="■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anienbaum"/>
              <a:buChar char="●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anienbaum"/>
              <a:buChar char="○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anienbaum"/>
              <a:buChar char="■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anienbaum"/>
              <a:buChar char="●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ranienbaum"/>
              <a:buChar char="○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ranienbaum"/>
              <a:buChar char="■"/>
              <a:defRPr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71" r:id="rId7"/>
    <p:sldLayoutId id="2147483672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>
            <a:off x="2453550" y="1312499"/>
            <a:ext cx="4236900" cy="26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4400" dirty="0">
                <a:solidFill>
                  <a:srgbClr val="171616"/>
                </a:solidFill>
                <a:latin typeface="Pinyon Script" panose="020B0604020202020204" charset="0"/>
                <a:ea typeface="Nunito Sans ExtraLight"/>
                <a:cs typeface="Nunito Sans ExtraLight"/>
                <a:sym typeface="Nunito Sans ExtraLight"/>
              </a:rPr>
              <a:t>O</a:t>
            </a:r>
            <a:r>
              <a:rPr lang="ru-RU" sz="3600" dirty="0">
                <a:solidFill>
                  <a:srgbClr val="171616"/>
                </a:solidFill>
                <a:latin typeface="Oranienbaum" panose="020B0604020202020204" charset="0"/>
                <a:ea typeface="Nunito Sans ExtraLight"/>
                <a:cs typeface="Nunito Sans ExtraLight"/>
                <a:sym typeface="Nunito Sans ExtraLight"/>
              </a:rPr>
              <a:t>тчет об аналитике работы онлайн-кинотеатра </a:t>
            </a:r>
            <a:br>
              <a:rPr lang="ru-RU" sz="3600" dirty="0">
                <a:solidFill>
                  <a:srgbClr val="171616"/>
                </a:solidFill>
                <a:latin typeface="Oranienbaum" panose="020B0604020202020204" charset="0"/>
                <a:ea typeface="Nunito Sans ExtraLight"/>
                <a:cs typeface="Nunito Sans ExtraLight"/>
                <a:sym typeface="Nunito Sans ExtraLight"/>
              </a:rPr>
            </a:br>
            <a:r>
              <a:rPr lang="ru-RU" sz="4400" dirty="0">
                <a:solidFill>
                  <a:srgbClr val="171616"/>
                </a:solidFill>
                <a:latin typeface="Oranienbaum" panose="020B0604020202020204" charset="0"/>
                <a:ea typeface="Nunito Sans ExtraLight"/>
                <a:cs typeface="Nunito Sans ExtraLight"/>
                <a:sym typeface="Nunito Sans ExtraLight"/>
              </a:rPr>
              <a:t>«</a:t>
            </a:r>
            <a:r>
              <a:rPr lang="en-US" sz="4400" dirty="0">
                <a:solidFill>
                  <a:srgbClr val="171616"/>
                </a:solidFill>
                <a:latin typeface="Pinyon Script" panose="020B0604020202020204" charset="0"/>
                <a:ea typeface="Nunito Sans ExtraLight"/>
                <a:cs typeface="Nunito Sans ExtraLight"/>
                <a:sym typeface="Nunito Sans ExtraLight"/>
              </a:rPr>
              <a:t>Sky Cinema</a:t>
            </a:r>
            <a:r>
              <a:rPr lang="ru-RU" sz="4400" dirty="0">
                <a:solidFill>
                  <a:srgbClr val="171616"/>
                </a:solidFill>
                <a:latin typeface="Pinyon Script" panose="020B0604020202020204" charset="0"/>
                <a:ea typeface="Nunito Sans ExtraLight"/>
                <a:cs typeface="Nunito Sans ExtraLight"/>
                <a:sym typeface="Nunito Sans ExtraLight"/>
              </a:rPr>
              <a:t>»</a:t>
            </a:r>
            <a:endParaRPr lang="ru-RU" sz="4400" dirty="0">
              <a:latin typeface="Oranienbaum" panose="020B0604020202020204" charset="0"/>
            </a:endParaRPr>
          </a:p>
        </p:txBody>
      </p:sp>
      <p:grpSp>
        <p:nvGrpSpPr>
          <p:cNvPr id="234" name="Google Shape;234;p33"/>
          <p:cNvGrpSpPr/>
          <p:nvPr/>
        </p:nvGrpSpPr>
        <p:grpSpPr>
          <a:xfrm rot="-411101">
            <a:off x="424346" y="3029514"/>
            <a:ext cx="1816163" cy="1235733"/>
            <a:chOff x="3447230" y="1382153"/>
            <a:chExt cx="900156" cy="612474"/>
          </a:xfrm>
        </p:grpSpPr>
        <p:sp>
          <p:nvSpPr>
            <p:cNvPr id="235" name="Google Shape;235;p33"/>
            <p:cNvSpPr/>
            <p:nvPr/>
          </p:nvSpPr>
          <p:spPr>
            <a:xfrm>
              <a:off x="3447230" y="1547823"/>
              <a:ext cx="900156" cy="446804"/>
            </a:xfrm>
            <a:custGeom>
              <a:avLst/>
              <a:gdLst/>
              <a:ahLst/>
              <a:cxnLst/>
              <a:rect l="l" t="t" r="r" b="b"/>
              <a:pathLst>
                <a:path w="52927" h="26271" extrusionOk="0">
                  <a:moveTo>
                    <a:pt x="43080" y="0"/>
                  </a:moveTo>
                  <a:cubicBezTo>
                    <a:pt x="42886" y="0"/>
                    <a:pt x="42675" y="170"/>
                    <a:pt x="42721" y="431"/>
                  </a:cubicBezTo>
                  <a:cubicBezTo>
                    <a:pt x="43336" y="3841"/>
                    <a:pt x="43311" y="7354"/>
                    <a:pt x="43644" y="10790"/>
                  </a:cubicBezTo>
                  <a:cubicBezTo>
                    <a:pt x="43823" y="12508"/>
                    <a:pt x="44054" y="14226"/>
                    <a:pt x="44336" y="15944"/>
                  </a:cubicBezTo>
                  <a:cubicBezTo>
                    <a:pt x="44618" y="17637"/>
                    <a:pt x="45234" y="19355"/>
                    <a:pt x="45208" y="21073"/>
                  </a:cubicBezTo>
                  <a:cubicBezTo>
                    <a:pt x="41823" y="21915"/>
                    <a:pt x="38350" y="22107"/>
                    <a:pt x="34879" y="22107"/>
                  </a:cubicBezTo>
                  <a:cubicBezTo>
                    <a:pt x="32749" y="22107"/>
                    <a:pt x="30621" y="22035"/>
                    <a:pt x="28515" y="21996"/>
                  </a:cubicBezTo>
                  <a:cubicBezTo>
                    <a:pt x="25617" y="21919"/>
                    <a:pt x="22745" y="21893"/>
                    <a:pt x="19822" y="21740"/>
                  </a:cubicBezTo>
                  <a:cubicBezTo>
                    <a:pt x="17456" y="21617"/>
                    <a:pt x="15091" y="21479"/>
                    <a:pt x="12712" y="21479"/>
                  </a:cubicBezTo>
                  <a:cubicBezTo>
                    <a:pt x="12100" y="21479"/>
                    <a:pt x="11487" y="21488"/>
                    <a:pt x="10873" y="21509"/>
                  </a:cubicBezTo>
                  <a:cubicBezTo>
                    <a:pt x="9642" y="21534"/>
                    <a:pt x="8411" y="21637"/>
                    <a:pt x="7180" y="21816"/>
                  </a:cubicBezTo>
                  <a:cubicBezTo>
                    <a:pt x="7052" y="15560"/>
                    <a:pt x="6514" y="9329"/>
                    <a:pt x="5950" y="3097"/>
                  </a:cubicBezTo>
                  <a:cubicBezTo>
                    <a:pt x="5937" y="2879"/>
                    <a:pt x="5764" y="2771"/>
                    <a:pt x="5597" y="2771"/>
                  </a:cubicBezTo>
                  <a:cubicBezTo>
                    <a:pt x="5430" y="2771"/>
                    <a:pt x="5270" y="2879"/>
                    <a:pt x="5283" y="3097"/>
                  </a:cubicBezTo>
                  <a:cubicBezTo>
                    <a:pt x="5462" y="4892"/>
                    <a:pt x="5616" y="6713"/>
                    <a:pt x="5770" y="8508"/>
                  </a:cubicBezTo>
                  <a:cubicBezTo>
                    <a:pt x="5001" y="8431"/>
                    <a:pt x="4232" y="8431"/>
                    <a:pt x="3462" y="8431"/>
                  </a:cubicBezTo>
                  <a:lnTo>
                    <a:pt x="3360" y="8431"/>
                  </a:lnTo>
                  <a:cubicBezTo>
                    <a:pt x="2411" y="7867"/>
                    <a:pt x="1385" y="7405"/>
                    <a:pt x="616" y="6585"/>
                  </a:cubicBezTo>
                  <a:cubicBezTo>
                    <a:pt x="590" y="6534"/>
                    <a:pt x="513" y="6482"/>
                    <a:pt x="436" y="6457"/>
                  </a:cubicBezTo>
                  <a:cubicBezTo>
                    <a:pt x="406" y="6448"/>
                    <a:pt x="374" y="6444"/>
                    <a:pt x="343" y="6444"/>
                  </a:cubicBezTo>
                  <a:cubicBezTo>
                    <a:pt x="192" y="6444"/>
                    <a:pt x="47" y="6543"/>
                    <a:pt x="26" y="6713"/>
                  </a:cubicBezTo>
                  <a:cubicBezTo>
                    <a:pt x="1" y="6713"/>
                    <a:pt x="1" y="6713"/>
                    <a:pt x="26" y="6739"/>
                  </a:cubicBezTo>
                  <a:lnTo>
                    <a:pt x="26" y="6764"/>
                  </a:lnTo>
                  <a:lnTo>
                    <a:pt x="26" y="6816"/>
                  </a:lnTo>
                  <a:cubicBezTo>
                    <a:pt x="1" y="6816"/>
                    <a:pt x="1" y="6841"/>
                    <a:pt x="26" y="6841"/>
                  </a:cubicBezTo>
                  <a:cubicBezTo>
                    <a:pt x="411" y="8995"/>
                    <a:pt x="744" y="11175"/>
                    <a:pt x="1334" y="13278"/>
                  </a:cubicBezTo>
                  <a:cubicBezTo>
                    <a:pt x="1360" y="13329"/>
                    <a:pt x="1385" y="13380"/>
                    <a:pt x="1411" y="13406"/>
                  </a:cubicBezTo>
                  <a:cubicBezTo>
                    <a:pt x="1445" y="13592"/>
                    <a:pt x="1591" y="13700"/>
                    <a:pt x="1745" y="13700"/>
                  </a:cubicBezTo>
                  <a:cubicBezTo>
                    <a:pt x="1824" y="13700"/>
                    <a:pt x="1905" y="13672"/>
                    <a:pt x="1975" y="13611"/>
                  </a:cubicBezTo>
                  <a:cubicBezTo>
                    <a:pt x="2565" y="13098"/>
                    <a:pt x="3052" y="12483"/>
                    <a:pt x="3411" y="11816"/>
                  </a:cubicBezTo>
                  <a:cubicBezTo>
                    <a:pt x="4283" y="11816"/>
                    <a:pt x="5155" y="11739"/>
                    <a:pt x="6001" y="11713"/>
                  </a:cubicBezTo>
                  <a:lnTo>
                    <a:pt x="6026" y="11713"/>
                  </a:lnTo>
                  <a:cubicBezTo>
                    <a:pt x="6283" y="15201"/>
                    <a:pt x="6462" y="18688"/>
                    <a:pt x="6539" y="22175"/>
                  </a:cubicBezTo>
                  <a:cubicBezTo>
                    <a:pt x="6517" y="22376"/>
                    <a:pt x="6669" y="22519"/>
                    <a:pt x="6861" y="22519"/>
                  </a:cubicBezTo>
                  <a:cubicBezTo>
                    <a:pt x="6890" y="22519"/>
                    <a:pt x="6920" y="22515"/>
                    <a:pt x="6950" y="22509"/>
                  </a:cubicBezTo>
                  <a:cubicBezTo>
                    <a:pt x="7873" y="22355"/>
                    <a:pt x="8796" y="22252"/>
                    <a:pt x="9745" y="22201"/>
                  </a:cubicBezTo>
                  <a:cubicBezTo>
                    <a:pt x="9745" y="22252"/>
                    <a:pt x="9770" y="22304"/>
                    <a:pt x="9796" y="22355"/>
                  </a:cubicBezTo>
                  <a:cubicBezTo>
                    <a:pt x="10283" y="23201"/>
                    <a:pt x="10745" y="24073"/>
                    <a:pt x="11232" y="24919"/>
                  </a:cubicBezTo>
                  <a:lnTo>
                    <a:pt x="11437" y="25381"/>
                  </a:lnTo>
                  <a:cubicBezTo>
                    <a:pt x="11488" y="25586"/>
                    <a:pt x="11642" y="25765"/>
                    <a:pt x="11822" y="25868"/>
                  </a:cubicBezTo>
                  <a:lnTo>
                    <a:pt x="11873" y="25945"/>
                  </a:lnTo>
                  <a:cubicBezTo>
                    <a:pt x="11899" y="25996"/>
                    <a:pt x="11924" y="26022"/>
                    <a:pt x="11976" y="26047"/>
                  </a:cubicBezTo>
                  <a:cubicBezTo>
                    <a:pt x="12032" y="26085"/>
                    <a:pt x="12102" y="26109"/>
                    <a:pt x="12166" y="26109"/>
                  </a:cubicBezTo>
                  <a:cubicBezTo>
                    <a:pt x="12189" y="26109"/>
                    <a:pt x="12211" y="26106"/>
                    <a:pt x="12232" y="26099"/>
                  </a:cubicBezTo>
                  <a:cubicBezTo>
                    <a:pt x="13536" y="25773"/>
                    <a:pt x="14869" y="25672"/>
                    <a:pt x="16201" y="25672"/>
                  </a:cubicBezTo>
                  <a:cubicBezTo>
                    <a:pt x="17069" y="25672"/>
                    <a:pt x="17937" y="25715"/>
                    <a:pt x="18796" y="25765"/>
                  </a:cubicBezTo>
                  <a:cubicBezTo>
                    <a:pt x="21053" y="25894"/>
                    <a:pt x="23284" y="26047"/>
                    <a:pt x="25566" y="26047"/>
                  </a:cubicBezTo>
                  <a:cubicBezTo>
                    <a:pt x="26694" y="26047"/>
                    <a:pt x="27797" y="26022"/>
                    <a:pt x="28951" y="25996"/>
                  </a:cubicBezTo>
                  <a:cubicBezTo>
                    <a:pt x="29445" y="26039"/>
                    <a:pt x="29939" y="26058"/>
                    <a:pt x="30437" y="26058"/>
                  </a:cubicBezTo>
                  <a:cubicBezTo>
                    <a:pt x="30844" y="26058"/>
                    <a:pt x="31254" y="26045"/>
                    <a:pt x="31669" y="26022"/>
                  </a:cubicBezTo>
                  <a:cubicBezTo>
                    <a:pt x="32028" y="26022"/>
                    <a:pt x="32412" y="26047"/>
                    <a:pt x="32771" y="26073"/>
                  </a:cubicBezTo>
                  <a:cubicBezTo>
                    <a:pt x="34167" y="26152"/>
                    <a:pt x="35553" y="26271"/>
                    <a:pt x="36930" y="26271"/>
                  </a:cubicBezTo>
                  <a:cubicBezTo>
                    <a:pt x="37778" y="26271"/>
                    <a:pt x="38623" y="26226"/>
                    <a:pt x="39464" y="26099"/>
                  </a:cubicBezTo>
                  <a:cubicBezTo>
                    <a:pt x="39541" y="26099"/>
                    <a:pt x="39592" y="26073"/>
                    <a:pt x="39644" y="26022"/>
                  </a:cubicBezTo>
                  <a:cubicBezTo>
                    <a:pt x="39746" y="26022"/>
                    <a:pt x="39823" y="25945"/>
                    <a:pt x="39874" y="25842"/>
                  </a:cubicBezTo>
                  <a:cubicBezTo>
                    <a:pt x="40362" y="24714"/>
                    <a:pt x="41054" y="23714"/>
                    <a:pt x="41669" y="22637"/>
                  </a:cubicBezTo>
                  <a:cubicBezTo>
                    <a:pt x="41695" y="22586"/>
                    <a:pt x="41721" y="22483"/>
                    <a:pt x="41695" y="22406"/>
                  </a:cubicBezTo>
                  <a:lnTo>
                    <a:pt x="41798" y="22406"/>
                  </a:lnTo>
                  <a:cubicBezTo>
                    <a:pt x="43080" y="22252"/>
                    <a:pt x="44362" y="21996"/>
                    <a:pt x="45618" y="21688"/>
                  </a:cubicBezTo>
                  <a:cubicBezTo>
                    <a:pt x="45772" y="21637"/>
                    <a:pt x="45875" y="21509"/>
                    <a:pt x="45875" y="21355"/>
                  </a:cubicBezTo>
                  <a:cubicBezTo>
                    <a:pt x="45952" y="19637"/>
                    <a:pt x="45362" y="17970"/>
                    <a:pt x="45080" y="16303"/>
                  </a:cubicBezTo>
                  <a:cubicBezTo>
                    <a:pt x="44823" y="14919"/>
                    <a:pt x="44618" y="13560"/>
                    <a:pt x="44464" y="12149"/>
                  </a:cubicBezTo>
                  <a:lnTo>
                    <a:pt x="44464" y="12149"/>
                  </a:lnTo>
                  <a:cubicBezTo>
                    <a:pt x="45721" y="12739"/>
                    <a:pt x="47054" y="13124"/>
                    <a:pt x="48336" y="13611"/>
                  </a:cubicBezTo>
                  <a:cubicBezTo>
                    <a:pt x="49644" y="14098"/>
                    <a:pt x="51131" y="14585"/>
                    <a:pt x="52003" y="15637"/>
                  </a:cubicBezTo>
                  <a:cubicBezTo>
                    <a:pt x="52074" y="15699"/>
                    <a:pt x="52157" y="15727"/>
                    <a:pt x="52238" y="15727"/>
                  </a:cubicBezTo>
                  <a:cubicBezTo>
                    <a:pt x="52390" y="15727"/>
                    <a:pt x="52534" y="15625"/>
                    <a:pt x="52567" y="15457"/>
                  </a:cubicBezTo>
                  <a:cubicBezTo>
                    <a:pt x="52619" y="15431"/>
                    <a:pt x="52644" y="15380"/>
                    <a:pt x="52670" y="15303"/>
                  </a:cubicBezTo>
                  <a:cubicBezTo>
                    <a:pt x="52926" y="14303"/>
                    <a:pt x="52849" y="13226"/>
                    <a:pt x="52798" y="12226"/>
                  </a:cubicBezTo>
                  <a:cubicBezTo>
                    <a:pt x="52721" y="11021"/>
                    <a:pt x="52567" y="9816"/>
                    <a:pt x="52465" y="8611"/>
                  </a:cubicBezTo>
                  <a:cubicBezTo>
                    <a:pt x="52311" y="5918"/>
                    <a:pt x="51926" y="3251"/>
                    <a:pt x="51311" y="636"/>
                  </a:cubicBezTo>
                  <a:cubicBezTo>
                    <a:pt x="51278" y="473"/>
                    <a:pt x="51143" y="373"/>
                    <a:pt x="51003" y="373"/>
                  </a:cubicBezTo>
                  <a:cubicBezTo>
                    <a:pt x="50921" y="373"/>
                    <a:pt x="50838" y="407"/>
                    <a:pt x="50772" y="482"/>
                  </a:cubicBezTo>
                  <a:cubicBezTo>
                    <a:pt x="50439" y="764"/>
                    <a:pt x="50131" y="1020"/>
                    <a:pt x="49798" y="1251"/>
                  </a:cubicBezTo>
                  <a:cubicBezTo>
                    <a:pt x="48824" y="1661"/>
                    <a:pt x="47900" y="2251"/>
                    <a:pt x="47080" y="2969"/>
                  </a:cubicBezTo>
                  <a:cubicBezTo>
                    <a:pt x="45952" y="3585"/>
                    <a:pt x="44875" y="4303"/>
                    <a:pt x="43875" y="5123"/>
                  </a:cubicBezTo>
                  <a:cubicBezTo>
                    <a:pt x="43772" y="3482"/>
                    <a:pt x="43644" y="1867"/>
                    <a:pt x="43362" y="251"/>
                  </a:cubicBezTo>
                  <a:cubicBezTo>
                    <a:pt x="43331" y="76"/>
                    <a:pt x="43209" y="0"/>
                    <a:pt x="430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3535329" y="1382153"/>
              <a:ext cx="324486" cy="289621"/>
            </a:xfrm>
            <a:custGeom>
              <a:avLst/>
              <a:gdLst/>
              <a:ahLst/>
              <a:cxnLst/>
              <a:rect l="l" t="t" r="r" b="b"/>
              <a:pathLst>
                <a:path w="19079" h="17029" extrusionOk="0">
                  <a:moveTo>
                    <a:pt x="9828" y="2642"/>
                  </a:moveTo>
                  <a:cubicBezTo>
                    <a:pt x="10275" y="2642"/>
                    <a:pt x="10722" y="2708"/>
                    <a:pt x="11155" y="2838"/>
                  </a:cubicBezTo>
                  <a:cubicBezTo>
                    <a:pt x="10796" y="3710"/>
                    <a:pt x="10616" y="4684"/>
                    <a:pt x="10206" y="5530"/>
                  </a:cubicBezTo>
                  <a:cubicBezTo>
                    <a:pt x="9488" y="4684"/>
                    <a:pt x="8719" y="3889"/>
                    <a:pt x="8001" y="3043"/>
                  </a:cubicBezTo>
                  <a:lnTo>
                    <a:pt x="8026" y="3017"/>
                  </a:lnTo>
                  <a:cubicBezTo>
                    <a:pt x="8604" y="2766"/>
                    <a:pt x="9216" y="2642"/>
                    <a:pt x="9828" y="2642"/>
                  </a:cubicBezTo>
                  <a:close/>
                  <a:moveTo>
                    <a:pt x="14822" y="4505"/>
                  </a:moveTo>
                  <a:cubicBezTo>
                    <a:pt x="15668" y="5223"/>
                    <a:pt x="16129" y="6300"/>
                    <a:pt x="16104" y="7428"/>
                  </a:cubicBezTo>
                  <a:cubicBezTo>
                    <a:pt x="15961" y="7420"/>
                    <a:pt x="15817" y="7417"/>
                    <a:pt x="15672" y="7417"/>
                  </a:cubicBezTo>
                  <a:cubicBezTo>
                    <a:pt x="15106" y="7417"/>
                    <a:pt x="14527" y="7464"/>
                    <a:pt x="13949" y="7464"/>
                  </a:cubicBezTo>
                  <a:cubicBezTo>
                    <a:pt x="13692" y="7464"/>
                    <a:pt x="13435" y="7455"/>
                    <a:pt x="13180" y="7428"/>
                  </a:cubicBezTo>
                  <a:cubicBezTo>
                    <a:pt x="13745" y="6453"/>
                    <a:pt x="14257" y="5479"/>
                    <a:pt x="14822" y="4505"/>
                  </a:cubicBezTo>
                  <a:close/>
                  <a:moveTo>
                    <a:pt x="4872" y="6530"/>
                  </a:moveTo>
                  <a:cubicBezTo>
                    <a:pt x="5667" y="7069"/>
                    <a:pt x="6590" y="7454"/>
                    <a:pt x="7360" y="8069"/>
                  </a:cubicBezTo>
                  <a:cubicBezTo>
                    <a:pt x="6385" y="8582"/>
                    <a:pt x="5436" y="9146"/>
                    <a:pt x="4436" y="9659"/>
                  </a:cubicBezTo>
                  <a:cubicBezTo>
                    <a:pt x="4129" y="8633"/>
                    <a:pt x="4231" y="7377"/>
                    <a:pt x="4872" y="6530"/>
                  </a:cubicBezTo>
                  <a:close/>
                  <a:moveTo>
                    <a:pt x="12386" y="10864"/>
                  </a:moveTo>
                  <a:cubicBezTo>
                    <a:pt x="13488" y="11069"/>
                    <a:pt x="14591" y="11223"/>
                    <a:pt x="15693" y="11454"/>
                  </a:cubicBezTo>
                  <a:cubicBezTo>
                    <a:pt x="15283" y="12479"/>
                    <a:pt x="14411" y="13274"/>
                    <a:pt x="13360" y="13608"/>
                  </a:cubicBezTo>
                  <a:cubicBezTo>
                    <a:pt x="13078" y="12685"/>
                    <a:pt x="12616" y="11813"/>
                    <a:pt x="12386" y="10864"/>
                  </a:cubicBezTo>
                  <a:close/>
                  <a:moveTo>
                    <a:pt x="8873" y="11249"/>
                  </a:moveTo>
                  <a:cubicBezTo>
                    <a:pt x="9052" y="12351"/>
                    <a:pt x="9257" y="13428"/>
                    <a:pt x="9411" y="14531"/>
                  </a:cubicBezTo>
                  <a:cubicBezTo>
                    <a:pt x="8308" y="14505"/>
                    <a:pt x="7257" y="13967"/>
                    <a:pt x="6590" y="13069"/>
                  </a:cubicBezTo>
                  <a:cubicBezTo>
                    <a:pt x="7385" y="12505"/>
                    <a:pt x="8052" y="11761"/>
                    <a:pt x="8873" y="11249"/>
                  </a:cubicBezTo>
                  <a:close/>
                  <a:moveTo>
                    <a:pt x="11533" y="1"/>
                  </a:moveTo>
                  <a:cubicBezTo>
                    <a:pt x="10982" y="1"/>
                    <a:pt x="10432" y="46"/>
                    <a:pt x="9898" y="120"/>
                  </a:cubicBezTo>
                  <a:cubicBezTo>
                    <a:pt x="7949" y="376"/>
                    <a:pt x="6129" y="1171"/>
                    <a:pt x="4616" y="2402"/>
                  </a:cubicBezTo>
                  <a:cubicBezTo>
                    <a:pt x="3206" y="3607"/>
                    <a:pt x="2462" y="5453"/>
                    <a:pt x="2154" y="7248"/>
                  </a:cubicBezTo>
                  <a:cubicBezTo>
                    <a:pt x="1847" y="8864"/>
                    <a:pt x="1975" y="10505"/>
                    <a:pt x="2462" y="12069"/>
                  </a:cubicBezTo>
                  <a:cubicBezTo>
                    <a:pt x="2462" y="12120"/>
                    <a:pt x="2436" y="12172"/>
                    <a:pt x="2436" y="12197"/>
                  </a:cubicBezTo>
                  <a:cubicBezTo>
                    <a:pt x="2341" y="12190"/>
                    <a:pt x="2246" y="12187"/>
                    <a:pt x="2151" y="12187"/>
                  </a:cubicBezTo>
                  <a:cubicBezTo>
                    <a:pt x="1579" y="12187"/>
                    <a:pt x="1008" y="12300"/>
                    <a:pt x="436" y="12300"/>
                  </a:cubicBezTo>
                  <a:cubicBezTo>
                    <a:pt x="0" y="12300"/>
                    <a:pt x="0" y="12967"/>
                    <a:pt x="436" y="12967"/>
                  </a:cubicBezTo>
                  <a:cubicBezTo>
                    <a:pt x="975" y="12967"/>
                    <a:pt x="1513" y="12858"/>
                    <a:pt x="2052" y="12858"/>
                  </a:cubicBezTo>
                  <a:cubicBezTo>
                    <a:pt x="2206" y="12858"/>
                    <a:pt x="2359" y="12867"/>
                    <a:pt x="2513" y="12890"/>
                  </a:cubicBezTo>
                  <a:cubicBezTo>
                    <a:pt x="2590" y="12890"/>
                    <a:pt x="2641" y="12864"/>
                    <a:pt x="2718" y="12838"/>
                  </a:cubicBezTo>
                  <a:lnTo>
                    <a:pt x="2770" y="12890"/>
                  </a:lnTo>
                  <a:cubicBezTo>
                    <a:pt x="2770" y="12941"/>
                    <a:pt x="2821" y="12967"/>
                    <a:pt x="2821" y="13018"/>
                  </a:cubicBezTo>
                  <a:lnTo>
                    <a:pt x="2847" y="13069"/>
                  </a:lnTo>
                  <a:cubicBezTo>
                    <a:pt x="2872" y="13146"/>
                    <a:pt x="2924" y="13223"/>
                    <a:pt x="2975" y="13300"/>
                  </a:cubicBezTo>
                  <a:cubicBezTo>
                    <a:pt x="4295" y="15864"/>
                    <a:pt x="6943" y="17029"/>
                    <a:pt x="9672" y="17029"/>
                  </a:cubicBezTo>
                  <a:cubicBezTo>
                    <a:pt x="10601" y="17029"/>
                    <a:pt x="11539" y="16894"/>
                    <a:pt x="12437" y="16634"/>
                  </a:cubicBezTo>
                  <a:cubicBezTo>
                    <a:pt x="14001" y="16172"/>
                    <a:pt x="15411" y="15351"/>
                    <a:pt x="16591" y="14223"/>
                  </a:cubicBezTo>
                  <a:lnTo>
                    <a:pt x="16642" y="14198"/>
                  </a:lnTo>
                  <a:cubicBezTo>
                    <a:pt x="16770" y="14095"/>
                    <a:pt x="16899" y="13967"/>
                    <a:pt x="17001" y="13813"/>
                  </a:cubicBezTo>
                  <a:lnTo>
                    <a:pt x="17078" y="13710"/>
                  </a:lnTo>
                  <a:cubicBezTo>
                    <a:pt x="18309" y="12351"/>
                    <a:pt x="19001" y="10608"/>
                    <a:pt x="19001" y="8787"/>
                  </a:cubicBezTo>
                  <a:cubicBezTo>
                    <a:pt x="19078" y="5787"/>
                    <a:pt x="18001" y="2043"/>
                    <a:pt x="15001" y="787"/>
                  </a:cubicBezTo>
                  <a:cubicBezTo>
                    <a:pt x="14950" y="787"/>
                    <a:pt x="14924" y="761"/>
                    <a:pt x="14899" y="761"/>
                  </a:cubicBezTo>
                  <a:cubicBezTo>
                    <a:pt x="13870" y="203"/>
                    <a:pt x="12700" y="1"/>
                    <a:pt x="11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3840596" y="1382153"/>
              <a:ext cx="341494" cy="289604"/>
            </a:xfrm>
            <a:custGeom>
              <a:avLst/>
              <a:gdLst/>
              <a:ahLst/>
              <a:cxnLst/>
              <a:rect l="l" t="t" r="r" b="b"/>
              <a:pathLst>
                <a:path w="20079" h="17028" extrusionOk="0">
                  <a:moveTo>
                    <a:pt x="9901" y="2541"/>
                  </a:moveTo>
                  <a:cubicBezTo>
                    <a:pt x="10329" y="2541"/>
                    <a:pt x="10751" y="2617"/>
                    <a:pt x="11130" y="2787"/>
                  </a:cubicBezTo>
                  <a:cubicBezTo>
                    <a:pt x="10771" y="3684"/>
                    <a:pt x="10591" y="4659"/>
                    <a:pt x="10181" y="5530"/>
                  </a:cubicBezTo>
                  <a:cubicBezTo>
                    <a:pt x="9463" y="4684"/>
                    <a:pt x="8694" y="3889"/>
                    <a:pt x="7976" y="3043"/>
                  </a:cubicBezTo>
                  <a:cubicBezTo>
                    <a:pt x="8540" y="2730"/>
                    <a:pt x="9229" y="2541"/>
                    <a:pt x="9901" y="2541"/>
                  </a:cubicBezTo>
                  <a:close/>
                  <a:moveTo>
                    <a:pt x="14797" y="4505"/>
                  </a:moveTo>
                  <a:cubicBezTo>
                    <a:pt x="15643" y="5223"/>
                    <a:pt x="16104" y="6300"/>
                    <a:pt x="16079" y="7428"/>
                  </a:cubicBezTo>
                  <a:cubicBezTo>
                    <a:pt x="15936" y="7420"/>
                    <a:pt x="15792" y="7417"/>
                    <a:pt x="15647" y="7417"/>
                  </a:cubicBezTo>
                  <a:cubicBezTo>
                    <a:pt x="15081" y="7417"/>
                    <a:pt x="14502" y="7464"/>
                    <a:pt x="13924" y="7464"/>
                  </a:cubicBezTo>
                  <a:cubicBezTo>
                    <a:pt x="13667" y="7464"/>
                    <a:pt x="13410" y="7455"/>
                    <a:pt x="13155" y="7428"/>
                  </a:cubicBezTo>
                  <a:cubicBezTo>
                    <a:pt x="13720" y="6453"/>
                    <a:pt x="14232" y="5479"/>
                    <a:pt x="14797" y="4505"/>
                  </a:cubicBezTo>
                  <a:close/>
                  <a:moveTo>
                    <a:pt x="4847" y="6530"/>
                  </a:moveTo>
                  <a:cubicBezTo>
                    <a:pt x="5642" y="7069"/>
                    <a:pt x="6565" y="7454"/>
                    <a:pt x="7335" y="8069"/>
                  </a:cubicBezTo>
                  <a:cubicBezTo>
                    <a:pt x="6360" y="8582"/>
                    <a:pt x="5386" y="9146"/>
                    <a:pt x="4411" y="9659"/>
                  </a:cubicBezTo>
                  <a:cubicBezTo>
                    <a:pt x="4104" y="8633"/>
                    <a:pt x="4206" y="7377"/>
                    <a:pt x="4847" y="6530"/>
                  </a:cubicBezTo>
                  <a:close/>
                  <a:moveTo>
                    <a:pt x="12361" y="10864"/>
                  </a:moveTo>
                  <a:cubicBezTo>
                    <a:pt x="13463" y="11069"/>
                    <a:pt x="14566" y="11223"/>
                    <a:pt x="15668" y="11454"/>
                  </a:cubicBezTo>
                  <a:cubicBezTo>
                    <a:pt x="15258" y="12479"/>
                    <a:pt x="14386" y="13274"/>
                    <a:pt x="13335" y="13608"/>
                  </a:cubicBezTo>
                  <a:cubicBezTo>
                    <a:pt x="13053" y="12685"/>
                    <a:pt x="12591" y="11813"/>
                    <a:pt x="12361" y="10864"/>
                  </a:cubicBezTo>
                  <a:close/>
                  <a:moveTo>
                    <a:pt x="8848" y="11249"/>
                  </a:moveTo>
                  <a:cubicBezTo>
                    <a:pt x="9027" y="12326"/>
                    <a:pt x="9232" y="13403"/>
                    <a:pt x="9386" y="14480"/>
                  </a:cubicBezTo>
                  <a:cubicBezTo>
                    <a:pt x="9309" y="14480"/>
                    <a:pt x="9232" y="14505"/>
                    <a:pt x="9155" y="14505"/>
                  </a:cubicBezTo>
                  <a:cubicBezTo>
                    <a:pt x="8130" y="14403"/>
                    <a:pt x="7206" y="13890"/>
                    <a:pt x="6591" y="13069"/>
                  </a:cubicBezTo>
                  <a:cubicBezTo>
                    <a:pt x="7360" y="12505"/>
                    <a:pt x="8027" y="11761"/>
                    <a:pt x="8848" y="11249"/>
                  </a:cubicBezTo>
                  <a:close/>
                  <a:moveTo>
                    <a:pt x="11508" y="1"/>
                  </a:moveTo>
                  <a:cubicBezTo>
                    <a:pt x="10957" y="1"/>
                    <a:pt x="10407" y="46"/>
                    <a:pt x="9873" y="120"/>
                  </a:cubicBezTo>
                  <a:cubicBezTo>
                    <a:pt x="7950" y="376"/>
                    <a:pt x="6104" y="1171"/>
                    <a:pt x="4591" y="2402"/>
                  </a:cubicBezTo>
                  <a:cubicBezTo>
                    <a:pt x="3181" y="3582"/>
                    <a:pt x="2437" y="5453"/>
                    <a:pt x="2129" y="7248"/>
                  </a:cubicBezTo>
                  <a:cubicBezTo>
                    <a:pt x="1898" y="8454"/>
                    <a:pt x="1898" y="9684"/>
                    <a:pt x="2129" y="10890"/>
                  </a:cubicBezTo>
                  <a:cubicBezTo>
                    <a:pt x="1698" y="10811"/>
                    <a:pt x="1267" y="10778"/>
                    <a:pt x="836" y="10778"/>
                  </a:cubicBezTo>
                  <a:cubicBezTo>
                    <a:pt x="703" y="10778"/>
                    <a:pt x="570" y="10781"/>
                    <a:pt x="437" y="10787"/>
                  </a:cubicBezTo>
                  <a:cubicBezTo>
                    <a:pt x="1" y="10787"/>
                    <a:pt x="1" y="11454"/>
                    <a:pt x="437" y="11454"/>
                  </a:cubicBezTo>
                  <a:cubicBezTo>
                    <a:pt x="571" y="11447"/>
                    <a:pt x="706" y="11444"/>
                    <a:pt x="841" y="11444"/>
                  </a:cubicBezTo>
                  <a:cubicBezTo>
                    <a:pt x="1245" y="11444"/>
                    <a:pt x="1648" y="11473"/>
                    <a:pt x="2052" y="11531"/>
                  </a:cubicBezTo>
                  <a:cubicBezTo>
                    <a:pt x="2091" y="11544"/>
                    <a:pt x="2123" y="11550"/>
                    <a:pt x="2155" y="11550"/>
                  </a:cubicBezTo>
                  <a:cubicBezTo>
                    <a:pt x="2187" y="11550"/>
                    <a:pt x="2219" y="11544"/>
                    <a:pt x="2257" y="11531"/>
                  </a:cubicBezTo>
                  <a:cubicBezTo>
                    <a:pt x="2386" y="12044"/>
                    <a:pt x="2565" y="12531"/>
                    <a:pt x="2770" y="13018"/>
                  </a:cubicBezTo>
                  <a:cubicBezTo>
                    <a:pt x="4045" y="15779"/>
                    <a:pt x="6801" y="17028"/>
                    <a:pt x="9629" y="17028"/>
                  </a:cubicBezTo>
                  <a:cubicBezTo>
                    <a:pt x="10557" y="17028"/>
                    <a:pt x="11493" y="16893"/>
                    <a:pt x="12386" y="16634"/>
                  </a:cubicBezTo>
                  <a:cubicBezTo>
                    <a:pt x="14181" y="16095"/>
                    <a:pt x="15797" y="15095"/>
                    <a:pt x="17053" y="13710"/>
                  </a:cubicBezTo>
                  <a:cubicBezTo>
                    <a:pt x="17874" y="12787"/>
                    <a:pt x="18463" y="11685"/>
                    <a:pt x="18746" y="10479"/>
                  </a:cubicBezTo>
                  <a:cubicBezTo>
                    <a:pt x="18797" y="10505"/>
                    <a:pt x="18848" y="10505"/>
                    <a:pt x="18899" y="10505"/>
                  </a:cubicBezTo>
                  <a:lnTo>
                    <a:pt x="19643" y="10505"/>
                  </a:lnTo>
                  <a:cubicBezTo>
                    <a:pt x="20079" y="10505"/>
                    <a:pt x="20079" y="9864"/>
                    <a:pt x="19643" y="9864"/>
                  </a:cubicBezTo>
                  <a:lnTo>
                    <a:pt x="18874" y="9864"/>
                  </a:lnTo>
                  <a:cubicBezTo>
                    <a:pt x="18925" y="9505"/>
                    <a:pt x="18951" y="9146"/>
                    <a:pt x="18976" y="8787"/>
                  </a:cubicBezTo>
                  <a:cubicBezTo>
                    <a:pt x="19053" y="5761"/>
                    <a:pt x="17976" y="2043"/>
                    <a:pt x="14976" y="787"/>
                  </a:cubicBezTo>
                  <a:cubicBezTo>
                    <a:pt x="14950" y="761"/>
                    <a:pt x="14899" y="761"/>
                    <a:pt x="14874" y="761"/>
                  </a:cubicBezTo>
                  <a:cubicBezTo>
                    <a:pt x="13845" y="203"/>
                    <a:pt x="12675" y="1"/>
                    <a:pt x="11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3622118" y="1723816"/>
              <a:ext cx="59781" cy="75241"/>
            </a:xfrm>
            <a:custGeom>
              <a:avLst/>
              <a:gdLst/>
              <a:ahLst/>
              <a:cxnLst/>
              <a:rect l="l" t="t" r="r" b="b"/>
              <a:pathLst>
                <a:path w="3515" h="4424" extrusionOk="0">
                  <a:moveTo>
                    <a:pt x="2681" y="0"/>
                  </a:moveTo>
                  <a:cubicBezTo>
                    <a:pt x="2605" y="0"/>
                    <a:pt x="2527" y="26"/>
                    <a:pt x="2462" y="83"/>
                  </a:cubicBezTo>
                  <a:cubicBezTo>
                    <a:pt x="2282" y="77"/>
                    <a:pt x="2104" y="74"/>
                    <a:pt x="1927" y="74"/>
                  </a:cubicBezTo>
                  <a:cubicBezTo>
                    <a:pt x="1396" y="74"/>
                    <a:pt x="872" y="102"/>
                    <a:pt x="333" y="160"/>
                  </a:cubicBezTo>
                  <a:cubicBezTo>
                    <a:pt x="154" y="186"/>
                    <a:pt x="26" y="340"/>
                    <a:pt x="26" y="519"/>
                  </a:cubicBezTo>
                  <a:cubicBezTo>
                    <a:pt x="0" y="570"/>
                    <a:pt x="0" y="622"/>
                    <a:pt x="26" y="673"/>
                  </a:cubicBezTo>
                  <a:cubicBezTo>
                    <a:pt x="180" y="1724"/>
                    <a:pt x="257" y="2750"/>
                    <a:pt x="205" y="3801"/>
                  </a:cubicBezTo>
                  <a:cubicBezTo>
                    <a:pt x="205" y="3853"/>
                    <a:pt x="205" y="3904"/>
                    <a:pt x="231" y="3955"/>
                  </a:cubicBezTo>
                  <a:cubicBezTo>
                    <a:pt x="137" y="4189"/>
                    <a:pt x="321" y="4423"/>
                    <a:pt x="549" y="4423"/>
                  </a:cubicBezTo>
                  <a:cubicBezTo>
                    <a:pt x="571" y="4423"/>
                    <a:pt x="593" y="4421"/>
                    <a:pt x="616" y="4417"/>
                  </a:cubicBezTo>
                  <a:cubicBezTo>
                    <a:pt x="1385" y="4237"/>
                    <a:pt x="2180" y="4135"/>
                    <a:pt x="2975" y="4135"/>
                  </a:cubicBezTo>
                  <a:cubicBezTo>
                    <a:pt x="2999" y="4139"/>
                    <a:pt x="3023" y="4141"/>
                    <a:pt x="3045" y="4141"/>
                  </a:cubicBezTo>
                  <a:cubicBezTo>
                    <a:pt x="3423" y="4141"/>
                    <a:pt x="3514" y="3566"/>
                    <a:pt x="3103" y="3494"/>
                  </a:cubicBezTo>
                  <a:cubicBezTo>
                    <a:pt x="3180" y="3442"/>
                    <a:pt x="3231" y="3340"/>
                    <a:pt x="3231" y="3237"/>
                  </a:cubicBezTo>
                  <a:cubicBezTo>
                    <a:pt x="3231" y="2263"/>
                    <a:pt x="3128" y="1288"/>
                    <a:pt x="3026" y="314"/>
                  </a:cubicBezTo>
                  <a:cubicBezTo>
                    <a:pt x="3008" y="121"/>
                    <a:pt x="2847" y="0"/>
                    <a:pt x="2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3696254" y="1725279"/>
              <a:ext cx="65428" cy="67350"/>
            </a:xfrm>
            <a:custGeom>
              <a:avLst/>
              <a:gdLst/>
              <a:ahLst/>
              <a:cxnLst/>
              <a:rect l="l" t="t" r="r" b="b"/>
              <a:pathLst>
                <a:path w="3847" h="3960" extrusionOk="0">
                  <a:moveTo>
                    <a:pt x="590" y="0"/>
                  </a:moveTo>
                  <a:cubicBezTo>
                    <a:pt x="509" y="0"/>
                    <a:pt x="427" y="32"/>
                    <a:pt x="359" y="100"/>
                  </a:cubicBezTo>
                  <a:cubicBezTo>
                    <a:pt x="26" y="177"/>
                    <a:pt x="0" y="613"/>
                    <a:pt x="334" y="741"/>
                  </a:cubicBezTo>
                  <a:cubicBezTo>
                    <a:pt x="359" y="1356"/>
                    <a:pt x="359" y="1972"/>
                    <a:pt x="385" y="2587"/>
                  </a:cubicBezTo>
                  <a:cubicBezTo>
                    <a:pt x="385" y="2869"/>
                    <a:pt x="359" y="3382"/>
                    <a:pt x="564" y="3587"/>
                  </a:cubicBezTo>
                  <a:cubicBezTo>
                    <a:pt x="619" y="3655"/>
                    <a:pt x="701" y="3687"/>
                    <a:pt x="786" y="3687"/>
                  </a:cubicBezTo>
                  <a:cubicBezTo>
                    <a:pt x="862" y="3687"/>
                    <a:pt x="940" y="3661"/>
                    <a:pt x="1000" y="3613"/>
                  </a:cubicBezTo>
                  <a:cubicBezTo>
                    <a:pt x="1052" y="3715"/>
                    <a:pt x="1154" y="3767"/>
                    <a:pt x="1282" y="3767"/>
                  </a:cubicBezTo>
                  <a:cubicBezTo>
                    <a:pt x="1795" y="3767"/>
                    <a:pt x="2334" y="3715"/>
                    <a:pt x="2847" y="3664"/>
                  </a:cubicBezTo>
                  <a:cubicBezTo>
                    <a:pt x="2847" y="3863"/>
                    <a:pt x="2997" y="3959"/>
                    <a:pt x="3152" y="3959"/>
                  </a:cubicBezTo>
                  <a:cubicBezTo>
                    <a:pt x="3317" y="3959"/>
                    <a:pt x="3488" y="3850"/>
                    <a:pt x="3488" y="3638"/>
                  </a:cubicBezTo>
                  <a:lnTo>
                    <a:pt x="3488" y="3561"/>
                  </a:lnTo>
                  <a:cubicBezTo>
                    <a:pt x="3847" y="3485"/>
                    <a:pt x="3847" y="2920"/>
                    <a:pt x="3488" y="2920"/>
                  </a:cubicBezTo>
                  <a:cubicBezTo>
                    <a:pt x="3488" y="2151"/>
                    <a:pt x="3462" y="1382"/>
                    <a:pt x="3411" y="613"/>
                  </a:cubicBezTo>
                  <a:cubicBezTo>
                    <a:pt x="3411" y="459"/>
                    <a:pt x="3308" y="331"/>
                    <a:pt x="3154" y="305"/>
                  </a:cubicBezTo>
                  <a:cubicBezTo>
                    <a:pt x="3103" y="254"/>
                    <a:pt x="3052" y="202"/>
                    <a:pt x="2975" y="177"/>
                  </a:cubicBezTo>
                  <a:cubicBezTo>
                    <a:pt x="2449" y="102"/>
                    <a:pt x="1924" y="54"/>
                    <a:pt x="1388" y="54"/>
                  </a:cubicBezTo>
                  <a:cubicBezTo>
                    <a:pt x="1192" y="54"/>
                    <a:pt x="994" y="60"/>
                    <a:pt x="795" y="74"/>
                  </a:cubicBezTo>
                  <a:cubicBezTo>
                    <a:pt x="735" y="26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33"/>
          <p:cNvGrpSpPr/>
          <p:nvPr/>
        </p:nvGrpSpPr>
        <p:grpSpPr>
          <a:xfrm>
            <a:off x="7317682" y="938357"/>
            <a:ext cx="1492744" cy="1895711"/>
            <a:chOff x="2597688" y="1368666"/>
            <a:chExt cx="527267" cy="669602"/>
          </a:xfrm>
        </p:grpSpPr>
        <p:sp>
          <p:nvSpPr>
            <p:cNvPr id="241" name="Google Shape;241;p33"/>
            <p:cNvSpPr/>
            <p:nvPr/>
          </p:nvSpPr>
          <p:spPr>
            <a:xfrm>
              <a:off x="2597688" y="1368666"/>
              <a:ext cx="527267" cy="669602"/>
            </a:xfrm>
            <a:custGeom>
              <a:avLst/>
              <a:gdLst/>
              <a:ahLst/>
              <a:cxnLst/>
              <a:rect l="l" t="t" r="r" b="b"/>
              <a:pathLst>
                <a:path w="31002" h="39371" extrusionOk="0">
                  <a:moveTo>
                    <a:pt x="6053" y="698"/>
                  </a:moveTo>
                  <a:cubicBezTo>
                    <a:pt x="6079" y="698"/>
                    <a:pt x="6104" y="702"/>
                    <a:pt x="6129" y="708"/>
                  </a:cubicBezTo>
                  <a:cubicBezTo>
                    <a:pt x="6693" y="810"/>
                    <a:pt x="7026" y="1451"/>
                    <a:pt x="7129" y="2015"/>
                  </a:cubicBezTo>
                  <a:lnTo>
                    <a:pt x="5872" y="2015"/>
                  </a:lnTo>
                  <a:cubicBezTo>
                    <a:pt x="5872" y="1990"/>
                    <a:pt x="5872" y="1939"/>
                    <a:pt x="5872" y="1887"/>
                  </a:cubicBezTo>
                  <a:cubicBezTo>
                    <a:pt x="5770" y="1605"/>
                    <a:pt x="5641" y="1041"/>
                    <a:pt x="5821" y="810"/>
                  </a:cubicBezTo>
                  <a:cubicBezTo>
                    <a:pt x="5880" y="732"/>
                    <a:pt x="5968" y="698"/>
                    <a:pt x="6053" y="698"/>
                  </a:cubicBezTo>
                  <a:close/>
                  <a:moveTo>
                    <a:pt x="22565" y="631"/>
                  </a:moveTo>
                  <a:cubicBezTo>
                    <a:pt x="23001" y="733"/>
                    <a:pt x="23309" y="1323"/>
                    <a:pt x="23386" y="1836"/>
                  </a:cubicBezTo>
                  <a:cubicBezTo>
                    <a:pt x="22976" y="1939"/>
                    <a:pt x="22565" y="1990"/>
                    <a:pt x="22130" y="2015"/>
                  </a:cubicBezTo>
                  <a:cubicBezTo>
                    <a:pt x="22053" y="1195"/>
                    <a:pt x="22181" y="862"/>
                    <a:pt x="22283" y="733"/>
                  </a:cubicBezTo>
                  <a:lnTo>
                    <a:pt x="22283" y="708"/>
                  </a:lnTo>
                  <a:cubicBezTo>
                    <a:pt x="22335" y="656"/>
                    <a:pt x="22412" y="631"/>
                    <a:pt x="22463" y="631"/>
                  </a:cubicBezTo>
                  <a:close/>
                  <a:moveTo>
                    <a:pt x="15206" y="2477"/>
                  </a:moveTo>
                  <a:cubicBezTo>
                    <a:pt x="16155" y="2477"/>
                    <a:pt x="17181" y="2528"/>
                    <a:pt x="18155" y="2580"/>
                  </a:cubicBezTo>
                  <a:cubicBezTo>
                    <a:pt x="19052" y="2656"/>
                    <a:pt x="19976" y="2708"/>
                    <a:pt x="20899" y="2708"/>
                  </a:cubicBezTo>
                  <a:cubicBezTo>
                    <a:pt x="21003" y="2711"/>
                    <a:pt x="21108" y="2713"/>
                    <a:pt x="21213" y="2713"/>
                  </a:cubicBezTo>
                  <a:cubicBezTo>
                    <a:pt x="21934" y="2713"/>
                    <a:pt x="22670" y="2637"/>
                    <a:pt x="23386" y="2503"/>
                  </a:cubicBezTo>
                  <a:lnTo>
                    <a:pt x="23386" y="2503"/>
                  </a:lnTo>
                  <a:cubicBezTo>
                    <a:pt x="23309" y="4862"/>
                    <a:pt x="23360" y="7221"/>
                    <a:pt x="23540" y="9554"/>
                  </a:cubicBezTo>
                  <a:cubicBezTo>
                    <a:pt x="23617" y="10785"/>
                    <a:pt x="23694" y="12042"/>
                    <a:pt x="23719" y="13298"/>
                  </a:cubicBezTo>
                  <a:cubicBezTo>
                    <a:pt x="22258" y="13298"/>
                    <a:pt x="20796" y="13247"/>
                    <a:pt x="19360" y="13196"/>
                  </a:cubicBezTo>
                  <a:cubicBezTo>
                    <a:pt x="17642" y="13144"/>
                    <a:pt x="15847" y="13093"/>
                    <a:pt x="14103" y="13093"/>
                  </a:cubicBezTo>
                  <a:cubicBezTo>
                    <a:pt x="13942" y="13092"/>
                    <a:pt x="13781" y="13091"/>
                    <a:pt x="13619" y="13091"/>
                  </a:cubicBezTo>
                  <a:cubicBezTo>
                    <a:pt x="10860" y="13091"/>
                    <a:pt x="8123" y="13299"/>
                    <a:pt x="5385" y="13760"/>
                  </a:cubicBezTo>
                  <a:cubicBezTo>
                    <a:pt x="5385" y="12554"/>
                    <a:pt x="5436" y="11324"/>
                    <a:pt x="5462" y="10118"/>
                  </a:cubicBezTo>
                  <a:cubicBezTo>
                    <a:pt x="5565" y="7631"/>
                    <a:pt x="5539" y="5118"/>
                    <a:pt x="5411" y="2631"/>
                  </a:cubicBezTo>
                  <a:cubicBezTo>
                    <a:pt x="5924" y="2631"/>
                    <a:pt x="6436" y="2656"/>
                    <a:pt x="7001" y="2656"/>
                  </a:cubicBezTo>
                  <a:cubicBezTo>
                    <a:pt x="8590" y="2656"/>
                    <a:pt x="10206" y="2605"/>
                    <a:pt x="11770" y="2554"/>
                  </a:cubicBezTo>
                  <a:cubicBezTo>
                    <a:pt x="12898" y="2528"/>
                    <a:pt x="14052" y="2477"/>
                    <a:pt x="15206" y="2477"/>
                  </a:cubicBezTo>
                  <a:close/>
                  <a:moveTo>
                    <a:pt x="6693" y="14196"/>
                  </a:moveTo>
                  <a:cubicBezTo>
                    <a:pt x="6693" y="16042"/>
                    <a:pt x="6565" y="18042"/>
                    <a:pt x="6359" y="20478"/>
                  </a:cubicBezTo>
                  <a:cubicBezTo>
                    <a:pt x="6359" y="20504"/>
                    <a:pt x="6359" y="20529"/>
                    <a:pt x="6359" y="20555"/>
                  </a:cubicBezTo>
                  <a:lnTo>
                    <a:pt x="5693" y="20350"/>
                  </a:lnTo>
                  <a:cubicBezTo>
                    <a:pt x="5641" y="19119"/>
                    <a:pt x="5641" y="17862"/>
                    <a:pt x="5770" y="16632"/>
                  </a:cubicBezTo>
                  <a:cubicBezTo>
                    <a:pt x="5821" y="15888"/>
                    <a:pt x="5872" y="15093"/>
                    <a:pt x="5898" y="14324"/>
                  </a:cubicBezTo>
                  <a:cubicBezTo>
                    <a:pt x="6180" y="14273"/>
                    <a:pt x="6462" y="14221"/>
                    <a:pt x="6693" y="14196"/>
                  </a:cubicBezTo>
                  <a:close/>
                  <a:moveTo>
                    <a:pt x="26232" y="13837"/>
                  </a:moveTo>
                  <a:cubicBezTo>
                    <a:pt x="26309" y="13862"/>
                    <a:pt x="26412" y="13888"/>
                    <a:pt x="26463" y="13965"/>
                  </a:cubicBezTo>
                  <a:cubicBezTo>
                    <a:pt x="26668" y="14093"/>
                    <a:pt x="26822" y="14273"/>
                    <a:pt x="27002" y="14452"/>
                  </a:cubicBezTo>
                  <a:cubicBezTo>
                    <a:pt x="27104" y="14555"/>
                    <a:pt x="27181" y="14657"/>
                    <a:pt x="27284" y="14785"/>
                  </a:cubicBezTo>
                  <a:cubicBezTo>
                    <a:pt x="27643" y="15119"/>
                    <a:pt x="28027" y="15426"/>
                    <a:pt x="28438" y="15734"/>
                  </a:cubicBezTo>
                  <a:cubicBezTo>
                    <a:pt x="29053" y="16170"/>
                    <a:pt x="29617" y="16683"/>
                    <a:pt x="30104" y="17273"/>
                  </a:cubicBezTo>
                  <a:cubicBezTo>
                    <a:pt x="30104" y="17324"/>
                    <a:pt x="30104" y="17401"/>
                    <a:pt x="30156" y="17452"/>
                  </a:cubicBezTo>
                  <a:cubicBezTo>
                    <a:pt x="30233" y="17580"/>
                    <a:pt x="30361" y="17786"/>
                    <a:pt x="30309" y="17888"/>
                  </a:cubicBezTo>
                  <a:cubicBezTo>
                    <a:pt x="30309" y="17888"/>
                    <a:pt x="30284" y="17939"/>
                    <a:pt x="30207" y="17965"/>
                  </a:cubicBezTo>
                  <a:cubicBezTo>
                    <a:pt x="30158" y="17976"/>
                    <a:pt x="30107" y="17981"/>
                    <a:pt x="30056" y="17981"/>
                  </a:cubicBezTo>
                  <a:cubicBezTo>
                    <a:pt x="29870" y="17981"/>
                    <a:pt x="29681" y="17912"/>
                    <a:pt x="29540" y="17811"/>
                  </a:cubicBezTo>
                  <a:cubicBezTo>
                    <a:pt x="29104" y="17555"/>
                    <a:pt x="28720" y="17247"/>
                    <a:pt x="28386" y="16888"/>
                  </a:cubicBezTo>
                  <a:lnTo>
                    <a:pt x="28335" y="16888"/>
                  </a:lnTo>
                  <a:cubicBezTo>
                    <a:pt x="28285" y="16838"/>
                    <a:pt x="28225" y="16810"/>
                    <a:pt x="28161" y="16810"/>
                  </a:cubicBezTo>
                  <a:cubicBezTo>
                    <a:pt x="28126" y="16810"/>
                    <a:pt x="28089" y="16819"/>
                    <a:pt x="28053" y="16837"/>
                  </a:cubicBezTo>
                  <a:lnTo>
                    <a:pt x="28027" y="16837"/>
                  </a:lnTo>
                  <a:cubicBezTo>
                    <a:pt x="27925" y="16862"/>
                    <a:pt x="27848" y="16965"/>
                    <a:pt x="27848" y="17068"/>
                  </a:cubicBezTo>
                  <a:cubicBezTo>
                    <a:pt x="27848" y="17093"/>
                    <a:pt x="27848" y="17093"/>
                    <a:pt x="27848" y="17119"/>
                  </a:cubicBezTo>
                  <a:cubicBezTo>
                    <a:pt x="27848" y="19068"/>
                    <a:pt x="27591" y="20914"/>
                    <a:pt x="26002" y="21427"/>
                  </a:cubicBezTo>
                  <a:cubicBezTo>
                    <a:pt x="25899" y="21247"/>
                    <a:pt x="25796" y="21093"/>
                    <a:pt x="25719" y="20965"/>
                  </a:cubicBezTo>
                  <a:cubicBezTo>
                    <a:pt x="27489" y="20016"/>
                    <a:pt x="27284" y="17709"/>
                    <a:pt x="26899" y="15785"/>
                  </a:cubicBezTo>
                  <a:cubicBezTo>
                    <a:pt x="26950" y="15734"/>
                    <a:pt x="26976" y="15657"/>
                    <a:pt x="26976" y="15580"/>
                  </a:cubicBezTo>
                  <a:cubicBezTo>
                    <a:pt x="26976" y="15503"/>
                    <a:pt x="26950" y="15426"/>
                    <a:pt x="26873" y="15349"/>
                  </a:cubicBezTo>
                  <a:lnTo>
                    <a:pt x="26848" y="15324"/>
                  </a:lnTo>
                  <a:cubicBezTo>
                    <a:pt x="26643" y="15170"/>
                    <a:pt x="26463" y="15016"/>
                    <a:pt x="26258" y="14837"/>
                  </a:cubicBezTo>
                  <a:cubicBezTo>
                    <a:pt x="26053" y="14580"/>
                    <a:pt x="26002" y="14273"/>
                    <a:pt x="26078" y="13965"/>
                  </a:cubicBezTo>
                  <a:cubicBezTo>
                    <a:pt x="26130" y="13837"/>
                    <a:pt x="26207" y="13837"/>
                    <a:pt x="26232" y="13837"/>
                  </a:cubicBezTo>
                  <a:close/>
                  <a:moveTo>
                    <a:pt x="3821" y="15837"/>
                  </a:moveTo>
                  <a:lnTo>
                    <a:pt x="3821" y="15862"/>
                  </a:lnTo>
                  <a:cubicBezTo>
                    <a:pt x="3616" y="16247"/>
                    <a:pt x="3334" y="16606"/>
                    <a:pt x="3026" y="16888"/>
                  </a:cubicBezTo>
                  <a:cubicBezTo>
                    <a:pt x="2923" y="16888"/>
                    <a:pt x="2846" y="16914"/>
                    <a:pt x="2770" y="16991"/>
                  </a:cubicBezTo>
                  <a:cubicBezTo>
                    <a:pt x="2718" y="17042"/>
                    <a:pt x="2693" y="17119"/>
                    <a:pt x="2693" y="17221"/>
                  </a:cubicBezTo>
                  <a:cubicBezTo>
                    <a:pt x="2693" y="17350"/>
                    <a:pt x="2693" y="17503"/>
                    <a:pt x="2718" y="17683"/>
                  </a:cubicBezTo>
                  <a:cubicBezTo>
                    <a:pt x="2770" y="19093"/>
                    <a:pt x="2872" y="21068"/>
                    <a:pt x="4488" y="21427"/>
                  </a:cubicBezTo>
                  <a:cubicBezTo>
                    <a:pt x="4385" y="21606"/>
                    <a:pt x="4308" y="21811"/>
                    <a:pt x="4206" y="22017"/>
                  </a:cubicBezTo>
                  <a:cubicBezTo>
                    <a:pt x="4180" y="22017"/>
                    <a:pt x="4154" y="22017"/>
                    <a:pt x="4129" y="21991"/>
                  </a:cubicBezTo>
                  <a:cubicBezTo>
                    <a:pt x="2539" y="21606"/>
                    <a:pt x="2564" y="19786"/>
                    <a:pt x="2616" y="18324"/>
                  </a:cubicBezTo>
                  <a:lnTo>
                    <a:pt x="2616" y="17914"/>
                  </a:lnTo>
                  <a:cubicBezTo>
                    <a:pt x="2641" y="17811"/>
                    <a:pt x="2616" y="17709"/>
                    <a:pt x="2513" y="17632"/>
                  </a:cubicBezTo>
                  <a:cubicBezTo>
                    <a:pt x="2449" y="17568"/>
                    <a:pt x="2359" y="17536"/>
                    <a:pt x="2270" y="17536"/>
                  </a:cubicBezTo>
                  <a:cubicBezTo>
                    <a:pt x="2180" y="17536"/>
                    <a:pt x="2090" y="17568"/>
                    <a:pt x="2026" y="17632"/>
                  </a:cubicBezTo>
                  <a:lnTo>
                    <a:pt x="2000" y="17683"/>
                  </a:lnTo>
                  <a:cubicBezTo>
                    <a:pt x="1641" y="18145"/>
                    <a:pt x="1205" y="18734"/>
                    <a:pt x="641" y="18863"/>
                  </a:cubicBezTo>
                  <a:cubicBezTo>
                    <a:pt x="846" y="17786"/>
                    <a:pt x="2052" y="16862"/>
                    <a:pt x="2923" y="16298"/>
                  </a:cubicBezTo>
                  <a:cubicBezTo>
                    <a:pt x="3180" y="16119"/>
                    <a:pt x="3462" y="15965"/>
                    <a:pt x="3770" y="15862"/>
                  </a:cubicBezTo>
                  <a:lnTo>
                    <a:pt x="3821" y="15837"/>
                  </a:lnTo>
                  <a:close/>
                  <a:moveTo>
                    <a:pt x="24412" y="19914"/>
                  </a:moveTo>
                  <a:lnTo>
                    <a:pt x="24617" y="20247"/>
                  </a:lnTo>
                  <a:cubicBezTo>
                    <a:pt x="25078" y="21196"/>
                    <a:pt x="25668" y="22068"/>
                    <a:pt x="26361" y="22888"/>
                  </a:cubicBezTo>
                  <a:cubicBezTo>
                    <a:pt x="25463" y="24094"/>
                    <a:pt x="23745" y="24581"/>
                    <a:pt x="22360" y="24965"/>
                  </a:cubicBezTo>
                  <a:lnTo>
                    <a:pt x="22335" y="24965"/>
                  </a:lnTo>
                  <a:cubicBezTo>
                    <a:pt x="20540" y="25427"/>
                    <a:pt x="18668" y="25786"/>
                    <a:pt x="16822" y="25965"/>
                  </a:cubicBezTo>
                  <a:cubicBezTo>
                    <a:pt x="15437" y="26171"/>
                    <a:pt x="14027" y="26299"/>
                    <a:pt x="12643" y="26324"/>
                  </a:cubicBezTo>
                  <a:lnTo>
                    <a:pt x="12643" y="26324"/>
                  </a:lnTo>
                  <a:cubicBezTo>
                    <a:pt x="12063" y="26324"/>
                    <a:pt x="11558" y="26298"/>
                    <a:pt x="11052" y="26248"/>
                  </a:cubicBezTo>
                  <a:cubicBezTo>
                    <a:pt x="8513" y="25991"/>
                    <a:pt x="6077" y="24965"/>
                    <a:pt x="3949" y="23991"/>
                  </a:cubicBezTo>
                  <a:cubicBezTo>
                    <a:pt x="4206" y="23529"/>
                    <a:pt x="4436" y="23042"/>
                    <a:pt x="4667" y="22555"/>
                  </a:cubicBezTo>
                  <a:cubicBezTo>
                    <a:pt x="4923" y="22017"/>
                    <a:pt x="5180" y="21478"/>
                    <a:pt x="5462" y="20940"/>
                  </a:cubicBezTo>
                  <a:lnTo>
                    <a:pt x="5513" y="20940"/>
                  </a:lnTo>
                  <a:cubicBezTo>
                    <a:pt x="9052" y="22042"/>
                    <a:pt x="12334" y="22606"/>
                    <a:pt x="15232" y="22606"/>
                  </a:cubicBezTo>
                  <a:cubicBezTo>
                    <a:pt x="18924" y="22606"/>
                    <a:pt x="22027" y="21709"/>
                    <a:pt x="24412" y="19914"/>
                  </a:cubicBezTo>
                  <a:close/>
                  <a:moveTo>
                    <a:pt x="16514" y="26683"/>
                  </a:moveTo>
                  <a:cubicBezTo>
                    <a:pt x="16132" y="27090"/>
                    <a:pt x="15726" y="27522"/>
                    <a:pt x="15294" y="28055"/>
                  </a:cubicBezTo>
                  <a:lnTo>
                    <a:pt x="15294" y="28055"/>
                  </a:lnTo>
                  <a:cubicBezTo>
                    <a:pt x="14938" y="27724"/>
                    <a:pt x="14509" y="27344"/>
                    <a:pt x="14129" y="26914"/>
                  </a:cubicBezTo>
                  <a:cubicBezTo>
                    <a:pt x="14950" y="26863"/>
                    <a:pt x="15770" y="26760"/>
                    <a:pt x="16514" y="26683"/>
                  </a:cubicBezTo>
                  <a:close/>
                  <a:moveTo>
                    <a:pt x="9001" y="26530"/>
                  </a:moveTo>
                  <a:lnTo>
                    <a:pt x="9001" y="26530"/>
                  </a:lnTo>
                  <a:cubicBezTo>
                    <a:pt x="9539" y="26632"/>
                    <a:pt x="10052" y="26735"/>
                    <a:pt x="10565" y="26812"/>
                  </a:cubicBezTo>
                  <a:lnTo>
                    <a:pt x="10565" y="26837"/>
                  </a:lnTo>
                  <a:cubicBezTo>
                    <a:pt x="11249" y="26932"/>
                    <a:pt x="11920" y="26985"/>
                    <a:pt x="12597" y="26985"/>
                  </a:cubicBezTo>
                  <a:cubicBezTo>
                    <a:pt x="12833" y="26985"/>
                    <a:pt x="13070" y="26979"/>
                    <a:pt x="13309" y="26966"/>
                  </a:cubicBezTo>
                  <a:lnTo>
                    <a:pt x="13334" y="27017"/>
                  </a:lnTo>
                  <a:cubicBezTo>
                    <a:pt x="13796" y="27530"/>
                    <a:pt x="14309" y="28017"/>
                    <a:pt x="14821" y="28504"/>
                  </a:cubicBezTo>
                  <a:lnTo>
                    <a:pt x="14898" y="28581"/>
                  </a:lnTo>
                  <a:cubicBezTo>
                    <a:pt x="14257" y="29325"/>
                    <a:pt x="13668" y="30068"/>
                    <a:pt x="13052" y="30838"/>
                  </a:cubicBezTo>
                  <a:lnTo>
                    <a:pt x="12308" y="30094"/>
                  </a:lnTo>
                  <a:cubicBezTo>
                    <a:pt x="11103" y="29017"/>
                    <a:pt x="10001" y="27812"/>
                    <a:pt x="9001" y="26530"/>
                  </a:cubicBezTo>
                  <a:close/>
                  <a:moveTo>
                    <a:pt x="15847" y="34299"/>
                  </a:moveTo>
                  <a:cubicBezTo>
                    <a:pt x="16847" y="35017"/>
                    <a:pt x="17796" y="35812"/>
                    <a:pt x="18668" y="36658"/>
                  </a:cubicBezTo>
                  <a:lnTo>
                    <a:pt x="18693" y="36658"/>
                  </a:lnTo>
                  <a:cubicBezTo>
                    <a:pt x="18229" y="36722"/>
                    <a:pt x="17765" y="36768"/>
                    <a:pt x="17301" y="36768"/>
                  </a:cubicBezTo>
                  <a:cubicBezTo>
                    <a:pt x="17201" y="36768"/>
                    <a:pt x="17101" y="36765"/>
                    <a:pt x="17001" y="36761"/>
                  </a:cubicBezTo>
                  <a:lnTo>
                    <a:pt x="15206" y="36761"/>
                  </a:lnTo>
                  <a:cubicBezTo>
                    <a:pt x="14745" y="36761"/>
                    <a:pt x="14283" y="36787"/>
                    <a:pt x="13821" y="36838"/>
                  </a:cubicBezTo>
                  <a:cubicBezTo>
                    <a:pt x="14514" y="35940"/>
                    <a:pt x="15180" y="35094"/>
                    <a:pt x="15847" y="34299"/>
                  </a:cubicBezTo>
                  <a:close/>
                  <a:moveTo>
                    <a:pt x="18206" y="31325"/>
                  </a:moveTo>
                  <a:cubicBezTo>
                    <a:pt x="19437" y="32376"/>
                    <a:pt x="20617" y="33504"/>
                    <a:pt x="21719" y="34684"/>
                  </a:cubicBezTo>
                  <a:cubicBezTo>
                    <a:pt x="22591" y="35607"/>
                    <a:pt x="23489" y="36556"/>
                    <a:pt x="24437" y="37402"/>
                  </a:cubicBezTo>
                  <a:lnTo>
                    <a:pt x="24207" y="37479"/>
                  </a:lnTo>
                  <a:cubicBezTo>
                    <a:pt x="23234" y="37716"/>
                    <a:pt x="22217" y="37997"/>
                    <a:pt x="21197" y="37997"/>
                  </a:cubicBezTo>
                  <a:cubicBezTo>
                    <a:pt x="21115" y="37997"/>
                    <a:pt x="21032" y="37996"/>
                    <a:pt x="20950" y="37992"/>
                  </a:cubicBezTo>
                  <a:cubicBezTo>
                    <a:pt x="20950" y="37915"/>
                    <a:pt x="20924" y="37838"/>
                    <a:pt x="20847" y="37787"/>
                  </a:cubicBezTo>
                  <a:cubicBezTo>
                    <a:pt x="20335" y="37351"/>
                    <a:pt x="19822" y="36864"/>
                    <a:pt x="19335" y="36402"/>
                  </a:cubicBezTo>
                  <a:cubicBezTo>
                    <a:pt x="18369" y="35461"/>
                    <a:pt x="17352" y="34597"/>
                    <a:pt x="16261" y="33782"/>
                  </a:cubicBezTo>
                  <a:lnTo>
                    <a:pt x="16261" y="33782"/>
                  </a:lnTo>
                  <a:cubicBezTo>
                    <a:pt x="16952" y="32912"/>
                    <a:pt x="17592" y="32144"/>
                    <a:pt x="18206" y="31325"/>
                  </a:cubicBezTo>
                  <a:close/>
                  <a:moveTo>
                    <a:pt x="20796" y="26017"/>
                  </a:moveTo>
                  <a:lnTo>
                    <a:pt x="20796" y="26017"/>
                  </a:lnTo>
                  <a:cubicBezTo>
                    <a:pt x="20027" y="27632"/>
                    <a:pt x="19052" y="29145"/>
                    <a:pt x="17950" y="30581"/>
                  </a:cubicBezTo>
                  <a:cubicBezTo>
                    <a:pt x="17873" y="30632"/>
                    <a:pt x="17796" y="30709"/>
                    <a:pt x="17770" y="30812"/>
                  </a:cubicBezTo>
                  <a:cubicBezTo>
                    <a:pt x="17078" y="31735"/>
                    <a:pt x="16334" y="32658"/>
                    <a:pt x="15719" y="33402"/>
                  </a:cubicBezTo>
                  <a:cubicBezTo>
                    <a:pt x="15681" y="33391"/>
                    <a:pt x="15644" y="33386"/>
                    <a:pt x="15608" y="33386"/>
                  </a:cubicBezTo>
                  <a:cubicBezTo>
                    <a:pt x="15470" y="33386"/>
                    <a:pt x="15349" y="33460"/>
                    <a:pt x="15309" y="33581"/>
                  </a:cubicBezTo>
                  <a:cubicBezTo>
                    <a:pt x="15257" y="33684"/>
                    <a:pt x="15283" y="33786"/>
                    <a:pt x="15334" y="33889"/>
                  </a:cubicBezTo>
                  <a:cubicBezTo>
                    <a:pt x="14052" y="35428"/>
                    <a:pt x="12847" y="37017"/>
                    <a:pt x="11744" y="38684"/>
                  </a:cubicBezTo>
                  <a:lnTo>
                    <a:pt x="11719" y="38735"/>
                  </a:lnTo>
                  <a:cubicBezTo>
                    <a:pt x="11283" y="38658"/>
                    <a:pt x="10796" y="38633"/>
                    <a:pt x="10360" y="38607"/>
                  </a:cubicBezTo>
                  <a:cubicBezTo>
                    <a:pt x="9719" y="38556"/>
                    <a:pt x="9103" y="38479"/>
                    <a:pt x="8488" y="38376"/>
                  </a:cubicBezTo>
                  <a:cubicBezTo>
                    <a:pt x="10616" y="35145"/>
                    <a:pt x="12898" y="32017"/>
                    <a:pt x="15334" y="28991"/>
                  </a:cubicBezTo>
                  <a:lnTo>
                    <a:pt x="15360" y="29017"/>
                  </a:lnTo>
                  <a:lnTo>
                    <a:pt x="15514" y="29145"/>
                  </a:lnTo>
                  <a:cubicBezTo>
                    <a:pt x="15565" y="29222"/>
                    <a:pt x="15642" y="29248"/>
                    <a:pt x="15719" y="29248"/>
                  </a:cubicBezTo>
                  <a:cubicBezTo>
                    <a:pt x="15847" y="29248"/>
                    <a:pt x="15975" y="29171"/>
                    <a:pt x="16027" y="29043"/>
                  </a:cubicBezTo>
                  <a:cubicBezTo>
                    <a:pt x="16078" y="28940"/>
                    <a:pt x="16027" y="28812"/>
                    <a:pt x="15950" y="28709"/>
                  </a:cubicBezTo>
                  <a:lnTo>
                    <a:pt x="15796" y="28555"/>
                  </a:lnTo>
                  <a:lnTo>
                    <a:pt x="15745" y="28530"/>
                  </a:lnTo>
                  <a:cubicBezTo>
                    <a:pt x="16334" y="27837"/>
                    <a:pt x="16822" y="27273"/>
                    <a:pt x="17283" y="26786"/>
                  </a:cubicBezTo>
                  <a:cubicBezTo>
                    <a:pt x="17309" y="26709"/>
                    <a:pt x="17360" y="26658"/>
                    <a:pt x="17360" y="26581"/>
                  </a:cubicBezTo>
                  <a:cubicBezTo>
                    <a:pt x="18642" y="26401"/>
                    <a:pt x="19770" y="26222"/>
                    <a:pt x="20796" y="26017"/>
                  </a:cubicBezTo>
                  <a:close/>
                  <a:moveTo>
                    <a:pt x="22475" y="0"/>
                  </a:moveTo>
                  <a:cubicBezTo>
                    <a:pt x="22245" y="0"/>
                    <a:pt x="22017" y="86"/>
                    <a:pt x="21873" y="272"/>
                  </a:cubicBezTo>
                  <a:cubicBezTo>
                    <a:pt x="21437" y="733"/>
                    <a:pt x="21463" y="1682"/>
                    <a:pt x="21514" y="2067"/>
                  </a:cubicBezTo>
                  <a:lnTo>
                    <a:pt x="20847" y="2067"/>
                  </a:lnTo>
                  <a:cubicBezTo>
                    <a:pt x="19924" y="2067"/>
                    <a:pt x="19001" y="2015"/>
                    <a:pt x="18078" y="1939"/>
                  </a:cubicBezTo>
                  <a:cubicBezTo>
                    <a:pt x="17181" y="1887"/>
                    <a:pt x="16257" y="1810"/>
                    <a:pt x="15386" y="1810"/>
                  </a:cubicBezTo>
                  <a:lnTo>
                    <a:pt x="15206" y="1810"/>
                  </a:lnTo>
                  <a:cubicBezTo>
                    <a:pt x="13950" y="1810"/>
                    <a:pt x="12667" y="1862"/>
                    <a:pt x="11411" y="1913"/>
                  </a:cubicBezTo>
                  <a:cubicBezTo>
                    <a:pt x="10231" y="1939"/>
                    <a:pt x="9001" y="1990"/>
                    <a:pt x="7795" y="1990"/>
                  </a:cubicBezTo>
                  <a:cubicBezTo>
                    <a:pt x="7667" y="1118"/>
                    <a:pt x="7103" y="144"/>
                    <a:pt x="6154" y="67"/>
                  </a:cubicBezTo>
                  <a:cubicBezTo>
                    <a:pt x="6103" y="58"/>
                    <a:pt x="6051" y="54"/>
                    <a:pt x="5999" y="54"/>
                  </a:cubicBezTo>
                  <a:cubicBezTo>
                    <a:pt x="5740" y="54"/>
                    <a:pt x="5483" y="161"/>
                    <a:pt x="5334" y="374"/>
                  </a:cubicBezTo>
                  <a:cubicBezTo>
                    <a:pt x="5026" y="810"/>
                    <a:pt x="5103" y="1554"/>
                    <a:pt x="5231" y="1990"/>
                  </a:cubicBezTo>
                  <a:lnTo>
                    <a:pt x="4744" y="1990"/>
                  </a:lnTo>
                  <a:cubicBezTo>
                    <a:pt x="4733" y="1988"/>
                    <a:pt x="4721" y="1987"/>
                    <a:pt x="4710" y="1987"/>
                  </a:cubicBezTo>
                  <a:cubicBezTo>
                    <a:pt x="4572" y="1987"/>
                    <a:pt x="4462" y="2129"/>
                    <a:pt x="4462" y="2272"/>
                  </a:cubicBezTo>
                  <a:cubicBezTo>
                    <a:pt x="4462" y="2451"/>
                    <a:pt x="4590" y="2605"/>
                    <a:pt x="4770" y="2605"/>
                  </a:cubicBezTo>
                  <a:cubicBezTo>
                    <a:pt x="4923" y="5093"/>
                    <a:pt x="4949" y="7605"/>
                    <a:pt x="4847" y="10093"/>
                  </a:cubicBezTo>
                  <a:cubicBezTo>
                    <a:pt x="4821" y="11144"/>
                    <a:pt x="4795" y="12195"/>
                    <a:pt x="4770" y="13247"/>
                  </a:cubicBezTo>
                  <a:lnTo>
                    <a:pt x="4770" y="13837"/>
                  </a:lnTo>
                  <a:lnTo>
                    <a:pt x="4667" y="13862"/>
                  </a:lnTo>
                  <a:cubicBezTo>
                    <a:pt x="4564" y="13888"/>
                    <a:pt x="4488" y="13888"/>
                    <a:pt x="4385" y="13914"/>
                  </a:cubicBezTo>
                  <a:cubicBezTo>
                    <a:pt x="4231" y="13939"/>
                    <a:pt x="4129" y="14093"/>
                    <a:pt x="4154" y="14247"/>
                  </a:cubicBezTo>
                  <a:cubicBezTo>
                    <a:pt x="4154" y="14426"/>
                    <a:pt x="4308" y="14555"/>
                    <a:pt x="4462" y="14555"/>
                  </a:cubicBezTo>
                  <a:lnTo>
                    <a:pt x="4539" y="14555"/>
                  </a:lnTo>
                  <a:cubicBezTo>
                    <a:pt x="4770" y="14503"/>
                    <a:pt x="5026" y="14452"/>
                    <a:pt x="5257" y="14401"/>
                  </a:cubicBezTo>
                  <a:lnTo>
                    <a:pt x="5257" y="14401"/>
                  </a:lnTo>
                  <a:cubicBezTo>
                    <a:pt x="5257" y="15119"/>
                    <a:pt x="5180" y="15862"/>
                    <a:pt x="5154" y="16580"/>
                  </a:cubicBezTo>
                  <a:cubicBezTo>
                    <a:pt x="5026" y="17837"/>
                    <a:pt x="5000" y="19093"/>
                    <a:pt x="5077" y="20350"/>
                  </a:cubicBezTo>
                  <a:cubicBezTo>
                    <a:pt x="5026" y="20375"/>
                    <a:pt x="5000" y="20427"/>
                    <a:pt x="4975" y="20452"/>
                  </a:cubicBezTo>
                  <a:cubicBezTo>
                    <a:pt x="4923" y="20555"/>
                    <a:pt x="4872" y="20683"/>
                    <a:pt x="4821" y="20786"/>
                  </a:cubicBezTo>
                  <a:lnTo>
                    <a:pt x="4821" y="20811"/>
                  </a:lnTo>
                  <a:cubicBezTo>
                    <a:pt x="4770" y="20786"/>
                    <a:pt x="4744" y="20760"/>
                    <a:pt x="4718" y="20760"/>
                  </a:cubicBezTo>
                  <a:cubicBezTo>
                    <a:pt x="3462" y="20504"/>
                    <a:pt x="3436" y="18863"/>
                    <a:pt x="3385" y="17657"/>
                  </a:cubicBezTo>
                  <a:lnTo>
                    <a:pt x="3385" y="17452"/>
                  </a:lnTo>
                  <a:cubicBezTo>
                    <a:pt x="3872" y="16991"/>
                    <a:pt x="4282" y="16426"/>
                    <a:pt x="4539" y="15811"/>
                  </a:cubicBezTo>
                  <a:cubicBezTo>
                    <a:pt x="4616" y="15657"/>
                    <a:pt x="4590" y="15478"/>
                    <a:pt x="4513" y="15349"/>
                  </a:cubicBezTo>
                  <a:cubicBezTo>
                    <a:pt x="4401" y="15215"/>
                    <a:pt x="4231" y="15139"/>
                    <a:pt x="4070" y="15139"/>
                  </a:cubicBezTo>
                  <a:cubicBezTo>
                    <a:pt x="4046" y="15139"/>
                    <a:pt x="4023" y="15141"/>
                    <a:pt x="4000" y="15144"/>
                  </a:cubicBezTo>
                  <a:cubicBezTo>
                    <a:pt x="3872" y="15144"/>
                    <a:pt x="3744" y="15170"/>
                    <a:pt x="3616" y="15196"/>
                  </a:cubicBezTo>
                  <a:cubicBezTo>
                    <a:pt x="2744" y="15478"/>
                    <a:pt x="1949" y="16144"/>
                    <a:pt x="1282" y="16785"/>
                  </a:cubicBezTo>
                  <a:cubicBezTo>
                    <a:pt x="436" y="17580"/>
                    <a:pt x="0" y="18375"/>
                    <a:pt x="0" y="19170"/>
                  </a:cubicBezTo>
                  <a:cubicBezTo>
                    <a:pt x="0" y="19350"/>
                    <a:pt x="154" y="19478"/>
                    <a:pt x="334" y="19478"/>
                  </a:cubicBezTo>
                  <a:cubicBezTo>
                    <a:pt x="390" y="19484"/>
                    <a:pt x="445" y="19487"/>
                    <a:pt x="499" y="19487"/>
                  </a:cubicBezTo>
                  <a:cubicBezTo>
                    <a:pt x="1139" y="19487"/>
                    <a:pt x="1646" y="19087"/>
                    <a:pt x="2000" y="18709"/>
                  </a:cubicBezTo>
                  <a:cubicBezTo>
                    <a:pt x="2000" y="20375"/>
                    <a:pt x="2205" y="22119"/>
                    <a:pt x="3975" y="22581"/>
                  </a:cubicBezTo>
                  <a:cubicBezTo>
                    <a:pt x="3770" y="22991"/>
                    <a:pt x="3513" y="23478"/>
                    <a:pt x="3257" y="23965"/>
                  </a:cubicBezTo>
                  <a:cubicBezTo>
                    <a:pt x="3231" y="23991"/>
                    <a:pt x="3231" y="24042"/>
                    <a:pt x="3231" y="24068"/>
                  </a:cubicBezTo>
                  <a:cubicBezTo>
                    <a:pt x="3180" y="24196"/>
                    <a:pt x="3257" y="24350"/>
                    <a:pt x="3385" y="24401"/>
                  </a:cubicBezTo>
                  <a:cubicBezTo>
                    <a:pt x="4975" y="25145"/>
                    <a:pt x="6616" y="25760"/>
                    <a:pt x="8283" y="26273"/>
                  </a:cubicBezTo>
                  <a:cubicBezTo>
                    <a:pt x="8257" y="26350"/>
                    <a:pt x="8257" y="26478"/>
                    <a:pt x="8308" y="26555"/>
                  </a:cubicBezTo>
                  <a:cubicBezTo>
                    <a:pt x="9334" y="28017"/>
                    <a:pt x="10642" y="29299"/>
                    <a:pt x="11898" y="30530"/>
                  </a:cubicBezTo>
                  <a:lnTo>
                    <a:pt x="12719" y="31299"/>
                  </a:lnTo>
                  <a:cubicBezTo>
                    <a:pt x="11129" y="33376"/>
                    <a:pt x="9513" y="35710"/>
                    <a:pt x="7719" y="38402"/>
                  </a:cubicBezTo>
                  <a:cubicBezTo>
                    <a:pt x="7667" y="38505"/>
                    <a:pt x="7642" y="38607"/>
                    <a:pt x="7693" y="38710"/>
                  </a:cubicBezTo>
                  <a:cubicBezTo>
                    <a:pt x="7770" y="38838"/>
                    <a:pt x="7898" y="38889"/>
                    <a:pt x="8026" y="38889"/>
                  </a:cubicBezTo>
                  <a:cubicBezTo>
                    <a:pt x="8744" y="39043"/>
                    <a:pt x="9488" y="39146"/>
                    <a:pt x="10231" y="39171"/>
                  </a:cubicBezTo>
                  <a:cubicBezTo>
                    <a:pt x="10821" y="39197"/>
                    <a:pt x="11385" y="39274"/>
                    <a:pt x="11975" y="39351"/>
                  </a:cubicBezTo>
                  <a:cubicBezTo>
                    <a:pt x="11988" y="39364"/>
                    <a:pt x="12001" y="39370"/>
                    <a:pt x="12010" y="39370"/>
                  </a:cubicBezTo>
                  <a:cubicBezTo>
                    <a:pt x="12020" y="39370"/>
                    <a:pt x="12026" y="39364"/>
                    <a:pt x="12026" y="39351"/>
                  </a:cubicBezTo>
                  <a:cubicBezTo>
                    <a:pt x="12155" y="39351"/>
                    <a:pt x="12257" y="39300"/>
                    <a:pt x="12308" y="39197"/>
                  </a:cubicBezTo>
                  <a:cubicBezTo>
                    <a:pt x="12360" y="39120"/>
                    <a:pt x="12385" y="39017"/>
                    <a:pt x="12360" y="38915"/>
                  </a:cubicBezTo>
                  <a:cubicBezTo>
                    <a:pt x="12642" y="38453"/>
                    <a:pt x="13001" y="37966"/>
                    <a:pt x="13385" y="37428"/>
                  </a:cubicBezTo>
                  <a:cubicBezTo>
                    <a:pt x="13437" y="37453"/>
                    <a:pt x="13488" y="37453"/>
                    <a:pt x="13565" y="37453"/>
                  </a:cubicBezTo>
                  <a:cubicBezTo>
                    <a:pt x="14054" y="37368"/>
                    <a:pt x="14542" y="37319"/>
                    <a:pt x="15031" y="37319"/>
                  </a:cubicBezTo>
                  <a:cubicBezTo>
                    <a:pt x="15132" y="37319"/>
                    <a:pt x="15233" y="37321"/>
                    <a:pt x="15334" y="37325"/>
                  </a:cubicBezTo>
                  <a:lnTo>
                    <a:pt x="16257" y="37325"/>
                  </a:lnTo>
                  <a:cubicBezTo>
                    <a:pt x="16360" y="37334"/>
                    <a:pt x="16463" y="37336"/>
                    <a:pt x="16565" y="37336"/>
                  </a:cubicBezTo>
                  <a:cubicBezTo>
                    <a:pt x="16770" y="37336"/>
                    <a:pt x="16975" y="37325"/>
                    <a:pt x="17181" y="37325"/>
                  </a:cubicBezTo>
                  <a:cubicBezTo>
                    <a:pt x="17286" y="37329"/>
                    <a:pt x="17392" y="37332"/>
                    <a:pt x="17499" y="37332"/>
                  </a:cubicBezTo>
                  <a:cubicBezTo>
                    <a:pt x="18015" y="37332"/>
                    <a:pt x="18543" y="37282"/>
                    <a:pt x="19052" y="37197"/>
                  </a:cubicBezTo>
                  <a:cubicBezTo>
                    <a:pt x="19129" y="37171"/>
                    <a:pt x="19181" y="37146"/>
                    <a:pt x="19232" y="37094"/>
                  </a:cubicBezTo>
                  <a:cubicBezTo>
                    <a:pt x="19565" y="37402"/>
                    <a:pt x="19899" y="37735"/>
                    <a:pt x="20258" y="38043"/>
                  </a:cubicBezTo>
                  <a:cubicBezTo>
                    <a:pt x="20232" y="38120"/>
                    <a:pt x="20232" y="38223"/>
                    <a:pt x="20258" y="38299"/>
                  </a:cubicBezTo>
                  <a:cubicBezTo>
                    <a:pt x="20309" y="38428"/>
                    <a:pt x="20411" y="38505"/>
                    <a:pt x="20540" y="38505"/>
                  </a:cubicBezTo>
                  <a:cubicBezTo>
                    <a:pt x="20770" y="38556"/>
                    <a:pt x="21001" y="38556"/>
                    <a:pt x="21258" y="38556"/>
                  </a:cubicBezTo>
                  <a:cubicBezTo>
                    <a:pt x="22309" y="38505"/>
                    <a:pt x="23360" y="38325"/>
                    <a:pt x="24386" y="38017"/>
                  </a:cubicBezTo>
                  <a:cubicBezTo>
                    <a:pt x="24694" y="37940"/>
                    <a:pt x="24976" y="37864"/>
                    <a:pt x="25284" y="37787"/>
                  </a:cubicBezTo>
                  <a:cubicBezTo>
                    <a:pt x="25437" y="37761"/>
                    <a:pt x="25540" y="37607"/>
                    <a:pt x="25514" y="37479"/>
                  </a:cubicBezTo>
                  <a:cubicBezTo>
                    <a:pt x="25514" y="37299"/>
                    <a:pt x="25386" y="37197"/>
                    <a:pt x="25232" y="37171"/>
                  </a:cubicBezTo>
                  <a:lnTo>
                    <a:pt x="25181" y="37146"/>
                  </a:lnTo>
                  <a:cubicBezTo>
                    <a:pt x="24130" y="36222"/>
                    <a:pt x="23130" y="35171"/>
                    <a:pt x="22181" y="34171"/>
                  </a:cubicBezTo>
                  <a:cubicBezTo>
                    <a:pt x="21078" y="32966"/>
                    <a:pt x="19873" y="31838"/>
                    <a:pt x="18617" y="30761"/>
                  </a:cubicBezTo>
                  <a:cubicBezTo>
                    <a:pt x="19770" y="29273"/>
                    <a:pt x="20745" y="27632"/>
                    <a:pt x="21540" y="25914"/>
                  </a:cubicBezTo>
                  <a:cubicBezTo>
                    <a:pt x="21565" y="25863"/>
                    <a:pt x="21565" y="25812"/>
                    <a:pt x="21565" y="25760"/>
                  </a:cubicBezTo>
                  <a:cubicBezTo>
                    <a:pt x="22104" y="25632"/>
                    <a:pt x="22617" y="25504"/>
                    <a:pt x="23104" y="25376"/>
                  </a:cubicBezTo>
                  <a:cubicBezTo>
                    <a:pt x="24489" y="24965"/>
                    <a:pt x="26053" y="24376"/>
                    <a:pt x="26925" y="23145"/>
                  </a:cubicBezTo>
                  <a:cubicBezTo>
                    <a:pt x="27002" y="23068"/>
                    <a:pt x="27002" y="22914"/>
                    <a:pt x="26925" y="22811"/>
                  </a:cubicBezTo>
                  <a:cubicBezTo>
                    <a:pt x="27002" y="22683"/>
                    <a:pt x="26976" y="22529"/>
                    <a:pt x="26873" y="22452"/>
                  </a:cubicBezTo>
                  <a:cubicBezTo>
                    <a:pt x="26720" y="22273"/>
                    <a:pt x="26566" y="22093"/>
                    <a:pt x="26412" y="21888"/>
                  </a:cubicBezTo>
                  <a:cubicBezTo>
                    <a:pt x="28104" y="21222"/>
                    <a:pt x="28438" y="19273"/>
                    <a:pt x="28489" y="17760"/>
                  </a:cubicBezTo>
                  <a:cubicBezTo>
                    <a:pt x="28899" y="18170"/>
                    <a:pt x="29412" y="18427"/>
                    <a:pt x="29950" y="18555"/>
                  </a:cubicBezTo>
                  <a:lnTo>
                    <a:pt x="30104" y="18555"/>
                  </a:lnTo>
                  <a:cubicBezTo>
                    <a:pt x="30127" y="18557"/>
                    <a:pt x="30149" y="18558"/>
                    <a:pt x="30171" y="18558"/>
                  </a:cubicBezTo>
                  <a:cubicBezTo>
                    <a:pt x="30456" y="18558"/>
                    <a:pt x="30733" y="18408"/>
                    <a:pt x="30899" y="18170"/>
                  </a:cubicBezTo>
                  <a:cubicBezTo>
                    <a:pt x="31002" y="17888"/>
                    <a:pt x="30976" y="17555"/>
                    <a:pt x="30797" y="17298"/>
                  </a:cubicBezTo>
                  <a:cubicBezTo>
                    <a:pt x="30822" y="17196"/>
                    <a:pt x="30822" y="17119"/>
                    <a:pt x="30745" y="17042"/>
                  </a:cubicBezTo>
                  <a:cubicBezTo>
                    <a:pt x="30156" y="16298"/>
                    <a:pt x="29489" y="15657"/>
                    <a:pt x="28720" y="15093"/>
                  </a:cubicBezTo>
                  <a:lnTo>
                    <a:pt x="28386" y="14862"/>
                  </a:lnTo>
                  <a:cubicBezTo>
                    <a:pt x="28130" y="14632"/>
                    <a:pt x="27899" y="14426"/>
                    <a:pt x="27668" y="14196"/>
                  </a:cubicBezTo>
                  <a:cubicBezTo>
                    <a:pt x="27335" y="13837"/>
                    <a:pt x="26976" y="13529"/>
                    <a:pt x="26591" y="13247"/>
                  </a:cubicBezTo>
                  <a:cubicBezTo>
                    <a:pt x="26463" y="13196"/>
                    <a:pt x="26335" y="13144"/>
                    <a:pt x="26181" y="13144"/>
                  </a:cubicBezTo>
                  <a:cubicBezTo>
                    <a:pt x="25899" y="13144"/>
                    <a:pt x="25643" y="13324"/>
                    <a:pt x="25540" y="13606"/>
                  </a:cubicBezTo>
                  <a:cubicBezTo>
                    <a:pt x="25130" y="14580"/>
                    <a:pt x="25617" y="15144"/>
                    <a:pt x="26309" y="15734"/>
                  </a:cubicBezTo>
                  <a:cubicBezTo>
                    <a:pt x="26284" y="15785"/>
                    <a:pt x="26258" y="15862"/>
                    <a:pt x="26284" y="15939"/>
                  </a:cubicBezTo>
                  <a:cubicBezTo>
                    <a:pt x="26489" y="17042"/>
                    <a:pt x="27002" y="19606"/>
                    <a:pt x="25386" y="20427"/>
                  </a:cubicBezTo>
                  <a:lnTo>
                    <a:pt x="25130" y="19965"/>
                  </a:lnTo>
                  <a:lnTo>
                    <a:pt x="24822" y="19375"/>
                  </a:lnTo>
                  <a:cubicBezTo>
                    <a:pt x="24765" y="19280"/>
                    <a:pt x="24666" y="19227"/>
                    <a:pt x="24555" y="19227"/>
                  </a:cubicBezTo>
                  <a:cubicBezTo>
                    <a:pt x="24517" y="19227"/>
                    <a:pt x="24477" y="19234"/>
                    <a:pt x="24437" y="19247"/>
                  </a:cubicBezTo>
                  <a:cubicBezTo>
                    <a:pt x="24410" y="19240"/>
                    <a:pt x="24382" y="19237"/>
                    <a:pt x="24355" y="19237"/>
                  </a:cubicBezTo>
                  <a:cubicBezTo>
                    <a:pt x="24282" y="19237"/>
                    <a:pt x="24212" y="19261"/>
                    <a:pt x="24155" y="19298"/>
                  </a:cubicBezTo>
                  <a:cubicBezTo>
                    <a:pt x="21873" y="21093"/>
                    <a:pt x="18873" y="21991"/>
                    <a:pt x="15257" y="21991"/>
                  </a:cubicBezTo>
                  <a:cubicBezTo>
                    <a:pt x="12437" y="21940"/>
                    <a:pt x="9616" y="21504"/>
                    <a:pt x="6898" y="20709"/>
                  </a:cubicBezTo>
                  <a:cubicBezTo>
                    <a:pt x="6949" y="20657"/>
                    <a:pt x="7001" y="20581"/>
                    <a:pt x="7001" y="20504"/>
                  </a:cubicBezTo>
                  <a:cubicBezTo>
                    <a:pt x="7206" y="18016"/>
                    <a:pt x="7308" y="15991"/>
                    <a:pt x="7334" y="14119"/>
                  </a:cubicBezTo>
                  <a:cubicBezTo>
                    <a:pt x="9379" y="13860"/>
                    <a:pt x="11445" y="13731"/>
                    <a:pt x="13533" y="13731"/>
                  </a:cubicBezTo>
                  <a:cubicBezTo>
                    <a:pt x="13723" y="13731"/>
                    <a:pt x="13913" y="13732"/>
                    <a:pt x="14103" y="13734"/>
                  </a:cubicBezTo>
                  <a:cubicBezTo>
                    <a:pt x="15847" y="13734"/>
                    <a:pt x="17642" y="13785"/>
                    <a:pt x="19360" y="13837"/>
                  </a:cubicBezTo>
                  <a:cubicBezTo>
                    <a:pt x="20283" y="13862"/>
                    <a:pt x="21232" y="13888"/>
                    <a:pt x="22155" y="13914"/>
                  </a:cubicBezTo>
                  <a:cubicBezTo>
                    <a:pt x="22130" y="13939"/>
                    <a:pt x="22130" y="13990"/>
                    <a:pt x="22155" y="14016"/>
                  </a:cubicBezTo>
                  <a:cubicBezTo>
                    <a:pt x="22463" y="15580"/>
                    <a:pt x="22463" y="17221"/>
                    <a:pt x="22463" y="18837"/>
                  </a:cubicBezTo>
                  <a:lnTo>
                    <a:pt x="22463" y="19350"/>
                  </a:lnTo>
                  <a:cubicBezTo>
                    <a:pt x="22463" y="19542"/>
                    <a:pt x="22619" y="19663"/>
                    <a:pt x="22783" y="19663"/>
                  </a:cubicBezTo>
                  <a:cubicBezTo>
                    <a:pt x="22859" y="19663"/>
                    <a:pt x="22936" y="19637"/>
                    <a:pt x="23001" y="19581"/>
                  </a:cubicBezTo>
                  <a:cubicBezTo>
                    <a:pt x="23078" y="19529"/>
                    <a:pt x="23104" y="19427"/>
                    <a:pt x="23104" y="19350"/>
                  </a:cubicBezTo>
                  <a:lnTo>
                    <a:pt x="23104" y="18914"/>
                  </a:lnTo>
                  <a:cubicBezTo>
                    <a:pt x="23104" y="17247"/>
                    <a:pt x="23104" y="15529"/>
                    <a:pt x="22796" y="13914"/>
                  </a:cubicBezTo>
                  <a:lnTo>
                    <a:pt x="23745" y="13914"/>
                  </a:lnTo>
                  <a:lnTo>
                    <a:pt x="23745" y="14401"/>
                  </a:lnTo>
                  <a:cubicBezTo>
                    <a:pt x="23745" y="14478"/>
                    <a:pt x="23796" y="14580"/>
                    <a:pt x="23873" y="14632"/>
                  </a:cubicBezTo>
                  <a:cubicBezTo>
                    <a:pt x="23873" y="14811"/>
                    <a:pt x="23873" y="14965"/>
                    <a:pt x="23848" y="15144"/>
                  </a:cubicBezTo>
                  <a:cubicBezTo>
                    <a:pt x="23771" y="16452"/>
                    <a:pt x="23694" y="17786"/>
                    <a:pt x="24078" y="18939"/>
                  </a:cubicBezTo>
                  <a:cubicBezTo>
                    <a:pt x="24130" y="19068"/>
                    <a:pt x="24258" y="19170"/>
                    <a:pt x="24412" y="19170"/>
                  </a:cubicBezTo>
                  <a:cubicBezTo>
                    <a:pt x="24514" y="19170"/>
                    <a:pt x="24617" y="19119"/>
                    <a:pt x="24668" y="19016"/>
                  </a:cubicBezTo>
                  <a:cubicBezTo>
                    <a:pt x="24719" y="18939"/>
                    <a:pt x="24745" y="18863"/>
                    <a:pt x="24719" y="18760"/>
                  </a:cubicBezTo>
                  <a:cubicBezTo>
                    <a:pt x="24335" y="17683"/>
                    <a:pt x="24412" y="16375"/>
                    <a:pt x="24489" y="15144"/>
                  </a:cubicBezTo>
                  <a:cubicBezTo>
                    <a:pt x="24540" y="14683"/>
                    <a:pt x="24566" y="14273"/>
                    <a:pt x="24566" y="13862"/>
                  </a:cubicBezTo>
                  <a:cubicBezTo>
                    <a:pt x="24668" y="13785"/>
                    <a:pt x="24719" y="13657"/>
                    <a:pt x="24694" y="13529"/>
                  </a:cubicBezTo>
                  <a:cubicBezTo>
                    <a:pt x="24694" y="13375"/>
                    <a:pt x="24540" y="13272"/>
                    <a:pt x="24386" y="13272"/>
                  </a:cubicBezTo>
                  <a:lnTo>
                    <a:pt x="24360" y="13272"/>
                  </a:lnTo>
                  <a:cubicBezTo>
                    <a:pt x="24335" y="12016"/>
                    <a:pt x="24258" y="10734"/>
                    <a:pt x="24181" y="9503"/>
                  </a:cubicBezTo>
                  <a:cubicBezTo>
                    <a:pt x="23976" y="7016"/>
                    <a:pt x="23924" y="4503"/>
                    <a:pt x="24053" y="1990"/>
                  </a:cubicBezTo>
                  <a:cubicBezTo>
                    <a:pt x="24053" y="1964"/>
                    <a:pt x="24053" y="1913"/>
                    <a:pt x="24053" y="1887"/>
                  </a:cubicBezTo>
                  <a:cubicBezTo>
                    <a:pt x="23924" y="1041"/>
                    <a:pt x="23437" y="144"/>
                    <a:pt x="22642" y="15"/>
                  </a:cubicBezTo>
                  <a:cubicBezTo>
                    <a:pt x="22587" y="5"/>
                    <a:pt x="22531" y="0"/>
                    <a:pt x="22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2704087" y="1478823"/>
              <a:ext cx="42332" cy="53659"/>
            </a:xfrm>
            <a:custGeom>
              <a:avLst/>
              <a:gdLst/>
              <a:ahLst/>
              <a:cxnLst/>
              <a:rect l="l" t="t" r="r" b="b"/>
              <a:pathLst>
                <a:path w="2489" h="3155" extrusionOk="0">
                  <a:moveTo>
                    <a:pt x="892" y="640"/>
                  </a:moveTo>
                  <a:cubicBezTo>
                    <a:pt x="1413" y="640"/>
                    <a:pt x="1872" y="1067"/>
                    <a:pt x="1847" y="1616"/>
                  </a:cubicBezTo>
                  <a:cubicBezTo>
                    <a:pt x="1847" y="1846"/>
                    <a:pt x="1745" y="2103"/>
                    <a:pt x="1591" y="2282"/>
                  </a:cubicBezTo>
                  <a:cubicBezTo>
                    <a:pt x="1430" y="2420"/>
                    <a:pt x="1207" y="2517"/>
                    <a:pt x="978" y="2517"/>
                  </a:cubicBezTo>
                  <a:cubicBezTo>
                    <a:pt x="951" y="2517"/>
                    <a:pt x="925" y="2516"/>
                    <a:pt x="898" y="2513"/>
                  </a:cubicBezTo>
                  <a:cubicBezTo>
                    <a:pt x="847" y="2154"/>
                    <a:pt x="847" y="1821"/>
                    <a:pt x="847" y="1462"/>
                  </a:cubicBezTo>
                  <a:cubicBezTo>
                    <a:pt x="873" y="1180"/>
                    <a:pt x="873" y="923"/>
                    <a:pt x="847" y="641"/>
                  </a:cubicBezTo>
                  <a:cubicBezTo>
                    <a:pt x="862" y="641"/>
                    <a:pt x="877" y="640"/>
                    <a:pt x="892" y="640"/>
                  </a:cubicBezTo>
                  <a:close/>
                  <a:moveTo>
                    <a:pt x="745" y="0"/>
                  </a:moveTo>
                  <a:cubicBezTo>
                    <a:pt x="565" y="0"/>
                    <a:pt x="411" y="26"/>
                    <a:pt x="257" y="51"/>
                  </a:cubicBezTo>
                  <a:cubicBezTo>
                    <a:pt x="103" y="77"/>
                    <a:pt x="27" y="205"/>
                    <a:pt x="27" y="334"/>
                  </a:cubicBezTo>
                  <a:cubicBezTo>
                    <a:pt x="1" y="462"/>
                    <a:pt x="78" y="590"/>
                    <a:pt x="206" y="641"/>
                  </a:cubicBezTo>
                  <a:cubicBezTo>
                    <a:pt x="232" y="949"/>
                    <a:pt x="257" y="1257"/>
                    <a:pt x="232" y="1564"/>
                  </a:cubicBezTo>
                  <a:cubicBezTo>
                    <a:pt x="232" y="1923"/>
                    <a:pt x="232" y="2282"/>
                    <a:pt x="283" y="2641"/>
                  </a:cubicBezTo>
                  <a:cubicBezTo>
                    <a:pt x="232" y="2770"/>
                    <a:pt x="283" y="2923"/>
                    <a:pt x="386" y="3026"/>
                  </a:cubicBezTo>
                  <a:cubicBezTo>
                    <a:pt x="437" y="3103"/>
                    <a:pt x="539" y="3154"/>
                    <a:pt x="642" y="3154"/>
                  </a:cubicBezTo>
                  <a:cubicBezTo>
                    <a:pt x="693" y="3154"/>
                    <a:pt x="719" y="3129"/>
                    <a:pt x="770" y="3129"/>
                  </a:cubicBezTo>
                  <a:lnTo>
                    <a:pt x="975" y="3129"/>
                  </a:lnTo>
                  <a:cubicBezTo>
                    <a:pt x="1822" y="3129"/>
                    <a:pt x="2488" y="2436"/>
                    <a:pt x="2463" y="1590"/>
                  </a:cubicBezTo>
                  <a:cubicBezTo>
                    <a:pt x="2488" y="1205"/>
                    <a:pt x="2360" y="795"/>
                    <a:pt x="2078" y="513"/>
                  </a:cubicBezTo>
                  <a:cubicBezTo>
                    <a:pt x="1719" y="180"/>
                    <a:pt x="1232" y="0"/>
                    <a:pt x="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2746402" y="1476612"/>
              <a:ext cx="15273" cy="50631"/>
            </a:xfrm>
            <a:custGeom>
              <a:avLst/>
              <a:gdLst/>
              <a:ahLst/>
              <a:cxnLst/>
              <a:rect l="l" t="t" r="r" b="b"/>
              <a:pathLst>
                <a:path w="898" h="2977" extrusionOk="0">
                  <a:moveTo>
                    <a:pt x="323" y="1"/>
                  </a:moveTo>
                  <a:cubicBezTo>
                    <a:pt x="232" y="1"/>
                    <a:pt x="140" y="40"/>
                    <a:pt x="77" y="130"/>
                  </a:cubicBezTo>
                  <a:cubicBezTo>
                    <a:pt x="26" y="181"/>
                    <a:pt x="0" y="258"/>
                    <a:pt x="0" y="335"/>
                  </a:cubicBezTo>
                  <a:cubicBezTo>
                    <a:pt x="0" y="1130"/>
                    <a:pt x="77" y="1951"/>
                    <a:pt x="257" y="2720"/>
                  </a:cubicBezTo>
                  <a:cubicBezTo>
                    <a:pt x="257" y="2874"/>
                    <a:pt x="385" y="2977"/>
                    <a:pt x="539" y="2977"/>
                  </a:cubicBezTo>
                  <a:cubicBezTo>
                    <a:pt x="641" y="2977"/>
                    <a:pt x="718" y="2925"/>
                    <a:pt x="795" y="2848"/>
                  </a:cubicBezTo>
                  <a:cubicBezTo>
                    <a:pt x="872" y="2771"/>
                    <a:pt x="898" y="2669"/>
                    <a:pt x="872" y="2566"/>
                  </a:cubicBezTo>
                  <a:cubicBezTo>
                    <a:pt x="744" y="1823"/>
                    <a:pt x="667" y="1079"/>
                    <a:pt x="641" y="335"/>
                  </a:cubicBezTo>
                  <a:cubicBezTo>
                    <a:pt x="658" y="136"/>
                    <a:pt x="491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2759923" y="1474452"/>
              <a:ext cx="47111" cy="48863"/>
            </a:xfrm>
            <a:custGeom>
              <a:avLst/>
              <a:gdLst/>
              <a:ahLst/>
              <a:cxnLst/>
              <a:rect l="l" t="t" r="r" b="b"/>
              <a:pathLst>
                <a:path w="2770" h="2873" extrusionOk="0">
                  <a:moveTo>
                    <a:pt x="1000" y="642"/>
                  </a:moveTo>
                  <a:cubicBezTo>
                    <a:pt x="1077" y="642"/>
                    <a:pt x="1154" y="693"/>
                    <a:pt x="1205" y="744"/>
                  </a:cubicBezTo>
                  <a:cubicBezTo>
                    <a:pt x="1282" y="796"/>
                    <a:pt x="1308" y="898"/>
                    <a:pt x="1308" y="1001"/>
                  </a:cubicBezTo>
                  <a:cubicBezTo>
                    <a:pt x="1282" y="1180"/>
                    <a:pt x="1077" y="1360"/>
                    <a:pt x="872" y="1514"/>
                  </a:cubicBezTo>
                  <a:cubicBezTo>
                    <a:pt x="821" y="1283"/>
                    <a:pt x="769" y="1052"/>
                    <a:pt x="692" y="847"/>
                  </a:cubicBezTo>
                  <a:cubicBezTo>
                    <a:pt x="769" y="744"/>
                    <a:pt x="872" y="667"/>
                    <a:pt x="1000" y="642"/>
                  </a:cubicBezTo>
                  <a:close/>
                  <a:moveTo>
                    <a:pt x="1051" y="1"/>
                  </a:moveTo>
                  <a:cubicBezTo>
                    <a:pt x="744" y="26"/>
                    <a:pt x="436" y="180"/>
                    <a:pt x="257" y="411"/>
                  </a:cubicBezTo>
                  <a:cubicBezTo>
                    <a:pt x="154" y="437"/>
                    <a:pt x="77" y="488"/>
                    <a:pt x="51" y="565"/>
                  </a:cubicBezTo>
                  <a:cubicBezTo>
                    <a:pt x="0" y="642"/>
                    <a:pt x="0" y="719"/>
                    <a:pt x="51" y="821"/>
                  </a:cubicBezTo>
                  <a:cubicBezTo>
                    <a:pt x="26" y="898"/>
                    <a:pt x="51" y="1001"/>
                    <a:pt x="128" y="1078"/>
                  </a:cubicBezTo>
                  <a:cubicBezTo>
                    <a:pt x="282" y="1565"/>
                    <a:pt x="333" y="2052"/>
                    <a:pt x="333" y="2539"/>
                  </a:cubicBezTo>
                  <a:cubicBezTo>
                    <a:pt x="333" y="2719"/>
                    <a:pt x="487" y="2873"/>
                    <a:pt x="667" y="2873"/>
                  </a:cubicBezTo>
                  <a:cubicBezTo>
                    <a:pt x="744" y="2873"/>
                    <a:pt x="821" y="2821"/>
                    <a:pt x="898" y="2770"/>
                  </a:cubicBezTo>
                  <a:cubicBezTo>
                    <a:pt x="949" y="2719"/>
                    <a:pt x="975" y="2642"/>
                    <a:pt x="975" y="2539"/>
                  </a:cubicBezTo>
                  <a:lnTo>
                    <a:pt x="975" y="2155"/>
                  </a:lnTo>
                  <a:lnTo>
                    <a:pt x="1000" y="2155"/>
                  </a:lnTo>
                  <a:cubicBezTo>
                    <a:pt x="1026" y="2153"/>
                    <a:pt x="1052" y="2153"/>
                    <a:pt x="1078" y="2153"/>
                  </a:cubicBezTo>
                  <a:cubicBezTo>
                    <a:pt x="1510" y="2153"/>
                    <a:pt x="1915" y="2354"/>
                    <a:pt x="2205" y="2693"/>
                  </a:cubicBezTo>
                  <a:cubicBezTo>
                    <a:pt x="2257" y="2770"/>
                    <a:pt x="2334" y="2796"/>
                    <a:pt x="2411" y="2796"/>
                  </a:cubicBezTo>
                  <a:cubicBezTo>
                    <a:pt x="2539" y="2796"/>
                    <a:pt x="2641" y="2719"/>
                    <a:pt x="2693" y="2591"/>
                  </a:cubicBezTo>
                  <a:cubicBezTo>
                    <a:pt x="2769" y="2488"/>
                    <a:pt x="2744" y="2360"/>
                    <a:pt x="2667" y="2257"/>
                  </a:cubicBezTo>
                  <a:cubicBezTo>
                    <a:pt x="2411" y="1950"/>
                    <a:pt x="2077" y="1719"/>
                    <a:pt x="1693" y="1616"/>
                  </a:cubicBezTo>
                  <a:cubicBezTo>
                    <a:pt x="2026" y="1232"/>
                    <a:pt x="2026" y="693"/>
                    <a:pt x="1693" y="334"/>
                  </a:cubicBezTo>
                  <a:cubicBezTo>
                    <a:pt x="1539" y="129"/>
                    <a:pt x="1308" y="1"/>
                    <a:pt x="1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2804397" y="1471833"/>
              <a:ext cx="35784" cy="50172"/>
            </a:xfrm>
            <a:custGeom>
              <a:avLst/>
              <a:gdLst/>
              <a:ahLst/>
              <a:cxnLst/>
              <a:rect l="l" t="t" r="r" b="b"/>
              <a:pathLst>
                <a:path w="2104" h="2950" extrusionOk="0">
                  <a:moveTo>
                    <a:pt x="1004" y="1"/>
                  </a:moveTo>
                  <a:cubicBezTo>
                    <a:pt x="776" y="1"/>
                    <a:pt x="552" y="27"/>
                    <a:pt x="334" y="78"/>
                  </a:cubicBezTo>
                  <a:cubicBezTo>
                    <a:pt x="231" y="78"/>
                    <a:pt x="154" y="155"/>
                    <a:pt x="129" y="232"/>
                  </a:cubicBezTo>
                  <a:cubicBezTo>
                    <a:pt x="26" y="309"/>
                    <a:pt x="1" y="437"/>
                    <a:pt x="26" y="565"/>
                  </a:cubicBezTo>
                  <a:cubicBezTo>
                    <a:pt x="78" y="847"/>
                    <a:pt x="129" y="1104"/>
                    <a:pt x="180" y="1334"/>
                  </a:cubicBezTo>
                  <a:cubicBezTo>
                    <a:pt x="154" y="1437"/>
                    <a:pt x="180" y="1514"/>
                    <a:pt x="231" y="1591"/>
                  </a:cubicBezTo>
                  <a:cubicBezTo>
                    <a:pt x="283" y="1924"/>
                    <a:pt x="308" y="2283"/>
                    <a:pt x="334" y="2616"/>
                  </a:cubicBezTo>
                  <a:cubicBezTo>
                    <a:pt x="334" y="2796"/>
                    <a:pt x="462" y="2950"/>
                    <a:pt x="642" y="2950"/>
                  </a:cubicBezTo>
                  <a:cubicBezTo>
                    <a:pt x="770" y="2950"/>
                    <a:pt x="898" y="2873"/>
                    <a:pt x="949" y="2770"/>
                  </a:cubicBezTo>
                  <a:cubicBezTo>
                    <a:pt x="1180" y="2719"/>
                    <a:pt x="1437" y="2719"/>
                    <a:pt x="1693" y="2719"/>
                  </a:cubicBezTo>
                  <a:cubicBezTo>
                    <a:pt x="2103" y="2719"/>
                    <a:pt x="2103" y="2078"/>
                    <a:pt x="1693" y="2078"/>
                  </a:cubicBezTo>
                  <a:lnTo>
                    <a:pt x="1693" y="2052"/>
                  </a:lnTo>
                  <a:cubicBezTo>
                    <a:pt x="1437" y="2052"/>
                    <a:pt x="1180" y="2052"/>
                    <a:pt x="924" y="2104"/>
                  </a:cubicBezTo>
                  <a:cubicBezTo>
                    <a:pt x="924" y="1950"/>
                    <a:pt x="898" y="1822"/>
                    <a:pt x="872" y="1642"/>
                  </a:cubicBezTo>
                  <a:cubicBezTo>
                    <a:pt x="1129" y="1591"/>
                    <a:pt x="1360" y="1539"/>
                    <a:pt x="1616" y="1488"/>
                  </a:cubicBezTo>
                  <a:cubicBezTo>
                    <a:pt x="1770" y="1463"/>
                    <a:pt x="1847" y="1309"/>
                    <a:pt x="1847" y="1155"/>
                  </a:cubicBezTo>
                  <a:cubicBezTo>
                    <a:pt x="1821" y="1001"/>
                    <a:pt x="1693" y="873"/>
                    <a:pt x="1514" y="873"/>
                  </a:cubicBezTo>
                  <a:lnTo>
                    <a:pt x="1437" y="873"/>
                  </a:lnTo>
                  <a:cubicBezTo>
                    <a:pt x="1206" y="924"/>
                    <a:pt x="1001" y="975"/>
                    <a:pt x="770" y="1027"/>
                  </a:cubicBezTo>
                  <a:lnTo>
                    <a:pt x="693" y="668"/>
                  </a:lnTo>
                  <a:cubicBezTo>
                    <a:pt x="801" y="648"/>
                    <a:pt x="908" y="640"/>
                    <a:pt x="1015" y="640"/>
                  </a:cubicBezTo>
                  <a:cubicBezTo>
                    <a:pt x="1187" y="640"/>
                    <a:pt x="1355" y="662"/>
                    <a:pt x="1514" y="693"/>
                  </a:cubicBezTo>
                  <a:lnTo>
                    <a:pt x="1590" y="693"/>
                  </a:lnTo>
                  <a:cubicBezTo>
                    <a:pt x="1770" y="693"/>
                    <a:pt x="1898" y="565"/>
                    <a:pt x="1924" y="386"/>
                  </a:cubicBezTo>
                  <a:cubicBezTo>
                    <a:pt x="1924" y="232"/>
                    <a:pt x="1847" y="104"/>
                    <a:pt x="1693" y="78"/>
                  </a:cubicBezTo>
                  <a:cubicBezTo>
                    <a:pt x="1462" y="27"/>
                    <a:pt x="1231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2837987" y="1470047"/>
              <a:ext cx="43182" cy="46737"/>
            </a:xfrm>
            <a:custGeom>
              <a:avLst/>
              <a:gdLst/>
              <a:ahLst/>
              <a:cxnLst/>
              <a:rect l="l" t="t" r="r" b="b"/>
              <a:pathLst>
                <a:path w="2539" h="2748" extrusionOk="0">
                  <a:moveTo>
                    <a:pt x="1133" y="1"/>
                  </a:moveTo>
                  <a:cubicBezTo>
                    <a:pt x="776" y="1"/>
                    <a:pt x="449" y="177"/>
                    <a:pt x="257" y="465"/>
                  </a:cubicBezTo>
                  <a:cubicBezTo>
                    <a:pt x="26" y="875"/>
                    <a:pt x="0" y="1388"/>
                    <a:pt x="231" y="1824"/>
                  </a:cubicBezTo>
                  <a:cubicBezTo>
                    <a:pt x="385" y="2234"/>
                    <a:pt x="692" y="2542"/>
                    <a:pt x="1103" y="2696"/>
                  </a:cubicBezTo>
                  <a:cubicBezTo>
                    <a:pt x="1205" y="2747"/>
                    <a:pt x="1308" y="2747"/>
                    <a:pt x="1436" y="2747"/>
                  </a:cubicBezTo>
                  <a:cubicBezTo>
                    <a:pt x="1821" y="2721"/>
                    <a:pt x="2180" y="2542"/>
                    <a:pt x="2436" y="2209"/>
                  </a:cubicBezTo>
                  <a:cubicBezTo>
                    <a:pt x="2513" y="2132"/>
                    <a:pt x="2539" y="1978"/>
                    <a:pt x="2487" y="1875"/>
                  </a:cubicBezTo>
                  <a:cubicBezTo>
                    <a:pt x="2436" y="1747"/>
                    <a:pt x="2308" y="1670"/>
                    <a:pt x="2180" y="1670"/>
                  </a:cubicBezTo>
                  <a:cubicBezTo>
                    <a:pt x="2077" y="1670"/>
                    <a:pt x="2000" y="1721"/>
                    <a:pt x="1949" y="1773"/>
                  </a:cubicBezTo>
                  <a:cubicBezTo>
                    <a:pt x="1821" y="1978"/>
                    <a:pt x="1564" y="2106"/>
                    <a:pt x="1308" y="2106"/>
                  </a:cubicBezTo>
                  <a:cubicBezTo>
                    <a:pt x="1077" y="2003"/>
                    <a:pt x="898" y="1850"/>
                    <a:pt x="821" y="1619"/>
                  </a:cubicBezTo>
                  <a:cubicBezTo>
                    <a:pt x="667" y="1388"/>
                    <a:pt x="641" y="1106"/>
                    <a:pt x="769" y="850"/>
                  </a:cubicBezTo>
                  <a:cubicBezTo>
                    <a:pt x="838" y="735"/>
                    <a:pt x="989" y="640"/>
                    <a:pt x="1149" y="640"/>
                  </a:cubicBezTo>
                  <a:cubicBezTo>
                    <a:pt x="1168" y="640"/>
                    <a:pt x="1187" y="642"/>
                    <a:pt x="1205" y="644"/>
                  </a:cubicBezTo>
                  <a:lnTo>
                    <a:pt x="1231" y="644"/>
                  </a:lnTo>
                  <a:cubicBezTo>
                    <a:pt x="1410" y="644"/>
                    <a:pt x="1564" y="491"/>
                    <a:pt x="1564" y="311"/>
                  </a:cubicBezTo>
                  <a:cubicBezTo>
                    <a:pt x="1564" y="157"/>
                    <a:pt x="1410" y="3"/>
                    <a:pt x="1231" y="3"/>
                  </a:cubicBezTo>
                  <a:lnTo>
                    <a:pt x="1205" y="3"/>
                  </a:lnTo>
                  <a:cubicBezTo>
                    <a:pt x="1181" y="2"/>
                    <a:pt x="1157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2865454" y="1471629"/>
              <a:ext cx="39270" cy="44271"/>
            </a:xfrm>
            <a:custGeom>
              <a:avLst/>
              <a:gdLst/>
              <a:ahLst/>
              <a:cxnLst/>
              <a:rect l="l" t="t" r="r" b="b"/>
              <a:pathLst>
                <a:path w="2309" h="2603" extrusionOk="0">
                  <a:moveTo>
                    <a:pt x="1414" y="0"/>
                  </a:moveTo>
                  <a:cubicBezTo>
                    <a:pt x="1366" y="0"/>
                    <a:pt x="1321" y="13"/>
                    <a:pt x="1283" y="39"/>
                  </a:cubicBezTo>
                  <a:cubicBezTo>
                    <a:pt x="1001" y="39"/>
                    <a:pt x="719" y="90"/>
                    <a:pt x="436" y="116"/>
                  </a:cubicBezTo>
                  <a:lnTo>
                    <a:pt x="257" y="167"/>
                  </a:lnTo>
                  <a:cubicBezTo>
                    <a:pt x="103" y="167"/>
                    <a:pt x="1" y="295"/>
                    <a:pt x="26" y="449"/>
                  </a:cubicBezTo>
                  <a:cubicBezTo>
                    <a:pt x="26" y="654"/>
                    <a:pt x="206" y="782"/>
                    <a:pt x="411" y="782"/>
                  </a:cubicBezTo>
                  <a:lnTo>
                    <a:pt x="590" y="731"/>
                  </a:lnTo>
                  <a:cubicBezTo>
                    <a:pt x="770" y="705"/>
                    <a:pt x="975" y="680"/>
                    <a:pt x="1154" y="680"/>
                  </a:cubicBezTo>
                  <a:cubicBezTo>
                    <a:pt x="1206" y="1218"/>
                    <a:pt x="1206" y="1782"/>
                    <a:pt x="1206" y="2295"/>
                  </a:cubicBezTo>
                  <a:cubicBezTo>
                    <a:pt x="1206" y="2475"/>
                    <a:pt x="1360" y="2603"/>
                    <a:pt x="1539" y="2603"/>
                  </a:cubicBezTo>
                  <a:cubicBezTo>
                    <a:pt x="1616" y="2603"/>
                    <a:pt x="1693" y="2577"/>
                    <a:pt x="1770" y="2526"/>
                  </a:cubicBezTo>
                  <a:cubicBezTo>
                    <a:pt x="1821" y="2475"/>
                    <a:pt x="1847" y="2372"/>
                    <a:pt x="1847" y="2295"/>
                  </a:cubicBezTo>
                  <a:cubicBezTo>
                    <a:pt x="1847" y="1782"/>
                    <a:pt x="1847" y="1218"/>
                    <a:pt x="1796" y="680"/>
                  </a:cubicBezTo>
                  <a:lnTo>
                    <a:pt x="1796" y="680"/>
                  </a:lnTo>
                  <a:lnTo>
                    <a:pt x="1924" y="705"/>
                  </a:lnTo>
                  <a:lnTo>
                    <a:pt x="2001" y="705"/>
                  </a:lnTo>
                  <a:cubicBezTo>
                    <a:pt x="2180" y="705"/>
                    <a:pt x="2308" y="551"/>
                    <a:pt x="2308" y="372"/>
                  </a:cubicBezTo>
                  <a:cubicBezTo>
                    <a:pt x="2308" y="244"/>
                    <a:pt x="2231" y="116"/>
                    <a:pt x="2078" y="90"/>
                  </a:cubicBezTo>
                  <a:cubicBezTo>
                    <a:pt x="1898" y="39"/>
                    <a:pt x="1719" y="39"/>
                    <a:pt x="1565" y="39"/>
                  </a:cubicBezTo>
                  <a:cubicBezTo>
                    <a:pt x="1513" y="13"/>
                    <a:pt x="1462" y="0"/>
                    <a:pt x="1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2904265" y="1470098"/>
              <a:ext cx="42757" cy="45818"/>
            </a:xfrm>
            <a:custGeom>
              <a:avLst/>
              <a:gdLst/>
              <a:ahLst/>
              <a:cxnLst/>
              <a:rect l="l" t="t" r="r" b="b"/>
              <a:pathLst>
                <a:path w="2514" h="2694" extrusionOk="0">
                  <a:moveTo>
                    <a:pt x="1129" y="693"/>
                  </a:moveTo>
                  <a:cubicBezTo>
                    <a:pt x="1180" y="744"/>
                    <a:pt x="1257" y="795"/>
                    <a:pt x="1334" y="795"/>
                  </a:cubicBezTo>
                  <a:cubicBezTo>
                    <a:pt x="1616" y="795"/>
                    <a:pt x="1847" y="1077"/>
                    <a:pt x="1821" y="1359"/>
                  </a:cubicBezTo>
                  <a:cubicBezTo>
                    <a:pt x="1821" y="1667"/>
                    <a:pt x="1642" y="1924"/>
                    <a:pt x="1360" y="2052"/>
                  </a:cubicBezTo>
                  <a:lnTo>
                    <a:pt x="1257" y="2052"/>
                  </a:lnTo>
                  <a:cubicBezTo>
                    <a:pt x="950" y="2026"/>
                    <a:pt x="719" y="1795"/>
                    <a:pt x="667" y="1488"/>
                  </a:cubicBezTo>
                  <a:cubicBezTo>
                    <a:pt x="642" y="1154"/>
                    <a:pt x="821" y="821"/>
                    <a:pt x="1129" y="693"/>
                  </a:cubicBezTo>
                  <a:close/>
                  <a:moveTo>
                    <a:pt x="1309" y="0"/>
                  </a:moveTo>
                  <a:cubicBezTo>
                    <a:pt x="565" y="52"/>
                    <a:pt x="1" y="693"/>
                    <a:pt x="78" y="1436"/>
                  </a:cubicBezTo>
                  <a:cubicBezTo>
                    <a:pt x="27" y="2114"/>
                    <a:pt x="567" y="2694"/>
                    <a:pt x="1239" y="2694"/>
                  </a:cubicBezTo>
                  <a:cubicBezTo>
                    <a:pt x="1254" y="2694"/>
                    <a:pt x="1268" y="2693"/>
                    <a:pt x="1283" y="2693"/>
                  </a:cubicBezTo>
                  <a:lnTo>
                    <a:pt x="1334" y="2693"/>
                  </a:lnTo>
                  <a:cubicBezTo>
                    <a:pt x="1950" y="2642"/>
                    <a:pt x="2411" y="2154"/>
                    <a:pt x="2437" y="1565"/>
                  </a:cubicBezTo>
                  <a:cubicBezTo>
                    <a:pt x="2514" y="975"/>
                    <a:pt x="2180" y="385"/>
                    <a:pt x="1616" y="206"/>
                  </a:cubicBezTo>
                  <a:cubicBezTo>
                    <a:pt x="1565" y="77"/>
                    <a:pt x="1437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2946580" y="1470966"/>
              <a:ext cx="37519" cy="42417"/>
            </a:xfrm>
            <a:custGeom>
              <a:avLst/>
              <a:gdLst/>
              <a:ahLst/>
              <a:cxnLst/>
              <a:rect l="l" t="t" r="r" b="b"/>
              <a:pathLst>
                <a:path w="2206" h="2494" extrusionOk="0">
                  <a:moveTo>
                    <a:pt x="821" y="642"/>
                  </a:moveTo>
                  <a:cubicBezTo>
                    <a:pt x="821" y="667"/>
                    <a:pt x="795" y="719"/>
                    <a:pt x="718" y="821"/>
                  </a:cubicBezTo>
                  <a:cubicBezTo>
                    <a:pt x="718" y="796"/>
                    <a:pt x="692" y="744"/>
                    <a:pt x="692" y="719"/>
                  </a:cubicBezTo>
                  <a:cubicBezTo>
                    <a:pt x="718" y="693"/>
                    <a:pt x="769" y="667"/>
                    <a:pt x="821" y="642"/>
                  </a:cubicBezTo>
                  <a:close/>
                  <a:moveTo>
                    <a:pt x="872" y="1"/>
                  </a:moveTo>
                  <a:cubicBezTo>
                    <a:pt x="590" y="26"/>
                    <a:pt x="333" y="155"/>
                    <a:pt x="128" y="360"/>
                  </a:cubicBezTo>
                  <a:cubicBezTo>
                    <a:pt x="51" y="437"/>
                    <a:pt x="0" y="513"/>
                    <a:pt x="26" y="616"/>
                  </a:cubicBezTo>
                  <a:cubicBezTo>
                    <a:pt x="26" y="667"/>
                    <a:pt x="26" y="719"/>
                    <a:pt x="26" y="744"/>
                  </a:cubicBezTo>
                  <a:cubicBezTo>
                    <a:pt x="154" y="1231"/>
                    <a:pt x="205" y="1693"/>
                    <a:pt x="180" y="2180"/>
                  </a:cubicBezTo>
                  <a:cubicBezTo>
                    <a:pt x="180" y="2373"/>
                    <a:pt x="335" y="2494"/>
                    <a:pt x="499" y="2494"/>
                  </a:cubicBezTo>
                  <a:cubicBezTo>
                    <a:pt x="575" y="2494"/>
                    <a:pt x="653" y="2468"/>
                    <a:pt x="718" y="2411"/>
                  </a:cubicBezTo>
                  <a:cubicBezTo>
                    <a:pt x="769" y="2360"/>
                    <a:pt x="821" y="2283"/>
                    <a:pt x="821" y="2180"/>
                  </a:cubicBezTo>
                  <a:lnTo>
                    <a:pt x="821" y="1616"/>
                  </a:lnTo>
                  <a:cubicBezTo>
                    <a:pt x="1128" y="1770"/>
                    <a:pt x="1410" y="2026"/>
                    <a:pt x="1590" y="2334"/>
                  </a:cubicBezTo>
                  <a:cubicBezTo>
                    <a:pt x="1641" y="2437"/>
                    <a:pt x="1744" y="2488"/>
                    <a:pt x="1846" y="2488"/>
                  </a:cubicBezTo>
                  <a:cubicBezTo>
                    <a:pt x="1975" y="2488"/>
                    <a:pt x="2077" y="2437"/>
                    <a:pt x="2154" y="2334"/>
                  </a:cubicBezTo>
                  <a:cubicBezTo>
                    <a:pt x="2205" y="2232"/>
                    <a:pt x="2205" y="2103"/>
                    <a:pt x="2154" y="2026"/>
                  </a:cubicBezTo>
                  <a:cubicBezTo>
                    <a:pt x="1923" y="1667"/>
                    <a:pt x="1616" y="1360"/>
                    <a:pt x="1257" y="1129"/>
                  </a:cubicBezTo>
                  <a:cubicBezTo>
                    <a:pt x="1487" y="898"/>
                    <a:pt x="1513" y="513"/>
                    <a:pt x="1333" y="257"/>
                  </a:cubicBezTo>
                  <a:cubicBezTo>
                    <a:pt x="1231" y="103"/>
                    <a:pt x="1051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33"/>
          <p:cNvGrpSpPr/>
          <p:nvPr/>
        </p:nvGrpSpPr>
        <p:grpSpPr>
          <a:xfrm rot="12658002">
            <a:off x="6889128" y="1246974"/>
            <a:ext cx="243640" cy="419736"/>
            <a:chOff x="6151609" y="1333970"/>
            <a:chExt cx="201284" cy="346766"/>
          </a:xfrm>
        </p:grpSpPr>
        <p:sp>
          <p:nvSpPr>
            <p:cNvPr id="251" name="Google Shape;251;p33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33"/>
          <p:cNvGrpSpPr/>
          <p:nvPr/>
        </p:nvGrpSpPr>
        <p:grpSpPr>
          <a:xfrm>
            <a:off x="2451222" y="3162224"/>
            <a:ext cx="243634" cy="419725"/>
            <a:chOff x="6151609" y="1333970"/>
            <a:chExt cx="201284" cy="346766"/>
          </a:xfrm>
        </p:grpSpPr>
        <p:sp>
          <p:nvSpPr>
            <p:cNvPr id="255" name="Google Shape;255;p33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1C45C19-000F-421D-9EB3-0CE820103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661" y="354284"/>
            <a:ext cx="1573633" cy="1109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811DB52-598E-4F7B-BF64-9B21478B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591" y="1275347"/>
            <a:ext cx="7790817" cy="3260558"/>
          </a:xfrm>
        </p:spPr>
        <p:txBody>
          <a:bodyPr/>
          <a:lstStyle/>
          <a:p>
            <a:pPr marL="482600" indent="-342900">
              <a:buAutoNum type="arabicPeriod"/>
            </a:pPr>
            <a:r>
              <a:rPr lang="ru-RU" sz="1600" dirty="0"/>
              <a:t>Основная активность пользователей выражается в ПОДПИСКАХ и ПРОСМОТРАХ.  За период с апреля по август максимальное количество подписок и первых просмотров было в апреле. С мая количество подписок и первых просмотров постоянно снижалось.</a:t>
            </a:r>
          </a:p>
          <a:p>
            <a:pPr marL="482600" indent="-342900">
              <a:buAutoNum type="arabicPeriod"/>
            </a:pPr>
            <a:r>
              <a:rPr lang="ru-RU" sz="1600" dirty="0"/>
              <a:t>Количество просмотров с апреля до июля растут, затем идет на уменьшение. </a:t>
            </a:r>
          </a:p>
          <a:p>
            <a:pPr marL="482600" indent="-342900">
              <a:buAutoNum type="arabicPeriod"/>
            </a:pPr>
            <a:r>
              <a:rPr lang="ru-RU" sz="1600" dirty="0"/>
              <a:t>Средняя интенсивность просмотра плавно росла и составила на конец исследуемого периода 4 просмотра на 1 пользователя.</a:t>
            </a:r>
          </a:p>
          <a:p>
            <a:pPr marL="482600" indent="-342900">
              <a:buAutoNum type="arabicPeriod"/>
            </a:pPr>
            <a:r>
              <a:rPr lang="ru-RU" sz="1600" dirty="0"/>
              <a:t>При анализе динамики метрик, МАРТ и СЕНТЯБРЬ не учитывали, в связи с отсутствием данных за полный месяц (разные веса значений).</a:t>
            </a:r>
          </a:p>
          <a:p>
            <a:pPr marL="482600" indent="-342900">
              <a:buAutoNum type="arabicPeriod"/>
            </a:pPr>
            <a:r>
              <a:rPr lang="ru-RU" sz="1600" dirty="0"/>
              <a:t>Выявлена когорта «спящих» пользователей.</a:t>
            </a:r>
          </a:p>
          <a:p>
            <a:pPr marL="482600" indent="-342900">
              <a:buAutoNum type="arabicPeriod"/>
            </a:pPr>
            <a:r>
              <a:rPr lang="ru-RU" sz="1600" dirty="0"/>
              <a:t>Наибольшее количество просмотров приходится на промежуток времени с 17:00-22:00, в выходные незначительно больше, чем в будни.</a:t>
            </a:r>
          </a:p>
          <a:p>
            <a:pPr marL="482600" indent="-342900">
              <a:buAutoNum type="arabicPeriod"/>
            </a:pPr>
            <a:endParaRPr lang="ru-RU" sz="16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D47E45-F193-4505-AA01-3C487006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882" y="401799"/>
            <a:ext cx="3632700" cy="703800"/>
          </a:xfrm>
        </p:spPr>
        <p:txBody>
          <a:bodyPr/>
          <a:lstStyle/>
          <a:p>
            <a:pPr algn="ctr"/>
            <a:r>
              <a:rPr lang="en-US" sz="4000" dirty="0">
                <a:latin typeface="Pinyon Script" panose="020B0604020202020204" charset="0"/>
              </a:rPr>
              <a:t>K</a:t>
            </a:r>
            <a:r>
              <a:rPr lang="ru-RU" dirty="0"/>
              <a:t>раткие выводы</a:t>
            </a:r>
          </a:p>
        </p:txBody>
      </p:sp>
    </p:spTree>
    <p:extLst>
      <p:ext uri="{BB962C8B-B14F-4D97-AF65-F5344CB8AC3E}">
        <p14:creationId xmlns:p14="http://schemas.microsoft.com/office/powerpoint/2010/main" val="36997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1"/>
          <p:cNvSpPr txBox="1">
            <a:spLocks noGrp="1"/>
          </p:cNvSpPr>
          <p:nvPr>
            <p:ph type="title"/>
          </p:nvPr>
        </p:nvSpPr>
        <p:spPr>
          <a:xfrm>
            <a:off x="3389700" y="1005300"/>
            <a:ext cx="50343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latin typeface="Oranienbaum" panose="020B0604020202020204" charset="0"/>
                <a:ea typeface="Pinyon Script"/>
                <a:cs typeface="Pinyon Script"/>
                <a:sym typeface="Pinyon Script"/>
              </a:rPr>
              <a:t>Часть 2: </a:t>
            </a:r>
            <a:r>
              <a:rPr lang="en-US" sz="8000" dirty="0">
                <a:latin typeface="Pinyon Script" panose="020B0604020202020204" charset="0"/>
                <a:ea typeface="Pinyon Script"/>
                <a:cs typeface="Pinyon Script"/>
                <a:sym typeface="Pinyon Script"/>
              </a:rPr>
              <a:t>U</a:t>
            </a:r>
            <a:r>
              <a:rPr lang="en-US" sz="8000" dirty="0">
                <a:latin typeface="Oranienbaum" panose="020B0604020202020204" charset="0"/>
                <a:ea typeface="Pinyon Script"/>
                <a:cs typeface="Pinyon Script"/>
                <a:sym typeface="Pinyon Script"/>
              </a:rPr>
              <a:t>nit</a:t>
            </a:r>
            <a:r>
              <a:rPr lang="ru-RU" sz="8000" dirty="0">
                <a:latin typeface="Oranienbaum" panose="020B0604020202020204" charset="0"/>
                <a:ea typeface="Pinyon Script"/>
                <a:cs typeface="Pinyon Script"/>
                <a:sym typeface="Pinyon Script"/>
              </a:rPr>
              <a:t>-экономика</a:t>
            </a:r>
            <a:endParaRPr sz="8000" dirty="0">
              <a:latin typeface="Oranienbaum" panose="020B0604020202020204" charset="0"/>
              <a:sym typeface="Oranienbaum"/>
            </a:endParaRPr>
          </a:p>
        </p:txBody>
      </p:sp>
      <p:grpSp>
        <p:nvGrpSpPr>
          <p:cNvPr id="683" name="Google Shape;683;p51"/>
          <p:cNvGrpSpPr/>
          <p:nvPr/>
        </p:nvGrpSpPr>
        <p:grpSpPr>
          <a:xfrm>
            <a:off x="924516" y="1380873"/>
            <a:ext cx="2306346" cy="2617349"/>
            <a:chOff x="5548219" y="3714207"/>
            <a:chExt cx="658674" cy="747494"/>
          </a:xfrm>
        </p:grpSpPr>
        <p:sp>
          <p:nvSpPr>
            <p:cNvPr id="684" name="Google Shape;684;p51"/>
            <p:cNvSpPr/>
            <p:nvPr/>
          </p:nvSpPr>
          <p:spPr>
            <a:xfrm>
              <a:off x="5548219" y="3714207"/>
              <a:ext cx="658674" cy="747494"/>
            </a:xfrm>
            <a:custGeom>
              <a:avLst/>
              <a:gdLst/>
              <a:ahLst/>
              <a:cxnLst/>
              <a:rect l="l" t="t" r="r" b="b"/>
              <a:pathLst>
                <a:path w="36916" h="41894" extrusionOk="0">
                  <a:moveTo>
                    <a:pt x="34208" y="11305"/>
                  </a:moveTo>
                  <a:lnTo>
                    <a:pt x="34208" y="11305"/>
                  </a:lnTo>
                  <a:cubicBezTo>
                    <a:pt x="35695" y="19587"/>
                    <a:pt x="34028" y="28177"/>
                    <a:pt x="36080" y="36357"/>
                  </a:cubicBezTo>
                  <a:cubicBezTo>
                    <a:pt x="36030" y="36307"/>
                    <a:pt x="35964" y="36285"/>
                    <a:pt x="35897" y="36285"/>
                  </a:cubicBezTo>
                  <a:cubicBezTo>
                    <a:pt x="35791" y="36285"/>
                    <a:pt x="35681" y="36340"/>
                    <a:pt x="35618" y="36434"/>
                  </a:cubicBezTo>
                  <a:cubicBezTo>
                    <a:pt x="34977" y="37152"/>
                    <a:pt x="33772" y="37357"/>
                    <a:pt x="32874" y="37511"/>
                  </a:cubicBezTo>
                  <a:cubicBezTo>
                    <a:pt x="31259" y="37768"/>
                    <a:pt x="29643" y="37870"/>
                    <a:pt x="28002" y="37870"/>
                  </a:cubicBezTo>
                  <a:cubicBezTo>
                    <a:pt x="27494" y="37880"/>
                    <a:pt x="26985" y="37885"/>
                    <a:pt x="26477" y="37885"/>
                  </a:cubicBezTo>
                  <a:cubicBezTo>
                    <a:pt x="23191" y="37885"/>
                    <a:pt x="19907" y="37685"/>
                    <a:pt x="16643" y="37486"/>
                  </a:cubicBezTo>
                  <a:cubicBezTo>
                    <a:pt x="13591" y="37280"/>
                    <a:pt x="10565" y="37127"/>
                    <a:pt x="7514" y="36973"/>
                  </a:cubicBezTo>
                  <a:cubicBezTo>
                    <a:pt x="6232" y="36896"/>
                    <a:pt x="4745" y="36896"/>
                    <a:pt x="3591" y="36229"/>
                  </a:cubicBezTo>
                  <a:cubicBezTo>
                    <a:pt x="2488" y="35588"/>
                    <a:pt x="2232" y="34152"/>
                    <a:pt x="2052" y="33024"/>
                  </a:cubicBezTo>
                  <a:cubicBezTo>
                    <a:pt x="1488" y="29665"/>
                    <a:pt x="1693" y="26177"/>
                    <a:pt x="1693" y="22792"/>
                  </a:cubicBezTo>
                  <a:cubicBezTo>
                    <a:pt x="1693" y="19049"/>
                    <a:pt x="1616" y="15305"/>
                    <a:pt x="1129" y="11612"/>
                  </a:cubicBezTo>
                  <a:cubicBezTo>
                    <a:pt x="1129" y="11587"/>
                    <a:pt x="1129" y="11561"/>
                    <a:pt x="1129" y="11535"/>
                  </a:cubicBezTo>
                  <a:cubicBezTo>
                    <a:pt x="7569" y="11838"/>
                    <a:pt x="14062" y="12309"/>
                    <a:pt x="20536" y="12309"/>
                  </a:cubicBezTo>
                  <a:cubicBezTo>
                    <a:pt x="25043" y="12309"/>
                    <a:pt x="29540" y="12081"/>
                    <a:pt x="34003" y="11407"/>
                  </a:cubicBezTo>
                  <a:cubicBezTo>
                    <a:pt x="34079" y="11381"/>
                    <a:pt x="34156" y="11356"/>
                    <a:pt x="34208" y="11305"/>
                  </a:cubicBezTo>
                  <a:close/>
                  <a:moveTo>
                    <a:pt x="22910" y="1"/>
                  </a:moveTo>
                  <a:cubicBezTo>
                    <a:pt x="22743" y="1"/>
                    <a:pt x="22574" y="101"/>
                    <a:pt x="22515" y="278"/>
                  </a:cubicBezTo>
                  <a:cubicBezTo>
                    <a:pt x="22412" y="663"/>
                    <a:pt x="22156" y="1022"/>
                    <a:pt x="22156" y="1407"/>
                  </a:cubicBezTo>
                  <a:cubicBezTo>
                    <a:pt x="22181" y="1612"/>
                    <a:pt x="22233" y="1791"/>
                    <a:pt x="22387" y="1919"/>
                  </a:cubicBezTo>
                  <a:cubicBezTo>
                    <a:pt x="22361" y="1945"/>
                    <a:pt x="22361" y="1945"/>
                    <a:pt x="22335" y="1971"/>
                  </a:cubicBezTo>
                  <a:cubicBezTo>
                    <a:pt x="21669" y="3304"/>
                    <a:pt x="21028" y="4663"/>
                    <a:pt x="20412" y="6022"/>
                  </a:cubicBezTo>
                  <a:cubicBezTo>
                    <a:pt x="18258" y="5971"/>
                    <a:pt x="16079" y="5894"/>
                    <a:pt x="13925" y="5791"/>
                  </a:cubicBezTo>
                  <a:cubicBezTo>
                    <a:pt x="13155" y="4535"/>
                    <a:pt x="12412" y="3278"/>
                    <a:pt x="11694" y="1996"/>
                  </a:cubicBezTo>
                  <a:cubicBezTo>
                    <a:pt x="11617" y="1894"/>
                    <a:pt x="11514" y="1843"/>
                    <a:pt x="11386" y="1817"/>
                  </a:cubicBezTo>
                  <a:cubicBezTo>
                    <a:pt x="11412" y="1637"/>
                    <a:pt x="11386" y="1458"/>
                    <a:pt x="11360" y="1304"/>
                  </a:cubicBezTo>
                  <a:cubicBezTo>
                    <a:pt x="11360" y="1227"/>
                    <a:pt x="11335" y="1125"/>
                    <a:pt x="11309" y="971"/>
                  </a:cubicBezTo>
                  <a:cubicBezTo>
                    <a:pt x="11714" y="804"/>
                    <a:pt x="11543" y="216"/>
                    <a:pt x="11147" y="216"/>
                  </a:cubicBezTo>
                  <a:cubicBezTo>
                    <a:pt x="11117" y="216"/>
                    <a:pt x="11085" y="220"/>
                    <a:pt x="11053" y="227"/>
                  </a:cubicBezTo>
                  <a:lnTo>
                    <a:pt x="10950" y="227"/>
                  </a:lnTo>
                  <a:cubicBezTo>
                    <a:pt x="10899" y="201"/>
                    <a:pt x="10847" y="176"/>
                    <a:pt x="10796" y="176"/>
                  </a:cubicBezTo>
                  <a:lnTo>
                    <a:pt x="10642" y="176"/>
                  </a:lnTo>
                  <a:cubicBezTo>
                    <a:pt x="10617" y="201"/>
                    <a:pt x="10591" y="201"/>
                    <a:pt x="10540" y="227"/>
                  </a:cubicBezTo>
                  <a:cubicBezTo>
                    <a:pt x="10492" y="220"/>
                    <a:pt x="10444" y="217"/>
                    <a:pt x="10395" y="217"/>
                  </a:cubicBezTo>
                  <a:cubicBezTo>
                    <a:pt x="10264" y="217"/>
                    <a:pt x="10133" y="241"/>
                    <a:pt x="10001" y="278"/>
                  </a:cubicBezTo>
                  <a:cubicBezTo>
                    <a:pt x="9514" y="483"/>
                    <a:pt x="9642" y="1150"/>
                    <a:pt x="9745" y="1560"/>
                  </a:cubicBezTo>
                  <a:cubicBezTo>
                    <a:pt x="9770" y="1843"/>
                    <a:pt x="9976" y="2073"/>
                    <a:pt x="10232" y="2099"/>
                  </a:cubicBezTo>
                  <a:cubicBezTo>
                    <a:pt x="10463" y="2150"/>
                    <a:pt x="10668" y="2150"/>
                    <a:pt x="10873" y="2176"/>
                  </a:cubicBezTo>
                  <a:lnTo>
                    <a:pt x="10950" y="2176"/>
                  </a:lnTo>
                  <a:cubicBezTo>
                    <a:pt x="10950" y="2227"/>
                    <a:pt x="10976" y="2304"/>
                    <a:pt x="11001" y="2355"/>
                  </a:cubicBezTo>
                  <a:cubicBezTo>
                    <a:pt x="11642" y="3484"/>
                    <a:pt x="12309" y="4612"/>
                    <a:pt x="13001" y="5715"/>
                  </a:cubicBezTo>
                  <a:cubicBezTo>
                    <a:pt x="10694" y="5612"/>
                    <a:pt x="8411" y="5509"/>
                    <a:pt x="6129" y="5484"/>
                  </a:cubicBezTo>
                  <a:cubicBezTo>
                    <a:pt x="6111" y="5481"/>
                    <a:pt x="6093" y="5480"/>
                    <a:pt x="6075" y="5480"/>
                  </a:cubicBezTo>
                  <a:cubicBezTo>
                    <a:pt x="5919" y="5480"/>
                    <a:pt x="5791" y="5579"/>
                    <a:pt x="5745" y="5740"/>
                  </a:cubicBezTo>
                  <a:cubicBezTo>
                    <a:pt x="5719" y="5740"/>
                    <a:pt x="5693" y="5766"/>
                    <a:pt x="5668" y="5791"/>
                  </a:cubicBezTo>
                  <a:cubicBezTo>
                    <a:pt x="4027" y="7356"/>
                    <a:pt x="2129" y="8638"/>
                    <a:pt x="539" y="10202"/>
                  </a:cubicBezTo>
                  <a:cubicBezTo>
                    <a:pt x="385" y="10330"/>
                    <a:pt x="360" y="10535"/>
                    <a:pt x="488" y="10689"/>
                  </a:cubicBezTo>
                  <a:cubicBezTo>
                    <a:pt x="1" y="10715"/>
                    <a:pt x="1" y="11433"/>
                    <a:pt x="488" y="11484"/>
                  </a:cubicBezTo>
                  <a:cubicBezTo>
                    <a:pt x="411" y="11561"/>
                    <a:pt x="385" y="11664"/>
                    <a:pt x="411" y="11766"/>
                  </a:cubicBezTo>
                  <a:cubicBezTo>
                    <a:pt x="1232" y="18177"/>
                    <a:pt x="565" y="24587"/>
                    <a:pt x="1052" y="30998"/>
                  </a:cubicBezTo>
                  <a:cubicBezTo>
                    <a:pt x="1232" y="33460"/>
                    <a:pt x="1462" y="36485"/>
                    <a:pt x="4206" y="37332"/>
                  </a:cubicBezTo>
                  <a:cubicBezTo>
                    <a:pt x="5052" y="37562"/>
                    <a:pt x="5924" y="37691"/>
                    <a:pt x="6822" y="37716"/>
                  </a:cubicBezTo>
                  <a:cubicBezTo>
                    <a:pt x="6770" y="38075"/>
                    <a:pt x="6693" y="38409"/>
                    <a:pt x="6642" y="38742"/>
                  </a:cubicBezTo>
                  <a:cubicBezTo>
                    <a:pt x="6642" y="38768"/>
                    <a:pt x="6616" y="38793"/>
                    <a:pt x="6616" y="38793"/>
                  </a:cubicBezTo>
                  <a:cubicBezTo>
                    <a:pt x="6540" y="39152"/>
                    <a:pt x="6463" y="39511"/>
                    <a:pt x="6411" y="39870"/>
                  </a:cubicBezTo>
                  <a:cubicBezTo>
                    <a:pt x="6283" y="40383"/>
                    <a:pt x="6155" y="40896"/>
                    <a:pt x="5975" y="41383"/>
                  </a:cubicBezTo>
                  <a:cubicBezTo>
                    <a:pt x="5877" y="41694"/>
                    <a:pt x="6103" y="41880"/>
                    <a:pt x="6339" y="41880"/>
                  </a:cubicBezTo>
                  <a:cubicBezTo>
                    <a:pt x="6473" y="41880"/>
                    <a:pt x="6610" y="41821"/>
                    <a:pt x="6693" y="41691"/>
                  </a:cubicBezTo>
                  <a:cubicBezTo>
                    <a:pt x="6745" y="41640"/>
                    <a:pt x="6796" y="41563"/>
                    <a:pt x="6847" y="41486"/>
                  </a:cubicBezTo>
                  <a:cubicBezTo>
                    <a:pt x="7001" y="41486"/>
                    <a:pt x="7129" y="41383"/>
                    <a:pt x="7155" y="41204"/>
                  </a:cubicBezTo>
                  <a:lnTo>
                    <a:pt x="7283" y="40716"/>
                  </a:lnTo>
                  <a:lnTo>
                    <a:pt x="7309" y="40691"/>
                  </a:lnTo>
                  <a:cubicBezTo>
                    <a:pt x="7309" y="40665"/>
                    <a:pt x="7334" y="40640"/>
                    <a:pt x="7334" y="40614"/>
                  </a:cubicBezTo>
                  <a:lnTo>
                    <a:pt x="7334" y="40588"/>
                  </a:lnTo>
                  <a:cubicBezTo>
                    <a:pt x="7591" y="40050"/>
                    <a:pt x="7745" y="39460"/>
                    <a:pt x="7796" y="38845"/>
                  </a:cubicBezTo>
                  <a:cubicBezTo>
                    <a:pt x="7873" y="38511"/>
                    <a:pt x="7924" y="38178"/>
                    <a:pt x="8001" y="37844"/>
                  </a:cubicBezTo>
                  <a:cubicBezTo>
                    <a:pt x="8001" y="37819"/>
                    <a:pt x="8001" y="37793"/>
                    <a:pt x="8001" y="37793"/>
                  </a:cubicBezTo>
                  <a:lnTo>
                    <a:pt x="8668" y="37819"/>
                  </a:lnTo>
                  <a:cubicBezTo>
                    <a:pt x="10053" y="37870"/>
                    <a:pt x="11412" y="37921"/>
                    <a:pt x="12796" y="37998"/>
                  </a:cubicBezTo>
                  <a:cubicBezTo>
                    <a:pt x="16361" y="38229"/>
                    <a:pt x="19899" y="38486"/>
                    <a:pt x="23464" y="38614"/>
                  </a:cubicBezTo>
                  <a:cubicBezTo>
                    <a:pt x="24432" y="38662"/>
                    <a:pt x="25400" y="38685"/>
                    <a:pt x="26368" y="38685"/>
                  </a:cubicBezTo>
                  <a:cubicBezTo>
                    <a:pt x="27964" y="38685"/>
                    <a:pt x="29560" y="38623"/>
                    <a:pt x="31156" y="38511"/>
                  </a:cubicBezTo>
                  <a:lnTo>
                    <a:pt x="31156" y="38511"/>
                  </a:lnTo>
                  <a:cubicBezTo>
                    <a:pt x="31105" y="38588"/>
                    <a:pt x="31079" y="38691"/>
                    <a:pt x="31105" y="38793"/>
                  </a:cubicBezTo>
                  <a:cubicBezTo>
                    <a:pt x="31310" y="39742"/>
                    <a:pt x="31643" y="40640"/>
                    <a:pt x="32105" y="41486"/>
                  </a:cubicBezTo>
                  <a:cubicBezTo>
                    <a:pt x="32131" y="41588"/>
                    <a:pt x="32208" y="41640"/>
                    <a:pt x="32285" y="41665"/>
                  </a:cubicBezTo>
                  <a:lnTo>
                    <a:pt x="32285" y="41691"/>
                  </a:lnTo>
                  <a:cubicBezTo>
                    <a:pt x="32365" y="41832"/>
                    <a:pt x="32493" y="41894"/>
                    <a:pt x="32620" y="41894"/>
                  </a:cubicBezTo>
                  <a:cubicBezTo>
                    <a:pt x="32817" y="41894"/>
                    <a:pt x="33013" y="41745"/>
                    <a:pt x="33028" y="41511"/>
                  </a:cubicBezTo>
                  <a:cubicBezTo>
                    <a:pt x="33028" y="41486"/>
                    <a:pt x="33028" y="41460"/>
                    <a:pt x="33028" y="41434"/>
                  </a:cubicBezTo>
                  <a:cubicBezTo>
                    <a:pt x="33182" y="41358"/>
                    <a:pt x="33285" y="41178"/>
                    <a:pt x="33233" y="40999"/>
                  </a:cubicBezTo>
                  <a:cubicBezTo>
                    <a:pt x="33028" y="40332"/>
                    <a:pt x="32772" y="39716"/>
                    <a:pt x="32413" y="39101"/>
                  </a:cubicBezTo>
                  <a:cubicBezTo>
                    <a:pt x="32361" y="39024"/>
                    <a:pt x="32285" y="38973"/>
                    <a:pt x="32182" y="38921"/>
                  </a:cubicBezTo>
                  <a:cubicBezTo>
                    <a:pt x="32156" y="38896"/>
                    <a:pt x="32131" y="38768"/>
                    <a:pt x="32105" y="38691"/>
                  </a:cubicBezTo>
                  <a:cubicBezTo>
                    <a:pt x="32105" y="38588"/>
                    <a:pt x="32054" y="38511"/>
                    <a:pt x="31977" y="38434"/>
                  </a:cubicBezTo>
                  <a:cubicBezTo>
                    <a:pt x="33387" y="38306"/>
                    <a:pt x="35233" y="38075"/>
                    <a:pt x="36182" y="36998"/>
                  </a:cubicBezTo>
                  <a:cubicBezTo>
                    <a:pt x="36259" y="36921"/>
                    <a:pt x="36285" y="36844"/>
                    <a:pt x="36285" y="36742"/>
                  </a:cubicBezTo>
                  <a:cubicBezTo>
                    <a:pt x="36348" y="36774"/>
                    <a:pt x="36413" y="36788"/>
                    <a:pt x="36475" y="36788"/>
                  </a:cubicBezTo>
                  <a:cubicBezTo>
                    <a:pt x="36713" y="36788"/>
                    <a:pt x="36915" y="36576"/>
                    <a:pt x="36874" y="36332"/>
                  </a:cubicBezTo>
                  <a:cubicBezTo>
                    <a:pt x="34721" y="27947"/>
                    <a:pt x="36515" y="19100"/>
                    <a:pt x="34874" y="10612"/>
                  </a:cubicBezTo>
                  <a:cubicBezTo>
                    <a:pt x="34841" y="10412"/>
                    <a:pt x="34701" y="10328"/>
                    <a:pt x="34550" y="10328"/>
                  </a:cubicBezTo>
                  <a:cubicBezTo>
                    <a:pt x="34352" y="10328"/>
                    <a:pt x="34134" y="10471"/>
                    <a:pt x="34105" y="10689"/>
                  </a:cubicBezTo>
                  <a:cubicBezTo>
                    <a:pt x="34003" y="10638"/>
                    <a:pt x="33900" y="10612"/>
                    <a:pt x="33797" y="10612"/>
                  </a:cubicBezTo>
                  <a:cubicBezTo>
                    <a:pt x="29418" y="11287"/>
                    <a:pt x="25004" y="11516"/>
                    <a:pt x="20583" y="11516"/>
                  </a:cubicBezTo>
                  <a:cubicBezTo>
                    <a:pt x="14080" y="11516"/>
                    <a:pt x="7560" y="11020"/>
                    <a:pt x="1103" y="10715"/>
                  </a:cubicBezTo>
                  <a:cubicBezTo>
                    <a:pt x="2693" y="9202"/>
                    <a:pt x="4539" y="7920"/>
                    <a:pt x="6155" y="6381"/>
                  </a:cubicBezTo>
                  <a:cubicBezTo>
                    <a:pt x="6206" y="6356"/>
                    <a:pt x="6232" y="6330"/>
                    <a:pt x="6232" y="6279"/>
                  </a:cubicBezTo>
                  <a:cubicBezTo>
                    <a:pt x="8642" y="6330"/>
                    <a:pt x="11053" y="6433"/>
                    <a:pt x="13437" y="6535"/>
                  </a:cubicBezTo>
                  <a:cubicBezTo>
                    <a:pt x="13899" y="7304"/>
                    <a:pt x="14360" y="8048"/>
                    <a:pt x="14848" y="8817"/>
                  </a:cubicBezTo>
                  <a:cubicBezTo>
                    <a:pt x="14925" y="8949"/>
                    <a:pt x="15042" y="9003"/>
                    <a:pt x="15161" y="9003"/>
                  </a:cubicBezTo>
                  <a:cubicBezTo>
                    <a:pt x="15436" y="9003"/>
                    <a:pt x="15719" y="8711"/>
                    <a:pt x="15540" y="8407"/>
                  </a:cubicBezTo>
                  <a:lnTo>
                    <a:pt x="14412" y="6586"/>
                  </a:lnTo>
                  <a:lnTo>
                    <a:pt x="14412" y="6586"/>
                  </a:lnTo>
                  <a:cubicBezTo>
                    <a:pt x="16284" y="6663"/>
                    <a:pt x="18181" y="6740"/>
                    <a:pt x="20053" y="6792"/>
                  </a:cubicBezTo>
                  <a:cubicBezTo>
                    <a:pt x="19822" y="7304"/>
                    <a:pt x="19592" y="7843"/>
                    <a:pt x="19386" y="8381"/>
                  </a:cubicBezTo>
                  <a:cubicBezTo>
                    <a:pt x="19262" y="8662"/>
                    <a:pt x="19498" y="8858"/>
                    <a:pt x="19748" y="8858"/>
                  </a:cubicBezTo>
                  <a:cubicBezTo>
                    <a:pt x="19909" y="8858"/>
                    <a:pt x="20075" y="8777"/>
                    <a:pt x="20156" y="8586"/>
                  </a:cubicBezTo>
                  <a:cubicBezTo>
                    <a:pt x="20386" y="7997"/>
                    <a:pt x="20643" y="7407"/>
                    <a:pt x="20899" y="6817"/>
                  </a:cubicBezTo>
                  <a:cubicBezTo>
                    <a:pt x="21441" y="6822"/>
                    <a:pt x="21983" y="6826"/>
                    <a:pt x="22524" y="6826"/>
                  </a:cubicBezTo>
                  <a:cubicBezTo>
                    <a:pt x="24598" y="6826"/>
                    <a:pt x="26672" y="6780"/>
                    <a:pt x="28746" y="6638"/>
                  </a:cubicBezTo>
                  <a:cubicBezTo>
                    <a:pt x="28951" y="6612"/>
                    <a:pt x="29105" y="6458"/>
                    <a:pt x="29130" y="6253"/>
                  </a:cubicBezTo>
                  <a:cubicBezTo>
                    <a:pt x="31156" y="6945"/>
                    <a:pt x="32592" y="8484"/>
                    <a:pt x="33900" y="10099"/>
                  </a:cubicBezTo>
                  <a:cubicBezTo>
                    <a:pt x="33982" y="10201"/>
                    <a:pt x="34078" y="10242"/>
                    <a:pt x="34172" y="10242"/>
                  </a:cubicBezTo>
                  <a:cubicBezTo>
                    <a:pt x="34457" y="10242"/>
                    <a:pt x="34715" y="9851"/>
                    <a:pt x="34464" y="9561"/>
                  </a:cubicBezTo>
                  <a:cubicBezTo>
                    <a:pt x="33054" y="7792"/>
                    <a:pt x="31490" y="6202"/>
                    <a:pt x="29284" y="5484"/>
                  </a:cubicBezTo>
                  <a:cubicBezTo>
                    <a:pt x="29248" y="5472"/>
                    <a:pt x="29210" y="5466"/>
                    <a:pt x="29174" y="5466"/>
                  </a:cubicBezTo>
                  <a:cubicBezTo>
                    <a:pt x="28979" y="5466"/>
                    <a:pt x="28797" y="5627"/>
                    <a:pt x="28797" y="5843"/>
                  </a:cubicBezTo>
                  <a:cubicBezTo>
                    <a:pt x="26894" y="5979"/>
                    <a:pt x="25005" y="6041"/>
                    <a:pt x="23109" y="6041"/>
                  </a:cubicBezTo>
                  <a:cubicBezTo>
                    <a:pt x="22502" y="6041"/>
                    <a:pt x="21894" y="6035"/>
                    <a:pt x="21284" y="6022"/>
                  </a:cubicBezTo>
                  <a:cubicBezTo>
                    <a:pt x="21822" y="4791"/>
                    <a:pt x="22412" y="3586"/>
                    <a:pt x="23028" y="2381"/>
                  </a:cubicBezTo>
                  <a:cubicBezTo>
                    <a:pt x="23028" y="2381"/>
                    <a:pt x="23028" y="2355"/>
                    <a:pt x="23028" y="2330"/>
                  </a:cubicBezTo>
                  <a:lnTo>
                    <a:pt x="23053" y="2330"/>
                  </a:lnTo>
                  <a:lnTo>
                    <a:pt x="23156" y="2381"/>
                  </a:lnTo>
                  <a:cubicBezTo>
                    <a:pt x="23195" y="2390"/>
                    <a:pt x="23233" y="2394"/>
                    <a:pt x="23270" y="2394"/>
                  </a:cubicBezTo>
                  <a:cubicBezTo>
                    <a:pt x="23452" y="2394"/>
                    <a:pt x="23605" y="2291"/>
                    <a:pt x="23669" y="2099"/>
                  </a:cubicBezTo>
                  <a:cubicBezTo>
                    <a:pt x="23797" y="1689"/>
                    <a:pt x="24207" y="330"/>
                    <a:pt x="23412" y="176"/>
                  </a:cubicBezTo>
                  <a:lnTo>
                    <a:pt x="23233" y="176"/>
                  </a:lnTo>
                  <a:cubicBezTo>
                    <a:pt x="23156" y="56"/>
                    <a:pt x="23034" y="1"/>
                    <a:pt x="2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5613648" y="3964412"/>
              <a:ext cx="416819" cy="361328"/>
            </a:xfrm>
            <a:custGeom>
              <a:avLst/>
              <a:gdLst/>
              <a:ahLst/>
              <a:cxnLst/>
              <a:rect l="l" t="t" r="r" b="b"/>
              <a:pathLst>
                <a:path w="23361" h="20251" extrusionOk="0">
                  <a:moveTo>
                    <a:pt x="10458" y="0"/>
                  </a:moveTo>
                  <a:cubicBezTo>
                    <a:pt x="10127" y="0"/>
                    <a:pt x="9795" y="8"/>
                    <a:pt x="9463" y="25"/>
                  </a:cubicBezTo>
                  <a:cubicBezTo>
                    <a:pt x="8719" y="51"/>
                    <a:pt x="7950" y="128"/>
                    <a:pt x="7206" y="179"/>
                  </a:cubicBezTo>
                  <a:cubicBezTo>
                    <a:pt x="6818" y="166"/>
                    <a:pt x="6431" y="160"/>
                    <a:pt x="6043" y="160"/>
                  </a:cubicBezTo>
                  <a:cubicBezTo>
                    <a:pt x="4149" y="160"/>
                    <a:pt x="2258" y="313"/>
                    <a:pt x="385" y="589"/>
                  </a:cubicBezTo>
                  <a:cubicBezTo>
                    <a:pt x="1" y="666"/>
                    <a:pt x="26" y="1154"/>
                    <a:pt x="308" y="1307"/>
                  </a:cubicBezTo>
                  <a:cubicBezTo>
                    <a:pt x="385" y="1666"/>
                    <a:pt x="437" y="2025"/>
                    <a:pt x="488" y="2384"/>
                  </a:cubicBezTo>
                  <a:cubicBezTo>
                    <a:pt x="488" y="2538"/>
                    <a:pt x="513" y="2666"/>
                    <a:pt x="539" y="2795"/>
                  </a:cubicBezTo>
                  <a:cubicBezTo>
                    <a:pt x="1283" y="8231"/>
                    <a:pt x="539" y="13847"/>
                    <a:pt x="1821" y="19231"/>
                  </a:cubicBezTo>
                  <a:cubicBezTo>
                    <a:pt x="1847" y="19283"/>
                    <a:pt x="1873" y="19360"/>
                    <a:pt x="1924" y="19385"/>
                  </a:cubicBezTo>
                  <a:lnTo>
                    <a:pt x="1949" y="19411"/>
                  </a:lnTo>
                  <a:cubicBezTo>
                    <a:pt x="2026" y="19488"/>
                    <a:pt x="2129" y="19514"/>
                    <a:pt x="2206" y="19514"/>
                  </a:cubicBezTo>
                  <a:cubicBezTo>
                    <a:pt x="2887" y="19502"/>
                    <a:pt x="3568" y="19497"/>
                    <a:pt x="4250" y="19497"/>
                  </a:cubicBezTo>
                  <a:cubicBezTo>
                    <a:pt x="9825" y="19497"/>
                    <a:pt x="15401" y="19838"/>
                    <a:pt x="20976" y="19975"/>
                  </a:cubicBezTo>
                  <a:cubicBezTo>
                    <a:pt x="21232" y="20160"/>
                    <a:pt x="21535" y="20250"/>
                    <a:pt x="21838" y="20250"/>
                  </a:cubicBezTo>
                  <a:cubicBezTo>
                    <a:pt x="22081" y="20250"/>
                    <a:pt x="22323" y="20192"/>
                    <a:pt x="22540" y="20078"/>
                  </a:cubicBezTo>
                  <a:cubicBezTo>
                    <a:pt x="23258" y="19693"/>
                    <a:pt x="23361" y="18924"/>
                    <a:pt x="23053" y="18206"/>
                  </a:cubicBezTo>
                  <a:cubicBezTo>
                    <a:pt x="22284" y="16283"/>
                    <a:pt x="22412" y="13924"/>
                    <a:pt x="22361" y="11872"/>
                  </a:cubicBezTo>
                  <a:cubicBezTo>
                    <a:pt x="22309" y="10257"/>
                    <a:pt x="22309" y="8667"/>
                    <a:pt x="22361" y="7051"/>
                  </a:cubicBezTo>
                  <a:cubicBezTo>
                    <a:pt x="22412" y="5436"/>
                    <a:pt x="22335" y="2974"/>
                    <a:pt x="21361" y="1538"/>
                  </a:cubicBezTo>
                  <a:cubicBezTo>
                    <a:pt x="21386" y="1333"/>
                    <a:pt x="21258" y="1128"/>
                    <a:pt x="21053" y="1102"/>
                  </a:cubicBezTo>
                  <a:cubicBezTo>
                    <a:pt x="20586" y="594"/>
                    <a:pt x="19941" y="296"/>
                    <a:pt x="19094" y="296"/>
                  </a:cubicBezTo>
                  <a:cubicBezTo>
                    <a:pt x="18872" y="296"/>
                    <a:pt x="18636" y="316"/>
                    <a:pt x="18386" y="359"/>
                  </a:cubicBezTo>
                  <a:cubicBezTo>
                    <a:pt x="17848" y="307"/>
                    <a:pt x="17309" y="307"/>
                    <a:pt x="16796" y="307"/>
                  </a:cubicBezTo>
                  <a:cubicBezTo>
                    <a:pt x="14667" y="307"/>
                    <a:pt x="12577" y="0"/>
                    <a:pt x="10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6023597" y="3987679"/>
              <a:ext cx="108911" cy="103326"/>
            </a:xfrm>
            <a:custGeom>
              <a:avLst/>
              <a:gdLst/>
              <a:ahLst/>
              <a:cxnLst/>
              <a:rect l="l" t="t" r="r" b="b"/>
              <a:pathLst>
                <a:path w="6104" h="5791" extrusionOk="0">
                  <a:moveTo>
                    <a:pt x="3276" y="793"/>
                  </a:moveTo>
                  <a:cubicBezTo>
                    <a:pt x="3463" y="793"/>
                    <a:pt x="3648" y="835"/>
                    <a:pt x="3821" y="927"/>
                  </a:cubicBezTo>
                  <a:cubicBezTo>
                    <a:pt x="3744" y="1132"/>
                    <a:pt x="3847" y="1362"/>
                    <a:pt x="4026" y="1465"/>
                  </a:cubicBezTo>
                  <a:cubicBezTo>
                    <a:pt x="3205" y="2234"/>
                    <a:pt x="2462" y="3106"/>
                    <a:pt x="1795" y="4029"/>
                  </a:cubicBezTo>
                  <a:cubicBezTo>
                    <a:pt x="1718" y="4106"/>
                    <a:pt x="1693" y="4234"/>
                    <a:pt x="1744" y="4337"/>
                  </a:cubicBezTo>
                  <a:cubicBezTo>
                    <a:pt x="1308" y="3670"/>
                    <a:pt x="1231" y="2850"/>
                    <a:pt x="1513" y="2106"/>
                  </a:cubicBezTo>
                  <a:cubicBezTo>
                    <a:pt x="1837" y="1378"/>
                    <a:pt x="2576" y="793"/>
                    <a:pt x="3276" y="793"/>
                  </a:cubicBezTo>
                  <a:close/>
                  <a:moveTo>
                    <a:pt x="4718" y="1927"/>
                  </a:moveTo>
                  <a:cubicBezTo>
                    <a:pt x="5719" y="3003"/>
                    <a:pt x="4401" y="4982"/>
                    <a:pt x="2859" y="4982"/>
                  </a:cubicBezTo>
                  <a:cubicBezTo>
                    <a:pt x="2821" y="4982"/>
                    <a:pt x="2782" y="4981"/>
                    <a:pt x="2744" y="4978"/>
                  </a:cubicBezTo>
                  <a:cubicBezTo>
                    <a:pt x="2411" y="4952"/>
                    <a:pt x="2103" y="4799"/>
                    <a:pt x="1872" y="4542"/>
                  </a:cubicBezTo>
                  <a:lnTo>
                    <a:pt x="1872" y="4542"/>
                  </a:lnTo>
                  <a:cubicBezTo>
                    <a:pt x="1945" y="4605"/>
                    <a:pt x="2035" y="4633"/>
                    <a:pt x="2124" y="4633"/>
                  </a:cubicBezTo>
                  <a:cubicBezTo>
                    <a:pt x="2255" y="4633"/>
                    <a:pt x="2386" y="4572"/>
                    <a:pt x="2462" y="4465"/>
                  </a:cubicBezTo>
                  <a:cubicBezTo>
                    <a:pt x="3129" y="3542"/>
                    <a:pt x="3898" y="2696"/>
                    <a:pt x="4718" y="1927"/>
                  </a:cubicBezTo>
                  <a:close/>
                  <a:moveTo>
                    <a:pt x="3314" y="1"/>
                  </a:moveTo>
                  <a:cubicBezTo>
                    <a:pt x="2492" y="1"/>
                    <a:pt x="1637" y="499"/>
                    <a:pt x="1052" y="1286"/>
                  </a:cubicBezTo>
                  <a:cubicBezTo>
                    <a:pt x="0" y="2722"/>
                    <a:pt x="564" y="4978"/>
                    <a:pt x="2231" y="5645"/>
                  </a:cubicBezTo>
                  <a:cubicBezTo>
                    <a:pt x="2470" y="5745"/>
                    <a:pt x="2714" y="5790"/>
                    <a:pt x="2956" y="5790"/>
                  </a:cubicBezTo>
                  <a:cubicBezTo>
                    <a:pt x="4012" y="5790"/>
                    <a:pt x="5043" y="4931"/>
                    <a:pt x="5565" y="4055"/>
                  </a:cubicBezTo>
                  <a:cubicBezTo>
                    <a:pt x="6103" y="3209"/>
                    <a:pt x="6000" y="2080"/>
                    <a:pt x="5257" y="1362"/>
                  </a:cubicBezTo>
                  <a:cubicBezTo>
                    <a:pt x="5483" y="1091"/>
                    <a:pt x="5270" y="699"/>
                    <a:pt x="4952" y="699"/>
                  </a:cubicBezTo>
                  <a:cubicBezTo>
                    <a:pt x="4910" y="699"/>
                    <a:pt x="4866" y="706"/>
                    <a:pt x="4821" y="721"/>
                  </a:cubicBezTo>
                  <a:cubicBezTo>
                    <a:pt x="4391" y="220"/>
                    <a:pt x="3860" y="1"/>
                    <a:pt x="3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6040975" y="4128546"/>
              <a:ext cx="104789" cy="89676"/>
            </a:xfrm>
            <a:custGeom>
              <a:avLst/>
              <a:gdLst/>
              <a:ahLst/>
              <a:cxnLst/>
              <a:rect l="l" t="t" r="r" b="b"/>
              <a:pathLst>
                <a:path w="5873" h="5026" extrusionOk="0">
                  <a:moveTo>
                    <a:pt x="2669" y="784"/>
                  </a:moveTo>
                  <a:cubicBezTo>
                    <a:pt x="2943" y="784"/>
                    <a:pt x="3220" y="864"/>
                    <a:pt x="3462" y="1032"/>
                  </a:cubicBezTo>
                  <a:lnTo>
                    <a:pt x="3462" y="1083"/>
                  </a:lnTo>
                  <a:cubicBezTo>
                    <a:pt x="2642" y="1801"/>
                    <a:pt x="1898" y="2596"/>
                    <a:pt x="1231" y="3468"/>
                  </a:cubicBezTo>
                  <a:cubicBezTo>
                    <a:pt x="898" y="2878"/>
                    <a:pt x="1078" y="2058"/>
                    <a:pt x="1488" y="1468"/>
                  </a:cubicBezTo>
                  <a:lnTo>
                    <a:pt x="1462" y="1468"/>
                  </a:lnTo>
                  <a:cubicBezTo>
                    <a:pt x="1723" y="1028"/>
                    <a:pt x="2192" y="784"/>
                    <a:pt x="2669" y="784"/>
                  </a:cubicBezTo>
                  <a:close/>
                  <a:moveTo>
                    <a:pt x="4232" y="1570"/>
                  </a:moveTo>
                  <a:cubicBezTo>
                    <a:pt x="4847" y="1981"/>
                    <a:pt x="4924" y="2673"/>
                    <a:pt x="4411" y="3391"/>
                  </a:cubicBezTo>
                  <a:cubicBezTo>
                    <a:pt x="4019" y="3919"/>
                    <a:pt x="3412" y="4210"/>
                    <a:pt x="2793" y="4210"/>
                  </a:cubicBezTo>
                  <a:cubicBezTo>
                    <a:pt x="2481" y="4210"/>
                    <a:pt x="2165" y="4136"/>
                    <a:pt x="1872" y="3981"/>
                  </a:cubicBezTo>
                  <a:cubicBezTo>
                    <a:pt x="2514" y="3083"/>
                    <a:pt x="3283" y="2288"/>
                    <a:pt x="4155" y="1570"/>
                  </a:cubicBezTo>
                  <a:close/>
                  <a:moveTo>
                    <a:pt x="2728" y="1"/>
                  </a:moveTo>
                  <a:cubicBezTo>
                    <a:pt x="2048" y="1"/>
                    <a:pt x="1376" y="306"/>
                    <a:pt x="949" y="904"/>
                  </a:cubicBezTo>
                  <a:cubicBezTo>
                    <a:pt x="1" y="2006"/>
                    <a:pt x="26" y="3596"/>
                    <a:pt x="1180" y="4494"/>
                  </a:cubicBezTo>
                  <a:cubicBezTo>
                    <a:pt x="1643" y="4862"/>
                    <a:pt x="2172" y="5025"/>
                    <a:pt x="2702" y="5025"/>
                  </a:cubicBezTo>
                  <a:cubicBezTo>
                    <a:pt x="3610" y="5025"/>
                    <a:pt x="4520" y="4546"/>
                    <a:pt x="5103" y="3801"/>
                  </a:cubicBezTo>
                  <a:cubicBezTo>
                    <a:pt x="5873" y="2904"/>
                    <a:pt x="5668" y="1545"/>
                    <a:pt x="4668" y="929"/>
                  </a:cubicBezTo>
                  <a:cubicBezTo>
                    <a:pt x="4616" y="724"/>
                    <a:pt x="4437" y="596"/>
                    <a:pt x="4257" y="596"/>
                  </a:cubicBezTo>
                  <a:cubicBezTo>
                    <a:pt x="3824" y="197"/>
                    <a:pt x="3273" y="1"/>
                    <a:pt x="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51"/>
          <p:cNvGrpSpPr/>
          <p:nvPr/>
        </p:nvGrpSpPr>
        <p:grpSpPr>
          <a:xfrm rot="-2103570">
            <a:off x="2945328" y="1412771"/>
            <a:ext cx="243639" cy="419734"/>
            <a:chOff x="6151609" y="1333970"/>
            <a:chExt cx="201284" cy="346766"/>
          </a:xfrm>
        </p:grpSpPr>
        <p:sp>
          <p:nvSpPr>
            <p:cNvPr id="689" name="Google Shape;689;p51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5D436-0179-4D50-B703-1923327B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03237"/>
            <a:ext cx="7704000" cy="698700"/>
          </a:xfrm>
        </p:spPr>
        <p:txBody>
          <a:bodyPr/>
          <a:lstStyle/>
          <a:p>
            <a:r>
              <a:rPr lang="en-US" sz="4000" dirty="0">
                <a:latin typeface="Pinyon Script" panose="020B0604020202020204" charset="0"/>
              </a:rPr>
              <a:t>K</a:t>
            </a:r>
            <a:r>
              <a:rPr lang="ru-RU" dirty="0"/>
              <a:t>алькулятор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7540C50-09B5-44BE-A3BC-457573FE2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55337"/>
              </p:ext>
            </p:extLst>
          </p:nvPr>
        </p:nvGraphicFramePr>
        <p:xfrm>
          <a:off x="804221" y="1105909"/>
          <a:ext cx="7268969" cy="3485004"/>
        </p:xfrm>
        <a:graphic>
          <a:graphicData uri="http://schemas.openxmlformats.org/drawingml/2006/table">
            <a:tbl>
              <a:tblPr/>
              <a:tblGrid>
                <a:gridCol w="3237801">
                  <a:extLst>
                    <a:ext uri="{9D8B030D-6E8A-4147-A177-3AD203B41FA5}">
                      <a16:colId xmlns:a16="http://schemas.microsoft.com/office/drawing/2014/main" val="3473680891"/>
                    </a:ext>
                  </a:extLst>
                </a:gridCol>
                <a:gridCol w="1865487">
                  <a:extLst>
                    <a:ext uri="{9D8B030D-6E8A-4147-A177-3AD203B41FA5}">
                      <a16:colId xmlns:a16="http://schemas.microsoft.com/office/drawing/2014/main" val="1737432453"/>
                    </a:ext>
                  </a:extLst>
                </a:gridCol>
                <a:gridCol w="2165681">
                  <a:extLst>
                    <a:ext uri="{9D8B030D-6E8A-4147-A177-3AD203B41FA5}">
                      <a16:colId xmlns:a16="http://schemas.microsoft.com/office/drawing/2014/main" val="927738863"/>
                    </a:ext>
                  </a:extLst>
                </a:gridCol>
              </a:tblGrid>
              <a:tr h="28941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 AS-IS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 TO-BE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1963"/>
                  </a:ext>
                </a:extLst>
              </a:tr>
              <a:tr h="289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Retention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79,99%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3C8E8"/>
                          </a:highlight>
                          <a:latin typeface="Oranienbaum" panose="020B0604020202020204" charset="0"/>
                        </a:rPr>
                        <a:t>85,52%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461450"/>
                  </a:ext>
                </a:extLst>
              </a:tr>
              <a:tr h="289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LT (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подписки)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5,00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6,91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629975"/>
                  </a:ext>
                </a:extLst>
              </a:tr>
              <a:tr h="289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Price </a:t>
                      </a: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юнита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                  350,00 ₽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 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3C8E8"/>
                          </a:highlight>
                          <a:latin typeface="Oranienbaum" panose="020B0604020202020204" charset="0"/>
                        </a:rPr>
                        <a:t>400,35 ₽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944828"/>
                  </a:ext>
                </a:extLst>
              </a:tr>
              <a:tr h="28941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Price юнита (с учетом скидок)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                  317,47 ₽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                    363,14 ₽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494933"/>
                  </a:ext>
                </a:extLst>
              </a:tr>
              <a:tr h="28941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Объём скидок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9,29%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9,29%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534936"/>
                  </a:ext>
                </a:extLst>
              </a:tr>
              <a:tr h="289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LTR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              1 586,26 ₽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                    2 508,61 ₽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599926"/>
                  </a:ext>
                </a:extLst>
              </a:tr>
              <a:tr h="28941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Средний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CAC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              2 270,94 ₽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                   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3C8E8"/>
                          </a:highlight>
                          <a:latin typeface="Oranienbaum" panose="020B0604020202020204" charset="0"/>
                        </a:rPr>
                        <a:t>1 250,00 ₽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74947"/>
                  </a:ext>
                </a:extLst>
              </a:tr>
              <a:tr h="289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CAC </a:t>
                      </a: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на юнит 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143,16%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49,83%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368583"/>
                  </a:ext>
                </a:extLst>
              </a:tr>
              <a:tr h="289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Fixed Costs </a:t>
                      </a: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на юнит 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47,29%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24,96%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730726"/>
                  </a:ext>
                </a:extLst>
              </a:tr>
              <a:tr h="28941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443211"/>
                  </a:ext>
                </a:extLst>
              </a:tr>
              <a:tr h="301472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Маржинальность 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Oranienbaum" panose="020B0604020202020204" charset="0"/>
                        </a:rPr>
                        <a:t>-90,45%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7C3D9"/>
                          </a:highlight>
                          <a:latin typeface="Oranienbaum" panose="020B0604020202020204" charset="0"/>
                        </a:rPr>
                        <a:t>25,21%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183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6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C6907-A080-486F-A551-1643341A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22941"/>
            <a:ext cx="7704000" cy="698700"/>
          </a:xfrm>
        </p:spPr>
        <p:txBody>
          <a:bodyPr/>
          <a:lstStyle/>
          <a:p>
            <a:r>
              <a:rPr lang="en-US" sz="4000" dirty="0">
                <a:latin typeface="Pinyon Script" panose="020B0604020202020204" charset="0"/>
              </a:rPr>
              <a:t>R</a:t>
            </a:r>
            <a:r>
              <a:rPr lang="en-US" dirty="0"/>
              <a:t>etention</a:t>
            </a:r>
            <a:r>
              <a:rPr lang="ru-RU" dirty="0"/>
              <a:t> исторический и прогнозируемый</a:t>
            </a:r>
            <a:br>
              <a:rPr lang="en-US" dirty="0"/>
            </a:br>
            <a:endParaRPr lang="ru-RU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A7F2EB41-BF2A-4B9C-9F37-C807B8127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80867"/>
              </p:ext>
            </p:extLst>
          </p:nvPr>
        </p:nvGraphicFramePr>
        <p:xfrm>
          <a:off x="645936" y="1177162"/>
          <a:ext cx="6705600" cy="3597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oogle Shape;705;p52">
            <a:extLst>
              <a:ext uri="{FF2B5EF4-FFF2-40B4-BE49-F238E27FC236}">
                <a16:creationId xmlns:a16="http://schemas.microsoft.com/office/drawing/2014/main" id="{A1EE8932-0942-4CF0-9FB0-94A6D20DAFC5}"/>
              </a:ext>
            </a:extLst>
          </p:cNvPr>
          <p:cNvGrpSpPr/>
          <p:nvPr/>
        </p:nvGrpSpPr>
        <p:grpSpPr>
          <a:xfrm rot="2646052">
            <a:off x="7063406" y="1261940"/>
            <a:ext cx="2189973" cy="2072673"/>
            <a:chOff x="4623668" y="948885"/>
            <a:chExt cx="2189973" cy="2072673"/>
          </a:xfrm>
        </p:grpSpPr>
        <p:sp>
          <p:nvSpPr>
            <p:cNvPr id="7" name="Google Shape;706;p52">
              <a:extLst>
                <a:ext uri="{FF2B5EF4-FFF2-40B4-BE49-F238E27FC236}">
                  <a16:creationId xmlns:a16="http://schemas.microsoft.com/office/drawing/2014/main" id="{36452003-7142-4902-BA05-2CEF64BC9828}"/>
                </a:ext>
              </a:extLst>
            </p:cNvPr>
            <p:cNvSpPr/>
            <p:nvPr/>
          </p:nvSpPr>
          <p:spPr>
            <a:xfrm rot="-1851503">
              <a:off x="4856697" y="1293007"/>
              <a:ext cx="1723917" cy="1384428"/>
            </a:xfrm>
            <a:custGeom>
              <a:avLst/>
              <a:gdLst/>
              <a:ahLst/>
              <a:cxnLst/>
              <a:rect l="l" t="t" r="r" b="b"/>
              <a:pathLst>
                <a:path w="42462" h="34100" extrusionOk="0">
                  <a:moveTo>
                    <a:pt x="12489" y="1026"/>
                  </a:moveTo>
                  <a:cubicBezTo>
                    <a:pt x="21669" y="2796"/>
                    <a:pt x="29490" y="8437"/>
                    <a:pt x="38234" y="11437"/>
                  </a:cubicBezTo>
                  <a:cubicBezTo>
                    <a:pt x="38157" y="12950"/>
                    <a:pt x="38080" y="14489"/>
                    <a:pt x="38490" y="15925"/>
                  </a:cubicBezTo>
                  <a:cubicBezTo>
                    <a:pt x="38900" y="17463"/>
                    <a:pt x="39977" y="18617"/>
                    <a:pt x="41285" y="19463"/>
                  </a:cubicBezTo>
                  <a:cubicBezTo>
                    <a:pt x="40490" y="21079"/>
                    <a:pt x="39695" y="22720"/>
                    <a:pt x="39029" y="24387"/>
                  </a:cubicBezTo>
                  <a:cubicBezTo>
                    <a:pt x="38336" y="25951"/>
                    <a:pt x="37849" y="27618"/>
                    <a:pt x="37567" y="29310"/>
                  </a:cubicBezTo>
                  <a:cubicBezTo>
                    <a:pt x="37238" y="29264"/>
                    <a:pt x="36909" y="29241"/>
                    <a:pt x="36582" y="29241"/>
                  </a:cubicBezTo>
                  <a:cubicBezTo>
                    <a:pt x="35457" y="29241"/>
                    <a:pt x="34355" y="29511"/>
                    <a:pt x="33362" y="30028"/>
                  </a:cubicBezTo>
                  <a:cubicBezTo>
                    <a:pt x="32131" y="30720"/>
                    <a:pt x="31233" y="31925"/>
                    <a:pt x="30644" y="33156"/>
                  </a:cubicBezTo>
                  <a:cubicBezTo>
                    <a:pt x="30618" y="33182"/>
                    <a:pt x="30592" y="33233"/>
                    <a:pt x="30592" y="33284"/>
                  </a:cubicBezTo>
                  <a:cubicBezTo>
                    <a:pt x="26105" y="31618"/>
                    <a:pt x="21618" y="29900"/>
                    <a:pt x="17130" y="28233"/>
                  </a:cubicBezTo>
                  <a:cubicBezTo>
                    <a:pt x="12797" y="26617"/>
                    <a:pt x="8335" y="25207"/>
                    <a:pt x="4206" y="23053"/>
                  </a:cubicBezTo>
                  <a:cubicBezTo>
                    <a:pt x="4770" y="20284"/>
                    <a:pt x="4411" y="16027"/>
                    <a:pt x="1078" y="15848"/>
                  </a:cubicBezTo>
                  <a:cubicBezTo>
                    <a:pt x="2309" y="12078"/>
                    <a:pt x="3976" y="8360"/>
                    <a:pt x="4360" y="4360"/>
                  </a:cubicBezTo>
                  <a:cubicBezTo>
                    <a:pt x="5100" y="4691"/>
                    <a:pt x="5911" y="4849"/>
                    <a:pt x="6728" y="4849"/>
                  </a:cubicBezTo>
                  <a:cubicBezTo>
                    <a:pt x="9197" y="4849"/>
                    <a:pt x="11718" y="3415"/>
                    <a:pt x="12489" y="1026"/>
                  </a:cubicBezTo>
                  <a:close/>
                  <a:moveTo>
                    <a:pt x="12230" y="1"/>
                  </a:moveTo>
                  <a:cubicBezTo>
                    <a:pt x="12033" y="1"/>
                    <a:pt x="11845" y="135"/>
                    <a:pt x="11796" y="360"/>
                  </a:cubicBezTo>
                  <a:cubicBezTo>
                    <a:pt x="11324" y="2651"/>
                    <a:pt x="9019" y="3975"/>
                    <a:pt x="6777" y="3975"/>
                  </a:cubicBezTo>
                  <a:cubicBezTo>
                    <a:pt x="5858" y="3975"/>
                    <a:pt x="4949" y="3753"/>
                    <a:pt x="4181" y="3283"/>
                  </a:cubicBezTo>
                  <a:cubicBezTo>
                    <a:pt x="4106" y="3238"/>
                    <a:pt x="4023" y="3211"/>
                    <a:pt x="3946" y="3211"/>
                  </a:cubicBezTo>
                  <a:cubicBezTo>
                    <a:pt x="3891" y="3211"/>
                    <a:pt x="3839" y="3225"/>
                    <a:pt x="3796" y="3257"/>
                  </a:cubicBezTo>
                  <a:cubicBezTo>
                    <a:pt x="3642" y="3308"/>
                    <a:pt x="3540" y="3437"/>
                    <a:pt x="3540" y="3591"/>
                  </a:cubicBezTo>
                  <a:cubicBezTo>
                    <a:pt x="3283" y="8001"/>
                    <a:pt x="1360" y="12053"/>
                    <a:pt x="52" y="16207"/>
                  </a:cubicBezTo>
                  <a:cubicBezTo>
                    <a:pt x="1" y="16386"/>
                    <a:pt x="52" y="16566"/>
                    <a:pt x="232" y="16643"/>
                  </a:cubicBezTo>
                  <a:cubicBezTo>
                    <a:pt x="289" y="16700"/>
                    <a:pt x="362" y="16729"/>
                    <a:pt x="437" y="16729"/>
                  </a:cubicBezTo>
                  <a:cubicBezTo>
                    <a:pt x="463" y="16729"/>
                    <a:pt x="488" y="16726"/>
                    <a:pt x="514" y="16719"/>
                  </a:cubicBezTo>
                  <a:cubicBezTo>
                    <a:pt x="626" y="16709"/>
                    <a:pt x="734" y="16704"/>
                    <a:pt x="839" y="16704"/>
                  </a:cubicBezTo>
                  <a:cubicBezTo>
                    <a:pt x="3917" y="16704"/>
                    <a:pt x="3804" y="20975"/>
                    <a:pt x="3283" y="23207"/>
                  </a:cubicBezTo>
                  <a:cubicBezTo>
                    <a:pt x="3232" y="23438"/>
                    <a:pt x="3386" y="23643"/>
                    <a:pt x="3617" y="23694"/>
                  </a:cubicBezTo>
                  <a:cubicBezTo>
                    <a:pt x="3642" y="23720"/>
                    <a:pt x="3668" y="23746"/>
                    <a:pt x="3719" y="23771"/>
                  </a:cubicBezTo>
                  <a:cubicBezTo>
                    <a:pt x="7873" y="25951"/>
                    <a:pt x="12361" y="27387"/>
                    <a:pt x="16771" y="29002"/>
                  </a:cubicBezTo>
                  <a:cubicBezTo>
                    <a:pt x="21259" y="30669"/>
                    <a:pt x="25746" y="32413"/>
                    <a:pt x="30259" y="34079"/>
                  </a:cubicBezTo>
                  <a:cubicBezTo>
                    <a:pt x="30303" y="34093"/>
                    <a:pt x="30349" y="34099"/>
                    <a:pt x="30395" y="34099"/>
                  </a:cubicBezTo>
                  <a:cubicBezTo>
                    <a:pt x="30614" y="34099"/>
                    <a:pt x="30832" y="33954"/>
                    <a:pt x="30874" y="33720"/>
                  </a:cubicBezTo>
                  <a:cubicBezTo>
                    <a:pt x="30936" y="33751"/>
                    <a:pt x="31001" y="33766"/>
                    <a:pt x="31066" y="33766"/>
                  </a:cubicBezTo>
                  <a:cubicBezTo>
                    <a:pt x="31219" y="33766"/>
                    <a:pt x="31367" y="33685"/>
                    <a:pt x="31439" y="33541"/>
                  </a:cubicBezTo>
                  <a:cubicBezTo>
                    <a:pt x="31926" y="32438"/>
                    <a:pt x="32721" y="31490"/>
                    <a:pt x="33721" y="30848"/>
                  </a:cubicBezTo>
                  <a:cubicBezTo>
                    <a:pt x="34564" y="30317"/>
                    <a:pt x="35552" y="30126"/>
                    <a:pt x="36533" y="30126"/>
                  </a:cubicBezTo>
                  <a:cubicBezTo>
                    <a:pt x="36925" y="30126"/>
                    <a:pt x="37315" y="30156"/>
                    <a:pt x="37695" y="30207"/>
                  </a:cubicBezTo>
                  <a:lnTo>
                    <a:pt x="37721" y="30207"/>
                  </a:lnTo>
                  <a:cubicBezTo>
                    <a:pt x="37788" y="30252"/>
                    <a:pt x="37867" y="30273"/>
                    <a:pt x="37945" y="30273"/>
                  </a:cubicBezTo>
                  <a:cubicBezTo>
                    <a:pt x="38135" y="30273"/>
                    <a:pt x="38326" y="30151"/>
                    <a:pt x="38362" y="29951"/>
                  </a:cubicBezTo>
                  <a:cubicBezTo>
                    <a:pt x="38747" y="26207"/>
                    <a:pt x="40695" y="22643"/>
                    <a:pt x="42311" y="19335"/>
                  </a:cubicBezTo>
                  <a:cubicBezTo>
                    <a:pt x="42461" y="19013"/>
                    <a:pt x="42216" y="18709"/>
                    <a:pt x="41921" y="18709"/>
                  </a:cubicBezTo>
                  <a:cubicBezTo>
                    <a:pt x="41864" y="18709"/>
                    <a:pt x="41805" y="18720"/>
                    <a:pt x="41747" y="18745"/>
                  </a:cubicBezTo>
                  <a:cubicBezTo>
                    <a:pt x="40593" y="18053"/>
                    <a:pt x="39721" y="16950"/>
                    <a:pt x="39311" y="15668"/>
                  </a:cubicBezTo>
                  <a:cubicBezTo>
                    <a:pt x="38926" y="14386"/>
                    <a:pt x="39029" y="12976"/>
                    <a:pt x="39106" y="11668"/>
                  </a:cubicBezTo>
                  <a:cubicBezTo>
                    <a:pt x="39465" y="11463"/>
                    <a:pt x="39413" y="10924"/>
                    <a:pt x="39029" y="10796"/>
                  </a:cubicBezTo>
                  <a:cubicBezTo>
                    <a:pt x="30003" y="7847"/>
                    <a:pt x="22028" y="1949"/>
                    <a:pt x="12643" y="154"/>
                  </a:cubicBezTo>
                  <a:lnTo>
                    <a:pt x="12566" y="154"/>
                  </a:lnTo>
                  <a:cubicBezTo>
                    <a:pt x="12470" y="49"/>
                    <a:pt x="12349" y="1"/>
                    <a:pt x="12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7;p52">
              <a:extLst>
                <a:ext uri="{FF2B5EF4-FFF2-40B4-BE49-F238E27FC236}">
                  <a16:creationId xmlns:a16="http://schemas.microsoft.com/office/drawing/2014/main" id="{12729688-E395-458D-9A4F-B26264318A99}"/>
                </a:ext>
              </a:extLst>
            </p:cNvPr>
            <p:cNvSpPr/>
            <p:nvPr/>
          </p:nvSpPr>
          <p:spPr>
            <a:xfrm rot="-1851503">
              <a:off x="4998796" y="1434809"/>
              <a:ext cx="1376957" cy="1107867"/>
            </a:xfrm>
            <a:custGeom>
              <a:avLst/>
              <a:gdLst/>
              <a:ahLst/>
              <a:cxnLst/>
              <a:rect l="l" t="t" r="r" b="b"/>
              <a:pathLst>
                <a:path w="33916" h="27288" extrusionOk="0">
                  <a:moveTo>
                    <a:pt x="10847" y="968"/>
                  </a:moveTo>
                  <a:cubicBezTo>
                    <a:pt x="17386" y="3404"/>
                    <a:pt x="23540" y="6789"/>
                    <a:pt x="30181" y="8917"/>
                  </a:cubicBezTo>
                  <a:cubicBezTo>
                    <a:pt x="29233" y="11738"/>
                    <a:pt x="30361" y="14841"/>
                    <a:pt x="32925" y="16379"/>
                  </a:cubicBezTo>
                  <a:cubicBezTo>
                    <a:pt x="32412" y="18687"/>
                    <a:pt x="31310" y="20815"/>
                    <a:pt x="30899" y="23149"/>
                  </a:cubicBezTo>
                  <a:cubicBezTo>
                    <a:pt x="30848" y="23354"/>
                    <a:pt x="30976" y="23559"/>
                    <a:pt x="31181" y="23610"/>
                  </a:cubicBezTo>
                  <a:cubicBezTo>
                    <a:pt x="28925" y="23662"/>
                    <a:pt x="27027" y="24687"/>
                    <a:pt x="25438" y="26303"/>
                  </a:cubicBezTo>
                  <a:cubicBezTo>
                    <a:pt x="22053" y="24662"/>
                    <a:pt x="18617" y="23098"/>
                    <a:pt x="15104" y="21764"/>
                  </a:cubicBezTo>
                  <a:cubicBezTo>
                    <a:pt x="11334" y="20328"/>
                    <a:pt x="7411" y="19046"/>
                    <a:pt x="3385" y="18431"/>
                  </a:cubicBezTo>
                  <a:lnTo>
                    <a:pt x="3334" y="18431"/>
                  </a:lnTo>
                  <a:cubicBezTo>
                    <a:pt x="4103" y="15918"/>
                    <a:pt x="3513" y="12328"/>
                    <a:pt x="1154" y="10892"/>
                  </a:cubicBezTo>
                  <a:cubicBezTo>
                    <a:pt x="1898" y="8686"/>
                    <a:pt x="2898" y="6558"/>
                    <a:pt x="3334" y="4250"/>
                  </a:cubicBezTo>
                  <a:cubicBezTo>
                    <a:pt x="3745" y="4327"/>
                    <a:pt x="4160" y="4365"/>
                    <a:pt x="4573" y="4365"/>
                  </a:cubicBezTo>
                  <a:cubicBezTo>
                    <a:pt x="7049" y="4365"/>
                    <a:pt x="9485" y="3033"/>
                    <a:pt x="10847" y="968"/>
                  </a:cubicBezTo>
                  <a:close/>
                  <a:moveTo>
                    <a:pt x="10732" y="0"/>
                  </a:moveTo>
                  <a:cubicBezTo>
                    <a:pt x="10687" y="0"/>
                    <a:pt x="10642" y="7"/>
                    <a:pt x="10591" y="19"/>
                  </a:cubicBezTo>
                  <a:cubicBezTo>
                    <a:pt x="10462" y="45"/>
                    <a:pt x="10360" y="122"/>
                    <a:pt x="10283" y="224"/>
                  </a:cubicBezTo>
                  <a:cubicBezTo>
                    <a:pt x="9117" y="2216"/>
                    <a:pt x="6831" y="3473"/>
                    <a:pt x="4539" y="3473"/>
                  </a:cubicBezTo>
                  <a:cubicBezTo>
                    <a:pt x="4057" y="3473"/>
                    <a:pt x="3575" y="3417"/>
                    <a:pt x="3103" y="3302"/>
                  </a:cubicBezTo>
                  <a:cubicBezTo>
                    <a:pt x="3072" y="3294"/>
                    <a:pt x="3041" y="3290"/>
                    <a:pt x="3010" y="3290"/>
                  </a:cubicBezTo>
                  <a:cubicBezTo>
                    <a:pt x="2833" y="3290"/>
                    <a:pt x="2659" y="3409"/>
                    <a:pt x="2616" y="3584"/>
                  </a:cubicBezTo>
                  <a:cubicBezTo>
                    <a:pt x="2565" y="3661"/>
                    <a:pt x="2513" y="3738"/>
                    <a:pt x="2513" y="3814"/>
                  </a:cubicBezTo>
                  <a:cubicBezTo>
                    <a:pt x="2129" y="6174"/>
                    <a:pt x="1103" y="8379"/>
                    <a:pt x="334" y="10635"/>
                  </a:cubicBezTo>
                  <a:cubicBezTo>
                    <a:pt x="103" y="10738"/>
                    <a:pt x="0" y="11046"/>
                    <a:pt x="128" y="11276"/>
                  </a:cubicBezTo>
                  <a:cubicBezTo>
                    <a:pt x="108" y="11520"/>
                    <a:pt x="329" y="11667"/>
                    <a:pt x="561" y="11667"/>
                  </a:cubicBezTo>
                  <a:cubicBezTo>
                    <a:pt x="623" y="11667"/>
                    <a:pt x="685" y="11657"/>
                    <a:pt x="744" y="11635"/>
                  </a:cubicBezTo>
                  <a:cubicBezTo>
                    <a:pt x="2770" y="12917"/>
                    <a:pt x="3206" y="16302"/>
                    <a:pt x="2411" y="18405"/>
                  </a:cubicBezTo>
                  <a:cubicBezTo>
                    <a:pt x="2287" y="18726"/>
                    <a:pt x="2545" y="19047"/>
                    <a:pt x="2885" y="19047"/>
                  </a:cubicBezTo>
                  <a:cubicBezTo>
                    <a:pt x="2897" y="19047"/>
                    <a:pt x="2910" y="19047"/>
                    <a:pt x="2923" y="19046"/>
                  </a:cubicBezTo>
                  <a:cubicBezTo>
                    <a:pt x="2975" y="19174"/>
                    <a:pt x="3103" y="19277"/>
                    <a:pt x="3231" y="19277"/>
                  </a:cubicBezTo>
                  <a:cubicBezTo>
                    <a:pt x="7257" y="19892"/>
                    <a:pt x="11129" y="21174"/>
                    <a:pt x="14924" y="22610"/>
                  </a:cubicBezTo>
                  <a:cubicBezTo>
                    <a:pt x="18488" y="23995"/>
                    <a:pt x="21976" y="25559"/>
                    <a:pt x="25412" y="27252"/>
                  </a:cubicBezTo>
                  <a:cubicBezTo>
                    <a:pt x="25466" y="27276"/>
                    <a:pt x="25523" y="27287"/>
                    <a:pt x="25579" y="27287"/>
                  </a:cubicBezTo>
                  <a:cubicBezTo>
                    <a:pt x="25764" y="27287"/>
                    <a:pt x="25943" y="27166"/>
                    <a:pt x="26002" y="26970"/>
                  </a:cubicBezTo>
                  <a:cubicBezTo>
                    <a:pt x="27489" y="25409"/>
                    <a:pt x="29277" y="24475"/>
                    <a:pt x="31434" y="24475"/>
                  </a:cubicBezTo>
                  <a:cubicBezTo>
                    <a:pt x="31545" y="24475"/>
                    <a:pt x="31658" y="24477"/>
                    <a:pt x="31771" y="24482"/>
                  </a:cubicBezTo>
                  <a:cubicBezTo>
                    <a:pt x="31779" y="24483"/>
                    <a:pt x="31787" y="24483"/>
                    <a:pt x="31795" y="24483"/>
                  </a:cubicBezTo>
                  <a:cubicBezTo>
                    <a:pt x="32334" y="24483"/>
                    <a:pt x="32276" y="23636"/>
                    <a:pt x="31720" y="23610"/>
                  </a:cubicBezTo>
                  <a:lnTo>
                    <a:pt x="31515" y="23610"/>
                  </a:lnTo>
                  <a:cubicBezTo>
                    <a:pt x="31643" y="23559"/>
                    <a:pt x="31746" y="23431"/>
                    <a:pt x="31746" y="23277"/>
                  </a:cubicBezTo>
                  <a:cubicBezTo>
                    <a:pt x="32207" y="20790"/>
                    <a:pt x="33438" y="18508"/>
                    <a:pt x="33874" y="15995"/>
                  </a:cubicBezTo>
                  <a:cubicBezTo>
                    <a:pt x="33915" y="15726"/>
                    <a:pt x="33689" y="15490"/>
                    <a:pt x="33425" y="15490"/>
                  </a:cubicBezTo>
                  <a:cubicBezTo>
                    <a:pt x="33362" y="15490"/>
                    <a:pt x="33297" y="15503"/>
                    <a:pt x="33233" y="15533"/>
                  </a:cubicBezTo>
                  <a:cubicBezTo>
                    <a:pt x="31053" y="14148"/>
                    <a:pt x="30258" y="11558"/>
                    <a:pt x="31028" y="9122"/>
                  </a:cubicBezTo>
                  <a:cubicBezTo>
                    <a:pt x="31438" y="9097"/>
                    <a:pt x="31515" y="8404"/>
                    <a:pt x="31028" y="8251"/>
                  </a:cubicBezTo>
                  <a:cubicBezTo>
                    <a:pt x="24078" y="6122"/>
                    <a:pt x="17668" y="2532"/>
                    <a:pt x="10873" y="19"/>
                  </a:cubicBezTo>
                  <a:cubicBezTo>
                    <a:pt x="10821" y="7"/>
                    <a:pt x="10776" y="0"/>
                    <a:pt x="10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8;p52">
              <a:extLst>
                <a:ext uri="{FF2B5EF4-FFF2-40B4-BE49-F238E27FC236}">
                  <a16:creationId xmlns:a16="http://schemas.microsoft.com/office/drawing/2014/main" id="{61E4978F-7B88-418B-B431-08285BB546FC}"/>
                </a:ext>
              </a:extLst>
            </p:cNvPr>
            <p:cNvSpPr/>
            <p:nvPr/>
          </p:nvSpPr>
          <p:spPr>
            <a:xfrm rot="-1851503">
              <a:off x="5232756" y="1880874"/>
              <a:ext cx="147699" cy="228248"/>
            </a:xfrm>
            <a:custGeom>
              <a:avLst/>
              <a:gdLst/>
              <a:ahLst/>
              <a:cxnLst/>
              <a:rect l="l" t="t" r="r" b="b"/>
              <a:pathLst>
                <a:path w="3638" h="5622" extrusionOk="0">
                  <a:moveTo>
                    <a:pt x="640" y="1"/>
                  </a:moveTo>
                  <a:cubicBezTo>
                    <a:pt x="219" y="1"/>
                    <a:pt x="1" y="614"/>
                    <a:pt x="426" y="838"/>
                  </a:cubicBezTo>
                  <a:cubicBezTo>
                    <a:pt x="810" y="1018"/>
                    <a:pt x="1195" y="1197"/>
                    <a:pt x="1579" y="1351"/>
                  </a:cubicBezTo>
                  <a:cubicBezTo>
                    <a:pt x="990" y="2582"/>
                    <a:pt x="656" y="3890"/>
                    <a:pt x="554" y="5223"/>
                  </a:cubicBezTo>
                  <a:cubicBezTo>
                    <a:pt x="554" y="5492"/>
                    <a:pt x="752" y="5621"/>
                    <a:pt x="960" y="5621"/>
                  </a:cubicBezTo>
                  <a:cubicBezTo>
                    <a:pt x="1187" y="5621"/>
                    <a:pt x="1426" y="5467"/>
                    <a:pt x="1426" y="5172"/>
                  </a:cubicBezTo>
                  <a:cubicBezTo>
                    <a:pt x="1451" y="4018"/>
                    <a:pt x="1913" y="2736"/>
                    <a:pt x="2400" y="1684"/>
                  </a:cubicBezTo>
                  <a:cubicBezTo>
                    <a:pt x="2580" y="1736"/>
                    <a:pt x="2785" y="1813"/>
                    <a:pt x="2990" y="1864"/>
                  </a:cubicBezTo>
                  <a:cubicBezTo>
                    <a:pt x="3034" y="1877"/>
                    <a:pt x="3076" y="1882"/>
                    <a:pt x="3115" y="1882"/>
                  </a:cubicBezTo>
                  <a:cubicBezTo>
                    <a:pt x="3549" y="1882"/>
                    <a:pt x="3638" y="1159"/>
                    <a:pt x="3144" y="1018"/>
                  </a:cubicBezTo>
                  <a:cubicBezTo>
                    <a:pt x="2349" y="761"/>
                    <a:pt x="1554" y="453"/>
                    <a:pt x="836" y="43"/>
                  </a:cubicBezTo>
                  <a:cubicBezTo>
                    <a:pt x="767" y="14"/>
                    <a:pt x="701" y="1"/>
                    <a:pt x="6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9;p52">
              <a:extLst>
                <a:ext uri="{FF2B5EF4-FFF2-40B4-BE49-F238E27FC236}">
                  <a16:creationId xmlns:a16="http://schemas.microsoft.com/office/drawing/2014/main" id="{81D8B166-7709-432F-AAC5-0BF7F249C7B0}"/>
                </a:ext>
              </a:extLst>
            </p:cNvPr>
            <p:cNvSpPr/>
            <p:nvPr/>
          </p:nvSpPr>
          <p:spPr>
            <a:xfrm rot="-1851503">
              <a:off x="5400984" y="1892111"/>
              <a:ext cx="66461" cy="198286"/>
            </a:xfrm>
            <a:custGeom>
              <a:avLst/>
              <a:gdLst/>
              <a:ahLst/>
              <a:cxnLst/>
              <a:rect l="l" t="t" r="r" b="b"/>
              <a:pathLst>
                <a:path w="1637" h="4884" extrusionOk="0">
                  <a:moveTo>
                    <a:pt x="1126" y="1"/>
                  </a:moveTo>
                  <a:cubicBezTo>
                    <a:pt x="941" y="1"/>
                    <a:pt x="764" y="106"/>
                    <a:pt x="731" y="346"/>
                  </a:cubicBezTo>
                  <a:cubicBezTo>
                    <a:pt x="526" y="1731"/>
                    <a:pt x="39" y="3090"/>
                    <a:pt x="13" y="4475"/>
                  </a:cubicBezTo>
                  <a:cubicBezTo>
                    <a:pt x="1" y="4753"/>
                    <a:pt x="189" y="4883"/>
                    <a:pt x="394" y="4883"/>
                  </a:cubicBezTo>
                  <a:cubicBezTo>
                    <a:pt x="622" y="4883"/>
                    <a:pt x="871" y="4721"/>
                    <a:pt x="885" y="4424"/>
                  </a:cubicBezTo>
                  <a:cubicBezTo>
                    <a:pt x="885" y="3116"/>
                    <a:pt x="1398" y="1808"/>
                    <a:pt x="1577" y="500"/>
                  </a:cubicBezTo>
                  <a:cubicBezTo>
                    <a:pt x="1636" y="191"/>
                    <a:pt x="1374" y="1"/>
                    <a:pt x="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0;p52">
              <a:extLst>
                <a:ext uri="{FF2B5EF4-FFF2-40B4-BE49-F238E27FC236}">
                  <a16:creationId xmlns:a16="http://schemas.microsoft.com/office/drawing/2014/main" id="{12D024D0-0BDC-48FC-8F58-153D254BBA50}"/>
                </a:ext>
              </a:extLst>
            </p:cNvPr>
            <p:cNvSpPr/>
            <p:nvPr/>
          </p:nvSpPr>
          <p:spPr>
            <a:xfrm rot="-1851503">
              <a:off x="5500346" y="1859087"/>
              <a:ext cx="168202" cy="201574"/>
            </a:xfrm>
            <a:custGeom>
              <a:avLst/>
              <a:gdLst/>
              <a:ahLst/>
              <a:cxnLst/>
              <a:rect l="l" t="t" r="r" b="b"/>
              <a:pathLst>
                <a:path w="4143" h="4965" extrusionOk="0">
                  <a:moveTo>
                    <a:pt x="2376" y="0"/>
                  </a:moveTo>
                  <a:cubicBezTo>
                    <a:pt x="1991" y="0"/>
                    <a:pt x="1613" y="93"/>
                    <a:pt x="1257" y="306"/>
                  </a:cubicBezTo>
                  <a:cubicBezTo>
                    <a:pt x="616" y="742"/>
                    <a:pt x="180" y="1435"/>
                    <a:pt x="103" y="2230"/>
                  </a:cubicBezTo>
                  <a:cubicBezTo>
                    <a:pt x="1" y="2948"/>
                    <a:pt x="180" y="3691"/>
                    <a:pt x="616" y="4281"/>
                  </a:cubicBezTo>
                  <a:cubicBezTo>
                    <a:pt x="1015" y="4770"/>
                    <a:pt x="1554" y="4965"/>
                    <a:pt x="2125" y="4965"/>
                  </a:cubicBezTo>
                  <a:cubicBezTo>
                    <a:pt x="2363" y="4965"/>
                    <a:pt x="2606" y="4931"/>
                    <a:pt x="2847" y="4871"/>
                  </a:cubicBezTo>
                  <a:cubicBezTo>
                    <a:pt x="3371" y="4776"/>
                    <a:pt x="3166" y="4062"/>
                    <a:pt x="2703" y="4062"/>
                  </a:cubicBezTo>
                  <a:cubicBezTo>
                    <a:pt x="2667" y="4062"/>
                    <a:pt x="2630" y="4067"/>
                    <a:pt x="2591" y="4076"/>
                  </a:cubicBezTo>
                  <a:cubicBezTo>
                    <a:pt x="2451" y="4109"/>
                    <a:pt x="2319" y="4125"/>
                    <a:pt x="2197" y="4125"/>
                  </a:cubicBezTo>
                  <a:cubicBezTo>
                    <a:pt x="1287" y="4125"/>
                    <a:pt x="862" y="3256"/>
                    <a:pt x="975" y="2306"/>
                  </a:cubicBezTo>
                  <a:cubicBezTo>
                    <a:pt x="1106" y="1376"/>
                    <a:pt x="1695" y="891"/>
                    <a:pt x="2440" y="891"/>
                  </a:cubicBezTo>
                  <a:cubicBezTo>
                    <a:pt x="2721" y="891"/>
                    <a:pt x="3025" y="961"/>
                    <a:pt x="3334" y="1101"/>
                  </a:cubicBezTo>
                  <a:cubicBezTo>
                    <a:pt x="3402" y="1132"/>
                    <a:pt x="3466" y="1145"/>
                    <a:pt x="3527" y="1145"/>
                  </a:cubicBezTo>
                  <a:cubicBezTo>
                    <a:pt x="3927" y="1145"/>
                    <a:pt x="4142" y="555"/>
                    <a:pt x="3719" y="332"/>
                  </a:cubicBezTo>
                  <a:cubicBezTo>
                    <a:pt x="3278" y="125"/>
                    <a:pt x="2822" y="0"/>
                    <a:pt x="2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1;p52">
              <a:extLst>
                <a:ext uri="{FF2B5EF4-FFF2-40B4-BE49-F238E27FC236}">
                  <a16:creationId xmlns:a16="http://schemas.microsoft.com/office/drawing/2014/main" id="{14E39BC8-6536-480C-B355-4012BACBA87E}"/>
                </a:ext>
              </a:extLst>
            </p:cNvPr>
            <p:cNvSpPr/>
            <p:nvPr/>
          </p:nvSpPr>
          <p:spPr>
            <a:xfrm rot="-1851503">
              <a:off x="5659484" y="1837023"/>
              <a:ext cx="179326" cy="202873"/>
            </a:xfrm>
            <a:custGeom>
              <a:avLst/>
              <a:gdLst/>
              <a:ahLst/>
              <a:cxnLst/>
              <a:rect l="l" t="t" r="r" b="b"/>
              <a:pathLst>
                <a:path w="4417" h="4997" extrusionOk="0">
                  <a:moveTo>
                    <a:pt x="936" y="0"/>
                  </a:moveTo>
                  <a:cubicBezTo>
                    <a:pt x="748" y="0"/>
                    <a:pt x="554" y="104"/>
                    <a:pt x="488" y="335"/>
                  </a:cubicBezTo>
                  <a:cubicBezTo>
                    <a:pt x="154" y="1464"/>
                    <a:pt x="0" y="2618"/>
                    <a:pt x="77" y="3797"/>
                  </a:cubicBezTo>
                  <a:cubicBezTo>
                    <a:pt x="101" y="4073"/>
                    <a:pt x="305" y="4203"/>
                    <a:pt x="509" y="4203"/>
                  </a:cubicBezTo>
                  <a:cubicBezTo>
                    <a:pt x="742" y="4203"/>
                    <a:pt x="977" y="4034"/>
                    <a:pt x="949" y="3720"/>
                  </a:cubicBezTo>
                  <a:cubicBezTo>
                    <a:pt x="924" y="3464"/>
                    <a:pt x="924" y="3207"/>
                    <a:pt x="949" y="2951"/>
                  </a:cubicBezTo>
                  <a:cubicBezTo>
                    <a:pt x="1180" y="2771"/>
                    <a:pt x="1411" y="2618"/>
                    <a:pt x="1667" y="2438"/>
                  </a:cubicBezTo>
                  <a:cubicBezTo>
                    <a:pt x="2103" y="3105"/>
                    <a:pt x="2411" y="3848"/>
                    <a:pt x="2590" y="4618"/>
                  </a:cubicBezTo>
                  <a:cubicBezTo>
                    <a:pt x="2651" y="4874"/>
                    <a:pt x="2881" y="4997"/>
                    <a:pt x="3094" y="4997"/>
                  </a:cubicBezTo>
                  <a:cubicBezTo>
                    <a:pt x="3328" y="4997"/>
                    <a:pt x="3542" y="4848"/>
                    <a:pt x="3488" y="4566"/>
                  </a:cubicBezTo>
                  <a:cubicBezTo>
                    <a:pt x="3283" y="3643"/>
                    <a:pt x="2898" y="2746"/>
                    <a:pt x="2385" y="1951"/>
                  </a:cubicBezTo>
                  <a:cubicBezTo>
                    <a:pt x="2898" y="1592"/>
                    <a:pt x="3437" y="1233"/>
                    <a:pt x="4001" y="951"/>
                  </a:cubicBezTo>
                  <a:cubicBezTo>
                    <a:pt x="4416" y="710"/>
                    <a:pt x="4123" y="153"/>
                    <a:pt x="3726" y="153"/>
                  </a:cubicBezTo>
                  <a:cubicBezTo>
                    <a:pt x="3657" y="153"/>
                    <a:pt x="3585" y="169"/>
                    <a:pt x="3513" y="207"/>
                  </a:cubicBezTo>
                  <a:cubicBezTo>
                    <a:pt x="2642" y="694"/>
                    <a:pt x="1821" y="1233"/>
                    <a:pt x="1052" y="1823"/>
                  </a:cubicBezTo>
                  <a:cubicBezTo>
                    <a:pt x="1103" y="1361"/>
                    <a:pt x="1206" y="925"/>
                    <a:pt x="1334" y="489"/>
                  </a:cubicBezTo>
                  <a:cubicBezTo>
                    <a:pt x="1422" y="182"/>
                    <a:pt x="1184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2;p52">
              <a:extLst>
                <a:ext uri="{FF2B5EF4-FFF2-40B4-BE49-F238E27FC236}">
                  <a16:creationId xmlns:a16="http://schemas.microsoft.com/office/drawing/2014/main" id="{5188DB2B-231E-4F6F-B655-4A3376B98BB2}"/>
                </a:ext>
              </a:extLst>
            </p:cNvPr>
            <p:cNvSpPr/>
            <p:nvPr/>
          </p:nvSpPr>
          <p:spPr>
            <a:xfrm rot="-1851503">
              <a:off x="5829732" y="1779699"/>
              <a:ext cx="176037" cy="224675"/>
            </a:xfrm>
            <a:custGeom>
              <a:avLst/>
              <a:gdLst/>
              <a:ahLst/>
              <a:cxnLst/>
              <a:rect l="l" t="t" r="r" b="b"/>
              <a:pathLst>
                <a:path w="4336" h="5534" extrusionOk="0">
                  <a:moveTo>
                    <a:pt x="1463" y="0"/>
                  </a:moveTo>
                  <a:cubicBezTo>
                    <a:pt x="1366" y="0"/>
                    <a:pt x="1270" y="32"/>
                    <a:pt x="1193" y="97"/>
                  </a:cubicBezTo>
                  <a:cubicBezTo>
                    <a:pt x="757" y="97"/>
                    <a:pt x="732" y="661"/>
                    <a:pt x="1040" y="866"/>
                  </a:cubicBezTo>
                  <a:cubicBezTo>
                    <a:pt x="937" y="2071"/>
                    <a:pt x="629" y="3251"/>
                    <a:pt x="142" y="4353"/>
                  </a:cubicBezTo>
                  <a:cubicBezTo>
                    <a:pt x="0" y="4657"/>
                    <a:pt x="259" y="4961"/>
                    <a:pt x="551" y="4961"/>
                  </a:cubicBezTo>
                  <a:cubicBezTo>
                    <a:pt x="628" y="4961"/>
                    <a:pt x="708" y="4940"/>
                    <a:pt x="783" y="4892"/>
                  </a:cubicBezTo>
                  <a:cubicBezTo>
                    <a:pt x="1322" y="5020"/>
                    <a:pt x="1860" y="5225"/>
                    <a:pt x="2347" y="5481"/>
                  </a:cubicBezTo>
                  <a:cubicBezTo>
                    <a:pt x="2419" y="5517"/>
                    <a:pt x="2487" y="5533"/>
                    <a:pt x="2551" y="5533"/>
                  </a:cubicBezTo>
                  <a:cubicBezTo>
                    <a:pt x="2944" y="5533"/>
                    <a:pt x="3151" y="4933"/>
                    <a:pt x="2732" y="4712"/>
                  </a:cubicBezTo>
                  <a:cubicBezTo>
                    <a:pt x="2245" y="4456"/>
                    <a:pt x="1732" y="4251"/>
                    <a:pt x="1193" y="4097"/>
                  </a:cubicBezTo>
                  <a:cubicBezTo>
                    <a:pt x="1296" y="3840"/>
                    <a:pt x="1373" y="3584"/>
                    <a:pt x="1450" y="3353"/>
                  </a:cubicBezTo>
                  <a:cubicBezTo>
                    <a:pt x="1886" y="3507"/>
                    <a:pt x="2322" y="3635"/>
                    <a:pt x="2758" y="3815"/>
                  </a:cubicBezTo>
                  <a:cubicBezTo>
                    <a:pt x="2817" y="3840"/>
                    <a:pt x="2875" y="3851"/>
                    <a:pt x="2929" y="3851"/>
                  </a:cubicBezTo>
                  <a:cubicBezTo>
                    <a:pt x="3320" y="3851"/>
                    <a:pt x="3547" y="3270"/>
                    <a:pt x="3142" y="3045"/>
                  </a:cubicBezTo>
                  <a:cubicBezTo>
                    <a:pt x="2655" y="2815"/>
                    <a:pt x="2142" y="2686"/>
                    <a:pt x="1655" y="2507"/>
                  </a:cubicBezTo>
                  <a:cubicBezTo>
                    <a:pt x="1783" y="1994"/>
                    <a:pt x="1860" y="1507"/>
                    <a:pt x="1886" y="994"/>
                  </a:cubicBezTo>
                  <a:cubicBezTo>
                    <a:pt x="2501" y="1045"/>
                    <a:pt x="3091" y="1173"/>
                    <a:pt x="3681" y="1353"/>
                  </a:cubicBezTo>
                  <a:cubicBezTo>
                    <a:pt x="3718" y="1362"/>
                    <a:pt x="3754" y="1366"/>
                    <a:pt x="3788" y="1366"/>
                  </a:cubicBezTo>
                  <a:cubicBezTo>
                    <a:pt x="4237" y="1366"/>
                    <a:pt x="4335" y="624"/>
                    <a:pt x="3835" y="481"/>
                  </a:cubicBezTo>
                  <a:cubicBezTo>
                    <a:pt x="3142" y="302"/>
                    <a:pt x="2450" y="173"/>
                    <a:pt x="1732" y="97"/>
                  </a:cubicBezTo>
                  <a:cubicBezTo>
                    <a:pt x="1655" y="32"/>
                    <a:pt x="1559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3;p52">
              <a:extLst>
                <a:ext uri="{FF2B5EF4-FFF2-40B4-BE49-F238E27FC236}">
                  <a16:creationId xmlns:a16="http://schemas.microsoft.com/office/drawing/2014/main" id="{ADD27E37-B293-4803-98BB-4BD9FCDCB1F9}"/>
                </a:ext>
              </a:extLst>
            </p:cNvPr>
            <p:cNvSpPr/>
            <p:nvPr/>
          </p:nvSpPr>
          <p:spPr>
            <a:xfrm rot="-1851503">
              <a:off x="6020346" y="1733476"/>
              <a:ext cx="146075" cy="234744"/>
            </a:xfrm>
            <a:custGeom>
              <a:avLst/>
              <a:gdLst/>
              <a:ahLst/>
              <a:cxnLst/>
              <a:rect l="l" t="t" r="r" b="b"/>
              <a:pathLst>
                <a:path w="3598" h="5782" extrusionOk="0">
                  <a:moveTo>
                    <a:pt x="679" y="0"/>
                  </a:moveTo>
                  <a:cubicBezTo>
                    <a:pt x="327" y="0"/>
                    <a:pt x="38" y="478"/>
                    <a:pt x="385" y="744"/>
                  </a:cubicBezTo>
                  <a:cubicBezTo>
                    <a:pt x="642" y="950"/>
                    <a:pt x="924" y="1155"/>
                    <a:pt x="1232" y="1309"/>
                  </a:cubicBezTo>
                  <a:cubicBezTo>
                    <a:pt x="1052" y="2642"/>
                    <a:pt x="667" y="3950"/>
                    <a:pt x="155" y="5155"/>
                  </a:cubicBezTo>
                  <a:cubicBezTo>
                    <a:pt x="1" y="5497"/>
                    <a:pt x="291" y="5782"/>
                    <a:pt x="571" y="5782"/>
                  </a:cubicBezTo>
                  <a:cubicBezTo>
                    <a:pt x="710" y="5782"/>
                    <a:pt x="847" y="5710"/>
                    <a:pt x="924" y="5540"/>
                  </a:cubicBezTo>
                  <a:cubicBezTo>
                    <a:pt x="1462" y="4309"/>
                    <a:pt x="1847" y="3027"/>
                    <a:pt x="2052" y="1693"/>
                  </a:cubicBezTo>
                  <a:cubicBezTo>
                    <a:pt x="2334" y="1821"/>
                    <a:pt x="2642" y="1924"/>
                    <a:pt x="2924" y="2001"/>
                  </a:cubicBezTo>
                  <a:cubicBezTo>
                    <a:pt x="2969" y="2014"/>
                    <a:pt x="3011" y="2019"/>
                    <a:pt x="3050" y="2019"/>
                  </a:cubicBezTo>
                  <a:cubicBezTo>
                    <a:pt x="3487" y="2019"/>
                    <a:pt x="3597" y="1296"/>
                    <a:pt x="3104" y="1155"/>
                  </a:cubicBezTo>
                  <a:cubicBezTo>
                    <a:pt x="2309" y="950"/>
                    <a:pt x="1591" y="591"/>
                    <a:pt x="950" y="103"/>
                  </a:cubicBezTo>
                  <a:cubicBezTo>
                    <a:pt x="861" y="31"/>
                    <a:pt x="768" y="0"/>
                    <a:pt x="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571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D0DB836-9278-4D6C-B188-AAA54071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417" y="451057"/>
            <a:ext cx="6095999" cy="682200"/>
          </a:xfrm>
        </p:spPr>
        <p:txBody>
          <a:bodyPr/>
          <a:lstStyle/>
          <a:p>
            <a:pPr algn="ctr"/>
            <a:r>
              <a:rPr lang="en-US" sz="3200" dirty="0">
                <a:latin typeface="Pinyon Script" panose="020B0604020202020204" charset="0"/>
              </a:rPr>
              <a:t>H</a:t>
            </a:r>
            <a:r>
              <a:rPr lang="ru-RU" sz="3200" dirty="0" err="1"/>
              <a:t>овые</a:t>
            </a:r>
            <a:r>
              <a:rPr lang="ru-RU" sz="3200" dirty="0"/>
              <a:t> подписчики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9F9ADE26-CB28-4BE0-9462-4F286A07C43A}"/>
              </a:ext>
            </a:extLst>
          </p:cNvPr>
          <p:cNvGraphicFramePr/>
          <p:nvPr>
            <p:extLst/>
          </p:nvPr>
        </p:nvGraphicFramePr>
        <p:xfrm>
          <a:off x="1693135" y="757345"/>
          <a:ext cx="6504066" cy="396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oogle Shape;1060;p59">
            <a:extLst>
              <a:ext uri="{FF2B5EF4-FFF2-40B4-BE49-F238E27FC236}">
                <a16:creationId xmlns:a16="http://schemas.microsoft.com/office/drawing/2014/main" id="{688843A5-2E78-49EE-8CAF-2FB686F0FE10}"/>
              </a:ext>
            </a:extLst>
          </p:cNvPr>
          <p:cNvGrpSpPr/>
          <p:nvPr/>
        </p:nvGrpSpPr>
        <p:grpSpPr>
          <a:xfrm rot="3368955">
            <a:off x="-306312" y="2184302"/>
            <a:ext cx="2381906" cy="478498"/>
            <a:chOff x="978100" y="3530400"/>
            <a:chExt cx="2937675" cy="456900"/>
          </a:xfrm>
        </p:grpSpPr>
        <p:sp>
          <p:nvSpPr>
            <p:cNvPr id="11" name="Google Shape;1061;p59">
              <a:extLst>
                <a:ext uri="{FF2B5EF4-FFF2-40B4-BE49-F238E27FC236}">
                  <a16:creationId xmlns:a16="http://schemas.microsoft.com/office/drawing/2014/main" id="{44520383-687F-4E6D-AA31-38ADCACBF2BB}"/>
                </a:ext>
              </a:extLst>
            </p:cNvPr>
            <p:cNvSpPr/>
            <p:nvPr/>
          </p:nvSpPr>
          <p:spPr>
            <a:xfrm>
              <a:off x="978100" y="3530400"/>
              <a:ext cx="2937675" cy="456900"/>
            </a:xfrm>
            <a:custGeom>
              <a:avLst/>
              <a:gdLst/>
              <a:ahLst/>
              <a:cxnLst/>
              <a:rect l="l" t="t" r="r" b="b"/>
              <a:pathLst>
                <a:path w="117507" h="18276" extrusionOk="0">
                  <a:moveTo>
                    <a:pt x="5495" y="1168"/>
                  </a:moveTo>
                  <a:cubicBezTo>
                    <a:pt x="5649" y="1168"/>
                    <a:pt x="5804" y="1171"/>
                    <a:pt x="5961" y="1176"/>
                  </a:cubicBezTo>
                  <a:cubicBezTo>
                    <a:pt x="6234" y="1176"/>
                    <a:pt x="6508" y="1195"/>
                    <a:pt x="6782" y="1195"/>
                  </a:cubicBezTo>
                  <a:cubicBezTo>
                    <a:pt x="8951" y="1176"/>
                    <a:pt x="11100" y="1176"/>
                    <a:pt x="13152" y="1176"/>
                  </a:cubicBezTo>
                  <a:cubicBezTo>
                    <a:pt x="18077" y="1176"/>
                    <a:pt x="23177" y="1195"/>
                    <a:pt x="28161" y="1449"/>
                  </a:cubicBezTo>
                  <a:cubicBezTo>
                    <a:pt x="28454" y="1449"/>
                    <a:pt x="28727" y="1469"/>
                    <a:pt x="29001" y="1488"/>
                  </a:cubicBezTo>
                  <a:lnTo>
                    <a:pt x="29294" y="6198"/>
                  </a:lnTo>
                  <a:cubicBezTo>
                    <a:pt x="28063" y="5983"/>
                    <a:pt x="26793" y="5807"/>
                    <a:pt x="25562" y="5631"/>
                  </a:cubicBezTo>
                  <a:lnTo>
                    <a:pt x="24311" y="5456"/>
                  </a:lnTo>
                  <a:lnTo>
                    <a:pt x="23666" y="5358"/>
                  </a:lnTo>
                  <a:cubicBezTo>
                    <a:pt x="23648" y="5356"/>
                    <a:pt x="23630" y="5355"/>
                    <a:pt x="23613" y="5355"/>
                  </a:cubicBezTo>
                  <a:cubicBezTo>
                    <a:pt x="23307" y="5355"/>
                    <a:pt x="23085" y="5668"/>
                    <a:pt x="23177" y="5964"/>
                  </a:cubicBezTo>
                  <a:cubicBezTo>
                    <a:pt x="23236" y="6081"/>
                    <a:pt x="23353" y="6179"/>
                    <a:pt x="23490" y="6198"/>
                  </a:cubicBezTo>
                  <a:cubicBezTo>
                    <a:pt x="25132" y="6433"/>
                    <a:pt x="26890" y="6687"/>
                    <a:pt x="28669" y="6941"/>
                  </a:cubicBezTo>
                  <a:lnTo>
                    <a:pt x="29372" y="7058"/>
                  </a:lnTo>
                  <a:lnTo>
                    <a:pt x="29372" y="7156"/>
                  </a:lnTo>
                  <a:lnTo>
                    <a:pt x="26460" y="6843"/>
                  </a:lnTo>
                  <a:lnTo>
                    <a:pt x="24760" y="6667"/>
                  </a:lnTo>
                  <a:cubicBezTo>
                    <a:pt x="24743" y="6665"/>
                    <a:pt x="24726" y="6663"/>
                    <a:pt x="24708" y="6663"/>
                  </a:cubicBezTo>
                  <a:cubicBezTo>
                    <a:pt x="24590" y="6663"/>
                    <a:pt x="24477" y="6721"/>
                    <a:pt x="24409" y="6823"/>
                  </a:cubicBezTo>
                  <a:cubicBezTo>
                    <a:pt x="24311" y="6941"/>
                    <a:pt x="24291" y="7117"/>
                    <a:pt x="24369" y="7253"/>
                  </a:cubicBezTo>
                  <a:cubicBezTo>
                    <a:pt x="24428" y="7390"/>
                    <a:pt x="24565" y="7488"/>
                    <a:pt x="24702" y="7488"/>
                  </a:cubicBezTo>
                  <a:lnTo>
                    <a:pt x="27418" y="7781"/>
                  </a:lnTo>
                  <a:cubicBezTo>
                    <a:pt x="27301" y="7898"/>
                    <a:pt x="27262" y="8055"/>
                    <a:pt x="27301" y="8191"/>
                  </a:cubicBezTo>
                  <a:cubicBezTo>
                    <a:pt x="27359" y="8328"/>
                    <a:pt x="27477" y="8445"/>
                    <a:pt x="27613" y="8465"/>
                  </a:cubicBezTo>
                  <a:cubicBezTo>
                    <a:pt x="27887" y="8543"/>
                    <a:pt x="28180" y="8602"/>
                    <a:pt x="28512" y="8660"/>
                  </a:cubicBezTo>
                  <a:cubicBezTo>
                    <a:pt x="28845" y="8719"/>
                    <a:pt x="29138" y="8778"/>
                    <a:pt x="29470" y="8817"/>
                  </a:cubicBezTo>
                  <a:lnTo>
                    <a:pt x="29470" y="8993"/>
                  </a:lnTo>
                  <a:cubicBezTo>
                    <a:pt x="28845" y="8856"/>
                    <a:pt x="28200" y="8758"/>
                    <a:pt x="27574" y="8621"/>
                  </a:cubicBezTo>
                  <a:lnTo>
                    <a:pt x="27164" y="8563"/>
                  </a:lnTo>
                  <a:cubicBezTo>
                    <a:pt x="26148" y="8367"/>
                    <a:pt x="25053" y="8172"/>
                    <a:pt x="23803" y="7976"/>
                  </a:cubicBezTo>
                  <a:lnTo>
                    <a:pt x="23080" y="7840"/>
                  </a:lnTo>
                  <a:cubicBezTo>
                    <a:pt x="23060" y="7837"/>
                    <a:pt x="23040" y="7836"/>
                    <a:pt x="23020" y="7836"/>
                  </a:cubicBezTo>
                  <a:cubicBezTo>
                    <a:pt x="22885" y="7836"/>
                    <a:pt x="22755" y="7894"/>
                    <a:pt x="22669" y="7996"/>
                  </a:cubicBezTo>
                  <a:cubicBezTo>
                    <a:pt x="22572" y="8113"/>
                    <a:pt x="22552" y="8270"/>
                    <a:pt x="22591" y="8426"/>
                  </a:cubicBezTo>
                  <a:cubicBezTo>
                    <a:pt x="22650" y="8563"/>
                    <a:pt x="22767" y="8641"/>
                    <a:pt x="22904" y="8660"/>
                  </a:cubicBezTo>
                  <a:cubicBezTo>
                    <a:pt x="24584" y="8954"/>
                    <a:pt x="26578" y="9286"/>
                    <a:pt x="28571" y="9677"/>
                  </a:cubicBezTo>
                  <a:cubicBezTo>
                    <a:pt x="28884" y="9735"/>
                    <a:pt x="29196" y="9794"/>
                    <a:pt x="29509" y="9872"/>
                  </a:cubicBezTo>
                  <a:lnTo>
                    <a:pt x="29744" y="13644"/>
                  </a:lnTo>
                  <a:cubicBezTo>
                    <a:pt x="28141" y="12784"/>
                    <a:pt x="26460" y="12002"/>
                    <a:pt x="24878" y="11299"/>
                  </a:cubicBezTo>
                  <a:cubicBezTo>
                    <a:pt x="22708" y="10321"/>
                    <a:pt x="20422" y="9364"/>
                    <a:pt x="17862" y="8328"/>
                  </a:cubicBezTo>
                  <a:cubicBezTo>
                    <a:pt x="15380" y="7351"/>
                    <a:pt x="13133" y="6491"/>
                    <a:pt x="10964" y="5729"/>
                  </a:cubicBezTo>
                  <a:cubicBezTo>
                    <a:pt x="9166" y="5104"/>
                    <a:pt x="7524" y="4537"/>
                    <a:pt x="5844" y="4127"/>
                  </a:cubicBezTo>
                  <a:lnTo>
                    <a:pt x="5804" y="4107"/>
                  </a:lnTo>
                  <a:cubicBezTo>
                    <a:pt x="5335" y="3970"/>
                    <a:pt x="4866" y="3892"/>
                    <a:pt x="4397" y="3853"/>
                  </a:cubicBezTo>
                  <a:cubicBezTo>
                    <a:pt x="4367" y="3850"/>
                    <a:pt x="4337" y="3848"/>
                    <a:pt x="4307" y="3848"/>
                  </a:cubicBezTo>
                  <a:cubicBezTo>
                    <a:pt x="4162" y="3848"/>
                    <a:pt x="4019" y="3886"/>
                    <a:pt x="3889" y="3951"/>
                  </a:cubicBezTo>
                  <a:cubicBezTo>
                    <a:pt x="3147" y="4322"/>
                    <a:pt x="2815" y="5260"/>
                    <a:pt x="2697" y="5651"/>
                  </a:cubicBezTo>
                  <a:cubicBezTo>
                    <a:pt x="2639" y="5807"/>
                    <a:pt x="2600" y="5983"/>
                    <a:pt x="2580" y="6139"/>
                  </a:cubicBezTo>
                  <a:cubicBezTo>
                    <a:pt x="2111" y="5377"/>
                    <a:pt x="1818" y="4517"/>
                    <a:pt x="1720" y="3638"/>
                  </a:cubicBezTo>
                  <a:cubicBezTo>
                    <a:pt x="1701" y="3169"/>
                    <a:pt x="1779" y="2309"/>
                    <a:pt x="2502" y="1801"/>
                  </a:cubicBezTo>
                  <a:cubicBezTo>
                    <a:pt x="2990" y="1488"/>
                    <a:pt x="3538" y="1293"/>
                    <a:pt x="4124" y="1234"/>
                  </a:cubicBezTo>
                  <a:cubicBezTo>
                    <a:pt x="4578" y="1190"/>
                    <a:pt x="5033" y="1168"/>
                    <a:pt x="5495" y="1168"/>
                  </a:cubicBezTo>
                  <a:close/>
                  <a:moveTo>
                    <a:pt x="92932" y="1726"/>
                  </a:moveTo>
                  <a:cubicBezTo>
                    <a:pt x="95644" y="1726"/>
                    <a:pt x="98358" y="1836"/>
                    <a:pt x="101013" y="1938"/>
                  </a:cubicBezTo>
                  <a:lnTo>
                    <a:pt x="102205" y="1977"/>
                  </a:lnTo>
                  <a:cubicBezTo>
                    <a:pt x="105958" y="2133"/>
                    <a:pt x="109729" y="2309"/>
                    <a:pt x="113442" y="2544"/>
                  </a:cubicBezTo>
                  <a:cubicBezTo>
                    <a:pt x="113950" y="2563"/>
                    <a:pt x="114458" y="2681"/>
                    <a:pt x="114947" y="2876"/>
                  </a:cubicBezTo>
                  <a:cubicBezTo>
                    <a:pt x="115435" y="3052"/>
                    <a:pt x="115846" y="3443"/>
                    <a:pt x="116041" y="3931"/>
                  </a:cubicBezTo>
                  <a:cubicBezTo>
                    <a:pt x="116334" y="4654"/>
                    <a:pt x="116198" y="5729"/>
                    <a:pt x="115709" y="6843"/>
                  </a:cubicBezTo>
                  <a:cubicBezTo>
                    <a:pt x="115592" y="7078"/>
                    <a:pt x="115474" y="7312"/>
                    <a:pt x="115377" y="7488"/>
                  </a:cubicBezTo>
                  <a:cubicBezTo>
                    <a:pt x="115279" y="6921"/>
                    <a:pt x="115064" y="6374"/>
                    <a:pt x="114712" y="5905"/>
                  </a:cubicBezTo>
                  <a:cubicBezTo>
                    <a:pt x="114536" y="5690"/>
                    <a:pt x="114224" y="5260"/>
                    <a:pt x="113774" y="5221"/>
                  </a:cubicBezTo>
                  <a:cubicBezTo>
                    <a:pt x="113711" y="5218"/>
                    <a:pt x="113648" y="5216"/>
                    <a:pt x="113586" y="5216"/>
                  </a:cubicBezTo>
                  <a:cubicBezTo>
                    <a:pt x="113263" y="5216"/>
                    <a:pt x="112952" y="5260"/>
                    <a:pt x="112641" y="5358"/>
                  </a:cubicBezTo>
                  <a:lnTo>
                    <a:pt x="112524" y="5377"/>
                  </a:lnTo>
                  <a:cubicBezTo>
                    <a:pt x="110921" y="5768"/>
                    <a:pt x="109358" y="6237"/>
                    <a:pt x="107814" y="6804"/>
                  </a:cubicBezTo>
                  <a:lnTo>
                    <a:pt x="107716" y="6843"/>
                  </a:lnTo>
                  <a:cubicBezTo>
                    <a:pt x="105645" y="7547"/>
                    <a:pt x="103437" y="8367"/>
                    <a:pt x="100974" y="9344"/>
                  </a:cubicBezTo>
                  <a:cubicBezTo>
                    <a:pt x="98434" y="10341"/>
                    <a:pt x="96108" y="11318"/>
                    <a:pt x="93881" y="12295"/>
                  </a:cubicBezTo>
                  <a:cubicBezTo>
                    <a:pt x="92063" y="13096"/>
                    <a:pt x="90109" y="13995"/>
                    <a:pt x="88194" y="15012"/>
                  </a:cubicBezTo>
                  <a:cubicBezTo>
                    <a:pt x="88174" y="13780"/>
                    <a:pt x="88233" y="12530"/>
                    <a:pt x="88291" y="11299"/>
                  </a:cubicBezTo>
                  <a:lnTo>
                    <a:pt x="94486" y="10380"/>
                  </a:lnTo>
                  <a:cubicBezTo>
                    <a:pt x="94701" y="10341"/>
                    <a:pt x="94838" y="10146"/>
                    <a:pt x="94819" y="9931"/>
                  </a:cubicBezTo>
                  <a:cubicBezTo>
                    <a:pt x="94783" y="9718"/>
                    <a:pt x="94603" y="9554"/>
                    <a:pt x="94396" y="9554"/>
                  </a:cubicBezTo>
                  <a:cubicBezTo>
                    <a:pt x="94374" y="9554"/>
                    <a:pt x="94352" y="9556"/>
                    <a:pt x="94330" y="9559"/>
                  </a:cubicBezTo>
                  <a:lnTo>
                    <a:pt x="88331" y="10439"/>
                  </a:lnTo>
                  <a:lnTo>
                    <a:pt x="88350" y="10204"/>
                  </a:lnTo>
                  <a:cubicBezTo>
                    <a:pt x="89112" y="10185"/>
                    <a:pt x="89874" y="10107"/>
                    <a:pt x="90617" y="10028"/>
                  </a:cubicBezTo>
                  <a:lnTo>
                    <a:pt x="91145" y="9989"/>
                  </a:lnTo>
                  <a:cubicBezTo>
                    <a:pt x="91301" y="9970"/>
                    <a:pt x="91438" y="9892"/>
                    <a:pt x="91496" y="9735"/>
                  </a:cubicBezTo>
                  <a:cubicBezTo>
                    <a:pt x="91555" y="9598"/>
                    <a:pt x="91555" y="9442"/>
                    <a:pt x="91457" y="9305"/>
                  </a:cubicBezTo>
                  <a:cubicBezTo>
                    <a:pt x="91389" y="9203"/>
                    <a:pt x="91276" y="9145"/>
                    <a:pt x="91158" y="9145"/>
                  </a:cubicBezTo>
                  <a:cubicBezTo>
                    <a:pt x="91140" y="9145"/>
                    <a:pt x="91123" y="9146"/>
                    <a:pt x="91106" y="9149"/>
                  </a:cubicBezTo>
                  <a:lnTo>
                    <a:pt x="90578" y="9208"/>
                  </a:lnTo>
                  <a:cubicBezTo>
                    <a:pt x="89874" y="9266"/>
                    <a:pt x="89151" y="9325"/>
                    <a:pt x="88428" y="9364"/>
                  </a:cubicBezTo>
                  <a:lnTo>
                    <a:pt x="93255" y="8856"/>
                  </a:lnTo>
                  <a:cubicBezTo>
                    <a:pt x="93509" y="8836"/>
                    <a:pt x="93666" y="8602"/>
                    <a:pt x="93646" y="8367"/>
                  </a:cubicBezTo>
                  <a:cubicBezTo>
                    <a:pt x="93628" y="8173"/>
                    <a:pt x="93466" y="8010"/>
                    <a:pt x="93276" y="8010"/>
                  </a:cubicBezTo>
                  <a:cubicBezTo>
                    <a:pt x="93257" y="8010"/>
                    <a:pt x="93236" y="8012"/>
                    <a:pt x="93216" y="8016"/>
                  </a:cubicBezTo>
                  <a:lnTo>
                    <a:pt x="88467" y="8524"/>
                  </a:lnTo>
                  <a:lnTo>
                    <a:pt x="88467" y="8426"/>
                  </a:lnTo>
                  <a:cubicBezTo>
                    <a:pt x="89835" y="8211"/>
                    <a:pt x="91242" y="7996"/>
                    <a:pt x="92591" y="7820"/>
                  </a:cubicBezTo>
                  <a:lnTo>
                    <a:pt x="93822" y="7644"/>
                  </a:lnTo>
                  <a:lnTo>
                    <a:pt x="94486" y="7547"/>
                  </a:lnTo>
                  <a:cubicBezTo>
                    <a:pt x="94701" y="7527"/>
                    <a:pt x="94838" y="7332"/>
                    <a:pt x="94819" y="7097"/>
                  </a:cubicBezTo>
                  <a:cubicBezTo>
                    <a:pt x="94782" y="6876"/>
                    <a:pt x="94588" y="6724"/>
                    <a:pt x="94369" y="6724"/>
                  </a:cubicBezTo>
                  <a:cubicBezTo>
                    <a:pt x="94356" y="6724"/>
                    <a:pt x="94343" y="6725"/>
                    <a:pt x="94330" y="6726"/>
                  </a:cubicBezTo>
                  <a:cubicBezTo>
                    <a:pt x="92786" y="6941"/>
                    <a:pt x="90969" y="7195"/>
                    <a:pt x="89151" y="7468"/>
                  </a:cubicBezTo>
                  <a:lnTo>
                    <a:pt x="89112" y="7468"/>
                  </a:lnTo>
                  <a:cubicBezTo>
                    <a:pt x="88917" y="7507"/>
                    <a:pt x="88721" y="7547"/>
                    <a:pt x="88526" y="7566"/>
                  </a:cubicBezTo>
                  <a:cubicBezTo>
                    <a:pt x="88624" y="5964"/>
                    <a:pt x="88682" y="4361"/>
                    <a:pt x="88624" y="2759"/>
                  </a:cubicBezTo>
                  <a:lnTo>
                    <a:pt x="88624" y="2563"/>
                  </a:lnTo>
                  <a:cubicBezTo>
                    <a:pt x="88624" y="2329"/>
                    <a:pt x="88604" y="2075"/>
                    <a:pt x="88565" y="1840"/>
                  </a:cubicBezTo>
                  <a:cubicBezTo>
                    <a:pt x="90014" y="1758"/>
                    <a:pt x="91473" y="1726"/>
                    <a:pt x="92932" y="1726"/>
                  </a:cubicBezTo>
                  <a:close/>
                  <a:moveTo>
                    <a:pt x="4339" y="4693"/>
                  </a:moveTo>
                  <a:cubicBezTo>
                    <a:pt x="4691" y="4713"/>
                    <a:pt x="5062" y="4752"/>
                    <a:pt x="5394" y="4869"/>
                  </a:cubicBezTo>
                  <a:lnTo>
                    <a:pt x="5531" y="4889"/>
                  </a:lnTo>
                  <a:cubicBezTo>
                    <a:pt x="7212" y="5299"/>
                    <a:pt x="8873" y="5885"/>
                    <a:pt x="10358" y="6394"/>
                  </a:cubicBezTo>
                  <a:cubicBezTo>
                    <a:pt x="12410" y="7117"/>
                    <a:pt x="14579" y="7918"/>
                    <a:pt x="16983" y="8875"/>
                  </a:cubicBezTo>
                  <a:cubicBezTo>
                    <a:pt x="19464" y="9852"/>
                    <a:pt x="21731" y="10791"/>
                    <a:pt x="23881" y="11748"/>
                  </a:cubicBezTo>
                  <a:cubicBezTo>
                    <a:pt x="25601" y="12510"/>
                    <a:pt x="27633" y="13429"/>
                    <a:pt x="29548" y="14464"/>
                  </a:cubicBezTo>
                  <a:cubicBezTo>
                    <a:pt x="29646" y="14523"/>
                    <a:pt x="29744" y="14582"/>
                    <a:pt x="29841" y="14640"/>
                  </a:cubicBezTo>
                  <a:lnTo>
                    <a:pt x="29880" y="15109"/>
                  </a:lnTo>
                  <a:cubicBezTo>
                    <a:pt x="25620" y="12803"/>
                    <a:pt x="20989" y="10888"/>
                    <a:pt x="17237" y="9344"/>
                  </a:cubicBezTo>
                  <a:cubicBezTo>
                    <a:pt x="14755" y="8328"/>
                    <a:pt x="12507" y="7429"/>
                    <a:pt x="10358" y="6628"/>
                  </a:cubicBezTo>
                  <a:lnTo>
                    <a:pt x="10026" y="6511"/>
                  </a:lnTo>
                  <a:cubicBezTo>
                    <a:pt x="8638" y="6003"/>
                    <a:pt x="7212" y="5456"/>
                    <a:pt x="5765" y="5065"/>
                  </a:cubicBezTo>
                  <a:lnTo>
                    <a:pt x="5609" y="5006"/>
                  </a:lnTo>
                  <a:cubicBezTo>
                    <a:pt x="5375" y="4928"/>
                    <a:pt x="5140" y="4889"/>
                    <a:pt x="4886" y="4869"/>
                  </a:cubicBezTo>
                  <a:cubicBezTo>
                    <a:pt x="4788" y="4869"/>
                    <a:pt x="4691" y="4869"/>
                    <a:pt x="4612" y="4908"/>
                  </a:cubicBezTo>
                  <a:cubicBezTo>
                    <a:pt x="4339" y="5006"/>
                    <a:pt x="4143" y="5241"/>
                    <a:pt x="4085" y="5534"/>
                  </a:cubicBezTo>
                  <a:lnTo>
                    <a:pt x="4065" y="5651"/>
                  </a:lnTo>
                  <a:cubicBezTo>
                    <a:pt x="3909" y="6120"/>
                    <a:pt x="3713" y="6569"/>
                    <a:pt x="3440" y="6980"/>
                  </a:cubicBezTo>
                  <a:lnTo>
                    <a:pt x="3401" y="7019"/>
                  </a:lnTo>
                  <a:lnTo>
                    <a:pt x="3381" y="7058"/>
                  </a:lnTo>
                  <a:cubicBezTo>
                    <a:pt x="3401" y="6999"/>
                    <a:pt x="3401" y="6960"/>
                    <a:pt x="3401" y="6902"/>
                  </a:cubicBezTo>
                  <a:cubicBezTo>
                    <a:pt x="3362" y="6179"/>
                    <a:pt x="3616" y="5456"/>
                    <a:pt x="4085" y="4889"/>
                  </a:cubicBezTo>
                  <a:cubicBezTo>
                    <a:pt x="4163" y="4811"/>
                    <a:pt x="4222" y="4752"/>
                    <a:pt x="4300" y="4693"/>
                  </a:cubicBezTo>
                  <a:close/>
                  <a:moveTo>
                    <a:pt x="113696" y="6061"/>
                  </a:moveTo>
                  <a:cubicBezTo>
                    <a:pt x="113774" y="6120"/>
                    <a:pt x="113872" y="6198"/>
                    <a:pt x="113931" y="6276"/>
                  </a:cubicBezTo>
                  <a:cubicBezTo>
                    <a:pt x="114165" y="6530"/>
                    <a:pt x="114322" y="6823"/>
                    <a:pt x="114419" y="7156"/>
                  </a:cubicBezTo>
                  <a:cubicBezTo>
                    <a:pt x="114536" y="7527"/>
                    <a:pt x="114595" y="7898"/>
                    <a:pt x="114595" y="8289"/>
                  </a:cubicBezTo>
                  <a:cubicBezTo>
                    <a:pt x="114595" y="8348"/>
                    <a:pt x="114615" y="8406"/>
                    <a:pt x="114634" y="8445"/>
                  </a:cubicBezTo>
                  <a:lnTo>
                    <a:pt x="114615" y="8445"/>
                  </a:lnTo>
                  <a:cubicBezTo>
                    <a:pt x="114556" y="8367"/>
                    <a:pt x="114517" y="8289"/>
                    <a:pt x="114478" y="8211"/>
                  </a:cubicBezTo>
                  <a:lnTo>
                    <a:pt x="114439" y="8152"/>
                  </a:lnTo>
                  <a:cubicBezTo>
                    <a:pt x="114282" y="7898"/>
                    <a:pt x="114165" y="7625"/>
                    <a:pt x="114067" y="7351"/>
                  </a:cubicBezTo>
                  <a:cubicBezTo>
                    <a:pt x="114028" y="7273"/>
                    <a:pt x="114009" y="7195"/>
                    <a:pt x="113970" y="7117"/>
                  </a:cubicBezTo>
                  <a:cubicBezTo>
                    <a:pt x="113844" y="6739"/>
                    <a:pt x="113685" y="6245"/>
                    <a:pt x="113081" y="6245"/>
                  </a:cubicBezTo>
                  <a:cubicBezTo>
                    <a:pt x="113029" y="6245"/>
                    <a:pt x="112974" y="6249"/>
                    <a:pt x="112914" y="6257"/>
                  </a:cubicBezTo>
                  <a:cubicBezTo>
                    <a:pt x="111937" y="6433"/>
                    <a:pt x="110960" y="6726"/>
                    <a:pt x="110042" y="7117"/>
                  </a:cubicBezTo>
                  <a:lnTo>
                    <a:pt x="109299" y="7371"/>
                  </a:lnTo>
                  <a:cubicBezTo>
                    <a:pt x="107365" y="8094"/>
                    <a:pt x="105293" y="8875"/>
                    <a:pt x="102792" y="9892"/>
                  </a:cubicBezTo>
                  <a:cubicBezTo>
                    <a:pt x="98395" y="11650"/>
                    <a:pt x="93294" y="13741"/>
                    <a:pt x="88467" y="16301"/>
                  </a:cubicBezTo>
                  <a:lnTo>
                    <a:pt x="88213" y="16419"/>
                  </a:lnTo>
                  <a:cubicBezTo>
                    <a:pt x="88213" y="16282"/>
                    <a:pt x="88194" y="16125"/>
                    <a:pt x="88194" y="15969"/>
                  </a:cubicBezTo>
                  <a:cubicBezTo>
                    <a:pt x="89874" y="15031"/>
                    <a:pt x="91633" y="14210"/>
                    <a:pt x="93294" y="13468"/>
                  </a:cubicBezTo>
                  <a:cubicBezTo>
                    <a:pt x="95405" y="12510"/>
                    <a:pt x="97652" y="11572"/>
                    <a:pt x="100173" y="10576"/>
                  </a:cubicBezTo>
                  <a:cubicBezTo>
                    <a:pt x="102577" y="9598"/>
                    <a:pt x="104765" y="8778"/>
                    <a:pt x="106896" y="8016"/>
                  </a:cubicBezTo>
                  <a:cubicBezTo>
                    <a:pt x="108615" y="7410"/>
                    <a:pt x="110276" y="6823"/>
                    <a:pt x="112016" y="6374"/>
                  </a:cubicBezTo>
                  <a:cubicBezTo>
                    <a:pt x="112348" y="6276"/>
                    <a:pt x="112621" y="6218"/>
                    <a:pt x="112856" y="6159"/>
                  </a:cubicBezTo>
                  <a:cubicBezTo>
                    <a:pt x="113110" y="6100"/>
                    <a:pt x="113305" y="6081"/>
                    <a:pt x="113442" y="6061"/>
                  </a:cubicBezTo>
                  <a:close/>
                  <a:moveTo>
                    <a:pt x="48992" y="1508"/>
                  </a:moveTo>
                  <a:cubicBezTo>
                    <a:pt x="55363" y="1508"/>
                    <a:pt x="60620" y="1528"/>
                    <a:pt x="65564" y="1547"/>
                  </a:cubicBezTo>
                  <a:cubicBezTo>
                    <a:pt x="69981" y="1567"/>
                    <a:pt x="75101" y="1586"/>
                    <a:pt x="80123" y="1664"/>
                  </a:cubicBezTo>
                  <a:cubicBezTo>
                    <a:pt x="81686" y="1684"/>
                    <a:pt x="83347" y="1703"/>
                    <a:pt x="85028" y="1743"/>
                  </a:cubicBezTo>
                  <a:lnTo>
                    <a:pt x="85517" y="1743"/>
                  </a:lnTo>
                  <a:cubicBezTo>
                    <a:pt x="86044" y="1743"/>
                    <a:pt x="86572" y="1762"/>
                    <a:pt x="87099" y="1801"/>
                  </a:cubicBezTo>
                  <a:lnTo>
                    <a:pt x="87334" y="1821"/>
                  </a:lnTo>
                  <a:lnTo>
                    <a:pt x="87353" y="1899"/>
                  </a:lnTo>
                  <a:cubicBezTo>
                    <a:pt x="87353" y="1918"/>
                    <a:pt x="87353" y="1938"/>
                    <a:pt x="87353" y="1957"/>
                  </a:cubicBezTo>
                  <a:cubicBezTo>
                    <a:pt x="87412" y="2270"/>
                    <a:pt x="87432" y="2583"/>
                    <a:pt x="87432" y="2895"/>
                  </a:cubicBezTo>
                  <a:cubicBezTo>
                    <a:pt x="87471" y="3931"/>
                    <a:pt x="87412" y="5006"/>
                    <a:pt x="87373" y="5964"/>
                  </a:cubicBezTo>
                  <a:cubicBezTo>
                    <a:pt x="87334" y="6902"/>
                    <a:pt x="87295" y="7840"/>
                    <a:pt x="87236" y="8797"/>
                  </a:cubicBezTo>
                  <a:lnTo>
                    <a:pt x="87236" y="8895"/>
                  </a:lnTo>
                  <a:cubicBezTo>
                    <a:pt x="87158" y="10536"/>
                    <a:pt x="87060" y="12217"/>
                    <a:pt x="87021" y="13878"/>
                  </a:cubicBezTo>
                  <a:lnTo>
                    <a:pt x="87041" y="13878"/>
                  </a:lnTo>
                  <a:cubicBezTo>
                    <a:pt x="87021" y="14855"/>
                    <a:pt x="87002" y="15950"/>
                    <a:pt x="87080" y="17064"/>
                  </a:cubicBezTo>
                  <a:lnTo>
                    <a:pt x="86865" y="17064"/>
                  </a:lnTo>
                  <a:lnTo>
                    <a:pt x="62770" y="16516"/>
                  </a:lnTo>
                  <a:cubicBezTo>
                    <a:pt x="62770" y="15266"/>
                    <a:pt x="62476" y="14269"/>
                    <a:pt x="61851" y="13468"/>
                  </a:cubicBezTo>
                  <a:cubicBezTo>
                    <a:pt x="60991" y="12373"/>
                    <a:pt x="59701" y="11865"/>
                    <a:pt x="58763" y="11650"/>
                  </a:cubicBezTo>
                  <a:cubicBezTo>
                    <a:pt x="58266" y="11528"/>
                    <a:pt x="57685" y="11453"/>
                    <a:pt x="57084" y="11453"/>
                  </a:cubicBezTo>
                  <a:cubicBezTo>
                    <a:pt x="55371" y="11453"/>
                    <a:pt x="53494" y="12067"/>
                    <a:pt x="52901" y="13976"/>
                  </a:cubicBezTo>
                  <a:cubicBezTo>
                    <a:pt x="52686" y="14758"/>
                    <a:pt x="52666" y="15559"/>
                    <a:pt x="52842" y="16340"/>
                  </a:cubicBezTo>
                  <a:lnTo>
                    <a:pt x="31190" y="15578"/>
                  </a:lnTo>
                  <a:cubicBezTo>
                    <a:pt x="31483" y="10869"/>
                    <a:pt x="31190" y="6139"/>
                    <a:pt x="30330" y="1508"/>
                  </a:cubicBezTo>
                  <a:close/>
                  <a:moveTo>
                    <a:pt x="5663" y="0"/>
                  </a:moveTo>
                  <a:cubicBezTo>
                    <a:pt x="5199" y="0"/>
                    <a:pt x="4730" y="7"/>
                    <a:pt x="4261" y="42"/>
                  </a:cubicBezTo>
                  <a:cubicBezTo>
                    <a:pt x="3147" y="101"/>
                    <a:pt x="2091" y="531"/>
                    <a:pt x="1447" y="1176"/>
                  </a:cubicBezTo>
                  <a:cubicBezTo>
                    <a:pt x="0" y="2641"/>
                    <a:pt x="684" y="4869"/>
                    <a:pt x="1232" y="6061"/>
                  </a:cubicBezTo>
                  <a:cubicBezTo>
                    <a:pt x="1466" y="6550"/>
                    <a:pt x="2267" y="8172"/>
                    <a:pt x="3264" y="8328"/>
                  </a:cubicBezTo>
                  <a:cubicBezTo>
                    <a:pt x="3300" y="8332"/>
                    <a:pt x="3336" y="8334"/>
                    <a:pt x="3372" y="8334"/>
                  </a:cubicBezTo>
                  <a:cubicBezTo>
                    <a:pt x="3726" y="8334"/>
                    <a:pt x="4067" y="8162"/>
                    <a:pt x="4280" y="7879"/>
                  </a:cubicBezTo>
                  <a:cubicBezTo>
                    <a:pt x="4632" y="7410"/>
                    <a:pt x="4906" y="6882"/>
                    <a:pt x="5101" y="6335"/>
                  </a:cubicBezTo>
                  <a:cubicBezTo>
                    <a:pt x="5101" y="6296"/>
                    <a:pt x="5121" y="6257"/>
                    <a:pt x="5140" y="6218"/>
                  </a:cubicBezTo>
                  <a:cubicBezTo>
                    <a:pt x="5160" y="6198"/>
                    <a:pt x="5160" y="6198"/>
                    <a:pt x="5160" y="6179"/>
                  </a:cubicBezTo>
                  <a:cubicBezTo>
                    <a:pt x="5394" y="6237"/>
                    <a:pt x="5629" y="6296"/>
                    <a:pt x="5824" y="6374"/>
                  </a:cubicBezTo>
                  <a:cubicBezTo>
                    <a:pt x="6567" y="6589"/>
                    <a:pt x="7290" y="6843"/>
                    <a:pt x="7974" y="7078"/>
                  </a:cubicBezTo>
                  <a:cubicBezTo>
                    <a:pt x="9869" y="7742"/>
                    <a:pt x="11882" y="8504"/>
                    <a:pt x="14442" y="9540"/>
                  </a:cubicBezTo>
                  <a:cubicBezTo>
                    <a:pt x="19914" y="11729"/>
                    <a:pt x="24487" y="13663"/>
                    <a:pt x="28923" y="15989"/>
                  </a:cubicBezTo>
                  <a:cubicBezTo>
                    <a:pt x="29372" y="16243"/>
                    <a:pt x="29822" y="16477"/>
                    <a:pt x="30252" y="16731"/>
                  </a:cubicBezTo>
                  <a:cubicBezTo>
                    <a:pt x="30252" y="16731"/>
                    <a:pt x="30271" y="16731"/>
                    <a:pt x="30291" y="16751"/>
                  </a:cubicBezTo>
                  <a:lnTo>
                    <a:pt x="30310" y="16751"/>
                  </a:lnTo>
                  <a:cubicBezTo>
                    <a:pt x="30330" y="16751"/>
                    <a:pt x="30369" y="16770"/>
                    <a:pt x="30408" y="16770"/>
                  </a:cubicBezTo>
                  <a:cubicBezTo>
                    <a:pt x="30447" y="16790"/>
                    <a:pt x="30486" y="16790"/>
                    <a:pt x="30525" y="16790"/>
                  </a:cubicBezTo>
                  <a:lnTo>
                    <a:pt x="53604" y="17611"/>
                  </a:lnTo>
                  <a:cubicBezTo>
                    <a:pt x="53780" y="17611"/>
                    <a:pt x="53956" y="17533"/>
                    <a:pt x="54073" y="17376"/>
                  </a:cubicBezTo>
                  <a:cubicBezTo>
                    <a:pt x="54191" y="17239"/>
                    <a:pt x="54230" y="17044"/>
                    <a:pt x="54171" y="16849"/>
                  </a:cubicBezTo>
                  <a:cubicBezTo>
                    <a:pt x="53976" y="16145"/>
                    <a:pt x="53741" y="15090"/>
                    <a:pt x="54093" y="14191"/>
                  </a:cubicBezTo>
                  <a:cubicBezTo>
                    <a:pt x="54601" y="12921"/>
                    <a:pt x="56223" y="12725"/>
                    <a:pt x="56712" y="12686"/>
                  </a:cubicBezTo>
                  <a:cubicBezTo>
                    <a:pt x="56861" y="12674"/>
                    <a:pt x="57010" y="12669"/>
                    <a:pt x="57160" y="12669"/>
                  </a:cubicBezTo>
                  <a:cubicBezTo>
                    <a:pt x="58262" y="12669"/>
                    <a:pt x="59358" y="12985"/>
                    <a:pt x="60288" y="13605"/>
                  </a:cubicBezTo>
                  <a:cubicBezTo>
                    <a:pt x="61265" y="14289"/>
                    <a:pt x="61695" y="15461"/>
                    <a:pt x="61578" y="17083"/>
                  </a:cubicBezTo>
                  <a:cubicBezTo>
                    <a:pt x="61558" y="17220"/>
                    <a:pt x="61617" y="17376"/>
                    <a:pt x="61714" y="17493"/>
                  </a:cubicBezTo>
                  <a:cubicBezTo>
                    <a:pt x="61832" y="17611"/>
                    <a:pt x="61988" y="17689"/>
                    <a:pt x="62164" y="17689"/>
                  </a:cubicBezTo>
                  <a:lnTo>
                    <a:pt x="87705" y="18275"/>
                  </a:lnTo>
                  <a:cubicBezTo>
                    <a:pt x="87881" y="18275"/>
                    <a:pt x="88037" y="18217"/>
                    <a:pt x="88155" y="18080"/>
                  </a:cubicBezTo>
                  <a:cubicBezTo>
                    <a:pt x="88233" y="17982"/>
                    <a:pt x="88291" y="17865"/>
                    <a:pt x="88311" y="17747"/>
                  </a:cubicBezTo>
                  <a:cubicBezTo>
                    <a:pt x="92513" y="15422"/>
                    <a:pt x="96988" y="13526"/>
                    <a:pt x="101951" y="11514"/>
                  </a:cubicBezTo>
                  <a:cubicBezTo>
                    <a:pt x="104531" y="10458"/>
                    <a:pt x="106798" y="9579"/>
                    <a:pt x="108908" y="8797"/>
                  </a:cubicBezTo>
                  <a:lnTo>
                    <a:pt x="109612" y="8543"/>
                  </a:lnTo>
                  <a:cubicBezTo>
                    <a:pt x="110667" y="8133"/>
                    <a:pt x="111742" y="7781"/>
                    <a:pt x="112836" y="7507"/>
                  </a:cubicBezTo>
                  <a:cubicBezTo>
                    <a:pt x="112914" y="7722"/>
                    <a:pt x="113012" y="7957"/>
                    <a:pt x="113110" y="8172"/>
                  </a:cubicBezTo>
                  <a:cubicBezTo>
                    <a:pt x="113305" y="8621"/>
                    <a:pt x="113579" y="9247"/>
                    <a:pt x="114087" y="9540"/>
                  </a:cubicBezTo>
                  <a:cubicBezTo>
                    <a:pt x="114223" y="9622"/>
                    <a:pt x="114374" y="9662"/>
                    <a:pt x="114533" y="9662"/>
                  </a:cubicBezTo>
                  <a:cubicBezTo>
                    <a:pt x="114944" y="9662"/>
                    <a:pt x="115415" y="9391"/>
                    <a:pt x="115865" y="8856"/>
                  </a:cubicBezTo>
                  <a:cubicBezTo>
                    <a:pt x="116432" y="8133"/>
                    <a:pt x="116862" y="7312"/>
                    <a:pt x="117136" y="6433"/>
                  </a:cubicBezTo>
                  <a:cubicBezTo>
                    <a:pt x="117468" y="5377"/>
                    <a:pt x="117507" y="4439"/>
                    <a:pt x="117233" y="3638"/>
                  </a:cubicBezTo>
                  <a:cubicBezTo>
                    <a:pt x="116803" y="2426"/>
                    <a:pt x="115689" y="1664"/>
                    <a:pt x="113970" y="1391"/>
                  </a:cubicBezTo>
                  <a:cubicBezTo>
                    <a:pt x="113305" y="1313"/>
                    <a:pt x="112641" y="1254"/>
                    <a:pt x="111976" y="1254"/>
                  </a:cubicBezTo>
                  <a:cubicBezTo>
                    <a:pt x="111703" y="1254"/>
                    <a:pt x="111429" y="1234"/>
                    <a:pt x="111156" y="1215"/>
                  </a:cubicBezTo>
                  <a:cubicBezTo>
                    <a:pt x="108928" y="1098"/>
                    <a:pt x="106720" y="980"/>
                    <a:pt x="104570" y="883"/>
                  </a:cubicBezTo>
                  <a:lnTo>
                    <a:pt x="104316" y="883"/>
                  </a:lnTo>
                  <a:cubicBezTo>
                    <a:pt x="100709" y="727"/>
                    <a:pt x="97011" y="571"/>
                    <a:pt x="93316" y="571"/>
                  </a:cubicBezTo>
                  <a:cubicBezTo>
                    <a:pt x="91906" y="571"/>
                    <a:pt x="90496" y="594"/>
                    <a:pt x="89093" y="648"/>
                  </a:cubicBezTo>
                  <a:cubicBezTo>
                    <a:pt x="88604" y="668"/>
                    <a:pt x="88174" y="687"/>
                    <a:pt x="87744" y="707"/>
                  </a:cubicBezTo>
                  <a:cubicBezTo>
                    <a:pt x="87608" y="687"/>
                    <a:pt x="87471" y="668"/>
                    <a:pt x="87314" y="668"/>
                  </a:cubicBezTo>
                  <a:lnTo>
                    <a:pt x="87217" y="668"/>
                  </a:lnTo>
                  <a:cubicBezTo>
                    <a:pt x="86787" y="629"/>
                    <a:pt x="86376" y="629"/>
                    <a:pt x="85966" y="609"/>
                  </a:cubicBezTo>
                  <a:cubicBezTo>
                    <a:pt x="84559" y="550"/>
                    <a:pt x="83171" y="531"/>
                    <a:pt x="81647" y="511"/>
                  </a:cubicBezTo>
                  <a:cubicBezTo>
                    <a:pt x="77016" y="453"/>
                    <a:pt x="72443" y="414"/>
                    <a:pt x="67753" y="394"/>
                  </a:cubicBezTo>
                  <a:cubicBezTo>
                    <a:pt x="62867" y="375"/>
                    <a:pt x="57552" y="355"/>
                    <a:pt x="51005" y="355"/>
                  </a:cubicBezTo>
                  <a:lnTo>
                    <a:pt x="36642" y="355"/>
                  </a:lnTo>
                  <a:cubicBezTo>
                    <a:pt x="35880" y="355"/>
                    <a:pt x="35137" y="355"/>
                    <a:pt x="34375" y="335"/>
                  </a:cubicBezTo>
                  <a:cubicBezTo>
                    <a:pt x="33603" y="326"/>
                    <a:pt x="32816" y="316"/>
                    <a:pt x="32027" y="316"/>
                  </a:cubicBezTo>
                  <a:cubicBezTo>
                    <a:pt x="31238" y="316"/>
                    <a:pt x="30447" y="326"/>
                    <a:pt x="29665" y="355"/>
                  </a:cubicBezTo>
                  <a:lnTo>
                    <a:pt x="29587" y="355"/>
                  </a:lnTo>
                  <a:cubicBezTo>
                    <a:pt x="24995" y="23"/>
                    <a:pt x="20285" y="23"/>
                    <a:pt x="15751" y="3"/>
                  </a:cubicBezTo>
                  <a:lnTo>
                    <a:pt x="6586" y="3"/>
                  </a:lnTo>
                  <a:cubicBezTo>
                    <a:pt x="6281" y="3"/>
                    <a:pt x="5973" y="0"/>
                    <a:pt x="5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2;p59">
              <a:extLst>
                <a:ext uri="{FF2B5EF4-FFF2-40B4-BE49-F238E27FC236}">
                  <a16:creationId xmlns:a16="http://schemas.microsoft.com/office/drawing/2014/main" id="{8A480DCC-BD07-4326-BA40-530537CEB9CA}"/>
                </a:ext>
              </a:extLst>
            </p:cNvPr>
            <p:cNvSpPr/>
            <p:nvPr/>
          </p:nvSpPr>
          <p:spPr>
            <a:xfrm>
              <a:off x="1820350" y="3601800"/>
              <a:ext cx="432900" cy="299025"/>
            </a:xfrm>
            <a:custGeom>
              <a:avLst/>
              <a:gdLst/>
              <a:ahLst/>
              <a:cxnLst/>
              <a:rect l="l" t="t" r="r" b="b"/>
              <a:pathLst>
                <a:path w="17316" h="11961" extrusionOk="0">
                  <a:moveTo>
                    <a:pt x="14931" y="1407"/>
                  </a:moveTo>
                  <a:cubicBezTo>
                    <a:pt x="14970" y="1720"/>
                    <a:pt x="15029" y="2013"/>
                    <a:pt x="15087" y="2306"/>
                  </a:cubicBezTo>
                  <a:lnTo>
                    <a:pt x="15185" y="2795"/>
                  </a:lnTo>
                  <a:cubicBezTo>
                    <a:pt x="15322" y="3538"/>
                    <a:pt x="15459" y="4300"/>
                    <a:pt x="15576" y="5062"/>
                  </a:cubicBezTo>
                  <a:cubicBezTo>
                    <a:pt x="15771" y="6508"/>
                    <a:pt x="15947" y="8599"/>
                    <a:pt x="15283" y="10436"/>
                  </a:cubicBezTo>
                  <a:cubicBezTo>
                    <a:pt x="13977" y="10363"/>
                    <a:pt x="12663" y="10337"/>
                    <a:pt x="11353" y="10337"/>
                  </a:cubicBezTo>
                  <a:cubicBezTo>
                    <a:pt x="9489" y="10337"/>
                    <a:pt x="7630" y="10390"/>
                    <a:pt x="5805" y="10436"/>
                  </a:cubicBezTo>
                  <a:lnTo>
                    <a:pt x="4046" y="10495"/>
                  </a:lnTo>
                  <a:lnTo>
                    <a:pt x="3519" y="10514"/>
                  </a:lnTo>
                  <a:lnTo>
                    <a:pt x="1955" y="10534"/>
                  </a:lnTo>
                  <a:lnTo>
                    <a:pt x="1701" y="10534"/>
                  </a:lnTo>
                  <a:cubicBezTo>
                    <a:pt x="1701" y="10397"/>
                    <a:pt x="1721" y="10260"/>
                    <a:pt x="1740" y="10123"/>
                  </a:cubicBezTo>
                  <a:lnTo>
                    <a:pt x="1760" y="9732"/>
                  </a:lnTo>
                  <a:cubicBezTo>
                    <a:pt x="1818" y="8970"/>
                    <a:pt x="1857" y="8189"/>
                    <a:pt x="1897" y="7387"/>
                  </a:cubicBezTo>
                  <a:cubicBezTo>
                    <a:pt x="1994" y="5492"/>
                    <a:pt x="2092" y="3362"/>
                    <a:pt x="1662" y="1427"/>
                  </a:cubicBezTo>
                  <a:lnTo>
                    <a:pt x="1662" y="1427"/>
                  </a:lnTo>
                  <a:cubicBezTo>
                    <a:pt x="3776" y="1441"/>
                    <a:pt x="6272" y="1455"/>
                    <a:pt x="8899" y="1455"/>
                  </a:cubicBezTo>
                  <a:cubicBezTo>
                    <a:pt x="9988" y="1455"/>
                    <a:pt x="11099" y="1452"/>
                    <a:pt x="12215" y="1447"/>
                  </a:cubicBezTo>
                  <a:cubicBezTo>
                    <a:pt x="13172" y="1447"/>
                    <a:pt x="14052" y="1447"/>
                    <a:pt x="14931" y="1407"/>
                  </a:cubicBezTo>
                  <a:close/>
                  <a:moveTo>
                    <a:pt x="15556" y="0"/>
                  </a:moveTo>
                  <a:cubicBezTo>
                    <a:pt x="13690" y="59"/>
                    <a:pt x="11804" y="79"/>
                    <a:pt x="9926" y="79"/>
                  </a:cubicBezTo>
                  <a:cubicBezTo>
                    <a:pt x="8047" y="79"/>
                    <a:pt x="6176" y="59"/>
                    <a:pt x="4339" y="39"/>
                  </a:cubicBezTo>
                  <a:lnTo>
                    <a:pt x="2151" y="20"/>
                  </a:lnTo>
                  <a:lnTo>
                    <a:pt x="763" y="20"/>
                  </a:lnTo>
                  <a:cubicBezTo>
                    <a:pt x="548" y="20"/>
                    <a:pt x="353" y="118"/>
                    <a:pt x="236" y="274"/>
                  </a:cubicBezTo>
                  <a:cubicBezTo>
                    <a:pt x="60" y="450"/>
                    <a:pt x="1" y="704"/>
                    <a:pt x="99" y="919"/>
                  </a:cubicBezTo>
                  <a:cubicBezTo>
                    <a:pt x="685" y="2834"/>
                    <a:pt x="607" y="4945"/>
                    <a:pt x="529" y="6977"/>
                  </a:cubicBezTo>
                  <a:lnTo>
                    <a:pt x="529" y="7016"/>
                  </a:lnTo>
                  <a:cubicBezTo>
                    <a:pt x="490" y="7935"/>
                    <a:pt x="431" y="8814"/>
                    <a:pt x="372" y="9811"/>
                  </a:cubicBezTo>
                  <a:cubicBezTo>
                    <a:pt x="372" y="9928"/>
                    <a:pt x="353" y="10045"/>
                    <a:pt x="333" y="10182"/>
                  </a:cubicBezTo>
                  <a:cubicBezTo>
                    <a:pt x="255" y="10573"/>
                    <a:pt x="255" y="11003"/>
                    <a:pt x="333" y="11393"/>
                  </a:cubicBezTo>
                  <a:cubicBezTo>
                    <a:pt x="470" y="11921"/>
                    <a:pt x="939" y="11960"/>
                    <a:pt x="1271" y="11960"/>
                  </a:cubicBezTo>
                  <a:lnTo>
                    <a:pt x="1408" y="11960"/>
                  </a:lnTo>
                  <a:cubicBezTo>
                    <a:pt x="1877" y="11960"/>
                    <a:pt x="2327" y="11960"/>
                    <a:pt x="2796" y="11941"/>
                  </a:cubicBezTo>
                  <a:lnTo>
                    <a:pt x="3265" y="11941"/>
                  </a:lnTo>
                  <a:cubicBezTo>
                    <a:pt x="5160" y="11902"/>
                    <a:pt x="7134" y="11843"/>
                    <a:pt x="9069" y="11823"/>
                  </a:cubicBezTo>
                  <a:lnTo>
                    <a:pt x="9186" y="11823"/>
                  </a:lnTo>
                  <a:cubicBezTo>
                    <a:pt x="10199" y="11805"/>
                    <a:pt x="11230" y="11787"/>
                    <a:pt x="12264" y="11787"/>
                  </a:cubicBezTo>
                  <a:cubicBezTo>
                    <a:pt x="13423" y="11787"/>
                    <a:pt x="14586" y="11810"/>
                    <a:pt x="15732" y="11882"/>
                  </a:cubicBezTo>
                  <a:cubicBezTo>
                    <a:pt x="15747" y="11883"/>
                    <a:pt x="15761" y="11884"/>
                    <a:pt x="15775" y="11884"/>
                  </a:cubicBezTo>
                  <a:cubicBezTo>
                    <a:pt x="16015" y="11884"/>
                    <a:pt x="16247" y="11732"/>
                    <a:pt x="16358" y="11511"/>
                  </a:cubicBezTo>
                  <a:cubicBezTo>
                    <a:pt x="17100" y="9811"/>
                    <a:pt x="17315" y="7817"/>
                    <a:pt x="17003" y="5277"/>
                  </a:cubicBezTo>
                  <a:cubicBezTo>
                    <a:pt x="16885" y="4319"/>
                    <a:pt x="16709" y="3401"/>
                    <a:pt x="16553" y="2521"/>
                  </a:cubicBezTo>
                  <a:lnTo>
                    <a:pt x="16475" y="2150"/>
                  </a:lnTo>
                  <a:cubicBezTo>
                    <a:pt x="16358" y="1681"/>
                    <a:pt x="16280" y="1192"/>
                    <a:pt x="16260" y="684"/>
                  </a:cubicBezTo>
                  <a:cubicBezTo>
                    <a:pt x="16260" y="489"/>
                    <a:pt x="16182" y="313"/>
                    <a:pt x="16045" y="176"/>
                  </a:cubicBezTo>
                  <a:cubicBezTo>
                    <a:pt x="15908" y="59"/>
                    <a:pt x="15732" y="0"/>
                    <a:pt x="15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3;p59">
              <a:extLst>
                <a:ext uri="{FF2B5EF4-FFF2-40B4-BE49-F238E27FC236}">
                  <a16:creationId xmlns:a16="http://schemas.microsoft.com/office/drawing/2014/main" id="{26F75EBD-0B05-4875-A07F-EBA22866011E}"/>
                </a:ext>
              </a:extLst>
            </p:cNvPr>
            <p:cNvSpPr/>
            <p:nvPr/>
          </p:nvSpPr>
          <p:spPr>
            <a:xfrm>
              <a:off x="2604475" y="3601800"/>
              <a:ext cx="432400" cy="299500"/>
            </a:xfrm>
            <a:custGeom>
              <a:avLst/>
              <a:gdLst/>
              <a:ahLst/>
              <a:cxnLst/>
              <a:rect l="l" t="t" r="r" b="b"/>
              <a:pathLst>
                <a:path w="17296" h="11980" extrusionOk="0">
                  <a:moveTo>
                    <a:pt x="2854" y="1447"/>
                  </a:moveTo>
                  <a:lnTo>
                    <a:pt x="1818" y="2326"/>
                  </a:lnTo>
                  <a:cubicBezTo>
                    <a:pt x="1760" y="2013"/>
                    <a:pt x="1721" y="1720"/>
                    <a:pt x="1662" y="1447"/>
                  </a:cubicBezTo>
                  <a:close/>
                  <a:moveTo>
                    <a:pt x="4320" y="1427"/>
                  </a:moveTo>
                  <a:lnTo>
                    <a:pt x="5199" y="1447"/>
                  </a:lnTo>
                  <a:cubicBezTo>
                    <a:pt x="4066" y="2248"/>
                    <a:pt x="2971" y="3069"/>
                    <a:pt x="1955" y="3928"/>
                  </a:cubicBezTo>
                  <a:cubicBezTo>
                    <a:pt x="1955" y="3752"/>
                    <a:pt x="1936" y="3557"/>
                    <a:pt x="1916" y="3381"/>
                  </a:cubicBezTo>
                  <a:cubicBezTo>
                    <a:pt x="1994" y="3362"/>
                    <a:pt x="2053" y="3323"/>
                    <a:pt x="2112" y="3283"/>
                  </a:cubicBezTo>
                  <a:lnTo>
                    <a:pt x="4320" y="1427"/>
                  </a:lnTo>
                  <a:close/>
                  <a:moveTo>
                    <a:pt x="7740" y="1466"/>
                  </a:moveTo>
                  <a:cubicBezTo>
                    <a:pt x="5864" y="2717"/>
                    <a:pt x="3929" y="3948"/>
                    <a:pt x="1975" y="5160"/>
                  </a:cubicBezTo>
                  <a:lnTo>
                    <a:pt x="1975" y="5101"/>
                  </a:lnTo>
                  <a:cubicBezTo>
                    <a:pt x="2053" y="5081"/>
                    <a:pt x="2112" y="5042"/>
                    <a:pt x="2170" y="5003"/>
                  </a:cubicBezTo>
                  <a:cubicBezTo>
                    <a:pt x="3655" y="3733"/>
                    <a:pt x="5219" y="2541"/>
                    <a:pt x="6860" y="1466"/>
                  </a:cubicBezTo>
                  <a:close/>
                  <a:moveTo>
                    <a:pt x="10515" y="1466"/>
                  </a:moveTo>
                  <a:lnTo>
                    <a:pt x="8463" y="2873"/>
                  </a:lnTo>
                  <a:lnTo>
                    <a:pt x="8033" y="3166"/>
                  </a:lnTo>
                  <a:cubicBezTo>
                    <a:pt x="6215" y="4397"/>
                    <a:pt x="4398" y="5648"/>
                    <a:pt x="2581" y="6879"/>
                  </a:cubicBezTo>
                  <a:lnTo>
                    <a:pt x="1897" y="7348"/>
                  </a:lnTo>
                  <a:cubicBezTo>
                    <a:pt x="1916" y="6996"/>
                    <a:pt x="1936" y="6645"/>
                    <a:pt x="1955" y="6293"/>
                  </a:cubicBezTo>
                  <a:cubicBezTo>
                    <a:pt x="4496" y="4730"/>
                    <a:pt x="7017" y="3108"/>
                    <a:pt x="9420" y="1466"/>
                  </a:cubicBezTo>
                  <a:close/>
                  <a:moveTo>
                    <a:pt x="12195" y="1447"/>
                  </a:moveTo>
                  <a:lnTo>
                    <a:pt x="12215" y="1466"/>
                  </a:lnTo>
                  <a:lnTo>
                    <a:pt x="13465" y="1466"/>
                  </a:lnTo>
                  <a:lnTo>
                    <a:pt x="2874" y="8618"/>
                  </a:lnTo>
                  <a:cubicBezTo>
                    <a:pt x="2698" y="8736"/>
                    <a:pt x="2502" y="8873"/>
                    <a:pt x="2326" y="8990"/>
                  </a:cubicBezTo>
                  <a:lnTo>
                    <a:pt x="1799" y="9342"/>
                  </a:lnTo>
                  <a:cubicBezTo>
                    <a:pt x="1799" y="9068"/>
                    <a:pt x="1818" y="8814"/>
                    <a:pt x="1838" y="8540"/>
                  </a:cubicBezTo>
                  <a:lnTo>
                    <a:pt x="2053" y="8404"/>
                  </a:lnTo>
                  <a:lnTo>
                    <a:pt x="2874" y="7837"/>
                  </a:lnTo>
                  <a:lnTo>
                    <a:pt x="5492" y="6019"/>
                  </a:lnTo>
                  <a:cubicBezTo>
                    <a:pt x="7427" y="4710"/>
                    <a:pt x="9362" y="3381"/>
                    <a:pt x="11296" y="2072"/>
                  </a:cubicBezTo>
                  <a:lnTo>
                    <a:pt x="12195" y="1447"/>
                  </a:lnTo>
                  <a:close/>
                  <a:moveTo>
                    <a:pt x="15732" y="6782"/>
                  </a:moveTo>
                  <a:lnTo>
                    <a:pt x="15732" y="6899"/>
                  </a:lnTo>
                  <a:cubicBezTo>
                    <a:pt x="13778" y="8169"/>
                    <a:pt x="11765" y="9322"/>
                    <a:pt x="9655" y="10358"/>
                  </a:cubicBezTo>
                  <a:lnTo>
                    <a:pt x="9557" y="10358"/>
                  </a:lnTo>
                  <a:cubicBezTo>
                    <a:pt x="11335" y="9478"/>
                    <a:pt x="13055" y="8521"/>
                    <a:pt x="14736" y="7446"/>
                  </a:cubicBezTo>
                  <a:cubicBezTo>
                    <a:pt x="15068" y="7231"/>
                    <a:pt x="15400" y="7016"/>
                    <a:pt x="15732" y="6782"/>
                  </a:cubicBezTo>
                  <a:close/>
                  <a:moveTo>
                    <a:pt x="15732" y="8013"/>
                  </a:moveTo>
                  <a:cubicBezTo>
                    <a:pt x="15732" y="8169"/>
                    <a:pt x="15713" y="8345"/>
                    <a:pt x="15693" y="8501"/>
                  </a:cubicBezTo>
                  <a:lnTo>
                    <a:pt x="12567" y="10358"/>
                  </a:lnTo>
                  <a:lnTo>
                    <a:pt x="11804" y="10358"/>
                  </a:lnTo>
                  <a:cubicBezTo>
                    <a:pt x="13133" y="9635"/>
                    <a:pt x="14443" y="8833"/>
                    <a:pt x="15732" y="8013"/>
                  </a:cubicBezTo>
                  <a:close/>
                  <a:moveTo>
                    <a:pt x="15537" y="4866"/>
                  </a:moveTo>
                  <a:cubicBezTo>
                    <a:pt x="15537" y="4925"/>
                    <a:pt x="15556" y="5003"/>
                    <a:pt x="15556" y="5062"/>
                  </a:cubicBezTo>
                  <a:cubicBezTo>
                    <a:pt x="15596" y="5257"/>
                    <a:pt x="15615" y="5472"/>
                    <a:pt x="15654" y="5707"/>
                  </a:cubicBezTo>
                  <a:cubicBezTo>
                    <a:pt x="13446" y="7211"/>
                    <a:pt x="11140" y="8560"/>
                    <a:pt x="8736" y="9713"/>
                  </a:cubicBezTo>
                  <a:cubicBezTo>
                    <a:pt x="8267" y="9947"/>
                    <a:pt x="7779" y="10182"/>
                    <a:pt x="7271" y="10397"/>
                  </a:cubicBezTo>
                  <a:lnTo>
                    <a:pt x="6567" y="10416"/>
                  </a:lnTo>
                  <a:cubicBezTo>
                    <a:pt x="9108" y="9009"/>
                    <a:pt x="11550" y="7544"/>
                    <a:pt x="13856" y="6019"/>
                  </a:cubicBezTo>
                  <a:cubicBezTo>
                    <a:pt x="14423" y="5648"/>
                    <a:pt x="14970" y="5257"/>
                    <a:pt x="15537" y="4866"/>
                  </a:cubicBezTo>
                  <a:close/>
                  <a:moveTo>
                    <a:pt x="15478" y="9713"/>
                  </a:moveTo>
                  <a:lnTo>
                    <a:pt x="15478" y="9713"/>
                  </a:lnTo>
                  <a:cubicBezTo>
                    <a:pt x="15420" y="9967"/>
                    <a:pt x="15361" y="10201"/>
                    <a:pt x="15263" y="10436"/>
                  </a:cubicBezTo>
                  <a:cubicBezTo>
                    <a:pt x="14970" y="10416"/>
                    <a:pt x="14658" y="10416"/>
                    <a:pt x="14345" y="10397"/>
                  </a:cubicBezTo>
                  <a:lnTo>
                    <a:pt x="15478" y="9713"/>
                  </a:lnTo>
                  <a:close/>
                  <a:moveTo>
                    <a:pt x="15283" y="3362"/>
                  </a:moveTo>
                  <a:lnTo>
                    <a:pt x="15361" y="3850"/>
                  </a:lnTo>
                  <a:cubicBezTo>
                    <a:pt x="12742" y="5687"/>
                    <a:pt x="9948" y="7446"/>
                    <a:pt x="7056" y="9087"/>
                  </a:cubicBezTo>
                  <a:cubicBezTo>
                    <a:pt x="6235" y="9537"/>
                    <a:pt x="5375" y="10006"/>
                    <a:pt x="4496" y="10475"/>
                  </a:cubicBezTo>
                  <a:lnTo>
                    <a:pt x="4359" y="10475"/>
                  </a:lnTo>
                  <a:cubicBezTo>
                    <a:pt x="7525" y="8814"/>
                    <a:pt x="10554" y="6918"/>
                    <a:pt x="13426" y="4808"/>
                  </a:cubicBezTo>
                  <a:lnTo>
                    <a:pt x="13426" y="4788"/>
                  </a:lnTo>
                  <a:cubicBezTo>
                    <a:pt x="14052" y="4319"/>
                    <a:pt x="14677" y="3850"/>
                    <a:pt x="15283" y="3362"/>
                  </a:cubicBezTo>
                  <a:close/>
                  <a:moveTo>
                    <a:pt x="14951" y="1583"/>
                  </a:moveTo>
                  <a:cubicBezTo>
                    <a:pt x="14990" y="1818"/>
                    <a:pt x="15029" y="2072"/>
                    <a:pt x="15087" y="2306"/>
                  </a:cubicBezTo>
                  <a:cubicBezTo>
                    <a:pt x="12019" y="4788"/>
                    <a:pt x="8736" y="6996"/>
                    <a:pt x="5277" y="8912"/>
                  </a:cubicBezTo>
                  <a:cubicBezTo>
                    <a:pt x="4300" y="9459"/>
                    <a:pt x="3265" y="10006"/>
                    <a:pt x="2209" y="10534"/>
                  </a:cubicBezTo>
                  <a:lnTo>
                    <a:pt x="1955" y="10553"/>
                  </a:lnTo>
                  <a:lnTo>
                    <a:pt x="1701" y="10553"/>
                  </a:lnTo>
                  <a:lnTo>
                    <a:pt x="1701" y="10534"/>
                  </a:lnTo>
                  <a:lnTo>
                    <a:pt x="13622" y="2463"/>
                  </a:lnTo>
                  <a:lnTo>
                    <a:pt x="14169" y="2111"/>
                  </a:lnTo>
                  <a:cubicBezTo>
                    <a:pt x="14423" y="1935"/>
                    <a:pt x="14697" y="1759"/>
                    <a:pt x="14951" y="1583"/>
                  </a:cubicBezTo>
                  <a:close/>
                  <a:moveTo>
                    <a:pt x="15556" y="0"/>
                  </a:moveTo>
                  <a:cubicBezTo>
                    <a:pt x="13690" y="59"/>
                    <a:pt x="11804" y="79"/>
                    <a:pt x="9926" y="79"/>
                  </a:cubicBezTo>
                  <a:cubicBezTo>
                    <a:pt x="8047" y="79"/>
                    <a:pt x="6176" y="59"/>
                    <a:pt x="4339" y="39"/>
                  </a:cubicBezTo>
                  <a:lnTo>
                    <a:pt x="2131" y="20"/>
                  </a:lnTo>
                  <a:lnTo>
                    <a:pt x="744" y="20"/>
                  </a:lnTo>
                  <a:cubicBezTo>
                    <a:pt x="548" y="20"/>
                    <a:pt x="353" y="118"/>
                    <a:pt x="216" y="274"/>
                  </a:cubicBezTo>
                  <a:lnTo>
                    <a:pt x="216" y="294"/>
                  </a:lnTo>
                  <a:cubicBezTo>
                    <a:pt x="40" y="450"/>
                    <a:pt x="1" y="704"/>
                    <a:pt x="79" y="919"/>
                  </a:cubicBezTo>
                  <a:cubicBezTo>
                    <a:pt x="665" y="2834"/>
                    <a:pt x="587" y="4945"/>
                    <a:pt x="509" y="6977"/>
                  </a:cubicBezTo>
                  <a:lnTo>
                    <a:pt x="509" y="7016"/>
                  </a:lnTo>
                  <a:cubicBezTo>
                    <a:pt x="490" y="7935"/>
                    <a:pt x="431" y="8814"/>
                    <a:pt x="353" y="9811"/>
                  </a:cubicBezTo>
                  <a:cubicBezTo>
                    <a:pt x="353" y="9928"/>
                    <a:pt x="333" y="10045"/>
                    <a:pt x="314" y="10182"/>
                  </a:cubicBezTo>
                  <a:cubicBezTo>
                    <a:pt x="235" y="10592"/>
                    <a:pt x="235" y="11003"/>
                    <a:pt x="314" y="11393"/>
                  </a:cubicBezTo>
                  <a:cubicBezTo>
                    <a:pt x="470" y="11941"/>
                    <a:pt x="939" y="11980"/>
                    <a:pt x="1271" y="11980"/>
                  </a:cubicBezTo>
                  <a:lnTo>
                    <a:pt x="1388" y="11980"/>
                  </a:lnTo>
                  <a:cubicBezTo>
                    <a:pt x="1857" y="11980"/>
                    <a:pt x="2307" y="11960"/>
                    <a:pt x="2776" y="11941"/>
                  </a:cubicBezTo>
                  <a:lnTo>
                    <a:pt x="3245" y="11941"/>
                  </a:lnTo>
                  <a:cubicBezTo>
                    <a:pt x="5141" y="11902"/>
                    <a:pt x="7114" y="11843"/>
                    <a:pt x="9049" y="11823"/>
                  </a:cubicBezTo>
                  <a:lnTo>
                    <a:pt x="9186" y="11823"/>
                  </a:lnTo>
                  <a:cubicBezTo>
                    <a:pt x="10111" y="11806"/>
                    <a:pt x="11054" y="11793"/>
                    <a:pt x="12003" y="11793"/>
                  </a:cubicBezTo>
                  <a:cubicBezTo>
                    <a:pt x="13240" y="11793"/>
                    <a:pt x="14486" y="11816"/>
                    <a:pt x="15713" y="11882"/>
                  </a:cubicBezTo>
                  <a:cubicBezTo>
                    <a:pt x="15729" y="11883"/>
                    <a:pt x="15745" y="11884"/>
                    <a:pt x="15761" y="11884"/>
                  </a:cubicBezTo>
                  <a:cubicBezTo>
                    <a:pt x="15998" y="11884"/>
                    <a:pt x="16228" y="11749"/>
                    <a:pt x="16338" y="11511"/>
                  </a:cubicBezTo>
                  <a:cubicBezTo>
                    <a:pt x="17100" y="9811"/>
                    <a:pt x="17296" y="7817"/>
                    <a:pt x="16983" y="5277"/>
                  </a:cubicBezTo>
                  <a:cubicBezTo>
                    <a:pt x="16866" y="4319"/>
                    <a:pt x="16709" y="3401"/>
                    <a:pt x="16534" y="2521"/>
                  </a:cubicBezTo>
                  <a:cubicBezTo>
                    <a:pt x="16514" y="2404"/>
                    <a:pt x="16494" y="2267"/>
                    <a:pt x="16455" y="2150"/>
                  </a:cubicBezTo>
                  <a:cubicBezTo>
                    <a:pt x="16358" y="1681"/>
                    <a:pt x="16280" y="1192"/>
                    <a:pt x="16260" y="684"/>
                  </a:cubicBezTo>
                  <a:cubicBezTo>
                    <a:pt x="16260" y="489"/>
                    <a:pt x="16182" y="313"/>
                    <a:pt x="16045" y="176"/>
                  </a:cubicBezTo>
                  <a:cubicBezTo>
                    <a:pt x="15908" y="59"/>
                    <a:pt x="15732" y="0"/>
                    <a:pt x="15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085;p59">
            <a:extLst>
              <a:ext uri="{FF2B5EF4-FFF2-40B4-BE49-F238E27FC236}">
                <a16:creationId xmlns:a16="http://schemas.microsoft.com/office/drawing/2014/main" id="{115D9B92-83AE-40DC-8856-9B1EA47D6D7C}"/>
              </a:ext>
            </a:extLst>
          </p:cNvPr>
          <p:cNvGrpSpPr/>
          <p:nvPr/>
        </p:nvGrpSpPr>
        <p:grpSpPr>
          <a:xfrm>
            <a:off x="7909876" y="879173"/>
            <a:ext cx="551220" cy="390878"/>
            <a:chOff x="1004000" y="4483150"/>
            <a:chExt cx="1238975" cy="878575"/>
          </a:xfrm>
        </p:grpSpPr>
        <p:sp>
          <p:nvSpPr>
            <p:cNvPr id="15" name="Google Shape;1086;p59">
              <a:extLst>
                <a:ext uri="{FF2B5EF4-FFF2-40B4-BE49-F238E27FC236}">
                  <a16:creationId xmlns:a16="http://schemas.microsoft.com/office/drawing/2014/main" id="{E18B6EA4-F8E6-4A31-93BB-C748F4A2F410}"/>
                </a:ext>
              </a:extLst>
            </p:cNvPr>
            <p:cNvSpPr/>
            <p:nvPr/>
          </p:nvSpPr>
          <p:spPr>
            <a:xfrm>
              <a:off x="1241925" y="4661225"/>
              <a:ext cx="385000" cy="542075"/>
            </a:xfrm>
            <a:custGeom>
              <a:avLst/>
              <a:gdLst/>
              <a:ahLst/>
              <a:cxnLst/>
              <a:rect l="l" t="t" r="r" b="b"/>
              <a:pathLst>
                <a:path w="15400" h="21683" extrusionOk="0">
                  <a:moveTo>
                    <a:pt x="6382" y="1200"/>
                  </a:moveTo>
                  <a:cubicBezTo>
                    <a:pt x="7863" y="1200"/>
                    <a:pt x="9105" y="1649"/>
                    <a:pt x="10006" y="2512"/>
                  </a:cubicBezTo>
                  <a:cubicBezTo>
                    <a:pt x="11100" y="3547"/>
                    <a:pt x="11589" y="4993"/>
                    <a:pt x="11296" y="6264"/>
                  </a:cubicBezTo>
                  <a:cubicBezTo>
                    <a:pt x="10924" y="7866"/>
                    <a:pt x="9556" y="9078"/>
                    <a:pt x="8032" y="9156"/>
                  </a:cubicBezTo>
                  <a:cubicBezTo>
                    <a:pt x="7289" y="9215"/>
                    <a:pt x="7289" y="10309"/>
                    <a:pt x="8032" y="10348"/>
                  </a:cubicBezTo>
                  <a:cubicBezTo>
                    <a:pt x="10162" y="10465"/>
                    <a:pt x="11940" y="11325"/>
                    <a:pt x="12918" y="12752"/>
                  </a:cubicBezTo>
                  <a:cubicBezTo>
                    <a:pt x="14012" y="14237"/>
                    <a:pt x="13992" y="16250"/>
                    <a:pt x="12898" y="17715"/>
                  </a:cubicBezTo>
                  <a:cubicBezTo>
                    <a:pt x="11667" y="19396"/>
                    <a:pt x="9615" y="20080"/>
                    <a:pt x="8091" y="20334"/>
                  </a:cubicBezTo>
                  <a:cubicBezTo>
                    <a:pt x="7583" y="20432"/>
                    <a:pt x="7065" y="20481"/>
                    <a:pt x="6547" y="20481"/>
                  </a:cubicBezTo>
                  <a:cubicBezTo>
                    <a:pt x="6029" y="20481"/>
                    <a:pt x="5511" y="20432"/>
                    <a:pt x="5003" y="20334"/>
                  </a:cubicBezTo>
                  <a:cubicBezTo>
                    <a:pt x="4202" y="20139"/>
                    <a:pt x="3420" y="19845"/>
                    <a:pt x="2697" y="19474"/>
                  </a:cubicBezTo>
                  <a:cubicBezTo>
                    <a:pt x="2521" y="19376"/>
                    <a:pt x="2345" y="19279"/>
                    <a:pt x="2189" y="19161"/>
                  </a:cubicBezTo>
                  <a:cubicBezTo>
                    <a:pt x="2130" y="19122"/>
                    <a:pt x="2091" y="19083"/>
                    <a:pt x="2052" y="19044"/>
                  </a:cubicBezTo>
                  <a:lnTo>
                    <a:pt x="2013" y="19005"/>
                  </a:lnTo>
                  <a:lnTo>
                    <a:pt x="1935" y="18927"/>
                  </a:lnTo>
                  <a:lnTo>
                    <a:pt x="2033" y="18692"/>
                  </a:lnTo>
                  <a:lnTo>
                    <a:pt x="2072" y="18575"/>
                  </a:lnTo>
                  <a:cubicBezTo>
                    <a:pt x="2228" y="18145"/>
                    <a:pt x="2443" y="17754"/>
                    <a:pt x="2717" y="17383"/>
                  </a:cubicBezTo>
                  <a:cubicBezTo>
                    <a:pt x="3647" y="18211"/>
                    <a:pt x="4837" y="18658"/>
                    <a:pt x="6057" y="18658"/>
                  </a:cubicBezTo>
                  <a:cubicBezTo>
                    <a:pt x="6220" y="18658"/>
                    <a:pt x="6383" y="18650"/>
                    <a:pt x="6547" y="18634"/>
                  </a:cubicBezTo>
                  <a:cubicBezTo>
                    <a:pt x="7778" y="18556"/>
                    <a:pt x="8872" y="17872"/>
                    <a:pt x="9478" y="16816"/>
                  </a:cubicBezTo>
                  <a:cubicBezTo>
                    <a:pt x="9928" y="16074"/>
                    <a:pt x="10045" y="15175"/>
                    <a:pt x="9810" y="14354"/>
                  </a:cubicBezTo>
                  <a:cubicBezTo>
                    <a:pt x="9498" y="13221"/>
                    <a:pt x="8560" y="12165"/>
                    <a:pt x="7328" y="11501"/>
                  </a:cubicBezTo>
                  <a:cubicBezTo>
                    <a:pt x="6957" y="11306"/>
                    <a:pt x="6586" y="11130"/>
                    <a:pt x="6195" y="10993"/>
                  </a:cubicBezTo>
                  <a:cubicBezTo>
                    <a:pt x="6195" y="10817"/>
                    <a:pt x="6156" y="10641"/>
                    <a:pt x="6136" y="10485"/>
                  </a:cubicBezTo>
                  <a:cubicBezTo>
                    <a:pt x="6117" y="10407"/>
                    <a:pt x="6117" y="10328"/>
                    <a:pt x="6117" y="10270"/>
                  </a:cubicBezTo>
                  <a:cubicBezTo>
                    <a:pt x="6097" y="9957"/>
                    <a:pt x="6078" y="9664"/>
                    <a:pt x="6039" y="9351"/>
                  </a:cubicBezTo>
                  <a:cubicBezTo>
                    <a:pt x="7876" y="8902"/>
                    <a:pt x="9713" y="7612"/>
                    <a:pt x="9771" y="5658"/>
                  </a:cubicBezTo>
                  <a:cubicBezTo>
                    <a:pt x="9810" y="4603"/>
                    <a:pt x="9302" y="3606"/>
                    <a:pt x="8423" y="3020"/>
                  </a:cubicBezTo>
                  <a:cubicBezTo>
                    <a:pt x="7843" y="2601"/>
                    <a:pt x="7155" y="2384"/>
                    <a:pt x="6466" y="2384"/>
                  </a:cubicBezTo>
                  <a:cubicBezTo>
                    <a:pt x="6062" y="2384"/>
                    <a:pt x="5659" y="2458"/>
                    <a:pt x="5277" y="2609"/>
                  </a:cubicBezTo>
                  <a:cubicBezTo>
                    <a:pt x="4280" y="3000"/>
                    <a:pt x="3498" y="3821"/>
                    <a:pt x="3127" y="4818"/>
                  </a:cubicBezTo>
                  <a:cubicBezTo>
                    <a:pt x="2521" y="4739"/>
                    <a:pt x="1954" y="4583"/>
                    <a:pt x="1388" y="4368"/>
                  </a:cubicBezTo>
                  <a:cubicBezTo>
                    <a:pt x="1603" y="3684"/>
                    <a:pt x="1935" y="3059"/>
                    <a:pt x="2404" y="2512"/>
                  </a:cubicBezTo>
                  <a:cubicBezTo>
                    <a:pt x="3440" y="1378"/>
                    <a:pt x="5394" y="1222"/>
                    <a:pt x="6195" y="1202"/>
                  </a:cubicBezTo>
                  <a:cubicBezTo>
                    <a:pt x="6258" y="1201"/>
                    <a:pt x="6320" y="1200"/>
                    <a:pt x="6382" y="1200"/>
                  </a:cubicBezTo>
                  <a:close/>
                  <a:moveTo>
                    <a:pt x="6279" y="0"/>
                  </a:moveTo>
                  <a:cubicBezTo>
                    <a:pt x="4730" y="0"/>
                    <a:pt x="3274" y="396"/>
                    <a:pt x="2169" y="1144"/>
                  </a:cubicBezTo>
                  <a:cubicBezTo>
                    <a:pt x="997" y="1964"/>
                    <a:pt x="430" y="3391"/>
                    <a:pt x="78" y="4564"/>
                  </a:cubicBezTo>
                  <a:cubicBezTo>
                    <a:pt x="0" y="4759"/>
                    <a:pt x="59" y="4974"/>
                    <a:pt x="196" y="5130"/>
                  </a:cubicBezTo>
                  <a:cubicBezTo>
                    <a:pt x="235" y="5169"/>
                    <a:pt x="274" y="5189"/>
                    <a:pt x="313" y="5228"/>
                  </a:cubicBezTo>
                  <a:cubicBezTo>
                    <a:pt x="372" y="5267"/>
                    <a:pt x="411" y="5287"/>
                    <a:pt x="469" y="5306"/>
                  </a:cubicBezTo>
                  <a:lnTo>
                    <a:pt x="528" y="5326"/>
                  </a:lnTo>
                  <a:cubicBezTo>
                    <a:pt x="1422" y="5661"/>
                    <a:pt x="2441" y="6032"/>
                    <a:pt x="3414" y="6032"/>
                  </a:cubicBezTo>
                  <a:cubicBezTo>
                    <a:pt x="3462" y="6032"/>
                    <a:pt x="3509" y="6031"/>
                    <a:pt x="3557" y="6029"/>
                  </a:cubicBezTo>
                  <a:cubicBezTo>
                    <a:pt x="3830" y="6029"/>
                    <a:pt x="4065" y="5853"/>
                    <a:pt x="4143" y="5580"/>
                  </a:cubicBezTo>
                  <a:cubicBezTo>
                    <a:pt x="4339" y="4622"/>
                    <a:pt x="5062" y="3880"/>
                    <a:pt x="6019" y="3626"/>
                  </a:cubicBezTo>
                  <a:cubicBezTo>
                    <a:pt x="6172" y="3591"/>
                    <a:pt x="6326" y="3574"/>
                    <a:pt x="6478" y="3574"/>
                  </a:cubicBezTo>
                  <a:cubicBezTo>
                    <a:pt x="7261" y="3574"/>
                    <a:pt x="8007" y="4020"/>
                    <a:pt x="8384" y="4739"/>
                  </a:cubicBezTo>
                  <a:cubicBezTo>
                    <a:pt x="8677" y="5228"/>
                    <a:pt x="8696" y="5834"/>
                    <a:pt x="8442" y="6342"/>
                  </a:cubicBezTo>
                  <a:cubicBezTo>
                    <a:pt x="7934" y="7358"/>
                    <a:pt x="6430" y="8120"/>
                    <a:pt x="5257" y="8316"/>
                  </a:cubicBezTo>
                  <a:cubicBezTo>
                    <a:pt x="4983" y="8374"/>
                    <a:pt x="4788" y="8628"/>
                    <a:pt x="4808" y="8902"/>
                  </a:cubicBezTo>
                  <a:cubicBezTo>
                    <a:pt x="4827" y="9293"/>
                    <a:pt x="4866" y="9703"/>
                    <a:pt x="4886" y="10094"/>
                  </a:cubicBezTo>
                  <a:cubicBezTo>
                    <a:pt x="4905" y="10368"/>
                    <a:pt x="4925" y="10641"/>
                    <a:pt x="4944" y="10934"/>
                  </a:cubicBezTo>
                  <a:lnTo>
                    <a:pt x="4944" y="11091"/>
                  </a:lnTo>
                  <a:lnTo>
                    <a:pt x="4944" y="11227"/>
                  </a:lnTo>
                  <a:lnTo>
                    <a:pt x="4944" y="11266"/>
                  </a:lnTo>
                  <a:cubicBezTo>
                    <a:pt x="4944" y="11306"/>
                    <a:pt x="4944" y="11325"/>
                    <a:pt x="4944" y="11345"/>
                  </a:cubicBezTo>
                  <a:cubicBezTo>
                    <a:pt x="4905" y="11579"/>
                    <a:pt x="5023" y="11814"/>
                    <a:pt x="5218" y="11931"/>
                  </a:cubicBezTo>
                  <a:cubicBezTo>
                    <a:pt x="5296" y="11990"/>
                    <a:pt x="5374" y="12009"/>
                    <a:pt x="5452" y="12029"/>
                  </a:cubicBezTo>
                  <a:cubicBezTo>
                    <a:pt x="6390" y="12263"/>
                    <a:pt x="7250" y="12752"/>
                    <a:pt x="7954" y="13416"/>
                  </a:cubicBezTo>
                  <a:cubicBezTo>
                    <a:pt x="8521" y="13963"/>
                    <a:pt x="8794" y="14745"/>
                    <a:pt x="8716" y="15507"/>
                  </a:cubicBezTo>
                  <a:cubicBezTo>
                    <a:pt x="8521" y="16660"/>
                    <a:pt x="7485" y="17305"/>
                    <a:pt x="6527" y="17461"/>
                  </a:cubicBezTo>
                  <a:cubicBezTo>
                    <a:pt x="6366" y="17482"/>
                    <a:pt x="6205" y="17492"/>
                    <a:pt x="6045" y="17492"/>
                  </a:cubicBezTo>
                  <a:cubicBezTo>
                    <a:pt x="4981" y="17492"/>
                    <a:pt x="3955" y="17046"/>
                    <a:pt x="3225" y="16230"/>
                  </a:cubicBezTo>
                  <a:cubicBezTo>
                    <a:pt x="3114" y="16106"/>
                    <a:pt x="2964" y="16040"/>
                    <a:pt x="2810" y="16040"/>
                  </a:cubicBezTo>
                  <a:cubicBezTo>
                    <a:pt x="2746" y="16040"/>
                    <a:pt x="2682" y="16051"/>
                    <a:pt x="2619" y="16074"/>
                  </a:cubicBezTo>
                  <a:cubicBezTo>
                    <a:pt x="1876" y="16367"/>
                    <a:pt x="1466" y="17110"/>
                    <a:pt x="1114" y="17852"/>
                  </a:cubicBezTo>
                  <a:cubicBezTo>
                    <a:pt x="997" y="18126"/>
                    <a:pt x="880" y="18399"/>
                    <a:pt x="782" y="18673"/>
                  </a:cubicBezTo>
                  <a:cubicBezTo>
                    <a:pt x="684" y="19005"/>
                    <a:pt x="743" y="19337"/>
                    <a:pt x="958" y="19591"/>
                  </a:cubicBezTo>
                  <a:cubicBezTo>
                    <a:pt x="1427" y="20295"/>
                    <a:pt x="2248" y="20608"/>
                    <a:pt x="2971" y="20901"/>
                  </a:cubicBezTo>
                  <a:lnTo>
                    <a:pt x="3342" y="21057"/>
                  </a:lnTo>
                  <a:cubicBezTo>
                    <a:pt x="4319" y="21467"/>
                    <a:pt x="5394" y="21682"/>
                    <a:pt x="6469" y="21682"/>
                  </a:cubicBezTo>
                  <a:lnTo>
                    <a:pt x="6859" y="21682"/>
                  </a:lnTo>
                  <a:cubicBezTo>
                    <a:pt x="9517" y="21565"/>
                    <a:pt x="11862" y="20627"/>
                    <a:pt x="13308" y="19122"/>
                  </a:cubicBezTo>
                  <a:cubicBezTo>
                    <a:pt x="14969" y="17383"/>
                    <a:pt x="15399" y="15019"/>
                    <a:pt x="14422" y="12947"/>
                  </a:cubicBezTo>
                  <a:cubicBezTo>
                    <a:pt x="13660" y="11345"/>
                    <a:pt x="12214" y="10172"/>
                    <a:pt x="10357" y="9566"/>
                  </a:cubicBezTo>
                  <a:cubicBezTo>
                    <a:pt x="11120" y="9058"/>
                    <a:pt x="11725" y="8355"/>
                    <a:pt x="12116" y="7514"/>
                  </a:cubicBezTo>
                  <a:cubicBezTo>
                    <a:pt x="12839" y="5873"/>
                    <a:pt x="12644" y="3977"/>
                    <a:pt x="11589" y="2531"/>
                  </a:cubicBezTo>
                  <a:cubicBezTo>
                    <a:pt x="10553" y="1105"/>
                    <a:pt x="8970" y="206"/>
                    <a:pt x="7231" y="49"/>
                  </a:cubicBezTo>
                  <a:cubicBezTo>
                    <a:pt x="6911" y="16"/>
                    <a:pt x="6593" y="0"/>
                    <a:pt x="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7;p59">
              <a:extLst>
                <a:ext uri="{FF2B5EF4-FFF2-40B4-BE49-F238E27FC236}">
                  <a16:creationId xmlns:a16="http://schemas.microsoft.com/office/drawing/2014/main" id="{7A7951E5-B655-4FB2-8266-F7D8061394D1}"/>
                </a:ext>
              </a:extLst>
            </p:cNvPr>
            <p:cNvSpPr/>
            <p:nvPr/>
          </p:nvSpPr>
          <p:spPr>
            <a:xfrm>
              <a:off x="1641075" y="4662875"/>
              <a:ext cx="327350" cy="505725"/>
            </a:xfrm>
            <a:custGeom>
              <a:avLst/>
              <a:gdLst/>
              <a:ahLst/>
              <a:cxnLst/>
              <a:rect l="l" t="t" r="r" b="b"/>
              <a:pathLst>
                <a:path w="13094" h="20229" extrusionOk="0">
                  <a:moveTo>
                    <a:pt x="4089" y="1195"/>
                  </a:moveTo>
                  <a:cubicBezTo>
                    <a:pt x="5608" y="1195"/>
                    <a:pt x="7563" y="1213"/>
                    <a:pt x="8892" y="2055"/>
                  </a:cubicBezTo>
                  <a:cubicBezTo>
                    <a:pt x="9830" y="2661"/>
                    <a:pt x="10396" y="3931"/>
                    <a:pt x="10826" y="5084"/>
                  </a:cubicBezTo>
                  <a:cubicBezTo>
                    <a:pt x="11354" y="6393"/>
                    <a:pt x="11686" y="7781"/>
                    <a:pt x="11843" y="9188"/>
                  </a:cubicBezTo>
                  <a:cubicBezTo>
                    <a:pt x="12097" y="12119"/>
                    <a:pt x="11159" y="14679"/>
                    <a:pt x="9165" y="16360"/>
                  </a:cubicBezTo>
                  <a:cubicBezTo>
                    <a:pt x="6840" y="18333"/>
                    <a:pt x="3772" y="18900"/>
                    <a:pt x="1407" y="18998"/>
                  </a:cubicBezTo>
                  <a:lnTo>
                    <a:pt x="1212" y="1351"/>
                  </a:lnTo>
                  <a:cubicBezTo>
                    <a:pt x="2032" y="1254"/>
                    <a:pt x="2931" y="1214"/>
                    <a:pt x="3889" y="1195"/>
                  </a:cubicBezTo>
                  <a:cubicBezTo>
                    <a:pt x="3955" y="1195"/>
                    <a:pt x="4021" y="1195"/>
                    <a:pt x="4089" y="1195"/>
                  </a:cubicBezTo>
                  <a:close/>
                  <a:moveTo>
                    <a:pt x="4000" y="1"/>
                  </a:moveTo>
                  <a:cubicBezTo>
                    <a:pt x="2850" y="1"/>
                    <a:pt x="1703" y="70"/>
                    <a:pt x="567" y="218"/>
                  </a:cubicBezTo>
                  <a:cubicBezTo>
                    <a:pt x="528" y="237"/>
                    <a:pt x="489" y="237"/>
                    <a:pt x="450" y="257"/>
                  </a:cubicBezTo>
                  <a:cubicBezTo>
                    <a:pt x="176" y="316"/>
                    <a:pt x="0" y="550"/>
                    <a:pt x="0" y="824"/>
                  </a:cubicBezTo>
                  <a:lnTo>
                    <a:pt x="215" y="19623"/>
                  </a:lnTo>
                  <a:cubicBezTo>
                    <a:pt x="235" y="19955"/>
                    <a:pt x="489" y="20209"/>
                    <a:pt x="821" y="20229"/>
                  </a:cubicBezTo>
                  <a:cubicBezTo>
                    <a:pt x="4104" y="20190"/>
                    <a:pt x="6879" y="19408"/>
                    <a:pt x="9068" y="17923"/>
                  </a:cubicBezTo>
                  <a:cubicBezTo>
                    <a:pt x="11510" y="16281"/>
                    <a:pt x="12996" y="13565"/>
                    <a:pt x="13054" y="10634"/>
                  </a:cubicBezTo>
                  <a:cubicBezTo>
                    <a:pt x="13093" y="9070"/>
                    <a:pt x="12878" y="7546"/>
                    <a:pt x="12409" y="6061"/>
                  </a:cubicBezTo>
                  <a:cubicBezTo>
                    <a:pt x="12077" y="4908"/>
                    <a:pt x="11491" y="3208"/>
                    <a:pt x="10416" y="1879"/>
                  </a:cubicBezTo>
                  <a:cubicBezTo>
                    <a:pt x="9165" y="316"/>
                    <a:pt x="7016" y="101"/>
                    <a:pt x="5120" y="22"/>
                  </a:cubicBezTo>
                  <a:cubicBezTo>
                    <a:pt x="4747" y="8"/>
                    <a:pt x="4373" y="1"/>
                    <a:pt x="4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88;p59">
              <a:extLst>
                <a:ext uri="{FF2B5EF4-FFF2-40B4-BE49-F238E27FC236}">
                  <a16:creationId xmlns:a16="http://schemas.microsoft.com/office/drawing/2014/main" id="{3CD174E9-9D16-437E-8C5F-CBDC630E91BB}"/>
                </a:ext>
              </a:extLst>
            </p:cNvPr>
            <p:cNvSpPr/>
            <p:nvPr/>
          </p:nvSpPr>
          <p:spPr>
            <a:xfrm>
              <a:off x="1703600" y="4724450"/>
              <a:ext cx="206675" cy="377725"/>
            </a:xfrm>
            <a:custGeom>
              <a:avLst/>
              <a:gdLst/>
              <a:ahLst/>
              <a:cxnLst/>
              <a:rect l="l" t="t" r="r" b="b"/>
              <a:pathLst>
                <a:path w="8267" h="15109" extrusionOk="0">
                  <a:moveTo>
                    <a:pt x="1934" y="1201"/>
                  </a:moveTo>
                  <a:cubicBezTo>
                    <a:pt x="2870" y="1201"/>
                    <a:pt x="3776" y="1273"/>
                    <a:pt x="4632" y="1507"/>
                  </a:cubicBezTo>
                  <a:cubicBezTo>
                    <a:pt x="4769" y="1546"/>
                    <a:pt x="4886" y="1585"/>
                    <a:pt x="5003" y="1644"/>
                  </a:cubicBezTo>
                  <a:cubicBezTo>
                    <a:pt x="5042" y="1683"/>
                    <a:pt x="5081" y="1722"/>
                    <a:pt x="5120" y="1761"/>
                  </a:cubicBezTo>
                  <a:lnTo>
                    <a:pt x="5179" y="1820"/>
                  </a:lnTo>
                  <a:cubicBezTo>
                    <a:pt x="5375" y="2113"/>
                    <a:pt x="5550" y="2406"/>
                    <a:pt x="5707" y="2738"/>
                  </a:cubicBezTo>
                  <a:cubicBezTo>
                    <a:pt x="7016" y="5454"/>
                    <a:pt x="7720" y="9441"/>
                    <a:pt x="5414" y="11708"/>
                  </a:cubicBezTo>
                  <a:cubicBezTo>
                    <a:pt x="4241" y="12861"/>
                    <a:pt x="2658" y="13447"/>
                    <a:pt x="1349" y="13779"/>
                  </a:cubicBezTo>
                  <a:lnTo>
                    <a:pt x="1212" y="1214"/>
                  </a:lnTo>
                  <a:cubicBezTo>
                    <a:pt x="1455" y="1206"/>
                    <a:pt x="1695" y="1201"/>
                    <a:pt x="1934" y="1201"/>
                  </a:cubicBezTo>
                  <a:close/>
                  <a:moveTo>
                    <a:pt x="2159" y="1"/>
                  </a:moveTo>
                  <a:cubicBezTo>
                    <a:pt x="1636" y="1"/>
                    <a:pt x="1119" y="22"/>
                    <a:pt x="626" y="41"/>
                  </a:cubicBezTo>
                  <a:lnTo>
                    <a:pt x="587" y="41"/>
                  </a:lnTo>
                  <a:cubicBezTo>
                    <a:pt x="254" y="41"/>
                    <a:pt x="0" y="295"/>
                    <a:pt x="0" y="628"/>
                  </a:cubicBezTo>
                  <a:lnTo>
                    <a:pt x="157" y="14502"/>
                  </a:lnTo>
                  <a:cubicBezTo>
                    <a:pt x="157" y="14678"/>
                    <a:pt x="235" y="14854"/>
                    <a:pt x="372" y="14971"/>
                  </a:cubicBezTo>
                  <a:cubicBezTo>
                    <a:pt x="489" y="15050"/>
                    <a:pt x="626" y="15108"/>
                    <a:pt x="782" y="15108"/>
                  </a:cubicBezTo>
                  <a:lnTo>
                    <a:pt x="899" y="15108"/>
                  </a:lnTo>
                  <a:cubicBezTo>
                    <a:pt x="2267" y="14854"/>
                    <a:pt x="4261" y="14268"/>
                    <a:pt x="5844" y="12939"/>
                  </a:cubicBezTo>
                  <a:cubicBezTo>
                    <a:pt x="7094" y="11884"/>
                    <a:pt x="7876" y="10399"/>
                    <a:pt x="8052" y="8777"/>
                  </a:cubicBezTo>
                  <a:cubicBezTo>
                    <a:pt x="8267" y="6979"/>
                    <a:pt x="7915" y="4966"/>
                    <a:pt x="7036" y="2797"/>
                  </a:cubicBezTo>
                  <a:lnTo>
                    <a:pt x="6977" y="2679"/>
                  </a:lnTo>
                  <a:cubicBezTo>
                    <a:pt x="6645" y="1859"/>
                    <a:pt x="6215" y="842"/>
                    <a:pt x="5316" y="471"/>
                  </a:cubicBezTo>
                  <a:cubicBezTo>
                    <a:pt x="4331" y="90"/>
                    <a:pt x="3231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9;p59">
              <a:extLst>
                <a:ext uri="{FF2B5EF4-FFF2-40B4-BE49-F238E27FC236}">
                  <a16:creationId xmlns:a16="http://schemas.microsoft.com/office/drawing/2014/main" id="{B70FEC44-F24C-43E9-B61C-513B2D669298}"/>
                </a:ext>
              </a:extLst>
            </p:cNvPr>
            <p:cNvSpPr/>
            <p:nvPr/>
          </p:nvSpPr>
          <p:spPr>
            <a:xfrm>
              <a:off x="1004000" y="4483150"/>
              <a:ext cx="1238975" cy="878575"/>
            </a:xfrm>
            <a:custGeom>
              <a:avLst/>
              <a:gdLst/>
              <a:ahLst/>
              <a:cxnLst/>
              <a:rect l="l" t="t" r="r" b="b"/>
              <a:pathLst>
                <a:path w="49559" h="35143" extrusionOk="0">
                  <a:moveTo>
                    <a:pt x="23471" y="1186"/>
                  </a:moveTo>
                  <a:cubicBezTo>
                    <a:pt x="30993" y="1186"/>
                    <a:pt x="40301" y="3753"/>
                    <a:pt x="45357" y="11061"/>
                  </a:cubicBezTo>
                  <a:cubicBezTo>
                    <a:pt x="47722" y="14481"/>
                    <a:pt x="48465" y="18389"/>
                    <a:pt x="47448" y="22044"/>
                  </a:cubicBezTo>
                  <a:cubicBezTo>
                    <a:pt x="46569" y="25190"/>
                    <a:pt x="44439" y="27887"/>
                    <a:pt x="41253" y="29822"/>
                  </a:cubicBezTo>
                  <a:cubicBezTo>
                    <a:pt x="38635" y="31424"/>
                    <a:pt x="35430" y="32538"/>
                    <a:pt x="31443" y="33281"/>
                  </a:cubicBezTo>
                  <a:cubicBezTo>
                    <a:pt x="29076" y="33721"/>
                    <a:pt x="26677" y="33942"/>
                    <a:pt x="24279" y="33942"/>
                  </a:cubicBezTo>
                  <a:cubicBezTo>
                    <a:pt x="22104" y="33942"/>
                    <a:pt x="19930" y="33760"/>
                    <a:pt x="17783" y="33398"/>
                  </a:cubicBezTo>
                  <a:cubicBezTo>
                    <a:pt x="12507" y="32460"/>
                    <a:pt x="8736" y="30838"/>
                    <a:pt x="5921" y="28258"/>
                  </a:cubicBezTo>
                  <a:cubicBezTo>
                    <a:pt x="4436" y="26949"/>
                    <a:pt x="3244" y="25346"/>
                    <a:pt x="2404" y="23568"/>
                  </a:cubicBezTo>
                  <a:cubicBezTo>
                    <a:pt x="1564" y="21712"/>
                    <a:pt x="1212" y="19660"/>
                    <a:pt x="1388" y="17627"/>
                  </a:cubicBezTo>
                  <a:cubicBezTo>
                    <a:pt x="1661" y="13660"/>
                    <a:pt x="3674" y="9752"/>
                    <a:pt x="6899" y="6879"/>
                  </a:cubicBezTo>
                  <a:cubicBezTo>
                    <a:pt x="10787" y="3420"/>
                    <a:pt x="15556" y="2072"/>
                    <a:pt x="18878" y="1544"/>
                  </a:cubicBezTo>
                  <a:cubicBezTo>
                    <a:pt x="19953" y="1368"/>
                    <a:pt x="21067" y="1271"/>
                    <a:pt x="22161" y="1212"/>
                  </a:cubicBezTo>
                  <a:cubicBezTo>
                    <a:pt x="22591" y="1195"/>
                    <a:pt x="23028" y="1186"/>
                    <a:pt x="23471" y="1186"/>
                  </a:cubicBezTo>
                  <a:close/>
                  <a:moveTo>
                    <a:pt x="23378" y="0"/>
                  </a:moveTo>
                  <a:cubicBezTo>
                    <a:pt x="22971" y="0"/>
                    <a:pt x="22565" y="7"/>
                    <a:pt x="22161" y="20"/>
                  </a:cubicBezTo>
                  <a:lnTo>
                    <a:pt x="22141" y="20"/>
                  </a:lnTo>
                  <a:cubicBezTo>
                    <a:pt x="17100" y="274"/>
                    <a:pt x="12449" y="1642"/>
                    <a:pt x="8696" y="4046"/>
                  </a:cubicBezTo>
                  <a:cubicBezTo>
                    <a:pt x="4768" y="6547"/>
                    <a:pt x="1954" y="10221"/>
                    <a:pt x="762" y="14344"/>
                  </a:cubicBezTo>
                  <a:cubicBezTo>
                    <a:pt x="157" y="16455"/>
                    <a:pt x="0" y="18644"/>
                    <a:pt x="332" y="20813"/>
                  </a:cubicBezTo>
                  <a:cubicBezTo>
                    <a:pt x="684" y="22884"/>
                    <a:pt x="1505" y="24838"/>
                    <a:pt x="2775" y="26539"/>
                  </a:cubicBezTo>
                  <a:cubicBezTo>
                    <a:pt x="4045" y="28258"/>
                    <a:pt x="5609" y="29743"/>
                    <a:pt x="7387" y="30916"/>
                  </a:cubicBezTo>
                  <a:cubicBezTo>
                    <a:pt x="9068" y="32030"/>
                    <a:pt x="11022" y="32890"/>
                    <a:pt x="13543" y="33632"/>
                  </a:cubicBezTo>
                  <a:cubicBezTo>
                    <a:pt x="17037" y="34633"/>
                    <a:pt x="20647" y="35143"/>
                    <a:pt x="24264" y="35143"/>
                  </a:cubicBezTo>
                  <a:cubicBezTo>
                    <a:pt x="25805" y="35143"/>
                    <a:pt x="27348" y="35050"/>
                    <a:pt x="28883" y="34863"/>
                  </a:cubicBezTo>
                  <a:cubicBezTo>
                    <a:pt x="33065" y="34375"/>
                    <a:pt x="36563" y="33437"/>
                    <a:pt x="39612" y="32049"/>
                  </a:cubicBezTo>
                  <a:cubicBezTo>
                    <a:pt x="43325" y="30330"/>
                    <a:pt x="46100" y="27867"/>
                    <a:pt x="47605" y="24897"/>
                  </a:cubicBezTo>
                  <a:cubicBezTo>
                    <a:pt x="49442" y="21262"/>
                    <a:pt x="49559" y="16982"/>
                    <a:pt x="47917" y="13250"/>
                  </a:cubicBezTo>
                  <a:cubicBezTo>
                    <a:pt x="46413" y="9732"/>
                    <a:pt x="43462" y="6547"/>
                    <a:pt x="39632" y="4221"/>
                  </a:cubicBezTo>
                  <a:cubicBezTo>
                    <a:pt x="35723" y="1876"/>
                    <a:pt x="30955" y="430"/>
                    <a:pt x="25815" y="79"/>
                  </a:cubicBezTo>
                  <a:cubicBezTo>
                    <a:pt x="25008" y="26"/>
                    <a:pt x="24191" y="0"/>
                    <a:pt x="23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0;p59">
              <a:extLst>
                <a:ext uri="{FF2B5EF4-FFF2-40B4-BE49-F238E27FC236}">
                  <a16:creationId xmlns:a16="http://schemas.microsoft.com/office/drawing/2014/main" id="{84590091-5965-40B9-A67A-A3C5A277F278}"/>
                </a:ext>
              </a:extLst>
            </p:cNvPr>
            <p:cNvSpPr/>
            <p:nvPr/>
          </p:nvSpPr>
          <p:spPr>
            <a:xfrm>
              <a:off x="1045025" y="4531600"/>
              <a:ext cx="1151550" cy="781625"/>
            </a:xfrm>
            <a:custGeom>
              <a:avLst/>
              <a:gdLst/>
              <a:ahLst/>
              <a:cxnLst/>
              <a:rect l="l" t="t" r="r" b="b"/>
              <a:pathLst>
                <a:path w="46062" h="31265" extrusionOk="0">
                  <a:moveTo>
                    <a:pt x="21868" y="837"/>
                  </a:moveTo>
                  <a:cubicBezTo>
                    <a:pt x="22240" y="837"/>
                    <a:pt x="22611" y="837"/>
                    <a:pt x="23002" y="857"/>
                  </a:cubicBezTo>
                  <a:cubicBezTo>
                    <a:pt x="27555" y="1033"/>
                    <a:pt x="31913" y="2166"/>
                    <a:pt x="35626" y="4140"/>
                  </a:cubicBezTo>
                  <a:cubicBezTo>
                    <a:pt x="39261" y="6094"/>
                    <a:pt x="42075" y="8889"/>
                    <a:pt x="43560" y="12055"/>
                  </a:cubicBezTo>
                  <a:cubicBezTo>
                    <a:pt x="44400" y="13774"/>
                    <a:pt x="44772" y="15670"/>
                    <a:pt x="44654" y="17565"/>
                  </a:cubicBezTo>
                  <a:cubicBezTo>
                    <a:pt x="44537" y="19344"/>
                    <a:pt x="43951" y="21063"/>
                    <a:pt x="42993" y="22568"/>
                  </a:cubicBezTo>
                  <a:cubicBezTo>
                    <a:pt x="41508" y="24874"/>
                    <a:pt x="39065" y="26731"/>
                    <a:pt x="35704" y="28059"/>
                  </a:cubicBezTo>
                  <a:cubicBezTo>
                    <a:pt x="32616" y="29232"/>
                    <a:pt x="29392" y="29975"/>
                    <a:pt x="26109" y="30268"/>
                  </a:cubicBezTo>
                  <a:cubicBezTo>
                    <a:pt x="24956" y="30365"/>
                    <a:pt x="23783" y="30424"/>
                    <a:pt x="22630" y="30424"/>
                  </a:cubicBezTo>
                  <a:cubicBezTo>
                    <a:pt x="20324" y="30424"/>
                    <a:pt x="18038" y="30209"/>
                    <a:pt x="15791" y="29779"/>
                  </a:cubicBezTo>
                  <a:cubicBezTo>
                    <a:pt x="14677" y="29564"/>
                    <a:pt x="13582" y="29291"/>
                    <a:pt x="12508" y="28958"/>
                  </a:cubicBezTo>
                  <a:cubicBezTo>
                    <a:pt x="11531" y="28685"/>
                    <a:pt x="10593" y="28353"/>
                    <a:pt x="9694" y="27962"/>
                  </a:cubicBezTo>
                  <a:cubicBezTo>
                    <a:pt x="6313" y="26457"/>
                    <a:pt x="3596" y="23936"/>
                    <a:pt x="2248" y="21024"/>
                  </a:cubicBezTo>
                  <a:cubicBezTo>
                    <a:pt x="841" y="18034"/>
                    <a:pt x="1056" y="14204"/>
                    <a:pt x="2776" y="10745"/>
                  </a:cubicBezTo>
                  <a:cubicBezTo>
                    <a:pt x="3616" y="9045"/>
                    <a:pt x="4769" y="7540"/>
                    <a:pt x="6157" y="6270"/>
                  </a:cubicBezTo>
                  <a:cubicBezTo>
                    <a:pt x="7583" y="5000"/>
                    <a:pt x="9186" y="3945"/>
                    <a:pt x="10905" y="3163"/>
                  </a:cubicBezTo>
                  <a:cubicBezTo>
                    <a:pt x="14130" y="1639"/>
                    <a:pt x="17901" y="837"/>
                    <a:pt x="21868" y="837"/>
                  </a:cubicBezTo>
                  <a:close/>
                  <a:moveTo>
                    <a:pt x="21873" y="1"/>
                  </a:moveTo>
                  <a:cubicBezTo>
                    <a:pt x="18803" y="1"/>
                    <a:pt x="15837" y="462"/>
                    <a:pt x="13113" y="1365"/>
                  </a:cubicBezTo>
                  <a:cubicBezTo>
                    <a:pt x="10241" y="2323"/>
                    <a:pt x="6235" y="4257"/>
                    <a:pt x="3460" y="8009"/>
                  </a:cubicBezTo>
                  <a:cubicBezTo>
                    <a:pt x="1017" y="11292"/>
                    <a:pt x="1" y="15220"/>
                    <a:pt x="626" y="18777"/>
                  </a:cubicBezTo>
                  <a:cubicBezTo>
                    <a:pt x="1212" y="22080"/>
                    <a:pt x="3557" y="25245"/>
                    <a:pt x="7036" y="27493"/>
                  </a:cubicBezTo>
                  <a:cubicBezTo>
                    <a:pt x="8462" y="28411"/>
                    <a:pt x="10104" y="29134"/>
                    <a:pt x="12254" y="29760"/>
                  </a:cubicBezTo>
                  <a:cubicBezTo>
                    <a:pt x="14481" y="30444"/>
                    <a:pt x="16787" y="30874"/>
                    <a:pt x="19113" y="31108"/>
                  </a:cubicBezTo>
                  <a:cubicBezTo>
                    <a:pt x="20246" y="31206"/>
                    <a:pt x="21438" y="31264"/>
                    <a:pt x="22611" y="31264"/>
                  </a:cubicBezTo>
                  <a:cubicBezTo>
                    <a:pt x="26441" y="31264"/>
                    <a:pt x="30252" y="30698"/>
                    <a:pt x="33926" y="29564"/>
                  </a:cubicBezTo>
                  <a:cubicBezTo>
                    <a:pt x="37639" y="28411"/>
                    <a:pt x="40394" y="26828"/>
                    <a:pt x="42368" y="24718"/>
                  </a:cubicBezTo>
                  <a:cubicBezTo>
                    <a:pt x="44987" y="21923"/>
                    <a:pt x="46061" y="18034"/>
                    <a:pt x="45221" y="14282"/>
                  </a:cubicBezTo>
                  <a:cubicBezTo>
                    <a:pt x="44459" y="10882"/>
                    <a:pt x="42133" y="7599"/>
                    <a:pt x="38655" y="5058"/>
                  </a:cubicBezTo>
                  <a:cubicBezTo>
                    <a:pt x="35352" y="2616"/>
                    <a:pt x="31053" y="994"/>
                    <a:pt x="26265" y="310"/>
                  </a:cubicBezTo>
                  <a:cubicBezTo>
                    <a:pt x="24788" y="103"/>
                    <a:pt x="23319" y="1"/>
                    <a:pt x="21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0206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5D1FC-EBDF-45E3-ACE3-62C8190E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2663"/>
            <a:ext cx="7704000" cy="698700"/>
          </a:xfrm>
        </p:spPr>
        <p:txBody>
          <a:bodyPr/>
          <a:lstStyle/>
          <a:p>
            <a:r>
              <a:rPr lang="ru-RU" dirty="0"/>
              <a:t>Затраты и маржинальность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ECB53953-5442-4D90-832A-FDD3B9CA2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357623"/>
              </p:ext>
            </p:extLst>
          </p:nvPr>
        </p:nvGraphicFramePr>
        <p:xfrm>
          <a:off x="324853" y="951363"/>
          <a:ext cx="7198895" cy="390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9" name="Google Shape;559;p44">
            <a:extLst>
              <a:ext uri="{FF2B5EF4-FFF2-40B4-BE49-F238E27FC236}">
                <a16:creationId xmlns:a16="http://schemas.microsoft.com/office/drawing/2014/main" id="{E20FA769-BF88-4602-B0AC-88C36CD50182}"/>
              </a:ext>
            </a:extLst>
          </p:cNvPr>
          <p:cNvGrpSpPr/>
          <p:nvPr/>
        </p:nvGrpSpPr>
        <p:grpSpPr>
          <a:xfrm flipH="1">
            <a:off x="7523748" y="951363"/>
            <a:ext cx="1366060" cy="1108287"/>
            <a:chOff x="5680111" y="811678"/>
            <a:chExt cx="929862" cy="754399"/>
          </a:xfrm>
        </p:grpSpPr>
        <p:sp>
          <p:nvSpPr>
            <p:cNvPr id="20" name="Google Shape;560;p44">
              <a:extLst>
                <a:ext uri="{FF2B5EF4-FFF2-40B4-BE49-F238E27FC236}">
                  <a16:creationId xmlns:a16="http://schemas.microsoft.com/office/drawing/2014/main" id="{A34AE347-EEA9-44E6-AD9C-42596ACBEC58}"/>
                </a:ext>
              </a:extLst>
            </p:cNvPr>
            <p:cNvSpPr/>
            <p:nvPr/>
          </p:nvSpPr>
          <p:spPr>
            <a:xfrm>
              <a:off x="5680111" y="811678"/>
              <a:ext cx="791422" cy="754399"/>
            </a:xfrm>
            <a:custGeom>
              <a:avLst/>
              <a:gdLst/>
              <a:ahLst/>
              <a:cxnLst/>
              <a:rect l="l" t="t" r="r" b="b"/>
              <a:pathLst>
                <a:path w="44356" h="42281" extrusionOk="0">
                  <a:moveTo>
                    <a:pt x="35073" y="10637"/>
                  </a:moveTo>
                  <a:lnTo>
                    <a:pt x="35329" y="10842"/>
                  </a:lnTo>
                  <a:cubicBezTo>
                    <a:pt x="35252" y="10868"/>
                    <a:pt x="35175" y="10919"/>
                    <a:pt x="35124" y="10996"/>
                  </a:cubicBezTo>
                  <a:lnTo>
                    <a:pt x="35124" y="10971"/>
                  </a:lnTo>
                  <a:lnTo>
                    <a:pt x="35073" y="10637"/>
                  </a:lnTo>
                  <a:close/>
                  <a:moveTo>
                    <a:pt x="38739" y="15150"/>
                  </a:moveTo>
                  <a:cubicBezTo>
                    <a:pt x="38816" y="15330"/>
                    <a:pt x="38919" y="15535"/>
                    <a:pt x="38996" y="15714"/>
                  </a:cubicBezTo>
                  <a:lnTo>
                    <a:pt x="38893" y="15509"/>
                  </a:lnTo>
                  <a:cubicBezTo>
                    <a:pt x="38842" y="15381"/>
                    <a:pt x="38791" y="15279"/>
                    <a:pt x="38739" y="15150"/>
                  </a:cubicBezTo>
                  <a:close/>
                  <a:moveTo>
                    <a:pt x="39021" y="22715"/>
                  </a:moveTo>
                  <a:cubicBezTo>
                    <a:pt x="38970" y="22766"/>
                    <a:pt x="38919" y="22817"/>
                    <a:pt x="38893" y="22869"/>
                  </a:cubicBezTo>
                  <a:lnTo>
                    <a:pt x="38893" y="22843"/>
                  </a:lnTo>
                  <a:lnTo>
                    <a:pt x="38919" y="22715"/>
                  </a:lnTo>
                  <a:close/>
                  <a:moveTo>
                    <a:pt x="32021" y="944"/>
                  </a:moveTo>
                  <a:cubicBezTo>
                    <a:pt x="32688" y="3945"/>
                    <a:pt x="33508" y="6970"/>
                    <a:pt x="34175" y="9996"/>
                  </a:cubicBezTo>
                  <a:cubicBezTo>
                    <a:pt x="34175" y="10022"/>
                    <a:pt x="34175" y="10022"/>
                    <a:pt x="34175" y="10047"/>
                  </a:cubicBezTo>
                  <a:cubicBezTo>
                    <a:pt x="34252" y="10381"/>
                    <a:pt x="34303" y="10689"/>
                    <a:pt x="34380" y="10996"/>
                  </a:cubicBezTo>
                  <a:cubicBezTo>
                    <a:pt x="34201" y="11201"/>
                    <a:pt x="34252" y="11483"/>
                    <a:pt x="34431" y="11663"/>
                  </a:cubicBezTo>
                  <a:lnTo>
                    <a:pt x="34534" y="11740"/>
                  </a:lnTo>
                  <a:cubicBezTo>
                    <a:pt x="35073" y="14355"/>
                    <a:pt x="35355" y="17022"/>
                    <a:pt x="35380" y="19689"/>
                  </a:cubicBezTo>
                  <a:cubicBezTo>
                    <a:pt x="35380" y="19766"/>
                    <a:pt x="35406" y="19843"/>
                    <a:pt x="35457" y="19920"/>
                  </a:cubicBezTo>
                  <a:cubicBezTo>
                    <a:pt x="35688" y="23689"/>
                    <a:pt x="35996" y="27459"/>
                    <a:pt x="36739" y="31151"/>
                  </a:cubicBezTo>
                  <a:lnTo>
                    <a:pt x="36585" y="31100"/>
                  </a:lnTo>
                  <a:cubicBezTo>
                    <a:pt x="36534" y="30972"/>
                    <a:pt x="36457" y="30895"/>
                    <a:pt x="36329" y="30869"/>
                  </a:cubicBezTo>
                  <a:lnTo>
                    <a:pt x="35919" y="30767"/>
                  </a:lnTo>
                  <a:cubicBezTo>
                    <a:pt x="35867" y="30741"/>
                    <a:pt x="35816" y="30741"/>
                    <a:pt x="35739" y="30741"/>
                  </a:cubicBezTo>
                  <a:cubicBezTo>
                    <a:pt x="29084" y="29223"/>
                    <a:pt x="22328" y="27329"/>
                    <a:pt x="15448" y="27329"/>
                  </a:cubicBezTo>
                  <a:cubicBezTo>
                    <a:pt x="15357" y="27329"/>
                    <a:pt x="15265" y="27330"/>
                    <a:pt x="15174" y="27330"/>
                  </a:cubicBezTo>
                  <a:cubicBezTo>
                    <a:pt x="15097" y="27330"/>
                    <a:pt x="14995" y="27382"/>
                    <a:pt x="14943" y="27433"/>
                  </a:cubicBezTo>
                  <a:cubicBezTo>
                    <a:pt x="14712" y="26536"/>
                    <a:pt x="14482" y="25664"/>
                    <a:pt x="14225" y="24766"/>
                  </a:cubicBezTo>
                  <a:cubicBezTo>
                    <a:pt x="13328" y="21689"/>
                    <a:pt x="12328" y="18638"/>
                    <a:pt x="11789" y="15484"/>
                  </a:cubicBezTo>
                  <a:cubicBezTo>
                    <a:pt x="11764" y="15381"/>
                    <a:pt x="11712" y="15279"/>
                    <a:pt x="11610" y="15227"/>
                  </a:cubicBezTo>
                  <a:cubicBezTo>
                    <a:pt x="11661" y="15227"/>
                    <a:pt x="11712" y="15176"/>
                    <a:pt x="11764" y="15150"/>
                  </a:cubicBezTo>
                  <a:cubicBezTo>
                    <a:pt x="14712" y="12048"/>
                    <a:pt x="18277" y="9535"/>
                    <a:pt x="21841" y="7201"/>
                  </a:cubicBezTo>
                  <a:cubicBezTo>
                    <a:pt x="25175" y="4996"/>
                    <a:pt x="28611" y="2970"/>
                    <a:pt x="32021" y="944"/>
                  </a:cubicBezTo>
                  <a:close/>
                  <a:moveTo>
                    <a:pt x="16687" y="41126"/>
                  </a:moveTo>
                  <a:lnTo>
                    <a:pt x="16687" y="41126"/>
                  </a:lnTo>
                  <a:cubicBezTo>
                    <a:pt x="16636" y="41229"/>
                    <a:pt x="16584" y="41306"/>
                    <a:pt x="16559" y="41383"/>
                  </a:cubicBezTo>
                  <a:lnTo>
                    <a:pt x="16431" y="41280"/>
                  </a:lnTo>
                  <a:cubicBezTo>
                    <a:pt x="16533" y="41254"/>
                    <a:pt x="16610" y="41203"/>
                    <a:pt x="16687" y="41126"/>
                  </a:cubicBezTo>
                  <a:close/>
                  <a:moveTo>
                    <a:pt x="32267" y="0"/>
                  </a:moveTo>
                  <a:cubicBezTo>
                    <a:pt x="32210" y="0"/>
                    <a:pt x="32152" y="15"/>
                    <a:pt x="32098" y="47"/>
                  </a:cubicBezTo>
                  <a:cubicBezTo>
                    <a:pt x="28457" y="2201"/>
                    <a:pt x="24816" y="4355"/>
                    <a:pt x="21303" y="6688"/>
                  </a:cubicBezTo>
                  <a:cubicBezTo>
                    <a:pt x="17764" y="9022"/>
                    <a:pt x="14251" y="11509"/>
                    <a:pt x="11302" y="14561"/>
                  </a:cubicBezTo>
                  <a:lnTo>
                    <a:pt x="11199" y="14561"/>
                  </a:lnTo>
                  <a:cubicBezTo>
                    <a:pt x="9199" y="14894"/>
                    <a:pt x="6994" y="15535"/>
                    <a:pt x="5661" y="17150"/>
                  </a:cubicBezTo>
                  <a:cubicBezTo>
                    <a:pt x="4866" y="18125"/>
                    <a:pt x="4481" y="19381"/>
                    <a:pt x="4584" y="20612"/>
                  </a:cubicBezTo>
                  <a:cubicBezTo>
                    <a:pt x="3250" y="20022"/>
                    <a:pt x="1891" y="19484"/>
                    <a:pt x="507" y="19048"/>
                  </a:cubicBezTo>
                  <a:cubicBezTo>
                    <a:pt x="473" y="19038"/>
                    <a:pt x="439" y="19033"/>
                    <a:pt x="406" y="19033"/>
                  </a:cubicBezTo>
                  <a:cubicBezTo>
                    <a:pt x="188" y="19033"/>
                    <a:pt x="1" y="19239"/>
                    <a:pt x="45" y="19484"/>
                  </a:cubicBezTo>
                  <a:cubicBezTo>
                    <a:pt x="584" y="21946"/>
                    <a:pt x="1250" y="24382"/>
                    <a:pt x="1917" y="26818"/>
                  </a:cubicBezTo>
                  <a:cubicBezTo>
                    <a:pt x="1954" y="26986"/>
                    <a:pt x="2100" y="27099"/>
                    <a:pt x="2256" y="27099"/>
                  </a:cubicBezTo>
                  <a:cubicBezTo>
                    <a:pt x="2314" y="27099"/>
                    <a:pt x="2374" y="27083"/>
                    <a:pt x="2430" y="27048"/>
                  </a:cubicBezTo>
                  <a:cubicBezTo>
                    <a:pt x="3532" y="26330"/>
                    <a:pt x="4404" y="25356"/>
                    <a:pt x="5481" y="24612"/>
                  </a:cubicBezTo>
                  <a:cubicBezTo>
                    <a:pt x="5804" y="24397"/>
                    <a:pt x="5621" y="23912"/>
                    <a:pt x="5343" y="23912"/>
                  </a:cubicBezTo>
                  <a:cubicBezTo>
                    <a:pt x="5289" y="23912"/>
                    <a:pt x="5231" y="23930"/>
                    <a:pt x="5174" y="23971"/>
                  </a:cubicBezTo>
                  <a:cubicBezTo>
                    <a:pt x="4199" y="24612"/>
                    <a:pt x="3404" y="25459"/>
                    <a:pt x="2507" y="26151"/>
                  </a:cubicBezTo>
                  <a:cubicBezTo>
                    <a:pt x="1943" y="24100"/>
                    <a:pt x="1378" y="22022"/>
                    <a:pt x="891" y="19945"/>
                  </a:cubicBezTo>
                  <a:lnTo>
                    <a:pt x="891" y="19945"/>
                  </a:lnTo>
                  <a:cubicBezTo>
                    <a:pt x="2122" y="20356"/>
                    <a:pt x="3327" y="20843"/>
                    <a:pt x="4507" y="21381"/>
                  </a:cubicBezTo>
                  <a:cubicBezTo>
                    <a:pt x="4558" y="21407"/>
                    <a:pt x="4609" y="21407"/>
                    <a:pt x="4686" y="21407"/>
                  </a:cubicBezTo>
                  <a:lnTo>
                    <a:pt x="4712" y="21510"/>
                  </a:lnTo>
                  <a:cubicBezTo>
                    <a:pt x="5456" y="25330"/>
                    <a:pt x="8943" y="28484"/>
                    <a:pt x="12276" y="30151"/>
                  </a:cubicBezTo>
                  <a:cubicBezTo>
                    <a:pt x="12302" y="30177"/>
                    <a:pt x="12353" y="30202"/>
                    <a:pt x="12379" y="30202"/>
                  </a:cubicBezTo>
                  <a:cubicBezTo>
                    <a:pt x="12789" y="32331"/>
                    <a:pt x="12969" y="34510"/>
                    <a:pt x="13456" y="36664"/>
                  </a:cubicBezTo>
                  <a:cubicBezTo>
                    <a:pt x="13918" y="38716"/>
                    <a:pt x="14661" y="40921"/>
                    <a:pt x="16431" y="42229"/>
                  </a:cubicBezTo>
                  <a:cubicBezTo>
                    <a:pt x="16492" y="42264"/>
                    <a:pt x="16557" y="42281"/>
                    <a:pt x="16619" y="42281"/>
                  </a:cubicBezTo>
                  <a:cubicBezTo>
                    <a:pt x="16739" y="42281"/>
                    <a:pt x="16850" y="42218"/>
                    <a:pt x="16918" y="42101"/>
                  </a:cubicBezTo>
                  <a:cubicBezTo>
                    <a:pt x="17943" y="40870"/>
                    <a:pt x="17815" y="39049"/>
                    <a:pt x="17610" y="37587"/>
                  </a:cubicBezTo>
                  <a:cubicBezTo>
                    <a:pt x="17302" y="35587"/>
                    <a:pt x="16661" y="33664"/>
                    <a:pt x="16072" y="31741"/>
                  </a:cubicBezTo>
                  <a:cubicBezTo>
                    <a:pt x="15713" y="30536"/>
                    <a:pt x="15405" y="29305"/>
                    <a:pt x="15097" y="28074"/>
                  </a:cubicBezTo>
                  <a:lnTo>
                    <a:pt x="15123" y="28074"/>
                  </a:lnTo>
                  <a:cubicBezTo>
                    <a:pt x="15214" y="28073"/>
                    <a:pt x="15305" y="28073"/>
                    <a:pt x="15396" y="28073"/>
                  </a:cubicBezTo>
                  <a:cubicBezTo>
                    <a:pt x="22250" y="28073"/>
                    <a:pt x="28981" y="29966"/>
                    <a:pt x="35637" y="31485"/>
                  </a:cubicBezTo>
                  <a:cubicBezTo>
                    <a:pt x="36098" y="31715"/>
                    <a:pt x="36585" y="31920"/>
                    <a:pt x="37073" y="32049"/>
                  </a:cubicBezTo>
                  <a:cubicBezTo>
                    <a:pt x="37110" y="32059"/>
                    <a:pt x="37147" y="32064"/>
                    <a:pt x="37183" y="32064"/>
                  </a:cubicBezTo>
                  <a:cubicBezTo>
                    <a:pt x="37417" y="32064"/>
                    <a:pt x="37604" y="31858"/>
                    <a:pt x="37560" y="31613"/>
                  </a:cubicBezTo>
                  <a:cubicBezTo>
                    <a:pt x="37098" y="29382"/>
                    <a:pt x="36765" y="27100"/>
                    <a:pt x="36560" y="24818"/>
                  </a:cubicBezTo>
                  <a:lnTo>
                    <a:pt x="36611" y="24818"/>
                  </a:lnTo>
                  <a:cubicBezTo>
                    <a:pt x="44355" y="23074"/>
                    <a:pt x="39637" y="12201"/>
                    <a:pt x="34842" y="9688"/>
                  </a:cubicBezTo>
                  <a:cubicBezTo>
                    <a:pt x="34149" y="6534"/>
                    <a:pt x="33303" y="3432"/>
                    <a:pt x="32611" y="303"/>
                  </a:cubicBezTo>
                  <a:cubicBezTo>
                    <a:pt x="32611" y="201"/>
                    <a:pt x="32560" y="124"/>
                    <a:pt x="32483" y="73"/>
                  </a:cubicBezTo>
                  <a:cubicBezTo>
                    <a:pt x="32423" y="28"/>
                    <a:pt x="32346" y="0"/>
                    <a:pt x="32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61;p44">
              <a:extLst>
                <a:ext uri="{FF2B5EF4-FFF2-40B4-BE49-F238E27FC236}">
                  <a16:creationId xmlns:a16="http://schemas.microsoft.com/office/drawing/2014/main" id="{E05D30DF-8EAB-4EA8-9F01-CC8458066B15}"/>
                </a:ext>
              </a:extLst>
            </p:cNvPr>
            <p:cNvSpPr/>
            <p:nvPr/>
          </p:nvSpPr>
          <p:spPr>
            <a:xfrm>
              <a:off x="6398807" y="875126"/>
              <a:ext cx="85733" cy="102095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62;p44">
              <a:extLst>
                <a:ext uri="{FF2B5EF4-FFF2-40B4-BE49-F238E27FC236}">
                  <a16:creationId xmlns:a16="http://schemas.microsoft.com/office/drawing/2014/main" id="{82AC6BA4-28B7-4CAB-B151-E4E6D959FDF8}"/>
                </a:ext>
              </a:extLst>
            </p:cNvPr>
            <p:cNvSpPr/>
            <p:nvPr/>
          </p:nvSpPr>
          <p:spPr>
            <a:xfrm>
              <a:off x="6441201" y="1008071"/>
              <a:ext cx="133926" cy="80309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63;p44">
              <a:extLst>
                <a:ext uri="{FF2B5EF4-FFF2-40B4-BE49-F238E27FC236}">
                  <a16:creationId xmlns:a16="http://schemas.microsoft.com/office/drawing/2014/main" id="{5463A4C3-77CC-49BA-8F73-864F8FE40930}"/>
                </a:ext>
              </a:extLst>
            </p:cNvPr>
            <p:cNvSpPr/>
            <p:nvPr/>
          </p:nvSpPr>
          <p:spPr>
            <a:xfrm>
              <a:off x="6477903" y="1186870"/>
              <a:ext cx="132070" cy="52047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260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92ECA74-257B-4DA2-85E2-8E6DFA3AF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9300" y="1105598"/>
            <a:ext cx="7883858" cy="3281918"/>
          </a:xfrm>
        </p:spPr>
        <p:txBody>
          <a:bodyPr/>
          <a:lstStyle/>
          <a:p>
            <a:r>
              <a:rPr lang="ru-RU" sz="1600" dirty="0"/>
              <a:t>Юнит-экономика продукта неэффективна и убыточна. Средняя маржинальность за период с мая по август 2021 года составила </a:t>
            </a:r>
            <a:r>
              <a:rPr lang="ru-RU" sz="1600" dirty="0">
                <a:solidFill>
                  <a:srgbClr val="000000"/>
                </a:solidFill>
                <a:latin typeface="Oranienbaum" panose="020B0604020202020204" charset="0"/>
              </a:rPr>
              <a:t>-90,45%. </a:t>
            </a:r>
          </a:p>
          <a:p>
            <a:pPr marL="139700" indent="0">
              <a:buNone/>
            </a:pPr>
            <a:endParaRPr lang="en-US" sz="1600" dirty="0">
              <a:solidFill>
                <a:srgbClr val="000000"/>
              </a:solidFill>
              <a:latin typeface="Oranienbaum" panose="020B0604020202020204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Oranienbaum" panose="020B0604020202020204" charset="0"/>
              </a:rPr>
              <a:t>Количество новых подписок уменьшается.</a:t>
            </a:r>
          </a:p>
          <a:p>
            <a:endParaRPr lang="ru-RU" sz="1600" dirty="0">
              <a:solidFill>
                <a:srgbClr val="000000"/>
              </a:solidFill>
              <a:latin typeface="Oranienbaum" panose="020B060402020202020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ranienbaum" panose="020B0604020202020204" charset="0"/>
              </a:rPr>
              <a:t>Retention </a:t>
            </a:r>
            <a:r>
              <a:rPr lang="ru-RU" sz="1600" dirty="0">
                <a:solidFill>
                  <a:srgbClr val="000000"/>
                </a:solidFill>
                <a:latin typeface="Oranienbaum" panose="020B0604020202020204" charset="0"/>
              </a:rPr>
              <a:t>падает.</a:t>
            </a:r>
          </a:p>
          <a:p>
            <a:endParaRPr lang="ru-RU" sz="1600" dirty="0">
              <a:solidFill>
                <a:srgbClr val="000000"/>
              </a:solidFill>
              <a:latin typeface="Oranienbaum" panose="020B0604020202020204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Oranienbaum" panose="020B0604020202020204" charset="0"/>
              </a:rPr>
              <a:t>Пользовательская активность мала, когорта «спящих» пользователей варьирует от 5 % до 25%</a:t>
            </a:r>
          </a:p>
          <a:p>
            <a:endParaRPr lang="ru-RU" sz="1600" dirty="0">
              <a:solidFill>
                <a:srgbClr val="000000"/>
              </a:solidFill>
              <a:latin typeface="Oranienbaum" panose="020B0604020202020204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Oranienbaum" panose="020B0604020202020204" charset="0"/>
              </a:rPr>
              <a:t>Высокие расходы на маркетинг ( почти 50%), высокие фиксированные расходы ( 47%)</a:t>
            </a:r>
          </a:p>
          <a:p>
            <a:pPr marL="139700" indent="0">
              <a:buNone/>
            </a:pP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1670F65-69D3-49AD-81F3-014F1871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24" y="401799"/>
            <a:ext cx="6093295" cy="703800"/>
          </a:xfrm>
        </p:spPr>
        <p:txBody>
          <a:bodyPr/>
          <a:lstStyle/>
          <a:p>
            <a:r>
              <a:rPr lang="ru-RU" dirty="0"/>
              <a:t>Резюме. Определение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185695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1"/>
          <p:cNvSpPr txBox="1">
            <a:spLocks noGrp="1"/>
          </p:cNvSpPr>
          <p:nvPr>
            <p:ph type="title"/>
          </p:nvPr>
        </p:nvSpPr>
        <p:spPr>
          <a:xfrm>
            <a:off x="3425794" y="1366389"/>
            <a:ext cx="5034300" cy="3699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>
                <a:latin typeface="Oranienbaum" panose="020B0604020202020204" charset="0"/>
                <a:ea typeface="Pinyon Script"/>
                <a:cs typeface="Pinyon Script"/>
                <a:sym typeface="Pinyon Script"/>
              </a:rPr>
              <a:t>Часть 3: </a:t>
            </a:r>
            <a:r>
              <a:rPr lang="en-US" sz="8000" dirty="0">
                <a:latin typeface="Pinyon Script" panose="020B0604020202020204" charset="0"/>
                <a:ea typeface="Pinyon Script"/>
                <a:cs typeface="Pinyon Script"/>
                <a:sym typeface="Pinyon Script"/>
              </a:rPr>
              <a:t>B</a:t>
            </a:r>
            <a:r>
              <a:rPr lang="en-US" sz="8000" dirty="0">
                <a:latin typeface="Oranienbaum" panose="020B0604020202020204" charset="0"/>
                <a:ea typeface="Pinyon Script"/>
                <a:cs typeface="Pinyon Script"/>
                <a:sym typeface="Pinyon Script"/>
              </a:rPr>
              <a:t>usiness-</a:t>
            </a:r>
            <a:r>
              <a:rPr lang="ru-RU" sz="8000" dirty="0">
                <a:latin typeface="Oranienbaum" panose="020B0604020202020204" charset="0"/>
                <a:ea typeface="Pinyon Script"/>
                <a:cs typeface="Pinyon Script"/>
                <a:sym typeface="Pinyon Script"/>
              </a:rPr>
              <a:t>гипотезы</a:t>
            </a:r>
            <a:endParaRPr sz="8000" dirty="0">
              <a:latin typeface="Oranienbaum" panose="020B0604020202020204" charset="0"/>
              <a:sym typeface="Oranienbaum"/>
            </a:endParaRPr>
          </a:p>
        </p:txBody>
      </p:sp>
      <p:grpSp>
        <p:nvGrpSpPr>
          <p:cNvPr id="688" name="Google Shape;688;p51"/>
          <p:cNvGrpSpPr/>
          <p:nvPr/>
        </p:nvGrpSpPr>
        <p:grpSpPr>
          <a:xfrm rot="2916955">
            <a:off x="2705814" y="2637145"/>
            <a:ext cx="243639" cy="419734"/>
            <a:chOff x="6151609" y="1333970"/>
            <a:chExt cx="201284" cy="346766"/>
          </a:xfrm>
        </p:grpSpPr>
        <p:sp>
          <p:nvSpPr>
            <p:cNvPr id="689" name="Google Shape;689;p51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319;p36">
            <a:extLst>
              <a:ext uri="{FF2B5EF4-FFF2-40B4-BE49-F238E27FC236}">
                <a16:creationId xmlns:a16="http://schemas.microsoft.com/office/drawing/2014/main" id="{E81EBC14-BF0B-454D-9932-4CAE61FE5812}"/>
              </a:ext>
            </a:extLst>
          </p:cNvPr>
          <p:cNvGrpSpPr/>
          <p:nvPr/>
        </p:nvGrpSpPr>
        <p:grpSpPr>
          <a:xfrm>
            <a:off x="182764" y="1005300"/>
            <a:ext cx="2741122" cy="2081813"/>
            <a:chOff x="4424124" y="3280683"/>
            <a:chExt cx="720914" cy="530243"/>
          </a:xfrm>
        </p:grpSpPr>
        <p:sp>
          <p:nvSpPr>
            <p:cNvPr id="13" name="Google Shape;320;p36">
              <a:extLst>
                <a:ext uri="{FF2B5EF4-FFF2-40B4-BE49-F238E27FC236}">
                  <a16:creationId xmlns:a16="http://schemas.microsoft.com/office/drawing/2014/main" id="{55086E9D-D701-444F-A3B3-332A87164915}"/>
                </a:ext>
              </a:extLst>
            </p:cNvPr>
            <p:cNvSpPr/>
            <p:nvPr/>
          </p:nvSpPr>
          <p:spPr>
            <a:xfrm>
              <a:off x="4424124" y="3280683"/>
              <a:ext cx="720914" cy="530243"/>
            </a:xfrm>
            <a:custGeom>
              <a:avLst/>
              <a:gdLst/>
              <a:ahLst/>
              <a:cxnLst/>
              <a:rect l="l" t="t" r="r" b="b"/>
              <a:pathLst>
                <a:path w="42388" h="31177" extrusionOk="0">
                  <a:moveTo>
                    <a:pt x="5437" y="8369"/>
                  </a:moveTo>
                  <a:lnTo>
                    <a:pt x="5488" y="8472"/>
                  </a:lnTo>
                  <a:cubicBezTo>
                    <a:pt x="5462" y="8497"/>
                    <a:pt x="5462" y="8497"/>
                    <a:pt x="5437" y="8523"/>
                  </a:cubicBezTo>
                  <a:lnTo>
                    <a:pt x="5269" y="8391"/>
                  </a:lnTo>
                  <a:lnTo>
                    <a:pt x="5269" y="8391"/>
                  </a:lnTo>
                  <a:cubicBezTo>
                    <a:pt x="5282" y="8393"/>
                    <a:pt x="5295" y="8394"/>
                    <a:pt x="5309" y="8394"/>
                  </a:cubicBezTo>
                  <a:cubicBezTo>
                    <a:pt x="5349" y="8394"/>
                    <a:pt x="5392" y="8386"/>
                    <a:pt x="5437" y="8369"/>
                  </a:cubicBezTo>
                  <a:close/>
                  <a:moveTo>
                    <a:pt x="33797" y="7779"/>
                  </a:moveTo>
                  <a:cubicBezTo>
                    <a:pt x="33874" y="7779"/>
                    <a:pt x="33951" y="7831"/>
                    <a:pt x="34028" y="7831"/>
                  </a:cubicBezTo>
                  <a:cubicBezTo>
                    <a:pt x="34130" y="7856"/>
                    <a:pt x="34207" y="7882"/>
                    <a:pt x="34284" y="7908"/>
                  </a:cubicBezTo>
                  <a:lnTo>
                    <a:pt x="34413" y="7959"/>
                  </a:lnTo>
                  <a:lnTo>
                    <a:pt x="34515" y="8010"/>
                  </a:lnTo>
                  <a:cubicBezTo>
                    <a:pt x="34848" y="8164"/>
                    <a:pt x="35156" y="8318"/>
                    <a:pt x="35490" y="8497"/>
                  </a:cubicBezTo>
                  <a:cubicBezTo>
                    <a:pt x="35772" y="8677"/>
                    <a:pt x="36054" y="8831"/>
                    <a:pt x="36361" y="8959"/>
                  </a:cubicBezTo>
                  <a:cubicBezTo>
                    <a:pt x="36720" y="9113"/>
                    <a:pt x="37079" y="9241"/>
                    <a:pt x="37464" y="9292"/>
                  </a:cubicBezTo>
                  <a:cubicBezTo>
                    <a:pt x="37823" y="9344"/>
                    <a:pt x="38182" y="9395"/>
                    <a:pt x="38541" y="9395"/>
                  </a:cubicBezTo>
                  <a:lnTo>
                    <a:pt x="38644" y="9395"/>
                  </a:lnTo>
                  <a:cubicBezTo>
                    <a:pt x="39387" y="9369"/>
                    <a:pt x="40131" y="9164"/>
                    <a:pt x="40797" y="8805"/>
                  </a:cubicBezTo>
                  <a:lnTo>
                    <a:pt x="41105" y="8600"/>
                  </a:lnTo>
                  <a:lnTo>
                    <a:pt x="41131" y="8856"/>
                  </a:lnTo>
                  <a:cubicBezTo>
                    <a:pt x="41208" y="9446"/>
                    <a:pt x="41336" y="10036"/>
                    <a:pt x="41515" y="10600"/>
                  </a:cubicBezTo>
                  <a:lnTo>
                    <a:pt x="41618" y="10985"/>
                  </a:lnTo>
                  <a:lnTo>
                    <a:pt x="41336" y="10933"/>
                  </a:lnTo>
                  <a:cubicBezTo>
                    <a:pt x="41208" y="10908"/>
                    <a:pt x="41080" y="10882"/>
                    <a:pt x="40951" y="10857"/>
                  </a:cubicBezTo>
                  <a:cubicBezTo>
                    <a:pt x="40567" y="10754"/>
                    <a:pt x="40208" y="10651"/>
                    <a:pt x="39849" y="10549"/>
                  </a:cubicBezTo>
                  <a:lnTo>
                    <a:pt x="39797" y="10549"/>
                  </a:lnTo>
                  <a:cubicBezTo>
                    <a:pt x="39054" y="10318"/>
                    <a:pt x="38310" y="10164"/>
                    <a:pt x="37541" y="10087"/>
                  </a:cubicBezTo>
                  <a:cubicBezTo>
                    <a:pt x="36746" y="10087"/>
                    <a:pt x="35951" y="10215"/>
                    <a:pt x="35207" y="10446"/>
                  </a:cubicBezTo>
                  <a:cubicBezTo>
                    <a:pt x="34848" y="10549"/>
                    <a:pt x="34438" y="10651"/>
                    <a:pt x="34054" y="10728"/>
                  </a:cubicBezTo>
                  <a:cubicBezTo>
                    <a:pt x="33874" y="10754"/>
                    <a:pt x="33720" y="10780"/>
                    <a:pt x="33566" y="10780"/>
                  </a:cubicBezTo>
                  <a:lnTo>
                    <a:pt x="33207" y="10780"/>
                  </a:lnTo>
                  <a:lnTo>
                    <a:pt x="33207" y="10651"/>
                  </a:lnTo>
                  <a:cubicBezTo>
                    <a:pt x="33130" y="9831"/>
                    <a:pt x="33053" y="8985"/>
                    <a:pt x="32951" y="8036"/>
                  </a:cubicBezTo>
                  <a:lnTo>
                    <a:pt x="32925" y="7882"/>
                  </a:lnTo>
                  <a:lnTo>
                    <a:pt x="33053" y="7856"/>
                  </a:lnTo>
                  <a:cubicBezTo>
                    <a:pt x="33105" y="7831"/>
                    <a:pt x="33130" y="7831"/>
                    <a:pt x="33156" y="7831"/>
                  </a:cubicBezTo>
                  <a:lnTo>
                    <a:pt x="33284" y="7779"/>
                  </a:lnTo>
                  <a:close/>
                  <a:moveTo>
                    <a:pt x="18232" y="10241"/>
                  </a:moveTo>
                  <a:lnTo>
                    <a:pt x="18309" y="10395"/>
                  </a:lnTo>
                  <a:lnTo>
                    <a:pt x="18335" y="10446"/>
                  </a:lnTo>
                  <a:cubicBezTo>
                    <a:pt x="18335" y="10498"/>
                    <a:pt x="18360" y="10574"/>
                    <a:pt x="18360" y="10626"/>
                  </a:cubicBezTo>
                  <a:lnTo>
                    <a:pt x="18360" y="10728"/>
                  </a:lnTo>
                  <a:cubicBezTo>
                    <a:pt x="18386" y="10882"/>
                    <a:pt x="18386" y="11062"/>
                    <a:pt x="18386" y="11241"/>
                  </a:cubicBezTo>
                  <a:lnTo>
                    <a:pt x="18386" y="11523"/>
                  </a:lnTo>
                  <a:lnTo>
                    <a:pt x="18386" y="11626"/>
                  </a:lnTo>
                  <a:cubicBezTo>
                    <a:pt x="18360" y="11754"/>
                    <a:pt x="18335" y="11857"/>
                    <a:pt x="18309" y="11985"/>
                  </a:cubicBezTo>
                  <a:lnTo>
                    <a:pt x="18258" y="12139"/>
                  </a:lnTo>
                  <a:lnTo>
                    <a:pt x="18207" y="12216"/>
                  </a:lnTo>
                  <a:cubicBezTo>
                    <a:pt x="18155" y="12344"/>
                    <a:pt x="18104" y="12446"/>
                    <a:pt x="18053" y="12549"/>
                  </a:cubicBezTo>
                  <a:cubicBezTo>
                    <a:pt x="18001" y="12600"/>
                    <a:pt x="17976" y="12651"/>
                    <a:pt x="17950" y="12703"/>
                  </a:cubicBezTo>
                  <a:lnTo>
                    <a:pt x="17873" y="12805"/>
                  </a:lnTo>
                  <a:cubicBezTo>
                    <a:pt x="17796" y="12882"/>
                    <a:pt x="17719" y="12985"/>
                    <a:pt x="17642" y="13062"/>
                  </a:cubicBezTo>
                  <a:cubicBezTo>
                    <a:pt x="17565" y="13139"/>
                    <a:pt x="17463" y="13241"/>
                    <a:pt x="17360" y="13318"/>
                  </a:cubicBezTo>
                  <a:lnTo>
                    <a:pt x="17232" y="13421"/>
                  </a:lnTo>
                  <a:lnTo>
                    <a:pt x="17130" y="13523"/>
                  </a:lnTo>
                  <a:cubicBezTo>
                    <a:pt x="16899" y="13677"/>
                    <a:pt x="16694" y="13805"/>
                    <a:pt x="16437" y="13934"/>
                  </a:cubicBezTo>
                  <a:cubicBezTo>
                    <a:pt x="16335" y="13985"/>
                    <a:pt x="16232" y="14036"/>
                    <a:pt x="16130" y="14087"/>
                  </a:cubicBezTo>
                  <a:lnTo>
                    <a:pt x="15847" y="14216"/>
                  </a:lnTo>
                  <a:cubicBezTo>
                    <a:pt x="15617" y="14293"/>
                    <a:pt x="15386" y="14370"/>
                    <a:pt x="15129" y="14421"/>
                  </a:cubicBezTo>
                  <a:cubicBezTo>
                    <a:pt x="15027" y="14446"/>
                    <a:pt x="14924" y="14472"/>
                    <a:pt x="14796" y="14498"/>
                  </a:cubicBezTo>
                  <a:lnTo>
                    <a:pt x="14668" y="14523"/>
                  </a:lnTo>
                  <a:lnTo>
                    <a:pt x="14642" y="14395"/>
                  </a:lnTo>
                  <a:lnTo>
                    <a:pt x="14642" y="14523"/>
                  </a:lnTo>
                  <a:lnTo>
                    <a:pt x="14514" y="14549"/>
                  </a:lnTo>
                  <a:cubicBezTo>
                    <a:pt x="14360" y="14549"/>
                    <a:pt x="14206" y="14575"/>
                    <a:pt x="14052" y="14575"/>
                  </a:cubicBezTo>
                  <a:lnTo>
                    <a:pt x="13668" y="14575"/>
                  </a:lnTo>
                  <a:lnTo>
                    <a:pt x="13540" y="14549"/>
                  </a:lnTo>
                  <a:cubicBezTo>
                    <a:pt x="13437" y="14523"/>
                    <a:pt x="13334" y="14523"/>
                    <a:pt x="13206" y="14498"/>
                  </a:cubicBezTo>
                  <a:cubicBezTo>
                    <a:pt x="13104" y="14472"/>
                    <a:pt x="13001" y="14421"/>
                    <a:pt x="12899" y="14395"/>
                  </a:cubicBezTo>
                  <a:lnTo>
                    <a:pt x="12822" y="14370"/>
                  </a:lnTo>
                  <a:cubicBezTo>
                    <a:pt x="12770" y="14344"/>
                    <a:pt x="12719" y="14318"/>
                    <a:pt x="12668" y="14293"/>
                  </a:cubicBezTo>
                  <a:cubicBezTo>
                    <a:pt x="12565" y="14241"/>
                    <a:pt x="12488" y="14190"/>
                    <a:pt x="12386" y="14139"/>
                  </a:cubicBezTo>
                  <a:lnTo>
                    <a:pt x="12360" y="14113"/>
                  </a:lnTo>
                  <a:cubicBezTo>
                    <a:pt x="12386" y="14011"/>
                    <a:pt x="12411" y="13934"/>
                    <a:pt x="12411" y="13831"/>
                  </a:cubicBezTo>
                  <a:cubicBezTo>
                    <a:pt x="12488" y="13703"/>
                    <a:pt x="12591" y="13600"/>
                    <a:pt x="12719" y="13498"/>
                  </a:cubicBezTo>
                  <a:cubicBezTo>
                    <a:pt x="12809" y="13505"/>
                    <a:pt x="12899" y="13509"/>
                    <a:pt x="12988" y="13509"/>
                  </a:cubicBezTo>
                  <a:cubicBezTo>
                    <a:pt x="13513" y="13509"/>
                    <a:pt x="14032" y="13383"/>
                    <a:pt x="14514" y="13164"/>
                  </a:cubicBezTo>
                  <a:cubicBezTo>
                    <a:pt x="15155" y="12831"/>
                    <a:pt x="15745" y="12395"/>
                    <a:pt x="16232" y="11882"/>
                  </a:cubicBezTo>
                  <a:cubicBezTo>
                    <a:pt x="16386" y="11728"/>
                    <a:pt x="16540" y="11575"/>
                    <a:pt x="16694" y="11421"/>
                  </a:cubicBezTo>
                  <a:cubicBezTo>
                    <a:pt x="16822" y="11267"/>
                    <a:pt x="16976" y="11139"/>
                    <a:pt x="17130" y="10985"/>
                  </a:cubicBezTo>
                  <a:cubicBezTo>
                    <a:pt x="17206" y="10908"/>
                    <a:pt x="17309" y="10831"/>
                    <a:pt x="17386" y="10780"/>
                  </a:cubicBezTo>
                  <a:lnTo>
                    <a:pt x="17514" y="10651"/>
                  </a:lnTo>
                  <a:lnTo>
                    <a:pt x="17617" y="10574"/>
                  </a:lnTo>
                  <a:cubicBezTo>
                    <a:pt x="17745" y="10472"/>
                    <a:pt x="17873" y="10395"/>
                    <a:pt x="18001" y="10318"/>
                  </a:cubicBezTo>
                  <a:lnTo>
                    <a:pt x="18078" y="10292"/>
                  </a:lnTo>
                  <a:lnTo>
                    <a:pt x="18232" y="10241"/>
                  </a:lnTo>
                  <a:close/>
                  <a:moveTo>
                    <a:pt x="23745" y="16703"/>
                  </a:moveTo>
                  <a:lnTo>
                    <a:pt x="24438" y="18242"/>
                  </a:lnTo>
                  <a:cubicBezTo>
                    <a:pt x="24592" y="18677"/>
                    <a:pt x="24771" y="19113"/>
                    <a:pt x="24950" y="19549"/>
                  </a:cubicBezTo>
                  <a:lnTo>
                    <a:pt x="25027" y="19754"/>
                  </a:lnTo>
                  <a:lnTo>
                    <a:pt x="24797" y="19754"/>
                  </a:lnTo>
                  <a:cubicBezTo>
                    <a:pt x="24156" y="19806"/>
                    <a:pt x="23566" y="20319"/>
                    <a:pt x="23079" y="20806"/>
                  </a:cubicBezTo>
                  <a:cubicBezTo>
                    <a:pt x="22694" y="21190"/>
                    <a:pt x="22335" y="21626"/>
                    <a:pt x="22002" y="22062"/>
                  </a:cubicBezTo>
                  <a:cubicBezTo>
                    <a:pt x="21796" y="22293"/>
                    <a:pt x="21591" y="22549"/>
                    <a:pt x="21386" y="22780"/>
                  </a:cubicBezTo>
                  <a:cubicBezTo>
                    <a:pt x="21155" y="23062"/>
                    <a:pt x="20899" y="23319"/>
                    <a:pt x="20617" y="23575"/>
                  </a:cubicBezTo>
                  <a:lnTo>
                    <a:pt x="20591" y="23601"/>
                  </a:lnTo>
                  <a:lnTo>
                    <a:pt x="20540" y="23652"/>
                  </a:lnTo>
                  <a:cubicBezTo>
                    <a:pt x="20489" y="23678"/>
                    <a:pt x="20412" y="23703"/>
                    <a:pt x="20361" y="23729"/>
                  </a:cubicBezTo>
                  <a:lnTo>
                    <a:pt x="20258" y="23755"/>
                  </a:lnTo>
                  <a:lnTo>
                    <a:pt x="20130" y="23755"/>
                  </a:lnTo>
                  <a:lnTo>
                    <a:pt x="20104" y="23729"/>
                  </a:lnTo>
                  <a:cubicBezTo>
                    <a:pt x="20078" y="23703"/>
                    <a:pt x="20078" y="23678"/>
                    <a:pt x="20053" y="23652"/>
                  </a:cubicBezTo>
                  <a:lnTo>
                    <a:pt x="20027" y="23626"/>
                  </a:lnTo>
                  <a:cubicBezTo>
                    <a:pt x="19976" y="23575"/>
                    <a:pt x="19950" y="23498"/>
                    <a:pt x="19925" y="23421"/>
                  </a:cubicBezTo>
                  <a:lnTo>
                    <a:pt x="19899" y="23370"/>
                  </a:lnTo>
                  <a:cubicBezTo>
                    <a:pt x="19873" y="23319"/>
                    <a:pt x="19848" y="23267"/>
                    <a:pt x="19848" y="23216"/>
                  </a:cubicBezTo>
                  <a:cubicBezTo>
                    <a:pt x="19796" y="23088"/>
                    <a:pt x="19771" y="22960"/>
                    <a:pt x="19745" y="22857"/>
                  </a:cubicBezTo>
                  <a:cubicBezTo>
                    <a:pt x="19719" y="22703"/>
                    <a:pt x="19694" y="22575"/>
                    <a:pt x="19668" y="22421"/>
                  </a:cubicBezTo>
                  <a:lnTo>
                    <a:pt x="19643" y="22267"/>
                  </a:lnTo>
                  <a:cubicBezTo>
                    <a:pt x="19643" y="22190"/>
                    <a:pt x="19643" y="22088"/>
                    <a:pt x="19617" y="21985"/>
                  </a:cubicBezTo>
                  <a:lnTo>
                    <a:pt x="19617" y="21524"/>
                  </a:lnTo>
                  <a:cubicBezTo>
                    <a:pt x="19617" y="21447"/>
                    <a:pt x="19617" y="21344"/>
                    <a:pt x="19643" y="21267"/>
                  </a:cubicBezTo>
                  <a:lnTo>
                    <a:pt x="19668" y="21139"/>
                  </a:lnTo>
                  <a:cubicBezTo>
                    <a:pt x="19719" y="20806"/>
                    <a:pt x="19796" y="20472"/>
                    <a:pt x="19925" y="20165"/>
                  </a:cubicBezTo>
                  <a:cubicBezTo>
                    <a:pt x="19950" y="20088"/>
                    <a:pt x="19976" y="20011"/>
                    <a:pt x="20002" y="19934"/>
                  </a:cubicBezTo>
                  <a:lnTo>
                    <a:pt x="20053" y="19806"/>
                  </a:lnTo>
                  <a:cubicBezTo>
                    <a:pt x="20130" y="19652"/>
                    <a:pt x="20207" y="19498"/>
                    <a:pt x="20284" y="19344"/>
                  </a:cubicBezTo>
                  <a:cubicBezTo>
                    <a:pt x="20361" y="19216"/>
                    <a:pt x="20437" y="19062"/>
                    <a:pt x="20540" y="18934"/>
                  </a:cubicBezTo>
                  <a:cubicBezTo>
                    <a:pt x="20566" y="18857"/>
                    <a:pt x="20617" y="18806"/>
                    <a:pt x="20668" y="18729"/>
                  </a:cubicBezTo>
                  <a:lnTo>
                    <a:pt x="20796" y="18549"/>
                  </a:lnTo>
                  <a:cubicBezTo>
                    <a:pt x="21002" y="18293"/>
                    <a:pt x="21207" y="18062"/>
                    <a:pt x="21437" y="17857"/>
                  </a:cubicBezTo>
                  <a:cubicBezTo>
                    <a:pt x="21566" y="17754"/>
                    <a:pt x="21668" y="17677"/>
                    <a:pt x="21771" y="17575"/>
                  </a:cubicBezTo>
                  <a:lnTo>
                    <a:pt x="21848" y="17524"/>
                  </a:lnTo>
                  <a:lnTo>
                    <a:pt x="21925" y="17472"/>
                  </a:lnTo>
                  <a:cubicBezTo>
                    <a:pt x="22002" y="17395"/>
                    <a:pt x="22079" y="17344"/>
                    <a:pt x="22155" y="17318"/>
                  </a:cubicBezTo>
                  <a:cubicBezTo>
                    <a:pt x="22232" y="17267"/>
                    <a:pt x="22412" y="17165"/>
                    <a:pt x="22566" y="17062"/>
                  </a:cubicBezTo>
                  <a:lnTo>
                    <a:pt x="22797" y="16959"/>
                  </a:lnTo>
                  <a:lnTo>
                    <a:pt x="22822" y="16959"/>
                  </a:lnTo>
                  <a:lnTo>
                    <a:pt x="22925" y="16934"/>
                  </a:lnTo>
                  <a:cubicBezTo>
                    <a:pt x="23079" y="16882"/>
                    <a:pt x="23232" y="16831"/>
                    <a:pt x="23386" y="16780"/>
                  </a:cubicBezTo>
                  <a:cubicBezTo>
                    <a:pt x="23463" y="16780"/>
                    <a:pt x="23540" y="16754"/>
                    <a:pt x="23617" y="16729"/>
                  </a:cubicBezTo>
                  <a:lnTo>
                    <a:pt x="23745" y="16703"/>
                  </a:lnTo>
                  <a:close/>
                  <a:moveTo>
                    <a:pt x="29720" y="651"/>
                  </a:moveTo>
                  <a:lnTo>
                    <a:pt x="29848" y="728"/>
                  </a:lnTo>
                  <a:cubicBezTo>
                    <a:pt x="29874" y="753"/>
                    <a:pt x="29899" y="779"/>
                    <a:pt x="29951" y="779"/>
                  </a:cubicBezTo>
                  <a:lnTo>
                    <a:pt x="29976" y="830"/>
                  </a:lnTo>
                  <a:cubicBezTo>
                    <a:pt x="30130" y="933"/>
                    <a:pt x="30258" y="1087"/>
                    <a:pt x="30361" y="1215"/>
                  </a:cubicBezTo>
                  <a:lnTo>
                    <a:pt x="30387" y="1266"/>
                  </a:lnTo>
                  <a:cubicBezTo>
                    <a:pt x="30412" y="1292"/>
                    <a:pt x="30438" y="1343"/>
                    <a:pt x="30489" y="1369"/>
                  </a:cubicBezTo>
                  <a:cubicBezTo>
                    <a:pt x="30541" y="1471"/>
                    <a:pt x="30592" y="1548"/>
                    <a:pt x="30643" y="1651"/>
                  </a:cubicBezTo>
                  <a:cubicBezTo>
                    <a:pt x="30771" y="1830"/>
                    <a:pt x="30874" y="2036"/>
                    <a:pt x="30976" y="2241"/>
                  </a:cubicBezTo>
                  <a:lnTo>
                    <a:pt x="31053" y="2446"/>
                  </a:lnTo>
                  <a:cubicBezTo>
                    <a:pt x="31105" y="2574"/>
                    <a:pt x="31156" y="2702"/>
                    <a:pt x="31207" y="2830"/>
                  </a:cubicBezTo>
                  <a:cubicBezTo>
                    <a:pt x="31284" y="3061"/>
                    <a:pt x="31361" y="3292"/>
                    <a:pt x="31438" y="3548"/>
                  </a:cubicBezTo>
                  <a:cubicBezTo>
                    <a:pt x="31592" y="4036"/>
                    <a:pt x="31720" y="4548"/>
                    <a:pt x="31848" y="5164"/>
                  </a:cubicBezTo>
                  <a:cubicBezTo>
                    <a:pt x="31951" y="5677"/>
                    <a:pt x="32053" y="6215"/>
                    <a:pt x="32130" y="6831"/>
                  </a:cubicBezTo>
                  <a:lnTo>
                    <a:pt x="32233" y="7549"/>
                  </a:lnTo>
                  <a:cubicBezTo>
                    <a:pt x="32284" y="7831"/>
                    <a:pt x="32310" y="8087"/>
                    <a:pt x="32336" y="8369"/>
                  </a:cubicBezTo>
                  <a:cubicBezTo>
                    <a:pt x="32438" y="9215"/>
                    <a:pt x="32515" y="10139"/>
                    <a:pt x="32592" y="11113"/>
                  </a:cubicBezTo>
                  <a:cubicBezTo>
                    <a:pt x="32643" y="12113"/>
                    <a:pt x="32618" y="12985"/>
                    <a:pt x="32592" y="13754"/>
                  </a:cubicBezTo>
                  <a:lnTo>
                    <a:pt x="32566" y="13754"/>
                  </a:lnTo>
                  <a:cubicBezTo>
                    <a:pt x="32566" y="14318"/>
                    <a:pt x="32541" y="14908"/>
                    <a:pt x="32464" y="15498"/>
                  </a:cubicBezTo>
                  <a:cubicBezTo>
                    <a:pt x="32464" y="15780"/>
                    <a:pt x="32412" y="16088"/>
                    <a:pt x="32387" y="16370"/>
                  </a:cubicBezTo>
                  <a:lnTo>
                    <a:pt x="32336" y="16703"/>
                  </a:lnTo>
                  <a:cubicBezTo>
                    <a:pt x="32310" y="16857"/>
                    <a:pt x="32284" y="17011"/>
                    <a:pt x="32259" y="17165"/>
                  </a:cubicBezTo>
                  <a:cubicBezTo>
                    <a:pt x="32079" y="18344"/>
                    <a:pt x="31771" y="19498"/>
                    <a:pt x="31361" y="20601"/>
                  </a:cubicBezTo>
                  <a:lnTo>
                    <a:pt x="31207" y="21011"/>
                  </a:lnTo>
                  <a:cubicBezTo>
                    <a:pt x="31207" y="21011"/>
                    <a:pt x="31182" y="21088"/>
                    <a:pt x="31156" y="21113"/>
                  </a:cubicBezTo>
                  <a:lnTo>
                    <a:pt x="31156" y="21165"/>
                  </a:lnTo>
                  <a:lnTo>
                    <a:pt x="31079" y="21344"/>
                  </a:lnTo>
                  <a:cubicBezTo>
                    <a:pt x="30951" y="21601"/>
                    <a:pt x="30823" y="21883"/>
                    <a:pt x="30694" y="22139"/>
                  </a:cubicBezTo>
                  <a:cubicBezTo>
                    <a:pt x="30412" y="22652"/>
                    <a:pt x="30130" y="23139"/>
                    <a:pt x="29771" y="23601"/>
                  </a:cubicBezTo>
                  <a:lnTo>
                    <a:pt x="29669" y="23780"/>
                  </a:lnTo>
                  <a:lnTo>
                    <a:pt x="29592" y="23857"/>
                  </a:lnTo>
                  <a:cubicBezTo>
                    <a:pt x="29489" y="23985"/>
                    <a:pt x="29387" y="24088"/>
                    <a:pt x="29310" y="24216"/>
                  </a:cubicBezTo>
                  <a:cubicBezTo>
                    <a:pt x="29130" y="24421"/>
                    <a:pt x="28925" y="24627"/>
                    <a:pt x="28720" y="24832"/>
                  </a:cubicBezTo>
                  <a:cubicBezTo>
                    <a:pt x="28566" y="24960"/>
                    <a:pt x="28438" y="25088"/>
                    <a:pt x="28284" y="25216"/>
                  </a:cubicBezTo>
                  <a:lnTo>
                    <a:pt x="28130" y="25345"/>
                  </a:lnTo>
                  <a:lnTo>
                    <a:pt x="28028" y="25139"/>
                  </a:lnTo>
                  <a:cubicBezTo>
                    <a:pt x="27771" y="24575"/>
                    <a:pt x="27540" y="24011"/>
                    <a:pt x="27284" y="23421"/>
                  </a:cubicBezTo>
                  <a:cubicBezTo>
                    <a:pt x="26951" y="22652"/>
                    <a:pt x="26669" y="21985"/>
                    <a:pt x="26335" y="21190"/>
                  </a:cubicBezTo>
                  <a:cubicBezTo>
                    <a:pt x="26233" y="20908"/>
                    <a:pt x="26104" y="20626"/>
                    <a:pt x="26002" y="20344"/>
                  </a:cubicBezTo>
                  <a:lnTo>
                    <a:pt x="25925" y="20190"/>
                  </a:lnTo>
                  <a:lnTo>
                    <a:pt x="26079" y="20139"/>
                  </a:lnTo>
                  <a:cubicBezTo>
                    <a:pt x="26233" y="20088"/>
                    <a:pt x="26412" y="20011"/>
                    <a:pt x="26540" y="19960"/>
                  </a:cubicBezTo>
                  <a:cubicBezTo>
                    <a:pt x="27053" y="19729"/>
                    <a:pt x="27540" y="19472"/>
                    <a:pt x="28002" y="19165"/>
                  </a:cubicBezTo>
                  <a:cubicBezTo>
                    <a:pt x="29053" y="18524"/>
                    <a:pt x="29951" y="17677"/>
                    <a:pt x="30669" y="16677"/>
                  </a:cubicBezTo>
                  <a:cubicBezTo>
                    <a:pt x="31361" y="15677"/>
                    <a:pt x="31541" y="14575"/>
                    <a:pt x="31182" y="13677"/>
                  </a:cubicBezTo>
                  <a:cubicBezTo>
                    <a:pt x="31079" y="13369"/>
                    <a:pt x="30720" y="12626"/>
                    <a:pt x="30079" y="12523"/>
                  </a:cubicBezTo>
                  <a:cubicBezTo>
                    <a:pt x="29992" y="12503"/>
                    <a:pt x="29906" y="12493"/>
                    <a:pt x="29819" y="12493"/>
                  </a:cubicBezTo>
                  <a:cubicBezTo>
                    <a:pt x="29474" y="12493"/>
                    <a:pt x="29125" y="12657"/>
                    <a:pt x="28694" y="12985"/>
                  </a:cubicBezTo>
                  <a:cubicBezTo>
                    <a:pt x="28361" y="13267"/>
                    <a:pt x="28028" y="13575"/>
                    <a:pt x="27720" y="13882"/>
                  </a:cubicBezTo>
                  <a:cubicBezTo>
                    <a:pt x="27463" y="14190"/>
                    <a:pt x="27156" y="14446"/>
                    <a:pt x="26874" y="14729"/>
                  </a:cubicBezTo>
                  <a:lnTo>
                    <a:pt x="26745" y="14805"/>
                  </a:lnTo>
                  <a:cubicBezTo>
                    <a:pt x="26669" y="14882"/>
                    <a:pt x="26566" y="14934"/>
                    <a:pt x="26489" y="14985"/>
                  </a:cubicBezTo>
                  <a:lnTo>
                    <a:pt x="26284" y="15062"/>
                  </a:lnTo>
                  <a:lnTo>
                    <a:pt x="26233" y="15088"/>
                  </a:lnTo>
                  <a:lnTo>
                    <a:pt x="26130" y="15139"/>
                  </a:lnTo>
                  <a:cubicBezTo>
                    <a:pt x="25976" y="15190"/>
                    <a:pt x="25822" y="15241"/>
                    <a:pt x="25668" y="15293"/>
                  </a:cubicBezTo>
                  <a:cubicBezTo>
                    <a:pt x="25515" y="15318"/>
                    <a:pt x="25361" y="15344"/>
                    <a:pt x="25207" y="15370"/>
                  </a:cubicBezTo>
                  <a:lnTo>
                    <a:pt x="24822" y="15421"/>
                  </a:lnTo>
                  <a:lnTo>
                    <a:pt x="24258" y="15498"/>
                  </a:lnTo>
                  <a:lnTo>
                    <a:pt x="23950" y="15523"/>
                  </a:lnTo>
                  <a:lnTo>
                    <a:pt x="23899" y="15421"/>
                  </a:lnTo>
                  <a:cubicBezTo>
                    <a:pt x="23258" y="14036"/>
                    <a:pt x="22566" y="12626"/>
                    <a:pt x="21899" y="11241"/>
                  </a:cubicBezTo>
                  <a:cubicBezTo>
                    <a:pt x="21745" y="10959"/>
                    <a:pt x="21591" y="10677"/>
                    <a:pt x="21463" y="10395"/>
                  </a:cubicBezTo>
                  <a:cubicBezTo>
                    <a:pt x="21207" y="9933"/>
                    <a:pt x="20976" y="9446"/>
                    <a:pt x="20745" y="8933"/>
                  </a:cubicBezTo>
                  <a:cubicBezTo>
                    <a:pt x="20437" y="8292"/>
                    <a:pt x="20181" y="7651"/>
                    <a:pt x="19899" y="7036"/>
                  </a:cubicBezTo>
                  <a:lnTo>
                    <a:pt x="19745" y="6702"/>
                  </a:lnTo>
                  <a:cubicBezTo>
                    <a:pt x="19130" y="5138"/>
                    <a:pt x="18360" y="3651"/>
                    <a:pt x="17463" y="2241"/>
                  </a:cubicBezTo>
                  <a:lnTo>
                    <a:pt x="17335" y="2036"/>
                  </a:lnTo>
                  <a:lnTo>
                    <a:pt x="17565" y="1984"/>
                  </a:lnTo>
                  <a:cubicBezTo>
                    <a:pt x="18181" y="1830"/>
                    <a:pt x="18796" y="1702"/>
                    <a:pt x="19412" y="1574"/>
                  </a:cubicBezTo>
                  <a:cubicBezTo>
                    <a:pt x="19617" y="1548"/>
                    <a:pt x="19822" y="1497"/>
                    <a:pt x="20027" y="1471"/>
                  </a:cubicBezTo>
                  <a:lnTo>
                    <a:pt x="20335" y="1420"/>
                  </a:lnTo>
                  <a:lnTo>
                    <a:pt x="20617" y="1394"/>
                  </a:lnTo>
                  <a:cubicBezTo>
                    <a:pt x="20925" y="1343"/>
                    <a:pt x="21258" y="1343"/>
                    <a:pt x="21514" y="1343"/>
                  </a:cubicBezTo>
                  <a:cubicBezTo>
                    <a:pt x="21737" y="1335"/>
                    <a:pt x="21959" y="1332"/>
                    <a:pt x="22181" y="1332"/>
                  </a:cubicBezTo>
                  <a:cubicBezTo>
                    <a:pt x="22626" y="1332"/>
                    <a:pt x="23070" y="1343"/>
                    <a:pt x="23515" y="1343"/>
                  </a:cubicBezTo>
                  <a:lnTo>
                    <a:pt x="25412" y="1343"/>
                  </a:lnTo>
                  <a:cubicBezTo>
                    <a:pt x="25848" y="1343"/>
                    <a:pt x="26233" y="1343"/>
                    <a:pt x="26617" y="1318"/>
                  </a:cubicBezTo>
                  <a:cubicBezTo>
                    <a:pt x="26680" y="1319"/>
                    <a:pt x="26743" y="1320"/>
                    <a:pt x="26806" y="1320"/>
                  </a:cubicBezTo>
                  <a:cubicBezTo>
                    <a:pt x="27615" y="1320"/>
                    <a:pt x="28420" y="1169"/>
                    <a:pt x="29181" y="907"/>
                  </a:cubicBezTo>
                  <a:cubicBezTo>
                    <a:pt x="29258" y="856"/>
                    <a:pt x="29335" y="805"/>
                    <a:pt x="29387" y="728"/>
                  </a:cubicBezTo>
                  <a:lnTo>
                    <a:pt x="29438" y="651"/>
                  </a:lnTo>
                  <a:close/>
                  <a:moveTo>
                    <a:pt x="29685" y="0"/>
                  </a:moveTo>
                  <a:cubicBezTo>
                    <a:pt x="29645" y="0"/>
                    <a:pt x="29605" y="3"/>
                    <a:pt x="29566" y="10"/>
                  </a:cubicBezTo>
                  <a:cubicBezTo>
                    <a:pt x="29464" y="10"/>
                    <a:pt x="29361" y="61"/>
                    <a:pt x="29284" y="164"/>
                  </a:cubicBezTo>
                  <a:lnTo>
                    <a:pt x="29233" y="241"/>
                  </a:lnTo>
                  <a:lnTo>
                    <a:pt x="29028" y="241"/>
                  </a:lnTo>
                  <a:cubicBezTo>
                    <a:pt x="28771" y="343"/>
                    <a:pt x="28515" y="420"/>
                    <a:pt x="28233" y="471"/>
                  </a:cubicBezTo>
                  <a:cubicBezTo>
                    <a:pt x="28105" y="523"/>
                    <a:pt x="27951" y="548"/>
                    <a:pt x="27822" y="548"/>
                  </a:cubicBezTo>
                  <a:lnTo>
                    <a:pt x="27694" y="574"/>
                  </a:lnTo>
                  <a:lnTo>
                    <a:pt x="27412" y="600"/>
                  </a:lnTo>
                  <a:cubicBezTo>
                    <a:pt x="26745" y="676"/>
                    <a:pt x="26104" y="702"/>
                    <a:pt x="25438" y="702"/>
                  </a:cubicBezTo>
                  <a:lnTo>
                    <a:pt x="25309" y="702"/>
                  </a:lnTo>
                  <a:cubicBezTo>
                    <a:pt x="24848" y="702"/>
                    <a:pt x="24361" y="702"/>
                    <a:pt x="23874" y="676"/>
                  </a:cubicBezTo>
                  <a:cubicBezTo>
                    <a:pt x="23386" y="651"/>
                    <a:pt x="22848" y="651"/>
                    <a:pt x="22335" y="651"/>
                  </a:cubicBezTo>
                  <a:cubicBezTo>
                    <a:pt x="21925" y="651"/>
                    <a:pt x="21540" y="651"/>
                    <a:pt x="21207" y="676"/>
                  </a:cubicBezTo>
                  <a:cubicBezTo>
                    <a:pt x="20412" y="728"/>
                    <a:pt x="19617" y="830"/>
                    <a:pt x="18822" y="1010"/>
                  </a:cubicBezTo>
                  <a:cubicBezTo>
                    <a:pt x="18232" y="1138"/>
                    <a:pt x="17617" y="1266"/>
                    <a:pt x="16976" y="1446"/>
                  </a:cubicBezTo>
                  <a:lnTo>
                    <a:pt x="16924" y="1471"/>
                  </a:lnTo>
                  <a:lnTo>
                    <a:pt x="16873" y="1446"/>
                  </a:lnTo>
                  <a:cubicBezTo>
                    <a:pt x="16822" y="1420"/>
                    <a:pt x="16771" y="1407"/>
                    <a:pt x="16719" y="1407"/>
                  </a:cubicBezTo>
                  <a:cubicBezTo>
                    <a:pt x="16668" y="1407"/>
                    <a:pt x="16617" y="1420"/>
                    <a:pt x="16565" y="1446"/>
                  </a:cubicBezTo>
                  <a:cubicBezTo>
                    <a:pt x="16540" y="1471"/>
                    <a:pt x="16489" y="1497"/>
                    <a:pt x="16463" y="1548"/>
                  </a:cubicBezTo>
                  <a:lnTo>
                    <a:pt x="16437" y="1600"/>
                  </a:lnTo>
                  <a:lnTo>
                    <a:pt x="16360" y="1600"/>
                  </a:lnTo>
                  <a:cubicBezTo>
                    <a:pt x="14719" y="2112"/>
                    <a:pt x="13104" y="2754"/>
                    <a:pt x="11540" y="3497"/>
                  </a:cubicBezTo>
                  <a:cubicBezTo>
                    <a:pt x="9334" y="4574"/>
                    <a:pt x="7206" y="5779"/>
                    <a:pt x="5155" y="7138"/>
                  </a:cubicBezTo>
                  <a:cubicBezTo>
                    <a:pt x="5001" y="7241"/>
                    <a:pt x="4924" y="7446"/>
                    <a:pt x="5026" y="7600"/>
                  </a:cubicBezTo>
                  <a:cubicBezTo>
                    <a:pt x="5078" y="7677"/>
                    <a:pt x="5129" y="7728"/>
                    <a:pt x="5206" y="7754"/>
                  </a:cubicBezTo>
                  <a:cubicBezTo>
                    <a:pt x="4992" y="7834"/>
                    <a:pt x="4952" y="8039"/>
                    <a:pt x="5021" y="8196"/>
                  </a:cubicBezTo>
                  <a:lnTo>
                    <a:pt x="5021" y="8196"/>
                  </a:lnTo>
                  <a:lnTo>
                    <a:pt x="4949" y="8138"/>
                  </a:lnTo>
                  <a:cubicBezTo>
                    <a:pt x="4902" y="8115"/>
                    <a:pt x="4849" y="8103"/>
                    <a:pt x="4797" y="8103"/>
                  </a:cubicBezTo>
                  <a:cubicBezTo>
                    <a:pt x="4681" y="8103"/>
                    <a:pt x="4567" y="8160"/>
                    <a:pt x="4514" y="8267"/>
                  </a:cubicBezTo>
                  <a:cubicBezTo>
                    <a:pt x="4437" y="8420"/>
                    <a:pt x="4488" y="8626"/>
                    <a:pt x="4642" y="8728"/>
                  </a:cubicBezTo>
                  <a:lnTo>
                    <a:pt x="4667" y="8754"/>
                  </a:lnTo>
                  <a:lnTo>
                    <a:pt x="4744" y="8831"/>
                  </a:lnTo>
                  <a:lnTo>
                    <a:pt x="4924" y="8959"/>
                  </a:lnTo>
                  <a:cubicBezTo>
                    <a:pt x="5052" y="9087"/>
                    <a:pt x="5155" y="9190"/>
                    <a:pt x="5283" y="9318"/>
                  </a:cubicBezTo>
                  <a:cubicBezTo>
                    <a:pt x="5385" y="9446"/>
                    <a:pt x="5488" y="9549"/>
                    <a:pt x="5590" y="9677"/>
                  </a:cubicBezTo>
                  <a:lnTo>
                    <a:pt x="5744" y="9882"/>
                  </a:lnTo>
                  <a:lnTo>
                    <a:pt x="5873" y="10036"/>
                  </a:lnTo>
                  <a:cubicBezTo>
                    <a:pt x="6308" y="10626"/>
                    <a:pt x="6693" y="11216"/>
                    <a:pt x="7052" y="11857"/>
                  </a:cubicBezTo>
                  <a:cubicBezTo>
                    <a:pt x="7385" y="12446"/>
                    <a:pt x="7719" y="13062"/>
                    <a:pt x="8027" y="13677"/>
                  </a:cubicBezTo>
                  <a:lnTo>
                    <a:pt x="8257" y="14113"/>
                  </a:lnTo>
                  <a:lnTo>
                    <a:pt x="7950" y="14113"/>
                  </a:lnTo>
                  <a:cubicBezTo>
                    <a:pt x="7052" y="14113"/>
                    <a:pt x="6206" y="14498"/>
                    <a:pt x="5616" y="15139"/>
                  </a:cubicBezTo>
                  <a:cubicBezTo>
                    <a:pt x="4975" y="15959"/>
                    <a:pt x="4539" y="16908"/>
                    <a:pt x="4385" y="17934"/>
                  </a:cubicBezTo>
                  <a:cubicBezTo>
                    <a:pt x="4206" y="18883"/>
                    <a:pt x="4103" y="19883"/>
                    <a:pt x="4103" y="20857"/>
                  </a:cubicBezTo>
                  <a:lnTo>
                    <a:pt x="4103" y="21447"/>
                  </a:lnTo>
                  <a:cubicBezTo>
                    <a:pt x="4129" y="22447"/>
                    <a:pt x="4078" y="23473"/>
                    <a:pt x="3975" y="24473"/>
                  </a:cubicBezTo>
                  <a:lnTo>
                    <a:pt x="3975" y="24550"/>
                  </a:lnTo>
                  <a:cubicBezTo>
                    <a:pt x="3975" y="24627"/>
                    <a:pt x="3949" y="24678"/>
                    <a:pt x="3949" y="24755"/>
                  </a:cubicBezTo>
                  <a:cubicBezTo>
                    <a:pt x="3924" y="24883"/>
                    <a:pt x="3898" y="25011"/>
                    <a:pt x="3872" y="25139"/>
                  </a:cubicBezTo>
                  <a:cubicBezTo>
                    <a:pt x="3821" y="25370"/>
                    <a:pt x="3744" y="25627"/>
                    <a:pt x="3667" y="25857"/>
                  </a:cubicBezTo>
                  <a:cubicBezTo>
                    <a:pt x="3642" y="25909"/>
                    <a:pt x="3616" y="25986"/>
                    <a:pt x="3616" y="26037"/>
                  </a:cubicBezTo>
                  <a:lnTo>
                    <a:pt x="3590" y="26088"/>
                  </a:lnTo>
                  <a:cubicBezTo>
                    <a:pt x="3513" y="26216"/>
                    <a:pt x="3462" y="26319"/>
                    <a:pt x="3411" y="26447"/>
                  </a:cubicBezTo>
                  <a:cubicBezTo>
                    <a:pt x="3360" y="26550"/>
                    <a:pt x="3283" y="26652"/>
                    <a:pt x="3231" y="26755"/>
                  </a:cubicBezTo>
                  <a:lnTo>
                    <a:pt x="3129" y="26909"/>
                  </a:lnTo>
                  <a:lnTo>
                    <a:pt x="3078" y="26960"/>
                  </a:lnTo>
                  <a:cubicBezTo>
                    <a:pt x="2924" y="27165"/>
                    <a:pt x="2744" y="27345"/>
                    <a:pt x="2539" y="27524"/>
                  </a:cubicBezTo>
                  <a:lnTo>
                    <a:pt x="2462" y="27575"/>
                  </a:lnTo>
                  <a:lnTo>
                    <a:pt x="2436" y="27601"/>
                  </a:lnTo>
                  <a:lnTo>
                    <a:pt x="2308" y="27704"/>
                  </a:lnTo>
                  <a:cubicBezTo>
                    <a:pt x="2206" y="27781"/>
                    <a:pt x="2077" y="27857"/>
                    <a:pt x="1949" y="27909"/>
                  </a:cubicBezTo>
                  <a:cubicBezTo>
                    <a:pt x="1821" y="27986"/>
                    <a:pt x="1693" y="28063"/>
                    <a:pt x="1565" y="28114"/>
                  </a:cubicBezTo>
                  <a:lnTo>
                    <a:pt x="1462" y="28165"/>
                  </a:lnTo>
                  <a:lnTo>
                    <a:pt x="1231" y="28242"/>
                  </a:lnTo>
                  <a:cubicBezTo>
                    <a:pt x="924" y="28370"/>
                    <a:pt x="590" y="28447"/>
                    <a:pt x="283" y="28524"/>
                  </a:cubicBezTo>
                  <a:cubicBezTo>
                    <a:pt x="154" y="28550"/>
                    <a:pt x="77" y="28652"/>
                    <a:pt x="52" y="28781"/>
                  </a:cubicBezTo>
                  <a:cubicBezTo>
                    <a:pt x="0" y="28883"/>
                    <a:pt x="52" y="29011"/>
                    <a:pt x="129" y="29088"/>
                  </a:cubicBezTo>
                  <a:cubicBezTo>
                    <a:pt x="1308" y="30140"/>
                    <a:pt x="2821" y="30704"/>
                    <a:pt x="4257" y="31165"/>
                  </a:cubicBezTo>
                  <a:cubicBezTo>
                    <a:pt x="4284" y="31173"/>
                    <a:pt x="4311" y="31177"/>
                    <a:pt x="4338" y="31177"/>
                  </a:cubicBezTo>
                  <a:cubicBezTo>
                    <a:pt x="4488" y="31177"/>
                    <a:pt x="4624" y="31061"/>
                    <a:pt x="4667" y="30909"/>
                  </a:cubicBezTo>
                  <a:cubicBezTo>
                    <a:pt x="4744" y="30729"/>
                    <a:pt x="4796" y="30550"/>
                    <a:pt x="4873" y="30370"/>
                  </a:cubicBezTo>
                  <a:cubicBezTo>
                    <a:pt x="4949" y="30165"/>
                    <a:pt x="5001" y="30088"/>
                    <a:pt x="5103" y="29858"/>
                  </a:cubicBezTo>
                  <a:cubicBezTo>
                    <a:pt x="5257" y="29524"/>
                    <a:pt x="5411" y="29191"/>
                    <a:pt x="5565" y="28858"/>
                  </a:cubicBezTo>
                  <a:lnTo>
                    <a:pt x="5821" y="28345"/>
                  </a:lnTo>
                  <a:cubicBezTo>
                    <a:pt x="6052" y="27909"/>
                    <a:pt x="6283" y="27422"/>
                    <a:pt x="6488" y="26960"/>
                  </a:cubicBezTo>
                  <a:cubicBezTo>
                    <a:pt x="6770" y="26319"/>
                    <a:pt x="7026" y="25652"/>
                    <a:pt x="7180" y="24960"/>
                  </a:cubicBezTo>
                  <a:cubicBezTo>
                    <a:pt x="7385" y="24165"/>
                    <a:pt x="7462" y="23370"/>
                    <a:pt x="7462" y="22575"/>
                  </a:cubicBezTo>
                  <a:cubicBezTo>
                    <a:pt x="7462" y="22293"/>
                    <a:pt x="7462" y="22011"/>
                    <a:pt x="7437" y="21755"/>
                  </a:cubicBezTo>
                  <a:cubicBezTo>
                    <a:pt x="7437" y="21472"/>
                    <a:pt x="7437" y="21190"/>
                    <a:pt x="7437" y="20883"/>
                  </a:cubicBezTo>
                  <a:cubicBezTo>
                    <a:pt x="7437" y="20755"/>
                    <a:pt x="7437" y="20626"/>
                    <a:pt x="7437" y="20498"/>
                  </a:cubicBezTo>
                  <a:lnTo>
                    <a:pt x="7437" y="20293"/>
                  </a:lnTo>
                  <a:lnTo>
                    <a:pt x="7437" y="20216"/>
                  </a:lnTo>
                  <a:lnTo>
                    <a:pt x="7437" y="20113"/>
                  </a:lnTo>
                  <a:cubicBezTo>
                    <a:pt x="7462" y="19985"/>
                    <a:pt x="7514" y="19831"/>
                    <a:pt x="7539" y="19678"/>
                  </a:cubicBezTo>
                  <a:cubicBezTo>
                    <a:pt x="7565" y="19626"/>
                    <a:pt x="7591" y="19549"/>
                    <a:pt x="7616" y="19498"/>
                  </a:cubicBezTo>
                  <a:lnTo>
                    <a:pt x="7642" y="19447"/>
                  </a:lnTo>
                  <a:cubicBezTo>
                    <a:pt x="7642" y="19421"/>
                    <a:pt x="7668" y="19370"/>
                    <a:pt x="7693" y="19344"/>
                  </a:cubicBezTo>
                  <a:cubicBezTo>
                    <a:pt x="7796" y="19088"/>
                    <a:pt x="7924" y="18883"/>
                    <a:pt x="8078" y="18652"/>
                  </a:cubicBezTo>
                  <a:lnTo>
                    <a:pt x="8155" y="18549"/>
                  </a:lnTo>
                  <a:cubicBezTo>
                    <a:pt x="8206" y="18498"/>
                    <a:pt x="8257" y="18447"/>
                    <a:pt x="8309" y="18395"/>
                  </a:cubicBezTo>
                  <a:cubicBezTo>
                    <a:pt x="8386" y="18318"/>
                    <a:pt x="8488" y="18216"/>
                    <a:pt x="8565" y="18139"/>
                  </a:cubicBezTo>
                  <a:cubicBezTo>
                    <a:pt x="8719" y="18011"/>
                    <a:pt x="8847" y="17908"/>
                    <a:pt x="9001" y="17806"/>
                  </a:cubicBezTo>
                  <a:cubicBezTo>
                    <a:pt x="9180" y="17652"/>
                    <a:pt x="9386" y="17498"/>
                    <a:pt x="9565" y="17318"/>
                  </a:cubicBezTo>
                  <a:cubicBezTo>
                    <a:pt x="9616" y="17267"/>
                    <a:pt x="9642" y="17190"/>
                    <a:pt x="9642" y="17139"/>
                  </a:cubicBezTo>
                  <a:lnTo>
                    <a:pt x="9693" y="16857"/>
                  </a:lnTo>
                  <a:lnTo>
                    <a:pt x="9437" y="16754"/>
                  </a:lnTo>
                  <a:cubicBezTo>
                    <a:pt x="9407" y="16748"/>
                    <a:pt x="9376" y="16745"/>
                    <a:pt x="9346" y="16745"/>
                  </a:cubicBezTo>
                  <a:cubicBezTo>
                    <a:pt x="9250" y="16745"/>
                    <a:pt x="9156" y="16778"/>
                    <a:pt x="9078" y="16857"/>
                  </a:cubicBezTo>
                  <a:cubicBezTo>
                    <a:pt x="8873" y="17036"/>
                    <a:pt x="8668" y="17216"/>
                    <a:pt x="8462" y="17370"/>
                  </a:cubicBezTo>
                  <a:cubicBezTo>
                    <a:pt x="8180" y="17600"/>
                    <a:pt x="7924" y="17831"/>
                    <a:pt x="7668" y="18088"/>
                  </a:cubicBezTo>
                  <a:cubicBezTo>
                    <a:pt x="7155" y="18729"/>
                    <a:pt x="6821" y="19524"/>
                    <a:pt x="6744" y="20370"/>
                  </a:cubicBezTo>
                  <a:cubicBezTo>
                    <a:pt x="6719" y="20857"/>
                    <a:pt x="6719" y="21344"/>
                    <a:pt x="6744" y="21831"/>
                  </a:cubicBezTo>
                  <a:cubicBezTo>
                    <a:pt x="6770" y="22139"/>
                    <a:pt x="6770" y="22498"/>
                    <a:pt x="6770" y="22832"/>
                  </a:cubicBezTo>
                  <a:cubicBezTo>
                    <a:pt x="6770" y="23037"/>
                    <a:pt x="6744" y="23242"/>
                    <a:pt x="6744" y="23447"/>
                  </a:cubicBezTo>
                  <a:cubicBezTo>
                    <a:pt x="6744" y="23524"/>
                    <a:pt x="6719" y="23626"/>
                    <a:pt x="6693" y="23729"/>
                  </a:cubicBezTo>
                  <a:lnTo>
                    <a:pt x="6667" y="23960"/>
                  </a:lnTo>
                  <a:cubicBezTo>
                    <a:pt x="6616" y="24344"/>
                    <a:pt x="6539" y="24703"/>
                    <a:pt x="6437" y="25062"/>
                  </a:cubicBezTo>
                  <a:cubicBezTo>
                    <a:pt x="6385" y="25268"/>
                    <a:pt x="6308" y="25498"/>
                    <a:pt x="6232" y="25755"/>
                  </a:cubicBezTo>
                  <a:cubicBezTo>
                    <a:pt x="6180" y="25857"/>
                    <a:pt x="6129" y="25986"/>
                    <a:pt x="6103" y="26114"/>
                  </a:cubicBezTo>
                  <a:lnTo>
                    <a:pt x="6026" y="26268"/>
                  </a:lnTo>
                  <a:cubicBezTo>
                    <a:pt x="6026" y="26293"/>
                    <a:pt x="5975" y="26370"/>
                    <a:pt x="5975" y="26396"/>
                  </a:cubicBezTo>
                  <a:cubicBezTo>
                    <a:pt x="5770" y="26857"/>
                    <a:pt x="5565" y="27293"/>
                    <a:pt x="5360" y="27729"/>
                  </a:cubicBezTo>
                  <a:cubicBezTo>
                    <a:pt x="4975" y="28499"/>
                    <a:pt x="4539" y="29396"/>
                    <a:pt x="4155" y="30293"/>
                  </a:cubicBezTo>
                  <a:lnTo>
                    <a:pt x="4103" y="30422"/>
                  </a:lnTo>
                  <a:lnTo>
                    <a:pt x="3975" y="30370"/>
                  </a:lnTo>
                  <a:lnTo>
                    <a:pt x="3360" y="30165"/>
                  </a:lnTo>
                  <a:cubicBezTo>
                    <a:pt x="3180" y="30088"/>
                    <a:pt x="3026" y="30037"/>
                    <a:pt x="2847" y="29960"/>
                  </a:cubicBezTo>
                  <a:lnTo>
                    <a:pt x="2770" y="29909"/>
                  </a:lnTo>
                  <a:lnTo>
                    <a:pt x="2642" y="29858"/>
                  </a:lnTo>
                  <a:lnTo>
                    <a:pt x="2385" y="29755"/>
                  </a:lnTo>
                  <a:cubicBezTo>
                    <a:pt x="2052" y="29601"/>
                    <a:pt x="1718" y="29422"/>
                    <a:pt x="1411" y="29242"/>
                  </a:cubicBezTo>
                  <a:lnTo>
                    <a:pt x="1077" y="29011"/>
                  </a:lnTo>
                  <a:lnTo>
                    <a:pt x="1385" y="28909"/>
                  </a:lnTo>
                  <a:cubicBezTo>
                    <a:pt x="2206" y="28652"/>
                    <a:pt x="2949" y="28140"/>
                    <a:pt x="3488" y="27498"/>
                  </a:cubicBezTo>
                  <a:cubicBezTo>
                    <a:pt x="4103" y="26755"/>
                    <a:pt x="4462" y="25806"/>
                    <a:pt x="4642" y="24498"/>
                  </a:cubicBezTo>
                  <a:cubicBezTo>
                    <a:pt x="4744" y="23473"/>
                    <a:pt x="4796" y="22447"/>
                    <a:pt x="4770" y="21421"/>
                  </a:cubicBezTo>
                  <a:lnTo>
                    <a:pt x="4770" y="20908"/>
                  </a:lnTo>
                  <a:cubicBezTo>
                    <a:pt x="4770" y="20447"/>
                    <a:pt x="4796" y="20011"/>
                    <a:pt x="4821" y="19549"/>
                  </a:cubicBezTo>
                  <a:cubicBezTo>
                    <a:pt x="4821" y="19421"/>
                    <a:pt x="4847" y="19319"/>
                    <a:pt x="4847" y="19190"/>
                  </a:cubicBezTo>
                  <a:cubicBezTo>
                    <a:pt x="4847" y="19139"/>
                    <a:pt x="4847" y="19062"/>
                    <a:pt x="4873" y="19011"/>
                  </a:cubicBezTo>
                  <a:lnTo>
                    <a:pt x="4898" y="18883"/>
                  </a:lnTo>
                  <a:cubicBezTo>
                    <a:pt x="4924" y="18652"/>
                    <a:pt x="4975" y="18370"/>
                    <a:pt x="5026" y="18113"/>
                  </a:cubicBezTo>
                  <a:cubicBezTo>
                    <a:pt x="5129" y="17652"/>
                    <a:pt x="5257" y="17165"/>
                    <a:pt x="5437" y="16729"/>
                  </a:cubicBezTo>
                  <a:lnTo>
                    <a:pt x="5462" y="16652"/>
                  </a:lnTo>
                  <a:lnTo>
                    <a:pt x="5539" y="16498"/>
                  </a:lnTo>
                  <a:cubicBezTo>
                    <a:pt x="5590" y="16395"/>
                    <a:pt x="5642" y="16293"/>
                    <a:pt x="5719" y="16190"/>
                  </a:cubicBezTo>
                  <a:cubicBezTo>
                    <a:pt x="5770" y="16062"/>
                    <a:pt x="5847" y="15985"/>
                    <a:pt x="5898" y="15882"/>
                  </a:cubicBezTo>
                  <a:lnTo>
                    <a:pt x="5949" y="15806"/>
                  </a:lnTo>
                  <a:lnTo>
                    <a:pt x="6078" y="15882"/>
                  </a:lnTo>
                  <a:lnTo>
                    <a:pt x="5975" y="15780"/>
                  </a:lnTo>
                  <a:lnTo>
                    <a:pt x="6052" y="15703"/>
                  </a:lnTo>
                  <a:cubicBezTo>
                    <a:pt x="6129" y="15600"/>
                    <a:pt x="6206" y="15523"/>
                    <a:pt x="6257" y="15472"/>
                  </a:cubicBezTo>
                  <a:lnTo>
                    <a:pt x="6385" y="15344"/>
                  </a:lnTo>
                  <a:lnTo>
                    <a:pt x="6437" y="15318"/>
                  </a:lnTo>
                  <a:cubicBezTo>
                    <a:pt x="6539" y="15241"/>
                    <a:pt x="6642" y="15164"/>
                    <a:pt x="6744" y="15113"/>
                  </a:cubicBezTo>
                  <a:cubicBezTo>
                    <a:pt x="6796" y="15088"/>
                    <a:pt x="6847" y="15062"/>
                    <a:pt x="6898" y="15036"/>
                  </a:cubicBezTo>
                  <a:lnTo>
                    <a:pt x="6950" y="15011"/>
                  </a:lnTo>
                  <a:cubicBezTo>
                    <a:pt x="7078" y="14959"/>
                    <a:pt x="7180" y="14908"/>
                    <a:pt x="7309" y="14882"/>
                  </a:cubicBezTo>
                  <a:cubicBezTo>
                    <a:pt x="7385" y="14882"/>
                    <a:pt x="7437" y="14857"/>
                    <a:pt x="7488" y="14857"/>
                  </a:cubicBezTo>
                  <a:lnTo>
                    <a:pt x="7591" y="14857"/>
                  </a:lnTo>
                  <a:cubicBezTo>
                    <a:pt x="7707" y="14846"/>
                    <a:pt x="7820" y="14840"/>
                    <a:pt x="7932" y="14840"/>
                  </a:cubicBezTo>
                  <a:cubicBezTo>
                    <a:pt x="8089" y="14840"/>
                    <a:pt x="8246" y="14852"/>
                    <a:pt x="8411" y="14882"/>
                  </a:cubicBezTo>
                  <a:lnTo>
                    <a:pt x="8488" y="14882"/>
                  </a:lnTo>
                  <a:lnTo>
                    <a:pt x="8591" y="14831"/>
                  </a:lnTo>
                  <a:lnTo>
                    <a:pt x="8668" y="14959"/>
                  </a:lnTo>
                  <a:cubicBezTo>
                    <a:pt x="8770" y="15139"/>
                    <a:pt x="8873" y="15344"/>
                    <a:pt x="9001" y="15549"/>
                  </a:cubicBezTo>
                  <a:cubicBezTo>
                    <a:pt x="9206" y="15857"/>
                    <a:pt x="9437" y="16216"/>
                    <a:pt x="9642" y="16549"/>
                  </a:cubicBezTo>
                  <a:lnTo>
                    <a:pt x="9719" y="16703"/>
                  </a:lnTo>
                  <a:lnTo>
                    <a:pt x="9950" y="17088"/>
                  </a:lnTo>
                  <a:cubicBezTo>
                    <a:pt x="10309" y="17652"/>
                    <a:pt x="10642" y="18242"/>
                    <a:pt x="10975" y="18806"/>
                  </a:cubicBezTo>
                  <a:cubicBezTo>
                    <a:pt x="11309" y="19370"/>
                    <a:pt x="11591" y="19857"/>
                    <a:pt x="11924" y="20396"/>
                  </a:cubicBezTo>
                  <a:lnTo>
                    <a:pt x="11975" y="20498"/>
                  </a:lnTo>
                  <a:cubicBezTo>
                    <a:pt x="12745" y="21857"/>
                    <a:pt x="13617" y="23165"/>
                    <a:pt x="14617" y="24344"/>
                  </a:cubicBezTo>
                  <a:cubicBezTo>
                    <a:pt x="15540" y="25370"/>
                    <a:pt x="16617" y="26216"/>
                    <a:pt x="17796" y="26832"/>
                  </a:cubicBezTo>
                  <a:cubicBezTo>
                    <a:pt x="19027" y="27473"/>
                    <a:pt x="20386" y="27857"/>
                    <a:pt x="21745" y="27934"/>
                  </a:cubicBezTo>
                  <a:cubicBezTo>
                    <a:pt x="21984" y="27952"/>
                    <a:pt x="22222" y="27960"/>
                    <a:pt x="22460" y="27960"/>
                  </a:cubicBezTo>
                  <a:cubicBezTo>
                    <a:pt x="23629" y="27960"/>
                    <a:pt x="24787" y="27754"/>
                    <a:pt x="25874" y="27370"/>
                  </a:cubicBezTo>
                  <a:cubicBezTo>
                    <a:pt x="27028" y="26986"/>
                    <a:pt x="28053" y="26370"/>
                    <a:pt x="28951" y="25575"/>
                  </a:cubicBezTo>
                  <a:cubicBezTo>
                    <a:pt x="30489" y="24191"/>
                    <a:pt x="31669" y="22190"/>
                    <a:pt x="32412" y="19626"/>
                  </a:cubicBezTo>
                  <a:cubicBezTo>
                    <a:pt x="33028" y="17344"/>
                    <a:pt x="33310" y="15011"/>
                    <a:pt x="33233" y="12651"/>
                  </a:cubicBezTo>
                  <a:cubicBezTo>
                    <a:pt x="33233" y="12344"/>
                    <a:pt x="33233" y="12010"/>
                    <a:pt x="33207" y="11677"/>
                  </a:cubicBezTo>
                  <a:lnTo>
                    <a:pt x="33207" y="11523"/>
                  </a:lnTo>
                  <a:lnTo>
                    <a:pt x="33361" y="11523"/>
                  </a:lnTo>
                  <a:cubicBezTo>
                    <a:pt x="34002" y="11472"/>
                    <a:pt x="34618" y="11369"/>
                    <a:pt x="35207" y="11190"/>
                  </a:cubicBezTo>
                  <a:lnTo>
                    <a:pt x="35310" y="11164"/>
                  </a:lnTo>
                  <a:cubicBezTo>
                    <a:pt x="35669" y="11087"/>
                    <a:pt x="36002" y="10985"/>
                    <a:pt x="36361" y="10908"/>
                  </a:cubicBezTo>
                  <a:lnTo>
                    <a:pt x="36592" y="10857"/>
                  </a:lnTo>
                  <a:lnTo>
                    <a:pt x="36849" y="10857"/>
                  </a:lnTo>
                  <a:cubicBezTo>
                    <a:pt x="36985" y="10857"/>
                    <a:pt x="37122" y="10845"/>
                    <a:pt x="37259" y="10845"/>
                  </a:cubicBezTo>
                  <a:cubicBezTo>
                    <a:pt x="37327" y="10845"/>
                    <a:pt x="37396" y="10848"/>
                    <a:pt x="37464" y="10857"/>
                  </a:cubicBezTo>
                  <a:lnTo>
                    <a:pt x="37900" y="10857"/>
                  </a:lnTo>
                  <a:cubicBezTo>
                    <a:pt x="38105" y="10908"/>
                    <a:pt x="38285" y="10933"/>
                    <a:pt x="38515" y="10985"/>
                  </a:cubicBezTo>
                  <a:cubicBezTo>
                    <a:pt x="38874" y="11062"/>
                    <a:pt x="39208" y="11164"/>
                    <a:pt x="39541" y="11267"/>
                  </a:cubicBezTo>
                  <a:lnTo>
                    <a:pt x="39644" y="11292"/>
                  </a:lnTo>
                  <a:cubicBezTo>
                    <a:pt x="40413" y="11523"/>
                    <a:pt x="41208" y="11677"/>
                    <a:pt x="42003" y="11780"/>
                  </a:cubicBezTo>
                  <a:cubicBezTo>
                    <a:pt x="42080" y="11780"/>
                    <a:pt x="42182" y="11728"/>
                    <a:pt x="42233" y="11651"/>
                  </a:cubicBezTo>
                  <a:cubicBezTo>
                    <a:pt x="42336" y="11549"/>
                    <a:pt x="42387" y="11395"/>
                    <a:pt x="42336" y="11241"/>
                  </a:cubicBezTo>
                  <a:cubicBezTo>
                    <a:pt x="42259" y="10959"/>
                    <a:pt x="42208" y="10703"/>
                    <a:pt x="42131" y="10421"/>
                  </a:cubicBezTo>
                  <a:cubicBezTo>
                    <a:pt x="42054" y="10139"/>
                    <a:pt x="41977" y="9856"/>
                    <a:pt x="41900" y="9574"/>
                  </a:cubicBezTo>
                  <a:cubicBezTo>
                    <a:pt x="41874" y="9421"/>
                    <a:pt x="41849" y="9292"/>
                    <a:pt x="41823" y="9164"/>
                  </a:cubicBezTo>
                  <a:cubicBezTo>
                    <a:pt x="41823" y="9087"/>
                    <a:pt x="41798" y="9010"/>
                    <a:pt x="41798" y="8933"/>
                  </a:cubicBezTo>
                  <a:lnTo>
                    <a:pt x="41798" y="8908"/>
                  </a:lnTo>
                  <a:lnTo>
                    <a:pt x="41798" y="8779"/>
                  </a:lnTo>
                  <a:cubicBezTo>
                    <a:pt x="41772" y="8472"/>
                    <a:pt x="41772" y="8138"/>
                    <a:pt x="41798" y="7831"/>
                  </a:cubicBezTo>
                  <a:cubicBezTo>
                    <a:pt x="41798" y="7754"/>
                    <a:pt x="41772" y="7677"/>
                    <a:pt x="41721" y="7626"/>
                  </a:cubicBezTo>
                  <a:cubicBezTo>
                    <a:pt x="41653" y="7558"/>
                    <a:pt x="41564" y="7526"/>
                    <a:pt x="41472" y="7526"/>
                  </a:cubicBezTo>
                  <a:cubicBezTo>
                    <a:pt x="41390" y="7526"/>
                    <a:pt x="41306" y="7552"/>
                    <a:pt x="41233" y="7600"/>
                  </a:cubicBezTo>
                  <a:cubicBezTo>
                    <a:pt x="41156" y="7677"/>
                    <a:pt x="41080" y="7754"/>
                    <a:pt x="41003" y="7805"/>
                  </a:cubicBezTo>
                  <a:cubicBezTo>
                    <a:pt x="40926" y="7882"/>
                    <a:pt x="40926" y="7882"/>
                    <a:pt x="40900" y="7908"/>
                  </a:cubicBezTo>
                  <a:lnTo>
                    <a:pt x="40823" y="7959"/>
                  </a:lnTo>
                  <a:cubicBezTo>
                    <a:pt x="40669" y="8087"/>
                    <a:pt x="40515" y="8190"/>
                    <a:pt x="40336" y="8267"/>
                  </a:cubicBezTo>
                  <a:lnTo>
                    <a:pt x="40105" y="8395"/>
                  </a:lnTo>
                  <a:lnTo>
                    <a:pt x="40080" y="8395"/>
                  </a:lnTo>
                  <a:lnTo>
                    <a:pt x="39926" y="8446"/>
                  </a:lnTo>
                  <a:cubicBezTo>
                    <a:pt x="39746" y="8523"/>
                    <a:pt x="39567" y="8574"/>
                    <a:pt x="39362" y="8600"/>
                  </a:cubicBezTo>
                  <a:lnTo>
                    <a:pt x="39156" y="8651"/>
                  </a:lnTo>
                  <a:lnTo>
                    <a:pt x="38336" y="8651"/>
                  </a:lnTo>
                  <a:cubicBezTo>
                    <a:pt x="38182" y="8651"/>
                    <a:pt x="38002" y="8626"/>
                    <a:pt x="37823" y="8600"/>
                  </a:cubicBezTo>
                  <a:lnTo>
                    <a:pt x="37592" y="8574"/>
                  </a:lnTo>
                  <a:cubicBezTo>
                    <a:pt x="37490" y="8549"/>
                    <a:pt x="37387" y="8523"/>
                    <a:pt x="37284" y="8497"/>
                  </a:cubicBezTo>
                  <a:cubicBezTo>
                    <a:pt x="37105" y="8472"/>
                    <a:pt x="36951" y="8420"/>
                    <a:pt x="36772" y="8369"/>
                  </a:cubicBezTo>
                  <a:lnTo>
                    <a:pt x="36618" y="8292"/>
                  </a:lnTo>
                  <a:cubicBezTo>
                    <a:pt x="36515" y="8241"/>
                    <a:pt x="36438" y="8190"/>
                    <a:pt x="36336" y="8164"/>
                  </a:cubicBezTo>
                  <a:cubicBezTo>
                    <a:pt x="36156" y="8061"/>
                    <a:pt x="36002" y="7959"/>
                    <a:pt x="35823" y="7882"/>
                  </a:cubicBezTo>
                  <a:lnTo>
                    <a:pt x="35413" y="7651"/>
                  </a:lnTo>
                  <a:cubicBezTo>
                    <a:pt x="34843" y="7343"/>
                    <a:pt x="34207" y="7056"/>
                    <a:pt x="33546" y="7056"/>
                  </a:cubicBezTo>
                  <a:cubicBezTo>
                    <a:pt x="33493" y="7056"/>
                    <a:pt x="33440" y="7058"/>
                    <a:pt x="33387" y="7061"/>
                  </a:cubicBezTo>
                  <a:cubicBezTo>
                    <a:pt x="33259" y="7087"/>
                    <a:pt x="33156" y="7113"/>
                    <a:pt x="33028" y="7138"/>
                  </a:cubicBezTo>
                  <a:lnTo>
                    <a:pt x="32848" y="7190"/>
                  </a:lnTo>
                  <a:lnTo>
                    <a:pt x="32823" y="7010"/>
                  </a:lnTo>
                  <a:cubicBezTo>
                    <a:pt x="32694" y="5959"/>
                    <a:pt x="32489" y="4933"/>
                    <a:pt x="32233" y="3907"/>
                  </a:cubicBezTo>
                  <a:cubicBezTo>
                    <a:pt x="32002" y="2959"/>
                    <a:pt x="31643" y="2061"/>
                    <a:pt x="31156" y="1215"/>
                  </a:cubicBezTo>
                  <a:cubicBezTo>
                    <a:pt x="31002" y="933"/>
                    <a:pt x="30797" y="676"/>
                    <a:pt x="30566" y="446"/>
                  </a:cubicBezTo>
                  <a:cubicBezTo>
                    <a:pt x="30438" y="343"/>
                    <a:pt x="30310" y="241"/>
                    <a:pt x="30182" y="164"/>
                  </a:cubicBezTo>
                  <a:cubicBezTo>
                    <a:pt x="30130" y="138"/>
                    <a:pt x="30079" y="112"/>
                    <a:pt x="30028" y="87"/>
                  </a:cubicBezTo>
                  <a:cubicBezTo>
                    <a:pt x="29932" y="29"/>
                    <a:pt x="29807" y="0"/>
                    <a:pt x="29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1;p36">
              <a:extLst>
                <a:ext uri="{FF2B5EF4-FFF2-40B4-BE49-F238E27FC236}">
                  <a16:creationId xmlns:a16="http://schemas.microsoft.com/office/drawing/2014/main" id="{726F843C-38FC-4704-9999-C149AEFD380B}"/>
                </a:ext>
              </a:extLst>
            </p:cNvPr>
            <p:cNvSpPr/>
            <p:nvPr/>
          </p:nvSpPr>
          <p:spPr>
            <a:xfrm>
              <a:off x="4811827" y="3377081"/>
              <a:ext cx="126128" cy="91500"/>
            </a:xfrm>
            <a:custGeom>
              <a:avLst/>
              <a:gdLst/>
              <a:ahLst/>
              <a:cxnLst/>
              <a:rect l="l" t="t" r="r" b="b"/>
              <a:pathLst>
                <a:path w="7416" h="5380" extrusionOk="0">
                  <a:moveTo>
                    <a:pt x="5230" y="1"/>
                  </a:moveTo>
                  <a:cubicBezTo>
                    <a:pt x="3272" y="1"/>
                    <a:pt x="617" y="1792"/>
                    <a:pt x="129" y="3650"/>
                  </a:cubicBezTo>
                  <a:lnTo>
                    <a:pt x="129" y="3676"/>
                  </a:lnTo>
                  <a:cubicBezTo>
                    <a:pt x="26" y="3881"/>
                    <a:pt x="1" y="4086"/>
                    <a:pt x="1" y="4317"/>
                  </a:cubicBezTo>
                  <a:cubicBezTo>
                    <a:pt x="46" y="4789"/>
                    <a:pt x="426" y="5379"/>
                    <a:pt x="951" y="5379"/>
                  </a:cubicBezTo>
                  <a:cubicBezTo>
                    <a:pt x="1024" y="5379"/>
                    <a:pt x="1101" y="5368"/>
                    <a:pt x="1180" y="5342"/>
                  </a:cubicBezTo>
                  <a:cubicBezTo>
                    <a:pt x="2180" y="5009"/>
                    <a:pt x="2847" y="4009"/>
                    <a:pt x="3719" y="3445"/>
                  </a:cubicBezTo>
                  <a:cubicBezTo>
                    <a:pt x="4642" y="2855"/>
                    <a:pt x="6078" y="3086"/>
                    <a:pt x="7155" y="2881"/>
                  </a:cubicBezTo>
                  <a:cubicBezTo>
                    <a:pt x="7283" y="2829"/>
                    <a:pt x="7386" y="2701"/>
                    <a:pt x="7386" y="2547"/>
                  </a:cubicBezTo>
                  <a:cubicBezTo>
                    <a:pt x="7415" y="707"/>
                    <a:pt x="6460" y="1"/>
                    <a:pt x="5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7380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78E6E-063B-4B5C-9013-FE8C0373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Pinyon Script" panose="020B0604020202020204" charset="0"/>
              </a:rPr>
              <a:t>T</a:t>
            </a:r>
            <a:r>
              <a:rPr lang="ru-RU" dirty="0" err="1"/>
              <a:t>ипотезы</a:t>
            </a:r>
            <a:r>
              <a:rPr lang="ru-RU" dirty="0"/>
              <a:t> о происхождении проблемы</a:t>
            </a:r>
          </a:p>
        </p:txBody>
      </p:sp>
      <p:grpSp>
        <p:nvGrpSpPr>
          <p:cNvPr id="55" name="Google Shape;3905;p67">
            <a:extLst>
              <a:ext uri="{FF2B5EF4-FFF2-40B4-BE49-F238E27FC236}">
                <a16:creationId xmlns:a16="http://schemas.microsoft.com/office/drawing/2014/main" id="{9292E04A-1B62-4AE9-B3AD-5E6E9CDAE0C7}"/>
              </a:ext>
            </a:extLst>
          </p:cNvPr>
          <p:cNvGrpSpPr/>
          <p:nvPr/>
        </p:nvGrpSpPr>
        <p:grpSpPr>
          <a:xfrm>
            <a:off x="1222342" y="1684135"/>
            <a:ext cx="6638883" cy="2521601"/>
            <a:chOff x="6895650" y="3123372"/>
            <a:chExt cx="1431136" cy="499009"/>
          </a:xfrm>
        </p:grpSpPr>
        <p:sp>
          <p:nvSpPr>
            <p:cNvPr id="56" name="Google Shape;3906;p67">
              <a:extLst>
                <a:ext uri="{FF2B5EF4-FFF2-40B4-BE49-F238E27FC236}">
                  <a16:creationId xmlns:a16="http://schemas.microsoft.com/office/drawing/2014/main" id="{32809957-FB9E-417A-84AA-22CA3FA26933}"/>
                </a:ext>
              </a:extLst>
            </p:cNvPr>
            <p:cNvSpPr/>
            <p:nvPr/>
          </p:nvSpPr>
          <p:spPr>
            <a:xfrm>
              <a:off x="7151820" y="3406364"/>
              <a:ext cx="414806" cy="212438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5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3907;p67">
              <a:extLst>
                <a:ext uri="{FF2B5EF4-FFF2-40B4-BE49-F238E27FC236}">
                  <a16:creationId xmlns:a16="http://schemas.microsoft.com/office/drawing/2014/main" id="{88F59C92-BE65-4D1B-8CB8-58EB78457A5D}"/>
                </a:ext>
              </a:extLst>
            </p:cNvPr>
            <p:cNvSpPr/>
            <p:nvPr/>
          </p:nvSpPr>
          <p:spPr>
            <a:xfrm>
              <a:off x="7665681" y="3409943"/>
              <a:ext cx="414806" cy="212438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7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chemeClr val="tx2"/>
                  </a:solidFill>
                  <a:latin typeface="Oranienbaum" panose="020B0604020202020204" charset="0"/>
                </a:rPr>
                <a:t>Высокий </a:t>
              </a:r>
              <a:r>
                <a:rPr lang="en-US" dirty="0">
                  <a:solidFill>
                    <a:schemeClr val="tx2"/>
                  </a:solidFill>
                  <a:latin typeface="Oranienbaum" panose="020B0604020202020204" charset="0"/>
                </a:rPr>
                <a:t>CAC</a:t>
              </a:r>
              <a:endParaRPr dirty="0">
                <a:solidFill>
                  <a:schemeClr val="tx2"/>
                </a:solidFill>
                <a:latin typeface="Oranienbaum" panose="020B0604020202020204" charset="0"/>
              </a:endParaRPr>
            </a:p>
          </p:txBody>
        </p:sp>
        <p:sp>
          <p:nvSpPr>
            <p:cNvPr id="58" name="Google Shape;3908;p67">
              <a:extLst>
                <a:ext uri="{FF2B5EF4-FFF2-40B4-BE49-F238E27FC236}">
                  <a16:creationId xmlns:a16="http://schemas.microsoft.com/office/drawing/2014/main" id="{FC15325A-B390-4954-8342-022A2513636A}"/>
                </a:ext>
              </a:extLst>
            </p:cNvPr>
            <p:cNvSpPr/>
            <p:nvPr/>
          </p:nvSpPr>
          <p:spPr>
            <a:xfrm>
              <a:off x="6895650" y="3127761"/>
              <a:ext cx="420489" cy="212471"/>
            </a:xfrm>
            <a:custGeom>
              <a:avLst/>
              <a:gdLst/>
              <a:ahLst/>
              <a:cxnLst/>
              <a:rect l="l" t="t" r="r" b="b"/>
              <a:pathLst>
                <a:path w="12652" h="6393" extrusionOk="0">
                  <a:moveTo>
                    <a:pt x="6326" y="0"/>
                  </a:moveTo>
                  <a:cubicBezTo>
                    <a:pt x="2832" y="0"/>
                    <a:pt x="1" y="2833"/>
                    <a:pt x="1" y="6326"/>
                  </a:cubicBezTo>
                  <a:lnTo>
                    <a:pt x="1" y="6393"/>
                  </a:lnTo>
                  <a:lnTo>
                    <a:pt x="4883" y="6393"/>
                  </a:lnTo>
                  <a:cubicBezTo>
                    <a:pt x="4883" y="6382"/>
                    <a:pt x="4882" y="6370"/>
                    <a:pt x="4882" y="6359"/>
                  </a:cubicBezTo>
                  <a:cubicBezTo>
                    <a:pt x="4882" y="5555"/>
                    <a:pt x="5534" y="4904"/>
                    <a:pt x="6337" y="4904"/>
                  </a:cubicBezTo>
                  <a:cubicBezTo>
                    <a:pt x="7141" y="4904"/>
                    <a:pt x="7793" y="5555"/>
                    <a:pt x="7793" y="6359"/>
                  </a:cubicBezTo>
                  <a:cubicBezTo>
                    <a:pt x="7793" y="6370"/>
                    <a:pt x="7791" y="6382"/>
                    <a:pt x="7791" y="6393"/>
                  </a:cubicBezTo>
                  <a:lnTo>
                    <a:pt x="12651" y="6393"/>
                  </a:lnTo>
                  <a:lnTo>
                    <a:pt x="12651" y="6326"/>
                  </a:lnTo>
                  <a:cubicBezTo>
                    <a:pt x="12651" y="2833"/>
                    <a:pt x="9820" y="0"/>
                    <a:pt x="632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dirty="0">
                  <a:latin typeface="Oranienbaum" panose="020B0604020202020204" charset="0"/>
                </a:rPr>
                <a:t>Низкая скорость загрузки видео из-за перегрузки сервера</a:t>
              </a:r>
              <a:endParaRPr sz="1600" dirty="0">
                <a:latin typeface="Oranienbaum" panose="020B0604020202020204" charset="0"/>
              </a:endParaRPr>
            </a:p>
          </p:txBody>
        </p:sp>
        <p:sp>
          <p:nvSpPr>
            <p:cNvPr id="59" name="Google Shape;3909;p67">
              <a:extLst>
                <a:ext uri="{FF2B5EF4-FFF2-40B4-BE49-F238E27FC236}">
                  <a16:creationId xmlns:a16="http://schemas.microsoft.com/office/drawing/2014/main" id="{69E62D69-589D-4F6D-83DE-B2E945027EA8}"/>
                </a:ext>
              </a:extLst>
            </p:cNvPr>
            <p:cNvSpPr/>
            <p:nvPr/>
          </p:nvSpPr>
          <p:spPr>
            <a:xfrm>
              <a:off x="7399482" y="3126697"/>
              <a:ext cx="420489" cy="212438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dirty="0">
                  <a:latin typeface="Oranienbaum" panose="020B0604020202020204" charset="0"/>
                </a:rPr>
                <a:t>Низкий </a:t>
              </a:r>
              <a:r>
                <a:rPr lang="en-US" sz="1600" dirty="0">
                  <a:latin typeface="Oranienbaum" panose="020B0604020202020204" charset="0"/>
                </a:rPr>
                <a:t>Retention</a:t>
              </a:r>
              <a:r>
                <a:rPr lang="ru-RU" sz="1600" dirty="0">
                  <a:latin typeface="Oranienbaum" panose="020B0604020202020204" charset="0"/>
                </a:rPr>
                <a:t> из-за низкого функционала сайта</a:t>
              </a:r>
              <a:endParaRPr sz="1600" dirty="0">
                <a:latin typeface="Oranienbaum" panose="020B0604020202020204" charset="0"/>
              </a:endParaRPr>
            </a:p>
          </p:txBody>
        </p:sp>
        <p:sp>
          <p:nvSpPr>
            <p:cNvPr id="60" name="Google Shape;3910;p67">
              <a:extLst>
                <a:ext uri="{FF2B5EF4-FFF2-40B4-BE49-F238E27FC236}">
                  <a16:creationId xmlns:a16="http://schemas.microsoft.com/office/drawing/2014/main" id="{1AD2B37D-B5E9-42EB-8CA6-8C31C6EEF094}"/>
                </a:ext>
              </a:extLst>
            </p:cNvPr>
            <p:cNvSpPr/>
            <p:nvPr/>
          </p:nvSpPr>
          <p:spPr>
            <a:xfrm>
              <a:off x="7906297" y="3123372"/>
              <a:ext cx="420489" cy="212438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dirty="0">
                  <a:latin typeface="Oranienbaum" panose="020B0604020202020204" charset="0"/>
                </a:rPr>
                <a:t>Низкая пользовательская активность, наличие «спящих» </a:t>
              </a:r>
              <a:r>
                <a:rPr lang="en-US" sz="1600" dirty="0">
                  <a:latin typeface="Oranienbaum" panose="020B0604020202020204" charset="0"/>
                </a:rPr>
                <a:t>user</a:t>
              </a:r>
              <a:r>
                <a:rPr lang="ru-RU" sz="1600" dirty="0" err="1">
                  <a:latin typeface="Oranienbaum" panose="020B0604020202020204" charset="0"/>
                </a:rPr>
                <a:t>ов</a:t>
              </a:r>
              <a:endParaRPr sz="1600" dirty="0">
                <a:latin typeface="Oranienbaum" panose="020B0604020202020204" charset="0"/>
              </a:endParaRPr>
            </a:p>
          </p:txBody>
        </p:sp>
        <p:grpSp>
          <p:nvGrpSpPr>
            <p:cNvPr id="61" name="Google Shape;3911;p67">
              <a:extLst>
                <a:ext uri="{FF2B5EF4-FFF2-40B4-BE49-F238E27FC236}">
                  <a16:creationId xmlns:a16="http://schemas.microsoft.com/office/drawing/2014/main" id="{181F145F-3817-4DE7-988B-51C3E485A6A6}"/>
                </a:ext>
              </a:extLst>
            </p:cNvPr>
            <p:cNvGrpSpPr/>
            <p:nvPr/>
          </p:nvGrpSpPr>
          <p:grpSpPr>
            <a:xfrm>
              <a:off x="6995957" y="3335810"/>
              <a:ext cx="1230393" cy="71754"/>
              <a:chOff x="6995957" y="3287964"/>
              <a:chExt cx="1230393" cy="71754"/>
            </a:xfrm>
          </p:grpSpPr>
          <p:sp>
            <p:nvSpPr>
              <p:cNvPr id="62" name="Google Shape;3912;p67">
                <a:extLst>
                  <a:ext uri="{FF2B5EF4-FFF2-40B4-BE49-F238E27FC236}">
                    <a16:creationId xmlns:a16="http://schemas.microsoft.com/office/drawing/2014/main" id="{AE8F086D-0FB4-4DB6-BC01-C7DEE711B41A}"/>
                  </a:ext>
                </a:extLst>
              </p:cNvPr>
              <p:cNvSpPr/>
              <p:nvPr/>
            </p:nvSpPr>
            <p:spPr>
              <a:xfrm>
                <a:off x="8006733" y="3287964"/>
                <a:ext cx="219617" cy="71754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2159" extrusionOk="0">
                    <a:moveTo>
                      <a:pt x="3501" y="647"/>
                    </a:moveTo>
                    <a:cubicBezTo>
                      <a:pt x="3723" y="647"/>
                      <a:pt x="3935" y="820"/>
                      <a:pt x="3936" y="1080"/>
                    </a:cubicBezTo>
                    <a:cubicBezTo>
                      <a:pt x="3936" y="1318"/>
                      <a:pt x="3743" y="1512"/>
                      <a:pt x="3504" y="1512"/>
                    </a:cubicBezTo>
                    <a:cubicBezTo>
                      <a:pt x="3118" y="1512"/>
                      <a:pt x="2924" y="1048"/>
                      <a:pt x="3198" y="775"/>
                    </a:cubicBezTo>
                    <a:cubicBezTo>
                      <a:pt x="3286" y="687"/>
                      <a:pt x="3395" y="647"/>
                      <a:pt x="3501" y="647"/>
                    </a:cubicBezTo>
                    <a:close/>
                    <a:moveTo>
                      <a:pt x="3504" y="0"/>
                    </a:moveTo>
                    <a:cubicBezTo>
                      <a:pt x="3051" y="0"/>
                      <a:pt x="2646" y="282"/>
                      <a:pt x="2490" y="708"/>
                    </a:cubicBezTo>
                    <a:lnTo>
                      <a:pt x="357" y="708"/>
                    </a:lnTo>
                    <a:cubicBezTo>
                      <a:pt x="160" y="708"/>
                      <a:pt x="0" y="868"/>
                      <a:pt x="0" y="1065"/>
                    </a:cubicBezTo>
                    <a:lnTo>
                      <a:pt x="0" y="1129"/>
                    </a:lnTo>
                    <a:cubicBezTo>
                      <a:pt x="0" y="1326"/>
                      <a:pt x="160" y="1486"/>
                      <a:pt x="357" y="1486"/>
                    </a:cubicBezTo>
                    <a:lnTo>
                      <a:pt x="2502" y="1486"/>
                    </a:lnTo>
                    <a:cubicBezTo>
                      <a:pt x="2668" y="1893"/>
                      <a:pt x="3064" y="2159"/>
                      <a:pt x="3502" y="2159"/>
                    </a:cubicBezTo>
                    <a:cubicBezTo>
                      <a:pt x="3943" y="2159"/>
                      <a:pt x="4338" y="1893"/>
                      <a:pt x="4503" y="1486"/>
                    </a:cubicBezTo>
                    <a:lnTo>
                      <a:pt x="6271" y="1486"/>
                    </a:lnTo>
                    <a:cubicBezTo>
                      <a:pt x="6457" y="1486"/>
                      <a:pt x="6607" y="1336"/>
                      <a:pt x="6607" y="1150"/>
                    </a:cubicBezTo>
                    <a:lnTo>
                      <a:pt x="6607" y="1044"/>
                    </a:lnTo>
                    <a:cubicBezTo>
                      <a:pt x="6607" y="859"/>
                      <a:pt x="6457" y="710"/>
                      <a:pt x="6271" y="708"/>
                    </a:cubicBezTo>
                    <a:lnTo>
                      <a:pt x="4518" y="708"/>
                    </a:lnTo>
                    <a:cubicBezTo>
                      <a:pt x="4362" y="282"/>
                      <a:pt x="3957" y="0"/>
                      <a:pt x="3504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913;p67">
                <a:extLst>
                  <a:ext uri="{FF2B5EF4-FFF2-40B4-BE49-F238E27FC236}">
                    <a16:creationId xmlns:a16="http://schemas.microsoft.com/office/drawing/2014/main" id="{EEBD307A-EBC4-4730-9B0F-18C61ACDC025}"/>
                  </a:ext>
                </a:extLst>
              </p:cNvPr>
              <p:cNvSpPr/>
              <p:nvPr/>
            </p:nvSpPr>
            <p:spPr>
              <a:xfrm>
                <a:off x="7756540" y="3287964"/>
                <a:ext cx="219617" cy="71754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2159" extrusionOk="0">
                    <a:moveTo>
                      <a:pt x="3500" y="647"/>
                    </a:moveTo>
                    <a:cubicBezTo>
                      <a:pt x="3722" y="647"/>
                      <a:pt x="3935" y="820"/>
                      <a:pt x="3935" y="1080"/>
                    </a:cubicBezTo>
                    <a:cubicBezTo>
                      <a:pt x="3935" y="1318"/>
                      <a:pt x="3741" y="1512"/>
                      <a:pt x="3503" y="1512"/>
                    </a:cubicBezTo>
                    <a:cubicBezTo>
                      <a:pt x="3117" y="1512"/>
                      <a:pt x="2925" y="1048"/>
                      <a:pt x="3197" y="775"/>
                    </a:cubicBezTo>
                    <a:cubicBezTo>
                      <a:pt x="3285" y="687"/>
                      <a:pt x="3393" y="647"/>
                      <a:pt x="3500" y="647"/>
                    </a:cubicBezTo>
                    <a:close/>
                    <a:moveTo>
                      <a:pt x="3503" y="0"/>
                    </a:moveTo>
                    <a:cubicBezTo>
                      <a:pt x="3049" y="0"/>
                      <a:pt x="2644" y="282"/>
                      <a:pt x="2489" y="708"/>
                    </a:cubicBezTo>
                    <a:lnTo>
                      <a:pt x="358" y="708"/>
                    </a:lnTo>
                    <a:cubicBezTo>
                      <a:pt x="159" y="708"/>
                      <a:pt x="0" y="868"/>
                      <a:pt x="0" y="1065"/>
                    </a:cubicBezTo>
                    <a:lnTo>
                      <a:pt x="0" y="1129"/>
                    </a:lnTo>
                    <a:cubicBezTo>
                      <a:pt x="0" y="1326"/>
                      <a:pt x="159" y="1486"/>
                      <a:pt x="358" y="1486"/>
                    </a:cubicBezTo>
                    <a:lnTo>
                      <a:pt x="2502" y="1486"/>
                    </a:lnTo>
                    <a:cubicBezTo>
                      <a:pt x="2668" y="1893"/>
                      <a:pt x="3064" y="2159"/>
                      <a:pt x="3503" y="2159"/>
                    </a:cubicBezTo>
                    <a:cubicBezTo>
                      <a:pt x="3941" y="2159"/>
                      <a:pt x="4338" y="1893"/>
                      <a:pt x="4503" y="1486"/>
                    </a:cubicBezTo>
                    <a:lnTo>
                      <a:pt x="6271" y="1486"/>
                    </a:lnTo>
                    <a:cubicBezTo>
                      <a:pt x="6457" y="1486"/>
                      <a:pt x="6608" y="1336"/>
                      <a:pt x="6608" y="1150"/>
                    </a:cubicBezTo>
                    <a:lnTo>
                      <a:pt x="6608" y="1044"/>
                    </a:lnTo>
                    <a:cubicBezTo>
                      <a:pt x="6606" y="859"/>
                      <a:pt x="6455" y="708"/>
                      <a:pt x="6270" y="708"/>
                    </a:cubicBezTo>
                    <a:lnTo>
                      <a:pt x="4516" y="708"/>
                    </a:lnTo>
                    <a:cubicBezTo>
                      <a:pt x="4361" y="282"/>
                      <a:pt x="3956" y="0"/>
                      <a:pt x="3503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914;p67">
                <a:extLst>
                  <a:ext uri="{FF2B5EF4-FFF2-40B4-BE49-F238E27FC236}">
                    <a16:creationId xmlns:a16="http://schemas.microsoft.com/office/drawing/2014/main" id="{2303C205-BA27-43C7-B249-EAC2C93257AD}"/>
                  </a:ext>
                </a:extLst>
              </p:cNvPr>
              <p:cNvSpPr/>
              <p:nvPr/>
            </p:nvSpPr>
            <p:spPr>
              <a:xfrm>
                <a:off x="7496443" y="3287964"/>
                <a:ext cx="219617" cy="71754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2159" extrusionOk="0">
                    <a:moveTo>
                      <a:pt x="3500" y="647"/>
                    </a:moveTo>
                    <a:cubicBezTo>
                      <a:pt x="3722" y="647"/>
                      <a:pt x="3935" y="820"/>
                      <a:pt x="3935" y="1080"/>
                    </a:cubicBezTo>
                    <a:cubicBezTo>
                      <a:pt x="3935" y="1318"/>
                      <a:pt x="3743" y="1512"/>
                      <a:pt x="3504" y="1512"/>
                    </a:cubicBezTo>
                    <a:cubicBezTo>
                      <a:pt x="3119" y="1512"/>
                      <a:pt x="2925" y="1048"/>
                      <a:pt x="3197" y="775"/>
                    </a:cubicBezTo>
                    <a:cubicBezTo>
                      <a:pt x="3285" y="687"/>
                      <a:pt x="3394" y="647"/>
                      <a:pt x="3500" y="647"/>
                    </a:cubicBezTo>
                    <a:close/>
                    <a:moveTo>
                      <a:pt x="3504" y="0"/>
                    </a:moveTo>
                    <a:cubicBezTo>
                      <a:pt x="3050" y="0"/>
                      <a:pt x="2646" y="282"/>
                      <a:pt x="2491" y="708"/>
                    </a:cubicBezTo>
                    <a:lnTo>
                      <a:pt x="358" y="708"/>
                    </a:lnTo>
                    <a:cubicBezTo>
                      <a:pt x="159" y="708"/>
                      <a:pt x="1" y="868"/>
                      <a:pt x="1" y="1065"/>
                    </a:cubicBezTo>
                    <a:lnTo>
                      <a:pt x="1" y="1129"/>
                    </a:lnTo>
                    <a:cubicBezTo>
                      <a:pt x="1" y="1326"/>
                      <a:pt x="159" y="1486"/>
                      <a:pt x="358" y="1486"/>
                    </a:cubicBezTo>
                    <a:lnTo>
                      <a:pt x="2502" y="1486"/>
                    </a:lnTo>
                    <a:cubicBezTo>
                      <a:pt x="2669" y="1893"/>
                      <a:pt x="3064" y="2159"/>
                      <a:pt x="3503" y="2159"/>
                    </a:cubicBezTo>
                    <a:cubicBezTo>
                      <a:pt x="3943" y="2159"/>
                      <a:pt x="4339" y="1893"/>
                      <a:pt x="4504" y="1486"/>
                    </a:cubicBezTo>
                    <a:lnTo>
                      <a:pt x="6272" y="1486"/>
                    </a:lnTo>
                    <a:cubicBezTo>
                      <a:pt x="6457" y="1486"/>
                      <a:pt x="6608" y="1336"/>
                      <a:pt x="6608" y="1150"/>
                    </a:cubicBezTo>
                    <a:lnTo>
                      <a:pt x="6608" y="1044"/>
                    </a:lnTo>
                    <a:cubicBezTo>
                      <a:pt x="6608" y="859"/>
                      <a:pt x="6457" y="710"/>
                      <a:pt x="6272" y="708"/>
                    </a:cubicBezTo>
                    <a:lnTo>
                      <a:pt x="4518" y="708"/>
                    </a:lnTo>
                    <a:cubicBezTo>
                      <a:pt x="4361" y="282"/>
                      <a:pt x="3958" y="0"/>
                      <a:pt x="3504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915;p67">
                <a:extLst>
                  <a:ext uri="{FF2B5EF4-FFF2-40B4-BE49-F238E27FC236}">
                    <a16:creationId xmlns:a16="http://schemas.microsoft.com/office/drawing/2014/main" id="{29B17AB7-304A-4D21-BC24-E25868B3C40E}"/>
                  </a:ext>
                </a:extLst>
              </p:cNvPr>
              <p:cNvSpPr/>
              <p:nvPr/>
            </p:nvSpPr>
            <p:spPr>
              <a:xfrm>
                <a:off x="7243757" y="3287964"/>
                <a:ext cx="219617" cy="71754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2159" extrusionOk="0">
                    <a:moveTo>
                      <a:pt x="3500" y="647"/>
                    </a:moveTo>
                    <a:cubicBezTo>
                      <a:pt x="3722" y="647"/>
                      <a:pt x="3935" y="820"/>
                      <a:pt x="3935" y="1080"/>
                    </a:cubicBezTo>
                    <a:cubicBezTo>
                      <a:pt x="3935" y="1318"/>
                      <a:pt x="3743" y="1512"/>
                      <a:pt x="3503" y="1512"/>
                    </a:cubicBezTo>
                    <a:cubicBezTo>
                      <a:pt x="3118" y="1512"/>
                      <a:pt x="2925" y="1048"/>
                      <a:pt x="3197" y="775"/>
                    </a:cubicBezTo>
                    <a:cubicBezTo>
                      <a:pt x="3285" y="687"/>
                      <a:pt x="3394" y="647"/>
                      <a:pt x="3500" y="647"/>
                    </a:cubicBezTo>
                    <a:close/>
                    <a:moveTo>
                      <a:pt x="3503" y="0"/>
                    </a:moveTo>
                    <a:cubicBezTo>
                      <a:pt x="3050" y="0"/>
                      <a:pt x="2644" y="282"/>
                      <a:pt x="2489" y="708"/>
                    </a:cubicBezTo>
                    <a:lnTo>
                      <a:pt x="358" y="708"/>
                    </a:lnTo>
                    <a:cubicBezTo>
                      <a:pt x="159" y="708"/>
                      <a:pt x="1" y="868"/>
                      <a:pt x="1" y="1065"/>
                    </a:cubicBezTo>
                    <a:lnTo>
                      <a:pt x="1" y="1129"/>
                    </a:lnTo>
                    <a:cubicBezTo>
                      <a:pt x="1" y="1326"/>
                      <a:pt x="159" y="1486"/>
                      <a:pt x="358" y="1486"/>
                    </a:cubicBezTo>
                    <a:lnTo>
                      <a:pt x="2502" y="1486"/>
                    </a:lnTo>
                    <a:cubicBezTo>
                      <a:pt x="2668" y="1893"/>
                      <a:pt x="3064" y="2159"/>
                      <a:pt x="3503" y="2159"/>
                    </a:cubicBezTo>
                    <a:cubicBezTo>
                      <a:pt x="3943" y="2159"/>
                      <a:pt x="4339" y="1893"/>
                      <a:pt x="4504" y="1486"/>
                    </a:cubicBezTo>
                    <a:lnTo>
                      <a:pt x="6271" y="1486"/>
                    </a:lnTo>
                    <a:cubicBezTo>
                      <a:pt x="6457" y="1486"/>
                      <a:pt x="6608" y="1336"/>
                      <a:pt x="6608" y="1150"/>
                    </a:cubicBezTo>
                    <a:lnTo>
                      <a:pt x="6608" y="1044"/>
                    </a:lnTo>
                    <a:cubicBezTo>
                      <a:pt x="6608" y="859"/>
                      <a:pt x="6457" y="710"/>
                      <a:pt x="6271" y="708"/>
                    </a:cubicBezTo>
                    <a:lnTo>
                      <a:pt x="4516" y="708"/>
                    </a:lnTo>
                    <a:cubicBezTo>
                      <a:pt x="4361" y="282"/>
                      <a:pt x="3956" y="0"/>
                      <a:pt x="3503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916;p67">
                <a:extLst>
                  <a:ext uri="{FF2B5EF4-FFF2-40B4-BE49-F238E27FC236}">
                    <a16:creationId xmlns:a16="http://schemas.microsoft.com/office/drawing/2014/main" id="{3C91E3D1-B784-4A72-9B2F-2BB4989E5715}"/>
                  </a:ext>
                </a:extLst>
              </p:cNvPr>
              <p:cNvSpPr/>
              <p:nvPr/>
            </p:nvSpPr>
            <p:spPr>
              <a:xfrm>
                <a:off x="6995957" y="3287964"/>
                <a:ext cx="219617" cy="71754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2159" extrusionOk="0">
                    <a:moveTo>
                      <a:pt x="3502" y="647"/>
                    </a:moveTo>
                    <a:cubicBezTo>
                      <a:pt x="3724" y="647"/>
                      <a:pt x="3937" y="820"/>
                      <a:pt x="3937" y="1080"/>
                    </a:cubicBezTo>
                    <a:cubicBezTo>
                      <a:pt x="3937" y="1318"/>
                      <a:pt x="3743" y="1512"/>
                      <a:pt x="3505" y="1512"/>
                    </a:cubicBezTo>
                    <a:cubicBezTo>
                      <a:pt x="3119" y="1512"/>
                      <a:pt x="2926" y="1048"/>
                      <a:pt x="3199" y="775"/>
                    </a:cubicBezTo>
                    <a:cubicBezTo>
                      <a:pt x="3287" y="687"/>
                      <a:pt x="3395" y="647"/>
                      <a:pt x="3502" y="647"/>
                    </a:cubicBezTo>
                    <a:close/>
                    <a:moveTo>
                      <a:pt x="3505" y="0"/>
                    </a:moveTo>
                    <a:cubicBezTo>
                      <a:pt x="3051" y="0"/>
                      <a:pt x="2646" y="282"/>
                      <a:pt x="2491" y="708"/>
                    </a:cubicBezTo>
                    <a:lnTo>
                      <a:pt x="358" y="708"/>
                    </a:lnTo>
                    <a:cubicBezTo>
                      <a:pt x="161" y="708"/>
                      <a:pt x="1" y="868"/>
                      <a:pt x="1" y="1065"/>
                    </a:cubicBezTo>
                    <a:lnTo>
                      <a:pt x="1" y="1129"/>
                    </a:lnTo>
                    <a:cubicBezTo>
                      <a:pt x="1" y="1326"/>
                      <a:pt x="161" y="1486"/>
                      <a:pt x="358" y="1486"/>
                    </a:cubicBezTo>
                    <a:lnTo>
                      <a:pt x="2504" y="1486"/>
                    </a:lnTo>
                    <a:cubicBezTo>
                      <a:pt x="2669" y="1893"/>
                      <a:pt x="3064" y="2159"/>
                      <a:pt x="3505" y="2159"/>
                    </a:cubicBezTo>
                    <a:cubicBezTo>
                      <a:pt x="3943" y="2159"/>
                      <a:pt x="4339" y="1893"/>
                      <a:pt x="4505" y="1486"/>
                    </a:cubicBezTo>
                    <a:lnTo>
                      <a:pt x="6272" y="1486"/>
                    </a:lnTo>
                    <a:cubicBezTo>
                      <a:pt x="6457" y="1486"/>
                      <a:pt x="6608" y="1336"/>
                      <a:pt x="6608" y="1150"/>
                    </a:cubicBezTo>
                    <a:lnTo>
                      <a:pt x="6608" y="1044"/>
                    </a:lnTo>
                    <a:cubicBezTo>
                      <a:pt x="6608" y="859"/>
                      <a:pt x="6457" y="710"/>
                      <a:pt x="6272" y="708"/>
                    </a:cubicBezTo>
                    <a:lnTo>
                      <a:pt x="4518" y="708"/>
                    </a:lnTo>
                    <a:cubicBezTo>
                      <a:pt x="4363" y="282"/>
                      <a:pt x="3958" y="0"/>
                      <a:pt x="3505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7CC84A05-5CA2-4809-B4C1-B2962102CE05}"/>
              </a:ext>
            </a:extLst>
          </p:cNvPr>
          <p:cNvSpPr/>
          <p:nvPr/>
        </p:nvSpPr>
        <p:spPr>
          <a:xfrm>
            <a:off x="2581694" y="3323433"/>
            <a:ext cx="1516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dirty="0">
                <a:solidFill>
                  <a:schemeClr val="tx2"/>
                </a:solidFill>
                <a:latin typeface="Oranienbaum" panose="020B0604020202020204" charset="0"/>
              </a:rPr>
              <a:t>Неэффективные каналы привлечения, </a:t>
            </a:r>
            <a:r>
              <a:rPr lang="ru-RU" dirty="0">
                <a:solidFill>
                  <a:schemeClr val="bg1">
                    <a:lumMod val="10000"/>
                  </a:schemeClr>
                </a:solidFill>
                <a:latin typeface="Oranienbaum" panose="020B0604020202020204" charset="0"/>
              </a:rPr>
              <a:t>снижение количества новых подписок</a:t>
            </a:r>
          </a:p>
        </p:txBody>
      </p:sp>
      <p:grpSp>
        <p:nvGrpSpPr>
          <p:cNvPr id="77" name="Google Shape;438;p41">
            <a:extLst>
              <a:ext uri="{FF2B5EF4-FFF2-40B4-BE49-F238E27FC236}">
                <a16:creationId xmlns:a16="http://schemas.microsoft.com/office/drawing/2014/main" id="{A650EE91-4717-451A-ADFF-C2126887E1F7}"/>
              </a:ext>
            </a:extLst>
          </p:cNvPr>
          <p:cNvGrpSpPr/>
          <p:nvPr/>
        </p:nvGrpSpPr>
        <p:grpSpPr>
          <a:xfrm rot="-1066230">
            <a:off x="465662" y="3472924"/>
            <a:ext cx="921515" cy="908446"/>
            <a:chOff x="5102275" y="4035225"/>
            <a:chExt cx="1362650" cy="1343325"/>
          </a:xfrm>
        </p:grpSpPr>
        <p:sp>
          <p:nvSpPr>
            <p:cNvPr id="78" name="Google Shape;439;p41">
              <a:extLst>
                <a:ext uri="{FF2B5EF4-FFF2-40B4-BE49-F238E27FC236}">
                  <a16:creationId xmlns:a16="http://schemas.microsoft.com/office/drawing/2014/main" id="{9C0A2769-4D80-4A72-917D-8EF0D9EBBFF5}"/>
                </a:ext>
              </a:extLst>
            </p:cNvPr>
            <p:cNvSpPr/>
            <p:nvPr/>
          </p:nvSpPr>
          <p:spPr>
            <a:xfrm>
              <a:off x="5102275" y="4035225"/>
              <a:ext cx="1362650" cy="1343325"/>
            </a:xfrm>
            <a:custGeom>
              <a:avLst/>
              <a:gdLst/>
              <a:ahLst/>
              <a:cxnLst/>
              <a:rect l="l" t="t" r="r" b="b"/>
              <a:pathLst>
                <a:path w="54506" h="53733" extrusionOk="0">
                  <a:moveTo>
                    <a:pt x="52497" y="42"/>
                  </a:moveTo>
                  <a:cubicBezTo>
                    <a:pt x="50551" y="1"/>
                    <a:pt x="48584" y="1"/>
                    <a:pt x="46639" y="21"/>
                  </a:cubicBezTo>
                  <a:cubicBezTo>
                    <a:pt x="46325" y="1"/>
                    <a:pt x="46032" y="105"/>
                    <a:pt x="45802" y="314"/>
                  </a:cubicBezTo>
                  <a:cubicBezTo>
                    <a:pt x="45320" y="837"/>
                    <a:pt x="44714" y="1340"/>
                    <a:pt x="44839" y="2198"/>
                  </a:cubicBezTo>
                  <a:cubicBezTo>
                    <a:pt x="44902" y="2742"/>
                    <a:pt x="44609" y="3097"/>
                    <a:pt x="44128" y="3306"/>
                  </a:cubicBezTo>
                  <a:cubicBezTo>
                    <a:pt x="43835" y="3432"/>
                    <a:pt x="43563" y="3558"/>
                    <a:pt x="43270" y="3662"/>
                  </a:cubicBezTo>
                  <a:cubicBezTo>
                    <a:pt x="40592" y="4541"/>
                    <a:pt x="37893" y="5420"/>
                    <a:pt x="35193" y="6299"/>
                  </a:cubicBezTo>
                  <a:cubicBezTo>
                    <a:pt x="33038" y="6989"/>
                    <a:pt x="30883" y="7617"/>
                    <a:pt x="28728" y="8349"/>
                  </a:cubicBezTo>
                  <a:cubicBezTo>
                    <a:pt x="24522" y="9793"/>
                    <a:pt x="20317" y="11278"/>
                    <a:pt x="16111" y="12743"/>
                  </a:cubicBezTo>
                  <a:cubicBezTo>
                    <a:pt x="14751" y="13224"/>
                    <a:pt x="13370" y="13664"/>
                    <a:pt x="11989" y="14145"/>
                  </a:cubicBezTo>
                  <a:cubicBezTo>
                    <a:pt x="10818" y="14542"/>
                    <a:pt x="9646" y="14940"/>
                    <a:pt x="8369" y="15379"/>
                  </a:cubicBezTo>
                  <a:cubicBezTo>
                    <a:pt x="8349" y="14982"/>
                    <a:pt x="8328" y="14689"/>
                    <a:pt x="8307" y="14396"/>
                  </a:cubicBezTo>
                  <a:cubicBezTo>
                    <a:pt x="8286" y="14061"/>
                    <a:pt x="8265" y="13726"/>
                    <a:pt x="8202" y="13392"/>
                  </a:cubicBezTo>
                  <a:cubicBezTo>
                    <a:pt x="8056" y="12597"/>
                    <a:pt x="7763" y="12241"/>
                    <a:pt x="7072" y="12157"/>
                  </a:cubicBezTo>
                  <a:cubicBezTo>
                    <a:pt x="5670" y="11990"/>
                    <a:pt x="4268" y="11822"/>
                    <a:pt x="2846" y="11760"/>
                  </a:cubicBezTo>
                  <a:cubicBezTo>
                    <a:pt x="1004" y="11655"/>
                    <a:pt x="649" y="11990"/>
                    <a:pt x="523" y="13852"/>
                  </a:cubicBezTo>
                  <a:cubicBezTo>
                    <a:pt x="419" y="15296"/>
                    <a:pt x="419" y="16739"/>
                    <a:pt x="377" y="18204"/>
                  </a:cubicBezTo>
                  <a:cubicBezTo>
                    <a:pt x="293" y="21468"/>
                    <a:pt x="188" y="24732"/>
                    <a:pt x="105" y="28017"/>
                  </a:cubicBezTo>
                  <a:cubicBezTo>
                    <a:pt x="63" y="29733"/>
                    <a:pt x="21" y="31449"/>
                    <a:pt x="0" y="33185"/>
                  </a:cubicBezTo>
                  <a:cubicBezTo>
                    <a:pt x="0" y="34462"/>
                    <a:pt x="439" y="34859"/>
                    <a:pt x="1695" y="34901"/>
                  </a:cubicBezTo>
                  <a:cubicBezTo>
                    <a:pt x="2678" y="34943"/>
                    <a:pt x="3662" y="35006"/>
                    <a:pt x="4624" y="35069"/>
                  </a:cubicBezTo>
                  <a:cubicBezTo>
                    <a:pt x="4959" y="35089"/>
                    <a:pt x="5315" y="35131"/>
                    <a:pt x="5649" y="35131"/>
                  </a:cubicBezTo>
                  <a:cubicBezTo>
                    <a:pt x="6842" y="35131"/>
                    <a:pt x="7261" y="34776"/>
                    <a:pt x="7407" y="33562"/>
                  </a:cubicBezTo>
                  <a:cubicBezTo>
                    <a:pt x="7449" y="33206"/>
                    <a:pt x="7533" y="32872"/>
                    <a:pt x="7616" y="32516"/>
                  </a:cubicBezTo>
                  <a:lnTo>
                    <a:pt x="12491" y="34085"/>
                  </a:lnTo>
                  <a:cubicBezTo>
                    <a:pt x="12491" y="34441"/>
                    <a:pt x="12491" y="34734"/>
                    <a:pt x="12491" y="35048"/>
                  </a:cubicBezTo>
                  <a:cubicBezTo>
                    <a:pt x="12387" y="36512"/>
                    <a:pt x="12303" y="37998"/>
                    <a:pt x="12198" y="39483"/>
                  </a:cubicBezTo>
                  <a:cubicBezTo>
                    <a:pt x="12115" y="40341"/>
                    <a:pt x="12429" y="40927"/>
                    <a:pt x="13203" y="41283"/>
                  </a:cubicBezTo>
                  <a:cubicBezTo>
                    <a:pt x="13663" y="41513"/>
                    <a:pt x="14123" y="41722"/>
                    <a:pt x="14584" y="41890"/>
                  </a:cubicBezTo>
                  <a:cubicBezTo>
                    <a:pt x="17053" y="42706"/>
                    <a:pt x="19480" y="43668"/>
                    <a:pt x="21823" y="44756"/>
                  </a:cubicBezTo>
                  <a:cubicBezTo>
                    <a:pt x="23958" y="45740"/>
                    <a:pt x="24418" y="45635"/>
                    <a:pt x="26134" y="44003"/>
                  </a:cubicBezTo>
                  <a:cubicBezTo>
                    <a:pt x="26782" y="43396"/>
                    <a:pt x="27431" y="42789"/>
                    <a:pt x="28100" y="42183"/>
                  </a:cubicBezTo>
                  <a:cubicBezTo>
                    <a:pt x="30067" y="43166"/>
                    <a:pt x="31929" y="44128"/>
                    <a:pt x="33792" y="45049"/>
                  </a:cubicBezTo>
                  <a:cubicBezTo>
                    <a:pt x="34210" y="45279"/>
                    <a:pt x="34629" y="45488"/>
                    <a:pt x="35068" y="45677"/>
                  </a:cubicBezTo>
                  <a:cubicBezTo>
                    <a:pt x="37516" y="46786"/>
                    <a:pt x="39985" y="47874"/>
                    <a:pt x="42454" y="48983"/>
                  </a:cubicBezTo>
                  <a:cubicBezTo>
                    <a:pt x="43291" y="49338"/>
                    <a:pt x="44128" y="49715"/>
                    <a:pt x="44965" y="50050"/>
                  </a:cubicBezTo>
                  <a:cubicBezTo>
                    <a:pt x="45362" y="50175"/>
                    <a:pt x="45613" y="50573"/>
                    <a:pt x="45551" y="50991"/>
                  </a:cubicBezTo>
                  <a:cubicBezTo>
                    <a:pt x="45488" y="51452"/>
                    <a:pt x="45467" y="51933"/>
                    <a:pt x="45425" y="52414"/>
                  </a:cubicBezTo>
                  <a:cubicBezTo>
                    <a:pt x="45362" y="53335"/>
                    <a:pt x="45592" y="53628"/>
                    <a:pt x="46534" y="53711"/>
                  </a:cubicBezTo>
                  <a:lnTo>
                    <a:pt x="47036" y="53711"/>
                  </a:lnTo>
                  <a:cubicBezTo>
                    <a:pt x="48731" y="53711"/>
                    <a:pt x="50426" y="53732"/>
                    <a:pt x="52100" y="53711"/>
                  </a:cubicBezTo>
                  <a:cubicBezTo>
                    <a:pt x="52644" y="53670"/>
                    <a:pt x="53167" y="53607"/>
                    <a:pt x="53711" y="53523"/>
                  </a:cubicBezTo>
                  <a:cubicBezTo>
                    <a:pt x="53774" y="52477"/>
                    <a:pt x="53857" y="51514"/>
                    <a:pt x="53878" y="50552"/>
                  </a:cubicBezTo>
                  <a:cubicBezTo>
                    <a:pt x="53899" y="48376"/>
                    <a:pt x="53899" y="46221"/>
                    <a:pt x="53920" y="44066"/>
                  </a:cubicBezTo>
                  <a:cubicBezTo>
                    <a:pt x="53941" y="42350"/>
                    <a:pt x="54004" y="40613"/>
                    <a:pt x="54004" y="38898"/>
                  </a:cubicBezTo>
                  <a:cubicBezTo>
                    <a:pt x="54004" y="36596"/>
                    <a:pt x="53857" y="34315"/>
                    <a:pt x="53878" y="32014"/>
                  </a:cubicBezTo>
                  <a:cubicBezTo>
                    <a:pt x="53983" y="25569"/>
                    <a:pt x="54192" y="19125"/>
                    <a:pt x="54213" y="12680"/>
                  </a:cubicBezTo>
                  <a:cubicBezTo>
                    <a:pt x="54234" y="8998"/>
                    <a:pt x="54506" y="5315"/>
                    <a:pt x="54066" y="1653"/>
                  </a:cubicBezTo>
                  <a:cubicBezTo>
                    <a:pt x="53941" y="524"/>
                    <a:pt x="53585" y="84"/>
                    <a:pt x="52497" y="42"/>
                  </a:cubicBezTo>
                  <a:close/>
                  <a:moveTo>
                    <a:pt x="45572" y="48062"/>
                  </a:moveTo>
                  <a:cubicBezTo>
                    <a:pt x="45048" y="47853"/>
                    <a:pt x="44567" y="47685"/>
                    <a:pt x="44107" y="47476"/>
                  </a:cubicBezTo>
                  <a:cubicBezTo>
                    <a:pt x="41282" y="46221"/>
                    <a:pt x="38437" y="44986"/>
                    <a:pt x="35612" y="43689"/>
                  </a:cubicBezTo>
                  <a:cubicBezTo>
                    <a:pt x="33750" y="42810"/>
                    <a:pt x="31950" y="41848"/>
                    <a:pt x="30130" y="40906"/>
                  </a:cubicBezTo>
                  <a:cubicBezTo>
                    <a:pt x="29732" y="40718"/>
                    <a:pt x="29335" y="40488"/>
                    <a:pt x="28958" y="40299"/>
                  </a:cubicBezTo>
                  <a:cubicBezTo>
                    <a:pt x="28163" y="39944"/>
                    <a:pt x="27473" y="39986"/>
                    <a:pt x="26824" y="40613"/>
                  </a:cubicBezTo>
                  <a:cubicBezTo>
                    <a:pt x="26050" y="41387"/>
                    <a:pt x="25213" y="42078"/>
                    <a:pt x="24481" y="42852"/>
                  </a:cubicBezTo>
                  <a:cubicBezTo>
                    <a:pt x="24146" y="43250"/>
                    <a:pt x="23560" y="43354"/>
                    <a:pt x="23121" y="43082"/>
                  </a:cubicBezTo>
                  <a:lnTo>
                    <a:pt x="23016" y="43040"/>
                  </a:lnTo>
                  <a:cubicBezTo>
                    <a:pt x="20526" y="41848"/>
                    <a:pt x="17932" y="40822"/>
                    <a:pt x="15316" y="39965"/>
                  </a:cubicBezTo>
                  <a:cubicBezTo>
                    <a:pt x="14960" y="39839"/>
                    <a:pt x="14647" y="39693"/>
                    <a:pt x="14312" y="39525"/>
                  </a:cubicBezTo>
                  <a:cubicBezTo>
                    <a:pt x="14416" y="37956"/>
                    <a:pt x="14500" y="36429"/>
                    <a:pt x="14584" y="34922"/>
                  </a:cubicBezTo>
                  <a:cubicBezTo>
                    <a:pt x="14605" y="34483"/>
                    <a:pt x="14584" y="34043"/>
                    <a:pt x="14584" y="33604"/>
                  </a:cubicBezTo>
                  <a:cubicBezTo>
                    <a:pt x="14542" y="32892"/>
                    <a:pt x="14207" y="32453"/>
                    <a:pt x="13475" y="32244"/>
                  </a:cubicBezTo>
                  <a:cubicBezTo>
                    <a:pt x="11759" y="31721"/>
                    <a:pt x="10085" y="31156"/>
                    <a:pt x="8369" y="30612"/>
                  </a:cubicBezTo>
                  <a:cubicBezTo>
                    <a:pt x="8202" y="30570"/>
                    <a:pt x="8056" y="30507"/>
                    <a:pt x="7846" y="30444"/>
                  </a:cubicBezTo>
                  <a:cubicBezTo>
                    <a:pt x="7700" y="29043"/>
                    <a:pt x="7846" y="27682"/>
                    <a:pt x="7993" y="26322"/>
                  </a:cubicBezTo>
                  <a:cubicBezTo>
                    <a:pt x="8118" y="25485"/>
                    <a:pt x="8181" y="24649"/>
                    <a:pt x="8202" y="23812"/>
                  </a:cubicBezTo>
                  <a:cubicBezTo>
                    <a:pt x="8202" y="21949"/>
                    <a:pt x="8097" y="20087"/>
                    <a:pt x="8056" y="18246"/>
                  </a:cubicBezTo>
                  <a:cubicBezTo>
                    <a:pt x="8056" y="18079"/>
                    <a:pt x="8077" y="17911"/>
                    <a:pt x="8077" y="17765"/>
                  </a:cubicBezTo>
                  <a:cubicBezTo>
                    <a:pt x="9437" y="16991"/>
                    <a:pt x="39608" y="6738"/>
                    <a:pt x="44588" y="5357"/>
                  </a:cubicBezTo>
                  <a:cubicBezTo>
                    <a:pt x="44714" y="6110"/>
                    <a:pt x="44797" y="6863"/>
                    <a:pt x="44860" y="7617"/>
                  </a:cubicBezTo>
                  <a:cubicBezTo>
                    <a:pt x="44902" y="10483"/>
                    <a:pt x="44902" y="13350"/>
                    <a:pt x="44965" y="16216"/>
                  </a:cubicBezTo>
                  <a:cubicBezTo>
                    <a:pt x="44986" y="17827"/>
                    <a:pt x="45111" y="19459"/>
                    <a:pt x="45153" y="21071"/>
                  </a:cubicBezTo>
                  <a:cubicBezTo>
                    <a:pt x="45195" y="22493"/>
                    <a:pt x="45195" y="23895"/>
                    <a:pt x="45153" y="25318"/>
                  </a:cubicBezTo>
                  <a:cubicBezTo>
                    <a:pt x="45007" y="29900"/>
                    <a:pt x="44923" y="34483"/>
                    <a:pt x="45216" y="39065"/>
                  </a:cubicBezTo>
                  <a:cubicBezTo>
                    <a:pt x="45404" y="41869"/>
                    <a:pt x="45509" y="44672"/>
                    <a:pt x="45634" y="47476"/>
                  </a:cubicBezTo>
                  <a:cubicBezTo>
                    <a:pt x="45634" y="47665"/>
                    <a:pt x="45592" y="47874"/>
                    <a:pt x="45572" y="480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40;p41">
              <a:extLst>
                <a:ext uri="{FF2B5EF4-FFF2-40B4-BE49-F238E27FC236}">
                  <a16:creationId xmlns:a16="http://schemas.microsoft.com/office/drawing/2014/main" id="{CD9963F3-5EDB-4C5B-B953-F29368DE3D71}"/>
                </a:ext>
              </a:extLst>
            </p:cNvPr>
            <p:cNvSpPr/>
            <p:nvPr/>
          </p:nvSpPr>
          <p:spPr>
            <a:xfrm>
              <a:off x="5514450" y="4850200"/>
              <a:ext cx="286150" cy="222350"/>
            </a:xfrm>
            <a:custGeom>
              <a:avLst/>
              <a:gdLst/>
              <a:ahLst/>
              <a:cxnLst/>
              <a:rect l="l" t="t" r="r" b="b"/>
              <a:pathLst>
                <a:path w="11446" h="8894" extrusionOk="0">
                  <a:moveTo>
                    <a:pt x="5650" y="2135"/>
                  </a:moveTo>
                  <a:cubicBezTo>
                    <a:pt x="4562" y="1695"/>
                    <a:pt x="3516" y="1130"/>
                    <a:pt x="2428" y="670"/>
                  </a:cubicBezTo>
                  <a:cubicBezTo>
                    <a:pt x="1800" y="419"/>
                    <a:pt x="1110" y="231"/>
                    <a:pt x="440" y="1"/>
                  </a:cubicBezTo>
                  <a:cubicBezTo>
                    <a:pt x="377" y="126"/>
                    <a:pt x="336" y="252"/>
                    <a:pt x="294" y="377"/>
                  </a:cubicBezTo>
                  <a:cubicBezTo>
                    <a:pt x="189" y="1988"/>
                    <a:pt x="105" y="3599"/>
                    <a:pt x="22" y="5231"/>
                  </a:cubicBezTo>
                  <a:cubicBezTo>
                    <a:pt x="1" y="5755"/>
                    <a:pt x="252" y="6027"/>
                    <a:pt x="712" y="6215"/>
                  </a:cubicBezTo>
                  <a:cubicBezTo>
                    <a:pt x="1403" y="6466"/>
                    <a:pt x="2093" y="6780"/>
                    <a:pt x="2763" y="7073"/>
                  </a:cubicBezTo>
                  <a:cubicBezTo>
                    <a:pt x="3767" y="7491"/>
                    <a:pt x="4750" y="7951"/>
                    <a:pt x="5734" y="8370"/>
                  </a:cubicBezTo>
                  <a:cubicBezTo>
                    <a:pt x="7010" y="8893"/>
                    <a:pt x="7596" y="8768"/>
                    <a:pt x="8538" y="7763"/>
                  </a:cubicBezTo>
                  <a:cubicBezTo>
                    <a:pt x="8914" y="7366"/>
                    <a:pt x="9270" y="6968"/>
                    <a:pt x="9626" y="6550"/>
                  </a:cubicBezTo>
                  <a:cubicBezTo>
                    <a:pt x="10211" y="5859"/>
                    <a:pt x="10797" y="5169"/>
                    <a:pt x="11446" y="4415"/>
                  </a:cubicBezTo>
                  <a:cubicBezTo>
                    <a:pt x="10672" y="3683"/>
                    <a:pt x="9814" y="3578"/>
                    <a:pt x="9019" y="3306"/>
                  </a:cubicBezTo>
                  <a:cubicBezTo>
                    <a:pt x="7868" y="2930"/>
                    <a:pt x="6759" y="2574"/>
                    <a:pt x="5650" y="2135"/>
                  </a:cubicBezTo>
                  <a:close/>
                  <a:moveTo>
                    <a:pt x="7366" y="6215"/>
                  </a:moveTo>
                  <a:cubicBezTo>
                    <a:pt x="7115" y="6550"/>
                    <a:pt x="6654" y="6612"/>
                    <a:pt x="6299" y="6403"/>
                  </a:cubicBezTo>
                  <a:cubicBezTo>
                    <a:pt x="5357" y="5922"/>
                    <a:pt x="4416" y="5503"/>
                    <a:pt x="3453" y="5148"/>
                  </a:cubicBezTo>
                  <a:cubicBezTo>
                    <a:pt x="2742" y="4876"/>
                    <a:pt x="2533" y="4436"/>
                    <a:pt x="2553" y="3788"/>
                  </a:cubicBezTo>
                  <a:cubicBezTo>
                    <a:pt x="2553" y="3558"/>
                    <a:pt x="2533" y="3327"/>
                    <a:pt x="2491" y="2888"/>
                  </a:cubicBezTo>
                  <a:cubicBezTo>
                    <a:pt x="3558" y="3411"/>
                    <a:pt x="4458" y="3830"/>
                    <a:pt x="5357" y="4269"/>
                  </a:cubicBezTo>
                  <a:cubicBezTo>
                    <a:pt x="6257" y="4687"/>
                    <a:pt x="7094" y="5064"/>
                    <a:pt x="8056" y="5503"/>
                  </a:cubicBezTo>
                  <a:cubicBezTo>
                    <a:pt x="7826" y="5734"/>
                    <a:pt x="7596" y="5964"/>
                    <a:pt x="7366" y="6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441;p41">
            <a:extLst>
              <a:ext uri="{FF2B5EF4-FFF2-40B4-BE49-F238E27FC236}">
                <a16:creationId xmlns:a16="http://schemas.microsoft.com/office/drawing/2014/main" id="{784590BD-52FE-4DD5-AAE7-F6C5D0DB1D5E}"/>
              </a:ext>
            </a:extLst>
          </p:cNvPr>
          <p:cNvGrpSpPr/>
          <p:nvPr/>
        </p:nvGrpSpPr>
        <p:grpSpPr>
          <a:xfrm rot="6167010" flipH="1">
            <a:off x="1277283" y="2993926"/>
            <a:ext cx="243614" cy="419691"/>
            <a:chOff x="6151609" y="1333970"/>
            <a:chExt cx="201284" cy="346766"/>
          </a:xfrm>
        </p:grpSpPr>
        <p:sp>
          <p:nvSpPr>
            <p:cNvPr id="81" name="Google Shape;442;p41">
              <a:extLst>
                <a:ext uri="{FF2B5EF4-FFF2-40B4-BE49-F238E27FC236}">
                  <a16:creationId xmlns:a16="http://schemas.microsoft.com/office/drawing/2014/main" id="{6E688AA8-29BF-46DA-933D-C15150874C43}"/>
                </a:ext>
              </a:extLst>
            </p:cNvPr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43;p41">
              <a:extLst>
                <a:ext uri="{FF2B5EF4-FFF2-40B4-BE49-F238E27FC236}">
                  <a16:creationId xmlns:a16="http://schemas.microsoft.com/office/drawing/2014/main" id="{9ADF71FC-7404-461B-9B67-DEDAC52AC1AB}"/>
                </a:ext>
              </a:extLst>
            </p:cNvPr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44;p41">
              <a:extLst>
                <a:ext uri="{FF2B5EF4-FFF2-40B4-BE49-F238E27FC236}">
                  <a16:creationId xmlns:a16="http://schemas.microsoft.com/office/drawing/2014/main" id="{DFC34B4C-96A3-4342-817E-1C4D95B1D8CF}"/>
                </a:ext>
              </a:extLst>
            </p:cNvPr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499;p42">
            <a:extLst>
              <a:ext uri="{FF2B5EF4-FFF2-40B4-BE49-F238E27FC236}">
                <a16:creationId xmlns:a16="http://schemas.microsoft.com/office/drawing/2014/main" id="{0848EFEE-F446-4AD6-B426-2CA293D80FAC}"/>
              </a:ext>
            </a:extLst>
          </p:cNvPr>
          <p:cNvGrpSpPr/>
          <p:nvPr/>
        </p:nvGrpSpPr>
        <p:grpSpPr>
          <a:xfrm>
            <a:off x="7900146" y="1252548"/>
            <a:ext cx="883427" cy="698700"/>
            <a:chOff x="-35123050" y="3561225"/>
            <a:chExt cx="292225" cy="291100"/>
          </a:xfrm>
        </p:grpSpPr>
        <p:sp>
          <p:nvSpPr>
            <p:cNvPr id="85" name="Google Shape;500;p42">
              <a:extLst>
                <a:ext uri="{FF2B5EF4-FFF2-40B4-BE49-F238E27FC236}">
                  <a16:creationId xmlns:a16="http://schemas.microsoft.com/office/drawing/2014/main" id="{FD89D861-A322-4F43-B6C5-AEF58135DD7F}"/>
                </a:ext>
              </a:extLst>
            </p:cNvPr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01;p42">
              <a:extLst>
                <a:ext uri="{FF2B5EF4-FFF2-40B4-BE49-F238E27FC236}">
                  <a16:creationId xmlns:a16="http://schemas.microsoft.com/office/drawing/2014/main" id="{79B15CB4-F6C7-499D-9461-2EF5D50B5945}"/>
                </a:ext>
              </a:extLst>
            </p:cNvPr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227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3"/>
          <p:cNvSpPr/>
          <p:nvPr/>
        </p:nvSpPr>
        <p:spPr>
          <a:xfrm>
            <a:off x="870597" y="1298762"/>
            <a:ext cx="789000" cy="78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3"/>
          <p:cNvSpPr/>
          <p:nvPr/>
        </p:nvSpPr>
        <p:spPr>
          <a:xfrm>
            <a:off x="4635667" y="1271655"/>
            <a:ext cx="789000" cy="78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3"/>
          <p:cNvSpPr/>
          <p:nvPr/>
        </p:nvSpPr>
        <p:spPr>
          <a:xfrm>
            <a:off x="7503750" y="1271655"/>
            <a:ext cx="789000" cy="78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1" name="Google Shape;511;p43"/>
          <p:cNvSpPr txBox="1">
            <a:spLocks noGrp="1"/>
          </p:cNvSpPr>
          <p:nvPr>
            <p:ph type="title"/>
          </p:nvPr>
        </p:nvSpPr>
        <p:spPr>
          <a:xfrm>
            <a:off x="743457" y="257436"/>
            <a:ext cx="7704000" cy="755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6000" dirty="0">
                <a:solidFill>
                  <a:schemeClr val="bg1">
                    <a:lumMod val="10000"/>
                  </a:schemeClr>
                </a:solidFill>
                <a:latin typeface="Pinyon Script" panose="020B0604020202020204" charset="0"/>
              </a:rPr>
              <a:t>M</a:t>
            </a:r>
            <a:r>
              <a:rPr lang="ru-RU" dirty="0">
                <a:solidFill>
                  <a:schemeClr val="bg1">
                    <a:lumMod val="10000"/>
                  </a:schemeClr>
                </a:solidFill>
                <a:latin typeface="Oranienbaum" panose="020B0604020202020204" charset="0"/>
              </a:rPr>
              <a:t>етоды проверки гипотез</a:t>
            </a:r>
            <a:endParaRPr dirty="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7193824" y="2329791"/>
            <a:ext cx="1858800" cy="215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800" dirty="0">
                <a:latin typeface="Oranienbaum" panose="020B0604020202020204" charset="0"/>
              </a:rPr>
              <a:t>С помощью команды </a:t>
            </a:r>
            <a:r>
              <a:rPr lang="en-US" sz="1800" dirty="0">
                <a:latin typeface="Oranienbaum" panose="020B0604020202020204" charset="0"/>
              </a:rPr>
              <a:t>SOURCE</a:t>
            </a:r>
            <a:r>
              <a:rPr lang="ru-RU" sz="1800" dirty="0">
                <a:latin typeface="Oranienbaum" panose="020B0604020202020204" charset="0"/>
              </a:rPr>
              <a:t> отследить платформы с которых клиенты «приходят».</a:t>
            </a:r>
          </a:p>
          <a:p>
            <a:pPr marL="342900" indent="-342900">
              <a:buAutoNum type="arabicPeriod"/>
            </a:pPr>
            <a:endParaRPr lang="ru-RU" sz="2400" dirty="0">
              <a:latin typeface="Oranienbaum" panose="020B0604020202020204" charset="0"/>
            </a:endParaRPr>
          </a:p>
        </p:txBody>
      </p:sp>
      <p:sp>
        <p:nvSpPr>
          <p:cNvPr id="514" name="Google Shape;514;p43"/>
          <p:cNvSpPr txBox="1"/>
          <p:nvPr/>
        </p:nvSpPr>
        <p:spPr>
          <a:xfrm>
            <a:off x="743469" y="3163075"/>
            <a:ext cx="18588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516" name="Google Shape;516;p43"/>
          <p:cNvSpPr txBox="1"/>
          <p:nvPr/>
        </p:nvSpPr>
        <p:spPr>
          <a:xfrm>
            <a:off x="7726004" y="2412403"/>
            <a:ext cx="980665" cy="96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518" name="Google Shape;518;p43"/>
          <p:cNvSpPr txBox="1"/>
          <p:nvPr/>
        </p:nvSpPr>
        <p:spPr>
          <a:xfrm>
            <a:off x="4439323" y="2341023"/>
            <a:ext cx="1402360" cy="131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800" dirty="0">
                <a:latin typeface="Oranienbaum" panose="020B0604020202020204" charset="0"/>
              </a:rPr>
              <a:t>Проверка времени загрузки в «часы пик».</a:t>
            </a:r>
          </a:p>
        </p:txBody>
      </p:sp>
      <p:sp>
        <p:nvSpPr>
          <p:cNvPr id="519" name="Google Shape;519;p43"/>
          <p:cNvSpPr txBox="1"/>
          <p:nvPr/>
        </p:nvSpPr>
        <p:spPr>
          <a:xfrm>
            <a:off x="2676215" y="3712549"/>
            <a:ext cx="18588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ru-RU" dirty="0">
              <a:latin typeface="Oranienbaum" panose="020B0604020202020204" charset="0"/>
            </a:endParaRPr>
          </a:p>
        </p:txBody>
      </p:sp>
      <p:cxnSp>
        <p:nvCxnSpPr>
          <p:cNvPr id="524" name="Google Shape;524;p43"/>
          <p:cNvCxnSpPr>
            <a:stCxn id="507" idx="3"/>
            <a:endCxn id="508" idx="1"/>
          </p:cNvCxnSpPr>
          <p:nvPr/>
        </p:nvCxnSpPr>
        <p:spPr>
          <a:xfrm flipV="1">
            <a:off x="1659597" y="1666155"/>
            <a:ext cx="2976070" cy="2710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43"/>
          <p:cNvCxnSpPr>
            <a:stCxn id="508" idx="3"/>
            <a:endCxn id="509" idx="1"/>
          </p:cNvCxnSpPr>
          <p:nvPr/>
        </p:nvCxnSpPr>
        <p:spPr>
          <a:xfrm>
            <a:off x="5424667" y="1666155"/>
            <a:ext cx="207908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7" name="Google Shape;527;p43"/>
          <p:cNvGrpSpPr/>
          <p:nvPr/>
        </p:nvGrpSpPr>
        <p:grpSpPr>
          <a:xfrm>
            <a:off x="1169938" y="1485266"/>
            <a:ext cx="351024" cy="347301"/>
            <a:chOff x="946175" y="3619500"/>
            <a:chExt cx="296975" cy="293825"/>
          </a:xfrm>
        </p:grpSpPr>
        <p:sp>
          <p:nvSpPr>
            <p:cNvPr id="528" name="Google Shape;528;p43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3"/>
          <p:cNvGrpSpPr/>
          <p:nvPr/>
        </p:nvGrpSpPr>
        <p:grpSpPr>
          <a:xfrm>
            <a:off x="7780309" y="1482024"/>
            <a:ext cx="351940" cy="349163"/>
            <a:chOff x="3133425" y="3955025"/>
            <a:chExt cx="297750" cy="295400"/>
          </a:xfrm>
        </p:grpSpPr>
        <p:sp>
          <p:nvSpPr>
            <p:cNvPr id="535" name="Google Shape;535;p43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43"/>
          <p:cNvGrpSpPr/>
          <p:nvPr/>
        </p:nvGrpSpPr>
        <p:grpSpPr>
          <a:xfrm>
            <a:off x="4854665" y="1479104"/>
            <a:ext cx="348188" cy="349133"/>
            <a:chOff x="1674750" y="3254050"/>
            <a:chExt cx="294575" cy="295375"/>
          </a:xfrm>
        </p:grpSpPr>
        <p:sp>
          <p:nvSpPr>
            <p:cNvPr id="539" name="Google Shape;539;p43"/>
            <p:cNvSpPr/>
            <p:nvPr/>
          </p:nvSpPr>
          <p:spPr>
            <a:xfrm>
              <a:off x="1691275" y="3351700"/>
              <a:ext cx="278050" cy="197725"/>
            </a:xfrm>
            <a:custGeom>
              <a:avLst/>
              <a:gdLst/>
              <a:ahLst/>
              <a:cxnLst/>
              <a:rect l="l" t="t" r="r" b="b"/>
              <a:pathLst>
                <a:path w="11122" h="7909" extrusionOk="0">
                  <a:moveTo>
                    <a:pt x="10535" y="0"/>
                  </a:moveTo>
                  <a:cubicBezTo>
                    <a:pt x="10489" y="0"/>
                    <a:pt x="10442" y="10"/>
                    <a:pt x="10397" y="33"/>
                  </a:cubicBezTo>
                  <a:cubicBezTo>
                    <a:pt x="10208" y="64"/>
                    <a:pt x="10114" y="253"/>
                    <a:pt x="10177" y="474"/>
                  </a:cubicBezTo>
                  <a:cubicBezTo>
                    <a:pt x="10334" y="978"/>
                    <a:pt x="10429" y="1482"/>
                    <a:pt x="10429" y="1986"/>
                  </a:cubicBezTo>
                  <a:cubicBezTo>
                    <a:pt x="10429" y="4885"/>
                    <a:pt x="8066" y="7247"/>
                    <a:pt x="5199" y="7247"/>
                  </a:cubicBezTo>
                  <a:cubicBezTo>
                    <a:pt x="3561" y="7247"/>
                    <a:pt x="2017" y="6397"/>
                    <a:pt x="1072" y="5137"/>
                  </a:cubicBezTo>
                  <a:lnTo>
                    <a:pt x="1733" y="5137"/>
                  </a:lnTo>
                  <a:cubicBezTo>
                    <a:pt x="1922" y="5137"/>
                    <a:pt x="2080" y="4979"/>
                    <a:pt x="2080" y="4790"/>
                  </a:cubicBezTo>
                  <a:cubicBezTo>
                    <a:pt x="2080" y="4601"/>
                    <a:pt x="1922" y="4443"/>
                    <a:pt x="1733" y="4443"/>
                  </a:cubicBezTo>
                  <a:lnTo>
                    <a:pt x="347" y="4443"/>
                  </a:lnTo>
                  <a:cubicBezTo>
                    <a:pt x="158" y="4443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47" y="6523"/>
                  </a:cubicBezTo>
                  <a:cubicBezTo>
                    <a:pt x="536" y="6523"/>
                    <a:pt x="694" y="6365"/>
                    <a:pt x="694" y="6176"/>
                  </a:cubicBezTo>
                  <a:lnTo>
                    <a:pt x="694" y="5767"/>
                  </a:lnTo>
                  <a:cubicBezTo>
                    <a:pt x="1796" y="7090"/>
                    <a:pt x="3466" y="7909"/>
                    <a:pt x="5199" y="7909"/>
                  </a:cubicBezTo>
                  <a:cubicBezTo>
                    <a:pt x="8412" y="7909"/>
                    <a:pt x="11122" y="5231"/>
                    <a:pt x="11122" y="1986"/>
                  </a:cubicBezTo>
                  <a:cubicBezTo>
                    <a:pt x="11122" y="1419"/>
                    <a:pt x="10996" y="820"/>
                    <a:pt x="10838" y="222"/>
                  </a:cubicBezTo>
                  <a:cubicBezTo>
                    <a:pt x="10814" y="102"/>
                    <a:pt x="10681" y="0"/>
                    <a:pt x="10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1674750" y="3254050"/>
              <a:ext cx="277250" cy="197900"/>
            </a:xfrm>
            <a:custGeom>
              <a:avLst/>
              <a:gdLst/>
              <a:ahLst/>
              <a:cxnLst/>
              <a:rect l="l" t="t" r="r" b="b"/>
              <a:pathLst>
                <a:path w="11090" h="7916" extrusionOk="0">
                  <a:moveTo>
                    <a:pt x="5891" y="1"/>
                  </a:moveTo>
                  <a:cubicBezTo>
                    <a:pt x="2678" y="1"/>
                    <a:pt x="0" y="2679"/>
                    <a:pt x="0" y="5892"/>
                  </a:cubicBezTo>
                  <a:cubicBezTo>
                    <a:pt x="0" y="6491"/>
                    <a:pt x="126" y="7089"/>
                    <a:pt x="284" y="7656"/>
                  </a:cubicBezTo>
                  <a:cubicBezTo>
                    <a:pt x="310" y="7842"/>
                    <a:pt x="448" y="7916"/>
                    <a:pt x="604" y="7916"/>
                  </a:cubicBezTo>
                  <a:cubicBezTo>
                    <a:pt x="633" y="7916"/>
                    <a:pt x="663" y="7913"/>
                    <a:pt x="693" y="7908"/>
                  </a:cubicBezTo>
                  <a:cubicBezTo>
                    <a:pt x="882" y="7877"/>
                    <a:pt x="977" y="7656"/>
                    <a:pt x="945" y="7467"/>
                  </a:cubicBezTo>
                  <a:cubicBezTo>
                    <a:pt x="788" y="6963"/>
                    <a:pt x="662" y="6459"/>
                    <a:pt x="662" y="5892"/>
                  </a:cubicBezTo>
                  <a:cubicBezTo>
                    <a:pt x="662" y="3025"/>
                    <a:pt x="3025" y="662"/>
                    <a:pt x="5891" y="662"/>
                  </a:cubicBezTo>
                  <a:cubicBezTo>
                    <a:pt x="7561" y="662"/>
                    <a:pt x="9105" y="1481"/>
                    <a:pt x="10050" y="2742"/>
                  </a:cubicBezTo>
                  <a:lnTo>
                    <a:pt x="9357" y="2742"/>
                  </a:lnTo>
                  <a:cubicBezTo>
                    <a:pt x="9168" y="2742"/>
                    <a:pt x="9010" y="2899"/>
                    <a:pt x="9010" y="3088"/>
                  </a:cubicBezTo>
                  <a:cubicBezTo>
                    <a:pt x="9010" y="3309"/>
                    <a:pt x="9168" y="3466"/>
                    <a:pt x="9357" y="3466"/>
                  </a:cubicBezTo>
                  <a:lnTo>
                    <a:pt x="10743" y="3466"/>
                  </a:lnTo>
                  <a:cubicBezTo>
                    <a:pt x="10932" y="3466"/>
                    <a:pt x="11090" y="3309"/>
                    <a:pt x="11090" y="3088"/>
                  </a:cubicBezTo>
                  <a:lnTo>
                    <a:pt x="11090" y="1733"/>
                  </a:lnTo>
                  <a:cubicBezTo>
                    <a:pt x="11090" y="1513"/>
                    <a:pt x="10932" y="1355"/>
                    <a:pt x="10743" y="1355"/>
                  </a:cubicBezTo>
                  <a:cubicBezTo>
                    <a:pt x="10554" y="1355"/>
                    <a:pt x="10397" y="1513"/>
                    <a:pt x="10397" y="1733"/>
                  </a:cubicBezTo>
                  <a:lnTo>
                    <a:pt x="10397" y="2111"/>
                  </a:lnTo>
                  <a:cubicBezTo>
                    <a:pt x="9294" y="820"/>
                    <a:pt x="7624" y="1"/>
                    <a:pt x="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1727500" y="3306825"/>
              <a:ext cx="189075" cy="189050"/>
            </a:xfrm>
            <a:custGeom>
              <a:avLst/>
              <a:gdLst/>
              <a:ahLst/>
              <a:cxnLst/>
              <a:rect l="l" t="t" r="r" b="b"/>
              <a:pathLst>
                <a:path w="7563" h="7562" extrusionOk="0">
                  <a:moveTo>
                    <a:pt x="3750" y="2048"/>
                  </a:moveTo>
                  <a:cubicBezTo>
                    <a:pt x="3939" y="2048"/>
                    <a:pt x="4097" y="2206"/>
                    <a:pt x="4097" y="2426"/>
                  </a:cubicBezTo>
                  <a:lnTo>
                    <a:pt x="4097" y="3435"/>
                  </a:lnTo>
                  <a:lnTo>
                    <a:pt x="4475" y="3435"/>
                  </a:lnTo>
                  <a:cubicBezTo>
                    <a:pt x="4664" y="3435"/>
                    <a:pt x="4821" y="3592"/>
                    <a:pt x="4821" y="3781"/>
                  </a:cubicBezTo>
                  <a:cubicBezTo>
                    <a:pt x="4821" y="4002"/>
                    <a:pt x="4664" y="4159"/>
                    <a:pt x="4475" y="4159"/>
                  </a:cubicBezTo>
                  <a:lnTo>
                    <a:pt x="3750" y="4159"/>
                  </a:lnTo>
                  <a:cubicBezTo>
                    <a:pt x="3561" y="4159"/>
                    <a:pt x="3403" y="4002"/>
                    <a:pt x="3403" y="3781"/>
                  </a:cubicBezTo>
                  <a:lnTo>
                    <a:pt x="3403" y="2426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3435" y="0"/>
                  </a:moveTo>
                  <a:cubicBezTo>
                    <a:pt x="2647" y="95"/>
                    <a:pt x="1923" y="410"/>
                    <a:pt x="1356" y="883"/>
                  </a:cubicBezTo>
                  <a:lnTo>
                    <a:pt x="2049" y="1576"/>
                  </a:lnTo>
                  <a:cubicBezTo>
                    <a:pt x="2175" y="1702"/>
                    <a:pt x="2175" y="1954"/>
                    <a:pt x="2049" y="2048"/>
                  </a:cubicBezTo>
                  <a:cubicBezTo>
                    <a:pt x="1986" y="2111"/>
                    <a:pt x="1899" y="2143"/>
                    <a:pt x="1812" y="2143"/>
                  </a:cubicBezTo>
                  <a:cubicBezTo>
                    <a:pt x="1726" y="2143"/>
                    <a:pt x="1639" y="2111"/>
                    <a:pt x="1576" y="2048"/>
                  </a:cubicBezTo>
                  <a:lnTo>
                    <a:pt x="883" y="1355"/>
                  </a:lnTo>
                  <a:cubicBezTo>
                    <a:pt x="410" y="1922"/>
                    <a:pt x="95" y="2647"/>
                    <a:pt x="1" y="3435"/>
                  </a:cubicBezTo>
                  <a:lnTo>
                    <a:pt x="1041" y="3435"/>
                  </a:lnTo>
                  <a:cubicBezTo>
                    <a:pt x="1230" y="3435"/>
                    <a:pt x="1387" y="3592"/>
                    <a:pt x="1387" y="3781"/>
                  </a:cubicBezTo>
                  <a:cubicBezTo>
                    <a:pt x="1387" y="3970"/>
                    <a:pt x="1230" y="4128"/>
                    <a:pt x="1041" y="4128"/>
                  </a:cubicBezTo>
                  <a:lnTo>
                    <a:pt x="1" y="4128"/>
                  </a:lnTo>
                  <a:cubicBezTo>
                    <a:pt x="95" y="4915"/>
                    <a:pt x="410" y="5640"/>
                    <a:pt x="883" y="6238"/>
                  </a:cubicBezTo>
                  <a:lnTo>
                    <a:pt x="1576" y="5514"/>
                  </a:lnTo>
                  <a:cubicBezTo>
                    <a:pt x="1639" y="5451"/>
                    <a:pt x="1734" y="5419"/>
                    <a:pt x="1824" y="5419"/>
                  </a:cubicBezTo>
                  <a:cubicBezTo>
                    <a:pt x="1915" y="5419"/>
                    <a:pt x="2001" y="5451"/>
                    <a:pt x="2049" y="5514"/>
                  </a:cubicBezTo>
                  <a:cubicBezTo>
                    <a:pt x="2175" y="5640"/>
                    <a:pt x="2175" y="5860"/>
                    <a:pt x="2049" y="5986"/>
                  </a:cubicBezTo>
                  <a:lnTo>
                    <a:pt x="1356" y="6711"/>
                  </a:lnTo>
                  <a:cubicBezTo>
                    <a:pt x="1923" y="7184"/>
                    <a:pt x="2647" y="7499"/>
                    <a:pt x="3435" y="7562"/>
                  </a:cubicBezTo>
                  <a:lnTo>
                    <a:pt x="3435" y="6553"/>
                  </a:lnTo>
                  <a:cubicBezTo>
                    <a:pt x="3435" y="6333"/>
                    <a:pt x="3592" y="6175"/>
                    <a:pt x="3781" y="6175"/>
                  </a:cubicBezTo>
                  <a:cubicBezTo>
                    <a:pt x="4002" y="6175"/>
                    <a:pt x="4160" y="6333"/>
                    <a:pt x="4160" y="6553"/>
                  </a:cubicBezTo>
                  <a:lnTo>
                    <a:pt x="4160" y="7562"/>
                  </a:lnTo>
                  <a:cubicBezTo>
                    <a:pt x="4947" y="7499"/>
                    <a:pt x="5640" y="7184"/>
                    <a:pt x="6239" y="6711"/>
                  </a:cubicBezTo>
                  <a:lnTo>
                    <a:pt x="5514" y="5986"/>
                  </a:lnTo>
                  <a:cubicBezTo>
                    <a:pt x="5420" y="5860"/>
                    <a:pt x="5420" y="5640"/>
                    <a:pt x="5514" y="5514"/>
                  </a:cubicBezTo>
                  <a:cubicBezTo>
                    <a:pt x="5577" y="5451"/>
                    <a:pt x="5672" y="5419"/>
                    <a:pt x="5762" y="5419"/>
                  </a:cubicBezTo>
                  <a:cubicBezTo>
                    <a:pt x="5853" y="5419"/>
                    <a:pt x="5940" y="5451"/>
                    <a:pt x="5987" y="5514"/>
                  </a:cubicBezTo>
                  <a:lnTo>
                    <a:pt x="6711" y="6238"/>
                  </a:lnTo>
                  <a:cubicBezTo>
                    <a:pt x="7184" y="5640"/>
                    <a:pt x="7499" y="4915"/>
                    <a:pt x="7562" y="4128"/>
                  </a:cubicBezTo>
                  <a:lnTo>
                    <a:pt x="6554" y="4128"/>
                  </a:lnTo>
                  <a:cubicBezTo>
                    <a:pt x="6365" y="4128"/>
                    <a:pt x="6207" y="3970"/>
                    <a:pt x="6207" y="3781"/>
                  </a:cubicBezTo>
                  <a:cubicBezTo>
                    <a:pt x="6207" y="3592"/>
                    <a:pt x="6365" y="3435"/>
                    <a:pt x="6554" y="3435"/>
                  </a:cubicBezTo>
                  <a:lnTo>
                    <a:pt x="7562" y="3435"/>
                  </a:lnTo>
                  <a:cubicBezTo>
                    <a:pt x="7499" y="2647"/>
                    <a:pt x="7184" y="1922"/>
                    <a:pt x="6711" y="1355"/>
                  </a:cubicBezTo>
                  <a:lnTo>
                    <a:pt x="5987" y="2048"/>
                  </a:lnTo>
                  <a:cubicBezTo>
                    <a:pt x="5940" y="2111"/>
                    <a:pt x="5853" y="2143"/>
                    <a:pt x="5762" y="2143"/>
                  </a:cubicBezTo>
                  <a:cubicBezTo>
                    <a:pt x="5672" y="2143"/>
                    <a:pt x="5577" y="2111"/>
                    <a:pt x="5514" y="2048"/>
                  </a:cubicBezTo>
                  <a:cubicBezTo>
                    <a:pt x="5420" y="1922"/>
                    <a:pt x="5420" y="1702"/>
                    <a:pt x="5514" y="1576"/>
                  </a:cubicBezTo>
                  <a:lnTo>
                    <a:pt x="6239" y="883"/>
                  </a:lnTo>
                  <a:cubicBezTo>
                    <a:pt x="5640" y="410"/>
                    <a:pt x="4947" y="95"/>
                    <a:pt x="4160" y="0"/>
                  </a:cubicBezTo>
                  <a:lnTo>
                    <a:pt x="4160" y="1040"/>
                  </a:lnTo>
                  <a:cubicBezTo>
                    <a:pt x="4160" y="1229"/>
                    <a:pt x="4002" y="1387"/>
                    <a:pt x="3781" y="1387"/>
                  </a:cubicBezTo>
                  <a:cubicBezTo>
                    <a:pt x="3592" y="1387"/>
                    <a:pt x="3435" y="1229"/>
                    <a:pt x="3435" y="1040"/>
                  </a:cubicBezTo>
                  <a:lnTo>
                    <a:pt x="34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E6D785E-6C27-42D9-9AF8-8E921A19DFDF}"/>
              </a:ext>
            </a:extLst>
          </p:cNvPr>
          <p:cNvSpPr txBox="1"/>
          <p:nvPr/>
        </p:nvSpPr>
        <p:spPr>
          <a:xfrm>
            <a:off x="627118" y="2460116"/>
            <a:ext cx="185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Oranienbaum" panose="020B0604020202020204" charset="0"/>
              </a:rPr>
              <a:t> </a:t>
            </a:r>
            <a:r>
              <a:rPr lang="ru-RU" sz="1800" dirty="0">
                <a:latin typeface="Oranienbaum" panose="020B0604020202020204" charset="0"/>
              </a:rPr>
              <a:t>Методом опроса пользователей определить недостающий функционал онлайн-кинотеатра</a:t>
            </a:r>
            <a:r>
              <a:rPr lang="ru-RU" dirty="0">
                <a:latin typeface="Oranienbaum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4572000" y="1124946"/>
            <a:ext cx="37947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 dirty="0"/>
              <a:t>Задачи: </a:t>
            </a:r>
            <a:endParaRPr sz="3800" dirty="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subTitle" idx="1"/>
          </p:nvPr>
        </p:nvSpPr>
        <p:spPr>
          <a:xfrm>
            <a:off x="4342229" y="2088200"/>
            <a:ext cx="4123891" cy="2016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Aft>
                <a:spcPts val="1600"/>
              </a:spcAft>
              <a:buAutoNum type="arabicPeriod"/>
            </a:pPr>
            <a:r>
              <a:rPr lang="ru-RU" dirty="0"/>
              <a:t> Определить насколько эффективна система работы онлайн-кинотеатра</a:t>
            </a:r>
            <a:r>
              <a:rPr lang="en-US" dirty="0"/>
              <a:t>.</a:t>
            </a:r>
            <a:r>
              <a:rPr lang="ru-RU" dirty="0"/>
              <a:t> </a:t>
            </a:r>
          </a:p>
          <a:p>
            <a:pPr marL="342900" lvl="0" indent="-342900">
              <a:spcAft>
                <a:spcPts val="1600"/>
              </a:spcAft>
              <a:buAutoNum type="arabicPeriod"/>
            </a:pPr>
            <a:r>
              <a:rPr lang="ru-RU" dirty="0"/>
              <a:t>Посчитать юнит-экономику продукта.</a:t>
            </a:r>
          </a:p>
          <a:p>
            <a:pPr marL="342900" lvl="0" indent="-342900">
              <a:spcAft>
                <a:spcPts val="1600"/>
              </a:spcAft>
              <a:buAutoNum type="arabicPeriod"/>
            </a:pPr>
            <a:r>
              <a:rPr lang="ru-RU" dirty="0"/>
              <a:t>Предложить сценарий для выхода на 25%-</a:t>
            </a:r>
            <a:r>
              <a:rPr lang="ru-RU" dirty="0" err="1"/>
              <a:t>ную</a:t>
            </a:r>
            <a:r>
              <a:rPr lang="ru-RU" dirty="0"/>
              <a:t> маржинальность</a:t>
            </a:r>
            <a:r>
              <a:rPr lang="en-US" dirty="0"/>
              <a:t>.</a:t>
            </a:r>
            <a:r>
              <a:rPr lang="ru-RU" dirty="0"/>
              <a:t> </a:t>
            </a: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17325" y="1595550"/>
            <a:ext cx="2206360" cy="2211865"/>
          </a:xfrm>
          <a:custGeom>
            <a:avLst/>
            <a:gdLst/>
            <a:ahLst/>
            <a:cxnLst/>
            <a:rect l="l" t="t" r="r" b="b"/>
            <a:pathLst>
              <a:path w="42080" h="42185" extrusionOk="0">
                <a:moveTo>
                  <a:pt x="34627" y="656"/>
                </a:moveTo>
                <a:cubicBezTo>
                  <a:pt x="36908" y="656"/>
                  <a:pt x="39199" y="1009"/>
                  <a:pt x="40413" y="2472"/>
                </a:cubicBezTo>
                <a:cubicBezTo>
                  <a:pt x="40439" y="2523"/>
                  <a:pt x="40490" y="2549"/>
                  <a:pt x="40516" y="2574"/>
                </a:cubicBezTo>
                <a:cubicBezTo>
                  <a:pt x="39439" y="4600"/>
                  <a:pt x="39926" y="8062"/>
                  <a:pt x="40003" y="10139"/>
                </a:cubicBezTo>
                <a:cubicBezTo>
                  <a:pt x="40105" y="13421"/>
                  <a:pt x="40388" y="16703"/>
                  <a:pt x="40695" y="19960"/>
                </a:cubicBezTo>
                <a:cubicBezTo>
                  <a:pt x="40716" y="20171"/>
                  <a:pt x="40877" y="20313"/>
                  <a:pt x="41062" y="20313"/>
                </a:cubicBezTo>
                <a:cubicBezTo>
                  <a:pt x="41102" y="20313"/>
                  <a:pt x="41142" y="20307"/>
                  <a:pt x="41182" y="20293"/>
                </a:cubicBezTo>
                <a:lnTo>
                  <a:pt x="41182" y="20293"/>
                </a:lnTo>
                <a:cubicBezTo>
                  <a:pt x="41131" y="20362"/>
                  <a:pt x="41057" y="20396"/>
                  <a:pt x="40983" y="20396"/>
                </a:cubicBezTo>
                <a:cubicBezTo>
                  <a:pt x="40946" y="20396"/>
                  <a:pt x="40909" y="20387"/>
                  <a:pt x="40875" y="20370"/>
                </a:cubicBezTo>
                <a:cubicBezTo>
                  <a:pt x="40388" y="20601"/>
                  <a:pt x="39900" y="20755"/>
                  <a:pt x="39413" y="20883"/>
                </a:cubicBezTo>
                <a:cubicBezTo>
                  <a:pt x="39618" y="20729"/>
                  <a:pt x="39618" y="20396"/>
                  <a:pt x="39413" y="20242"/>
                </a:cubicBezTo>
                <a:lnTo>
                  <a:pt x="39336" y="20191"/>
                </a:lnTo>
                <a:cubicBezTo>
                  <a:pt x="39028" y="18575"/>
                  <a:pt x="38952" y="16934"/>
                  <a:pt x="38746" y="15293"/>
                </a:cubicBezTo>
                <a:cubicBezTo>
                  <a:pt x="38618" y="14344"/>
                  <a:pt x="38670" y="12883"/>
                  <a:pt x="38080" y="12088"/>
                </a:cubicBezTo>
                <a:cubicBezTo>
                  <a:pt x="37997" y="11974"/>
                  <a:pt x="37882" y="11928"/>
                  <a:pt x="37769" y="11928"/>
                </a:cubicBezTo>
                <a:cubicBezTo>
                  <a:pt x="37500" y="11928"/>
                  <a:pt x="37240" y="12194"/>
                  <a:pt x="37439" y="12447"/>
                </a:cubicBezTo>
                <a:cubicBezTo>
                  <a:pt x="38157" y="13447"/>
                  <a:pt x="38028" y="15575"/>
                  <a:pt x="38157" y="16729"/>
                </a:cubicBezTo>
                <a:cubicBezTo>
                  <a:pt x="38259" y="17652"/>
                  <a:pt x="38336" y="18575"/>
                  <a:pt x="38464" y="19498"/>
                </a:cubicBezTo>
                <a:cubicBezTo>
                  <a:pt x="35926" y="17191"/>
                  <a:pt x="34003" y="13113"/>
                  <a:pt x="34208" y="9831"/>
                </a:cubicBezTo>
                <a:cubicBezTo>
                  <a:pt x="34221" y="9588"/>
                  <a:pt x="34047" y="9466"/>
                  <a:pt x="33868" y="9466"/>
                </a:cubicBezTo>
                <a:cubicBezTo>
                  <a:pt x="33688" y="9466"/>
                  <a:pt x="33503" y="9588"/>
                  <a:pt x="33490" y="9831"/>
                </a:cubicBezTo>
                <a:cubicBezTo>
                  <a:pt x="33233" y="13754"/>
                  <a:pt x="35823" y="18678"/>
                  <a:pt x="39028" y="20883"/>
                </a:cubicBezTo>
                <a:cubicBezTo>
                  <a:pt x="39054" y="20909"/>
                  <a:pt x="39105" y="20909"/>
                  <a:pt x="39157" y="20934"/>
                </a:cubicBezTo>
                <a:cubicBezTo>
                  <a:pt x="38666" y="21034"/>
                  <a:pt x="38176" y="21080"/>
                  <a:pt x="37688" y="21080"/>
                </a:cubicBezTo>
                <a:cubicBezTo>
                  <a:pt x="33766" y="21080"/>
                  <a:pt x="30007" y="18067"/>
                  <a:pt x="27566" y="15216"/>
                </a:cubicBezTo>
                <a:cubicBezTo>
                  <a:pt x="24361" y="11498"/>
                  <a:pt x="21310" y="6395"/>
                  <a:pt x="21643" y="1318"/>
                </a:cubicBezTo>
                <a:cubicBezTo>
                  <a:pt x="21643" y="1292"/>
                  <a:pt x="21643" y="1292"/>
                  <a:pt x="21643" y="1267"/>
                </a:cubicBezTo>
                <a:cubicBezTo>
                  <a:pt x="22181" y="1306"/>
                  <a:pt x="22721" y="1323"/>
                  <a:pt x="23263" y="1323"/>
                </a:cubicBezTo>
                <a:cubicBezTo>
                  <a:pt x="25512" y="1323"/>
                  <a:pt x="27781" y="1037"/>
                  <a:pt x="29951" y="933"/>
                </a:cubicBezTo>
                <a:cubicBezTo>
                  <a:pt x="31196" y="856"/>
                  <a:pt x="32909" y="656"/>
                  <a:pt x="34627" y="656"/>
                </a:cubicBezTo>
                <a:close/>
                <a:moveTo>
                  <a:pt x="847" y="21063"/>
                </a:moveTo>
                <a:lnTo>
                  <a:pt x="847" y="21063"/>
                </a:lnTo>
                <a:cubicBezTo>
                  <a:pt x="1934" y="21564"/>
                  <a:pt x="3119" y="21815"/>
                  <a:pt x="4310" y="21815"/>
                </a:cubicBezTo>
                <a:cubicBezTo>
                  <a:pt x="4945" y="21815"/>
                  <a:pt x="5582" y="21744"/>
                  <a:pt x="6206" y="21601"/>
                </a:cubicBezTo>
                <a:lnTo>
                  <a:pt x="6309" y="21755"/>
                </a:lnTo>
                <a:cubicBezTo>
                  <a:pt x="6052" y="22986"/>
                  <a:pt x="4232" y="23524"/>
                  <a:pt x="3180" y="23627"/>
                </a:cubicBezTo>
                <a:cubicBezTo>
                  <a:pt x="3065" y="23636"/>
                  <a:pt x="2954" y="23641"/>
                  <a:pt x="2847" y="23641"/>
                </a:cubicBezTo>
                <a:cubicBezTo>
                  <a:pt x="1236" y="23641"/>
                  <a:pt x="534" y="22577"/>
                  <a:pt x="847" y="21063"/>
                </a:cubicBezTo>
                <a:close/>
                <a:moveTo>
                  <a:pt x="41157" y="21063"/>
                </a:moveTo>
                <a:cubicBezTo>
                  <a:pt x="41469" y="22577"/>
                  <a:pt x="40745" y="23641"/>
                  <a:pt x="39153" y="23641"/>
                </a:cubicBezTo>
                <a:cubicBezTo>
                  <a:pt x="39047" y="23641"/>
                  <a:pt x="38937" y="23636"/>
                  <a:pt x="38823" y="23627"/>
                </a:cubicBezTo>
                <a:cubicBezTo>
                  <a:pt x="37772" y="23524"/>
                  <a:pt x="35926" y="22986"/>
                  <a:pt x="35695" y="21755"/>
                </a:cubicBezTo>
                <a:lnTo>
                  <a:pt x="35823" y="21601"/>
                </a:lnTo>
                <a:cubicBezTo>
                  <a:pt x="36439" y="21744"/>
                  <a:pt x="37070" y="21815"/>
                  <a:pt x="37701" y="21815"/>
                </a:cubicBezTo>
                <a:cubicBezTo>
                  <a:pt x="38885" y="21815"/>
                  <a:pt x="40070" y="21564"/>
                  <a:pt x="41157" y="21063"/>
                </a:cubicBezTo>
                <a:close/>
                <a:moveTo>
                  <a:pt x="6796" y="22524"/>
                </a:moveTo>
                <a:cubicBezTo>
                  <a:pt x="9976" y="27499"/>
                  <a:pt x="13771" y="32089"/>
                  <a:pt x="17258" y="36884"/>
                </a:cubicBezTo>
                <a:cubicBezTo>
                  <a:pt x="15104" y="36910"/>
                  <a:pt x="13207" y="38653"/>
                  <a:pt x="11489" y="39858"/>
                </a:cubicBezTo>
                <a:cubicBezTo>
                  <a:pt x="10041" y="40926"/>
                  <a:pt x="8286" y="41511"/>
                  <a:pt x="6488" y="41511"/>
                </a:cubicBezTo>
                <a:cubicBezTo>
                  <a:pt x="6343" y="41511"/>
                  <a:pt x="6198" y="41507"/>
                  <a:pt x="6052" y="41500"/>
                </a:cubicBezTo>
                <a:cubicBezTo>
                  <a:pt x="4232" y="41371"/>
                  <a:pt x="2437" y="40423"/>
                  <a:pt x="719" y="39833"/>
                </a:cubicBezTo>
                <a:cubicBezTo>
                  <a:pt x="719" y="34422"/>
                  <a:pt x="898" y="29037"/>
                  <a:pt x="770" y="23627"/>
                </a:cubicBezTo>
                <a:lnTo>
                  <a:pt x="770" y="23627"/>
                </a:lnTo>
                <a:cubicBezTo>
                  <a:pt x="1309" y="24088"/>
                  <a:pt x="2001" y="24345"/>
                  <a:pt x="2693" y="24370"/>
                </a:cubicBezTo>
                <a:cubicBezTo>
                  <a:pt x="2693" y="24396"/>
                  <a:pt x="2668" y="24447"/>
                  <a:pt x="2668" y="24473"/>
                </a:cubicBezTo>
                <a:lnTo>
                  <a:pt x="2668" y="34243"/>
                </a:lnTo>
                <a:cubicBezTo>
                  <a:pt x="2668" y="34486"/>
                  <a:pt x="2854" y="34608"/>
                  <a:pt x="3039" y="34608"/>
                </a:cubicBezTo>
                <a:cubicBezTo>
                  <a:pt x="3225" y="34608"/>
                  <a:pt x="3411" y="34486"/>
                  <a:pt x="3411" y="34243"/>
                </a:cubicBezTo>
                <a:lnTo>
                  <a:pt x="3411" y="24499"/>
                </a:lnTo>
                <a:cubicBezTo>
                  <a:pt x="3411" y="24447"/>
                  <a:pt x="3386" y="24396"/>
                  <a:pt x="3386" y="24345"/>
                </a:cubicBezTo>
                <a:lnTo>
                  <a:pt x="3411" y="24345"/>
                </a:lnTo>
                <a:cubicBezTo>
                  <a:pt x="4950" y="28371"/>
                  <a:pt x="4924" y="33038"/>
                  <a:pt x="6873" y="36884"/>
                </a:cubicBezTo>
                <a:cubicBezTo>
                  <a:pt x="6937" y="37011"/>
                  <a:pt x="7042" y="37064"/>
                  <a:pt x="7151" y="37064"/>
                </a:cubicBezTo>
                <a:cubicBezTo>
                  <a:pt x="7394" y="37064"/>
                  <a:pt x="7656" y="36800"/>
                  <a:pt x="7514" y="36499"/>
                </a:cubicBezTo>
                <a:cubicBezTo>
                  <a:pt x="5591" y="32781"/>
                  <a:pt x="5642" y="28166"/>
                  <a:pt x="4155" y="24217"/>
                </a:cubicBezTo>
                <a:lnTo>
                  <a:pt x="4257" y="24191"/>
                </a:lnTo>
                <a:cubicBezTo>
                  <a:pt x="4539" y="24909"/>
                  <a:pt x="5129" y="25601"/>
                  <a:pt x="5540" y="26191"/>
                </a:cubicBezTo>
                <a:cubicBezTo>
                  <a:pt x="6309" y="27319"/>
                  <a:pt x="7104" y="28448"/>
                  <a:pt x="7873" y="29550"/>
                </a:cubicBezTo>
                <a:cubicBezTo>
                  <a:pt x="8463" y="30448"/>
                  <a:pt x="8976" y="31396"/>
                  <a:pt x="9463" y="32320"/>
                </a:cubicBezTo>
                <a:cubicBezTo>
                  <a:pt x="9796" y="32884"/>
                  <a:pt x="10104" y="33858"/>
                  <a:pt x="10668" y="34217"/>
                </a:cubicBezTo>
                <a:cubicBezTo>
                  <a:pt x="10724" y="34252"/>
                  <a:pt x="10785" y="34268"/>
                  <a:pt x="10846" y="34268"/>
                </a:cubicBezTo>
                <a:cubicBezTo>
                  <a:pt x="11010" y="34268"/>
                  <a:pt x="11169" y="34154"/>
                  <a:pt x="11207" y="33986"/>
                </a:cubicBezTo>
                <a:cubicBezTo>
                  <a:pt x="11232" y="33884"/>
                  <a:pt x="11232" y="33781"/>
                  <a:pt x="11207" y="33679"/>
                </a:cubicBezTo>
                <a:cubicBezTo>
                  <a:pt x="11183" y="33517"/>
                  <a:pt x="11057" y="33418"/>
                  <a:pt x="10902" y="33418"/>
                </a:cubicBezTo>
                <a:cubicBezTo>
                  <a:pt x="10884" y="33418"/>
                  <a:pt x="10866" y="33420"/>
                  <a:pt x="10848" y="33422"/>
                </a:cubicBezTo>
                <a:cubicBezTo>
                  <a:pt x="10489" y="32986"/>
                  <a:pt x="10155" y="32038"/>
                  <a:pt x="9924" y="31653"/>
                </a:cubicBezTo>
                <a:cubicBezTo>
                  <a:pt x="9488" y="30807"/>
                  <a:pt x="9001" y="29986"/>
                  <a:pt x="8488" y="29191"/>
                </a:cubicBezTo>
                <a:cubicBezTo>
                  <a:pt x="7796" y="28217"/>
                  <a:pt x="7104" y="27217"/>
                  <a:pt x="6411" y="26217"/>
                </a:cubicBezTo>
                <a:cubicBezTo>
                  <a:pt x="5975" y="25576"/>
                  <a:pt x="5257" y="24755"/>
                  <a:pt x="4950" y="23986"/>
                </a:cubicBezTo>
                <a:cubicBezTo>
                  <a:pt x="5719" y="23729"/>
                  <a:pt x="6360" y="23217"/>
                  <a:pt x="6796" y="22524"/>
                </a:cubicBezTo>
                <a:close/>
                <a:moveTo>
                  <a:pt x="35233" y="22524"/>
                </a:moveTo>
                <a:cubicBezTo>
                  <a:pt x="35669" y="23191"/>
                  <a:pt x="36310" y="23704"/>
                  <a:pt x="37080" y="23960"/>
                </a:cubicBezTo>
                <a:cubicBezTo>
                  <a:pt x="36772" y="24755"/>
                  <a:pt x="36054" y="25576"/>
                  <a:pt x="35618" y="26191"/>
                </a:cubicBezTo>
                <a:cubicBezTo>
                  <a:pt x="34926" y="27191"/>
                  <a:pt x="34233" y="28191"/>
                  <a:pt x="33541" y="29191"/>
                </a:cubicBezTo>
                <a:cubicBezTo>
                  <a:pt x="33003" y="29960"/>
                  <a:pt x="32541" y="30781"/>
                  <a:pt x="32105" y="31627"/>
                </a:cubicBezTo>
                <a:cubicBezTo>
                  <a:pt x="31874" y="32012"/>
                  <a:pt x="31541" y="32961"/>
                  <a:pt x="31182" y="33397"/>
                </a:cubicBezTo>
                <a:cubicBezTo>
                  <a:pt x="31166" y="33394"/>
                  <a:pt x="31151" y="33393"/>
                  <a:pt x="31136" y="33393"/>
                </a:cubicBezTo>
                <a:cubicBezTo>
                  <a:pt x="30977" y="33393"/>
                  <a:pt x="30846" y="33512"/>
                  <a:pt x="30823" y="33653"/>
                </a:cubicBezTo>
                <a:cubicBezTo>
                  <a:pt x="30797" y="33756"/>
                  <a:pt x="30797" y="33884"/>
                  <a:pt x="30823" y="33986"/>
                </a:cubicBezTo>
                <a:cubicBezTo>
                  <a:pt x="30859" y="34148"/>
                  <a:pt x="31009" y="34247"/>
                  <a:pt x="31166" y="34247"/>
                </a:cubicBezTo>
                <a:cubicBezTo>
                  <a:pt x="31233" y="34247"/>
                  <a:pt x="31300" y="34230"/>
                  <a:pt x="31361" y="34191"/>
                </a:cubicBezTo>
                <a:cubicBezTo>
                  <a:pt x="31926" y="33858"/>
                  <a:pt x="32259" y="32858"/>
                  <a:pt x="32567" y="32320"/>
                </a:cubicBezTo>
                <a:cubicBezTo>
                  <a:pt x="33079" y="31371"/>
                  <a:pt x="33567" y="30422"/>
                  <a:pt x="34182" y="29550"/>
                </a:cubicBezTo>
                <a:cubicBezTo>
                  <a:pt x="34926" y="28422"/>
                  <a:pt x="35746" y="27294"/>
                  <a:pt x="36490" y="26191"/>
                </a:cubicBezTo>
                <a:cubicBezTo>
                  <a:pt x="36900" y="25601"/>
                  <a:pt x="37490" y="24909"/>
                  <a:pt x="37772" y="24165"/>
                </a:cubicBezTo>
                <a:lnTo>
                  <a:pt x="37875" y="24217"/>
                </a:lnTo>
                <a:cubicBezTo>
                  <a:pt x="36387" y="28140"/>
                  <a:pt x="36439" y="32756"/>
                  <a:pt x="34515" y="36499"/>
                </a:cubicBezTo>
                <a:cubicBezTo>
                  <a:pt x="34374" y="36782"/>
                  <a:pt x="34634" y="37039"/>
                  <a:pt x="34876" y="37039"/>
                </a:cubicBezTo>
                <a:cubicBezTo>
                  <a:pt x="34986" y="37039"/>
                  <a:pt x="35092" y="36986"/>
                  <a:pt x="35156" y="36858"/>
                </a:cubicBezTo>
                <a:cubicBezTo>
                  <a:pt x="37131" y="33038"/>
                  <a:pt x="37080" y="28345"/>
                  <a:pt x="38618" y="24319"/>
                </a:cubicBezTo>
                <a:lnTo>
                  <a:pt x="38670" y="24319"/>
                </a:lnTo>
                <a:cubicBezTo>
                  <a:pt x="38644" y="24370"/>
                  <a:pt x="38618" y="24422"/>
                  <a:pt x="38644" y="24473"/>
                </a:cubicBezTo>
                <a:lnTo>
                  <a:pt x="38644" y="34217"/>
                </a:lnTo>
                <a:cubicBezTo>
                  <a:pt x="38644" y="34461"/>
                  <a:pt x="38823" y="34583"/>
                  <a:pt x="39003" y="34583"/>
                </a:cubicBezTo>
                <a:cubicBezTo>
                  <a:pt x="39182" y="34583"/>
                  <a:pt x="39362" y="34461"/>
                  <a:pt x="39362" y="34217"/>
                </a:cubicBezTo>
                <a:lnTo>
                  <a:pt x="39362" y="24499"/>
                </a:lnTo>
                <a:cubicBezTo>
                  <a:pt x="39362" y="24447"/>
                  <a:pt x="39362" y="24396"/>
                  <a:pt x="39336" y="24370"/>
                </a:cubicBezTo>
                <a:cubicBezTo>
                  <a:pt x="40054" y="24345"/>
                  <a:pt x="40721" y="24088"/>
                  <a:pt x="41259" y="23627"/>
                </a:cubicBezTo>
                <a:lnTo>
                  <a:pt x="41259" y="23627"/>
                </a:lnTo>
                <a:cubicBezTo>
                  <a:pt x="41131" y="29037"/>
                  <a:pt x="41311" y="34422"/>
                  <a:pt x="41311" y="39833"/>
                </a:cubicBezTo>
                <a:cubicBezTo>
                  <a:pt x="39567" y="40423"/>
                  <a:pt x="37772" y="41371"/>
                  <a:pt x="35977" y="41500"/>
                </a:cubicBezTo>
                <a:cubicBezTo>
                  <a:pt x="35832" y="41507"/>
                  <a:pt x="35686" y="41511"/>
                  <a:pt x="35541" y="41511"/>
                </a:cubicBezTo>
                <a:cubicBezTo>
                  <a:pt x="33740" y="41511"/>
                  <a:pt x="31963" y="40926"/>
                  <a:pt x="30515" y="39858"/>
                </a:cubicBezTo>
                <a:cubicBezTo>
                  <a:pt x="28823" y="38653"/>
                  <a:pt x="26900" y="36910"/>
                  <a:pt x="24746" y="36884"/>
                </a:cubicBezTo>
                <a:cubicBezTo>
                  <a:pt x="28233" y="32089"/>
                  <a:pt x="32028" y="27499"/>
                  <a:pt x="35233" y="22524"/>
                </a:cubicBezTo>
                <a:close/>
                <a:moveTo>
                  <a:pt x="14551" y="0"/>
                </a:moveTo>
                <a:cubicBezTo>
                  <a:pt x="13387" y="0"/>
                  <a:pt x="12228" y="56"/>
                  <a:pt x="11104" y="113"/>
                </a:cubicBezTo>
                <a:cubicBezTo>
                  <a:pt x="7668" y="241"/>
                  <a:pt x="4257" y="651"/>
                  <a:pt x="873" y="1318"/>
                </a:cubicBezTo>
                <a:cubicBezTo>
                  <a:pt x="435" y="1415"/>
                  <a:pt x="597" y="2042"/>
                  <a:pt x="1007" y="2042"/>
                </a:cubicBezTo>
                <a:cubicBezTo>
                  <a:pt x="1030" y="2042"/>
                  <a:pt x="1054" y="2040"/>
                  <a:pt x="1078" y="2036"/>
                </a:cubicBezTo>
                <a:cubicBezTo>
                  <a:pt x="4206" y="1395"/>
                  <a:pt x="7386" y="1010"/>
                  <a:pt x="10591" y="856"/>
                </a:cubicBezTo>
                <a:cubicBezTo>
                  <a:pt x="11821" y="791"/>
                  <a:pt x="13107" y="721"/>
                  <a:pt x="14397" y="721"/>
                </a:cubicBezTo>
                <a:cubicBezTo>
                  <a:pt x="16146" y="721"/>
                  <a:pt x="17902" y="850"/>
                  <a:pt x="19540" y="1292"/>
                </a:cubicBezTo>
                <a:cubicBezTo>
                  <a:pt x="19572" y="1301"/>
                  <a:pt x="19604" y="1306"/>
                  <a:pt x="19635" y="1306"/>
                </a:cubicBezTo>
                <a:cubicBezTo>
                  <a:pt x="19779" y="1306"/>
                  <a:pt x="19908" y="1214"/>
                  <a:pt x="19951" y="1087"/>
                </a:cubicBezTo>
                <a:cubicBezTo>
                  <a:pt x="20104" y="1113"/>
                  <a:pt x="20233" y="1138"/>
                  <a:pt x="20386" y="1138"/>
                </a:cubicBezTo>
                <a:cubicBezTo>
                  <a:pt x="20361" y="1190"/>
                  <a:pt x="20361" y="1241"/>
                  <a:pt x="20361" y="1318"/>
                </a:cubicBezTo>
                <a:cubicBezTo>
                  <a:pt x="20720" y="6395"/>
                  <a:pt x="17643" y="11524"/>
                  <a:pt x="14463" y="15216"/>
                </a:cubicBezTo>
                <a:cubicBezTo>
                  <a:pt x="11993" y="18076"/>
                  <a:pt x="8216" y="21098"/>
                  <a:pt x="4298" y="21098"/>
                </a:cubicBezTo>
                <a:cubicBezTo>
                  <a:pt x="3824" y="21098"/>
                  <a:pt x="3349" y="21054"/>
                  <a:pt x="2873" y="20960"/>
                </a:cubicBezTo>
                <a:cubicBezTo>
                  <a:pt x="2924" y="20934"/>
                  <a:pt x="2950" y="20934"/>
                  <a:pt x="2975" y="20909"/>
                </a:cubicBezTo>
                <a:cubicBezTo>
                  <a:pt x="6181" y="18703"/>
                  <a:pt x="8770" y="13780"/>
                  <a:pt x="8540" y="9857"/>
                </a:cubicBezTo>
                <a:cubicBezTo>
                  <a:pt x="8527" y="9613"/>
                  <a:pt x="8335" y="9491"/>
                  <a:pt x="8149" y="9491"/>
                </a:cubicBezTo>
                <a:cubicBezTo>
                  <a:pt x="7963" y="9491"/>
                  <a:pt x="7783" y="9613"/>
                  <a:pt x="7796" y="9857"/>
                </a:cubicBezTo>
                <a:cubicBezTo>
                  <a:pt x="8001" y="13139"/>
                  <a:pt x="6078" y="17216"/>
                  <a:pt x="3539" y="19524"/>
                </a:cubicBezTo>
                <a:cubicBezTo>
                  <a:pt x="3668" y="18601"/>
                  <a:pt x="3745" y="17678"/>
                  <a:pt x="3873" y="16755"/>
                </a:cubicBezTo>
                <a:cubicBezTo>
                  <a:pt x="4001" y="15601"/>
                  <a:pt x="3873" y="13472"/>
                  <a:pt x="4591" y="12472"/>
                </a:cubicBezTo>
                <a:cubicBezTo>
                  <a:pt x="4787" y="12204"/>
                  <a:pt x="4535" y="11949"/>
                  <a:pt x="4269" y="11949"/>
                </a:cubicBezTo>
                <a:cubicBezTo>
                  <a:pt x="4154" y="11949"/>
                  <a:pt x="4035" y="11997"/>
                  <a:pt x="3950" y="12113"/>
                </a:cubicBezTo>
                <a:cubicBezTo>
                  <a:pt x="3386" y="12908"/>
                  <a:pt x="3411" y="14370"/>
                  <a:pt x="3283" y="15319"/>
                </a:cubicBezTo>
                <a:cubicBezTo>
                  <a:pt x="3078" y="16960"/>
                  <a:pt x="3001" y="18601"/>
                  <a:pt x="2693" y="20216"/>
                </a:cubicBezTo>
                <a:lnTo>
                  <a:pt x="2616" y="20268"/>
                </a:lnTo>
                <a:cubicBezTo>
                  <a:pt x="2411" y="20421"/>
                  <a:pt x="2411" y="20755"/>
                  <a:pt x="2616" y="20909"/>
                </a:cubicBezTo>
                <a:cubicBezTo>
                  <a:pt x="2129" y="20780"/>
                  <a:pt x="1642" y="20627"/>
                  <a:pt x="1155" y="20396"/>
                </a:cubicBezTo>
                <a:cubicBezTo>
                  <a:pt x="1100" y="20378"/>
                  <a:pt x="1046" y="20360"/>
                  <a:pt x="982" y="20360"/>
                </a:cubicBezTo>
                <a:cubicBezTo>
                  <a:pt x="956" y="20360"/>
                  <a:pt x="928" y="20363"/>
                  <a:pt x="898" y="20370"/>
                </a:cubicBezTo>
                <a:cubicBezTo>
                  <a:pt x="898" y="20345"/>
                  <a:pt x="873" y="20345"/>
                  <a:pt x="847" y="20319"/>
                </a:cubicBezTo>
                <a:lnTo>
                  <a:pt x="847" y="20319"/>
                </a:lnTo>
                <a:cubicBezTo>
                  <a:pt x="881" y="20326"/>
                  <a:pt x="914" y="20330"/>
                  <a:pt x="947" y="20330"/>
                </a:cubicBezTo>
                <a:cubicBezTo>
                  <a:pt x="1141" y="20330"/>
                  <a:pt x="1312" y="20205"/>
                  <a:pt x="1334" y="19986"/>
                </a:cubicBezTo>
                <a:cubicBezTo>
                  <a:pt x="1642" y="16729"/>
                  <a:pt x="1924" y="13447"/>
                  <a:pt x="2052" y="10165"/>
                </a:cubicBezTo>
                <a:cubicBezTo>
                  <a:pt x="2129" y="7959"/>
                  <a:pt x="2668" y="4215"/>
                  <a:pt x="1309" y="2241"/>
                </a:cubicBezTo>
                <a:cubicBezTo>
                  <a:pt x="1224" y="2125"/>
                  <a:pt x="1106" y="2077"/>
                  <a:pt x="992" y="2077"/>
                </a:cubicBezTo>
                <a:cubicBezTo>
                  <a:pt x="724" y="2077"/>
                  <a:pt x="470" y="2339"/>
                  <a:pt x="667" y="2626"/>
                </a:cubicBezTo>
                <a:cubicBezTo>
                  <a:pt x="1232" y="3446"/>
                  <a:pt x="1232" y="4677"/>
                  <a:pt x="1309" y="5651"/>
                </a:cubicBezTo>
                <a:cubicBezTo>
                  <a:pt x="1385" y="7293"/>
                  <a:pt x="1385" y="8959"/>
                  <a:pt x="1309" y="10626"/>
                </a:cubicBezTo>
                <a:cubicBezTo>
                  <a:pt x="1180" y="13754"/>
                  <a:pt x="898" y="16883"/>
                  <a:pt x="616" y="19986"/>
                </a:cubicBezTo>
                <a:cubicBezTo>
                  <a:pt x="616" y="20088"/>
                  <a:pt x="642" y="20191"/>
                  <a:pt x="719" y="20268"/>
                </a:cubicBezTo>
                <a:cubicBezTo>
                  <a:pt x="688" y="20259"/>
                  <a:pt x="655" y="20254"/>
                  <a:pt x="623" y="20254"/>
                </a:cubicBezTo>
                <a:cubicBezTo>
                  <a:pt x="472" y="20254"/>
                  <a:pt x="321" y="20350"/>
                  <a:pt x="257" y="20498"/>
                </a:cubicBezTo>
                <a:cubicBezTo>
                  <a:pt x="155" y="20883"/>
                  <a:pt x="78" y="21242"/>
                  <a:pt x="78" y="21627"/>
                </a:cubicBezTo>
                <a:cubicBezTo>
                  <a:pt x="26" y="21678"/>
                  <a:pt x="1" y="21755"/>
                  <a:pt x="1" y="21832"/>
                </a:cubicBezTo>
                <a:cubicBezTo>
                  <a:pt x="232" y="27909"/>
                  <a:pt x="1" y="34012"/>
                  <a:pt x="1" y="40115"/>
                </a:cubicBezTo>
                <a:cubicBezTo>
                  <a:pt x="1" y="40217"/>
                  <a:pt x="52" y="40320"/>
                  <a:pt x="129" y="40397"/>
                </a:cubicBezTo>
                <a:cubicBezTo>
                  <a:pt x="155" y="40397"/>
                  <a:pt x="155" y="40397"/>
                  <a:pt x="180" y="40423"/>
                </a:cubicBezTo>
                <a:cubicBezTo>
                  <a:pt x="206" y="40423"/>
                  <a:pt x="232" y="40448"/>
                  <a:pt x="232" y="40448"/>
                </a:cubicBezTo>
                <a:cubicBezTo>
                  <a:pt x="232" y="40448"/>
                  <a:pt x="257" y="40474"/>
                  <a:pt x="283" y="40474"/>
                </a:cubicBezTo>
                <a:cubicBezTo>
                  <a:pt x="2643" y="41230"/>
                  <a:pt x="4752" y="42185"/>
                  <a:pt x="7028" y="42185"/>
                </a:cubicBezTo>
                <a:cubicBezTo>
                  <a:pt x="7917" y="42185"/>
                  <a:pt x="8831" y="42039"/>
                  <a:pt x="9796" y="41679"/>
                </a:cubicBezTo>
                <a:cubicBezTo>
                  <a:pt x="12236" y="40767"/>
                  <a:pt x="14554" y="37625"/>
                  <a:pt x="17291" y="37625"/>
                </a:cubicBezTo>
                <a:cubicBezTo>
                  <a:pt x="17632" y="37625"/>
                  <a:pt x="17980" y="37673"/>
                  <a:pt x="18335" y="37781"/>
                </a:cubicBezTo>
                <a:cubicBezTo>
                  <a:pt x="18379" y="37796"/>
                  <a:pt x="18421" y="37803"/>
                  <a:pt x="18460" y="37803"/>
                </a:cubicBezTo>
                <a:cubicBezTo>
                  <a:pt x="18825" y="37803"/>
                  <a:pt x="18934" y="37205"/>
                  <a:pt x="18540" y="37089"/>
                </a:cubicBezTo>
                <a:cubicBezTo>
                  <a:pt x="18438" y="37063"/>
                  <a:pt x="18361" y="37038"/>
                  <a:pt x="18258" y="37012"/>
                </a:cubicBezTo>
                <a:cubicBezTo>
                  <a:pt x="14566" y="31884"/>
                  <a:pt x="10463" y="27012"/>
                  <a:pt x="7078" y="21627"/>
                </a:cubicBezTo>
                <a:lnTo>
                  <a:pt x="7078" y="21601"/>
                </a:lnTo>
                <a:cubicBezTo>
                  <a:pt x="7104" y="21524"/>
                  <a:pt x="7078" y="21473"/>
                  <a:pt x="7052" y="21422"/>
                </a:cubicBezTo>
                <a:cubicBezTo>
                  <a:pt x="9847" y="20550"/>
                  <a:pt x="12412" y="18524"/>
                  <a:pt x="14412" y="16421"/>
                </a:cubicBezTo>
                <a:cubicBezTo>
                  <a:pt x="17515" y="13190"/>
                  <a:pt x="20438" y="8549"/>
                  <a:pt x="21053" y="3882"/>
                </a:cubicBezTo>
                <a:cubicBezTo>
                  <a:pt x="21643" y="8549"/>
                  <a:pt x="24592" y="13190"/>
                  <a:pt x="27669" y="16421"/>
                </a:cubicBezTo>
                <a:cubicBezTo>
                  <a:pt x="29669" y="18524"/>
                  <a:pt x="32233" y="20550"/>
                  <a:pt x="35054" y="21422"/>
                </a:cubicBezTo>
                <a:cubicBezTo>
                  <a:pt x="35028" y="21473"/>
                  <a:pt x="35003" y="21524"/>
                  <a:pt x="35003" y="21601"/>
                </a:cubicBezTo>
                <a:lnTo>
                  <a:pt x="35003" y="21627"/>
                </a:lnTo>
                <a:cubicBezTo>
                  <a:pt x="31618" y="27012"/>
                  <a:pt x="27541" y="31884"/>
                  <a:pt x="23823" y="37012"/>
                </a:cubicBezTo>
                <a:cubicBezTo>
                  <a:pt x="23746" y="37038"/>
                  <a:pt x="23643" y="37063"/>
                  <a:pt x="23566" y="37089"/>
                </a:cubicBezTo>
                <a:cubicBezTo>
                  <a:pt x="23149" y="37205"/>
                  <a:pt x="23276" y="37803"/>
                  <a:pt x="23646" y="37803"/>
                </a:cubicBezTo>
                <a:cubicBezTo>
                  <a:pt x="23685" y="37803"/>
                  <a:pt x="23727" y="37796"/>
                  <a:pt x="23771" y="37781"/>
                </a:cubicBezTo>
                <a:cubicBezTo>
                  <a:pt x="24125" y="37674"/>
                  <a:pt x="24470" y="37626"/>
                  <a:pt x="24809" y="37626"/>
                </a:cubicBezTo>
                <a:cubicBezTo>
                  <a:pt x="27544" y="37626"/>
                  <a:pt x="29843" y="40789"/>
                  <a:pt x="32285" y="41679"/>
                </a:cubicBezTo>
                <a:cubicBezTo>
                  <a:pt x="33257" y="42039"/>
                  <a:pt x="34177" y="42185"/>
                  <a:pt x="35069" y="42185"/>
                </a:cubicBezTo>
                <a:cubicBezTo>
                  <a:pt x="37355" y="42185"/>
                  <a:pt x="39463" y="41230"/>
                  <a:pt x="41824" y="40474"/>
                </a:cubicBezTo>
                <a:cubicBezTo>
                  <a:pt x="41824" y="40474"/>
                  <a:pt x="41849" y="40474"/>
                  <a:pt x="41849" y="40448"/>
                </a:cubicBezTo>
                <a:cubicBezTo>
                  <a:pt x="41875" y="40448"/>
                  <a:pt x="41900" y="40423"/>
                  <a:pt x="41926" y="40423"/>
                </a:cubicBezTo>
                <a:cubicBezTo>
                  <a:pt x="41926" y="40397"/>
                  <a:pt x="41952" y="40397"/>
                  <a:pt x="41952" y="40397"/>
                </a:cubicBezTo>
                <a:cubicBezTo>
                  <a:pt x="42029" y="40320"/>
                  <a:pt x="42080" y="40217"/>
                  <a:pt x="42080" y="40115"/>
                </a:cubicBezTo>
                <a:cubicBezTo>
                  <a:pt x="42003" y="34012"/>
                  <a:pt x="41798" y="27909"/>
                  <a:pt x="42003" y="21806"/>
                </a:cubicBezTo>
                <a:cubicBezTo>
                  <a:pt x="42029" y="21729"/>
                  <a:pt x="42003" y="21652"/>
                  <a:pt x="41952" y="21601"/>
                </a:cubicBezTo>
                <a:cubicBezTo>
                  <a:pt x="41952" y="21216"/>
                  <a:pt x="41875" y="20857"/>
                  <a:pt x="41747" y="20473"/>
                </a:cubicBezTo>
                <a:cubicBezTo>
                  <a:pt x="41704" y="20325"/>
                  <a:pt x="41557" y="20229"/>
                  <a:pt x="41406" y="20229"/>
                </a:cubicBezTo>
                <a:cubicBezTo>
                  <a:pt x="41374" y="20229"/>
                  <a:pt x="41342" y="20233"/>
                  <a:pt x="41311" y="20242"/>
                </a:cubicBezTo>
                <a:cubicBezTo>
                  <a:pt x="41388" y="20165"/>
                  <a:pt x="41413" y="20062"/>
                  <a:pt x="41413" y="19960"/>
                </a:cubicBezTo>
                <a:cubicBezTo>
                  <a:pt x="41106" y="16857"/>
                  <a:pt x="40849" y="13729"/>
                  <a:pt x="40721" y="10600"/>
                </a:cubicBezTo>
                <a:cubicBezTo>
                  <a:pt x="40644" y="8934"/>
                  <a:pt x="40644" y="7267"/>
                  <a:pt x="40721" y="5626"/>
                </a:cubicBezTo>
                <a:cubicBezTo>
                  <a:pt x="40798" y="4651"/>
                  <a:pt x="40798" y="3421"/>
                  <a:pt x="41362" y="2600"/>
                </a:cubicBezTo>
                <a:cubicBezTo>
                  <a:pt x="41551" y="2317"/>
                  <a:pt x="41305" y="2055"/>
                  <a:pt x="41045" y="2055"/>
                </a:cubicBezTo>
                <a:cubicBezTo>
                  <a:pt x="41023" y="2055"/>
                  <a:pt x="41000" y="2057"/>
                  <a:pt x="40977" y="2061"/>
                </a:cubicBezTo>
                <a:cubicBezTo>
                  <a:pt x="40977" y="2036"/>
                  <a:pt x="40952" y="1985"/>
                  <a:pt x="40926" y="1959"/>
                </a:cubicBezTo>
                <a:cubicBezTo>
                  <a:pt x="39573" y="325"/>
                  <a:pt x="37052" y="15"/>
                  <a:pt x="34724" y="15"/>
                </a:cubicBezTo>
                <a:cubicBezTo>
                  <a:pt x="33655" y="15"/>
                  <a:pt x="32627" y="80"/>
                  <a:pt x="31772" y="113"/>
                </a:cubicBezTo>
                <a:cubicBezTo>
                  <a:pt x="29082" y="198"/>
                  <a:pt x="26220" y="627"/>
                  <a:pt x="23432" y="627"/>
                </a:cubicBezTo>
                <a:cubicBezTo>
                  <a:pt x="22047" y="627"/>
                  <a:pt x="20680" y="522"/>
                  <a:pt x="19361" y="215"/>
                </a:cubicBezTo>
                <a:cubicBezTo>
                  <a:pt x="19341" y="212"/>
                  <a:pt x="19321" y="210"/>
                  <a:pt x="19301" y="210"/>
                </a:cubicBezTo>
                <a:cubicBezTo>
                  <a:pt x="19168" y="210"/>
                  <a:pt x="19043" y="283"/>
                  <a:pt x="18976" y="395"/>
                </a:cubicBezTo>
                <a:cubicBezTo>
                  <a:pt x="17536" y="92"/>
                  <a:pt x="16040" y="0"/>
                  <a:pt x="145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37"/>
          <p:cNvGrpSpPr/>
          <p:nvPr/>
        </p:nvGrpSpPr>
        <p:grpSpPr>
          <a:xfrm rot="-7075328">
            <a:off x="1030587" y="1255276"/>
            <a:ext cx="243636" cy="419729"/>
            <a:chOff x="6151609" y="1333970"/>
            <a:chExt cx="201284" cy="346766"/>
          </a:xfrm>
        </p:grpSpPr>
        <p:sp>
          <p:nvSpPr>
            <p:cNvPr id="341" name="Google Shape;341;p37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37"/>
          <p:cNvGrpSpPr/>
          <p:nvPr/>
        </p:nvGrpSpPr>
        <p:grpSpPr>
          <a:xfrm rot="2865546">
            <a:off x="3665682" y="3665164"/>
            <a:ext cx="243637" cy="419730"/>
            <a:chOff x="6151609" y="1333970"/>
            <a:chExt cx="201284" cy="346766"/>
          </a:xfrm>
        </p:grpSpPr>
        <p:sp>
          <p:nvSpPr>
            <p:cNvPr id="345" name="Google Shape;345;p37"/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311DB-7CE5-4E5A-AECA-C519D2F0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00" y="241100"/>
            <a:ext cx="7704000" cy="698700"/>
          </a:xfrm>
        </p:spPr>
        <p:txBody>
          <a:bodyPr/>
          <a:lstStyle/>
          <a:p>
            <a:r>
              <a:rPr lang="en-US" sz="5400" dirty="0">
                <a:solidFill>
                  <a:schemeClr val="bg1">
                    <a:lumMod val="10000"/>
                  </a:schemeClr>
                </a:solidFill>
                <a:latin typeface="Pinyon Script" panose="020B0604020202020204" charset="0"/>
              </a:rPr>
              <a:t>T</a:t>
            </a:r>
            <a:r>
              <a:rPr lang="ru-RU" dirty="0" err="1">
                <a:solidFill>
                  <a:schemeClr val="bg1">
                    <a:lumMod val="10000"/>
                  </a:schemeClr>
                </a:solidFill>
              </a:rPr>
              <a:t>ипотезы</a:t>
            </a:r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 о методах исправления ситуации</a:t>
            </a:r>
          </a:p>
        </p:txBody>
      </p:sp>
      <p:sp>
        <p:nvSpPr>
          <p:cNvPr id="3" name="Блок-схема: альтернативный процесс 2">
            <a:extLst>
              <a:ext uri="{FF2B5EF4-FFF2-40B4-BE49-F238E27FC236}">
                <a16:creationId xmlns:a16="http://schemas.microsoft.com/office/drawing/2014/main" id="{7CA95C88-5F92-481C-AACD-41EB44BDCE07}"/>
              </a:ext>
            </a:extLst>
          </p:cNvPr>
          <p:cNvSpPr/>
          <p:nvPr/>
        </p:nvSpPr>
        <p:spPr>
          <a:xfrm>
            <a:off x="629920" y="1503680"/>
            <a:ext cx="1757680" cy="1249680"/>
          </a:xfrm>
          <a:prstGeom prst="flowChartAlternateProcess">
            <a:avLst/>
          </a:prstGeom>
          <a:solidFill>
            <a:srgbClr val="EBF1DE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Oranienbaum" panose="020B0604020202020204" charset="0"/>
              </a:rPr>
              <a:t>Исключить неэффективные каналы привлечения</a:t>
            </a:r>
          </a:p>
        </p:txBody>
      </p:sp>
      <p:sp>
        <p:nvSpPr>
          <p:cNvPr id="4" name="Блок-схема: альтернативный процесс 3">
            <a:extLst>
              <a:ext uri="{FF2B5EF4-FFF2-40B4-BE49-F238E27FC236}">
                <a16:creationId xmlns:a16="http://schemas.microsoft.com/office/drawing/2014/main" id="{70638763-0E6B-4C92-828A-143B3E293432}"/>
              </a:ext>
            </a:extLst>
          </p:cNvPr>
          <p:cNvSpPr/>
          <p:nvPr/>
        </p:nvSpPr>
        <p:spPr>
          <a:xfrm>
            <a:off x="629920" y="3151131"/>
            <a:ext cx="1757680" cy="1249680"/>
          </a:xfrm>
          <a:prstGeom prst="flowChartAlternateProcess">
            <a:avLst/>
          </a:prstGeom>
          <a:solidFill>
            <a:srgbClr val="EBF1DE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Oranienbaum" panose="020B0604020202020204" charset="0"/>
              </a:rPr>
              <a:t>Найти современные платформы для рекламы, нанять блогеров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CA6EAD8-E8F1-4416-932B-C0557622E40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08760" y="2753360"/>
            <a:ext cx="0" cy="3977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Блок-схема: альтернативный процесс 6">
            <a:extLst>
              <a:ext uri="{FF2B5EF4-FFF2-40B4-BE49-F238E27FC236}">
                <a16:creationId xmlns:a16="http://schemas.microsoft.com/office/drawing/2014/main" id="{421E05F0-29A2-4A89-9B7D-9821ABB91EF4}"/>
              </a:ext>
            </a:extLst>
          </p:cNvPr>
          <p:cNvSpPr/>
          <p:nvPr/>
        </p:nvSpPr>
        <p:spPr>
          <a:xfrm>
            <a:off x="2722800" y="1534160"/>
            <a:ext cx="1884000" cy="1249680"/>
          </a:xfrm>
          <a:prstGeom prst="flowChartAlternateProcess">
            <a:avLst/>
          </a:prstGeom>
          <a:solidFill>
            <a:srgbClr val="C3C8E8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Oranienbaum" panose="020B0604020202020204" charset="0"/>
              </a:rPr>
              <a:t>Увеличить </a:t>
            </a:r>
            <a:r>
              <a:rPr lang="en-US" dirty="0">
                <a:solidFill>
                  <a:schemeClr val="tx1"/>
                </a:solidFill>
                <a:latin typeface="Oranienbaum" panose="020B0604020202020204" charset="0"/>
              </a:rPr>
              <a:t>Retention</a:t>
            </a:r>
            <a:r>
              <a:rPr lang="ru-RU" dirty="0">
                <a:solidFill>
                  <a:schemeClr val="tx1"/>
                </a:solidFill>
                <a:latin typeface="Oranienbaum" panose="020B0604020202020204" charset="0"/>
              </a:rPr>
              <a:t>, «прокачивая» функционал платформы кинотеатра</a:t>
            </a:r>
          </a:p>
        </p:txBody>
      </p:sp>
      <p:sp>
        <p:nvSpPr>
          <p:cNvPr id="8" name="Блок-схема: альтернативный процесс 7">
            <a:extLst>
              <a:ext uri="{FF2B5EF4-FFF2-40B4-BE49-F238E27FC236}">
                <a16:creationId xmlns:a16="http://schemas.microsoft.com/office/drawing/2014/main" id="{B3C6288C-BEA8-40D4-BD83-FDA402F1F1BB}"/>
              </a:ext>
            </a:extLst>
          </p:cNvPr>
          <p:cNvSpPr/>
          <p:nvPr/>
        </p:nvSpPr>
        <p:spPr>
          <a:xfrm>
            <a:off x="2654641" y="3181610"/>
            <a:ext cx="1884000" cy="1249680"/>
          </a:xfrm>
          <a:prstGeom prst="flowChartAlternateProcess">
            <a:avLst/>
          </a:prstGeom>
          <a:solidFill>
            <a:srgbClr val="C3C8E8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ysClr val="windowText" lastClr="000000"/>
                </a:solidFill>
                <a:latin typeface="Oranienbaum" panose="020B0604020202020204" charset="0"/>
              </a:rPr>
              <a:t>Пополнение видеотеки, уточнение рекомендаций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3AA6683-D455-4776-A331-3EA2232A2AE3}"/>
              </a:ext>
            </a:extLst>
          </p:cNvPr>
          <p:cNvCxnSpPr>
            <a:cxnSpLocks/>
          </p:cNvCxnSpPr>
          <p:nvPr/>
        </p:nvCxnSpPr>
        <p:spPr>
          <a:xfrm>
            <a:off x="3776640" y="2783840"/>
            <a:ext cx="0" cy="3672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Блок-схема: альтернативный процесс 13">
            <a:extLst>
              <a:ext uri="{FF2B5EF4-FFF2-40B4-BE49-F238E27FC236}">
                <a16:creationId xmlns:a16="http://schemas.microsoft.com/office/drawing/2014/main" id="{523B72A2-B750-4B04-991E-971292F4D058}"/>
              </a:ext>
            </a:extLst>
          </p:cNvPr>
          <p:cNvSpPr/>
          <p:nvPr/>
        </p:nvSpPr>
        <p:spPr>
          <a:xfrm>
            <a:off x="6871984" y="1518919"/>
            <a:ext cx="1884000" cy="1249680"/>
          </a:xfrm>
          <a:prstGeom prst="flowChartAlternateProcess">
            <a:avLst/>
          </a:prstGeom>
          <a:solidFill>
            <a:srgbClr val="F0E1F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Oranienbaum" panose="020B0604020202020204" charset="0"/>
              </a:rPr>
              <a:t>Активизация «спящих» пользователей</a:t>
            </a:r>
          </a:p>
        </p:txBody>
      </p:sp>
      <p:sp>
        <p:nvSpPr>
          <p:cNvPr id="15" name="Блок-схема: альтернативный процесс 14">
            <a:extLst>
              <a:ext uri="{FF2B5EF4-FFF2-40B4-BE49-F238E27FC236}">
                <a16:creationId xmlns:a16="http://schemas.microsoft.com/office/drawing/2014/main" id="{48716CFF-9568-4020-8E29-B389F654DB68}"/>
              </a:ext>
            </a:extLst>
          </p:cNvPr>
          <p:cNvSpPr/>
          <p:nvPr/>
        </p:nvSpPr>
        <p:spPr>
          <a:xfrm>
            <a:off x="6863760" y="3212090"/>
            <a:ext cx="1884000" cy="1188721"/>
          </a:xfrm>
          <a:prstGeom prst="flowChartAlternateProcess">
            <a:avLst/>
          </a:prstGeom>
          <a:solidFill>
            <a:srgbClr val="F0E1F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Oranienbaum" panose="020B0604020202020204" charset="0"/>
              </a:rPr>
              <a:t>Рассылка от приложения раз в неделю «Мария, ваша подборка фильмов к выходным..»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BE6F5C2-A2F1-4B89-8A9F-02D83104E3DC}"/>
              </a:ext>
            </a:extLst>
          </p:cNvPr>
          <p:cNvCxnSpPr>
            <a:cxnSpLocks/>
          </p:cNvCxnSpPr>
          <p:nvPr/>
        </p:nvCxnSpPr>
        <p:spPr>
          <a:xfrm>
            <a:off x="7917520" y="2796295"/>
            <a:ext cx="0" cy="4282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Блок-схема: альтернативный процесс 17">
            <a:extLst>
              <a:ext uri="{FF2B5EF4-FFF2-40B4-BE49-F238E27FC236}">
                <a16:creationId xmlns:a16="http://schemas.microsoft.com/office/drawing/2014/main" id="{59FCCADA-3683-41AF-98D1-3574C3E0FD14}"/>
              </a:ext>
            </a:extLst>
          </p:cNvPr>
          <p:cNvSpPr/>
          <p:nvPr/>
        </p:nvSpPr>
        <p:spPr>
          <a:xfrm>
            <a:off x="4805682" y="3212090"/>
            <a:ext cx="1854198" cy="1188721"/>
          </a:xfrm>
          <a:prstGeom prst="flowChartAlternateProcess">
            <a:avLst/>
          </a:prstGeom>
          <a:solidFill>
            <a:srgbClr val="C3C8E8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Oranienbaum" panose="020B0604020202020204" charset="0"/>
              </a:rPr>
              <a:t>Семейная подписка, детский режим, возможность загружать контент заранее</a:t>
            </a:r>
          </a:p>
        </p:txBody>
      </p:sp>
      <p:sp>
        <p:nvSpPr>
          <p:cNvPr id="19" name="Блок-схема: альтернативный процесс 18">
            <a:extLst>
              <a:ext uri="{FF2B5EF4-FFF2-40B4-BE49-F238E27FC236}">
                <a16:creationId xmlns:a16="http://schemas.microsoft.com/office/drawing/2014/main" id="{07F5382F-1FC2-4B17-AF42-D6D44AF4B702}"/>
              </a:ext>
            </a:extLst>
          </p:cNvPr>
          <p:cNvSpPr/>
          <p:nvPr/>
        </p:nvSpPr>
        <p:spPr>
          <a:xfrm>
            <a:off x="4830481" y="1534159"/>
            <a:ext cx="1829399" cy="1249681"/>
          </a:xfrm>
          <a:prstGeom prst="flowChartAlternateProcess">
            <a:avLst/>
          </a:prstGeom>
          <a:solidFill>
            <a:srgbClr val="C3C8E8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Oranienbaum" panose="020B0604020202020204" charset="0"/>
              </a:rPr>
              <a:t>Аренда облачного хранилища для быстрого загрузки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BD39B62-078E-4D71-B3BE-40819483673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891280" y="2783840"/>
            <a:ext cx="1841501" cy="4282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0008972-AE24-4B50-A959-9DA1330F0BBF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4606800" y="2159000"/>
            <a:ext cx="22368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7" name="Google Shape;1068;p59">
            <a:extLst>
              <a:ext uri="{FF2B5EF4-FFF2-40B4-BE49-F238E27FC236}">
                <a16:creationId xmlns:a16="http://schemas.microsoft.com/office/drawing/2014/main" id="{D785FBF1-7E67-4AD2-9A94-41BFC373F184}"/>
              </a:ext>
            </a:extLst>
          </p:cNvPr>
          <p:cNvGrpSpPr/>
          <p:nvPr/>
        </p:nvGrpSpPr>
        <p:grpSpPr>
          <a:xfrm>
            <a:off x="8424000" y="672441"/>
            <a:ext cx="622432" cy="647593"/>
            <a:chOff x="5871925" y="3445650"/>
            <a:chExt cx="925825" cy="963250"/>
          </a:xfrm>
        </p:grpSpPr>
        <p:sp>
          <p:nvSpPr>
            <p:cNvPr id="28" name="Google Shape;1069;p59">
              <a:extLst>
                <a:ext uri="{FF2B5EF4-FFF2-40B4-BE49-F238E27FC236}">
                  <a16:creationId xmlns:a16="http://schemas.microsoft.com/office/drawing/2014/main" id="{935019D1-AD7E-4B00-9B23-6D10B77638F4}"/>
                </a:ext>
              </a:extLst>
            </p:cNvPr>
            <p:cNvSpPr/>
            <p:nvPr/>
          </p:nvSpPr>
          <p:spPr>
            <a:xfrm>
              <a:off x="5871925" y="3445650"/>
              <a:ext cx="925825" cy="963250"/>
            </a:xfrm>
            <a:custGeom>
              <a:avLst/>
              <a:gdLst/>
              <a:ahLst/>
              <a:cxnLst/>
              <a:rect l="l" t="t" r="r" b="b"/>
              <a:pathLst>
                <a:path w="37033" h="38530" extrusionOk="0">
                  <a:moveTo>
                    <a:pt x="22044" y="1732"/>
                  </a:moveTo>
                  <a:lnTo>
                    <a:pt x="23666" y="11230"/>
                  </a:lnTo>
                  <a:cubicBezTo>
                    <a:pt x="23744" y="11835"/>
                    <a:pt x="23900" y="12422"/>
                    <a:pt x="24174" y="12969"/>
                  </a:cubicBezTo>
                  <a:cubicBezTo>
                    <a:pt x="24584" y="13751"/>
                    <a:pt x="25249" y="14337"/>
                    <a:pt x="26284" y="14806"/>
                  </a:cubicBezTo>
                  <a:lnTo>
                    <a:pt x="35254" y="18949"/>
                  </a:lnTo>
                  <a:lnTo>
                    <a:pt x="25972" y="23834"/>
                  </a:lnTo>
                  <a:cubicBezTo>
                    <a:pt x="25835" y="23912"/>
                    <a:pt x="25698" y="23971"/>
                    <a:pt x="25542" y="24030"/>
                  </a:cubicBezTo>
                  <a:cubicBezTo>
                    <a:pt x="25209" y="24167"/>
                    <a:pt x="24897" y="24342"/>
                    <a:pt x="24604" y="24557"/>
                  </a:cubicBezTo>
                  <a:cubicBezTo>
                    <a:pt x="24311" y="24792"/>
                    <a:pt x="24291" y="25280"/>
                    <a:pt x="24271" y="25671"/>
                  </a:cubicBezTo>
                  <a:cubicBezTo>
                    <a:pt x="24271" y="25769"/>
                    <a:pt x="24271" y="25847"/>
                    <a:pt x="24252" y="25925"/>
                  </a:cubicBezTo>
                  <a:lnTo>
                    <a:pt x="22943" y="36830"/>
                  </a:lnTo>
                  <a:lnTo>
                    <a:pt x="15868" y="29931"/>
                  </a:lnTo>
                  <a:cubicBezTo>
                    <a:pt x="15771" y="29834"/>
                    <a:pt x="15673" y="29756"/>
                    <a:pt x="15575" y="29658"/>
                  </a:cubicBezTo>
                  <a:cubicBezTo>
                    <a:pt x="15341" y="29365"/>
                    <a:pt x="15048" y="29130"/>
                    <a:pt x="14754" y="28896"/>
                  </a:cubicBezTo>
                  <a:cubicBezTo>
                    <a:pt x="14388" y="28639"/>
                    <a:pt x="13953" y="28503"/>
                    <a:pt x="13514" y="28503"/>
                  </a:cubicBezTo>
                  <a:cubicBezTo>
                    <a:pt x="13484" y="28503"/>
                    <a:pt x="13455" y="28504"/>
                    <a:pt x="13426" y="28505"/>
                  </a:cubicBezTo>
                  <a:cubicBezTo>
                    <a:pt x="13074" y="28505"/>
                    <a:pt x="12703" y="28563"/>
                    <a:pt x="12331" y="28642"/>
                  </a:cubicBezTo>
                  <a:lnTo>
                    <a:pt x="2150" y="30654"/>
                  </a:lnTo>
                  <a:lnTo>
                    <a:pt x="2150" y="30654"/>
                  </a:lnTo>
                  <a:lnTo>
                    <a:pt x="6781" y="21274"/>
                  </a:lnTo>
                  <a:cubicBezTo>
                    <a:pt x="6840" y="21137"/>
                    <a:pt x="6918" y="21001"/>
                    <a:pt x="6996" y="20864"/>
                  </a:cubicBezTo>
                  <a:cubicBezTo>
                    <a:pt x="7172" y="20571"/>
                    <a:pt x="7329" y="20239"/>
                    <a:pt x="7446" y="19926"/>
                  </a:cubicBezTo>
                  <a:cubicBezTo>
                    <a:pt x="7583" y="19535"/>
                    <a:pt x="7309" y="19125"/>
                    <a:pt x="7114" y="18792"/>
                  </a:cubicBezTo>
                  <a:cubicBezTo>
                    <a:pt x="7055" y="18714"/>
                    <a:pt x="7016" y="18656"/>
                    <a:pt x="6977" y="18597"/>
                  </a:cubicBezTo>
                  <a:lnTo>
                    <a:pt x="1603" y="8963"/>
                  </a:lnTo>
                  <a:lnTo>
                    <a:pt x="11589" y="10428"/>
                  </a:lnTo>
                  <a:cubicBezTo>
                    <a:pt x="11725" y="10448"/>
                    <a:pt x="11862" y="10468"/>
                    <a:pt x="11999" y="10487"/>
                  </a:cubicBezTo>
                  <a:cubicBezTo>
                    <a:pt x="12292" y="10526"/>
                    <a:pt x="12585" y="10585"/>
                    <a:pt x="12878" y="10604"/>
                  </a:cubicBezTo>
                  <a:cubicBezTo>
                    <a:pt x="12937" y="10610"/>
                    <a:pt x="12994" y="10612"/>
                    <a:pt x="13049" y="10612"/>
                  </a:cubicBezTo>
                  <a:cubicBezTo>
                    <a:pt x="13823" y="10612"/>
                    <a:pt x="14279" y="10120"/>
                    <a:pt x="14735" y="9627"/>
                  </a:cubicBezTo>
                  <a:lnTo>
                    <a:pt x="22044" y="1732"/>
                  </a:lnTo>
                  <a:close/>
                  <a:moveTo>
                    <a:pt x="22396" y="1"/>
                  </a:moveTo>
                  <a:cubicBezTo>
                    <a:pt x="22248" y="1"/>
                    <a:pt x="22117" y="60"/>
                    <a:pt x="22024" y="169"/>
                  </a:cubicBezTo>
                  <a:lnTo>
                    <a:pt x="14500" y="8298"/>
                  </a:lnTo>
                  <a:lnTo>
                    <a:pt x="14188" y="8631"/>
                  </a:lnTo>
                  <a:cubicBezTo>
                    <a:pt x="13992" y="8865"/>
                    <a:pt x="13777" y="9080"/>
                    <a:pt x="13562" y="9295"/>
                  </a:cubicBezTo>
                  <a:cubicBezTo>
                    <a:pt x="13404" y="9454"/>
                    <a:pt x="13217" y="9504"/>
                    <a:pt x="13010" y="9504"/>
                  </a:cubicBezTo>
                  <a:cubicBezTo>
                    <a:pt x="12835" y="9504"/>
                    <a:pt x="12646" y="9468"/>
                    <a:pt x="12449" y="9432"/>
                  </a:cubicBezTo>
                  <a:lnTo>
                    <a:pt x="12194" y="9393"/>
                  </a:lnTo>
                  <a:lnTo>
                    <a:pt x="704" y="7732"/>
                  </a:lnTo>
                  <a:cubicBezTo>
                    <a:pt x="672" y="7726"/>
                    <a:pt x="640" y="7723"/>
                    <a:pt x="608" y="7723"/>
                  </a:cubicBezTo>
                  <a:cubicBezTo>
                    <a:pt x="422" y="7723"/>
                    <a:pt x="237" y="7816"/>
                    <a:pt x="137" y="7966"/>
                  </a:cubicBezTo>
                  <a:cubicBezTo>
                    <a:pt x="20" y="8142"/>
                    <a:pt x="0" y="8357"/>
                    <a:pt x="117" y="8533"/>
                  </a:cubicBezTo>
                  <a:lnTo>
                    <a:pt x="6351" y="19691"/>
                  </a:lnTo>
                  <a:lnTo>
                    <a:pt x="684" y="31143"/>
                  </a:lnTo>
                  <a:cubicBezTo>
                    <a:pt x="587" y="31319"/>
                    <a:pt x="606" y="31553"/>
                    <a:pt x="743" y="31729"/>
                  </a:cubicBezTo>
                  <a:cubicBezTo>
                    <a:pt x="849" y="31866"/>
                    <a:pt x="1003" y="31944"/>
                    <a:pt x="1168" y="31944"/>
                  </a:cubicBezTo>
                  <a:cubicBezTo>
                    <a:pt x="1214" y="31944"/>
                    <a:pt x="1262" y="31938"/>
                    <a:pt x="1310" y="31925"/>
                  </a:cubicBezTo>
                  <a:lnTo>
                    <a:pt x="11921" y="29834"/>
                  </a:lnTo>
                  <a:lnTo>
                    <a:pt x="12351" y="29736"/>
                  </a:lnTo>
                  <a:cubicBezTo>
                    <a:pt x="12624" y="29677"/>
                    <a:pt x="12898" y="29619"/>
                    <a:pt x="13191" y="29580"/>
                  </a:cubicBezTo>
                  <a:cubicBezTo>
                    <a:pt x="13261" y="29569"/>
                    <a:pt x="13327" y="29565"/>
                    <a:pt x="13391" y="29565"/>
                  </a:cubicBezTo>
                  <a:cubicBezTo>
                    <a:pt x="13938" y="29565"/>
                    <a:pt x="14295" y="29922"/>
                    <a:pt x="14715" y="30342"/>
                  </a:cubicBezTo>
                  <a:lnTo>
                    <a:pt x="22962" y="38374"/>
                  </a:lnTo>
                  <a:cubicBezTo>
                    <a:pt x="23060" y="38471"/>
                    <a:pt x="23197" y="38530"/>
                    <a:pt x="23333" y="38530"/>
                  </a:cubicBezTo>
                  <a:cubicBezTo>
                    <a:pt x="23412" y="38530"/>
                    <a:pt x="23470" y="38530"/>
                    <a:pt x="23509" y="38510"/>
                  </a:cubicBezTo>
                  <a:cubicBezTo>
                    <a:pt x="23724" y="38432"/>
                    <a:pt x="23881" y="38237"/>
                    <a:pt x="23900" y="38022"/>
                  </a:cubicBezTo>
                  <a:lnTo>
                    <a:pt x="25405" y="25359"/>
                  </a:lnTo>
                  <a:lnTo>
                    <a:pt x="36739" y="19418"/>
                  </a:lnTo>
                  <a:cubicBezTo>
                    <a:pt x="36915" y="19301"/>
                    <a:pt x="37032" y="19105"/>
                    <a:pt x="37032" y="18910"/>
                  </a:cubicBezTo>
                  <a:cubicBezTo>
                    <a:pt x="37032" y="18714"/>
                    <a:pt x="36915" y="18519"/>
                    <a:pt x="36739" y="18441"/>
                  </a:cubicBezTo>
                  <a:lnTo>
                    <a:pt x="27300" y="14063"/>
                  </a:lnTo>
                  <a:cubicBezTo>
                    <a:pt x="27203" y="14024"/>
                    <a:pt x="27086" y="13985"/>
                    <a:pt x="26988" y="13926"/>
                  </a:cubicBezTo>
                  <a:cubicBezTo>
                    <a:pt x="26577" y="13770"/>
                    <a:pt x="26167" y="13555"/>
                    <a:pt x="25815" y="13282"/>
                  </a:cubicBezTo>
                  <a:cubicBezTo>
                    <a:pt x="25131" y="12695"/>
                    <a:pt x="24916" y="11914"/>
                    <a:pt x="24780" y="11132"/>
                  </a:cubicBezTo>
                  <a:lnTo>
                    <a:pt x="22943" y="423"/>
                  </a:lnTo>
                  <a:cubicBezTo>
                    <a:pt x="22923" y="208"/>
                    <a:pt x="22728" y="32"/>
                    <a:pt x="22513" y="12"/>
                  </a:cubicBezTo>
                  <a:cubicBezTo>
                    <a:pt x="22473" y="4"/>
                    <a:pt x="22434" y="1"/>
                    <a:pt x="22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0;p59">
              <a:extLst>
                <a:ext uri="{FF2B5EF4-FFF2-40B4-BE49-F238E27FC236}">
                  <a16:creationId xmlns:a16="http://schemas.microsoft.com/office/drawing/2014/main" id="{483B9BF5-902F-456F-BAC3-A424DF1661E4}"/>
                </a:ext>
              </a:extLst>
            </p:cNvPr>
            <p:cNvSpPr/>
            <p:nvPr/>
          </p:nvSpPr>
          <p:spPr>
            <a:xfrm>
              <a:off x="5944725" y="3530600"/>
              <a:ext cx="763625" cy="791350"/>
            </a:xfrm>
            <a:custGeom>
              <a:avLst/>
              <a:gdLst/>
              <a:ahLst/>
              <a:cxnLst/>
              <a:rect l="l" t="t" r="r" b="b"/>
              <a:pathLst>
                <a:path w="30545" h="31654" extrusionOk="0">
                  <a:moveTo>
                    <a:pt x="18076" y="1285"/>
                  </a:moveTo>
                  <a:lnTo>
                    <a:pt x="19542" y="9180"/>
                  </a:lnTo>
                  <a:lnTo>
                    <a:pt x="19581" y="9434"/>
                  </a:lnTo>
                  <a:cubicBezTo>
                    <a:pt x="19640" y="9844"/>
                    <a:pt x="19737" y="10235"/>
                    <a:pt x="19913" y="10607"/>
                  </a:cubicBezTo>
                  <a:cubicBezTo>
                    <a:pt x="20167" y="11154"/>
                    <a:pt x="20617" y="11584"/>
                    <a:pt x="21164" y="11838"/>
                  </a:cubicBezTo>
                  <a:cubicBezTo>
                    <a:pt x="21262" y="11877"/>
                    <a:pt x="21340" y="11896"/>
                    <a:pt x="21418" y="11935"/>
                  </a:cubicBezTo>
                  <a:lnTo>
                    <a:pt x="28531" y="15121"/>
                  </a:lnTo>
                  <a:cubicBezTo>
                    <a:pt x="28668" y="15179"/>
                    <a:pt x="28825" y="15258"/>
                    <a:pt x="28961" y="15336"/>
                  </a:cubicBezTo>
                  <a:lnTo>
                    <a:pt x="29235" y="15453"/>
                  </a:lnTo>
                  <a:lnTo>
                    <a:pt x="20832" y="20006"/>
                  </a:lnTo>
                  <a:lnTo>
                    <a:pt x="20715" y="20065"/>
                  </a:lnTo>
                  <a:cubicBezTo>
                    <a:pt x="20636" y="20104"/>
                    <a:pt x="20539" y="20163"/>
                    <a:pt x="20461" y="20221"/>
                  </a:cubicBezTo>
                  <a:cubicBezTo>
                    <a:pt x="20324" y="20319"/>
                    <a:pt x="20265" y="20456"/>
                    <a:pt x="20265" y="20632"/>
                  </a:cubicBezTo>
                  <a:lnTo>
                    <a:pt x="19308" y="29641"/>
                  </a:lnTo>
                  <a:cubicBezTo>
                    <a:pt x="19288" y="29797"/>
                    <a:pt x="19268" y="29973"/>
                    <a:pt x="19249" y="30129"/>
                  </a:cubicBezTo>
                  <a:cubicBezTo>
                    <a:pt x="19229" y="30227"/>
                    <a:pt x="19210" y="30325"/>
                    <a:pt x="19210" y="30403"/>
                  </a:cubicBezTo>
                  <a:lnTo>
                    <a:pt x="13074" y="24599"/>
                  </a:lnTo>
                  <a:cubicBezTo>
                    <a:pt x="12995" y="24521"/>
                    <a:pt x="12917" y="24442"/>
                    <a:pt x="12820" y="24364"/>
                  </a:cubicBezTo>
                  <a:cubicBezTo>
                    <a:pt x="12331" y="23915"/>
                    <a:pt x="11686" y="23661"/>
                    <a:pt x="11022" y="23661"/>
                  </a:cubicBezTo>
                  <a:cubicBezTo>
                    <a:pt x="10846" y="23661"/>
                    <a:pt x="10670" y="23661"/>
                    <a:pt x="10494" y="23700"/>
                  </a:cubicBezTo>
                  <a:lnTo>
                    <a:pt x="10475" y="23700"/>
                  </a:lnTo>
                  <a:lnTo>
                    <a:pt x="1857" y="25537"/>
                  </a:lnTo>
                  <a:lnTo>
                    <a:pt x="1857" y="25537"/>
                  </a:lnTo>
                  <a:lnTo>
                    <a:pt x="5589" y="17700"/>
                  </a:lnTo>
                  <a:cubicBezTo>
                    <a:pt x="5648" y="17564"/>
                    <a:pt x="5726" y="17446"/>
                    <a:pt x="5784" y="17329"/>
                  </a:cubicBezTo>
                  <a:cubicBezTo>
                    <a:pt x="5921" y="17056"/>
                    <a:pt x="6038" y="16801"/>
                    <a:pt x="6156" y="16528"/>
                  </a:cubicBezTo>
                  <a:cubicBezTo>
                    <a:pt x="6214" y="16372"/>
                    <a:pt x="6195" y="16196"/>
                    <a:pt x="6078" y="16059"/>
                  </a:cubicBezTo>
                  <a:lnTo>
                    <a:pt x="1563" y="8222"/>
                  </a:lnTo>
                  <a:cubicBezTo>
                    <a:pt x="1466" y="8066"/>
                    <a:pt x="1387" y="7929"/>
                    <a:pt x="1309" y="7773"/>
                  </a:cubicBezTo>
                  <a:lnTo>
                    <a:pt x="1173" y="7519"/>
                  </a:lnTo>
                  <a:lnTo>
                    <a:pt x="10670" y="8770"/>
                  </a:lnTo>
                  <a:lnTo>
                    <a:pt x="10787" y="8789"/>
                  </a:lnTo>
                  <a:cubicBezTo>
                    <a:pt x="10885" y="8809"/>
                    <a:pt x="10983" y="8809"/>
                    <a:pt x="11100" y="8809"/>
                  </a:cubicBezTo>
                  <a:cubicBezTo>
                    <a:pt x="11237" y="8809"/>
                    <a:pt x="11373" y="8731"/>
                    <a:pt x="11471" y="8613"/>
                  </a:cubicBezTo>
                  <a:lnTo>
                    <a:pt x="17529" y="1871"/>
                  </a:lnTo>
                  <a:cubicBezTo>
                    <a:pt x="17627" y="1754"/>
                    <a:pt x="17744" y="1637"/>
                    <a:pt x="17861" y="1520"/>
                  </a:cubicBezTo>
                  <a:lnTo>
                    <a:pt x="18076" y="1285"/>
                  </a:lnTo>
                  <a:close/>
                  <a:moveTo>
                    <a:pt x="18323" y="0"/>
                  </a:moveTo>
                  <a:cubicBezTo>
                    <a:pt x="18217" y="0"/>
                    <a:pt x="18111" y="44"/>
                    <a:pt x="18037" y="132"/>
                  </a:cubicBezTo>
                  <a:lnTo>
                    <a:pt x="10944" y="8008"/>
                  </a:lnTo>
                  <a:lnTo>
                    <a:pt x="449" y="6620"/>
                  </a:lnTo>
                  <a:cubicBezTo>
                    <a:pt x="432" y="6618"/>
                    <a:pt x="415" y="6616"/>
                    <a:pt x="397" y="6616"/>
                  </a:cubicBezTo>
                  <a:cubicBezTo>
                    <a:pt x="279" y="6616"/>
                    <a:pt x="166" y="6674"/>
                    <a:pt x="98" y="6776"/>
                  </a:cubicBezTo>
                  <a:cubicBezTo>
                    <a:pt x="0" y="6913"/>
                    <a:pt x="0" y="7070"/>
                    <a:pt x="78" y="7206"/>
                  </a:cubicBezTo>
                  <a:lnTo>
                    <a:pt x="5355" y="16372"/>
                  </a:lnTo>
                  <a:lnTo>
                    <a:pt x="821" y="25908"/>
                  </a:lnTo>
                  <a:cubicBezTo>
                    <a:pt x="677" y="26178"/>
                    <a:pt x="898" y="26482"/>
                    <a:pt x="1178" y="26482"/>
                  </a:cubicBezTo>
                  <a:cubicBezTo>
                    <a:pt x="1202" y="26482"/>
                    <a:pt x="1226" y="26479"/>
                    <a:pt x="1251" y="26475"/>
                  </a:cubicBezTo>
                  <a:lnTo>
                    <a:pt x="10670" y="24462"/>
                  </a:lnTo>
                  <a:cubicBezTo>
                    <a:pt x="10790" y="24438"/>
                    <a:pt x="10910" y="24426"/>
                    <a:pt x="11030" y="24426"/>
                  </a:cubicBezTo>
                  <a:cubicBezTo>
                    <a:pt x="11496" y="24426"/>
                    <a:pt x="11950" y="24604"/>
                    <a:pt x="12292" y="24931"/>
                  </a:cubicBezTo>
                  <a:cubicBezTo>
                    <a:pt x="12370" y="24990"/>
                    <a:pt x="12429" y="25068"/>
                    <a:pt x="12507" y="25126"/>
                  </a:cubicBezTo>
                  <a:lnTo>
                    <a:pt x="19268" y="31556"/>
                  </a:lnTo>
                  <a:cubicBezTo>
                    <a:pt x="19347" y="31614"/>
                    <a:pt x="19444" y="31653"/>
                    <a:pt x="19542" y="31653"/>
                  </a:cubicBezTo>
                  <a:cubicBezTo>
                    <a:pt x="19581" y="31653"/>
                    <a:pt x="19620" y="31653"/>
                    <a:pt x="19679" y="31634"/>
                  </a:cubicBezTo>
                  <a:cubicBezTo>
                    <a:pt x="19816" y="31575"/>
                    <a:pt x="19913" y="31439"/>
                    <a:pt x="19933" y="31282"/>
                  </a:cubicBezTo>
                  <a:lnTo>
                    <a:pt x="21047" y="20788"/>
                  </a:lnTo>
                  <a:lnTo>
                    <a:pt x="30349" y="15727"/>
                  </a:lnTo>
                  <a:cubicBezTo>
                    <a:pt x="30466" y="15648"/>
                    <a:pt x="30544" y="15512"/>
                    <a:pt x="30544" y="15355"/>
                  </a:cubicBezTo>
                  <a:cubicBezTo>
                    <a:pt x="30544" y="15219"/>
                    <a:pt x="30466" y="15082"/>
                    <a:pt x="30329" y="15023"/>
                  </a:cubicBezTo>
                  <a:lnTo>
                    <a:pt x="22297" y="11466"/>
                  </a:lnTo>
                  <a:cubicBezTo>
                    <a:pt x="22200" y="11408"/>
                    <a:pt x="22122" y="11369"/>
                    <a:pt x="22004" y="11330"/>
                  </a:cubicBezTo>
                  <a:cubicBezTo>
                    <a:pt x="21711" y="11232"/>
                    <a:pt x="21438" y="11076"/>
                    <a:pt x="21184" y="10900"/>
                  </a:cubicBezTo>
                  <a:cubicBezTo>
                    <a:pt x="20812" y="10626"/>
                    <a:pt x="20558" y="10216"/>
                    <a:pt x="20461" y="9747"/>
                  </a:cubicBezTo>
                  <a:lnTo>
                    <a:pt x="19483" y="4451"/>
                  </a:lnTo>
                  <a:cubicBezTo>
                    <a:pt x="19405" y="4001"/>
                    <a:pt x="19327" y="3552"/>
                    <a:pt x="19249" y="3102"/>
                  </a:cubicBezTo>
                  <a:cubicBezTo>
                    <a:pt x="19093" y="2204"/>
                    <a:pt x="18936" y="1265"/>
                    <a:pt x="18741" y="367"/>
                  </a:cubicBezTo>
                  <a:lnTo>
                    <a:pt x="18721" y="347"/>
                  </a:lnTo>
                  <a:lnTo>
                    <a:pt x="18721" y="327"/>
                  </a:lnTo>
                  <a:cubicBezTo>
                    <a:pt x="18682" y="171"/>
                    <a:pt x="18584" y="54"/>
                    <a:pt x="18428" y="15"/>
                  </a:cubicBezTo>
                  <a:cubicBezTo>
                    <a:pt x="18394" y="5"/>
                    <a:pt x="18359" y="0"/>
                    <a:pt x="18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068;p59">
            <a:extLst>
              <a:ext uri="{FF2B5EF4-FFF2-40B4-BE49-F238E27FC236}">
                <a16:creationId xmlns:a16="http://schemas.microsoft.com/office/drawing/2014/main" id="{8506A415-2534-4243-B1AD-932DDAA77B0D}"/>
              </a:ext>
            </a:extLst>
          </p:cNvPr>
          <p:cNvGrpSpPr/>
          <p:nvPr/>
        </p:nvGrpSpPr>
        <p:grpSpPr>
          <a:xfrm>
            <a:off x="318704" y="1345541"/>
            <a:ext cx="622432" cy="647593"/>
            <a:chOff x="5871925" y="3445650"/>
            <a:chExt cx="925825" cy="963250"/>
          </a:xfrm>
        </p:grpSpPr>
        <p:sp>
          <p:nvSpPr>
            <p:cNvPr id="31" name="Google Shape;1069;p59">
              <a:extLst>
                <a:ext uri="{FF2B5EF4-FFF2-40B4-BE49-F238E27FC236}">
                  <a16:creationId xmlns:a16="http://schemas.microsoft.com/office/drawing/2014/main" id="{D22C3F0C-1DF4-45FB-B51C-E32A2D210118}"/>
                </a:ext>
              </a:extLst>
            </p:cNvPr>
            <p:cNvSpPr/>
            <p:nvPr/>
          </p:nvSpPr>
          <p:spPr>
            <a:xfrm>
              <a:off x="5871925" y="3445650"/>
              <a:ext cx="925825" cy="963250"/>
            </a:xfrm>
            <a:custGeom>
              <a:avLst/>
              <a:gdLst/>
              <a:ahLst/>
              <a:cxnLst/>
              <a:rect l="l" t="t" r="r" b="b"/>
              <a:pathLst>
                <a:path w="37033" h="38530" extrusionOk="0">
                  <a:moveTo>
                    <a:pt x="22044" y="1732"/>
                  </a:moveTo>
                  <a:lnTo>
                    <a:pt x="23666" y="11230"/>
                  </a:lnTo>
                  <a:cubicBezTo>
                    <a:pt x="23744" y="11835"/>
                    <a:pt x="23900" y="12422"/>
                    <a:pt x="24174" y="12969"/>
                  </a:cubicBezTo>
                  <a:cubicBezTo>
                    <a:pt x="24584" y="13751"/>
                    <a:pt x="25249" y="14337"/>
                    <a:pt x="26284" y="14806"/>
                  </a:cubicBezTo>
                  <a:lnTo>
                    <a:pt x="35254" y="18949"/>
                  </a:lnTo>
                  <a:lnTo>
                    <a:pt x="25972" y="23834"/>
                  </a:lnTo>
                  <a:cubicBezTo>
                    <a:pt x="25835" y="23912"/>
                    <a:pt x="25698" y="23971"/>
                    <a:pt x="25542" y="24030"/>
                  </a:cubicBezTo>
                  <a:cubicBezTo>
                    <a:pt x="25209" y="24167"/>
                    <a:pt x="24897" y="24342"/>
                    <a:pt x="24604" y="24557"/>
                  </a:cubicBezTo>
                  <a:cubicBezTo>
                    <a:pt x="24311" y="24792"/>
                    <a:pt x="24291" y="25280"/>
                    <a:pt x="24271" y="25671"/>
                  </a:cubicBezTo>
                  <a:cubicBezTo>
                    <a:pt x="24271" y="25769"/>
                    <a:pt x="24271" y="25847"/>
                    <a:pt x="24252" y="25925"/>
                  </a:cubicBezTo>
                  <a:lnTo>
                    <a:pt x="22943" y="36830"/>
                  </a:lnTo>
                  <a:lnTo>
                    <a:pt x="15868" y="29931"/>
                  </a:lnTo>
                  <a:cubicBezTo>
                    <a:pt x="15771" y="29834"/>
                    <a:pt x="15673" y="29756"/>
                    <a:pt x="15575" y="29658"/>
                  </a:cubicBezTo>
                  <a:cubicBezTo>
                    <a:pt x="15341" y="29365"/>
                    <a:pt x="15048" y="29130"/>
                    <a:pt x="14754" y="28896"/>
                  </a:cubicBezTo>
                  <a:cubicBezTo>
                    <a:pt x="14388" y="28639"/>
                    <a:pt x="13953" y="28503"/>
                    <a:pt x="13514" y="28503"/>
                  </a:cubicBezTo>
                  <a:cubicBezTo>
                    <a:pt x="13484" y="28503"/>
                    <a:pt x="13455" y="28504"/>
                    <a:pt x="13426" y="28505"/>
                  </a:cubicBezTo>
                  <a:cubicBezTo>
                    <a:pt x="13074" y="28505"/>
                    <a:pt x="12703" y="28563"/>
                    <a:pt x="12331" y="28642"/>
                  </a:cubicBezTo>
                  <a:lnTo>
                    <a:pt x="2150" y="30654"/>
                  </a:lnTo>
                  <a:lnTo>
                    <a:pt x="2150" y="30654"/>
                  </a:lnTo>
                  <a:lnTo>
                    <a:pt x="6781" y="21274"/>
                  </a:lnTo>
                  <a:cubicBezTo>
                    <a:pt x="6840" y="21137"/>
                    <a:pt x="6918" y="21001"/>
                    <a:pt x="6996" y="20864"/>
                  </a:cubicBezTo>
                  <a:cubicBezTo>
                    <a:pt x="7172" y="20571"/>
                    <a:pt x="7329" y="20239"/>
                    <a:pt x="7446" y="19926"/>
                  </a:cubicBezTo>
                  <a:cubicBezTo>
                    <a:pt x="7583" y="19535"/>
                    <a:pt x="7309" y="19125"/>
                    <a:pt x="7114" y="18792"/>
                  </a:cubicBezTo>
                  <a:cubicBezTo>
                    <a:pt x="7055" y="18714"/>
                    <a:pt x="7016" y="18656"/>
                    <a:pt x="6977" y="18597"/>
                  </a:cubicBezTo>
                  <a:lnTo>
                    <a:pt x="1603" y="8963"/>
                  </a:lnTo>
                  <a:lnTo>
                    <a:pt x="11589" y="10428"/>
                  </a:lnTo>
                  <a:cubicBezTo>
                    <a:pt x="11725" y="10448"/>
                    <a:pt x="11862" y="10468"/>
                    <a:pt x="11999" y="10487"/>
                  </a:cubicBezTo>
                  <a:cubicBezTo>
                    <a:pt x="12292" y="10526"/>
                    <a:pt x="12585" y="10585"/>
                    <a:pt x="12878" y="10604"/>
                  </a:cubicBezTo>
                  <a:cubicBezTo>
                    <a:pt x="12937" y="10610"/>
                    <a:pt x="12994" y="10612"/>
                    <a:pt x="13049" y="10612"/>
                  </a:cubicBezTo>
                  <a:cubicBezTo>
                    <a:pt x="13823" y="10612"/>
                    <a:pt x="14279" y="10120"/>
                    <a:pt x="14735" y="9627"/>
                  </a:cubicBezTo>
                  <a:lnTo>
                    <a:pt x="22044" y="1732"/>
                  </a:lnTo>
                  <a:close/>
                  <a:moveTo>
                    <a:pt x="22396" y="1"/>
                  </a:moveTo>
                  <a:cubicBezTo>
                    <a:pt x="22248" y="1"/>
                    <a:pt x="22117" y="60"/>
                    <a:pt x="22024" y="169"/>
                  </a:cubicBezTo>
                  <a:lnTo>
                    <a:pt x="14500" y="8298"/>
                  </a:lnTo>
                  <a:lnTo>
                    <a:pt x="14188" y="8631"/>
                  </a:lnTo>
                  <a:cubicBezTo>
                    <a:pt x="13992" y="8865"/>
                    <a:pt x="13777" y="9080"/>
                    <a:pt x="13562" y="9295"/>
                  </a:cubicBezTo>
                  <a:cubicBezTo>
                    <a:pt x="13404" y="9454"/>
                    <a:pt x="13217" y="9504"/>
                    <a:pt x="13010" y="9504"/>
                  </a:cubicBezTo>
                  <a:cubicBezTo>
                    <a:pt x="12835" y="9504"/>
                    <a:pt x="12646" y="9468"/>
                    <a:pt x="12449" y="9432"/>
                  </a:cubicBezTo>
                  <a:lnTo>
                    <a:pt x="12194" y="9393"/>
                  </a:lnTo>
                  <a:lnTo>
                    <a:pt x="704" y="7732"/>
                  </a:lnTo>
                  <a:cubicBezTo>
                    <a:pt x="672" y="7726"/>
                    <a:pt x="640" y="7723"/>
                    <a:pt x="608" y="7723"/>
                  </a:cubicBezTo>
                  <a:cubicBezTo>
                    <a:pt x="422" y="7723"/>
                    <a:pt x="237" y="7816"/>
                    <a:pt x="137" y="7966"/>
                  </a:cubicBezTo>
                  <a:cubicBezTo>
                    <a:pt x="20" y="8142"/>
                    <a:pt x="0" y="8357"/>
                    <a:pt x="117" y="8533"/>
                  </a:cubicBezTo>
                  <a:lnTo>
                    <a:pt x="6351" y="19691"/>
                  </a:lnTo>
                  <a:lnTo>
                    <a:pt x="684" y="31143"/>
                  </a:lnTo>
                  <a:cubicBezTo>
                    <a:pt x="587" y="31319"/>
                    <a:pt x="606" y="31553"/>
                    <a:pt x="743" y="31729"/>
                  </a:cubicBezTo>
                  <a:cubicBezTo>
                    <a:pt x="849" y="31866"/>
                    <a:pt x="1003" y="31944"/>
                    <a:pt x="1168" y="31944"/>
                  </a:cubicBezTo>
                  <a:cubicBezTo>
                    <a:pt x="1214" y="31944"/>
                    <a:pt x="1262" y="31938"/>
                    <a:pt x="1310" y="31925"/>
                  </a:cubicBezTo>
                  <a:lnTo>
                    <a:pt x="11921" y="29834"/>
                  </a:lnTo>
                  <a:lnTo>
                    <a:pt x="12351" y="29736"/>
                  </a:lnTo>
                  <a:cubicBezTo>
                    <a:pt x="12624" y="29677"/>
                    <a:pt x="12898" y="29619"/>
                    <a:pt x="13191" y="29580"/>
                  </a:cubicBezTo>
                  <a:cubicBezTo>
                    <a:pt x="13261" y="29569"/>
                    <a:pt x="13327" y="29565"/>
                    <a:pt x="13391" y="29565"/>
                  </a:cubicBezTo>
                  <a:cubicBezTo>
                    <a:pt x="13938" y="29565"/>
                    <a:pt x="14295" y="29922"/>
                    <a:pt x="14715" y="30342"/>
                  </a:cubicBezTo>
                  <a:lnTo>
                    <a:pt x="22962" y="38374"/>
                  </a:lnTo>
                  <a:cubicBezTo>
                    <a:pt x="23060" y="38471"/>
                    <a:pt x="23197" y="38530"/>
                    <a:pt x="23333" y="38530"/>
                  </a:cubicBezTo>
                  <a:cubicBezTo>
                    <a:pt x="23412" y="38530"/>
                    <a:pt x="23470" y="38530"/>
                    <a:pt x="23509" y="38510"/>
                  </a:cubicBezTo>
                  <a:cubicBezTo>
                    <a:pt x="23724" y="38432"/>
                    <a:pt x="23881" y="38237"/>
                    <a:pt x="23900" y="38022"/>
                  </a:cubicBezTo>
                  <a:lnTo>
                    <a:pt x="25405" y="25359"/>
                  </a:lnTo>
                  <a:lnTo>
                    <a:pt x="36739" y="19418"/>
                  </a:lnTo>
                  <a:cubicBezTo>
                    <a:pt x="36915" y="19301"/>
                    <a:pt x="37032" y="19105"/>
                    <a:pt x="37032" y="18910"/>
                  </a:cubicBezTo>
                  <a:cubicBezTo>
                    <a:pt x="37032" y="18714"/>
                    <a:pt x="36915" y="18519"/>
                    <a:pt x="36739" y="18441"/>
                  </a:cubicBezTo>
                  <a:lnTo>
                    <a:pt x="27300" y="14063"/>
                  </a:lnTo>
                  <a:cubicBezTo>
                    <a:pt x="27203" y="14024"/>
                    <a:pt x="27086" y="13985"/>
                    <a:pt x="26988" y="13926"/>
                  </a:cubicBezTo>
                  <a:cubicBezTo>
                    <a:pt x="26577" y="13770"/>
                    <a:pt x="26167" y="13555"/>
                    <a:pt x="25815" y="13282"/>
                  </a:cubicBezTo>
                  <a:cubicBezTo>
                    <a:pt x="25131" y="12695"/>
                    <a:pt x="24916" y="11914"/>
                    <a:pt x="24780" y="11132"/>
                  </a:cubicBezTo>
                  <a:lnTo>
                    <a:pt x="22943" y="423"/>
                  </a:lnTo>
                  <a:cubicBezTo>
                    <a:pt x="22923" y="208"/>
                    <a:pt x="22728" y="32"/>
                    <a:pt x="22513" y="12"/>
                  </a:cubicBezTo>
                  <a:cubicBezTo>
                    <a:pt x="22473" y="4"/>
                    <a:pt x="22434" y="1"/>
                    <a:pt x="22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0;p59">
              <a:extLst>
                <a:ext uri="{FF2B5EF4-FFF2-40B4-BE49-F238E27FC236}">
                  <a16:creationId xmlns:a16="http://schemas.microsoft.com/office/drawing/2014/main" id="{8DC2A600-7AEA-4865-8420-359677E3A065}"/>
                </a:ext>
              </a:extLst>
            </p:cNvPr>
            <p:cNvSpPr/>
            <p:nvPr/>
          </p:nvSpPr>
          <p:spPr>
            <a:xfrm>
              <a:off x="5944725" y="3530600"/>
              <a:ext cx="763625" cy="791350"/>
            </a:xfrm>
            <a:custGeom>
              <a:avLst/>
              <a:gdLst/>
              <a:ahLst/>
              <a:cxnLst/>
              <a:rect l="l" t="t" r="r" b="b"/>
              <a:pathLst>
                <a:path w="30545" h="31654" extrusionOk="0">
                  <a:moveTo>
                    <a:pt x="18076" y="1285"/>
                  </a:moveTo>
                  <a:lnTo>
                    <a:pt x="19542" y="9180"/>
                  </a:lnTo>
                  <a:lnTo>
                    <a:pt x="19581" y="9434"/>
                  </a:lnTo>
                  <a:cubicBezTo>
                    <a:pt x="19640" y="9844"/>
                    <a:pt x="19737" y="10235"/>
                    <a:pt x="19913" y="10607"/>
                  </a:cubicBezTo>
                  <a:cubicBezTo>
                    <a:pt x="20167" y="11154"/>
                    <a:pt x="20617" y="11584"/>
                    <a:pt x="21164" y="11838"/>
                  </a:cubicBezTo>
                  <a:cubicBezTo>
                    <a:pt x="21262" y="11877"/>
                    <a:pt x="21340" y="11896"/>
                    <a:pt x="21418" y="11935"/>
                  </a:cubicBezTo>
                  <a:lnTo>
                    <a:pt x="28531" y="15121"/>
                  </a:lnTo>
                  <a:cubicBezTo>
                    <a:pt x="28668" y="15179"/>
                    <a:pt x="28825" y="15258"/>
                    <a:pt x="28961" y="15336"/>
                  </a:cubicBezTo>
                  <a:lnTo>
                    <a:pt x="29235" y="15453"/>
                  </a:lnTo>
                  <a:lnTo>
                    <a:pt x="20832" y="20006"/>
                  </a:lnTo>
                  <a:lnTo>
                    <a:pt x="20715" y="20065"/>
                  </a:lnTo>
                  <a:cubicBezTo>
                    <a:pt x="20636" y="20104"/>
                    <a:pt x="20539" y="20163"/>
                    <a:pt x="20461" y="20221"/>
                  </a:cubicBezTo>
                  <a:cubicBezTo>
                    <a:pt x="20324" y="20319"/>
                    <a:pt x="20265" y="20456"/>
                    <a:pt x="20265" y="20632"/>
                  </a:cubicBezTo>
                  <a:lnTo>
                    <a:pt x="19308" y="29641"/>
                  </a:lnTo>
                  <a:cubicBezTo>
                    <a:pt x="19288" y="29797"/>
                    <a:pt x="19268" y="29973"/>
                    <a:pt x="19249" y="30129"/>
                  </a:cubicBezTo>
                  <a:cubicBezTo>
                    <a:pt x="19229" y="30227"/>
                    <a:pt x="19210" y="30325"/>
                    <a:pt x="19210" y="30403"/>
                  </a:cubicBezTo>
                  <a:lnTo>
                    <a:pt x="13074" y="24599"/>
                  </a:lnTo>
                  <a:cubicBezTo>
                    <a:pt x="12995" y="24521"/>
                    <a:pt x="12917" y="24442"/>
                    <a:pt x="12820" y="24364"/>
                  </a:cubicBezTo>
                  <a:cubicBezTo>
                    <a:pt x="12331" y="23915"/>
                    <a:pt x="11686" y="23661"/>
                    <a:pt x="11022" y="23661"/>
                  </a:cubicBezTo>
                  <a:cubicBezTo>
                    <a:pt x="10846" y="23661"/>
                    <a:pt x="10670" y="23661"/>
                    <a:pt x="10494" y="23700"/>
                  </a:cubicBezTo>
                  <a:lnTo>
                    <a:pt x="10475" y="23700"/>
                  </a:lnTo>
                  <a:lnTo>
                    <a:pt x="1857" y="25537"/>
                  </a:lnTo>
                  <a:lnTo>
                    <a:pt x="1857" y="25537"/>
                  </a:lnTo>
                  <a:lnTo>
                    <a:pt x="5589" y="17700"/>
                  </a:lnTo>
                  <a:cubicBezTo>
                    <a:pt x="5648" y="17564"/>
                    <a:pt x="5726" y="17446"/>
                    <a:pt x="5784" y="17329"/>
                  </a:cubicBezTo>
                  <a:cubicBezTo>
                    <a:pt x="5921" y="17056"/>
                    <a:pt x="6038" y="16801"/>
                    <a:pt x="6156" y="16528"/>
                  </a:cubicBezTo>
                  <a:cubicBezTo>
                    <a:pt x="6214" y="16372"/>
                    <a:pt x="6195" y="16196"/>
                    <a:pt x="6078" y="16059"/>
                  </a:cubicBezTo>
                  <a:lnTo>
                    <a:pt x="1563" y="8222"/>
                  </a:lnTo>
                  <a:cubicBezTo>
                    <a:pt x="1466" y="8066"/>
                    <a:pt x="1387" y="7929"/>
                    <a:pt x="1309" y="7773"/>
                  </a:cubicBezTo>
                  <a:lnTo>
                    <a:pt x="1173" y="7519"/>
                  </a:lnTo>
                  <a:lnTo>
                    <a:pt x="10670" y="8770"/>
                  </a:lnTo>
                  <a:lnTo>
                    <a:pt x="10787" y="8789"/>
                  </a:lnTo>
                  <a:cubicBezTo>
                    <a:pt x="10885" y="8809"/>
                    <a:pt x="10983" y="8809"/>
                    <a:pt x="11100" y="8809"/>
                  </a:cubicBezTo>
                  <a:cubicBezTo>
                    <a:pt x="11237" y="8809"/>
                    <a:pt x="11373" y="8731"/>
                    <a:pt x="11471" y="8613"/>
                  </a:cubicBezTo>
                  <a:lnTo>
                    <a:pt x="17529" y="1871"/>
                  </a:lnTo>
                  <a:cubicBezTo>
                    <a:pt x="17627" y="1754"/>
                    <a:pt x="17744" y="1637"/>
                    <a:pt x="17861" y="1520"/>
                  </a:cubicBezTo>
                  <a:lnTo>
                    <a:pt x="18076" y="1285"/>
                  </a:lnTo>
                  <a:close/>
                  <a:moveTo>
                    <a:pt x="18323" y="0"/>
                  </a:moveTo>
                  <a:cubicBezTo>
                    <a:pt x="18217" y="0"/>
                    <a:pt x="18111" y="44"/>
                    <a:pt x="18037" y="132"/>
                  </a:cubicBezTo>
                  <a:lnTo>
                    <a:pt x="10944" y="8008"/>
                  </a:lnTo>
                  <a:lnTo>
                    <a:pt x="449" y="6620"/>
                  </a:lnTo>
                  <a:cubicBezTo>
                    <a:pt x="432" y="6618"/>
                    <a:pt x="415" y="6616"/>
                    <a:pt x="397" y="6616"/>
                  </a:cubicBezTo>
                  <a:cubicBezTo>
                    <a:pt x="279" y="6616"/>
                    <a:pt x="166" y="6674"/>
                    <a:pt x="98" y="6776"/>
                  </a:cubicBezTo>
                  <a:cubicBezTo>
                    <a:pt x="0" y="6913"/>
                    <a:pt x="0" y="7070"/>
                    <a:pt x="78" y="7206"/>
                  </a:cubicBezTo>
                  <a:lnTo>
                    <a:pt x="5355" y="16372"/>
                  </a:lnTo>
                  <a:lnTo>
                    <a:pt x="821" y="25908"/>
                  </a:lnTo>
                  <a:cubicBezTo>
                    <a:pt x="677" y="26178"/>
                    <a:pt x="898" y="26482"/>
                    <a:pt x="1178" y="26482"/>
                  </a:cubicBezTo>
                  <a:cubicBezTo>
                    <a:pt x="1202" y="26482"/>
                    <a:pt x="1226" y="26479"/>
                    <a:pt x="1251" y="26475"/>
                  </a:cubicBezTo>
                  <a:lnTo>
                    <a:pt x="10670" y="24462"/>
                  </a:lnTo>
                  <a:cubicBezTo>
                    <a:pt x="10790" y="24438"/>
                    <a:pt x="10910" y="24426"/>
                    <a:pt x="11030" y="24426"/>
                  </a:cubicBezTo>
                  <a:cubicBezTo>
                    <a:pt x="11496" y="24426"/>
                    <a:pt x="11950" y="24604"/>
                    <a:pt x="12292" y="24931"/>
                  </a:cubicBezTo>
                  <a:cubicBezTo>
                    <a:pt x="12370" y="24990"/>
                    <a:pt x="12429" y="25068"/>
                    <a:pt x="12507" y="25126"/>
                  </a:cubicBezTo>
                  <a:lnTo>
                    <a:pt x="19268" y="31556"/>
                  </a:lnTo>
                  <a:cubicBezTo>
                    <a:pt x="19347" y="31614"/>
                    <a:pt x="19444" y="31653"/>
                    <a:pt x="19542" y="31653"/>
                  </a:cubicBezTo>
                  <a:cubicBezTo>
                    <a:pt x="19581" y="31653"/>
                    <a:pt x="19620" y="31653"/>
                    <a:pt x="19679" y="31634"/>
                  </a:cubicBezTo>
                  <a:cubicBezTo>
                    <a:pt x="19816" y="31575"/>
                    <a:pt x="19913" y="31439"/>
                    <a:pt x="19933" y="31282"/>
                  </a:cubicBezTo>
                  <a:lnTo>
                    <a:pt x="21047" y="20788"/>
                  </a:lnTo>
                  <a:lnTo>
                    <a:pt x="30349" y="15727"/>
                  </a:lnTo>
                  <a:cubicBezTo>
                    <a:pt x="30466" y="15648"/>
                    <a:pt x="30544" y="15512"/>
                    <a:pt x="30544" y="15355"/>
                  </a:cubicBezTo>
                  <a:cubicBezTo>
                    <a:pt x="30544" y="15219"/>
                    <a:pt x="30466" y="15082"/>
                    <a:pt x="30329" y="15023"/>
                  </a:cubicBezTo>
                  <a:lnTo>
                    <a:pt x="22297" y="11466"/>
                  </a:lnTo>
                  <a:cubicBezTo>
                    <a:pt x="22200" y="11408"/>
                    <a:pt x="22122" y="11369"/>
                    <a:pt x="22004" y="11330"/>
                  </a:cubicBezTo>
                  <a:cubicBezTo>
                    <a:pt x="21711" y="11232"/>
                    <a:pt x="21438" y="11076"/>
                    <a:pt x="21184" y="10900"/>
                  </a:cubicBezTo>
                  <a:cubicBezTo>
                    <a:pt x="20812" y="10626"/>
                    <a:pt x="20558" y="10216"/>
                    <a:pt x="20461" y="9747"/>
                  </a:cubicBezTo>
                  <a:lnTo>
                    <a:pt x="19483" y="4451"/>
                  </a:lnTo>
                  <a:cubicBezTo>
                    <a:pt x="19405" y="4001"/>
                    <a:pt x="19327" y="3552"/>
                    <a:pt x="19249" y="3102"/>
                  </a:cubicBezTo>
                  <a:cubicBezTo>
                    <a:pt x="19093" y="2204"/>
                    <a:pt x="18936" y="1265"/>
                    <a:pt x="18741" y="367"/>
                  </a:cubicBezTo>
                  <a:lnTo>
                    <a:pt x="18721" y="347"/>
                  </a:lnTo>
                  <a:lnTo>
                    <a:pt x="18721" y="327"/>
                  </a:lnTo>
                  <a:cubicBezTo>
                    <a:pt x="18682" y="171"/>
                    <a:pt x="18584" y="54"/>
                    <a:pt x="18428" y="15"/>
                  </a:cubicBezTo>
                  <a:cubicBezTo>
                    <a:pt x="18394" y="5"/>
                    <a:pt x="18359" y="0"/>
                    <a:pt x="18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068;p59">
            <a:extLst>
              <a:ext uri="{FF2B5EF4-FFF2-40B4-BE49-F238E27FC236}">
                <a16:creationId xmlns:a16="http://schemas.microsoft.com/office/drawing/2014/main" id="{860F5130-F873-41E5-81B3-E2793714EEFC}"/>
              </a:ext>
            </a:extLst>
          </p:cNvPr>
          <p:cNvGrpSpPr/>
          <p:nvPr/>
        </p:nvGrpSpPr>
        <p:grpSpPr>
          <a:xfrm>
            <a:off x="4572000" y="3666505"/>
            <a:ext cx="622432" cy="647593"/>
            <a:chOff x="5871925" y="3445650"/>
            <a:chExt cx="925825" cy="963250"/>
          </a:xfrm>
        </p:grpSpPr>
        <p:sp>
          <p:nvSpPr>
            <p:cNvPr id="34" name="Google Shape;1069;p59">
              <a:extLst>
                <a:ext uri="{FF2B5EF4-FFF2-40B4-BE49-F238E27FC236}">
                  <a16:creationId xmlns:a16="http://schemas.microsoft.com/office/drawing/2014/main" id="{E9B12F6D-B76F-4165-89D0-3E4A2C56859E}"/>
                </a:ext>
              </a:extLst>
            </p:cNvPr>
            <p:cNvSpPr/>
            <p:nvPr/>
          </p:nvSpPr>
          <p:spPr>
            <a:xfrm>
              <a:off x="5871925" y="3445650"/>
              <a:ext cx="925825" cy="963250"/>
            </a:xfrm>
            <a:custGeom>
              <a:avLst/>
              <a:gdLst/>
              <a:ahLst/>
              <a:cxnLst/>
              <a:rect l="l" t="t" r="r" b="b"/>
              <a:pathLst>
                <a:path w="37033" h="38530" extrusionOk="0">
                  <a:moveTo>
                    <a:pt x="22044" y="1732"/>
                  </a:moveTo>
                  <a:lnTo>
                    <a:pt x="23666" y="11230"/>
                  </a:lnTo>
                  <a:cubicBezTo>
                    <a:pt x="23744" y="11835"/>
                    <a:pt x="23900" y="12422"/>
                    <a:pt x="24174" y="12969"/>
                  </a:cubicBezTo>
                  <a:cubicBezTo>
                    <a:pt x="24584" y="13751"/>
                    <a:pt x="25249" y="14337"/>
                    <a:pt x="26284" y="14806"/>
                  </a:cubicBezTo>
                  <a:lnTo>
                    <a:pt x="35254" y="18949"/>
                  </a:lnTo>
                  <a:lnTo>
                    <a:pt x="25972" y="23834"/>
                  </a:lnTo>
                  <a:cubicBezTo>
                    <a:pt x="25835" y="23912"/>
                    <a:pt x="25698" y="23971"/>
                    <a:pt x="25542" y="24030"/>
                  </a:cubicBezTo>
                  <a:cubicBezTo>
                    <a:pt x="25209" y="24167"/>
                    <a:pt x="24897" y="24342"/>
                    <a:pt x="24604" y="24557"/>
                  </a:cubicBezTo>
                  <a:cubicBezTo>
                    <a:pt x="24311" y="24792"/>
                    <a:pt x="24291" y="25280"/>
                    <a:pt x="24271" y="25671"/>
                  </a:cubicBezTo>
                  <a:cubicBezTo>
                    <a:pt x="24271" y="25769"/>
                    <a:pt x="24271" y="25847"/>
                    <a:pt x="24252" y="25925"/>
                  </a:cubicBezTo>
                  <a:lnTo>
                    <a:pt x="22943" y="36830"/>
                  </a:lnTo>
                  <a:lnTo>
                    <a:pt x="15868" y="29931"/>
                  </a:lnTo>
                  <a:cubicBezTo>
                    <a:pt x="15771" y="29834"/>
                    <a:pt x="15673" y="29756"/>
                    <a:pt x="15575" y="29658"/>
                  </a:cubicBezTo>
                  <a:cubicBezTo>
                    <a:pt x="15341" y="29365"/>
                    <a:pt x="15048" y="29130"/>
                    <a:pt x="14754" y="28896"/>
                  </a:cubicBezTo>
                  <a:cubicBezTo>
                    <a:pt x="14388" y="28639"/>
                    <a:pt x="13953" y="28503"/>
                    <a:pt x="13514" y="28503"/>
                  </a:cubicBezTo>
                  <a:cubicBezTo>
                    <a:pt x="13484" y="28503"/>
                    <a:pt x="13455" y="28504"/>
                    <a:pt x="13426" y="28505"/>
                  </a:cubicBezTo>
                  <a:cubicBezTo>
                    <a:pt x="13074" y="28505"/>
                    <a:pt x="12703" y="28563"/>
                    <a:pt x="12331" y="28642"/>
                  </a:cubicBezTo>
                  <a:lnTo>
                    <a:pt x="2150" y="30654"/>
                  </a:lnTo>
                  <a:lnTo>
                    <a:pt x="2150" y="30654"/>
                  </a:lnTo>
                  <a:lnTo>
                    <a:pt x="6781" y="21274"/>
                  </a:lnTo>
                  <a:cubicBezTo>
                    <a:pt x="6840" y="21137"/>
                    <a:pt x="6918" y="21001"/>
                    <a:pt x="6996" y="20864"/>
                  </a:cubicBezTo>
                  <a:cubicBezTo>
                    <a:pt x="7172" y="20571"/>
                    <a:pt x="7329" y="20239"/>
                    <a:pt x="7446" y="19926"/>
                  </a:cubicBezTo>
                  <a:cubicBezTo>
                    <a:pt x="7583" y="19535"/>
                    <a:pt x="7309" y="19125"/>
                    <a:pt x="7114" y="18792"/>
                  </a:cubicBezTo>
                  <a:cubicBezTo>
                    <a:pt x="7055" y="18714"/>
                    <a:pt x="7016" y="18656"/>
                    <a:pt x="6977" y="18597"/>
                  </a:cubicBezTo>
                  <a:lnTo>
                    <a:pt x="1603" y="8963"/>
                  </a:lnTo>
                  <a:lnTo>
                    <a:pt x="11589" y="10428"/>
                  </a:lnTo>
                  <a:cubicBezTo>
                    <a:pt x="11725" y="10448"/>
                    <a:pt x="11862" y="10468"/>
                    <a:pt x="11999" y="10487"/>
                  </a:cubicBezTo>
                  <a:cubicBezTo>
                    <a:pt x="12292" y="10526"/>
                    <a:pt x="12585" y="10585"/>
                    <a:pt x="12878" y="10604"/>
                  </a:cubicBezTo>
                  <a:cubicBezTo>
                    <a:pt x="12937" y="10610"/>
                    <a:pt x="12994" y="10612"/>
                    <a:pt x="13049" y="10612"/>
                  </a:cubicBezTo>
                  <a:cubicBezTo>
                    <a:pt x="13823" y="10612"/>
                    <a:pt x="14279" y="10120"/>
                    <a:pt x="14735" y="9627"/>
                  </a:cubicBezTo>
                  <a:lnTo>
                    <a:pt x="22044" y="1732"/>
                  </a:lnTo>
                  <a:close/>
                  <a:moveTo>
                    <a:pt x="22396" y="1"/>
                  </a:moveTo>
                  <a:cubicBezTo>
                    <a:pt x="22248" y="1"/>
                    <a:pt x="22117" y="60"/>
                    <a:pt x="22024" y="169"/>
                  </a:cubicBezTo>
                  <a:lnTo>
                    <a:pt x="14500" y="8298"/>
                  </a:lnTo>
                  <a:lnTo>
                    <a:pt x="14188" y="8631"/>
                  </a:lnTo>
                  <a:cubicBezTo>
                    <a:pt x="13992" y="8865"/>
                    <a:pt x="13777" y="9080"/>
                    <a:pt x="13562" y="9295"/>
                  </a:cubicBezTo>
                  <a:cubicBezTo>
                    <a:pt x="13404" y="9454"/>
                    <a:pt x="13217" y="9504"/>
                    <a:pt x="13010" y="9504"/>
                  </a:cubicBezTo>
                  <a:cubicBezTo>
                    <a:pt x="12835" y="9504"/>
                    <a:pt x="12646" y="9468"/>
                    <a:pt x="12449" y="9432"/>
                  </a:cubicBezTo>
                  <a:lnTo>
                    <a:pt x="12194" y="9393"/>
                  </a:lnTo>
                  <a:lnTo>
                    <a:pt x="704" y="7732"/>
                  </a:lnTo>
                  <a:cubicBezTo>
                    <a:pt x="672" y="7726"/>
                    <a:pt x="640" y="7723"/>
                    <a:pt x="608" y="7723"/>
                  </a:cubicBezTo>
                  <a:cubicBezTo>
                    <a:pt x="422" y="7723"/>
                    <a:pt x="237" y="7816"/>
                    <a:pt x="137" y="7966"/>
                  </a:cubicBezTo>
                  <a:cubicBezTo>
                    <a:pt x="20" y="8142"/>
                    <a:pt x="0" y="8357"/>
                    <a:pt x="117" y="8533"/>
                  </a:cubicBezTo>
                  <a:lnTo>
                    <a:pt x="6351" y="19691"/>
                  </a:lnTo>
                  <a:lnTo>
                    <a:pt x="684" y="31143"/>
                  </a:lnTo>
                  <a:cubicBezTo>
                    <a:pt x="587" y="31319"/>
                    <a:pt x="606" y="31553"/>
                    <a:pt x="743" y="31729"/>
                  </a:cubicBezTo>
                  <a:cubicBezTo>
                    <a:pt x="849" y="31866"/>
                    <a:pt x="1003" y="31944"/>
                    <a:pt x="1168" y="31944"/>
                  </a:cubicBezTo>
                  <a:cubicBezTo>
                    <a:pt x="1214" y="31944"/>
                    <a:pt x="1262" y="31938"/>
                    <a:pt x="1310" y="31925"/>
                  </a:cubicBezTo>
                  <a:lnTo>
                    <a:pt x="11921" y="29834"/>
                  </a:lnTo>
                  <a:lnTo>
                    <a:pt x="12351" y="29736"/>
                  </a:lnTo>
                  <a:cubicBezTo>
                    <a:pt x="12624" y="29677"/>
                    <a:pt x="12898" y="29619"/>
                    <a:pt x="13191" y="29580"/>
                  </a:cubicBezTo>
                  <a:cubicBezTo>
                    <a:pt x="13261" y="29569"/>
                    <a:pt x="13327" y="29565"/>
                    <a:pt x="13391" y="29565"/>
                  </a:cubicBezTo>
                  <a:cubicBezTo>
                    <a:pt x="13938" y="29565"/>
                    <a:pt x="14295" y="29922"/>
                    <a:pt x="14715" y="30342"/>
                  </a:cubicBezTo>
                  <a:lnTo>
                    <a:pt x="22962" y="38374"/>
                  </a:lnTo>
                  <a:cubicBezTo>
                    <a:pt x="23060" y="38471"/>
                    <a:pt x="23197" y="38530"/>
                    <a:pt x="23333" y="38530"/>
                  </a:cubicBezTo>
                  <a:cubicBezTo>
                    <a:pt x="23412" y="38530"/>
                    <a:pt x="23470" y="38530"/>
                    <a:pt x="23509" y="38510"/>
                  </a:cubicBezTo>
                  <a:cubicBezTo>
                    <a:pt x="23724" y="38432"/>
                    <a:pt x="23881" y="38237"/>
                    <a:pt x="23900" y="38022"/>
                  </a:cubicBezTo>
                  <a:lnTo>
                    <a:pt x="25405" y="25359"/>
                  </a:lnTo>
                  <a:lnTo>
                    <a:pt x="36739" y="19418"/>
                  </a:lnTo>
                  <a:cubicBezTo>
                    <a:pt x="36915" y="19301"/>
                    <a:pt x="37032" y="19105"/>
                    <a:pt x="37032" y="18910"/>
                  </a:cubicBezTo>
                  <a:cubicBezTo>
                    <a:pt x="37032" y="18714"/>
                    <a:pt x="36915" y="18519"/>
                    <a:pt x="36739" y="18441"/>
                  </a:cubicBezTo>
                  <a:lnTo>
                    <a:pt x="27300" y="14063"/>
                  </a:lnTo>
                  <a:cubicBezTo>
                    <a:pt x="27203" y="14024"/>
                    <a:pt x="27086" y="13985"/>
                    <a:pt x="26988" y="13926"/>
                  </a:cubicBezTo>
                  <a:cubicBezTo>
                    <a:pt x="26577" y="13770"/>
                    <a:pt x="26167" y="13555"/>
                    <a:pt x="25815" y="13282"/>
                  </a:cubicBezTo>
                  <a:cubicBezTo>
                    <a:pt x="25131" y="12695"/>
                    <a:pt x="24916" y="11914"/>
                    <a:pt x="24780" y="11132"/>
                  </a:cubicBezTo>
                  <a:lnTo>
                    <a:pt x="22943" y="423"/>
                  </a:lnTo>
                  <a:cubicBezTo>
                    <a:pt x="22923" y="208"/>
                    <a:pt x="22728" y="32"/>
                    <a:pt x="22513" y="12"/>
                  </a:cubicBezTo>
                  <a:cubicBezTo>
                    <a:pt x="22473" y="4"/>
                    <a:pt x="22434" y="1"/>
                    <a:pt x="22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;p59">
              <a:extLst>
                <a:ext uri="{FF2B5EF4-FFF2-40B4-BE49-F238E27FC236}">
                  <a16:creationId xmlns:a16="http://schemas.microsoft.com/office/drawing/2014/main" id="{03ADB2D9-CDB2-48AF-9EF9-00B1B08A1C9F}"/>
                </a:ext>
              </a:extLst>
            </p:cNvPr>
            <p:cNvSpPr/>
            <p:nvPr/>
          </p:nvSpPr>
          <p:spPr>
            <a:xfrm>
              <a:off x="5944725" y="3530600"/>
              <a:ext cx="763625" cy="791350"/>
            </a:xfrm>
            <a:custGeom>
              <a:avLst/>
              <a:gdLst/>
              <a:ahLst/>
              <a:cxnLst/>
              <a:rect l="l" t="t" r="r" b="b"/>
              <a:pathLst>
                <a:path w="30545" h="31654" extrusionOk="0">
                  <a:moveTo>
                    <a:pt x="18076" y="1285"/>
                  </a:moveTo>
                  <a:lnTo>
                    <a:pt x="19542" y="9180"/>
                  </a:lnTo>
                  <a:lnTo>
                    <a:pt x="19581" y="9434"/>
                  </a:lnTo>
                  <a:cubicBezTo>
                    <a:pt x="19640" y="9844"/>
                    <a:pt x="19737" y="10235"/>
                    <a:pt x="19913" y="10607"/>
                  </a:cubicBezTo>
                  <a:cubicBezTo>
                    <a:pt x="20167" y="11154"/>
                    <a:pt x="20617" y="11584"/>
                    <a:pt x="21164" y="11838"/>
                  </a:cubicBezTo>
                  <a:cubicBezTo>
                    <a:pt x="21262" y="11877"/>
                    <a:pt x="21340" y="11896"/>
                    <a:pt x="21418" y="11935"/>
                  </a:cubicBezTo>
                  <a:lnTo>
                    <a:pt x="28531" y="15121"/>
                  </a:lnTo>
                  <a:cubicBezTo>
                    <a:pt x="28668" y="15179"/>
                    <a:pt x="28825" y="15258"/>
                    <a:pt x="28961" y="15336"/>
                  </a:cubicBezTo>
                  <a:lnTo>
                    <a:pt x="29235" y="15453"/>
                  </a:lnTo>
                  <a:lnTo>
                    <a:pt x="20832" y="20006"/>
                  </a:lnTo>
                  <a:lnTo>
                    <a:pt x="20715" y="20065"/>
                  </a:lnTo>
                  <a:cubicBezTo>
                    <a:pt x="20636" y="20104"/>
                    <a:pt x="20539" y="20163"/>
                    <a:pt x="20461" y="20221"/>
                  </a:cubicBezTo>
                  <a:cubicBezTo>
                    <a:pt x="20324" y="20319"/>
                    <a:pt x="20265" y="20456"/>
                    <a:pt x="20265" y="20632"/>
                  </a:cubicBezTo>
                  <a:lnTo>
                    <a:pt x="19308" y="29641"/>
                  </a:lnTo>
                  <a:cubicBezTo>
                    <a:pt x="19288" y="29797"/>
                    <a:pt x="19268" y="29973"/>
                    <a:pt x="19249" y="30129"/>
                  </a:cubicBezTo>
                  <a:cubicBezTo>
                    <a:pt x="19229" y="30227"/>
                    <a:pt x="19210" y="30325"/>
                    <a:pt x="19210" y="30403"/>
                  </a:cubicBezTo>
                  <a:lnTo>
                    <a:pt x="13074" y="24599"/>
                  </a:lnTo>
                  <a:cubicBezTo>
                    <a:pt x="12995" y="24521"/>
                    <a:pt x="12917" y="24442"/>
                    <a:pt x="12820" y="24364"/>
                  </a:cubicBezTo>
                  <a:cubicBezTo>
                    <a:pt x="12331" y="23915"/>
                    <a:pt x="11686" y="23661"/>
                    <a:pt x="11022" y="23661"/>
                  </a:cubicBezTo>
                  <a:cubicBezTo>
                    <a:pt x="10846" y="23661"/>
                    <a:pt x="10670" y="23661"/>
                    <a:pt x="10494" y="23700"/>
                  </a:cubicBezTo>
                  <a:lnTo>
                    <a:pt x="10475" y="23700"/>
                  </a:lnTo>
                  <a:lnTo>
                    <a:pt x="1857" y="25537"/>
                  </a:lnTo>
                  <a:lnTo>
                    <a:pt x="1857" y="25537"/>
                  </a:lnTo>
                  <a:lnTo>
                    <a:pt x="5589" y="17700"/>
                  </a:lnTo>
                  <a:cubicBezTo>
                    <a:pt x="5648" y="17564"/>
                    <a:pt x="5726" y="17446"/>
                    <a:pt x="5784" y="17329"/>
                  </a:cubicBezTo>
                  <a:cubicBezTo>
                    <a:pt x="5921" y="17056"/>
                    <a:pt x="6038" y="16801"/>
                    <a:pt x="6156" y="16528"/>
                  </a:cubicBezTo>
                  <a:cubicBezTo>
                    <a:pt x="6214" y="16372"/>
                    <a:pt x="6195" y="16196"/>
                    <a:pt x="6078" y="16059"/>
                  </a:cubicBezTo>
                  <a:lnTo>
                    <a:pt x="1563" y="8222"/>
                  </a:lnTo>
                  <a:cubicBezTo>
                    <a:pt x="1466" y="8066"/>
                    <a:pt x="1387" y="7929"/>
                    <a:pt x="1309" y="7773"/>
                  </a:cubicBezTo>
                  <a:lnTo>
                    <a:pt x="1173" y="7519"/>
                  </a:lnTo>
                  <a:lnTo>
                    <a:pt x="10670" y="8770"/>
                  </a:lnTo>
                  <a:lnTo>
                    <a:pt x="10787" y="8789"/>
                  </a:lnTo>
                  <a:cubicBezTo>
                    <a:pt x="10885" y="8809"/>
                    <a:pt x="10983" y="8809"/>
                    <a:pt x="11100" y="8809"/>
                  </a:cubicBezTo>
                  <a:cubicBezTo>
                    <a:pt x="11237" y="8809"/>
                    <a:pt x="11373" y="8731"/>
                    <a:pt x="11471" y="8613"/>
                  </a:cubicBezTo>
                  <a:lnTo>
                    <a:pt x="17529" y="1871"/>
                  </a:lnTo>
                  <a:cubicBezTo>
                    <a:pt x="17627" y="1754"/>
                    <a:pt x="17744" y="1637"/>
                    <a:pt x="17861" y="1520"/>
                  </a:cubicBezTo>
                  <a:lnTo>
                    <a:pt x="18076" y="1285"/>
                  </a:lnTo>
                  <a:close/>
                  <a:moveTo>
                    <a:pt x="18323" y="0"/>
                  </a:moveTo>
                  <a:cubicBezTo>
                    <a:pt x="18217" y="0"/>
                    <a:pt x="18111" y="44"/>
                    <a:pt x="18037" y="132"/>
                  </a:cubicBezTo>
                  <a:lnTo>
                    <a:pt x="10944" y="8008"/>
                  </a:lnTo>
                  <a:lnTo>
                    <a:pt x="449" y="6620"/>
                  </a:lnTo>
                  <a:cubicBezTo>
                    <a:pt x="432" y="6618"/>
                    <a:pt x="415" y="6616"/>
                    <a:pt x="397" y="6616"/>
                  </a:cubicBezTo>
                  <a:cubicBezTo>
                    <a:pt x="279" y="6616"/>
                    <a:pt x="166" y="6674"/>
                    <a:pt x="98" y="6776"/>
                  </a:cubicBezTo>
                  <a:cubicBezTo>
                    <a:pt x="0" y="6913"/>
                    <a:pt x="0" y="7070"/>
                    <a:pt x="78" y="7206"/>
                  </a:cubicBezTo>
                  <a:lnTo>
                    <a:pt x="5355" y="16372"/>
                  </a:lnTo>
                  <a:lnTo>
                    <a:pt x="821" y="25908"/>
                  </a:lnTo>
                  <a:cubicBezTo>
                    <a:pt x="677" y="26178"/>
                    <a:pt x="898" y="26482"/>
                    <a:pt x="1178" y="26482"/>
                  </a:cubicBezTo>
                  <a:cubicBezTo>
                    <a:pt x="1202" y="26482"/>
                    <a:pt x="1226" y="26479"/>
                    <a:pt x="1251" y="26475"/>
                  </a:cubicBezTo>
                  <a:lnTo>
                    <a:pt x="10670" y="24462"/>
                  </a:lnTo>
                  <a:cubicBezTo>
                    <a:pt x="10790" y="24438"/>
                    <a:pt x="10910" y="24426"/>
                    <a:pt x="11030" y="24426"/>
                  </a:cubicBezTo>
                  <a:cubicBezTo>
                    <a:pt x="11496" y="24426"/>
                    <a:pt x="11950" y="24604"/>
                    <a:pt x="12292" y="24931"/>
                  </a:cubicBezTo>
                  <a:cubicBezTo>
                    <a:pt x="12370" y="24990"/>
                    <a:pt x="12429" y="25068"/>
                    <a:pt x="12507" y="25126"/>
                  </a:cubicBezTo>
                  <a:lnTo>
                    <a:pt x="19268" y="31556"/>
                  </a:lnTo>
                  <a:cubicBezTo>
                    <a:pt x="19347" y="31614"/>
                    <a:pt x="19444" y="31653"/>
                    <a:pt x="19542" y="31653"/>
                  </a:cubicBezTo>
                  <a:cubicBezTo>
                    <a:pt x="19581" y="31653"/>
                    <a:pt x="19620" y="31653"/>
                    <a:pt x="19679" y="31634"/>
                  </a:cubicBezTo>
                  <a:cubicBezTo>
                    <a:pt x="19816" y="31575"/>
                    <a:pt x="19913" y="31439"/>
                    <a:pt x="19933" y="31282"/>
                  </a:cubicBezTo>
                  <a:lnTo>
                    <a:pt x="21047" y="20788"/>
                  </a:lnTo>
                  <a:lnTo>
                    <a:pt x="30349" y="15727"/>
                  </a:lnTo>
                  <a:cubicBezTo>
                    <a:pt x="30466" y="15648"/>
                    <a:pt x="30544" y="15512"/>
                    <a:pt x="30544" y="15355"/>
                  </a:cubicBezTo>
                  <a:cubicBezTo>
                    <a:pt x="30544" y="15219"/>
                    <a:pt x="30466" y="15082"/>
                    <a:pt x="30329" y="15023"/>
                  </a:cubicBezTo>
                  <a:lnTo>
                    <a:pt x="22297" y="11466"/>
                  </a:lnTo>
                  <a:cubicBezTo>
                    <a:pt x="22200" y="11408"/>
                    <a:pt x="22122" y="11369"/>
                    <a:pt x="22004" y="11330"/>
                  </a:cubicBezTo>
                  <a:cubicBezTo>
                    <a:pt x="21711" y="11232"/>
                    <a:pt x="21438" y="11076"/>
                    <a:pt x="21184" y="10900"/>
                  </a:cubicBezTo>
                  <a:cubicBezTo>
                    <a:pt x="20812" y="10626"/>
                    <a:pt x="20558" y="10216"/>
                    <a:pt x="20461" y="9747"/>
                  </a:cubicBezTo>
                  <a:lnTo>
                    <a:pt x="19483" y="4451"/>
                  </a:lnTo>
                  <a:cubicBezTo>
                    <a:pt x="19405" y="4001"/>
                    <a:pt x="19327" y="3552"/>
                    <a:pt x="19249" y="3102"/>
                  </a:cubicBezTo>
                  <a:cubicBezTo>
                    <a:pt x="19093" y="2204"/>
                    <a:pt x="18936" y="1265"/>
                    <a:pt x="18741" y="367"/>
                  </a:cubicBezTo>
                  <a:lnTo>
                    <a:pt x="18721" y="347"/>
                  </a:lnTo>
                  <a:lnTo>
                    <a:pt x="18721" y="327"/>
                  </a:lnTo>
                  <a:cubicBezTo>
                    <a:pt x="18682" y="171"/>
                    <a:pt x="18584" y="54"/>
                    <a:pt x="18428" y="15"/>
                  </a:cubicBezTo>
                  <a:cubicBezTo>
                    <a:pt x="18394" y="5"/>
                    <a:pt x="18359" y="0"/>
                    <a:pt x="18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068;p59">
            <a:extLst>
              <a:ext uri="{FF2B5EF4-FFF2-40B4-BE49-F238E27FC236}">
                <a16:creationId xmlns:a16="http://schemas.microsoft.com/office/drawing/2014/main" id="{5AE5C105-DBBB-4864-B68F-5ECD31D2FCDE}"/>
              </a:ext>
            </a:extLst>
          </p:cNvPr>
          <p:cNvGrpSpPr/>
          <p:nvPr/>
        </p:nvGrpSpPr>
        <p:grpSpPr>
          <a:xfrm>
            <a:off x="2091152" y="2643688"/>
            <a:ext cx="622432" cy="647593"/>
            <a:chOff x="5871925" y="3445650"/>
            <a:chExt cx="925825" cy="963250"/>
          </a:xfrm>
        </p:grpSpPr>
        <p:sp>
          <p:nvSpPr>
            <p:cNvPr id="37" name="Google Shape;1069;p59">
              <a:extLst>
                <a:ext uri="{FF2B5EF4-FFF2-40B4-BE49-F238E27FC236}">
                  <a16:creationId xmlns:a16="http://schemas.microsoft.com/office/drawing/2014/main" id="{9609F777-5B5F-49CD-9D6F-8D357A5A6AB8}"/>
                </a:ext>
              </a:extLst>
            </p:cNvPr>
            <p:cNvSpPr/>
            <p:nvPr/>
          </p:nvSpPr>
          <p:spPr>
            <a:xfrm>
              <a:off x="5871925" y="3445650"/>
              <a:ext cx="925825" cy="963250"/>
            </a:xfrm>
            <a:custGeom>
              <a:avLst/>
              <a:gdLst/>
              <a:ahLst/>
              <a:cxnLst/>
              <a:rect l="l" t="t" r="r" b="b"/>
              <a:pathLst>
                <a:path w="37033" h="38530" extrusionOk="0">
                  <a:moveTo>
                    <a:pt x="22044" y="1732"/>
                  </a:moveTo>
                  <a:lnTo>
                    <a:pt x="23666" y="11230"/>
                  </a:lnTo>
                  <a:cubicBezTo>
                    <a:pt x="23744" y="11835"/>
                    <a:pt x="23900" y="12422"/>
                    <a:pt x="24174" y="12969"/>
                  </a:cubicBezTo>
                  <a:cubicBezTo>
                    <a:pt x="24584" y="13751"/>
                    <a:pt x="25249" y="14337"/>
                    <a:pt x="26284" y="14806"/>
                  </a:cubicBezTo>
                  <a:lnTo>
                    <a:pt x="35254" y="18949"/>
                  </a:lnTo>
                  <a:lnTo>
                    <a:pt x="25972" y="23834"/>
                  </a:lnTo>
                  <a:cubicBezTo>
                    <a:pt x="25835" y="23912"/>
                    <a:pt x="25698" y="23971"/>
                    <a:pt x="25542" y="24030"/>
                  </a:cubicBezTo>
                  <a:cubicBezTo>
                    <a:pt x="25209" y="24167"/>
                    <a:pt x="24897" y="24342"/>
                    <a:pt x="24604" y="24557"/>
                  </a:cubicBezTo>
                  <a:cubicBezTo>
                    <a:pt x="24311" y="24792"/>
                    <a:pt x="24291" y="25280"/>
                    <a:pt x="24271" y="25671"/>
                  </a:cubicBezTo>
                  <a:cubicBezTo>
                    <a:pt x="24271" y="25769"/>
                    <a:pt x="24271" y="25847"/>
                    <a:pt x="24252" y="25925"/>
                  </a:cubicBezTo>
                  <a:lnTo>
                    <a:pt x="22943" y="36830"/>
                  </a:lnTo>
                  <a:lnTo>
                    <a:pt x="15868" y="29931"/>
                  </a:lnTo>
                  <a:cubicBezTo>
                    <a:pt x="15771" y="29834"/>
                    <a:pt x="15673" y="29756"/>
                    <a:pt x="15575" y="29658"/>
                  </a:cubicBezTo>
                  <a:cubicBezTo>
                    <a:pt x="15341" y="29365"/>
                    <a:pt x="15048" y="29130"/>
                    <a:pt x="14754" y="28896"/>
                  </a:cubicBezTo>
                  <a:cubicBezTo>
                    <a:pt x="14388" y="28639"/>
                    <a:pt x="13953" y="28503"/>
                    <a:pt x="13514" y="28503"/>
                  </a:cubicBezTo>
                  <a:cubicBezTo>
                    <a:pt x="13484" y="28503"/>
                    <a:pt x="13455" y="28504"/>
                    <a:pt x="13426" y="28505"/>
                  </a:cubicBezTo>
                  <a:cubicBezTo>
                    <a:pt x="13074" y="28505"/>
                    <a:pt x="12703" y="28563"/>
                    <a:pt x="12331" y="28642"/>
                  </a:cubicBezTo>
                  <a:lnTo>
                    <a:pt x="2150" y="30654"/>
                  </a:lnTo>
                  <a:lnTo>
                    <a:pt x="2150" y="30654"/>
                  </a:lnTo>
                  <a:lnTo>
                    <a:pt x="6781" y="21274"/>
                  </a:lnTo>
                  <a:cubicBezTo>
                    <a:pt x="6840" y="21137"/>
                    <a:pt x="6918" y="21001"/>
                    <a:pt x="6996" y="20864"/>
                  </a:cubicBezTo>
                  <a:cubicBezTo>
                    <a:pt x="7172" y="20571"/>
                    <a:pt x="7329" y="20239"/>
                    <a:pt x="7446" y="19926"/>
                  </a:cubicBezTo>
                  <a:cubicBezTo>
                    <a:pt x="7583" y="19535"/>
                    <a:pt x="7309" y="19125"/>
                    <a:pt x="7114" y="18792"/>
                  </a:cubicBezTo>
                  <a:cubicBezTo>
                    <a:pt x="7055" y="18714"/>
                    <a:pt x="7016" y="18656"/>
                    <a:pt x="6977" y="18597"/>
                  </a:cubicBezTo>
                  <a:lnTo>
                    <a:pt x="1603" y="8963"/>
                  </a:lnTo>
                  <a:lnTo>
                    <a:pt x="11589" y="10428"/>
                  </a:lnTo>
                  <a:cubicBezTo>
                    <a:pt x="11725" y="10448"/>
                    <a:pt x="11862" y="10468"/>
                    <a:pt x="11999" y="10487"/>
                  </a:cubicBezTo>
                  <a:cubicBezTo>
                    <a:pt x="12292" y="10526"/>
                    <a:pt x="12585" y="10585"/>
                    <a:pt x="12878" y="10604"/>
                  </a:cubicBezTo>
                  <a:cubicBezTo>
                    <a:pt x="12937" y="10610"/>
                    <a:pt x="12994" y="10612"/>
                    <a:pt x="13049" y="10612"/>
                  </a:cubicBezTo>
                  <a:cubicBezTo>
                    <a:pt x="13823" y="10612"/>
                    <a:pt x="14279" y="10120"/>
                    <a:pt x="14735" y="9627"/>
                  </a:cubicBezTo>
                  <a:lnTo>
                    <a:pt x="22044" y="1732"/>
                  </a:lnTo>
                  <a:close/>
                  <a:moveTo>
                    <a:pt x="22396" y="1"/>
                  </a:moveTo>
                  <a:cubicBezTo>
                    <a:pt x="22248" y="1"/>
                    <a:pt x="22117" y="60"/>
                    <a:pt x="22024" y="169"/>
                  </a:cubicBezTo>
                  <a:lnTo>
                    <a:pt x="14500" y="8298"/>
                  </a:lnTo>
                  <a:lnTo>
                    <a:pt x="14188" y="8631"/>
                  </a:lnTo>
                  <a:cubicBezTo>
                    <a:pt x="13992" y="8865"/>
                    <a:pt x="13777" y="9080"/>
                    <a:pt x="13562" y="9295"/>
                  </a:cubicBezTo>
                  <a:cubicBezTo>
                    <a:pt x="13404" y="9454"/>
                    <a:pt x="13217" y="9504"/>
                    <a:pt x="13010" y="9504"/>
                  </a:cubicBezTo>
                  <a:cubicBezTo>
                    <a:pt x="12835" y="9504"/>
                    <a:pt x="12646" y="9468"/>
                    <a:pt x="12449" y="9432"/>
                  </a:cubicBezTo>
                  <a:lnTo>
                    <a:pt x="12194" y="9393"/>
                  </a:lnTo>
                  <a:lnTo>
                    <a:pt x="704" y="7732"/>
                  </a:lnTo>
                  <a:cubicBezTo>
                    <a:pt x="672" y="7726"/>
                    <a:pt x="640" y="7723"/>
                    <a:pt x="608" y="7723"/>
                  </a:cubicBezTo>
                  <a:cubicBezTo>
                    <a:pt x="422" y="7723"/>
                    <a:pt x="237" y="7816"/>
                    <a:pt x="137" y="7966"/>
                  </a:cubicBezTo>
                  <a:cubicBezTo>
                    <a:pt x="20" y="8142"/>
                    <a:pt x="0" y="8357"/>
                    <a:pt x="117" y="8533"/>
                  </a:cubicBezTo>
                  <a:lnTo>
                    <a:pt x="6351" y="19691"/>
                  </a:lnTo>
                  <a:lnTo>
                    <a:pt x="684" y="31143"/>
                  </a:lnTo>
                  <a:cubicBezTo>
                    <a:pt x="587" y="31319"/>
                    <a:pt x="606" y="31553"/>
                    <a:pt x="743" y="31729"/>
                  </a:cubicBezTo>
                  <a:cubicBezTo>
                    <a:pt x="849" y="31866"/>
                    <a:pt x="1003" y="31944"/>
                    <a:pt x="1168" y="31944"/>
                  </a:cubicBezTo>
                  <a:cubicBezTo>
                    <a:pt x="1214" y="31944"/>
                    <a:pt x="1262" y="31938"/>
                    <a:pt x="1310" y="31925"/>
                  </a:cubicBezTo>
                  <a:lnTo>
                    <a:pt x="11921" y="29834"/>
                  </a:lnTo>
                  <a:lnTo>
                    <a:pt x="12351" y="29736"/>
                  </a:lnTo>
                  <a:cubicBezTo>
                    <a:pt x="12624" y="29677"/>
                    <a:pt x="12898" y="29619"/>
                    <a:pt x="13191" y="29580"/>
                  </a:cubicBezTo>
                  <a:cubicBezTo>
                    <a:pt x="13261" y="29569"/>
                    <a:pt x="13327" y="29565"/>
                    <a:pt x="13391" y="29565"/>
                  </a:cubicBezTo>
                  <a:cubicBezTo>
                    <a:pt x="13938" y="29565"/>
                    <a:pt x="14295" y="29922"/>
                    <a:pt x="14715" y="30342"/>
                  </a:cubicBezTo>
                  <a:lnTo>
                    <a:pt x="22962" y="38374"/>
                  </a:lnTo>
                  <a:cubicBezTo>
                    <a:pt x="23060" y="38471"/>
                    <a:pt x="23197" y="38530"/>
                    <a:pt x="23333" y="38530"/>
                  </a:cubicBezTo>
                  <a:cubicBezTo>
                    <a:pt x="23412" y="38530"/>
                    <a:pt x="23470" y="38530"/>
                    <a:pt x="23509" y="38510"/>
                  </a:cubicBezTo>
                  <a:cubicBezTo>
                    <a:pt x="23724" y="38432"/>
                    <a:pt x="23881" y="38237"/>
                    <a:pt x="23900" y="38022"/>
                  </a:cubicBezTo>
                  <a:lnTo>
                    <a:pt x="25405" y="25359"/>
                  </a:lnTo>
                  <a:lnTo>
                    <a:pt x="36739" y="19418"/>
                  </a:lnTo>
                  <a:cubicBezTo>
                    <a:pt x="36915" y="19301"/>
                    <a:pt x="37032" y="19105"/>
                    <a:pt x="37032" y="18910"/>
                  </a:cubicBezTo>
                  <a:cubicBezTo>
                    <a:pt x="37032" y="18714"/>
                    <a:pt x="36915" y="18519"/>
                    <a:pt x="36739" y="18441"/>
                  </a:cubicBezTo>
                  <a:lnTo>
                    <a:pt x="27300" y="14063"/>
                  </a:lnTo>
                  <a:cubicBezTo>
                    <a:pt x="27203" y="14024"/>
                    <a:pt x="27086" y="13985"/>
                    <a:pt x="26988" y="13926"/>
                  </a:cubicBezTo>
                  <a:cubicBezTo>
                    <a:pt x="26577" y="13770"/>
                    <a:pt x="26167" y="13555"/>
                    <a:pt x="25815" y="13282"/>
                  </a:cubicBezTo>
                  <a:cubicBezTo>
                    <a:pt x="25131" y="12695"/>
                    <a:pt x="24916" y="11914"/>
                    <a:pt x="24780" y="11132"/>
                  </a:cubicBezTo>
                  <a:lnTo>
                    <a:pt x="22943" y="423"/>
                  </a:lnTo>
                  <a:cubicBezTo>
                    <a:pt x="22923" y="208"/>
                    <a:pt x="22728" y="32"/>
                    <a:pt x="22513" y="12"/>
                  </a:cubicBezTo>
                  <a:cubicBezTo>
                    <a:pt x="22473" y="4"/>
                    <a:pt x="22434" y="1"/>
                    <a:pt x="22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70;p59">
              <a:extLst>
                <a:ext uri="{FF2B5EF4-FFF2-40B4-BE49-F238E27FC236}">
                  <a16:creationId xmlns:a16="http://schemas.microsoft.com/office/drawing/2014/main" id="{35986E34-EBF1-46D4-91A3-35D55EA24BA5}"/>
                </a:ext>
              </a:extLst>
            </p:cNvPr>
            <p:cNvSpPr/>
            <p:nvPr/>
          </p:nvSpPr>
          <p:spPr>
            <a:xfrm>
              <a:off x="5944725" y="3530600"/>
              <a:ext cx="763625" cy="791350"/>
            </a:xfrm>
            <a:custGeom>
              <a:avLst/>
              <a:gdLst/>
              <a:ahLst/>
              <a:cxnLst/>
              <a:rect l="l" t="t" r="r" b="b"/>
              <a:pathLst>
                <a:path w="30545" h="31654" extrusionOk="0">
                  <a:moveTo>
                    <a:pt x="18076" y="1285"/>
                  </a:moveTo>
                  <a:lnTo>
                    <a:pt x="19542" y="9180"/>
                  </a:lnTo>
                  <a:lnTo>
                    <a:pt x="19581" y="9434"/>
                  </a:lnTo>
                  <a:cubicBezTo>
                    <a:pt x="19640" y="9844"/>
                    <a:pt x="19737" y="10235"/>
                    <a:pt x="19913" y="10607"/>
                  </a:cubicBezTo>
                  <a:cubicBezTo>
                    <a:pt x="20167" y="11154"/>
                    <a:pt x="20617" y="11584"/>
                    <a:pt x="21164" y="11838"/>
                  </a:cubicBezTo>
                  <a:cubicBezTo>
                    <a:pt x="21262" y="11877"/>
                    <a:pt x="21340" y="11896"/>
                    <a:pt x="21418" y="11935"/>
                  </a:cubicBezTo>
                  <a:lnTo>
                    <a:pt x="28531" y="15121"/>
                  </a:lnTo>
                  <a:cubicBezTo>
                    <a:pt x="28668" y="15179"/>
                    <a:pt x="28825" y="15258"/>
                    <a:pt x="28961" y="15336"/>
                  </a:cubicBezTo>
                  <a:lnTo>
                    <a:pt x="29235" y="15453"/>
                  </a:lnTo>
                  <a:lnTo>
                    <a:pt x="20832" y="20006"/>
                  </a:lnTo>
                  <a:lnTo>
                    <a:pt x="20715" y="20065"/>
                  </a:lnTo>
                  <a:cubicBezTo>
                    <a:pt x="20636" y="20104"/>
                    <a:pt x="20539" y="20163"/>
                    <a:pt x="20461" y="20221"/>
                  </a:cubicBezTo>
                  <a:cubicBezTo>
                    <a:pt x="20324" y="20319"/>
                    <a:pt x="20265" y="20456"/>
                    <a:pt x="20265" y="20632"/>
                  </a:cubicBezTo>
                  <a:lnTo>
                    <a:pt x="19308" y="29641"/>
                  </a:lnTo>
                  <a:cubicBezTo>
                    <a:pt x="19288" y="29797"/>
                    <a:pt x="19268" y="29973"/>
                    <a:pt x="19249" y="30129"/>
                  </a:cubicBezTo>
                  <a:cubicBezTo>
                    <a:pt x="19229" y="30227"/>
                    <a:pt x="19210" y="30325"/>
                    <a:pt x="19210" y="30403"/>
                  </a:cubicBezTo>
                  <a:lnTo>
                    <a:pt x="13074" y="24599"/>
                  </a:lnTo>
                  <a:cubicBezTo>
                    <a:pt x="12995" y="24521"/>
                    <a:pt x="12917" y="24442"/>
                    <a:pt x="12820" y="24364"/>
                  </a:cubicBezTo>
                  <a:cubicBezTo>
                    <a:pt x="12331" y="23915"/>
                    <a:pt x="11686" y="23661"/>
                    <a:pt x="11022" y="23661"/>
                  </a:cubicBezTo>
                  <a:cubicBezTo>
                    <a:pt x="10846" y="23661"/>
                    <a:pt x="10670" y="23661"/>
                    <a:pt x="10494" y="23700"/>
                  </a:cubicBezTo>
                  <a:lnTo>
                    <a:pt x="10475" y="23700"/>
                  </a:lnTo>
                  <a:lnTo>
                    <a:pt x="1857" y="25537"/>
                  </a:lnTo>
                  <a:lnTo>
                    <a:pt x="1857" y="25537"/>
                  </a:lnTo>
                  <a:lnTo>
                    <a:pt x="5589" y="17700"/>
                  </a:lnTo>
                  <a:cubicBezTo>
                    <a:pt x="5648" y="17564"/>
                    <a:pt x="5726" y="17446"/>
                    <a:pt x="5784" y="17329"/>
                  </a:cubicBezTo>
                  <a:cubicBezTo>
                    <a:pt x="5921" y="17056"/>
                    <a:pt x="6038" y="16801"/>
                    <a:pt x="6156" y="16528"/>
                  </a:cubicBezTo>
                  <a:cubicBezTo>
                    <a:pt x="6214" y="16372"/>
                    <a:pt x="6195" y="16196"/>
                    <a:pt x="6078" y="16059"/>
                  </a:cubicBezTo>
                  <a:lnTo>
                    <a:pt x="1563" y="8222"/>
                  </a:lnTo>
                  <a:cubicBezTo>
                    <a:pt x="1466" y="8066"/>
                    <a:pt x="1387" y="7929"/>
                    <a:pt x="1309" y="7773"/>
                  </a:cubicBezTo>
                  <a:lnTo>
                    <a:pt x="1173" y="7519"/>
                  </a:lnTo>
                  <a:lnTo>
                    <a:pt x="10670" y="8770"/>
                  </a:lnTo>
                  <a:lnTo>
                    <a:pt x="10787" y="8789"/>
                  </a:lnTo>
                  <a:cubicBezTo>
                    <a:pt x="10885" y="8809"/>
                    <a:pt x="10983" y="8809"/>
                    <a:pt x="11100" y="8809"/>
                  </a:cubicBezTo>
                  <a:cubicBezTo>
                    <a:pt x="11237" y="8809"/>
                    <a:pt x="11373" y="8731"/>
                    <a:pt x="11471" y="8613"/>
                  </a:cubicBezTo>
                  <a:lnTo>
                    <a:pt x="17529" y="1871"/>
                  </a:lnTo>
                  <a:cubicBezTo>
                    <a:pt x="17627" y="1754"/>
                    <a:pt x="17744" y="1637"/>
                    <a:pt x="17861" y="1520"/>
                  </a:cubicBezTo>
                  <a:lnTo>
                    <a:pt x="18076" y="1285"/>
                  </a:lnTo>
                  <a:close/>
                  <a:moveTo>
                    <a:pt x="18323" y="0"/>
                  </a:moveTo>
                  <a:cubicBezTo>
                    <a:pt x="18217" y="0"/>
                    <a:pt x="18111" y="44"/>
                    <a:pt x="18037" y="132"/>
                  </a:cubicBezTo>
                  <a:lnTo>
                    <a:pt x="10944" y="8008"/>
                  </a:lnTo>
                  <a:lnTo>
                    <a:pt x="449" y="6620"/>
                  </a:lnTo>
                  <a:cubicBezTo>
                    <a:pt x="432" y="6618"/>
                    <a:pt x="415" y="6616"/>
                    <a:pt x="397" y="6616"/>
                  </a:cubicBezTo>
                  <a:cubicBezTo>
                    <a:pt x="279" y="6616"/>
                    <a:pt x="166" y="6674"/>
                    <a:pt x="98" y="6776"/>
                  </a:cubicBezTo>
                  <a:cubicBezTo>
                    <a:pt x="0" y="6913"/>
                    <a:pt x="0" y="7070"/>
                    <a:pt x="78" y="7206"/>
                  </a:cubicBezTo>
                  <a:lnTo>
                    <a:pt x="5355" y="16372"/>
                  </a:lnTo>
                  <a:lnTo>
                    <a:pt x="821" y="25908"/>
                  </a:lnTo>
                  <a:cubicBezTo>
                    <a:pt x="677" y="26178"/>
                    <a:pt x="898" y="26482"/>
                    <a:pt x="1178" y="26482"/>
                  </a:cubicBezTo>
                  <a:cubicBezTo>
                    <a:pt x="1202" y="26482"/>
                    <a:pt x="1226" y="26479"/>
                    <a:pt x="1251" y="26475"/>
                  </a:cubicBezTo>
                  <a:lnTo>
                    <a:pt x="10670" y="24462"/>
                  </a:lnTo>
                  <a:cubicBezTo>
                    <a:pt x="10790" y="24438"/>
                    <a:pt x="10910" y="24426"/>
                    <a:pt x="11030" y="24426"/>
                  </a:cubicBezTo>
                  <a:cubicBezTo>
                    <a:pt x="11496" y="24426"/>
                    <a:pt x="11950" y="24604"/>
                    <a:pt x="12292" y="24931"/>
                  </a:cubicBezTo>
                  <a:cubicBezTo>
                    <a:pt x="12370" y="24990"/>
                    <a:pt x="12429" y="25068"/>
                    <a:pt x="12507" y="25126"/>
                  </a:cubicBezTo>
                  <a:lnTo>
                    <a:pt x="19268" y="31556"/>
                  </a:lnTo>
                  <a:cubicBezTo>
                    <a:pt x="19347" y="31614"/>
                    <a:pt x="19444" y="31653"/>
                    <a:pt x="19542" y="31653"/>
                  </a:cubicBezTo>
                  <a:cubicBezTo>
                    <a:pt x="19581" y="31653"/>
                    <a:pt x="19620" y="31653"/>
                    <a:pt x="19679" y="31634"/>
                  </a:cubicBezTo>
                  <a:cubicBezTo>
                    <a:pt x="19816" y="31575"/>
                    <a:pt x="19913" y="31439"/>
                    <a:pt x="19933" y="31282"/>
                  </a:cubicBezTo>
                  <a:lnTo>
                    <a:pt x="21047" y="20788"/>
                  </a:lnTo>
                  <a:lnTo>
                    <a:pt x="30349" y="15727"/>
                  </a:lnTo>
                  <a:cubicBezTo>
                    <a:pt x="30466" y="15648"/>
                    <a:pt x="30544" y="15512"/>
                    <a:pt x="30544" y="15355"/>
                  </a:cubicBezTo>
                  <a:cubicBezTo>
                    <a:pt x="30544" y="15219"/>
                    <a:pt x="30466" y="15082"/>
                    <a:pt x="30329" y="15023"/>
                  </a:cubicBezTo>
                  <a:lnTo>
                    <a:pt x="22297" y="11466"/>
                  </a:lnTo>
                  <a:cubicBezTo>
                    <a:pt x="22200" y="11408"/>
                    <a:pt x="22122" y="11369"/>
                    <a:pt x="22004" y="11330"/>
                  </a:cubicBezTo>
                  <a:cubicBezTo>
                    <a:pt x="21711" y="11232"/>
                    <a:pt x="21438" y="11076"/>
                    <a:pt x="21184" y="10900"/>
                  </a:cubicBezTo>
                  <a:cubicBezTo>
                    <a:pt x="20812" y="10626"/>
                    <a:pt x="20558" y="10216"/>
                    <a:pt x="20461" y="9747"/>
                  </a:cubicBezTo>
                  <a:lnTo>
                    <a:pt x="19483" y="4451"/>
                  </a:lnTo>
                  <a:cubicBezTo>
                    <a:pt x="19405" y="4001"/>
                    <a:pt x="19327" y="3552"/>
                    <a:pt x="19249" y="3102"/>
                  </a:cubicBezTo>
                  <a:cubicBezTo>
                    <a:pt x="19093" y="2204"/>
                    <a:pt x="18936" y="1265"/>
                    <a:pt x="18741" y="367"/>
                  </a:cubicBezTo>
                  <a:lnTo>
                    <a:pt x="18721" y="347"/>
                  </a:lnTo>
                  <a:lnTo>
                    <a:pt x="18721" y="327"/>
                  </a:lnTo>
                  <a:cubicBezTo>
                    <a:pt x="18682" y="171"/>
                    <a:pt x="18584" y="54"/>
                    <a:pt x="18428" y="15"/>
                  </a:cubicBezTo>
                  <a:cubicBezTo>
                    <a:pt x="18394" y="5"/>
                    <a:pt x="18359" y="0"/>
                    <a:pt x="18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068;p59">
            <a:extLst>
              <a:ext uri="{FF2B5EF4-FFF2-40B4-BE49-F238E27FC236}">
                <a16:creationId xmlns:a16="http://schemas.microsoft.com/office/drawing/2014/main" id="{C76F732E-AEE2-4ABB-9939-3A57BDCBBA58}"/>
              </a:ext>
            </a:extLst>
          </p:cNvPr>
          <p:cNvGrpSpPr/>
          <p:nvPr/>
        </p:nvGrpSpPr>
        <p:grpSpPr>
          <a:xfrm>
            <a:off x="7390773" y="2666548"/>
            <a:ext cx="622432" cy="647593"/>
            <a:chOff x="5871925" y="3445650"/>
            <a:chExt cx="925825" cy="963250"/>
          </a:xfrm>
        </p:grpSpPr>
        <p:sp>
          <p:nvSpPr>
            <p:cNvPr id="40" name="Google Shape;1069;p59">
              <a:extLst>
                <a:ext uri="{FF2B5EF4-FFF2-40B4-BE49-F238E27FC236}">
                  <a16:creationId xmlns:a16="http://schemas.microsoft.com/office/drawing/2014/main" id="{73BD3C5E-7186-42CD-A78D-656890154170}"/>
                </a:ext>
              </a:extLst>
            </p:cNvPr>
            <p:cNvSpPr/>
            <p:nvPr/>
          </p:nvSpPr>
          <p:spPr>
            <a:xfrm>
              <a:off x="5871925" y="3445650"/>
              <a:ext cx="925825" cy="963250"/>
            </a:xfrm>
            <a:custGeom>
              <a:avLst/>
              <a:gdLst/>
              <a:ahLst/>
              <a:cxnLst/>
              <a:rect l="l" t="t" r="r" b="b"/>
              <a:pathLst>
                <a:path w="37033" h="38530" extrusionOk="0">
                  <a:moveTo>
                    <a:pt x="22044" y="1732"/>
                  </a:moveTo>
                  <a:lnTo>
                    <a:pt x="23666" y="11230"/>
                  </a:lnTo>
                  <a:cubicBezTo>
                    <a:pt x="23744" y="11835"/>
                    <a:pt x="23900" y="12422"/>
                    <a:pt x="24174" y="12969"/>
                  </a:cubicBezTo>
                  <a:cubicBezTo>
                    <a:pt x="24584" y="13751"/>
                    <a:pt x="25249" y="14337"/>
                    <a:pt x="26284" y="14806"/>
                  </a:cubicBezTo>
                  <a:lnTo>
                    <a:pt x="35254" y="18949"/>
                  </a:lnTo>
                  <a:lnTo>
                    <a:pt x="25972" y="23834"/>
                  </a:lnTo>
                  <a:cubicBezTo>
                    <a:pt x="25835" y="23912"/>
                    <a:pt x="25698" y="23971"/>
                    <a:pt x="25542" y="24030"/>
                  </a:cubicBezTo>
                  <a:cubicBezTo>
                    <a:pt x="25209" y="24167"/>
                    <a:pt x="24897" y="24342"/>
                    <a:pt x="24604" y="24557"/>
                  </a:cubicBezTo>
                  <a:cubicBezTo>
                    <a:pt x="24311" y="24792"/>
                    <a:pt x="24291" y="25280"/>
                    <a:pt x="24271" y="25671"/>
                  </a:cubicBezTo>
                  <a:cubicBezTo>
                    <a:pt x="24271" y="25769"/>
                    <a:pt x="24271" y="25847"/>
                    <a:pt x="24252" y="25925"/>
                  </a:cubicBezTo>
                  <a:lnTo>
                    <a:pt x="22943" y="36830"/>
                  </a:lnTo>
                  <a:lnTo>
                    <a:pt x="15868" y="29931"/>
                  </a:lnTo>
                  <a:cubicBezTo>
                    <a:pt x="15771" y="29834"/>
                    <a:pt x="15673" y="29756"/>
                    <a:pt x="15575" y="29658"/>
                  </a:cubicBezTo>
                  <a:cubicBezTo>
                    <a:pt x="15341" y="29365"/>
                    <a:pt x="15048" y="29130"/>
                    <a:pt x="14754" y="28896"/>
                  </a:cubicBezTo>
                  <a:cubicBezTo>
                    <a:pt x="14388" y="28639"/>
                    <a:pt x="13953" y="28503"/>
                    <a:pt x="13514" y="28503"/>
                  </a:cubicBezTo>
                  <a:cubicBezTo>
                    <a:pt x="13484" y="28503"/>
                    <a:pt x="13455" y="28504"/>
                    <a:pt x="13426" y="28505"/>
                  </a:cubicBezTo>
                  <a:cubicBezTo>
                    <a:pt x="13074" y="28505"/>
                    <a:pt x="12703" y="28563"/>
                    <a:pt x="12331" y="28642"/>
                  </a:cubicBezTo>
                  <a:lnTo>
                    <a:pt x="2150" y="30654"/>
                  </a:lnTo>
                  <a:lnTo>
                    <a:pt x="2150" y="30654"/>
                  </a:lnTo>
                  <a:lnTo>
                    <a:pt x="6781" y="21274"/>
                  </a:lnTo>
                  <a:cubicBezTo>
                    <a:pt x="6840" y="21137"/>
                    <a:pt x="6918" y="21001"/>
                    <a:pt x="6996" y="20864"/>
                  </a:cubicBezTo>
                  <a:cubicBezTo>
                    <a:pt x="7172" y="20571"/>
                    <a:pt x="7329" y="20239"/>
                    <a:pt x="7446" y="19926"/>
                  </a:cubicBezTo>
                  <a:cubicBezTo>
                    <a:pt x="7583" y="19535"/>
                    <a:pt x="7309" y="19125"/>
                    <a:pt x="7114" y="18792"/>
                  </a:cubicBezTo>
                  <a:cubicBezTo>
                    <a:pt x="7055" y="18714"/>
                    <a:pt x="7016" y="18656"/>
                    <a:pt x="6977" y="18597"/>
                  </a:cubicBezTo>
                  <a:lnTo>
                    <a:pt x="1603" y="8963"/>
                  </a:lnTo>
                  <a:lnTo>
                    <a:pt x="11589" y="10428"/>
                  </a:lnTo>
                  <a:cubicBezTo>
                    <a:pt x="11725" y="10448"/>
                    <a:pt x="11862" y="10468"/>
                    <a:pt x="11999" y="10487"/>
                  </a:cubicBezTo>
                  <a:cubicBezTo>
                    <a:pt x="12292" y="10526"/>
                    <a:pt x="12585" y="10585"/>
                    <a:pt x="12878" y="10604"/>
                  </a:cubicBezTo>
                  <a:cubicBezTo>
                    <a:pt x="12937" y="10610"/>
                    <a:pt x="12994" y="10612"/>
                    <a:pt x="13049" y="10612"/>
                  </a:cubicBezTo>
                  <a:cubicBezTo>
                    <a:pt x="13823" y="10612"/>
                    <a:pt x="14279" y="10120"/>
                    <a:pt x="14735" y="9627"/>
                  </a:cubicBezTo>
                  <a:lnTo>
                    <a:pt x="22044" y="1732"/>
                  </a:lnTo>
                  <a:close/>
                  <a:moveTo>
                    <a:pt x="22396" y="1"/>
                  </a:moveTo>
                  <a:cubicBezTo>
                    <a:pt x="22248" y="1"/>
                    <a:pt x="22117" y="60"/>
                    <a:pt x="22024" y="169"/>
                  </a:cubicBezTo>
                  <a:lnTo>
                    <a:pt x="14500" y="8298"/>
                  </a:lnTo>
                  <a:lnTo>
                    <a:pt x="14188" y="8631"/>
                  </a:lnTo>
                  <a:cubicBezTo>
                    <a:pt x="13992" y="8865"/>
                    <a:pt x="13777" y="9080"/>
                    <a:pt x="13562" y="9295"/>
                  </a:cubicBezTo>
                  <a:cubicBezTo>
                    <a:pt x="13404" y="9454"/>
                    <a:pt x="13217" y="9504"/>
                    <a:pt x="13010" y="9504"/>
                  </a:cubicBezTo>
                  <a:cubicBezTo>
                    <a:pt x="12835" y="9504"/>
                    <a:pt x="12646" y="9468"/>
                    <a:pt x="12449" y="9432"/>
                  </a:cubicBezTo>
                  <a:lnTo>
                    <a:pt x="12194" y="9393"/>
                  </a:lnTo>
                  <a:lnTo>
                    <a:pt x="704" y="7732"/>
                  </a:lnTo>
                  <a:cubicBezTo>
                    <a:pt x="672" y="7726"/>
                    <a:pt x="640" y="7723"/>
                    <a:pt x="608" y="7723"/>
                  </a:cubicBezTo>
                  <a:cubicBezTo>
                    <a:pt x="422" y="7723"/>
                    <a:pt x="237" y="7816"/>
                    <a:pt x="137" y="7966"/>
                  </a:cubicBezTo>
                  <a:cubicBezTo>
                    <a:pt x="20" y="8142"/>
                    <a:pt x="0" y="8357"/>
                    <a:pt x="117" y="8533"/>
                  </a:cubicBezTo>
                  <a:lnTo>
                    <a:pt x="6351" y="19691"/>
                  </a:lnTo>
                  <a:lnTo>
                    <a:pt x="684" y="31143"/>
                  </a:lnTo>
                  <a:cubicBezTo>
                    <a:pt x="587" y="31319"/>
                    <a:pt x="606" y="31553"/>
                    <a:pt x="743" y="31729"/>
                  </a:cubicBezTo>
                  <a:cubicBezTo>
                    <a:pt x="849" y="31866"/>
                    <a:pt x="1003" y="31944"/>
                    <a:pt x="1168" y="31944"/>
                  </a:cubicBezTo>
                  <a:cubicBezTo>
                    <a:pt x="1214" y="31944"/>
                    <a:pt x="1262" y="31938"/>
                    <a:pt x="1310" y="31925"/>
                  </a:cubicBezTo>
                  <a:lnTo>
                    <a:pt x="11921" y="29834"/>
                  </a:lnTo>
                  <a:lnTo>
                    <a:pt x="12351" y="29736"/>
                  </a:lnTo>
                  <a:cubicBezTo>
                    <a:pt x="12624" y="29677"/>
                    <a:pt x="12898" y="29619"/>
                    <a:pt x="13191" y="29580"/>
                  </a:cubicBezTo>
                  <a:cubicBezTo>
                    <a:pt x="13261" y="29569"/>
                    <a:pt x="13327" y="29565"/>
                    <a:pt x="13391" y="29565"/>
                  </a:cubicBezTo>
                  <a:cubicBezTo>
                    <a:pt x="13938" y="29565"/>
                    <a:pt x="14295" y="29922"/>
                    <a:pt x="14715" y="30342"/>
                  </a:cubicBezTo>
                  <a:lnTo>
                    <a:pt x="22962" y="38374"/>
                  </a:lnTo>
                  <a:cubicBezTo>
                    <a:pt x="23060" y="38471"/>
                    <a:pt x="23197" y="38530"/>
                    <a:pt x="23333" y="38530"/>
                  </a:cubicBezTo>
                  <a:cubicBezTo>
                    <a:pt x="23412" y="38530"/>
                    <a:pt x="23470" y="38530"/>
                    <a:pt x="23509" y="38510"/>
                  </a:cubicBezTo>
                  <a:cubicBezTo>
                    <a:pt x="23724" y="38432"/>
                    <a:pt x="23881" y="38237"/>
                    <a:pt x="23900" y="38022"/>
                  </a:cubicBezTo>
                  <a:lnTo>
                    <a:pt x="25405" y="25359"/>
                  </a:lnTo>
                  <a:lnTo>
                    <a:pt x="36739" y="19418"/>
                  </a:lnTo>
                  <a:cubicBezTo>
                    <a:pt x="36915" y="19301"/>
                    <a:pt x="37032" y="19105"/>
                    <a:pt x="37032" y="18910"/>
                  </a:cubicBezTo>
                  <a:cubicBezTo>
                    <a:pt x="37032" y="18714"/>
                    <a:pt x="36915" y="18519"/>
                    <a:pt x="36739" y="18441"/>
                  </a:cubicBezTo>
                  <a:lnTo>
                    <a:pt x="27300" y="14063"/>
                  </a:lnTo>
                  <a:cubicBezTo>
                    <a:pt x="27203" y="14024"/>
                    <a:pt x="27086" y="13985"/>
                    <a:pt x="26988" y="13926"/>
                  </a:cubicBezTo>
                  <a:cubicBezTo>
                    <a:pt x="26577" y="13770"/>
                    <a:pt x="26167" y="13555"/>
                    <a:pt x="25815" y="13282"/>
                  </a:cubicBezTo>
                  <a:cubicBezTo>
                    <a:pt x="25131" y="12695"/>
                    <a:pt x="24916" y="11914"/>
                    <a:pt x="24780" y="11132"/>
                  </a:cubicBezTo>
                  <a:lnTo>
                    <a:pt x="22943" y="423"/>
                  </a:lnTo>
                  <a:cubicBezTo>
                    <a:pt x="22923" y="208"/>
                    <a:pt x="22728" y="32"/>
                    <a:pt x="22513" y="12"/>
                  </a:cubicBezTo>
                  <a:cubicBezTo>
                    <a:pt x="22473" y="4"/>
                    <a:pt x="22434" y="1"/>
                    <a:pt x="22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0;p59">
              <a:extLst>
                <a:ext uri="{FF2B5EF4-FFF2-40B4-BE49-F238E27FC236}">
                  <a16:creationId xmlns:a16="http://schemas.microsoft.com/office/drawing/2014/main" id="{69442111-04F0-497F-81F1-E706CA9A96D5}"/>
                </a:ext>
              </a:extLst>
            </p:cNvPr>
            <p:cNvSpPr/>
            <p:nvPr/>
          </p:nvSpPr>
          <p:spPr>
            <a:xfrm>
              <a:off x="5944725" y="3530600"/>
              <a:ext cx="763625" cy="791350"/>
            </a:xfrm>
            <a:custGeom>
              <a:avLst/>
              <a:gdLst/>
              <a:ahLst/>
              <a:cxnLst/>
              <a:rect l="l" t="t" r="r" b="b"/>
              <a:pathLst>
                <a:path w="30545" h="31654" extrusionOk="0">
                  <a:moveTo>
                    <a:pt x="18076" y="1285"/>
                  </a:moveTo>
                  <a:lnTo>
                    <a:pt x="19542" y="9180"/>
                  </a:lnTo>
                  <a:lnTo>
                    <a:pt x="19581" y="9434"/>
                  </a:lnTo>
                  <a:cubicBezTo>
                    <a:pt x="19640" y="9844"/>
                    <a:pt x="19737" y="10235"/>
                    <a:pt x="19913" y="10607"/>
                  </a:cubicBezTo>
                  <a:cubicBezTo>
                    <a:pt x="20167" y="11154"/>
                    <a:pt x="20617" y="11584"/>
                    <a:pt x="21164" y="11838"/>
                  </a:cubicBezTo>
                  <a:cubicBezTo>
                    <a:pt x="21262" y="11877"/>
                    <a:pt x="21340" y="11896"/>
                    <a:pt x="21418" y="11935"/>
                  </a:cubicBezTo>
                  <a:lnTo>
                    <a:pt x="28531" y="15121"/>
                  </a:lnTo>
                  <a:cubicBezTo>
                    <a:pt x="28668" y="15179"/>
                    <a:pt x="28825" y="15258"/>
                    <a:pt x="28961" y="15336"/>
                  </a:cubicBezTo>
                  <a:lnTo>
                    <a:pt x="29235" y="15453"/>
                  </a:lnTo>
                  <a:lnTo>
                    <a:pt x="20832" y="20006"/>
                  </a:lnTo>
                  <a:lnTo>
                    <a:pt x="20715" y="20065"/>
                  </a:lnTo>
                  <a:cubicBezTo>
                    <a:pt x="20636" y="20104"/>
                    <a:pt x="20539" y="20163"/>
                    <a:pt x="20461" y="20221"/>
                  </a:cubicBezTo>
                  <a:cubicBezTo>
                    <a:pt x="20324" y="20319"/>
                    <a:pt x="20265" y="20456"/>
                    <a:pt x="20265" y="20632"/>
                  </a:cubicBezTo>
                  <a:lnTo>
                    <a:pt x="19308" y="29641"/>
                  </a:lnTo>
                  <a:cubicBezTo>
                    <a:pt x="19288" y="29797"/>
                    <a:pt x="19268" y="29973"/>
                    <a:pt x="19249" y="30129"/>
                  </a:cubicBezTo>
                  <a:cubicBezTo>
                    <a:pt x="19229" y="30227"/>
                    <a:pt x="19210" y="30325"/>
                    <a:pt x="19210" y="30403"/>
                  </a:cubicBezTo>
                  <a:lnTo>
                    <a:pt x="13074" y="24599"/>
                  </a:lnTo>
                  <a:cubicBezTo>
                    <a:pt x="12995" y="24521"/>
                    <a:pt x="12917" y="24442"/>
                    <a:pt x="12820" y="24364"/>
                  </a:cubicBezTo>
                  <a:cubicBezTo>
                    <a:pt x="12331" y="23915"/>
                    <a:pt x="11686" y="23661"/>
                    <a:pt x="11022" y="23661"/>
                  </a:cubicBezTo>
                  <a:cubicBezTo>
                    <a:pt x="10846" y="23661"/>
                    <a:pt x="10670" y="23661"/>
                    <a:pt x="10494" y="23700"/>
                  </a:cubicBezTo>
                  <a:lnTo>
                    <a:pt x="10475" y="23700"/>
                  </a:lnTo>
                  <a:lnTo>
                    <a:pt x="1857" y="25537"/>
                  </a:lnTo>
                  <a:lnTo>
                    <a:pt x="1857" y="25537"/>
                  </a:lnTo>
                  <a:lnTo>
                    <a:pt x="5589" y="17700"/>
                  </a:lnTo>
                  <a:cubicBezTo>
                    <a:pt x="5648" y="17564"/>
                    <a:pt x="5726" y="17446"/>
                    <a:pt x="5784" y="17329"/>
                  </a:cubicBezTo>
                  <a:cubicBezTo>
                    <a:pt x="5921" y="17056"/>
                    <a:pt x="6038" y="16801"/>
                    <a:pt x="6156" y="16528"/>
                  </a:cubicBezTo>
                  <a:cubicBezTo>
                    <a:pt x="6214" y="16372"/>
                    <a:pt x="6195" y="16196"/>
                    <a:pt x="6078" y="16059"/>
                  </a:cubicBezTo>
                  <a:lnTo>
                    <a:pt x="1563" y="8222"/>
                  </a:lnTo>
                  <a:cubicBezTo>
                    <a:pt x="1466" y="8066"/>
                    <a:pt x="1387" y="7929"/>
                    <a:pt x="1309" y="7773"/>
                  </a:cubicBezTo>
                  <a:lnTo>
                    <a:pt x="1173" y="7519"/>
                  </a:lnTo>
                  <a:lnTo>
                    <a:pt x="10670" y="8770"/>
                  </a:lnTo>
                  <a:lnTo>
                    <a:pt x="10787" y="8789"/>
                  </a:lnTo>
                  <a:cubicBezTo>
                    <a:pt x="10885" y="8809"/>
                    <a:pt x="10983" y="8809"/>
                    <a:pt x="11100" y="8809"/>
                  </a:cubicBezTo>
                  <a:cubicBezTo>
                    <a:pt x="11237" y="8809"/>
                    <a:pt x="11373" y="8731"/>
                    <a:pt x="11471" y="8613"/>
                  </a:cubicBezTo>
                  <a:lnTo>
                    <a:pt x="17529" y="1871"/>
                  </a:lnTo>
                  <a:cubicBezTo>
                    <a:pt x="17627" y="1754"/>
                    <a:pt x="17744" y="1637"/>
                    <a:pt x="17861" y="1520"/>
                  </a:cubicBezTo>
                  <a:lnTo>
                    <a:pt x="18076" y="1285"/>
                  </a:lnTo>
                  <a:close/>
                  <a:moveTo>
                    <a:pt x="18323" y="0"/>
                  </a:moveTo>
                  <a:cubicBezTo>
                    <a:pt x="18217" y="0"/>
                    <a:pt x="18111" y="44"/>
                    <a:pt x="18037" y="132"/>
                  </a:cubicBezTo>
                  <a:lnTo>
                    <a:pt x="10944" y="8008"/>
                  </a:lnTo>
                  <a:lnTo>
                    <a:pt x="449" y="6620"/>
                  </a:lnTo>
                  <a:cubicBezTo>
                    <a:pt x="432" y="6618"/>
                    <a:pt x="415" y="6616"/>
                    <a:pt x="397" y="6616"/>
                  </a:cubicBezTo>
                  <a:cubicBezTo>
                    <a:pt x="279" y="6616"/>
                    <a:pt x="166" y="6674"/>
                    <a:pt x="98" y="6776"/>
                  </a:cubicBezTo>
                  <a:cubicBezTo>
                    <a:pt x="0" y="6913"/>
                    <a:pt x="0" y="7070"/>
                    <a:pt x="78" y="7206"/>
                  </a:cubicBezTo>
                  <a:lnTo>
                    <a:pt x="5355" y="16372"/>
                  </a:lnTo>
                  <a:lnTo>
                    <a:pt x="821" y="25908"/>
                  </a:lnTo>
                  <a:cubicBezTo>
                    <a:pt x="677" y="26178"/>
                    <a:pt x="898" y="26482"/>
                    <a:pt x="1178" y="26482"/>
                  </a:cubicBezTo>
                  <a:cubicBezTo>
                    <a:pt x="1202" y="26482"/>
                    <a:pt x="1226" y="26479"/>
                    <a:pt x="1251" y="26475"/>
                  </a:cubicBezTo>
                  <a:lnTo>
                    <a:pt x="10670" y="24462"/>
                  </a:lnTo>
                  <a:cubicBezTo>
                    <a:pt x="10790" y="24438"/>
                    <a:pt x="10910" y="24426"/>
                    <a:pt x="11030" y="24426"/>
                  </a:cubicBezTo>
                  <a:cubicBezTo>
                    <a:pt x="11496" y="24426"/>
                    <a:pt x="11950" y="24604"/>
                    <a:pt x="12292" y="24931"/>
                  </a:cubicBezTo>
                  <a:cubicBezTo>
                    <a:pt x="12370" y="24990"/>
                    <a:pt x="12429" y="25068"/>
                    <a:pt x="12507" y="25126"/>
                  </a:cubicBezTo>
                  <a:lnTo>
                    <a:pt x="19268" y="31556"/>
                  </a:lnTo>
                  <a:cubicBezTo>
                    <a:pt x="19347" y="31614"/>
                    <a:pt x="19444" y="31653"/>
                    <a:pt x="19542" y="31653"/>
                  </a:cubicBezTo>
                  <a:cubicBezTo>
                    <a:pt x="19581" y="31653"/>
                    <a:pt x="19620" y="31653"/>
                    <a:pt x="19679" y="31634"/>
                  </a:cubicBezTo>
                  <a:cubicBezTo>
                    <a:pt x="19816" y="31575"/>
                    <a:pt x="19913" y="31439"/>
                    <a:pt x="19933" y="31282"/>
                  </a:cubicBezTo>
                  <a:lnTo>
                    <a:pt x="21047" y="20788"/>
                  </a:lnTo>
                  <a:lnTo>
                    <a:pt x="30349" y="15727"/>
                  </a:lnTo>
                  <a:cubicBezTo>
                    <a:pt x="30466" y="15648"/>
                    <a:pt x="30544" y="15512"/>
                    <a:pt x="30544" y="15355"/>
                  </a:cubicBezTo>
                  <a:cubicBezTo>
                    <a:pt x="30544" y="15219"/>
                    <a:pt x="30466" y="15082"/>
                    <a:pt x="30329" y="15023"/>
                  </a:cubicBezTo>
                  <a:lnTo>
                    <a:pt x="22297" y="11466"/>
                  </a:lnTo>
                  <a:cubicBezTo>
                    <a:pt x="22200" y="11408"/>
                    <a:pt x="22122" y="11369"/>
                    <a:pt x="22004" y="11330"/>
                  </a:cubicBezTo>
                  <a:cubicBezTo>
                    <a:pt x="21711" y="11232"/>
                    <a:pt x="21438" y="11076"/>
                    <a:pt x="21184" y="10900"/>
                  </a:cubicBezTo>
                  <a:cubicBezTo>
                    <a:pt x="20812" y="10626"/>
                    <a:pt x="20558" y="10216"/>
                    <a:pt x="20461" y="9747"/>
                  </a:cubicBezTo>
                  <a:lnTo>
                    <a:pt x="19483" y="4451"/>
                  </a:lnTo>
                  <a:cubicBezTo>
                    <a:pt x="19405" y="4001"/>
                    <a:pt x="19327" y="3552"/>
                    <a:pt x="19249" y="3102"/>
                  </a:cubicBezTo>
                  <a:cubicBezTo>
                    <a:pt x="19093" y="2204"/>
                    <a:pt x="18936" y="1265"/>
                    <a:pt x="18741" y="367"/>
                  </a:cubicBezTo>
                  <a:lnTo>
                    <a:pt x="18721" y="347"/>
                  </a:lnTo>
                  <a:lnTo>
                    <a:pt x="18721" y="327"/>
                  </a:lnTo>
                  <a:cubicBezTo>
                    <a:pt x="18682" y="171"/>
                    <a:pt x="18584" y="54"/>
                    <a:pt x="18428" y="15"/>
                  </a:cubicBezTo>
                  <a:cubicBezTo>
                    <a:pt x="18394" y="5"/>
                    <a:pt x="18359" y="0"/>
                    <a:pt x="18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38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EB75CDF-1F26-4D51-8B69-33C52E8E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4022" y="1244806"/>
            <a:ext cx="2467341" cy="495617"/>
          </a:xfrm>
        </p:spPr>
        <p:txBody>
          <a:bodyPr/>
          <a:lstStyle/>
          <a:p>
            <a:pPr marL="139700" indent="0">
              <a:buNone/>
            </a:pPr>
            <a:r>
              <a:rPr lang="ru-RU" dirty="0"/>
              <a:t>Остались вопросы? Пиши!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2448690-F86A-49D9-A48B-F133AAA6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785" y="229079"/>
            <a:ext cx="3632700" cy="703800"/>
          </a:xfrm>
        </p:spPr>
        <p:txBody>
          <a:bodyPr/>
          <a:lstStyle/>
          <a:p>
            <a:r>
              <a:rPr lang="en" sz="7200" dirty="0">
                <a:latin typeface="Pinyon Script"/>
                <a:ea typeface="Pinyon Script"/>
                <a:cs typeface="Pinyon Script"/>
                <a:sym typeface="Pinyon Script"/>
              </a:rPr>
              <a:t>C</a:t>
            </a:r>
            <a:r>
              <a:rPr lang="en" sz="4800" dirty="0"/>
              <a:t>ontact</a:t>
            </a:r>
            <a:endParaRPr lang="ru-RU" sz="4800" dirty="0"/>
          </a:p>
        </p:txBody>
      </p:sp>
      <p:grpSp>
        <p:nvGrpSpPr>
          <p:cNvPr id="4" name="Google Shape;968;p58">
            <a:extLst>
              <a:ext uri="{FF2B5EF4-FFF2-40B4-BE49-F238E27FC236}">
                <a16:creationId xmlns:a16="http://schemas.microsoft.com/office/drawing/2014/main" id="{52167DB9-D48B-431E-A6AD-95B68ADBB26B}"/>
              </a:ext>
            </a:extLst>
          </p:cNvPr>
          <p:cNvGrpSpPr/>
          <p:nvPr/>
        </p:nvGrpSpPr>
        <p:grpSpPr>
          <a:xfrm rot="-298728">
            <a:off x="409066" y="729183"/>
            <a:ext cx="1164668" cy="1182850"/>
            <a:chOff x="2538635" y="3661679"/>
            <a:chExt cx="851926" cy="746530"/>
          </a:xfrm>
        </p:grpSpPr>
        <p:sp>
          <p:nvSpPr>
            <p:cNvPr id="5" name="Google Shape;969;p58">
              <a:extLst>
                <a:ext uri="{FF2B5EF4-FFF2-40B4-BE49-F238E27FC236}">
                  <a16:creationId xmlns:a16="http://schemas.microsoft.com/office/drawing/2014/main" id="{00834F78-AA69-4C27-B76F-7B0C937DF99B}"/>
                </a:ext>
              </a:extLst>
            </p:cNvPr>
            <p:cNvSpPr/>
            <p:nvPr/>
          </p:nvSpPr>
          <p:spPr>
            <a:xfrm>
              <a:off x="2580726" y="3749910"/>
              <a:ext cx="17396" cy="19145"/>
            </a:xfrm>
            <a:custGeom>
              <a:avLst/>
              <a:gdLst/>
              <a:ahLst/>
              <a:cxnLst/>
              <a:rect l="l" t="t" r="r" b="b"/>
              <a:pathLst>
                <a:path w="975" h="1073" extrusionOk="0">
                  <a:moveTo>
                    <a:pt x="431" y="1"/>
                  </a:moveTo>
                  <a:cubicBezTo>
                    <a:pt x="330" y="1"/>
                    <a:pt x="222" y="48"/>
                    <a:pt x="128" y="124"/>
                  </a:cubicBezTo>
                  <a:cubicBezTo>
                    <a:pt x="26" y="226"/>
                    <a:pt x="0" y="354"/>
                    <a:pt x="52" y="483"/>
                  </a:cubicBezTo>
                  <a:cubicBezTo>
                    <a:pt x="26" y="534"/>
                    <a:pt x="26" y="585"/>
                    <a:pt x="52" y="636"/>
                  </a:cubicBezTo>
                  <a:cubicBezTo>
                    <a:pt x="26" y="765"/>
                    <a:pt x="52" y="893"/>
                    <a:pt x="154" y="970"/>
                  </a:cubicBezTo>
                  <a:cubicBezTo>
                    <a:pt x="205" y="1021"/>
                    <a:pt x="308" y="1072"/>
                    <a:pt x="411" y="1072"/>
                  </a:cubicBezTo>
                  <a:cubicBezTo>
                    <a:pt x="487" y="1072"/>
                    <a:pt x="590" y="1021"/>
                    <a:pt x="641" y="970"/>
                  </a:cubicBezTo>
                  <a:lnTo>
                    <a:pt x="693" y="918"/>
                  </a:lnTo>
                  <a:cubicBezTo>
                    <a:pt x="795" y="842"/>
                    <a:pt x="872" y="765"/>
                    <a:pt x="898" y="636"/>
                  </a:cubicBezTo>
                  <a:cubicBezTo>
                    <a:pt x="975" y="483"/>
                    <a:pt x="923" y="303"/>
                    <a:pt x="795" y="201"/>
                  </a:cubicBezTo>
                  <a:cubicBezTo>
                    <a:pt x="744" y="124"/>
                    <a:pt x="641" y="47"/>
                    <a:pt x="539" y="21"/>
                  </a:cubicBezTo>
                  <a:cubicBezTo>
                    <a:pt x="504" y="7"/>
                    <a:pt x="468" y="1"/>
                    <a:pt x="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70;p58">
              <a:extLst>
                <a:ext uri="{FF2B5EF4-FFF2-40B4-BE49-F238E27FC236}">
                  <a16:creationId xmlns:a16="http://schemas.microsoft.com/office/drawing/2014/main" id="{152067D4-BEFE-4313-9CB1-8257CD483215}"/>
                </a:ext>
              </a:extLst>
            </p:cNvPr>
            <p:cNvSpPr/>
            <p:nvPr/>
          </p:nvSpPr>
          <p:spPr>
            <a:xfrm>
              <a:off x="2574767" y="3847276"/>
              <a:ext cx="18324" cy="24266"/>
            </a:xfrm>
            <a:custGeom>
              <a:avLst/>
              <a:gdLst/>
              <a:ahLst/>
              <a:cxnLst/>
              <a:rect l="l" t="t" r="r" b="b"/>
              <a:pathLst>
                <a:path w="1027" h="1360" extrusionOk="0">
                  <a:moveTo>
                    <a:pt x="616" y="0"/>
                  </a:moveTo>
                  <a:cubicBezTo>
                    <a:pt x="437" y="0"/>
                    <a:pt x="309" y="103"/>
                    <a:pt x="257" y="257"/>
                  </a:cubicBezTo>
                  <a:lnTo>
                    <a:pt x="232" y="308"/>
                  </a:lnTo>
                  <a:lnTo>
                    <a:pt x="232" y="359"/>
                  </a:lnTo>
                  <a:cubicBezTo>
                    <a:pt x="129" y="410"/>
                    <a:pt x="78" y="487"/>
                    <a:pt x="52" y="590"/>
                  </a:cubicBezTo>
                  <a:cubicBezTo>
                    <a:pt x="1" y="718"/>
                    <a:pt x="52" y="846"/>
                    <a:pt x="129" y="923"/>
                  </a:cubicBezTo>
                  <a:cubicBezTo>
                    <a:pt x="180" y="1103"/>
                    <a:pt x="283" y="1231"/>
                    <a:pt x="411" y="1308"/>
                  </a:cubicBezTo>
                  <a:cubicBezTo>
                    <a:pt x="462" y="1334"/>
                    <a:pt x="539" y="1359"/>
                    <a:pt x="591" y="1359"/>
                  </a:cubicBezTo>
                  <a:cubicBezTo>
                    <a:pt x="719" y="1359"/>
                    <a:pt x="821" y="1308"/>
                    <a:pt x="873" y="1205"/>
                  </a:cubicBezTo>
                  <a:cubicBezTo>
                    <a:pt x="950" y="1128"/>
                    <a:pt x="975" y="1000"/>
                    <a:pt x="950" y="898"/>
                  </a:cubicBezTo>
                  <a:lnTo>
                    <a:pt x="950" y="821"/>
                  </a:lnTo>
                  <a:lnTo>
                    <a:pt x="950" y="795"/>
                  </a:lnTo>
                  <a:cubicBezTo>
                    <a:pt x="1027" y="693"/>
                    <a:pt x="1027" y="564"/>
                    <a:pt x="950" y="462"/>
                  </a:cubicBezTo>
                  <a:cubicBezTo>
                    <a:pt x="975" y="359"/>
                    <a:pt x="975" y="231"/>
                    <a:pt x="898" y="154"/>
                  </a:cubicBezTo>
                  <a:cubicBezTo>
                    <a:pt x="821" y="51"/>
                    <a:pt x="719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71;p58">
              <a:extLst>
                <a:ext uri="{FF2B5EF4-FFF2-40B4-BE49-F238E27FC236}">
                  <a16:creationId xmlns:a16="http://schemas.microsoft.com/office/drawing/2014/main" id="{A205D54E-8F78-401A-BB1A-92392DE920AF}"/>
                </a:ext>
              </a:extLst>
            </p:cNvPr>
            <p:cNvSpPr/>
            <p:nvPr/>
          </p:nvSpPr>
          <p:spPr>
            <a:xfrm>
              <a:off x="2641123" y="3852683"/>
              <a:ext cx="19680" cy="22053"/>
            </a:xfrm>
            <a:custGeom>
              <a:avLst/>
              <a:gdLst/>
              <a:ahLst/>
              <a:cxnLst/>
              <a:rect l="l" t="t" r="r" b="b"/>
              <a:pathLst>
                <a:path w="1103" h="1236" extrusionOk="0">
                  <a:moveTo>
                    <a:pt x="540" y="0"/>
                  </a:moveTo>
                  <a:cubicBezTo>
                    <a:pt x="429" y="0"/>
                    <a:pt x="323" y="73"/>
                    <a:pt x="256" y="184"/>
                  </a:cubicBezTo>
                  <a:lnTo>
                    <a:pt x="231" y="236"/>
                  </a:lnTo>
                  <a:cubicBezTo>
                    <a:pt x="180" y="261"/>
                    <a:pt x="103" y="313"/>
                    <a:pt x="51" y="390"/>
                  </a:cubicBezTo>
                  <a:cubicBezTo>
                    <a:pt x="0" y="466"/>
                    <a:pt x="0" y="569"/>
                    <a:pt x="26" y="672"/>
                  </a:cubicBezTo>
                  <a:cubicBezTo>
                    <a:pt x="103" y="979"/>
                    <a:pt x="359" y="1210"/>
                    <a:pt x="667" y="1236"/>
                  </a:cubicBezTo>
                  <a:lnTo>
                    <a:pt x="692" y="1236"/>
                  </a:lnTo>
                  <a:cubicBezTo>
                    <a:pt x="872" y="1236"/>
                    <a:pt x="1026" y="1082"/>
                    <a:pt x="1026" y="877"/>
                  </a:cubicBezTo>
                  <a:cubicBezTo>
                    <a:pt x="1026" y="851"/>
                    <a:pt x="1026" y="825"/>
                    <a:pt x="1026" y="800"/>
                  </a:cubicBezTo>
                  <a:cubicBezTo>
                    <a:pt x="1051" y="749"/>
                    <a:pt x="1051" y="723"/>
                    <a:pt x="1026" y="672"/>
                  </a:cubicBezTo>
                  <a:cubicBezTo>
                    <a:pt x="1103" y="543"/>
                    <a:pt x="1077" y="364"/>
                    <a:pt x="949" y="261"/>
                  </a:cubicBezTo>
                  <a:cubicBezTo>
                    <a:pt x="949" y="236"/>
                    <a:pt x="949" y="210"/>
                    <a:pt x="923" y="210"/>
                  </a:cubicBezTo>
                  <a:lnTo>
                    <a:pt x="898" y="159"/>
                  </a:lnTo>
                  <a:cubicBezTo>
                    <a:pt x="846" y="56"/>
                    <a:pt x="718" y="5"/>
                    <a:pt x="590" y="5"/>
                  </a:cubicBezTo>
                  <a:cubicBezTo>
                    <a:pt x="573" y="2"/>
                    <a:pt x="557" y="0"/>
                    <a:pt x="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72;p58">
              <a:extLst>
                <a:ext uri="{FF2B5EF4-FFF2-40B4-BE49-F238E27FC236}">
                  <a16:creationId xmlns:a16="http://schemas.microsoft.com/office/drawing/2014/main" id="{9BB31B52-C212-483A-876A-031ADF1A9A39}"/>
                </a:ext>
              </a:extLst>
            </p:cNvPr>
            <p:cNvSpPr/>
            <p:nvPr/>
          </p:nvSpPr>
          <p:spPr>
            <a:xfrm>
              <a:off x="2607258" y="4040350"/>
              <a:ext cx="670753" cy="151911"/>
            </a:xfrm>
            <a:custGeom>
              <a:avLst/>
              <a:gdLst/>
              <a:ahLst/>
              <a:cxnLst/>
              <a:rect l="l" t="t" r="r" b="b"/>
              <a:pathLst>
                <a:path w="37593" h="8514" extrusionOk="0">
                  <a:moveTo>
                    <a:pt x="21463" y="0"/>
                  </a:moveTo>
                  <a:cubicBezTo>
                    <a:pt x="18822" y="0"/>
                    <a:pt x="16463" y="52"/>
                    <a:pt x="14206" y="129"/>
                  </a:cubicBezTo>
                  <a:cubicBezTo>
                    <a:pt x="12514" y="205"/>
                    <a:pt x="10822" y="282"/>
                    <a:pt x="9232" y="385"/>
                  </a:cubicBezTo>
                  <a:cubicBezTo>
                    <a:pt x="9206" y="231"/>
                    <a:pt x="9052" y="103"/>
                    <a:pt x="8873" y="103"/>
                  </a:cubicBezTo>
                  <a:cubicBezTo>
                    <a:pt x="8770" y="103"/>
                    <a:pt x="8668" y="154"/>
                    <a:pt x="8591" y="231"/>
                  </a:cubicBezTo>
                  <a:cubicBezTo>
                    <a:pt x="8539" y="282"/>
                    <a:pt x="8514" y="359"/>
                    <a:pt x="8514" y="436"/>
                  </a:cubicBezTo>
                  <a:cubicBezTo>
                    <a:pt x="5642" y="641"/>
                    <a:pt x="2924" y="923"/>
                    <a:pt x="308" y="1282"/>
                  </a:cubicBezTo>
                  <a:cubicBezTo>
                    <a:pt x="129" y="1308"/>
                    <a:pt x="1" y="1436"/>
                    <a:pt x="26" y="1616"/>
                  </a:cubicBezTo>
                  <a:cubicBezTo>
                    <a:pt x="26" y="1821"/>
                    <a:pt x="206" y="1975"/>
                    <a:pt x="411" y="1975"/>
                  </a:cubicBezTo>
                  <a:lnTo>
                    <a:pt x="462" y="1975"/>
                  </a:lnTo>
                  <a:cubicBezTo>
                    <a:pt x="3052" y="1616"/>
                    <a:pt x="5719" y="1334"/>
                    <a:pt x="8616" y="1154"/>
                  </a:cubicBezTo>
                  <a:cubicBezTo>
                    <a:pt x="8693" y="1898"/>
                    <a:pt x="8770" y="2718"/>
                    <a:pt x="8847" y="3693"/>
                  </a:cubicBezTo>
                  <a:cubicBezTo>
                    <a:pt x="8898" y="4334"/>
                    <a:pt x="8924" y="4847"/>
                    <a:pt x="8950" y="5334"/>
                  </a:cubicBezTo>
                  <a:lnTo>
                    <a:pt x="8950" y="5385"/>
                  </a:lnTo>
                  <a:cubicBezTo>
                    <a:pt x="8975" y="5744"/>
                    <a:pt x="8975" y="6078"/>
                    <a:pt x="8950" y="6437"/>
                  </a:cubicBezTo>
                  <a:lnTo>
                    <a:pt x="8950" y="6488"/>
                  </a:lnTo>
                  <a:cubicBezTo>
                    <a:pt x="8950" y="6590"/>
                    <a:pt x="8975" y="6693"/>
                    <a:pt x="9027" y="6744"/>
                  </a:cubicBezTo>
                  <a:cubicBezTo>
                    <a:pt x="9104" y="6821"/>
                    <a:pt x="9206" y="6872"/>
                    <a:pt x="9309" y="6872"/>
                  </a:cubicBezTo>
                  <a:cubicBezTo>
                    <a:pt x="9488" y="6872"/>
                    <a:pt x="9642" y="6719"/>
                    <a:pt x="9668" y="6539"/>
                  </a:cubicBezTo>
                  <a:cubicBezTo>
                    <a:pt x="9693" y="6231"/>
                    <a:pt x="9693" y="5898"/>
                    <a:pt x="9668" y="5565"/>
                  </a:cubicBezTo>
                  <a:lnTo>
                    <a:pt x="9668" y="5462"/>
                  </a:lnTo>
                  <a:cubicBezTo>
                    <a:pt x="9642" y="4898"/>
                    <a:pt x="9616" y="4334"/>
                    <a:pt x="9565" y="3847"/>
                  </a:cubicBezTo>
                  <a:cubicBezTo>
                    <a:pt x="9488" y="2847"/>
                    <a:pt x="9411" y="1949"/>
                    <a:pt x="9309" y="1103"/>
                  </a:cubicBezTo>
                  <a:cubicBezTo>
                    <a:pt x="11104" y="1000"/>
                    <a:pt x="12976" y="898"/>
                    <a:pt x="15001" y="821"/>
                  </a:cubicBezTo>
                  <a:cubicBezTo>
                    <a:pt x="16771" y="770"/>
                    <a:pt x="18643" y="744"/>
                    <a:pt x="20745" y="718"/>
                  </a:cubicBezTo>
                  <a:lnTo>
                    <a:pt x="20745" y="770"/>
                  </a:lnTo>
                  <a:cubicBezTo>
                    <a:pt x="21002" y="2359"/>
                    <a:pt x="21104" y="3949"/>
                    <a:pt x="21053" y="5565"/>
                  </a:cubicBezTo>
                  <a:lnTo>
                    <a:pt x="21053" y="5796"/>
                  </a:lnTo>
                  <a:cubicBezTo>
                    <a:pt x="21053" y="5898"/>
                    <a:pt x="21104" y="6001"/>
                    <a:pt x="21207" y="6078"/>
                  </a:cubicBezTo>
                  <a:cubicBezTo>
                    <a:pt x="20181" y="6103"/>
                    <a:pt x="19207" y="6154"/>
                    <a:pt x="18258" y="6231"/>
                  </a:cubicBezTo>
                  <a:cubicBezTo>
                    <a:pt x="16181" y="6360"/>
                    <a:pt x="14027" y="6590"/>
                    <a:pt x="11617" y="6898"/>
                  </a:cubicBezTo>
                  <a:lnTo>
                    <a:pt x="10591" y="7026"/>
                  </a:lnTo>
                  <a:cubicBezTo>
                    <a:pt x="8770" y="7257"/>
                    <a:pt x="6898" y="7514"/>
                    <a:pt x="5052" y="7667"/>
                  </a:cubicBezTo>
                  <a:cubicBezTo>
                    <a:pt x="3975" y="7744"/>
                    <a:pt x="2975" y="7796"/>
                    <a:pt x="2026" y="7796"/>
                  </a:cubicBezTo>
                  <a:lnTo>
                    <a:pt x="1334" y="7796"/>
                  </a:lnTo>
                  <a:cubicBezTo>
                    <a:pt x="1129" y="7796"/>
                    <a:pt x="975" y="7949"/>
                    <a:pt x="975" y="8129"/>
                  </a:cubicBezTo>
                  <a:cubicBezTo>
                    <a:pt x="975" y="8334"/>
                    <a:pt x="1129" y="8514"/>
                    <a:pt x="1334" y="8514"/>
                  </a:cubicBezTo>
                  <a:lnTo>
                    <a:pt x="2052" y="8514"/>
                  </a:lnTo>
                  <a:cubicBezTo>
                    <a:pt x="4924" y="8514"/>
                    <a:pt x="7821" y="8129"/>
                    <a:pt x="10616" y="7744"/>
                  </a:cubicBezTo>
                  <a:cubicBezTo>
                    <a:pt x="11847" y="7590"/>
                    <a:pt x="13104" y="7437"/>
                    <a:pt x="14360" y="7283"/>
                  </a:cubicBezTo>
                  <a:cubicBezTo>
                    <a:pt x="18360" y="6872"/>
                    <a:pt x="22386" y="6693"/>
                    <a:pt x="26438" y="6693"/>
                  </a:cubicBezTo>
                  <a:lnTo>
                    <a:pt x="27771" y="6693"/>
                  </a:lnTo>
                  <a:cubicBezTo>
                    <a:pt x="28617" y="6693"/>
                    <a:pt x="29489" y="6744"/>
                    <a:pt x="30335" y="6821"/>
                  </a:cubicBezTo>
                  <a:cubicBezTo>
                    <a:pt x="31259" y="6872"/>
                    <a:pt x="32207" y="6924"/>
                    <a:pt x="33130" y="6924"/>
                  </a:cubicBezTo>
                  <a:cubicBezTo>
                    <a:pt x="33720" y="6924"/>
                    <a:pt x="34284" y="6898"/>
                    <a:pt x="34849" y="6847"/>
                  </a:cubicBezTo>
                  <a:lnTo>
                    <a:pt x="34925" y="6847"/>
                  </a:lnTo>
                  <a:cubicBezTo>
                    <a:pt x="35361" y="6796"/>
                    <a:pt x="35977" y="6744"/>
                    <a:pt x="36336" y="6360"/>
                  </a:cubicBezTo>
                  <a:cubicBezTo>
                    <a:pt x="36413" y="6257"/>
                    <a:pt x="36438" y="6103"/>
                    <a:pt x="36387" y="5975"/>
                  </a:cubicBezTo>
                  <a:cubicBezTo>
                    <a:pt x="36326" y="5838"/>
                    <a:pt x="36193" y="5764"/>
                    <a:pt x="36058" y="5764"/>
                  </a:cubicBezTo>
                  <a:cubicBezTo>
                    <a:pt x="35965" y="5764"/>
                    <a:pt x="35870" y="5799"/>
                    <a:pt x="35797" y="5872"/>
                  </a:cubicBezTo>
                  <a:cubicBezTo>
                    <a:pt x="35746" y="5924"/>
                    <a:pt x="35669" y="5975"/>
                    <a:pt x="35592" y="6001"/>
                  </a:cubicBezTo>
                  <a:cubicBezTo>
                    <a:pt x="35387" y="6052"/>
                    <a:pt x="35207" y="6103"/>
                    <a:pt x="35002" y="6103"/>
                  </a:cubicBezTo>
                  <a:cubicBezTo>
                    <a:pt x="34464" y="6180"/>
                    <a:pt x="33925" y="6206"/>
                    <a:pt x="33361" y="6206"/>
                  </a:cubicBezTo>
                  <a:lnTo>
                    <a:pt x="33207" y="6206"/>
                  </a:lnTo>
                  <a:cubicBezTo>
                    <a:pt x="32028" y="6206"/>
                    <a:pt x="30848" y="6129"/>
                    <a:pt x="29694" y="6078"/>
                  </a:cubicBezTo>
                  <a:lnTo>
                    <a:pt x="29412" y="6078"/>
                  </a:lnTo>
                  <a:cubicBezTo>
                    <a:pt x="28540" y="6026"/>
                    <a:pt x="27617" y="6001"/>
                    <a:pt x="26515" y="6001"/>
                  </a:cubicBezTo>
                  <a:lnTo>
                    <a:pt x="25053" y="6001"/>
                  </a:lnTo>
                  <a:cubicBezTo>
                    <a:pt x="23874" y="6001"/>
                    <a:pt x="22720" y="6026"/>
                    <a:pt x="21643" y="6078"/>
                  </a:cubicBezTo>
                  <a:cubicBezTo>
                    <a:pt x="21720" y="6026"/>
                    <a:pt x="21771" y="5924"/>
                    <a:pt x="21771" y="5821"/>
                  </a:cubicBezTo>
                  <a:lnTo>
                    <a:pt x="21771" y="5693"/>
                  </a:lnTo>
                  <a:cubicBezTo>
                    <a:pt x="21822" y="4026"/>
                    <a:pt x="21694" y="2385"/>
                    <a:pt x="21438" y="744"/>
                  </a:cubicBezTo>
                  <a:lnTo>
                    <a:pt x="22925" y="744"/>
                  </a:lnTo>
                  <a:cubicBezTo>
                    <a:pt x="23515" y="744"/>
                    <a:pt x="24284" y="744"/>
                    <a:pt x="25027" y="795"/>
                  </a:cubicBezTo>
                  <a:cubicBezTo>
                    <a:pt x="25925" y="847"/>
                    <a:pt x="26822" y="898"/>
                    <a:pt x="27669" y="975"/>
                  </a:cubicBezTo>
                  <a:lnTo>
                    <a:pt x="28669" y="1052"/>
                  </a:lnTo>
                  <a:cubicBezTo>
                    <a:pt x="30079" y="1154"/>
                    <a:pt x="31515" y="1257"/>
                    <a:pt x="32951" y="1308"/>
                  </a:cubicBezTo>
                  <a:cubicBezTo>
                    <a:pt x="33387" y="1308"/>
                    <a:pt x="33925" y="1359"/>
                    <a:pt x="34413" y="1359"/>
                  </a:cubicBezTo>
                  <a:cubicBezTo>
                    <a:pt x="35387" y="1359"/>
                    <a:pt x="36361" y="1282"/>
                    <a:pt x="37310" y="1052"/>
                  </a:cubicBezTo>
                  <a:cubicBezTo>
                    <a:pt x="37490" y="1026"/>
                    <a:pt x="37592" y="872"/>
                    <a:pt x="37567" y="693"/>
                  </a:cubicBezTo>
                  <a:cubicBezTo>
                    <a:pt x="37567" y="479"/>
                    <a:pt x="37390" y="331"/>
                    <a:pt x="37201" y="331"/>
                  </a:cubicBezTo>
                  <a:cubicBezTo>
                    <a:pt x="37186" y="331"/>
                    <a:pt x="37171" y="332"/>
                    <a:pt x="37156" y="334"/>
                  </a:cubicBezTo>
                  <a:cubicBezTo>
                    <a:pt x="36373" y="495"/>
                    <a:pt x="35549" y="594"/>
                    <a:pt x="34739" y="594"/>
                  </a:cubicBezTo>
                  <a:cubicBezTo>
                    <a:pt x="34647" y="594"/>
                    <a:pt x="34555" y="593"/>
                    <a:pt x="34464" y="590"/>
                  </a:cubicBezTo>
                  <a:cubicBezTo>
                    <a:pt x="33874" y="590"/>
                    <a:pt x="33284" y="564"/>
                    <a:pt x="32695" y="539"/>
                  </a:cubicBezTo>
                  <a:cubicBezTo>
                    <a:pt x="31335" y="488"/>
                    <a:pt x="29951" y="385"/>
                    <a:pt x="28617" y="282"/>
                  </a:cubicBezTo>
                  <a:lnTo>
                    <a:pt x="27130" y="180"/>
                  </a:lnTo>
                  <a:cubicBezTo>
                    <a:pt x="26361" y="103"/>
                    <a:pt x="25438" y="52"/>
                    <a:pt x="24515" y="26"/>
                  </a:cubicBezTo>
                  <a:cubicBezTo>
                    <a:pt x="24104" y="0"/>
                    <a:pt x="23643" y="0"/>
                    <a:pt x="23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3;p58">
              <a:extLst>
                <a:ext uri="{FF2B5EF4-FFF2-40B4-BE49-F238E27FC236}">
                  <a16:creationId xmlns:a16="http://schemas.microsoft.com/office/drawing/2014/main" id="{725B61AB-787E-420E-9425-01845A66374B}"/>
                </a:ext>
              </a:extLst>
            </p:cNvPr>
            <p:cNvSpPr/>
            <p:nvPr/>
          </p:nvSpPr>
          <p:spPr>
            <a:xfrm>
              <a:off x="2598105" y="4023418"/>
              <a:ext cx="118974" cy="26104"/>
            </a:xfrm>
            <a:custGeom>
              <a:avLst/>
              <a:gdLst/>
              <a:ahLst/>
              <a:cxnLst/>
              <a:rect l="l" t="t" r="r" b="b"/>
              <a:pathLst>
                <a:path w="6668" h="1463" extrusionOk="0">
                  <a:moveTo>
                    <a:pt x="5565" y="1"/>
                  </a:moveTo>
                  <a:cubicBezTo>
                    <a:pt x="4693" y="1"/>
                    <a:pt x="3796" y="52"/>
                    <a:pt x="2950" y="103"/>
                  </a:cubicBezTo>
                  <a:cubicBezTo>
                    <a:pt x="2103" y="154"/>
                    <a:pt x="1231" y="206"/>
                    <a:pt x="360" y="206"/>
                  </a:cubicBezTo>
                  <a:cubicBezTo>
                    <a:pt x="155" y="206"/>
                    <a:pt x="1" y="360"/>
                    <a:pt x="1" y="565"/>
                  </a:cubicBezTo>
                  <a:cubicBezTo>
                    <a:pt x="1" y="770"/>
                    <a:pt x="155" y="924"/>
                    <a:pt x="360" y="924"/>
                  </a:cubicBezTo>
                  <a:cubicBezTo>
                    <a:pt x="334" y="1001"/>
                    <a:pt x="308" y="1078"/>
                    <a:pt x="334" y="1154"/>
                  </a:cubicBezTo>
                  <a:cubicBezTo>
                    <a:pt x="360" y="1334"/>
                    <a:pt x="514" y="1462"/>
                    <a:pt x="667" y="1462"/>
                  </a:cubicBezTo>
                  <a:lnTo>
                    <a:pt x="770" y="1437"/>
                  </a:lnTo>
                  <a:cubicBezTo>
                    <a:pt x="1539" y="1283"/>
                    <a:pt x="2334" y="1129"/>
                    <a:pt x="3129" y="1001"/>
                  </a:cubicBezTo>
                  <a:lnTo>
                    <a:pt x="3770" y="975"/>
                  </a:lnTo>
                  <a:lnTo>
                    <a:pt x="4770" y="949"/>
                  </a:lnTo>
                  <a:cubicBezTo>
                    <a:pt x="5283" y="949"/>
                    <a:pt x="5796" y="949"/>
                    <a:pt x="6309" y="924"/>
                  </a:cubicBezTo>
                  <a:cubicBezTo>
                    <a:pt x="6514" y="924"/>
                    <a:pt x="6668" y="744"/>
                    <a:pt x="6668" y="539"/>
                  </a:cubicBezTo>
                  <a:cubicBezTo>
                    <a:pt x="6668" y="360"/>
                    <a:pt x="6514" y="206"/>
                    <a:pt x="6309" y="206"/>
                  </a:cubicBezTo>
                  <a:cubicBezTo>
                    <a:pt x="6309" y="180"/>
                    <a:pt x="6283" y="129"/>
                    <a:pt x="6257" y="103"/>
                  </a:cubicBezTo>
                  <a:cubicBezTo>
                    <a:pt x="6180" y="26"/>
                    <a:pt x="6078" y="1"/>
                    <a:pt x="5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4;p58">
              <a:extLst>
                <a:ext uri="{FF2B5EF4-FFF2-40B4-BE49-F238E27FC236}">
                  <a16:creationId xmlns:a16="http://schemas.microsoft.com/office/drawing/2014/main" id="{E1D57B18-7C3B-42DC-B356-3F4947D002DA}"/>
                </a:ext>
              </a:extLst>
            </p:cNvPr>
            <p:cNvSpPr/>
            <p:nvPr/>
          </p:nvSpPr>
          <p:spPr>
            <a:xfrm>
              <a:off x="2626474" y="4086990"/>
              <a:ext cx="62699" cy="19252"/>
            </a:xfrm>
            <a:custGeom>
              <a:avLst/>
              <a:gdLst/>
              <a:ahLst/>
              <a:cxnLst/>
              <a:rect l="l" t="t" r="r" b="b"/>
              <a:pathLst>
                <a:path w="3514" h="1079" extrusionOk="0">
                  <a:moveTo>
                    <a:pt x="2715" y="1"/>
                  </a:moveTo>
                  <a:cubicBezTo>
                    <a:pt x="2417" y="1"/>
                    <a:pt x="2119" y="29"/>
                    <a:pt x="1821" y="79"/>
                  </a:cubicBezTo>
                  <a:cubicBezTo>
                    <a:pt x="1308" y="130"/>
                    <a:pt x="795" y="233"/>
                    <a:pt x="283" y="361"/>
                  </a:cubicBezTo>
                  <a:cubicBezTo>
                    <a:pt x="103" y="386"/>
                    <a:pt x="0" y="566"/>
                    <a:pt x="26" y="745"/>
                  </a:cubicBezTo>
                  <a:cubicBezTo>
                    <a:pt x="26" y="925"/>
                    <a:pt x="180" y="1053"/>
                    <a:pt x="359" y="1053"/>
                  </a:cubicBezTo>
                  <a:cubicBezTo>
                    <a:pt x="385" y="1079"/>
                    <a:pt x="436" y="1079"/>
                    <a:pt x="462" y="1079"/>
                  </a:cubicBezTo>
                  <a:cubicBezTo>
                    <a:pt x="924" y="951"/>
                    <a:pt x="1360" y="874"/>
                    <a:pt x="1847" y="797"/>
                  </a:cubicBezTo>
                  <a:cubicBezTo>
                    <a:pt x="2091" y="748"/>
                    <a:pt x="2345" y="730"/>
                    <a:pt x="2603" y="730"/>
                  </a:cubicBezTo>
                  <a:cubicBezTo>
                    <a:pt x="2752" y="730"/>
                    <a:pt x="2902" y="736"/>
                    <a:pt x="3052" y="745"/>
                  </a:cubicBezTo>
                  <a:cubicBezTo>
                    <a:pt x="3079" y="753"/>
                    <a:pt x="3106" y="757"/>
                    <a:pt x="3133" y="757"/>
                  </a:cubicBezTo>
                  <a:cubicBezTo>
                    <a:pt x="3283" y="757"/>
                    <a:pt x="3419" y="641"/>
                    <a:pt x="3462" y="489"/>
                  </a:cubicBezTo>
                  <a:cubicBezTo>
                    <a:pt x="3513" y="386"/>
                    <a:pt x="3488" y="284"/>
                    <a:pt x="3437" y="181"/>
                  </a:cubicBezTo>
                  <a:cubicBezTo>
                    <a:pt x="3385" y="104"/>
                    <a:pt x="3308" y="53"/>
                    <a:pt x="3206" y="27"/>
                  </a:cubicBezTo>
                  <a:cubicBezTo>
                    <a:pt x="3042" y="9"/>
                    <a:pt x="2879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5;p58">
              <a:extLst>
                <a:ext uri="{FF2B5EF4-FFF2-40B4-BE49-F238E27FC236}">
                  <a16:creationId xmlns:a16="http://schemas.microsoft.com/office/drawing/2014/main" id="{57E3F07C-711D-4A5C-87D2-6F0C3D76F8FD}"/>
                </a:ext>
              </a:extLst>
            </p:cNvPr>
            <p:cNvSpPr/>
            <p:nvPr/>
          </p:nvSpPr>
          <p:spPr>
            <a:xfrm>
              <a:off x="3024522" y="4066882"/>
              <a:ext cx="75956" cy="12829"/>
            </a:xfrm>
            <a:custGeom>
              <a:avLst/>
              <a:gdLst/>
              <a:ahLst/>
              <a:cxnLst/>
              <a:rect l="l" t="t" r="r" b="b"/>
              <a:pathLst>
                <a:path w="4257" h="719" extrusionOk="0">
                  <a:moveTo>
                    <a:pt x="488" y="1"/>
                  </a:moveTo>
                  <a:cubicBezTo>
                    <a:pt x="0" y="1"/>
                    <a:pt x="0" y="719"/>
                    <a:pt x="488" y="719"/>
                  </a:cubicBezTo>
                  <a:lnTo>
                    <a:pt x="3770" y="719"/>
                  </a:lnTo>
                  <a:cubicBezTo>
                    <a:pt x="4257" y="719"/>
                    <a:pt x="4257" y="1"/>
                    <a:pt x="3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76;p58">
              <a:extLst>
                <a:ext uri="{FF2B5EF4-FFF2-40B4-BE49-F238E27FC236}">
                  <a16:creationId xmlns:a16="http://schemas.microsoft.com/office/drawing/2014/main" id="{2A67085E-A878-47C0-B058-15DD03D40720}"/>
                </a:ext>
              </a:extLst>
            </p:cNvPr>
            <p:cNvSpPr/>
            <p:nvPr/>
          </p:nvSpPr>
          <p:spPr>
            <a:xfrm>
              <a:off x="2804453" y="4072467"/>
              <a:ext cx="66356" cy="14684"/>
            </a:xfrm>
            <a:custGeom>
              <a:avLst/>
              <a:gdLst/>
              <a:ahLst/>
              <a:cxnLst/>
              <a:rect l="l" t="t" r="r" b="b"/>
              <a:pathLst>
                <a:path w="3719" h="823" extrusionOk="0">
                  <a:moveTo>
                    <a:pt x="3366" y="1"/>
                  </a:moveTo>
                  <a:cubicBezTo>
                    <a:pt x="3330" y="1"/>
                    <a:pt x="3294" y="7"/>
                    <a:pt x="3257" y="21"/>
                  </a:cubicBezTo>
                  <a:cubicBezTo>
                    <a:pt x="3069" y="63"/>
                    <a:pt x="2897" y="105"/>
                    <a:pt x="2715" y="105"/>
                  </a:cubicBezTo>
                  <a:cubicBezTo>
                    <a:pt x="2674" y="105"/>
                    <a:pt x="2633" y="103"/>
                    <a:pt x="2590" y="98"/>
                  </a:cubicBezTo>
                  <a:lnTo>
                    <a:pt x="2026" y="98"/>
                  </a:lnTo>
                  <a:lnTo>
                    <a:pt x="1513" y="47"/>
                  </a:lnTo>
                  <a:cubicBezTo>
                    <a:pt x="1180" y="47"/>
                    <a:pt x="821" y="21"/>
                    <a:pt x="488" y="21"/>
                  </a:cubicBezTo>
                  <a:cubicBezTo>
                    <a:pt x="0" y="21"/>
                    <a:pt x="0" y="739"/>
                    <a:pt x="488" y="739"/>
                  </a:cubicBezTo>
                  <a:cubicBezTo>
                    <a:pt x="821" y="739"/>
                    <a:pt x="1180" y="765"/>
                    <a:pt x="1513" y="765"/>
                  </a:cubicBezTo>
                  <a:lnTo>
                    <a:pt x="2052" y="816"/>
                  </a:lnTo>
                  <a:lnTo>
                    <a:pt x="2590" y="816"/>
                  </a:lnTo>
                  <a:cubicBezTo>
                    <a:pt x="2640" y="820"/>
                    <a:pt x="2691" y="823"/>
                    <a:pt x="2742" y="823"/>
                  </a:cubicBezTo>
                  <a:cubicBezTo>
                    <a:pt x="2981" y="823"/>
                    <a:pt x="3230" y="777"/>
                    <a:pt x="3462" y="713"/>
                  </a:cubicBezTo>
                  <a:cubicBezTo>
                    <a:pt x="3616" y="662"/>
                    <a:pt x="3719" y="482"/>
                    <a:pt x="3693" y="303"/>
                  </a:cubicBezTo>
                  <a:cubicBezTo>
                    <a:pt x="3672" y="135"/>
                    <a:pt x="3530" y="1"/>
                    <a:pt x="3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77;p58">
              <a:extLst>
                <a:ext uri="{FF2B5EF4-FFF2-40B4-BE49-F238E27FC236}">
                  <a16:creationId xmlns:a16="http://schemas.microsoft.com/office/drawing/2014/main" id="{4F3F74DC-8A5C-41E5-A96A-155617AAFDBF}"/>
                </a:ext>
              </a:extLst>
            </p:cNvPr>
            <p:cNvSpPr/>
            <p:nvPr/>
          </p:nvSpPr>
          <p:spPr>
            <a:xfrm>
              <a:off x="2633343" y="4216491"/>
              <a:ext cx="63145" cy="18770"/>
            </a:xfrm>
            <a:custGeom>
              <a:avLst/>
              <a:gdLst/>
              <a:ahLst/>
              <a:cxnLst/>
              <a:rect l="l" t="t" r="r" b="b"/>
              <a:pathLst>
                <a:path w="3539" h="1052" extrusionOk="0">
                  <a:moveTo>
                    <a:pt x="3052" y="1"/>
                  </a:moveTo>
                  <a:cubicBezTo>
                    <a:pt x="2487" y="26"/>
                    <a:pt x="1898" y="103"/>
                    <a:pt x="1334" y="206"/>
                  </a:cubicBezTo>
                  <a:cubicBezTo>
                    <a:pt x="1051" y="257"/>
                    <a:pt x="769" y="308"/>
                    <a:pt x="487" y="334"/>
                  </a:cubicBezTo>
                  <a:cubicBezTo>
                    <a:pt x="0" y="334"/>
                    <a:pt x="0" y="1052"/>
                    <a:pt x="487" y="1052"/>
                  </a:cubicBezTo>
                  <a:lnTo>
                    <a:pt x="539" y="1052"/>
                  </a:lnTo>
                  <a:cubicBezTo>
                    <a:pt x="821" y="1001"/>
                    <a:pt x="1103" y="975"/>
                    <a:pt x="1359" y="924"/>
                  </a:cubicBezTo>
                  <a:cubicBezTo>
                    <a:pt x="1923" y="821"/>
                    <a:pt x="2487" y="744"/>
                    <a:pt x="3052" y="719"/>
                  </a:cubicBezTo>
                  <a:cubicBezTo>
                    <a:pt x="3539" y="719"/>
                    <a:pt x="3539" y="1"/>
                    <a:pt x="3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78;p58">
              <a:extLst>
                <a:ext uri="{FF2B5EF4-FFF2-40B4-BE49-F238E27FC236}">
                  <a16:creationId xmlns:a16="http://schemas.microsoft.com/office/drawing/2014/main" id="{DD7405D4-5091-4B90-9965-91A25B4CF319}"/>
                </a:ext>
              </a:extLst>
            </p:cNvPr>
            <p:cNvSpPr/>
            <p:nvPr/>
          </p:nvSpPr>
          <p:spPr>
            <a:xfrm>
              <a:off x="2637447" y="4209336"/>
              <a:ext cx="584734" cy="58416"/>
            </a:xfrm>
            <a:custGeom>
              <a:avLst/>
              <a:gdLst/>
              <a:ahLst/>
              <a:cxnLst/>
              <a:rect l="l" t="t" r="r" b="b"/>
              <a:pathLst>
                <a:path w="32772" h="3274" extrusionOk="0">
                  <a:moveTo>
                    <a:pt x="25310" y="0"/>
                  </a:moveTo>
                  <a:cubicBezTo>
                    <a:pt x="24937" y="0"/>
                    <a:pt x="24568" y="13"/>
                    <a:pt x="24207" y="43"/>
                  </a:cubicBezTo>
                  <a:lnTo>
                    <a:pt x="23900" y="43"/>
                  </a:lnTo>
                  <a:cubicBezTo>
                    <a:pt x="22925" y="94"/>
                    <a:pt x="21925" y="171"/>
                    <a:pt x="20771" y="273"/>
                  </a:cubicBezTo>
                  <a:cubicBezTo>
                    <a:pt x="19874" y="350"/>
                    <a:pt x="18899" y="427"/>
                    <a:pt x="17669" y="556"/>
                  </a:cubicBezTo>
                  <a:lnTo>
                    <a:pt x="17258" y="581"/>
                  </a:lnTo>
                  <a:cubicBezTo>
                    <a:pt x="16489" y="658"/>
                    <a:pt x="15694" y="735"/>
                    <a:pt x="14925" y="786"/>
                  </a:cubicBezTo>
                  <a:cubicBezTo>
                    <a:pt x="13976" y="838"/>
                    <a:pt x="13002" y="863"/>
                    <a:pt x="12078" y="889"/>
                  </a:cubicBezTo>
                  <a:cubicBezTo>
                    <a:pt x="9566" y="915"/>
                    <a:pt x="7078" y="1094"/>
                    <a:pt x="4617" y="1427"/>
                  </a:cubicBezTo>
                  <a:cubicBezTo>
                    <a:pt x="3129" y="1632"/>
                    <a:pt x="1668" y="1991"/>
                    <a:pt x="257" y="2556"/>
                  </a:cubicBezTo>
                  <a:cubicBezTo>
                    <a:pt x="103" y="2607"/>
                    <a:pt x="1" y="2786"/>
                    <a:pt x="27" y="2966"/>
                  </a:cubicBezTo>
                  <a:cubicBezTo>
                    <a:pt x="52" y="3145"/>
                    <a:pt x="206" y="3274"/>
                    <a:pt x="360" y="3274"/>
                  </a:cubicBezTo>
                  <a:cubicBezTo>
                    <a:pt x="411" y="3274"/>
                    <a:pt x="462" y="3248"/>
                    <a:pt x="514" y="3248"/>
                  </a:cubicBezTo>
                  <a:cubicBezTo>
                    <a:pt x="2027" y="2658"/>
                    <a:pt x="3616" y="2274"/>
                    <a:pt x="5232" y="2068"/>
                  </a:cubicBezTo>
                  <a:cubicBezTo>
                    <a:pt x="7001" y="1838"/>
                    <a:pt x="8796" y="1761"/>
                    <a:pt x="10463" y="1684"/>
                  </a:cubicBezTo>
                  <a:lnTo>
                    <a:pt x="12207" y="1607"/>
                  </a:lnTo>
                  <a:cubicBezTo>
                    <a:pt x="13258" y="1581"/>
                    <a:pt x="14361" y="1530"/>
                    <a:pt x="15463" y="1479"/>
                  </a:cubicBezTo>
                  <a:cubicBezTo>
                    <a:pt x="16130" y="1427"/>
                    <a:pt x="16797" y="1376"/>
                    <a:pt x="17463" y="1299"/>
                  </a:cubicBezTo>
                  <a:lnTo>
                    <a:pt x="18386" y="1197"/>
                  </a:lnTo>
                  <a:cubicBezTo>
                    <a:pt x="19489" y="1094"/>
                    <a:pt x="20515" y="1017"/>
                    <a:pt x="21489" y="940"/>
                  </a:cubicBezTo>
                  <a:cubicBezTo>
                    <a:pt x="22566" y="863"/>
                    <a:pt x="23618" y="786"/>
                    <a:pt x="24592" y="735"/>
                  </a:cubicBezTo>
                  <a:cubicBezTo>
                    <a:pt x="24887" y="722"/>
                    <a:pt x="25188" y="716"/>
                    <a:pt x="25489" y="716"/>
                  </a:cubicBezTo>
                  <a:cubicBezTo>
                    <a:pt x="25791" y="716"/>
                    <a:pt x="26092" y="722"/>
                    <a:pt x="26387" y="735"/>
                  </a:cubicBezTo>
                  <a:lnTo>
                    <a:pt x="27566" y="812"/>
                  </a:lnTo>
                  <a:cubicBezTo>
                    <a:pt x="28361" y="863"/>
                    <a:pt x="29208" y="915"/>
                    <a:pt x="30028" y="940"/>
                  </a:cubicBezTo>
                  <a:lnTo>
                    <a:pt x="30644" y="940"/>
                  </a:lnTo>
                  <a:cubicBezTo>
                    <a:pt x="31003" y="940"/>
                    <a:pt x="31285" y="940"/>
                    <a:pt x="31592" y="915"/>
                  </a:cubicBezTo>
                  <a:cubicBezTo>
                    <a:pt x="31951" y="915"/>
                    <a:pt x="32310" y="812"/>
                    <a:pt x="32618" y="607"/>
                  </a:cubicBezTo>
                  <a:cubicBezTo>
                    <a:pt x="32721" y="530"/>
                    <a:pt x="32772" y="376"/>
                    <a:pt x="32721" y="248"/>
                  </a:cubicBezTo>
                  <a:cubicBezTo>
                    <a:pt x="32664" y="98"/>
                    <a:pt x="32512" y="2"/>
                    <a:pt x="32354" y="2"/>
                  </a:cubicBezTo>
                  <a:cubicBezTo>
                    <a:pt x="32296" y="2"/>
                    <a:pt x="32237" y="15"/>
                    <a:pt x="32182" y="43"/>
                  </a:cubicBezTo>
                  <a:lnTo>
                    <a:pt x="32105" y="94"/>
                  </a:lnTo>
                  <a:cubicBezTo>
                    <a:pt x="32028" y="120"/>
                    <a:pt x="31951" y="120"/>
                    <a:pt x="31900" y="145"/>
                  </a:cubicBezTo>
                  <a:cubicBezTo>
                    <a:pt x="31695" y="171"/>
                    <a:pt x="31515" y="197"/>
                    <a:pt x="31336" y="197"/>
                  </a:cubicBezTo>
                  <a:cubicBezTo>
                    <a:pt x="31148" y="214"/>
                    <a:pt x="30960" y="219"/>
                    <a:pt x="30772" y="219"/>
                  </a:cubicBezTo>
                  <a:cubicBezTo>
                    <a:pt x="30396" y="219"/>
                    <a:pt x="30020" y="197"/>
                    <a:pt x="29643" y="197"/>
                  </a:cubicBezTo>
                  <a:cubicBezTo>
                    <a:pt x="29002" y="197"/>
                    <a:pt x="28310" y="145"/>
                    <a:pt x="27669" y="94"/>
                  </a:cubicBezTo>
                  <a:cubicBezTo>
                    <a:pt x="27156" y="68"/>
                    <a:pt x="26618" y="43"/>
                    <a:pt x="26105" y="17"/>
                  </a:cubicBezTo>
                  <a:cubicBezTo>
                    <a:pt x="25839" y="6"/>
                    <a:pt x="25574" y="0"/>
                    <a:pt x="25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79;p58">
              <a:extLst>
                <a:ext uri="{FF2B5EF4-FFF2-40B4-BE49-F238E27FC236}">
                  <a16:creationId xmlns:a16="http://schemas.microsoft.com/office/drawing/2014/main" id="{CA1BD96D-A614-4E1D-86BA-FCDD9974A3D0}"/>
                </a:ext>
              </a:extLst>
            </p:cNvPr>
            <p:cNvSpPr/>
            <p:nvPr/>
          </p:nvSpPr>
          <p:spPr>
            <a:xfrm>
              <a:off x="2645227" y="4283294"/>
              <a:ext cx="75973" cy="21982"/>
            </a:xfrm>
            <a:custGeom>
              <a:avLst/>
              <a:gdLst/>
              <a:ahLst/>
              <a:cxnLst/>
              <a:rect l="l" t="t" r="r" b="b"/>
              <a:pathLst>
                <a:path w="4258" h="1232" extrusionOk="0">
                  <a:moveTo>
                    <a:pt x="3770" y="0"/>
                  </a:moveTo>
                  <a:cubicBezTo>
                    <a:pt x="3309" y="0"/>
                    <a:pt x="2821" y="52"/>
                    <a:pt x="2334" y="154"/>
                  </a:cubicBezTo>
                  <a:lnTo>
                    <a:pt x="2155" y="180"/>
                  </a:lnTo>
                  <a:cubicBezTo>
                    <a:pt x="1488" y="283"/>
                    <a:pt x="873" y="411"/>
                    <a:pt x="283" y="539"/>
                  </a:cubicBezTo>
                  <a:cubicBezTo>
                    <a:pt x="103" y="565"/>
                    <a:pt x="1" y="718"/>
                    <a:pt x="26" y="898"/>
                  </a:cubicBezTo>
                  <a:cubicBezTo>
                    <a:pt x="26" y="1077"/>
                    <a:pt x="180" y="1231"/>
                    <a:pt x="385" y="1231"/>
                  </a:cubicBezTo>
                  <a:lnTo>
                    <a:pt x="462" y="1231"/>
                  </a:lnTo>
                  <a:cubicBezTo>
                    <a:pt x="1001" y="1129"/>
                    <a:pt x="1565" y="1001"/>
                    <a:pt x="2232" y="898"/>
                  </a:cubicBezTo>
                  <a:lnTo>
                    <a:pt x="2386" y="872"/>
                  </a:lnTo>
                  <a:cubicBezTo>
                    <a:pt x="2847" y="770"/>
                    <a:pt x="3309" y="718"/>
                    <a:pt x="3770" y="718"/>
                  </a:cubicBezTo>
                  <a:cubicBezTo>
                    <a:pt x="4257" y="718"/>
                    <a:pt x="4257" y="0"/>
                    <a:pt x="3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0;p58">
              <a:extLst>
                <a:ext uri="{FF2B5EF4-FFF2-40B4-BE49-F238E27FC236}">
                  <a16:creationId xmlns:a16="http://schemas.microsoft.com/office/drawing/2014/main" id="{20F0F062-D58D-4F75-965D-626F4B0DD424}"/>
                </a:ext>
              </a:extLst>
            </p:cNvPr>
            <p:cNvSpPr/>
            <p:nvPr/>
          </p:nvSpPr>
          <p:spPr>
            <a:xfrm>
              <a:off x="2637001" y="4290663"/>
              <a:ext cx="599365" cy="48924"/>
            </a:xfrm>
            <a:custGeom>
              <a:avLst/>
              <a:gdLst/>
              <a:ahLst/>
              <a:cxnLst/>
              <a:rect l="l" t="t" r="r" b="b"/>
              <a:pathLst>
                <a:path w="33592" h="2742" extrusionOk="0">
                  <a:moveTo>
                    <a:pt x="33252" y="1"/>
                  </a:moveTo>
                  <a:cubicBezTo>
                    <a:pt x="33212" y="1"/>
                    <a:pt x="33171" y="8"/>
                    <a:pt x="33130" y="23"/>
                  </a:cubicBezTo>
                  <a:cubicBezTo>
                    <a:pt x="32751" y="135"/>
                    <a:pt x="32371" y="208"/>
                    <a:pt x="31974" y="208"/>
                  </a:cubicBezTo>
                  <a:cubicBezTo>
                    <a:pt x="31916" y="208"/>
                    <a:pt x="31856" y="206"/>
                    <a:pt x="31797" y="203"/>
                  </a:cubicBezTo>
                  <a:lnTo>
                    <a:pt x="31566" y="203"/>
                  </a:lnTo>
                  <a:cubicBezTo>
                    <a:pt x="31130" y="229"/>
                    <a:pt x="30694" y="254"/>
                    <a:pt x="30258" y="254"/>
                  </a:cubicBezTo>
                  <a:lnTo>
                    <a:pt x="29361" y="280"/>
                  </a:lnTo>
                  <a:lnTo>
                    <a:pt x="28720" y="280"/>
                  </a:lnTo>
                  <a:cubicBezTo>
                    <a:pt x="28130" y="305"/>
                    <a:pt x="27489" y="331"/>
                    <a:pt x="26899" y="331"/>
                  </a:cubicBezTo>
                  <a:lnTo>
                    <a:pt x="26797" y="331"/>
                  </a:lnTo>
                  <a:cubicBezTo>
                    <a:pt x="25873" y="331"/>
                    <a:pt x="24925" y="305"/>
                    <a:pt x="24027" y="280"/>
                  </a:cubicBezTo>
                  <a:lnTo>
                    <a:pt x="23591" y="280"/>
                  </a:lnTo>
                  <a:cubicBezTo>
                    <a:pt x="22757" y="262"/>
                    <a:pt x="22026" y="244"/>
                    <a:pt x="21297" y="244"/>
                  </a:cubicBezTo>
                  <a:cubicBezTo>
                    <a:pt x="20995" y="244"/>
                    <a:pt x="20694" y="247"/>
                    <a:pt x="20386" y="254"/>
                  </a:cubicBezTo>
                  <a:cubicBezTo>
                    <a:pt x="19360" y="254"/>
                    <a:pt x="18335" y="305"/>
                    <a:pt x="17181" y="382"/>
                  </a:cubicBezTo>
                  <a:lnTo>
                    <a:pt x="15950" y="459"/>
                  </a:lnTo>
                  <a:cubicBezTo>
                    <a:pt x="14257" y="562"/>
                    <a:pt x="12488" y="664"/>
                    <a:pt x="10770" y="844"/>
                  </a:cubicBezTo>
                  <a:lnTo>
                    <a:pt x="9744" y="972"/>
                  </a:lnTo>
                  <a:cubicBezTo>
                    <a:pt x="9232" y="1049"/>
                    <a:pt x="8693" y="1100"/>
                    <a:pt x="8180" y="1152"/>
                  </a:cubicBezTo>
                  <a:cubicBezTo>
                    <a:pt x="7539" y="1203"/>
                    <a:pt x="6872" y="1229"/>
                    <a:pt x="6231" y="1254"/>
                  </a:cubicBezTo>
                  <a:lnTo>
                    <a:pt x="5590" y="1305"/>
                  </a:lnTo>
                  <a:cubicBezTo>
                    <a:pt x="3898" y="1382"/>
                    <a:pt x="2103" y="1511"/>
                    <a:pt x="385" y="2023"/>
                  </a:cubicBezTo>
                  <a:cubicBezTo>
                    <a:pt x="0" y="2152"/>
                    <a:pt x="77" y="2716"/>
                    <a:pt x="487" y="2741"/>
                  </a:cubicBezTo>
                  <a:cubicBezTo>
                    <a:pt x="513" y="2741"/>
                    <a:pt x="564" y="2741"/>
                    <a:pt x="590" y="2716"/>
                  </a:cubicBezTo>
                  <a:cubicBezTo>
                    <a:pt x="2411" y="2177"/>
                    <a:pt x="4359" y="2075"/>
                    <a:pt x="6231" y="1998"/>
                  </a:cubicBezTo>
                  <a:lnTo>
                    <a:pt x="6539" y="1972"/>
                  </a:lnTo>
                  <a:cubicBezTo>
                    <a:pt x="7462" y="1921"/>
                    <a:pt x="8437" y="1870"/>
                    <a:pt x="9360" y="1741"/>
                  </a:cubicBezTo>
                  <a:cubicBezTo>
                    <a:pt x="10283" y="1613"/>
                    <a:pt x="11283" y="1511"/>
                    <a:pt x="12514" y="1434"/>
                  </a:cubicBezTo>
                  <a:cubicBezTo>
                    <a:pt x="13616" y="1331"/>
                    <a:pt x="14745" y="1280"/>
                    <a:pt x="15719" y="1203"/>
                  </a:cubicBezTo>
                  <a:lnTo>
                    <a:pt x="16796" y="1152"/>
                  </a:lnTo>
                  <a:cubicBezTo>
                    <a:pt x="17488" y="1100"/>
                    <a:pt x="18232" y="1049"/>
                    <a:pt x="18924" y="1023"/>
                  </a:cubicBezTo>
                  <a:cubicBezTo>
                    <a:pt x="19540" y="998"/>
                    <a:pt x="20206" y="972"/>
                    <a:pt x="20924" y="972"/>
                  </a:cubicBezTo>
                  <a:cubicBezTo>
                    <a:pt x="21950" y="972"/>
                    <a:pt x="22976" y="998"/>
                    <a:pt x="23950" y="1023"/>
                  </a:cubicBezTo>
                  <a:lnTo>
                    <a:pt x="25309" y="1049"/>
                  </a:lnTo>
                  <a:cubicBezTo>
                    <a:pt x="25758" y="1062"/>
                    <a:pt x="26213" y="1068"/>
                    <a:pt x="26672" y="1068"/>
                  </a:cubicBezTo>
                  <a:cubicBezTo>
                    <a:pt x="27130" y="1068"/>
                    <a:pt x="27591" y="1062"/>
                    <a:pt x="28053" y="1049"/>
                  </a:cubicBezTo>
                  <a:cubicBezTo>
                    <a:pt x="28361" y="1049"/>
                    <a:pt x="28694" y="1049"/>
                    <a:pt x="29002" y="1023"/>
                  </a:cubicBezTo>
                  <a:cubicBezTo>
                    <a:pt x="29335" y="1023"/>
                    <a:pt x="29617" y="998"/>
                    <a:pt x="29925" y="998"/>
                  </a:cubicBezTo>
                  <a:lnTo>
                    <a:pt x="30258" y="998"/>
                  </a:lnTo>
                  <a:cubicBezTo>
                    <a:pt x="30797" y="998"/>
                    <a:pt x="31335" y="972"/>
                    <a:pt x="31874" y="946"/>
                  </a:cubicBezTo>
                  <a:lnTo>
                    <a:pt x="32028" y="946"/>
                  </a:lnTo>
                  <a:cubicBezTo>
                    <a:pt x="32464" y="946"/>
                    <a:pt x="32899" y="870"/>
                    <a:pt x="33335" y="716"/>
                  </a:cubicBezTo>
                  <a:cubicBezTo>
                    <a:pt x="33489" y="639"/>
                    <a:pt x="33592" y="459"/>
                    <a:pt x="33540" y="280"/>
                  </a:cubicBezTo>
                  <a:cubicBezTo>
                    <a:pt x="33540" y="116"/>
                    <a:pt x="33409" y="1"/>
                    <a:pt x="33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1;p58">
              <a:extLst>
                <a:ext uri="{FF2B5EF4-FFF2-40B4-BE49-F238E27FC236}">
                  <a16:creationId xmlns:a16="http://schemas.microsoft.com/office/drawing/2014/main" id="{391A3F04-A477-4EEE-BC75-7807460170D6}"/>
                </a:ext>
              </a:extLst>
            </p:cNvPr>
            <p:cNvSpPr/>
            <p:nvPr/>
          </p:nvSpPr>
          <p:spPr>
            <a:xfrm>
              <a:off x="2538635" y="3661679"/>
              <a:ext cx="851926" cy="746530"/>
            </a:xfrm>
            <a:custGeom>
              <a:avLst/>
              <a:gdLst/>
              <a:ahLst/>
              <a:cxnLst/>
              <a:rect l="l" t="t" r="r" b="b"/>
              <a:pathLst>
                <a:path w="47747" h="41840" extrusionOk="0">
                  <a:moveTo>
                    <a:pt x="3744" y="3043"/>
                  </a:moveTo>
                  <a:cubicBezTo>
                    <a:pt x="3744" y="3145"/>
                    <a:pt x="3770" y="3222"/>
                    <a:pt x="3821" y="3274"/>
                  </a:cubicBezTo>
                  <a:cubicBezTo>
                    <a:pt x="3898" y="3427"/>
                    <a:pt x="4000" y="3556"/>
                    <a:pt x="4077" y="3735"/>
                  </a:cubicBezTo>
                  <a:cubicBezTo>
                    <a:pt x="3770" y="3504"/>
                    <a:pt x="3436" y="3299"/>
                    <a:pt x="3077" y="3145"/>
                  </a:cubicBezTo>
                  <a:lnTo>
                    <a:pt x="3744" y="3043"/>
                  </a:lnTo>
                  <a:close/>
                  <a:moveTo>
                    <a:pt x="46285" y="812"/>
                  </a:moveTo>
                  <a:cubicBezTo>
                    <a:pt x="46439" y="812"/>
                    <a:pt x="46592" y="812"/>
                    <a:pt x="46772" y="838"/>
                  </a:cubicBezTo>
                  <a:lnTo>
                    <a:pt x="46874" y="838"/>
                  </a:lnTo>
                  <a:cubicBezTo>
                    <a:pt x="46874" y="1376"/>
                    <a:pt x="46823" y="1915"/>
                    <a:pt x="46772" y="2453"/>
                  </a:cubicBezTo>
                  <a:cubicBezTo>
                    <a:pt x="46695" y="3838"/>
                    <a:pt x="46592" y="5299"/>
                    <a:pt x="46926" y="6710"/>
                  </a:cubicBezTo>
                  <a:cubicBezTo>
                    <a:pt x="46259" y="6735"/>
                    <a:pt x="45618" y="6787"/>
                    <a:pt x="44951" y="6812"/>
                  </a:cubicBezTo>
                  <a:cubicBezTo>
                    <a:pt x="44977" y="6710"/>
                    <a:pt x="44977" y="6607"/>
                    <a:pt x="44900" y="6530"/>
                  </a:cubicBezTo>
                  <a:cubicBezTo>
                    <a:pt x="44464" y="5838"/>
                    <a:pt x="44028" y="5146"/>
                    <a:pt x="43592" y="4453"/>
                  </a:cubicBezTo>
                  <a:cubicBezTo>
                    <a:pt x="42925" y="3376"/>
                    <a:pt x="42233" y="2248"/>
                    <a:pt x="41515" y="1197"/>
                  </a:cubicBezTo>
                  <a:lnTo>
                    <a:pt x="42900" y="1197"/>
                  </a:lnTo>
                  <a:cubicBezTo>
                    <a:pt x="43361" y="1197"/>
                    <a:pt x="43772" y="1145"/>
                    <a:pt x="44208" y="1094"/>
                  </a:cubicBezTo>
                  <a:lnTo>
                    <a:pt x="44695" y="1068"/>
                  </a:lnTo>
                  <a:lnTo>
                    <a:pt x="45515" y="991"/>
                  </a:lnTo>
                  <a:lnTo>
                    <a:pt x="45669" y="991"/>
                  </a:lnTo>
                  <a:cubicBezTo>
                    <a:pt x="45699" y="1021"/>
                    <a:pt x="45738" y="1034"/>
                    <a:pt x="45781" y="1034"/>
                  </a:cubicBezTo>
                  <a:cubicBezTo>
                    <a:pt x="45811" y="1034"/>
                    <a:pt x="45843" y="1028"/>
                    <a:pt x="45874" y="1017"/>
                  </a:cubicBezTo>
                  <a:cubicBezTo>
                    <a:pt x="45951" y="1017"/>
                    <a:pt x="46054" y="991"/>
                    <a:pt x="46131" y="966"/>
                  </a:cubicBezTo>
                  <a:cubicBezTo>
                    <a:pt x="46182" y="940"/>
                    <a:pt x="46233" y="889"/>
                    <a:pt x="46285" y="812"/>
                  </a:cubicBezTo>
                  <a:close/>
                  <a:moveTo>
                    <a:pt x="32925" y="1043"/>
                  </a:moveTo>
                  <a:cubicBezTo>
                    <a:pt x="33079" y="1325"/>
                    <a:pt x="33233" y="1632"/>
                    <a:pt x="33438" y="1991"/>
                  </a:cubicBezTo>
                  <a:cubicBezTo>
                    <a:pt x="33515" y="2222"/>
                    <a:pt x="33617" y="2453"/>
                    <a:pt x="33771" y="2658"/>
                  </a:cubicBezTo>
                  <a:lnTo>
                    <a:pt x="34335" y="3812"/>
                  </a:lnTo>
                  <a:cubicBezTo>
                    <a:pt x="34412" y="4043"/>
                    <a:pt x="34464" y="4299"/>
                    <a:pt x="34566" y="4530"/>
                  </a:cubicBezTo>
                  <a:cubicBezTo>
                    <a:pt x="34746" y="5094"/>
                    <a:pt x="35028" y="5633"/>
                    <a:pt x="35361" y="6146"/>
                  </a:cubicBezTo>
                  <a:cubicBezTo>
                    <a:pt x="35438" y="6248"/>
                    <a:pt x="35566" y="6325"/>
                    <a:pt x="35694" y="6376"/>
                  </a:cubicBezTo>
                  <a:cubicBezTo>
                    <a:pt x="35771" y="6530"/>
                    <a:pt x="35874" y="6710"/>
                    <a:pt x="35951" y="6812"/>
                  </a:cubicBezTo>
                  <a:cubicBezTo>
                    <a:pt x="35976" y="6864"/>
                    <a:pt x="36002" y="6940"/>
                    <a:pt x="36002" y="6992"/>
                  </a:cubicBezTo>
                  <a:lnTo>
                    <a:pt x="36028" y="7043"/>
                  </a:lnTo>
                  <a:lnTo>
                    <a:pt x="32310" y="7120"/>
                  </a:lnTo>
                  <a:cubicBezTo>
                    <a:pt x="31335" y="7146"/>
                    <a:pt x="30309" y="7171"/>
                    <a:pt x="29232" y="7223"/>
                  </a:cubicBezTo>
                  <a:cubicBezTo>
                    <a:pt x="28797" y="6197"/>
                    <a:pt x="28309" y="5197"/>
                    <a:pt x="27771" y="4222"/>
                  </a:cubicBezTo>
                  <a:cubicBezTo>
                    <a:pt x="27463" y="3633"/>
                    <a:pt x="27155" y="3120"/>
                    <a:pt x="26848" y="2658"/>
                  </a:cubicBezTo>
                  <a:cubicBezTo>
                    <a:pt x="26694" y="2427"/>
                    <a:pt x="26514" y="2145"/>
                    <a:pt x="26309" y="1889"/>
                  </a:cubicBezTo>
                  <a:cubicBezTo>
                    <a:pt x="26207" y="1684"/>
                    <a:pt x="26078" y="1504"/>
                    <a:pt x="25899" y="1325"/>
                  </a:cubicBezTo>
                  <a:cubicBezTo>
                    <a:pt x="28694" y="1145"/>
                    <a:pt x="30874" y="1068"/>
                    <a:pt x="32925" y="1043"/>
                  </a:cubicBezTo>
                  <a:close/>
                  <a:moveTo>
                    <a:pt x="17206" y="1889"/>
                  </a:moveTo>
                  <a:cubicBezTo>
                    <a:pt x="17181" y="2068"/>
                    <a:pt x="17257" y="2222"/>
                    <a:pt x="17360" y="2350"/>
                  </a:cubicBezTo>
                  <a:lnTo>
                    <a:pt x="17565" y="2530"/>
                  </a:lnTo>
                  <a:cubicBezTo>
                    <a:pt x="18617" y="4222"/>
                    <a:pt x="19617" y="5992"/>
                    <a:pt x="20565" y="7735"/>
                  </a:cubicBezTo>
                  <a:cubicBezTo>
                    <a:pt x="20591" y="7735"/>
                    <a:pt x="20591" y="7761"/>
                    <a:pt x="20617" y="7787"/>
                  </a:cubicBezTo>
                  <a:cubicBezTo>
                    <a:pt x="19335" y="7889"/>
                    <a:pt x="18027" y="7992"/>
                    <a:pt x="16745" y="8069"/>
                  </a:cubicBezTo>
                  <a:cubicBezTo>
                    <a:pt x="15975" y="8120"/>
                    <a:pt x="15206" y="8171"/>
                    <a:pt x="14462" y="8223"/>
                  </a:cubicBezTo>
                  <a:cubicBezTo>
                    <a:pt x="14514" y="8069"/>
                    <a:pt x="14488" y="7915"/>
                    <a:pt x="14437" y="7787"/>
                  </a:cubicBezTo>
                  <a:cubicBezTo>
                    <a:pt x="14437" y="7735"/>
                    <a:pt x="14411" y="7684"/>
                    <a:pt x="14360" y="7633"/>
                  </a:cubicBezTo>
                  <a:lnTo>
                    <a:pt x="14334" y="7607"/>
                  </a:lnTo>
                  <a:cubicBezTo>
                    <a:pt x="14309" y="7530"/>
                    <a:pt x="14257" y="7479"/>
                    <a:pt x="14232" y="7428"/>
                  </a:cubicBezTo>
                  <a:cubicBezTo>
                    <a:pt x="14129" y="7274"/>
                    <a:pt x="14027" y="7120"/>
                    <a:pt x="13898" y="6940"/>
                  </a:cubicBezTo>
                  <a:cubicBezTo>
                    <a:pt x="13668" y="6530"/>
                    <a:pt x="13411" y="6146"/>
                    <a:pt x="13180" y="5735"/>
                  </a:cubicBezTo>
                  <a:cubicBezTo>
                    <a:pt x="12693" y="4684"/>
                    <a:pt x="12078" y="3710"/>
                    <a:pt x="11360" y="2812"/>
                  </a:cubicBezTo>
                  <a:cubicBezTo>
                    <a:pt x="11360" y="2786"/>
                    <a:pt x="11334" y="2735"/>
                    <a:pt x="11308" y="2709"/>
                  </a:cubicBezTo>
                  <a:lnTo>
                    <a:pt x="11283" y="2658"/>
                  </a:lnTo>
                  <a:cubicBezTo>
                    <a:pt x="11283" y="2607"/>
                    <a:pt x="11257" y="2556"/>
                    <a:pt x="11232" y="2504"/>
                  </a:cubicBezTo>
                  <a:cubicBezTo>
                    <a:pt x="11180" y="2427"/>
                    <a:pt x="11103" y="2376"/>
                    <a:pt x="11026" y="2350"/>
                  </a:cubicBezTo>
                  <a:lnTo>
                    <a:pt x="10975" y="2299"/>
                  </a:lnTo>
                  <a:cubicBezTo>
                    <a:pt x="12591" y="2171"/>
                    <a:pt x="14180" y="2094"/>
                    <a:pt x="15745" y="1991"/>
                  </a:cubicBezTo>
                  <a:lnTo>
                    <a:pt x="17206" y="1889"/>
                  </a:lnTo>
                  <a:close/>
                  <a:moveTo>
                    <a:pt x="10590" y="9094"/>
                  </a:moveTo>
                  <a:cubicBezTo>
                    <a:pt x="10129" y="9146"/>
                    <a:pt x="9667" y="9197"/>
                    <a:pt x="9231" y="9223"/>
                  </a:cubicBezTo>
                  <a:lnTo>
                    <a:pt x="8949" y="9223"/>
                  </a:lnTo>
                  <a:cubicBezTo>
                    <a:pt x="8872" y="9223"/>
                    <a:pt x="8770" y="9248"/>
                    <a:pt x="8693" y="9274"/>
                  </a:cubicBezTo>
                  <a:lnTo>
                    <a:pt x="7949" y="9377"/>
                  </a:lnTo>
                  <a:cubicBezTo>
                    <a:pt x="7924" y="9300"/>
                    <a:pt x="7898" y="9223"/>
                    <a:pt x="7872" y="9146"/>
                  </a:cubicBezTo>
                  <a:cubicBezTo>
                    <a:pt x="8770" y="9146"/>
                    <a:pt x="9667" y="9120"/>
                    <a:pt x="10590" y="9094"/>
                  </a:cubicBezTo>
                  <a:close/>
                  <a:moveTo>
                    <a:pt x="1795" y="3504"/>
                  </a:moveTo>
                  <a:cubicBezTo>
                    <a:pt x="3436" y="3786"/>
                    <a:pt x="4872" y="5043"/>
                    <a:pt x="6129" y="7197"/>
                  </a:cubicBezTo>
                  <a:cubicBezTo>
                    <a:pt x="6821" y="8479"/>
                    <a:pt x="7385" y="9838"/>
                    <a:pt x="7821" y="11223"/>
                  </a:cubicBezTo>
                  <a:cubicBezTo>
                    <a:pt x="7770" y="11351"/>
                    <a:pt x="7770" y="11479"/>
                    <a:pt x="7847" y="11582"/>
                  </a:cubicBezTo>
                  <a:cubicBezTo>
                    <a:pt x="8052" y="11889"/>
                    <a:pt x="8180" y="12223"/>
                    <a:pt x="8206" y="12582"/>
                  </a:cubicBezTo>
                  <a:cubicBezTo>
                    <a:pt x="7616" y="12684"/>
                    <a:pt x="7001" y="12710"/>
                    <a:pt x="6411" y="12710"/>
                  </a:cubicBezTo>
                  <a:lnTo>
                    <a:pt x="6052" y="12710"/>
                  </a:lnTo>
                  <a:cubicBezTo>
                    <a:pt x="5974" y="12648"/>
                    <a:pt x="5887" y="12614"/>
                    <a:pt x="5802" y="12614"/>
                  </a:cubicBezTo>
                  <a:cubicBezTo>
                    <a:pt x="5747" y="12614"/>
                    <a:pt x="5692" y="12628"/>
                    <a:pt x="5641" y="12659"/>
                  </a:cubicBezTo>
                  <a:cubicBezTo>
                    <a:pt x="5616" y="12684"/>
                    <a:pt x="5616" y="12684"/>
                    <a:pt x="5590" y="12684"/>
                  </a:cubicBezTo>
                  <a:lnTo>
                    <a:pt x="5052" y="12659"/>
                  </a:lnTo>
                  <a:cubicBezTo>
                    <a:pt x="4590" y="12659"/>
                    <a:pt x="4154" y="12633"/>
                    <a:pt x="3718" y="12607"/>
                  </a:cubicBezTo>
                  <a:cubicBezTo>
                    <a:pt x="2923" y="12556"/>
                    <a:pt x="2128" y="12531"/>
                    <a:pt x="1334" y="12505"/>
                  </a:cubicBezTo>
                  <a:cubicBezTo>
                    <a:pt x="1334" y="12351"/>
                    <a:pt x="1334" y="12146"/>
                    <a:pt x="1359" y="11941"/>
                  </a:cubicBezTo>
                  <a:cubicBezTo>
                    <a:pt x="1385" y="11351"/>
                    <a:pt x="1462" y="10736"/>
                    <a:pt x="1513" y="10248"/>
                  </a:cubicBezTo>
                  <a:cubicBezTo>
                    <a:pt x="1693" y="8761"/>
                    <a:pt x="1795" y="7274"/>
                    <a:pt x="1795" y="5787"/>
                  </a:cubicBezTo>
                  <a:lnTo>
                    <a:pt x="1795" y="3504"/>
                  </a:lnTo>
                  <a:close/>
                  <a:moveTo>
                    <a:pt x="30156" y="9351"/>
                  </a:moveTo>
                  <a:cubicBezTo>
                    <a:pt x="32002" y="9453"/>
                    <a:pt x="33848" y="9607"/>
                    <a:pt x="35643" y="9787"/>
                  </a:cubicBezTo>
                  <a:lnTo>
                    <a:pt x="36130" y="9838"/>
                  </a:lnTo>
                  <a:lnTo>
                    <a:pt x="36002" y="9941"/>
                  </a:lnTo>
                  <a:cubicBezTo>
                    <a:pt x="35617" y="10248"/>
                    <a:pt x="35233" y="10582"/>
                    <a:pt x="34899" y="10941"/>
                  </a:cubicBezTo>
                  <a:cubicBezTo>
                    <a:pt x="34053" y="11787"/>
                    <a:pt x="33284" y="12684"/>
                    <a:pt x="32540" y="13608"/>
                  </a:cubicBezTo>
                  <a:cubicBezTo>
                    <a:pt x="31694" y="14659"/>
                    <a:pt x="30899" y="15736"/>
                    <a:pt x="30181" y="16890"/>
                  </a:cubicBezTo>
                  <a:lnTo>
                    <a:pt x="27822" y="16890"/>
                  </a:lnTo>
                  <a:cubicBezTo>
                    <a:pt x="26053" y="16890"/>
                    <a:pt x="24566" y="16890"/>
                    <a:pt x="23232" y="16915"/>
                  </a:cubicBezTo>
                  <a:cubicBezTo>
                    <a:pt x="23617" y="16351"/>
                    <a:pt x="24053" y="15838"/>
                    <a:pt x="24514" y="15351"/>
                  </a:cubicBezTo>
                  <a:cubicBezTo>
                    <a:pt x="24822" y="14992"/>
                    <a:pt x="25155" y="14633"/>
                    <a:pt x="25463" y="14300"/>
                  </a:cubicBezTo>
                  <a:lnTo>
                    <a:pt x="26104" y="13633"/>
                  </a:lnTo>
                  <a:lnTo>
                    <a:pt x="26463" y="13172"/>
                  </a:lnTo>
                  <a:cubicBezTo>
                    <a:pt x="26514" y="13146"/>
                    <a:pt x="26540" y="13120"/>
                    <a:pt x="26591" y="13095"/>
                  </a:cubicBezTo>
                  <a:cubicBezTo>
                    <a:pt x="26899" y="12787"/>
                    <a:pt x="27207" y="12454"/>
                    <a:pt x="27463" y="12095"/>
                  </a:cubicBezTo>
                  <a:cubicBezTo>
                    <a:pt x="28002" y="11505"/>
                    <a:pt x="28463" y="11043"/>
                    <a:pt x="28899" y="10659"/>
                  </a:cubicBezTo>
                  <a:lnTo>
                    <a:pt x="29156" y="10428"/>
                  </a:lnTo>
                  <a:lnTo>
                    <a:pt x="29284" y="10351"/>
                  </a:lnTo>
                  <a:lnTo>
                    <a:pt x="29309" y="10325"/>
                  </a:lnTo>
                  <a:lnTo>
                    <a:pt x="29335" y="10300"/>
                  </a:lnTo>
                  <a:cubicBezTo>
                    <a:pt x="29515" y="10171"/>
                    <a:pt x="29694" y="10069"/>
                    <a:pt x="29874" y="9966"/>
                  </a:cubicBezTo>
                  <a:cubicBezTo>
                    <a:pt x="30002" y="9889"/>
                    <a:pt x="30104" y="9736"/>
                    <a:pt x="30156" y="9582"/>
                  </a:cubicBezTo>
                  <a:cubicBezTo>
                    <a:pt x="30156" y="9505"/>
                    <a:pt x="30156" y="9428"/>
                    <a:pt x="30156" y="9351"/>
                  </a:cubicBezTo>
                  <a:close/>
                  <a:moveTo>
                    <a:pt x="46413" y="10146"/>
                  </a:moveTo>
                  <a:lnTo>
                    <a:pt x="46413" y="10146"/>
                  </a:lnTo>
                  <a:cubicBezTo>
                    <a:pt x="46439" y="11146"/>
                    <a:pt x="46413" y="12146"/>
                    <a:pt x="46336" y="13120"/>
                  </a:cubicBezTo>
                  <a:cubicBezTo>
                    <a:pt x="46233" y="14146"/>
                    <a:pt x="46105" y="15172"/>
                    <a:pt x="45900" y="16197"/>
                  </a:cubicBezTo>
                  <a:cubicBezTo>
                    <a:pt x="45874" y="16300"/>
                    <a:pt x="45926" y="16403"/>
                    <a:pt x="45977" y="16505"/>
                  </a:cubicBezTo>
                  <a:lnTo>
                    <a:pt x="46028" y="16556"/>
                  </a:lnTo>
                  <a:cubicBezTo>
                    <a:pt x="45541" y="16762"/>
                    <a:pt x="45028" y="16890"/>
                    <a:pt x="44490" y="16890"/>
                  </a:cubicBezTo>
                  <a:lnTo>
                    <a:pt x="44438" y="16890"/>
                  </a:lnTo>
                  <a:cubicBezTo>
                    <a:pt x="43874" y="16941"/>
                    <a:pt x="43310" y="16967"/>
                    <a:pt x="42746" y="16967"/>
                  </a:cubicBezTo>
                  <a:lnTo>
                    <a:pt x="41541" y="16967"/>
                  </a:lnTo>
                  <a:lnTo>
                    <a:pt x="40515" y="16915"/>
                  </a:lnTo>
                  <a:cubicBezTo>
                    <a:pt x="40028" y="16890"/>
                    <a:pt x="39541" y="16890"/>
                    <a:pt x="39053" y="16864"/>
                  </a:cubicBezTo>
                  <a:cubicBezTo>
                    <a:pt x="39566" y="16351"/>
                    <a:pt x="40079" y="15813"/>
                    <a:pt x="40592" y="15300"/>
                  </a:cubicBezTo>
                  <a:cubicBezTo>
                    <a:pt x="41438" y="14428"/>
                    <a:pt x="42310" y="13531"/>
                    <a:pt x="43156" y="12582"/>
                  </a:cubicBezTo>
                  <a:cubicBezTo>
                    <a:pt x="43592" y="12095"/>
                    <a:pt x="44002" y="11556"/>
                    <a:pt x="44413" y="11018"/>
                  </a:cubicBezTo>
                  <a:cubicBezTo>
                    <a:pt x="44592" y="10761"/>
                    <a:pt x="44746" y="10505"/>
                    <a:pt x="44900" y="10248"/>
                  </a:cubicBezTo>
                  <a:cubicBezTo>
                    <a:pt x="45413" y="10223"/>
                    <a:pt x="45926" y="10197"/>
                    <a:pt x="46413" y="10146"/>
                  </a:cubicBezTo>
                  <a:close/>
                  <a:moveTo>
                    <a:pt x="20719" y="9479"/>
                  </a:moveTo>
                  <a:cubicBezTo>
                    <a:pt x="20642" y="9556"/>
                    <a:pt x="20540" y="9607"/>
                    <a:pt x="20463" y="9684"/>
                  </a:cubicBezTo>
                  <a:cubicBezTo>
                    <a:pt x="20309" y="9812"/>
                    <a:pt x="20129" y="9966"/>
                    <a:pt x="19976" y="10146"/>
                  </a:cubicBezTo>
                  <a:lnTo>
                    <a:pt x="19899" y="10171"/>
                  </a:lnTo>
                  <a:lnTo>
                    <a:pt x="19719" y="10274"/>
                  </a:lnTo>
                  <a:lnTo>
                    <a:pt x="19719" y="10300"/>
                  </a:lnTo>
                  <a:cubicBezTo>
                    <a:pt x="19617" y="10377"/>
                    <a:pt x="19540" y="10505"/>
                    <a:pt x="19514" y="10659"/>
                  </a:cubicBezTo>
                  <a:cubicBezTo>
                    <a:pt x="18873" y="11377"/>
                    <a:pt x="18283" y="12146"/>
                    <a:pt x="17745" y="12890"/>
                  </a:cubicBezTo>
                  <a:cubicBezTo>
                    <a:pt x="17206" y="13633"/>
                    <a:pt x="16668" y="14377"/>
                    <a:pt x="16180" y="15095"/>
                  </a:cubicBezTo>
                  <a:lnTo>
                    <a:pt x="15975" y="15377"/>
                  </a:lnTo>
                  <a:cubicBezTo>
                    <a:pt x="15770" y="15685"/>
                    <a:pt x="15539" y="15967"/>
                    <a:pt x="15334" y="16274"/>
                  </a:cubicBezTo>
                  <a:lnTo>
                    <a:pt x="15027" y="16685"/>
                  </a:lnTo>
                  <a:cubicBezTo>
                    <a:pt x="14950" y="16813"/>
                    <a:pt x="14898" y="16890"/>
                    <a:pt x="14796" y="17018"/>
                  </a:cubicBezTo>
                  <a:cubicBezTo>
                    <a:pt x="14745" y="17069"/>
                    <a:pt x="14719" y="17121"/>
                    <a:pt x="14719" y="17197"/>
                  </a:cubicBezTo>
                  <a:lnTo>
                    <a:pt x="13744" y="17249"/>
                  </a:lnTo>
                  <a:cubicBezTo>
                    <a:pt x="12103" y="17351"/>
                    <a:pt x="10385" y="17428"/>
                    <a:pt x="8719" y="17505"/>
                  </a:cubicBezTo>
                  <a:cubicBezTo>
                    <a:pt x="9796" y="16300"/>
                    <a:pt x="10796" y="15069"/>
                    <a:pt x="11693" y="13890"/>
                  </a:cubicBezTo>
                  <a:lnTo>
                    <a:pt x="12385" y="12992"/>
                  </a:lnTo>
                  <a:cubicBezTo>
                    <a:pt x="12667" y="12659"/>
                    <a:pt x="12924" y="12300"/>
                    <a:pt x="13206" y="11966"/>
                  </a:cubicBezTo>
                  <a:lnTo>
                    <a:pt x="13462" y="11633"/>
                  </a:lnTo>
                  <a:cubicBezTo>
                    <a:pt x="13591" y="11479"/>
                    <a:pt x="13719" y="11325"/>
                    <a:pt x="13847" y="11146"/>
                  </a:cubicBezTo>
                  <a:lnTo>
                    <a:pt x="13975" y="10992"/>
                  </a:lnTo>
                  <a:cubicBezTo>
                    <a:pt x="14129" y="10761"/>
                    <a:pt x="14283" y="10556"/>
                    <a:pt x="14462" y="10351"/>
                  </a:cubicBezTo>
                  <a:cubicBezTo>
                    <a:pt x="14514" y="10300"/>
                    <a:pt x="14539" y="10223"/>
                    <a:pt x="14591" y="10171"/>
                  </a:cubicBezTo>
                  <a:cubicBezTo>
                    <a:pt x="14745" y="10146"/>
                    <a:pt x="14873" y="10018"/>
                    <a:pt x="14873" y="9889"/>
                  </a:cubicBezTo>
                  <a:cubicBezTo>
                    <a:pt x="14898" y="9787"/>
                    <a:pt x="14898" y="9684"/>
                    <a:pt x="14847" y="9582"/>
                  </a:cubicBezTo>
                  <a:cubicBezTo>
                    <a:pt x="16591" y="9530"/>
                    <a:pt x="18334" y="9505"/>
                    <a:pt x="20027" y="9479"/>
                  </a:cubicBezTo>
                  <a:close/>
                  <a:moveTo>
                    <a:pt x="1410" y="13223"/>
                  </a:moveTo>
                  <a:cubicBezTo>
                    <a:pt x="2180" y="13223"/>
                    <a:pt x="2949" y="13274"/>
                    <a:pt x="3718" y="13325"/>
                  </a:cubicBezTo>
                  <a:cubicBezTo>
                    <a:pt x="4052" y="13351"/>
                    <a:pt x="4385" y="13351"/>
                    <a:pt x="4718" y="13377"/>
                  </a:cubicBezTo>
                  <a:lnTo>
                    <a:pt x="4539" y="13556"/>
                  </a:lnTo>
                  <a:cubicBezTo>
                    <a:pt x="4103" y="13992"/>
                    <a:pt x="3693" y="14428"/>
                    <a:pt x="3334" y="14890"/>
                  </a:cubicBezTo>
                  <a:cubicBezTo>
                    <a:pt x="2770" y="15556"/>
                    <a:pt x="2231" y="16249"/>
                    <a:pt x="1769" y="16941"/>
                  </a:cubicBezTo>
                  <a:cubicBezTo>
                    <a:pt x="1667" y="17044"/>
                    <a:pt x="1564" y="17146"/>
                    <a:pt x="1487" y="17274"/>
                  </a:cubicBezTo>
                  <a:cubicBezTo>
                    <a:pt x="1436" y="17326"/>
                    <a:pt x="1385" y="17403"/>
                    <a:pt x="1385" y="17480"/>
                  </a:cubicBezTo>
                  <a:lnTo>
                    <a:pt x="1359" y="17531"/>
                  </a:lnTo>
                  <a:lnTo>
                    <a:pt x="1205" y="17531"/>
                  </a:lnTo>
                  <a:lnTo>
                    <a:pt x="1205" y="13505"/>
                  </a:lnTo>
                  <a:cubicBezTo>
                    <a:pt x="1257" y="13479"/>
                    <a:pt x="1308" y="13428"/>
                    <a:pt x="1359" y="13377"/>
                  </a:cubicBezTo>
                  <a:cubicBezTo>
                    <a:pt x="1385" y="13325"/>
                    <a:pt x="1410" y="13274"/>
                    <a:pt x="1410" y="13223"/>
                  </a:cubicBezTo>
                  <a:close/>
                  <a:moveTo>
                    <a:pt x="46105" y="17300"/>
                  </a:moveTo>
                  <a:lnTo>
                    <a:pt x="46105" y="17300"/>
                  </a:lnTo>
                  <a:cubicBezTo>
                    <a:pt x="46080" y="17326"/>
                    <a:pt x="46080" y="17351"/>
                    <a:pt x="46105" y="17377"/>
                  </a:cubicBezTo>
                  <a:cubicBezTo>
                    <a:pt x="46131" y="20172"/>
                    <a:pt x="45823" y="22993"/>
                    <a:pt x="45490" y="25711"/>
                  </a:cubicBezTo>
                  <a:lnTo>
                    <a:pt x="45387" y="26660"/>
                  </a:lnTo>
                  <a:cubicBezTo>
                    <a:pt x="45079" y="29506"/>
                    <a:pt x="44720" y="32737"/>
                    <a:pt x="44977" y="35916"/>
                  </a:cubicBezTo>
                  <a:cubicBezTo>
                    <a:pt x="45028" y="36942"/>
                    <a:pt x="45208" y="37993"/>
                    <a:pt x="45438" y="38994"/>
                  </a:cubicBezTo>
                  <a:cubicBezTo>
                    <a:pt x="45464" y="39070"/>
                    <a:pt x="45490" y="39122"/>
                    <a:pt x="45541" y="39147"/>
                  </a:cubicBezTo>
                  <a:cubicBezTo>
                    <a:pt x="45515" y="39173"/>
                    <a:pt x="45515" y="39199"/>
                    <a:pt x="45490" y="39224"/>
                  </a:cubicBezTo>
                  <a:cubicBezTo>
                    <a:pt x="45490" y="39250"/>
                    <a:pt x="45438" y="39276"/>
                    <a:pt x="45233" y="39301"/>
                  </a:cubicBezTo>
                  <a:cubicBezTo>
                    <a:pt x="45217" y="39298"/>
                    <a:pt x="45200" y="39296"/>
                    <a:pt x="45184" y="39296"/>
                  </a:cubicBezTo>
                  <a:cubicBezTo>
                    <a:pt x="45073" y="39296"/>
                    <a:pt x="44970" y="39369"/>
                    <a:pt x="44926" y="39481"/>
                  </a:cubicBezTo>
                  <a:cubicBezTo>
                    <a:pt x="44413" y="39583"/>
                    <a:pt x="43900" y="39635"/>
                    <a:pt x="43387" y="39635"/>
                  </a:cubicBezTo>
                  <a:cubicBezTo>
                    <a:pt x="43105" y="39635"/>
                    <a:pt x="42823" y="39635"/>
                    <a:pt x="42541" y="39609"/>
                  </a:cubicBezTo>
                  <a:cubicBezTo>
                    <a:pt x="41874" y="39583"/>
                    <a:pt x="41182" y="39532"/>
                    <a:pt x="40541" y="39481"/>
                  </a:cubicBezTo>
                  <a:cubicBezTo>
                    <a:pt x="40079" y="39455"/>
                    <a:pt x="39592" y="39404"/>
                    <a:pt x="39130" y="39378"/>
                  </a:cubicBezTo>
                  <a:cubicBezTo>
                    <a:pt x="38566" y="39353"/>
                    <a:pt x="37977" y="39327"/>
                    <a:pt x="37207" y="39327"/>
                  </a:cubicBezTo>
                  <a:lnTo>
                    <a:pt x="31079" y="39327"/>
                  </a:lnTo>
                  <a:cubicBezTo>
                    <a:pt x="25822" y="39327"/>
                    <a:pt x="20232" y="39558"/>
                    <a:pt x="13924" y="40019"/>
                  </a:cubicBezTo>
                  <a:cubicBezTo>
                    <a:pt x="10283" y="40301"/>
                    <a:pt x="6411" y="40635"/>
                    <a:pt x="2462" y="41071"/>
                  </a:cubicBezTo>
                  <a:cubicBezTo>
                    <a:pt x="2128" y="39122"/>
                    <a:pt x="1949" y="37122"/>
                    <a:pt x="1923" y="35147"/>
                  </a:cubicBezTo>
                  <a:cubicBezTo>
                    <a:pt x="1872" y="33942"/>
                    <a:pt x="1821" y="32685"/>
                    <a:pt x="1693" y="31455"/>
                  </a:cubicBezTo>
                  <a:cubicBezTo>
                    <a:pt x="1616" y="30737"/>
                    <a:pt x="1539" y="30019"/>
                    <a:pt x="1462" y="29301"/>
                  </a:cubicBezTo>
                  <a:cubicBezTo>
                    <a:pt x="1359" y="28454"/>
                    <a:pt x="1282" y="27557"/>
                    <a:pt x="1180" y="26685"/>
                  </a:cubicBezTo>
                  <a:cubicBezTo>
                    <a:pt x="1026" y="24788"/>
                    <a:pt x="949" y="23223"/>
                    <a:pt x="949" y="21736"/>
                  </a:cubicBezTo>
                  <a:cubicBezTo>
                    <a:pt x="949" y="20582"/>
                    <a:pt x="1000" y="19403"/>
                    <a:pt x="1154" y="18249"/>
                  </a:cubicBezTo>
                  <a:cubicBezTo>
                    <a:pt x="2103" y="18274"/>
                    <a:pt x="3077" y="18300"/>
                    <a:pt x="4103" y="18300"/>
                  </a:cubicBezTo>
                  <a:cubicBezTo>
                    <a:pt x="7360" y="18300"/>
                    <a:pt x="10667" y="18121"/>
                    <a:pt x="13847" y="17941"/>
                  </a:cubicBezTo>
                  <a:cubicBezTo>
                    <a:pt x="15463" y="17839"/>
                    <a:pt x="17129" y="17762"/>
                    <a:pt x="18770" y="17685"/>
                  </a:cubicBezTo>
                  <a:cubicBezTo>
                    <a:pt x="19719" y="17659"/>
                    <a:pt x="20745" y="17633"/>
                    <a:pt x="21822" y="17608"/>
                  </a:cubicBezTo>
                  <a:cubicBezTo>
                    <a:pt x="21822" y="17633"/>
                    <a:pt x="21847" y="17685"/>
                    <a:pt x="21873" y="17710"/>
                  </a:cubicBezTo>
                  <a:cubicBezTo>
                    <a:pt x="21937" y="17826"/>
                    <a:pt x="22059" y="17883"/>
                    <a:pt x="22184" y="17883"/>
                  </a:cubicBezTo>
                  <a:cubicBezTo>
                    <a:pt x="22309" y="17883"/>
                    <a:pt x="22437" y="17826"/>
                    <a:pt x="22514" y="17710"/>
                  </a:cubicBezTo>
                  <a:lnTo>
                    <a:pt x="22591" y="17582"/>
                  </a:lnTo>
                  <a:lnTo>
                    <a:pt x="33489" y="17582"/>
                  </a:lnTo>
                  <a:lnTo>
                    <a:pt x="33976" y="17633"/>
                  </a:lnTo>
                  <a:cubicBezTo>
                    <a:pt x="34438" y="17659"/>
                    <a:pt x="34976" y="17685"/>
                    <a:pt x="35489" y="17685"/>
                  </a:cubicBezTo>
                  <a:cubicBezTo>
                    <a:pt x="35976" y="17685"/>
                    <a:pt x="36464" y="17659"/>
                    <a:pt x="36951" y="17582"/>
                  </a:cubicBezTo>
                  <a:lnTo>
                    <a:pt x="37951" y="17582"/>
                  </a:lnTo>
                  <a:cubicBezTo>
                    <a:pt x="38566" y="17582"/>
                    <a:pt x="39233" y="17582"/>
                    <a:pt x="39900" y="17608"/>
                  </a:cubicBezTo>
                  <a:lnTo>
                    <a:pt x="40387" y="17633"/>
                  </a:lnTo>
                  <a:cubicBezTo>
                    <a:pt x="41079" y="17659"/>
                    <a:pt x="41797" y="17659"/>
                    <a:pt x="42515" y="17685"/>
                  </a:cubicBezTo>
                  <a:lnTo>
                    <a:pt x="42746" y="17685"/>
                  </a:lnTo>
                  <a:cubicBezTo>
                    <a:pt x="43515" y="17685"/>
                    <a:pt x="44310" y="17633"/>
                    <a:pt x="45079" y="17531"/>
                  </a:cubicBezTo>
                  <a:cubicBezTo>
                    <a:pt x="45438" y="17480"/>
                    <a:pt x="45772" y="17403"/>
                    <a:pt x="46105" y="17300"/>
                  </a:cubicBezTo>
                  <a:close/>
                  <a:moveTo>
                    <a:pt x="32896" y="1"/>
                  </a:moveTo>
                  <a:cubicBezTo>
                    <a:pt x="32771" y="1"/>
                    <a:pt x="32645" y="65"/>
                    <a:pt x="32566" y="197"/>
                  </a:cubicBezTo>
                  <a:cubicBezTo>
                    <a:pt x="32540" y="248"/>
                    <a:pt x="32540" y="299"/>
                    <a:pt x="32540" y="350"/>
                  </a:cubicBezTo>
                  <a:cubicBezTo>
                    <a:pt x="28720" y="427"/>
                    <a:pt x="24848" y="684"/>
                    <a:pt x="21104" y="940"/>
                  </a:cubicBezTo>
                  <a:lnTo>
                    <a:pt x="19078" y="1094"/>
                  </a:lnTo>
                  <a:cubicBezTo>
                    <a:pt x="17975" y="1145"/>
                    <a:pt x="16847" y="1222"/>
                    <a:pt x="15745" y="1299"/>
                  </a:cubicBezTo>
                  <a:cubicBezTo>
                    <a:pt x="11334" y="1556"/>
                    <a:pt x="6744" y="1838"/>
                    <a:pt x="2282" y="2581"/>
                  </a:cubicBezTo>
                  <a:lnTo>
                    <a:pt x="1590" y="2684"/>
                  </a:lnTo>
                  <a:cubicBezTo>
                    <a:pt x="1539" y="2684"/>
                    <a:pt x="1487" y="2658"/>
                    <a:pt x="1436" y="2658"/>
                  </a:cubicBezTo>
                  <a:cubicBezTo>
                    <a:pt x="1257" y="2658"/>
                    <a:pt x="1077" y="2812"/>
                    <a:pt x="1077" y="3017"/>
                  </a:cubicBezTo>
                  <a:lnTo>
                    <a:pt x="1077" y="3043"/>
                  </a:lnTo>
                  <a:cubicBezTo>
                    <a:pt x="1077" y="4710"/>
                    <a:pt x="1077" y="6453"/>
                    <a:pt x="975" y="8120"/>
                  </a:cubicBezTo>
                  <a:cubicBezTo>
                    <a:pt x="949" y="8761"/>
                    <a:pt x="872" y="9453"/>
                    <a:pt x="795" y="10094"/>
                  </a:cubicBezTo>
                  <a:cubicBezTo>
                    <a:pt x="718" y="10659"/>
                    <a:pt x="667" y="11248"/>
                    <a:pt x="616" y="11813"/>
                  </a:cubicBezTo>
                  <a:cubicBezTo>
                    <a:pt x="590" y="12095"/>
                    <a:pt x="590" y="12325"/>
                    <a:pt x="590" y="12531"/>
                  </a:cubicBezTo>
                  <a:cubicBezTo>
                    <a:pt x="513" y="12607"/>
                    <a:pt x="462" y="12710"/>
                    <a:pt x="462" y="12813"/>
                  </a:cubicBezTo>
                  <a:lnTo>
                    <a:pt x="462" y="17710"/>
                  </a:lnTo>
                  <a:cubicBezTo>
                    <a:pt x="0" y="21069"/>
                    <a:pt x="231" y="24403"/>
                    <a:pt x="513" y="27531"/>
                  </a:cubicBezTo>
                  <a:cubicBezTo>
                    <a:pt x="590" y="28172"/>
                    <a:pt x="667" y="28813"/>
                    <a:pt x="744" y="29455"/>
                  </a:cubicBezTo>
                  <a:cubicBezTo>
                    <a:pt x="846" y="30378"/>
                    <a:pt x="949" y="31326"/>
                    <a:pt x="1026" y="32275"/>
                  </a:cubicBezTo>
                  <a:cubicBezTo>
                    <a:pt x="1103" y="33224"/>
                    <a:pt x="1128" y="34250"/>
                    <a:pt x="1180" y="35224"/>
                  </a:cubicBezTo>
                  <a:cubicBezTo>
                    <a:pt x="1205" y="35865"/>
                    <a:pt x="1231" y="36532"/>
                    <a:pt x="1282" y="37199"/>
                  </a:cubicBezTo>
                  <a:cubicBezTo>
                    <a:pt x="1334" y="38609"/>
                    <a:pt x="1487" y="40019"/>
                    <a:pt x="1769" y="41404"/>
                  </a:cubicBezTo>
                  <a:cubicBezTo>
                    <a:pt x="1769" y="41532"/>
                    <a:pt x="1846" y="41609"/>
                    <a:pt x="1949" y="41660"/>
                  </a:cubicBezTo>
                  <a:cubicBezTo>
                    <a:pt x="2000" y="41763"/>
                    <a:pt x="2103" y="41840"/>
                    <a:pt x="2231" y="41840"/>
                  </a:cubicBezTo>
                  <a:lnTo>
                    <a:pt x="2282" y="41840"/>
                  </a:lnTo>
                  <a:cubicBezTo>
                    <a:pt x="8308" y="41199"/>
                    <a:pt x="13898" y="40737"/>
                    <a:pt x="19411" y="40430"/>
                  </a:cubicBezTo>
                  <a:cubicBezTo>
                    <a:pt x="22283" y="40276"/>
                    <a:pt x="25181" y="40173"/>
                    <a:pt x="27950" y="40122"/>
                  </a:cubicBezTo>
                  <a:cubicBezTo>
                    <a:pt x="28925" y="40096"/>
                    <a:pt x="29976" y="40096"/>
                    <a:pt x="31233" y="40096"/>
                  </a:cubicBezTo>
                  <a:lnTo>
                    <a:pt x="37412" y="40096"/>
                  </a:lnTo>
                  <a:cubicBezTo>
                    <a:pt x="37874" y="40096"/>
                    <a:pt x="38412" y="40096"/>
                    <a:pt x="38951" y="40122"/>
                  </a:cubicBezTo>
                  <a:cubicBezTo>
                    <a:pt x="39515" y="40147"/>
                    <a:pt x="40054" y="40199"/>
                    <a:pt x="40566" y="40224"/>
                  </a:cubicBezTo>
                  <a:cubicBezTo>
                    <a:pt x="40823" y="40250"/>
                    <a:pt x="41079" y="40276"/>
                    <a:pt x="41336" y="40276"/>
                  </a:cubicBezTo>
                  <a:cubicBezTo>
                    <a:pt x="42054" y="40327"/>
                    <a:pt x="42849" y="40378"/>
                    <a:pt x="43618" y="40378"/>
                  </a:cubicBezTo>
                  <a:cubicBezTo>
                    <a:pt x="44259" y="40378"/>
                    <a:pt x="44926" y="40276"/>
                    <a:pt x="45541" y="40071"/>
                  </a:cubicBezTo>
                  <a:cubicBezTo>
                    <a:pt x="45618" y="40045"/>
                    <a:pt x="45695" y="39994"/>
                    <a:pt x="45721" y="39917"/>
                  </a:cubicBezTo>
                  <a:cubicBezTo>
                    <a:pt x="45849" y="39865"/>
                    <a:pt x="45977" y="39763"/>
                    <a:pt x="46054" y="39660"/>
                  </a:cubicBezTo>
                  <a:cubicBezTo>
                    <a:pt x="46233" y="39378"/>
                    <a:pt x="46285" y="39045"/>
                    <a:pt x="46182" y="38737"/>
                  </a:cubicBezTo>
                  <a:cubicBezTo>
                    <a:pt x="46182" y="38635"/>
                    <a:pt x="46105" y="38558"/>
                    <a:pt x="46028" y="38506"/>
                  </a:cubicBezTo>
                  <a:cubicBezTo>
                    <a:pt x="45387" y="35609"/>
                    <a:pt x="45515" y="32557"/>
                    <a:pt x="45746" y="29967"/>
                  </a:cubicBezTo>
                  <a:cubicBezTo>
                    <a:pt x="45849" y="28608"/>
                    <a:pt x="46003" y="27249"/>
                    <a:pt x="46156" y="25942"/>
                  </a:cubicBezTo>
                  <a:cubicBezTo>
                    <a:pt x="46362" y="24172"/>
                    <a:pt x="46567" y="22352"/>
                    <a:pt x="46669" y="20582"/>
                  </a:cubicBezTo>
                  <a:cubicBezTo>
                    <a:pt x="46746" y="19428"/>
                    <a:pt x="46772" y="18403"/>
                    <a:pt x="46746" y="17403"/>
                  </a:cubicBezTo>
                  <a:cubicBezTo>
                    <a:pt x="46746" y="17274"/>
                    <a:pt x="46669" y="17146"/>
                    <a:pt x="46541" y="17095"/>
                  </a:cubicBezTo>
                  <a:cubicBezTo>
                    <a:pt x="46618" y="17018"/>
                    <a:pt x="46721" y="16967"/>
                    <a:pt x="46797" y="16890"/>
                  </a:cubicBezTo>
                  <a:cubicBezTo>
                    <a:pt x="46900" y="16787"/>
                    <a:pt x="46951" y="16633"/>
                    <a:pt x="46874" y="16505"/>
                  </a:cubicBezTo>
                  <a:cubicBezTo>
                    <a:pt x="46823" y="16377"/>
                    <a:pt x="46721" y="16300"/>
                    <a:pt x="46592" y="16274"/>
                  </a:cubicBezTo>
                  <a:cubicBezTo>
                    <a:pt x="46797" y="15274"/>
                    <a:pt x="46926" y="14300"/>
                    <a:pt x="47003" y="13300"/>
                  </a:cubicBezTo>
                  <a:cubicBezTo>
                    <a:pt x="47131" y="12120"/>
                    <a:pt x="47131" y="10941"/>
                    <a:pt x="47080" y="9761"/>
                  </a:cubicBezTo>
                  <a:cubicBezTo>
                    <a:pt x="47054" y="9556"/>
                    <a:pt x="46900" y="9428"/>
                    <a:pt x="46695" y="9428"/>
                  </a:cubicBezTo>
                  <a:cubicBezTo>
                    <a:pt x="46156" y="9479"/>
                    <a:pt x="45567" y="9505"/>
                    <a:pt x="44977" y="9530"/>
                  </a:cubicBezTo>
                  <a:cubicBezTo>
                    <a:pt x="44900" y="9428"/>
                    <a:pt x="44797" y="9351"/>
                    <a:pt x="44669" y="9351"/>
                  </a:cubicBezTo>
                  <a:cubicBezTo>
                    <a:pt x="44515" y="9351"/>
                    <a:pt x="44387" y="9428"/>
                    <a:pt x="44336" y="9556"/>
                  </a:cubicBezTo>
                  <a:cubicBezTo>
                    <a:pt x="44008" y="9565"/>
                    <a:pt x="43680" y="9569"/>
                    <a:pt x="43351" y="9569"/>
                  </a:cubicBezTo>
                  <a:cubicBezTo>
                    <a:pt x="40798" y="9569"/>
                    <a:pt x="38216" y="9322"/>
                    <a:pt x="35694" y="9094"/>
                  </a:cubicBezTo>
                  <a:cubicBezTo>
                    <a:pt x="34566" y="8992"/>
                    <a:pt x="33412" y="8889"/>
                    <a:pt x="32258" y="8787"/>
                  </a:cubicBezTo>
                  <a:cubicBezTo>
                    <a:pt x="30925" y="8684"/>
                    <a:pt x="29745" y="8633"/>
                    <a:pt x="28668" y="8607"/>
                  </a:cubicBezTo>
                  <a:cubicBezTo>
                    <a:pt x="27771" y="8607"/>
                    <a:pt x="26873" y="8633"/>
                    <a:pt x="26027" y="8659"/>
                  </a:cubicBezTo>
                  <a:lnTo>
                    <a:pt x="25130" y="8710"/>
                  </a:lnTo>
                  <a:cubicBezTo>
                    <a:pt x="23437" y="8761"/>
                    <a:pt x="21719" y="8787"/>
                    <a:pt x="20078" y="8812"/>
                  </a:cubicBezTo>
                  <a:lnTo>
                    <a:pt x="17873" y="8838"/>
                  </a:lnTo>
                  <a:cubicBezTo>
                    <a:pt x="17257" y="8838"/>
                    <a:pt x="16668" y="8864"/>
                    <a:pt x="16078" y="8864"/>
                  </a:cubicBezTo>
                  <a:cubicBezTo>
                    <a:pt x="17873" y="8761"/>
                    <a:pt x="19642" y="8633"/>
                    <a:pt x="21412" y="8479"/>
                  </a:cubicBezTo>
                  <a:lnTo>
                    <a:pt x="23514" y="8325"/>
                  </a:lnTo>
                  <a:cubicBezTo>
                    <a:pt x="25053" y="8223"/>
                    <a:pt x="26643" y="8094"/>
                    <a:pt x="28207" y="8017"/>
                  </a:cubicBezTo>
                  <a:cubicBezTo>
                    <a:pt x="28276" y="8041"/>
                    <a:pt x="28350" y="8053"/>
                    <a:pt x="28427" y="8053"/>
                  </a:cubicBezTo>
                  <a:cubicBezTo>
                    <a:pt x="28522" y="8053"/>
                    <a:pt x="28621" y="8034"/>
                    <a:pt x="28720" y="7992"/>
                  </a:cubicBezTo>
                  <a:cubicBezTo>
                    <a:pt x="29566" y="7941"/>
                    <a:pt x="30309" y="7915"/>
                    <a:pt x="31053" y="7889"/>
                  </a:cubicBezTo>
                  <a:cubicBezTo>
                    <a:pt x="32771" y="7838"/>
                    <a:pt x="34464" y="7812"/>
                    <a:pt x="36182" y="7787"/>
                  </a:cubicBezTo>
                  <a:lnTo>
                    <a:pt x="38669" y="7735"/>
                  </a:lnTo>
                  <a:cubicBezTo>
                    <a:pt x="39771" y="7710"/>
                    <a:pt x="41259" y="7684"/>
                    <a:pt x="42746" y="7633"/>
                  </a:cubicBezTo>
                  <a:lnTo>
                    <a:pt x="43156" y="7633"/>
                  </a:lnTo>
                  <a:cubicBezTo>
                    <a:pt x="43259" y="7633"/>
                    <a:pt x="43336" y="7607"/>
                    <a:pt x="43413" y="7607"/>
                  </a:cubicBezTo>
                  <a:cubicBezTo>
                    <a:pt x="44849" y="7556"/>
                    <a:pt x="46131" y="7479"/>
                    <a:pt x="47362" y="7428"/>
                  </a:cubicBezTo>
                  <a:cubicBezTo>
                    <a:pt x="47464" y="7402"/>
                    <a:pt x="47592" y="7351"/>
                    <a:pt x="47644" y="7248"/>
                  </a:cubicBezTo>
                  <a:cubicBezTo>
                    <a:pt x="47721" y="7171"/>
                    <a:pt x="47746" y="7043"/>
                    <a:pt x="47721" y="6940"/>
                  </a:cubicBezTo>
                  <a:cubicBezTo>
                    <a:pt x="47285" y="5479"/>
                    <a:pt x="47387" y="3940"/>
                    <a:pt x="47490" y="2453"/>
                  </a:cubicBezTo>
                  <a:cubicBezTo>
                    <a:pt x="47541" y="1812"/>
                    <a:pt x="47592" y="1145"/>
                    <a:pt x="47592" y="504"/>
                  </a:cubicBezTo>
                  <a:cubicBezTo>
                    <a:pt x="47592" y="299"/>
                    <a:pt x="47413" y="145"/>
                    <a:pt x="47233" y="145"/>
                  </a:cubicBezTo>
                  <a:cubicBezTo>
                    <a:pt x="47080" y="145"/>
                    <a:pt x="46926" y="145"/>
                    <a:pt x="46772" y="120"/>
                  </a:cubicBezTo>
                  <a:cubicBezTo>
                    <a:pt x="46623" y="98"/>
                    <a:pt x="46474" y="86"/>
                    <a:pt x="46326" y="86"/>
                  </a:cubicBezTo>
                  <a:cubicBezTo>
                    <a:pt x="46115" y="86"/>
                    <a:pt x="45905" y="111"/>
                    <a:pt x="45695" y="171"/>
                  </a:cubicBezTo>
                  <a:cubicBezTo>
                    <a:pt x="45618" y="171"/>
                    <a:pt x="45567" y="222"/>
                    <a:pt x="45515" y="273"/>
                  </a:cubicBezTo>
                  <a:lnTo>
                    <a:pt x="44361" y="376"/>
                  </a:lnTo>
                  <a:lnTo>
                    <a:pt x="43490" y="427"/>
                  </a:lnTo>
                  <a:cubicBezTo>
                    <a:pt x="43105" y="453"/>
                    <a:pt x="42695" y="479"/>
                    <a:pt x="42208" y="479"/>
                  </a:cubicBezTo>
                  <a:lnTo>
                    <a:pt x="40592" y="479"/>
                  </a:lnTo>
                  <a:cubicBezTo>
                    <a:pt x="39823" y="479"/>
                    <a:pt x="39028" y="427"/>
                    <a:pt x="38259" y="402"/>
                  </a:cubicBezTo>
                  <a:lnTo>
                    <a:pt x="36361" y="350"/>
                  </a:lnTo>
                  <a:lnTo>
                    <a:pt x="34028" y="350"/>
                  </a:lnTo>
                  <a:cubicBezTo>
                    <a:pt x="33989" y="338"/>
                    <a:pt x="33957" y="331"/>
                    <a:pt x="33925" y="331"/>
                  </a:cubicBezTo>
                  <a:cubicBezTo>
                    <a:pt x="33893" y="331"/>
                    <a:pt x="33861" y="338"/>
                    <a:pt x="33822" y="350"/>
                  </a:cubicBezTo>
                  <a:lnTo>
                    <a:pt x="33335" y="350"/>
                  </a:lnTo>
                  <a:cubicBezTo>
                    <a:pt x="33284" y="273"/>
                    <a:pt x="33258" y="222"/>
                    <a:pt x="33207" y="171"/>
                  </a:cubicBezTo>
                  <a:cubicBezTo>
                    <a:pt x="33132" y="59"/>
                    <a:pt x="33015" y="1"/>
                    <a:pt x="32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990;p58">
            <a:extLst>
              <a:ext uri="{FF2B5EF4-FFF2-40B4-BE49-F238E27FC236}">
                <a16:creationId xmlns:a16="http://schemas.microsoft.com/office/drawing/2014/main" id="{CBB1CD46-CD56-4B17-B520-108F7939CF32}"/>
              </a:ext>
            </a:extLst>
          </p:cNvPr>
          <p:cNvGrpSpPr/>
          <p:nvPr/>
        </p:nvGrpSpPr>
        <p:grpSpPr>
          <a:xfrm rot="21402997">
            <a:off x="1672474" y="423573"/>
            <a:ext cx="231737" cy="446877"/>
            <a:chOff x="6151609" y="1333970"/>
            <a:chExt cx="201284" cy="346766"/>
          </a:xfrm>
        </p:grpSpPr>
        <p:sp>
          <p:nvSpPr>
            <p:cNvPr id="19" name="Google Shape;991;p58">
              <a:extLst>
                <a:ext uri="{FF2B5EF4-FFF2-40B4-BE49-F238E27FC236}">
                  <a16:creationId xmlns:a16="http://schemas.microsoft.com/office/drawing/2014/main" id="{EA7743B9-8D41-4254-8765-4CB4FBB57DFD}"/>
                </a:ext>
              </a:extLst>
            </p:cNvPr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92;p58">
              <a:extLst>
                <a:ext uri="{FF2B5EF4-FFF2-40B4-BE49-F238E27FC236}">
                  <a16:creationId xmlns:a16="http://schemas.microsoft.com/office/drawing/2014/main" id="{5D8626F1-44AB-4250-A61F-CE7E9AD6B9F2}"/>
                </a:ext>
              </a:extLst>
            </p:cNvPr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993;p58">
              <a:extLst>
                <a:ext uri="{FF2B5EF4-FFF2-40B4-BE49-F238E27FC236}">
                  <a16:creationId xmlns:a16="http://schemas.microsoft.com/office/drawing/2014/main" id="{47ABB67C-1DC9-4C25-BB1C-C7AE27A4F16C}"/>
                </a:ext>
              </a:extLst>
            </p:cNvPr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982;p58">
            <a:extLst>
              <a:ext uri="{FF2B5EF4-FFF2-40B4-BE49-F238E27FC236}">
                <a16:creationId xmlns:a16="http://schemas.microsoft.com/office/drawing/2014/main" id="{ECDBF9A9-5959-4219-8D73-46650AE90DE7}"/>
              </a:ext>
            </a:extLst>
          </p:cNvPr>
          <p:cNvGrpSpPr/>
          <p:nvPr/>
        </p:nvGrpSpPr>
        <p:grpSpPr>
          <a:xfrm>
            <a:off x="6605140" y="578660"/>
            <a:ext cx="1882721" cy="1309982"/>
            <a:chOff x="3549752" y="3761632"/>
            <a:chExt cx="860633" cy="598794"/>
          </a:xfrm>
        </p:grpSpPr>
        <p:sp>
          <p:nvSpPr>
            <p:cNvPr id="23" name="Google Shape;983;p58">
              <a:extLst>
                <a:ext uri="{FF2B5EF4-FFF2-40B4-BE49-F238E27FC236}">
                  <a16:creationId xmlns:a16="http://schemas.microsoft.com/office/drawing/2014/main" id="{20CC63B7-BC5B-4461-8194-763D636AABE4}"/>
                </a:ext>
              </a:extLst>
            </p:cNvPr>
            <p:cNvSpPr/>
            <p:nvPr/>
          </p:nvSpPr>
          <p:spPr>
            <a:xfrm>
              <a:off x="3549752" y="3761632"/>
              <a:ext cx="860633" cy="598794"/>
            </a:xfrm>
            <a:custGeom>
              <a:avLst/>
              <a:gdLst/>
              <a:ahLst/>
              <a:cxnLst/>
              <a:rect l="l" t="t" r="r" b="b"/>
              <a:pathLst>
                <a:path w="48235" h="33560" extrusionOk="0">
                  <a:moveTo>
                    <a:pt x="3251" y="22179"/>
                  </a:moveTo>
                  <a:cubicBezTo>
                    <a:pt x="3356" y="22179"/>
                    <a:pt x="3461" y="22182"/>
                    <a:pt x="3565" y="22186"/>
                  </a:cubicBezTo>
                  <a:cubicBezTo>
                    <a:pt x="3642" y="23288"/>
                    <a:pt x="3565" y="24365"/>
                    <a:pt x="3334" y="25417"/>
                  </a:cubicBezTo>
                  <a:cubicBezTo>
                    <a:pt x="2693" y="25212"/>
                    <a:pt x="2129" y="24853"/>
                    <a:pt x="1642" y="24391"/>
                  </a:cubicBezTo>
                  <a:cubicBezTo>
                    <a:pt x="1566" y="24296"/>
                    <a:pt x="1447" y="24243"/>
                    <a:pt x="1329" y="24243"/>
                  </a:cubicBezTo>
                  <a:cubicBezTo>
                    <a:pt x="1287" y="24243"/>
                    <a:pt x="1246" y="24250"/>
                    <a:pt x="1206" y="24263"/>
                  </a:cubicBezTo>
                  <a:cubicBezTo>
                    <a:pt x="1206" y="24109"/>
                    <a:pt x="1232" y="23981"/>
                    <a:pt x="1257" y="23853"/>
                  </a:cubicBezTo>
                  <a:cubicBezTo>
                    <a:pt x="1360" y="23340"/>
                    <a:pt x="1462" y="22852"/>
                    <a:pt x="1565" y="22365"/>
                  </a:cubicBezTo>
                  <a:lnTo>
                    <a:pt x="1642" y="22365"/>
                  </a:lnTo>
                  <a:cubicBezTo>
                    <a:pt x="2157" y="22236"/>
                    <a:pt x="2709" y="22179"/>
                    <a:pt x="3251" y="22179"/>
                  </a:cubicBezTo>
                  <a:close/>
                  <a:moveTo>
                    <a:pt x="4642" y="22288"/>
                  </a:moveTo>
                  <a:cubicBezTo>
                    <a:pt x="5386" y="22391"/>
                    <a:pt x="6129" y="22545"/>
                    <a:pt x="6873" y="22750"/>
                  </a:cubicBezTo>
                  <a:cubicBezTo>
                    <a:pt x="6258" y="23314"/>
                    <a:pt x="5745" y="23955"/>
                    <a:pt x="4975" y="24314"/>
                  </a:cubicBezTo>
                  <a:cubicBezTo>
                    <a:pt x="4770" y="24391"/>
                    <a:pt x="4668" y="24647"/>
                    <a:pt x="4745" y="24853"/>
                  </a:cubicBezTo>
                  <a:cubicBezTo>
                    <a:pt x="4745" y="24904"/>
                    <a:pt x="4745" y="24930"/>
                    <a:pt x="4745" y="24981"/>
                  </a:cubicBezTo>
                  <a:cubicBezTo>
                    <a:pt x="4745" y="25314"/>
                    <a:pt x="4719" y="25648"/>
                    <a:pt x="4693" y="26007"/>
                  </a:cubicBezTo>
                  <a:cubicBezTo>
                    <a:pt x="4642" y="25853"/>
                    <a:pt x="4514" y="25750"/>
                    <a:pt x="4360" y="25724"/>
                  </a:cubicBezTo>
                  <a:cubicBezTo>
                    <a:pt x="4591" y="24596"/>
                    <a:pt x="4693" y="23442"/>
                    <a:pt x="4642" y="22288"/>
                  </a:cubicBezTo>
                  <a:close/>
                  <a:moveTo>
                    <a:pt x="14463" y="20083"/>
                  </a:moveTo>
                  <a:cubicBezTo>
                    <a:pt x="14591" y="21801"/>
                    <a:pt x="15027" y="23468"/>
                    <a:pt x="15797" y="25006"/>
                  </a:cubicBezTo>
                  <a:cubicBezTo>
                    <a:pt x="15745" y="25032"/>
                    <a:pt x="15694" y="25083"/>
                    <a:pt x="15643" y="25135"/>
                  </a:cubicBezTo>
                  <a:cubicBezTo>
                    <a:pt x="14976" y="25981"/>
                    <a:pt x="14232" y="26750"/>
                    <a:pt x="13412" y="27442"/>
                  </a:cubicBezTo>
                  <a:cubicBezTo>
                    <a:pt x="13155" y="26699"/>
                    <a:pt x="12873" y="25981"/>
                    <a:pt x="12566" y="25263"/>
                  </a:cubicBezTo>
                  <a:cubicBezTo>
                    <a:pt x="13155" y="24468"/>
                    <a:pt x="13463" y="23417"/>
                    <a:pt x="13719" y="22468"/>
                  </a:cubicBezTo>
                  <a:cubicBezTo>
                    <a:pt x="13848" y="21955"/>
                    <a:pt x="13976" y="21417"/>
                    <a:pt x="14130" y="20904"/>
                  </a:cubicBezTo>
                  <a:cubicBezTo>
                    <a:pt x="14207" y="20622"/>
                    <a:pt x="14335" y="20340"/>
                    <a:pt x="14463" y="20083"/>
                  </a:cubicBezTo>
                  <a:close/>
                  <a:moveTo>
                    <a:pt x="11771" y="26058"/>
                  </a:moveTo>
                  <a:cubicBezTo>
                    <a:pt x="12053" y="26699"/>
                    <a:pt x="12258" y="27391"/>
                    <a:pt x="12514" y="28058"/>
                  </a:cubicBezTo>
                  <a:cubicBezTo>
                    <a:pt x="12181" y="28237"/>
                    <a:pt x="11822" y="28417"/>
                    <a:pt x="11463" y="28571"/>
                  </a:cubicBezTo>
                  <a:cubicBezTo>
                    <a:pt x="10651" y="28889"/>
                    <a:pt x="9812" y="29023"/>
                    <a:pt x="8970" y="29023"/>
                  </a:cubicBezTo>
                  <a:cubicBezTo>
                    <a:pt x="7979" y="29023"/>
                    <a:pt x="6984" y="28836"/>
                    <a:pt x="6027" y="28545"/>
                  </a:cubicBezTo>
                  <a:cubicBezTo>
                    <a:pt x="5975" y="28532"/>
                    <a:pt x="5924" y="28526"/>
                    <a:pt x="5873" y="28526"/>
                  </a:cubicBezTo>
                  <a:cubicBezTo>
                    <a:pt x="5822" y="28526"/>
                    <a:pt x="5770" y="28532"/>
                    <a:pt x="5719" y="28545"/>
                  </a:cubicBezTo>
                  <a:cubicBezTo>
                    <a:pt x="5668" y="28032"/>
                    <a:pt x="5668" y="27494"/>
                    <a:pt x="5693" y="26981"/>
                  </a:cubicBezTo>
                  <a:cubicBezTo>
                    <a:pt x="5693" y="26827"/>
                    <a:pt x="5693" y="26673"/>
                    <a:pt x="5719" y="26519"/>
                  </a:cubicBezTo>
                  <a:cubicBezTo>
                    <a:pt x="6588" y="26821"/>
                    <a:pt x="7567" y="27007"/>
                    <a:pt x="8532" y="27007"/>
                  </a:cubicBezTo>
                  <a:cubicBezTo>
                    <a:pt x="9704" y="27007"/>
                    <a:pt x="10857" y="26733"/>
                    <a:pt x="11771" y="26058"/>
                  </a:cubicBezTo>
                  <a:close/>
                  <a:moveTo>
                    <a:pt x="11745" y="29571"/>
                  </a:moveTo>
                  <a:cubicBezTo>
                    <a:pt x="11745" y="29571"/>
                    <a:pt x="11745" y="29596"/>
                    <a:pt x="11745" y="29596"/>
                  </a:cubicBezTo>
                  <a:cubicBezTo>
                    <a:pt x="11617" y="29648"/>
                    <a:pt x="11489" y="29673"/>
                    <a:pt x="11360" y="29699"/>
                  </a:cubicBezTo>
                  <a:cubicBezTo>
                    <a:pt x="11463" y="29673"/>
                    <a:pt x="11566" y="29648"/>
                    <a:pt x="11668" y="29596"/>
                  </a:cubicBezTo>
                  <a:lnTo>
                    <a:pt x="11745" y="29571"/>
                  </a:lnTo>
                  <a:close/>
                  <a:moveTo>
                    <a:pt x="31295" y="962"/>
                  </a:moveTo>
                  <a:cubicBezTo>
                    <a:pt x="32301" y="962"/>
                    <a:pt x="33309" y="1028"/>
                    <a:pt x="34310" y="1159"/>
                  </a:cubicBezTo>
                  <a:cubicBezTo>
                    <a:pt x="37028" y="1518"/>
                    <a:pt x="39747" y="2390"/>
                    <a:pt x="42003" y="3980"/>
                  </a:cubicBezTo>
                  <a:cubicBezTo>
                    <a:pt x="43054" y="4723"/>
                    <a:pt x="43952" y="5672"/>
                    <a:pt x="44619" y="6749"/>
                  </a:cubicBezTo>
                  <a:cubicBezTo>
                    <a:pt x="45362" y="8031"/>
                    <a:pt x="45926" y="9390"/>
                    <a:pt x="46285" y="10801"/>
                  </a:cubicBezTo>
                  <a:cubicBezTo>
                    <a:pt x="47901" y="16391"/>
                    <a:pt x="47285" y="22929"/>
                    <a:pt x="43490" y="27519"/>
                  </a:cubicBezTo>
                  <a:cubicBezTo>
                    <a:pt x="42542" y="28673"/>
                    <a:pt x="41439" y="29673"/>
                    <a:pt x="40182" y="30494"/>
                  </a:cubicBezTo>
                  <a:cubicBezTo>
                    <a:pt x="39259" y="31109"/>
                    <a:pt x="38259" y="31571"/>
                    <a:pt x="37208" y="31904"/>
                  </a:cubicBezTo>
                  <a:cubicBezTo>
                    <a:pt x="35480" y="32419"/>
                    <a:pt x="33637" y="32570"/>
                    <a:pt x="31823" y="32570"/>
                  </a:cubicBezTo>
                  <a:cubicBezTo>
                    <a:pt x="31376" y="32570"/>
                    <a:pt x="30931" y="32561"/>
                    <a:pt x="30490" y="32545"/>
                  </a:cubicBezTo>
                  <a:cubicBezTo>
                    <a:pt x="27951" y="32468"/>
                    <a:pt x="25438" y="31981"/>
                    <a:pt x="23028" y="31135"/>
                  </a:cubicBezTo>
                  <a:cubicBezTo>
                    <a:pt x="21079" y="30443"/>
                    <a:pt x="19053" y="29289"/>
                    <a:pt x="17976" y="27468"/>
                  </a:cubicBezTo>
                  <a:cubicBezTo>
                    <a:pt x="17874" y="27237"/>
                    <a:pt x="17745" y="27032"/>
                    <a:pt x="17668" y="26776"/>
                  </a:cubicBezTo>
                  <a:cubicBezTo>
                    <a:pt x="17617" y="26648"/>
                    <a:pt x="17566" y="26519"/>
                    <a:pt x="17540" y="26391"/>
                  </a:cubicBezTo>
                  <a:cubicBezTo>
                    <a:pt x="17515" y="26314"/>
                    <a:pt x="17489" y="26237"/>
                    <a:pt x="17463" y="26160"/>
                  </a:cubicBezTo>
                  <a:cubicBezTo>
                    <a:pt x="17463" y="26135"/>
                    <a:pt x="17463" y="26109"/>
                    <a:pt x="17463" y="26083"/>
                  </a:cubicBezTo>
                  <a:cubicBezTo>
                    <a:pt x="17489" y="25930"/>
                    <a:pt x="17438" y="25724"/>
                    <a:pt x="17284" y="25622"/>
                  </a:cubicBezTo>
                  <a:lnTo>
                    <a:pt x="17258" y="25571"/>
                  </a:lnTo>
                  <a:cubicBezTo>
                    <a:pt x="15412" y="22955"/>
                    <a:pt x="15130" y="19442"/>
                    <a:pt x="15386" y="16339"/>
                  </a:cubicBezTo>
                  <a:cubicBezTo>
                    <a:pt x="15591" y="13031"/>
                    <a:pt x="16643" y="9852"/>
                    <a:pt x="18463" y="7082"/>
                  </a:cubicBezTo>
                  <a:cubicBezTo>
                    <a:pt x="19412" y="5621"/>
                    <a:pt x="20669" y="4339"/>
                    <a:pt x="22105" y="3313"/>
                  </a:cubicBezTo>
                  <a:cubicBezTo>
                    <a:pt x="23310" y="2518"/>
                    <a:pt x="24669" y="1928"/>
                    <a:pt x="26105" y="1569"/>
                  </a:cubicBezTo>
                  <a:cubicBezTo>
                    <a:pt x="27798" y="1162"/>
                    <a:pt x="29544" y="962"/>
                    <a:pt x="31295" y="962"/>
                  </a:cubicBezTo>
                  <a:close/>
                  <a:moveTo>
                    <a:pt x="31054" y="0"/>
                  </a:moveTo>
                  <a:cubicBezTo>
                    <a:pt x="28559" y="0"/>
                    <a:pt x="25954" y="377"/>
                    <a:pt x="23643" y="1364"/>
                  </a:cubicBezTo>
                  <a:cubicBezTo>
                    <a:pt x="20361" y="2749"/>
                    <a:pt x="17874" y="5621"/>
                    <a:pt x="16335" y="8775"/>
                  </a:cubicBezTo>
                  <a:cubicBezTo>
                    <a:pt x="15079" y="11467"/>
                    <a:pt x="14386" y="14390"/>
                    <a:pt x="14335" y="17365"/>
                  </a:cubicBezTo>
                  <a:lnTo>
                    <a:pt x="14284" y="17391"/>
                  </a:lnTo>
                  <a:cubicBezTo>
                    <a:pt x="13335" y="18186"/>
                    <a:pt x="12822" y="19288"/>
                    <a:pt x="12489" y="20468"/>
                  </a:cubicBezTo>
                  <a:cubicBezTo>
                    <a:pt x="12155" y="21647"/>
                    <a:pt x="12001" y="22801"/>
                    <a:pt x="11386" y="23827"/>
                  </a:cubicBezTo>
                  <a:cubicBezTo>
                    <a:pt x="10827" y="24759"/>
                    <a:pt x="9949" y="25014"/>
                    <a:pt x="8985" y="25014"/>
                  </a:cubicBezTo>
                  <a:cubicBezTo>
                    <a:pt x="8889" y="25014"/>
                    <a:pt x="8791" y="25011"/>
                    <a:pt x="8694" y="25006"/>
                  </a:cubicBezTo>
                  <a:cubicBezTo>
                    <a:pt x="8771" y="24904"/>
                    <a:pt x="8822" y="24776"/>
                    <a:pt x="8796" y="24673"/>
                  </a:cubicBezTo>
                  <a:cubicBezTo>
                    <a:pt x="8771" y="24109"/>
                    <a:pt x="8822" y="23545"/>
                    <a:pt x="8924" y="22981"/>
                  </a:cubicBezTo>
                  <a:cubicBezTo>
                    <a:pt x="9053" y="22519"/>
                    <a:pt x="8924" y="22006"/>
                    <a:pt x="8617" y="21622"/>
                  </a:cubicBezTo>
                  <a:cubicBezTo>
                    <a:pt x="8181" y="21134"/>
                    <a:pt x="7411" y="20929"/>
                    <a:pt x="6796" y="20801"/>
                  </a:cubicBezTo>
                  <a:cubicBezTo>
                    <a:pt x="5975" y="20647"/>
                    <a:pt x="5155" y="20545"/>
                    <a:pt x="4309" y="20493"/>
                  </a:cubicBezTo>
                  <a:cubicBezTo>
                    <a:pt x="4078" y="20470"/>
                    <a:pt x="3845" y="20459"/>
                    <a:pt x="3612" y="20459"/>
                  </a:cubicBezTo>
                  <a:cubicBezTo>
                    <a:pt x="3067" y="20459"/>
                    <a:pt x="2521" y="20522"/>
                    <a:pt x="2001" y="20647"/>
                  </a:cubicBezTo>
                  <a:cubicBezTo>
                    <a:pt x="1539" y="20775"/>
                    <a:pt x="975" y="20878"/>
                    <a:pt x="770" y="21365"/>
                  </a:cubicBezTo>
                  <a:cubicBezTo>
                    <a:pt x="565" y="21929"/>
                    <a:pt x="411" y="22519"/>
                    <a:pt x="334" y="23135"/>
                  </a:cubicBezTo>
                  <a:cubicBezTo>
                    <a:pt x="180" y="23853"/>
                    <a:pt x="1" y="24673"/>
                    <a:pt x="206" y="25417"/>
                  </a:cubicBezTo>
                  <a:cubicBezTo>
                    <a:pt x="462" y="26340"/>
                    <a:pt x="1386" y="26801"/>
                    <a:pt x="2206" y="27109"/>
                  </a:cubicBezTo>
                  <a:cubicBezTo>
                    <a:pt x="3001" y="27442"/>
                    <a:pt x="3822" y="27596"/>
                    <a:pt x="4616" y="27853"/>
                  </a:cubicBezTo>
                  <a:cubicBezTo>
                    <a:pt x="4642" y="28314"/>
                    <a:pt x="4693" y="28750"/>
                    <a:pt x="4796" y="29186"/>
                  </a:cubicBezTo>
                  <a:cubicBezTo>
                    <a:pt x="5155" y="30648"/>
                    <a:pt x="6796" y="30904"/>
                    <a:pt x="8053" y="30981"/>
                  </a:cubicBezTo>
                  <a:cubicBezTo>
                    <a:pt x="8370" y="31008"/>
                    <a:pt x="8690" y="31021"/>
                    <a:pt x="9009" y="31021"/>
                  </a:cubicBezTo>
                  <a:cubicBezTo>
                    <a:pt x="10208" y="31021"/>
                    <a:pt x="11406" y="30833"/>
                    <a:pt x="12540" y="30468"/>
                  </a:cubicBezTo>
                  <a:cubicBezTo>
                    <a:pt x="14104" y="29930"/>
                    <a:pt x="15438" y="28930"/>
                    <a:pt x="16361" y="27571"/>
                  </a:cubicBezTo>
                  <a:cubicBezTo>
                    <a:pt x="16489" y="27391"/>
                    <a:pt x="16617" y="27212"/>
                    <a:pt x="16720" y="27007"/>
                  </a:cubicBezTo>
                  <a:cubicBezTo>
                    <a:pt x="16771" y="27135"/>
                    <a:pt x="16822" y="27263"/>
                    <a:pt x="16874" y="27366"/>
                  </a:cubicBezTo>
                  <a:cubicBezTo>
                    <a:pt x="17053" y="27827"/>
                    <a:pt x="17309" y="28263"/>
                    <a:pt x="17617" y="28648"/>
                  </a:cubicBezTo>
                  <a:cubicBezTo>
                    <a:pt x="18284" y="29520"/>
                    <a:pt x="19130" y="30238"/>
                    <a:pt x="20053" y="30802"/>
                  </a:cubicBezTo>
                  <a:cubicBezTo>
                    <a:pt x="22156" y="32109"/>
                    <a:pt x="24643" y="32802"/>
                    <a:pt x="27054" y="33186"/>
                  </a:cubicBezTo>
                  <a:cubicBezTo>
                    <a:pt x="28550" y="33433"/>
                    <a:pt x="30064" y="33559"/>
                    <a:pt x="31581" y="33559"/>
                  </a:cubicBezTo>
                  <a:cubicBezTo>
                    <a:pt x="32585" y="33559"/>
                    <a:pt x="33591" y="33504"/>
                    <a:pt x="34592" y="33392"/>
                  </a:cubicBezTo>
                  <a:cubicBezTo>
                    <a:pt x="35644" y="33289"/>
                    <a:pt x="36669" y="33084"/>
                    <a:pt x="37695" y="32802"/>
                  </a:cubicBezTo>
                  <a:cubicBezTo>
                    <a:pt x="38798" y="32417"/>
                    <a:pt x="39849" y="31904"/>
                    <a:pt x="40823" y="31238"/>
                  </a:cubicBezTo>
                  <a:cubicBezTo>
                    <a:pt x="43311" y="29596"/>
                    <a:pt x="45285" y="27237"/>
                    <a:pt x="46490" y="24519"/>
                  </a:cubicBezTo>
                  <a:cubicBezTo>
                    <a:pt x="47696" y="21750"/>
                    <a:pt x="48234" y="18775"/>
                    <a:pt x="48080" y="15775"/>
                  </a:cubicBezTo>
                  <a:cubicBezTo>
                    <a:pt x="47952" y="12698"/>
                    <a:pt x="47208" y="9698"/>
                    <a:pt x="45849" y="6954"/>
                  </a:cubicBezTo>
                  <a:cubicBezTo>
                    <a:pt x="44644" y="4518"/>
                    <a:pt x="42388" y="2800"/>
                    <a:pt x="39952" y="1697"/>
                  </a:cubicBezTo>
                  <a:cubicBezTo>
                    <a:pt x="37285" y="569"/>
                    <a:pt x="34439" y="5"/>
                    <a:pt x="31541" y="5"/>
                  </a:cubicBezTo>
                  <a:cubicBezTo>
                    <a:pt x="31379" y="2"/>
                    <a:pt x="31217" y="0"/>
                    <a:pt x="3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84;p58">
              <a:extLst>
                <a:ext uri="{FF2B5EF4-FFF2-40B4-BE49-F238E27FC236}">
                  <a16:creationId xmlns:a16="http://schemas.microsoft.com/office/drawing/2014/main" id="{4B65E642-59AA-42E5-A12C-2E89499AD232}"/>
                </a:ext>
              </a:extLst>
            </p:cNvPr>
            <p:cNvSpPr/>
            <p:nvPr/>
          </p:nvSpPr>
          <p:spPr>
            <a:xfrm>
              <a:off x="4031535" y="3808897"/>
              <a:ext cx="249367" cy="185152"/>
            </a:xfrm>
            <a:custGeom>
              <a:avLst/>
              <a:gdLst/>
              <a:ahLst/>
              <a:cxnLst/>
              <a:rect l="l" t="t" r="r" b="b"/>
              <a:pathLst>
                <a:path w="13976" h="10377" extrusionOk="0">
                  <a:moveTo>
                    <a:pt x="5711" y="0"/>
                  </a:moveTo>
                  <a:cubicBezTo>
                    <a:pt x="5295" y="0"/>
                    <a:pt x="4879" y="16"/>
                    <a:pt x="4462" y="49"/>
                  </a:cubicBezTo>
                  <a:cubicBezTo>
                    <a:pt x="3667" y="100"/>
                    <a:pt x="2667" y="151"/>
                    <a:pt x="1898" y="510"/>
                  </a:cubicBezTo>
                  <a:cubicBezTo>
                    <a:pt x="1385" y="561"/>
                    <a:pt x="872" y="638"/>
                    <a:pt x="359" y="767"/>
                  </a:cubicBezTo>
                  <a:cubicBezTo>
                    <a:pt x="154" y="818"/>
                    <a:pt x="0" y="997"/>
                    <a:pt x="0" y="1228"/>
                  </a:cubicBezTo>
                  <a:cubicBezTo>
                    <a:pt x="77" y="2741"/>
                    <a:pt x="564" y="4254"/>
                    <a:pt x="1103" y="5664"/>
                  </a:cubicBezTo>
                  <a:cubicBezTo>
                    <a:pt x="1667" y="7075"/>
                    <a:pt x="2334" y="8485"/>
                    <a:pt x="3077" y="9818"/>
                  </a:cubicBezTo>
                  <a:cubicBezTo>
                    <a:pt x="3163" y="10160"/>
                    <a:pt x="3465" y="10377"/>
                    <a:pt x="3778" y="10377"/>
                  </a:cubicBezTo>
                  <a:cubicBezTo>
                    <a:pt x="3935" y="10377"/>
                    <a:pt x="4094" y="10323"/>
                    <a:pt x="4231" y="10203"/>
                  </a:cubicBezTo>
                  <a:cubicBezTo>
                    <a:pt x="7437" y="8023"/>
                    <a:pt x="10488" y="5613"/>
                    <a:pt x="13693" y="3433"/>
                  </a:cubicBezTo>
                  <a:cubicBezTo>
                    <a:pt x="13950" y="3279"/>
                    <a:pt x="13975" y="2946"/>
                    <a:pt x="13796" y="2741"/>
                  </a:cubicBezTo>
                  <a:cubicBezTo>
                    <a:pt x="12514" y="1638"/>
                    <a:pt x="11026" y="869"/>
                    <a:pt x="9411" y="433"/>
                  </a:cubicBezTo>
                  <a:cubicBezTo>
                    <a:pt x="8199" y="145"/>
                    <a:pt x="6959" y="0"/>
                    <a:pt x="5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5;p58">
              <a:extLst>
                <a:ext uri="{FF2B5EF4-FFF2-40B4-BE49-F238E27FC236}">
                  <a16:creationId xmlns:a16="http://schemas.microsoft.com/office/drawing/2014/main" id="{6FA5CCC7-56DA-424E-A608-FE845F20817C}"/>
                </a:ext>
              </a:extLst>
            </p:cNvPr>
            <p:cNvSpPr/>
            <p:nvPr/>
          </p:nvSpPr>
          <p:spPr>
            <a:xfrm>
              <a:off x="4143622" y="3969248"/>
              <a:ext cx="219623" cy="204439"/>
            </a:xfrm>
            <a:custGeom>
              <a:avLst/>
              <a:gdLst/>
              <a:ahLst/>
              <a:cxnLst/>
              <a:rect l="l" t="t" r="r" b="b"/>
              <a:pathLst>
                <a:path w="12309" h="11458" extrusionOk="0">
                  <a:moveTo>
                    <a:pt x="6719" y="2395"/>
                  </a:moveTo>
                  <a:lnTo>
                    <a:pt x="6719" y="2395"/>
                  </a:lnTo>
                  <a:cubicBezTo>
                    <a:pt x="6360" y="2626"/>
                    <a:pt x="5975" y="2831"/>
                    <a:pt x="5616" y="3037"/>
                  </a:cubicBezTo>
                  <a:cubicBezTo>
                    <a:pt x="5052" y="3370"/>
                    <a:pt x="4462" y="3626"/>
                    <a:pt x="3847" y="3857"/>
                  </a:cubicBezTo>
                  <a:cubicBezTo>
                    <a:pt x="4821" y="3421"/>
                    <a:pt x="5770" y="2908"/>
                    <a:pt x="6719" y="2395"/>
                  </a:cubicBezTo>
                  <a:close/>
                  <a:moveTo>
                    <a:pt x="8693" y="8652"/>
                  </a:moveTo>
                  <a:lnTo>
                    <a:pt x="8770" y="8678"/>
                  </a:lnTo>
                  <a:cubicBezTo>
                    <a:pt x="8770" y="8704"/>
                    <a:pt x="8745" y="8729"/>
                    <a:pt x="8745" y="8755"/>
                  </a:cubicBezTo>
                  <a:cubicBezTo>
                    <a:pt x="8719" y="8729"/>
                    <a:pt x="8719" y="8704"/>
                    <a:pt x="8693" y="8678"/>
                  </a:cubicBezTo>
                  <a:lnTo>
                    <a:pt x="8693" y="8652"/>
                  </a:lnTo>
                  <a:close/>
                  <a:moveTo>
                    <a:pt x="9950" y="8601"/>
                  </a:moveTo>
                  <a:cubicBezTo>
                    <a:pt x="9642" y="9268"/>
                    <a:pt x="9232" y="9883"/>
                    <a:pt x="8745" y="10422"/>
                  </a:cubicBezTo>
                  <a:lnTo>
                    <a:pt x="8488" y="10242"/>
                  </a:lnTo>
                  <a:lnTo>
                    <a:pt x="8540" y="10242"/>
                  </a:lnTo>
                  <a:cubicBezTo>
                    <a:pt x="9129" y="10088"/>
                    <a:pt x="9463" y="9473"/>
                    <a:pt x="9719" y="8986"/>
                  </a:cubicBezTo>
                  <a:cubicBezTo>
                    <a:pt x="9770" y="8857"/>
                    <a:pt x="9822" y="8755"/>
                    <a:pt x="9899" y="8627"/>
                  </a:cubicBezTo>
                  <a:lnTo>
                    <a:pt x="9950" y="8601"/>
                  </a:lnTo>
                  <a:close/>
                  <a:moveTo>
                    <a:pt x="9436" y="0"/>
                  </a:moveTo>
                  <a:cubicBezTo>
                    <a:pt x="9358" y="0"/>
                    <a:pt x="9278" y="21"/>
                    <a:pt x="9206" y="62"/>
                  </a:cubicBezTo>
                  <a:cubicBezTo>
                    <a:pt x="6411" y="1472"/>
                    <a:pt x="3719" y="3216"/>
                    <a:pt x="693" y="4139"/>
                  </a:cubicBezTo>
                  <a:cubicBezTo>
                    <a:pt x="616" y="4165"/>
                    <a:pt x="565" y="4190"/>
                    <a:pt x="513" y="4242"/>
                  </a:cubicBezTo>
                  <a:cubicBezTo>
                    <a:pt x="154" y="4319"/>
                    <a:pt x="1" y="4755"/>
                    <a:pt x="231" y="5011"/>
                  </a:cubicBezTo>
                  <a:cubicBezTo>
                    <a:pt x="2667" y="7575"/>
                    <a:pt x="5745" y="9345"/>
                    <a:pt x="8565" y="11396"/>
                  </a:cubicBezTo>
                  <a:cubicBezTo>
                    <a:pt x="8637" y="11437"/>
                    <a:pt x="8717" y="11458"/>
                    <a:pt x="8797" y="11458"/>
                  </a:cubicBezTo>
                  <a:cubicBezTo>
                    <a:pt x="8917" y="11458"/>
                    <a:pt x="9037" y="11411"/>
                    <a:pt x="9129" y="11319"/>
                  </a:cubicBezTo>
                  <a:cubicBezTo>
                    <a:pt x="12129" y="8396"/>
                    <a:pt x="12309" y="3421"/>
                    <a:pt x="9745" y="139"/>
                  </a:cubicBezTo>
                  <a:cubicBezTo>
                    <a:pt x="9668" y="47"/>
                    <a:pt x="9554" y="0"/>
                    <a:pt x="9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6;p58">
              <a:extLst>
                <a:ext uri="{FF2B5EF4-FFF2-40B4-BE49-F238E27FC236}">
                  <a16:creationId xmlns:a16="http://schemas.microsoft.com/office/drawing/2014/main" id="{5BF49F4D-FBAA-4978-AE98-BD341491BC50}"/>
                </a:ext>
              </a:extLst>
            </p:cNvPr>
            <p:cNvSpPr/>
            <p:nvPr/>
          </p:nvSpPr>
          <p:spPr>
            <a:xfrm>
              <a:off x="4062688" y="4115431"/>
              <a:ext cx="185277" cy="189684"/>
            </a:xfrm>
            <a:custGeom>
              <a:avLst/>
              <a:gdLst/>
              <a:ahLst/>
              <a:cxnLst/>
              <a:rect l="l" t="t" r="r" b="b"/>
              <a:pathLst>
                <a:path w="10384" h="10631" extrusionOk="0">
                  <a:moveTo>
                    <a:pt x="1075" y="1152"/>
                  </a:moveTo>
                  <a:lnTo>
                    <a:pt x="1152" y="1203"/>
                  </a:lnTo>
                  <a:lnTo>
                    <a:pt x="1229" y="1998"/>
                  </a:lnTo>
                  <a:cubicBezTo>
                    <a:pt x="1203" y="1998"/>
                    <a:pt x="1203" y="2023"/>
                    <a:pt x="1203" y="2023"/>
                  </a:cubicBezTo>
                  <a:cubicBezTo>
                    <a:pt x="1152" y="1741"/>
                    <a:pt x="1126" y="1459"/>
                    <a:pt x="1075" y="1152"/>
                  </a:cubicBezTo>
                  <a:close/>
                  <a:moveTo>
                    <a:pt x="9152" y="7639"/>
                  </a:moveTo>
                  <a:lnTo>
                    <a:pt x="9306" y="7793"/>
                  </a:lnTo>
                  <a:lnTo>
                    <a:pt x="9255" y="7870"/>
                  </a:lnTo>
                  <a:cubicBezTo>
                    <a:pt x="9229" y="7793"/>
                    <a:pt x="9178" y="7716"/>
                    <a:pt x="9152" y="7639"/>
                  </a:cubicBezTo>
                  <a:close/>
                  <a:moveTo>
                    <a:pt x="786" y="1"/>
                  </a:moveTo>
                  <a:cubicBezTo>
                    <a:pt x="687" y="1"/>
                    <a:pt x="592" y="33"/>
                    <a:pt x="511" y="100"/>
                  </a:cubicBezTo>
                  <a:cubicBezTo>
                    <a:pt x="498" y="99"/>
                    <a:pt x="485" y="98"/>
                    <a:pt x="472" y="98"/>
                  </a:cubicBezTo>
                  <a:cubicBezTo>
                    <a:pt x="208" y="98"/>
                    <a:pt x="0" y="344"/>
                    <a:pt x="49" y="613"/>
                  </a:cubicBezTo>
                  <a:cubicBezTo>
                    <a:pt x="613" y="3588"/>
                    <a:pt x="690" y="6613"/>
                    <a:pt x="998" y="9639"/>
                  </a:cubicBezTo>
                  <a:cubicBezTo>
                    <a:pt x="1024" y="9793"/>
                    <a:pt x="1126" y="9921"/>
                    <a:pt x="1280" y="9973"/>
                  </a:cubicBezTo>
                  <a:cubicBezTo>
                    <a:pt x="2335" y="10409"/>
                    <a:pt x="3455" y="10631"/>
                    <a:pt x="4562" y="10631"/>
                  </a:cubicBezTo>
                  <a:cubicBezTo>
                    <a:pt x="6710" y="10631"/>
                    <a:pt x="8808" y="9793"/>
                    <a:pt x="10281" y="8049"/>
                  </a:cubicBezTo>
                  <a:cubicBezTo>
                    <a:pt x="10383" y="7896"/>
                    <a:pt x="10383" y="7665"/>
                    <a:pt x="10255" y="7511"/>
                  </a:cubicBezTo>
                  <a:cubicBezTo>
                    <a:pt x="8819" y="6049"/>
                    <a:pt x="7486" y="4459"/>
                    <a:pt x="5973" y="3023"/>
                  </a:cubicBezTo>
                  <a:cubicBezTo>
                    <a:pt x="4639" y="1793"/>
                    <a:pt x="3049" y="587"/>
                    <a:pt x="1254" y="203"/>
                  </a:cubicBezTo>
                  <a:lnTo>
                    <a:pt x="1049" y="75"/>
                  </a:lnTo>
                  <a:cubicBezTo>
                    <a:pt x="965" y="26"/>
                    <a:pt x="874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87;p58">
              <a:extLst>
                <a:ext uri="{FF2B5EF4-FFF2-40B4-BE49-F238E27FC236}">
                  <a16:creationId xmlns:a16="http://schemas.microsoft.com/office/drawing/2014/main" id="{CC9FF41C-B8CA-4ABA-8E2B-1B4011814D42}"/>
                </a:ext>
              </a:extLst>
            </p:cNvPr>
            <p:cNvSpPr/>
            <p:nvPr/>
          </p:nvSpPr>
          <p:spPr>
            <a:xfrm>
              <a:off x="3862710" y="4091790"/>
              <a:ext cx="169290" cy="202673"/>
            </a:xfrm>
            <a:custGeom>
              <a:avLst/>
              <a:gdLst/>
              <a:ahLst/>
              <a:cxnLst/>
              <a:rect l="l" t="t" r="r" b="b"/>
              <a:pathLst>
                <a:path w="9488" h="11359" extrusionOk="0">
                  <a:moveTo>
                    <a:pt x="8550" y="0"/>
                  </a:moveTo>
                  <a:cubicBezTo>
                    <a:pt x="8502" y="0"/>
                    <a:pt x="8455" y="5"/>
                    <a:pt x="8411" y="15"/>
                  </a:cubicBezTo>
                  <a:cubicBezTo>
                    <a:pt x="6949" y="220"/>
                    <a:pt x="5770" y="1220"/>
                    <a:pt x="4565" y="1989"/>
                  </a:cubicBezTo>
                  <a:cubicBezTo>
                    <a:pt x="3206" y="2887"/>
                    <a:pt x="1718" y="3502"/>
                    <a:pt x="359" y="4400"/>
                  </a:cubicBezTo>
                  <a:cubicBezTo>
                    <a:pt x="257" y="4477"/>
                    <a:pt x="180" y="4579"/>
                    <a:pt x="180" y="4733"/>
                  </a:cubicBezTo>
                  <a:cubicBezTo>
                    <a:pt x="51" y="4836"/>
                    <a:pt x="0" y="5015"/>
                    <a:pt x="77" y="5169"/>
                  </a:cubicBezTo>
                  <a:cubicBezTo>
                    <a:pt x="410" y="6092"/>
                    <a:pt x="923" y="6990"/>
                    <a:pt x="1539" y="7785"/>
                  </a:cubicBezTo>
                  <a:cubicBezTo>
                    <a:pt x="2231" y="8759"/>
                    <a:pt x="3103" y="9605"/>
                    <a:pt x="4103" y="10298"/>
                  </a:cubicBezTo>
                  <a:cubicBezTo>
                    <a:pt x="4411" y="10477"/>
                    <a:pt x="4744" y="10631"/>
                    <a:pt x="5077" y="10733"/>
                  </a:cubicBezTo>
                  <a:cubicBezTo>
                    <a:pt x="5640" y="11057"/>
                    <a:pt x="6247" y="11358"/>
                    <a:pt x="6840" y="11358"/>
                  </a:cubicBezTo>
                  <a:cubicBezTo>
                    <a:pt x="7139" y="11358"/>
                    <a:pt x="7435" y="11282"/>
                    <a:pt x="7719" y="11092"/>
                  </a:cubicBezTo>
                  <a:cubicBezTo>
                    <a:pt x="8642" y="10477"/>
                    <a:pt x="8796" y="9118"/>
                    <a:pt x="8898" y="8118"/>
                  </a:cubicBezTo>
                  <a:cubicBezTo>
                    <a:pt x="8975" y="7656"/>
                    <a:pt x="8975" y="7195"/>
                    <a:pt x="9078" y="6759"/>
                  </a:cubicBezTo>
                  <a:cubicBezTo>
                    <a:pt x="9206" y="6041"/>
                    <a:pt x="9283" y="5323"/>
                    <a:pt x="9360" y="4605"/>
                  </a:cubicBezTo>
                  <a:cubicBezTo>
                    <a:pt x="9488" y="3323"/>
                    <a:pt x="9385" y="2015"/>
                    <a:pt x="9052" y="784"/>
                  </a:cubicBezTo>
                  <a:cubicBezTo>
                    <a:pt x="9026" y="630"/>
                    <a:pt x="9026" y="476"/>
                    <a:pt x="9001" y="323"/>
                  </a:cubicBezTo>
                  <a:cubicBezTo>
                    <a:pt x="8980" y="94"/>
                    <a:pt x="8757" y="0"/>
                    <a:pt x="8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88;p58">
              <a:extLst>
                <a:ext uri="{FF2B5EF4-FFF2-40B4-BE49-F238E27FC236}">
                  <a16:creationId xmlns:a16="http://schemas.microsoft.com/office/drawing/2014/main" id="{243A6B30-EDAB-4732-9455-2AE85EF6E8A1}"/>
                </a:ext>
              </a:extLst>
            </p:cNvPr>
            <p:cNvSpPr/>
            <p:nvPr/>
          </p:nvSpPr>
          <p:spPr>
            <a:xfrm>
              <a:off x="3859962" y="3860319"/>
              <a:ext cx="154659" cy="218249"/>
            </a:xfrm>
            <a:custGeom>
              <a:avLst/>
              <a:gdLst/>
              <a:ahLst/>
              <a:cxnLst/>
              <a:rect l="l" t="t" r="r" b="b"/>
              <a:pathLst>
                <a:path w="8668" h="12232" extrusionOk="0">
                  <a:moveTo>
                    <a:pt x="1667" y="10834"/>
                  </a:moveTo>
                  <a:lnTo>
                    <a:pt x="1795" y="10860"/>
                  </a:lnTo>
                  <a:lnTo>
                    <a:pt x="1616" y="10937"/>
                  </a:lnTo>
                  <a:lnTo>
                    <a:pt x="1641" y="10911"/>
                  </a:lnTo>
                  <a:cubicBezTo>
                    <a:pt x="1641" y="10885"/>
                    <a:pt x="1641" y="10860"/>
                    <a:pt x="1667" y="10834"/>
                  </a:cubicBezTo>
                  <a:close/>
                  <a:moveTo>
                    <a:pt x="4369" y="0"/>
                  </a:moveTo>
                  <a:cubicBezTo>
                    <a:pt x="4277" y="0"/>
                    <a:pt x="4184" y="29"/>
                    <a:pt x="4103" y="90"/>
                  </a:cubicBezTo>
                  <a:cubicBezTo>
                    <a:pt x="334" y="2372"/>
                    <a:pt x="0" y="7500"/>
                    <a:pt x="257" y="11475"/>
                  </a:cubicBezTo>
                  <a:cubicBezTo>
                    <a:pt x="257" y="11655"/>
                    <a:pt x="359" y="11808"/>
                    <a:pt x="539" y="11834"/>
                  </a:cubicBezTo>
                  <a:cubicBezTo>
                    <a:pt x="564" y="11911"/>
                    <a:pt x="590" y="11988"/>
                    <a:pt x="616" y="12039"/>
                  </a:cubicBezTo>
                  <a:cubicBezTo>
                    <a:pt x="709" y="12163"/>
                    <a:pt x="849" y="12231"/>
                    <a:pt x="991" y="12231"/>
                  </a:cubicBezTo>
                  <a:cubicBezTo>
                    <a:pt x="1083" y="12231"/>
                    <a:pt x="1176" y="12202"/>
                    <a:pt x="1257" y="12142"/>
                  </a:cubicBezTo>
                  <a:cubicBezTo>
                    <a:pt x="3539" y="10885"/>
                    <a:pt x="6001" y="10039"/>
                    <a:pt x="8308" y="8911"/>
                  </a:cubicBezTo>
                  <a:cubicBezTo>
                    <a:pt x="8539" y="8808"/>
                    <a:pt x="8667" y="8552"/>
                    <a:pt x="8565" y="8321"/>
                  </a:cubicBezTo>
                  <a:cubicBezTo>
                    <a:pt x="7206" y="5654"/>
                    <a:pt x="6514" y="2654"/>
                    <a:pt x="4744" y="192"/>
                  </a:cubicBezTo>
                  <a:cubicBezTo>
                    <a:pt x="4651" y="68"/>
                    <a:pt x="4511" y="0"/>
                    <a:pt x="4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89;p58">
              <a:extLst>
                <a:ext uri="{FF2B5EF4-FFF2-40B4-BE49-F238E27FC236}">
                  <a16:creationId xmlns:a16="http://schemas.microsoft.com/office/drawing/2014/main" id="{5CB6F65E-431A-4091-9077-98CDE6452711}"/>
                </a:ext>
              </a:extLst>
            </p:cNvPr>
            <p:cNvSpPr/>
            <p:nvPr/>
          </p:nvSpPr>
          <p:spPr>
            <a:xfrm>
              <a:off x="4054409" y="4031964"/>
              <a:ext cx="38451" cy="39700"/>
            </a:xfrm>
            <a:custGeom>
              <a:avLst/>
              <a:gdLst/>
              <a:ahLst/>
              <a:cxnLst/>
              <a:rect l="l" t="t" r="r" b="b"/>
              <a:pathLst>
                <a:path w="2155" h="2225" extrusionOk="0">
                  <a:moveTo>
                    <a:pt x="1335" y="0"/>
                  </a:moveTo>
                  <a:cubicBezTo>
                    <a:pt x="621" y="0"/>
                    <a:pt x="50" y="430"/>
                    <a:pt x="26" y="1188"/>
                  </a:cubicBezTo>
                  <a:cubicBezTo>
                    <a:pt x="0" y="1445"/>
                    <a:pt x="77" y="1676"/>
                    <a:pt x="180" y="1906"/>
                  </a:cubicBezTo>
                  <a:cubicBezTo>
                    <a:pt x="282" y="2141"/>
                    <a:pt x="477" y="2224"/>
                    <a:pt x="683" y="2224"/>
                  </a:cubicBezTo>
                  <a:cubicBezTo>
                    <a:pt x="837" y="2224"/>
                    <a:pt x="997" y="2177"/>
                    <a:pt x="1129" y="2111"/>
                  </a:cubicBezTo>
                  <a:cubicBezTo>
                    <a:pt x="1693" y="1881"/>
                    <a:pt x="2154" y="1265"/>
                    <a:pt x="1949" y="701"/>
                  </a:cubicBezTo>
                  <a:cubicBezTo>
                    <a:pt x="1975" y="650"/>
                    <a:pt x="2000" y="573"/>
                    <a:pt x="2000" y="496"/>
                  </a:cubicBezTo>
                  <a:cubicBezTo>
                    <a:pt x="2000" y="240"/>
                    <a:pt x="1770" y="9"/>
                    <a:pt x="1513" y="9"/>
                  </a:cubicBezTo>
                  <a:cubicBezTo>
                    <a:pt x="1453" y="3"/>
                    <a:pt x="1394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994;p58">
            <a:extLst>
              <a:ext uri="{FF2B5EF4-FFF2-40B4-BE49-F238E27FC236}">
                <a16:creationId xmlns:a16="http://schemas.microsoft.com/office/drawing/2014/main" id="{9DD1EB1F-BA91-4A3C-81F1-1D43AE85E736}"/>
              </a:ext>
            </a:extLst>
          </p:cNvPr>
          <p:cNvGrpSpPr/>
          <p:nvPr/>
        </p:nvGrpSpPr>
        <p:grpSpPr>
          <a:xfrm rot="8945537">
            <a:off x="6651987" y="1881404"/>
            <a:ext cx="243644" cy="419742"/>
            <a:chOff x="6151609" y="1333970"/>
            <a:chExt cx="201284" cy="346766"/>
          </a:xfrm>
        </p:grpSpPr>
        <p:sp>
          <p:nvSpPr>
            <p:cNvPr id="31" name="Google Shape;995;p58">
              <a:extLst>
                <a:ext uri="{FF2B5EF4-FFF2-40B4-BE49-F238E27FC236}">
                  <a16:creationId xmlns:a16="http://schemas.microsoft.com/office/drawing/2014/main" id="{C0A50018-ECEE-453D-886C-57EDDBD185C3}"/>
                </a:ext>
              </a:extLst>
            </p:cNvPr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96;p58">
              <a:extLst>
                <a:ext uri="{FF2B5EF4-FFF2-40B4-BE49-F238E27FC236}">
                  <a16:creationId xmlns:a16="http://schemas.microsoft.com/office/drawing/2014/main" id="{0926C04C-038C-4AB2-8C2C-6C497062199A}"/>
                </a:ext>
              </a:extLst>
            </p:cNvPr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97;p58">
              <a:extLst>
                <a:ext uri="{FF2B5EF4-FFF2-40B4-BE49-F238E27FC236}">
                  <a16:creationId xmlns:a16="http://schemas.microsoft.com/office/drawing/2014/main" id="{49D45F12-8D3A-41C3-B7DE-3938B64216D5}"/>
                </a:ext>
              </a:extLst>
            </p:cNvPr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C80DB5B4-675E-403E-B286-D142D10D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7" y="1786639"/>
            <a:ext cx="1288056" cy="1610071"/>
          </a:xfrm>
          <a:prstGeom prst="rect">
            <a:avLst/>
          </a:prstGeom>
        </p:spPr>
      </p:pic>
      <p:sp>
        <p:nvSpPr>
          <p:cNvPr id="35" name="Google Shape;966;p58">
            <a:extLst>
              <a:ext uri="{FF2B5EF4-FFF2-40B4-BE49-F238E27FC236}">
                <a16:creationId xmlns:a16="http://schemas.microsoft.com/office/drawing/2014/main" id="{21C232A6-3D24-4F36-86CE-01B8B18201BE}"/>
              </a:ext>
            </a:extLst>
          </p:cNvPr>
          <p:cNvSpPr txBox="1">
            <a:spLocks/>
          </p:cNvSpPr>
          <p:nvPr/>
        </p:nvSpPr>
        <p:spPr>
          <a:xfrm>
            <a:off x="1954765" y="3520054"/>
            <a:ext cx="20352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hlink"/>
              </a:buClr>
              <a:buSzPts val="1100"/>
            </a:pPr>
            <a:r>
              <a:rPr lang="ru-RU" dirty="0">
                <a:latin typeface="Oranienbaum" panose="020B0604020202020204" charset="0"/>
              </a:rPr>
              <a:t>Анастасия</a:t>
            </a:r>
          </a:p>
          <a:p>
            <a:pPr algn="ctr">
              <a:buClr>
                <a:schemeClr val="hlink"/>
              </a:buClr>
              <a:buSzPts val="1100"/>
            </a:pPr>
            <a:r>
              <a:rPr lang="en-US" dirty="0">
                <a:latin typeface="Pinyon Script" panose="020B0604020202020204" charset="0"/>
              </a:rPr>
              <a:t>lvnv063@mail.ru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429C76B-F247-4C0D-992E-17FA37C0BE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8" b="9641"/>
          <a:stretch/>
        </p:blipFill>
        <p:spPr>
          <a:xfrm>
            <a:off x="380231" y="2330870"/>
            <a:ext cx="1187312" cy="1590018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31DE002-32B6-477D-968A-65050EB494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0" b="10765"/>
          <a:stretch/>
        </p:blipFill>
        <p:spPr>
          <a:xfrm>
            <a:off x="4483970" y="1769526"/>
            <a:ext cx="1207942" cy="162718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67B0CCBC-345C-48A2-A89A-1060B8D3D3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98" b="12148"/>
          <a:stretch/>
        </p:blipFill>
        <p:spPr>
          <a:xfrm>
            <a:off x="7189235" y="2269981"/>
            <a:ext cx="1195502" cy="173286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F153056-95E6-4FBE-B54A-D7182835D4E3}"/>
              </a:ext>
            </a:extLst>
          </p:cNvPr>
          <p:cNvSpPr txBox="1"/>
          <p:nvPr/>
        </p:nvSpPr>
        <p:spPr>
          <a:xfrm>
            <a:off x="-35965" y="3920254"/>
            <a:ext cx="2226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Oranienbaum" panose="020B0604020202020204" charset="0"/>
              </a:rPr>
              <a:t>Оксана</a:t>
            </a:r>
          </a:p>
          <a:p>
            <a:pPr algn="ctr"/>
            <a:r>
              <a:rPr lang="en-US" dirty="0">
                <a:latin typeface="Pinyon Script" panose="020B0604020202020204" charset="0"/>
              </a:rPr>
              <a:t>o.a.polulyakh@outlook.com</a:t>
            </a:r>
            <a:endParaRPr lang="ru-RU" dirty="0">
              <a:latin typeface="Oranienbaum" panose="020B0604020202020204" charset="0"/>
            </a:endParaRPr>
          </a:p>
          <a:p>
            <a:pPr algn="ctr"/>
            <a:endParaRPr lang="ru-RU" dirty="0">
              <a:latin typeface="Oranienbaum" panose="020B060402020202020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C14CC4-C396-4155-8551-DA0D2780E415}"/>
              </a:ext>
            </a:extLst>
          </p:cNvPr>
          <p:cNvSpPr txBox="1"/>
          <p:nvPr/>
        </p:nvSpPr>
        <p:spPr>
          <a:xfrm>
            <a:off x="4270009" y="3440034"/>
            <a:ext cx="166744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Oranienbaum" panose="020B0604020202020204" charset="0"/>
              </a:rPr>
              <a:t>Екатерина</a:t>
            </a:r>
            <a:endParaRPr lang="ru-RU" dirty="0"/>
          </a:p>
          <a:p>
            <a:pPr algn="ctr"/>
            <a:r>
              <a:rPr lang="en-US" sz="1600" dirty="0">
                <a:latin typeface="Pinyon Script" panose="020B0604020202020204" charset="0"/>
              </a:rPr>
              <a:t>katyon2@yandex.ru</a:t>
            </a:r>
            <a:endParaRPr lang="ru-RU" sz="1600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0D248B-917F-418C-A51A-D699C30E7100}"/>
              </a:ext>
            </a:extLst>
          </p:cNvPr>
          <p:cNvSpPr txBox="1"/>
          <p:nvPr/>
        </p:nvSpPr>
        <p:spPr>
          <a:xfrm>
            <a:off x="6723074" y="4041165"/>
            <a:ext cx="1850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Oranienbaum" panose="020B0604020202020204" charset="0"/>
              </a:rPr>
              <a:t>Елена</a:t>
            </a:r>
          </a:p>
          <a:p>
            <a:pPr algn="ctr"/>
            <a:r>
              <a:rPr lang="en-US" sz="1600" dirty="0">
                <a:latin typeface="Pinyon Script" panose="020B0604020202020204" charset="0"/>
              </a:rPr>
              <a:t>milas_elena@mail.ru</a:t>
            </a:r>
            <a:endParaRPr lang="ru-RU" sz="1600" dirty="0">
              <a:latin typeface="Oranienbaum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5CD64E-39E6-4AC5-A84C-8B328C7FCF12}"/>
              </a:ext>
            </a:extLst>
          </p:cNvPr>
          <p:cNvSpPr txBox="1"/>
          <p:nvPr/>
        </p:nvSpPr>
        <p:spPr>
          <a:xfrm>
            <a:off x="5425300" y="4226953"/>
            <a:ext cx="743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100" dirty="0">
              <a:latin typeface="Oranienbaum" panose="020B060402020202020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3C070F-4928-43D2-A62C-5BD16AA4D476}"/>
              </a:ext>
            </a:extLst>
          </p:cNvPr>
          <p:cNvSpPr txBox="1"/>
          <p:nvPr/>
        </p:nvSpPr>
        <p:spPr>
          <a:xfrm>
            <a:off x="5515970" y="4451473"/>
            <a:ext cx="743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100" dirty="0">
              <a:latin typeface="Oranienbaum" panose="020B0604020202020204" charset="0"/>
            </a:endParaRP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5567D87-FE54-4BD9-A202-F7F168BC7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4866" y="3520054"/>
            <a:ext cx="1936328" cy="13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06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8"/>
          <p:cNvSpPr txBox="1">
            <a:spLocks noGrp="1"/>
          </p:cNvSpPr>
          <p:nvPr>
            <p:ph type="title"/>
          </p:nvPr>
        </p:nvSpPr>
        <p:spPr>
          <a:xfrm>
            <a:off x="1093775" y="3263325"/>
            <a:ext cx="6956400" cy="11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Pinyon Script"/>
                <a:sym typeface="Pinyon Script"/>
              </a:rPr>
              <a:t>Have a good business!</a:t>
            </a:r>
            <a:endParaRPr dirty="0">
              <a:latin typeface="Oranienbaum"/>
              <a:ea typeface="Oranienbaum"/>
              <a:cs typeface="Oranienbaum"/>
              <a:sym typeface="Oranienba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6"/>
          <p:cNvSpPr txBox="1">
            <a:spLocks noGrp="1"/>
          </p:cNvSpPr>
          <p:nvPr>
            <p:ph type="title"/>
          </p:nvPr>
        </p:nvSpPr>
        <p:spPr>
          <a:xfrm>
            <a:off x="366150" y="1164275"/>
            <a:ext cx="590438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 dirty="0">
                <a:latin typeface="Oranienbaum" panose="020B0604020202020204" charset="0"/>
                <a:ea typeface="Pinyon Script"/>
                <a:cs typeface="Pinyon Script"/>
                <a:sym typeface="Pinyon Script"/>
              </a:rPr>
              <a:t>Часть 1:</a:t>
            </a:r>
            <a:r>
              <a:rPr lang="ru-RU" sz="8000" dirty="0">
                <a:latin typeface="Oranienbaum" panose="020B0604020202020204" charset="0"/>
                <a:ea typeface="Pinyon Script"/>
                <a:cs typeface="Pinyon Script"/>
                <a:sym typeface="Pinyon Script"/>
              </a:rPr>
              <a:t> </a:t>
            </a:r>
            <a:r>
              <a:rPr lang="en-US" sz="8000" dirty="0">
                <a:latin typeface="Pinyon Script" panose="020B0604020202020204" charset="0"/>
                <a:ea typeface="Pinyon Script"/>
                <a:cs typeface="Pinyon Script"/>
                <a:sym typeface="Pinyon Script"/>
              </a:rPr>
              <a:t>H</a:t>
            </a:r>
            <a:r>
              <a:rPr lang="ru-RU" sz="7200" dirty="0">
                <a:latin typeface="Oranienbaum" panose="020B0604020202020204" charset="0"/>
                <a:ea typeface="Pinyon Script"/>
                <a:cs typeface="Pinyon Script"/>
                <a:sym typeface="Pinyon Script"/>
              </a:rPr>
              <a:t>аблюдения</a:t>
            </a:r>
            <a:endParaRPr sz="7200" dirty="0">
              <a:latin typeface="Oranienbaum" panose="020B0604020202020204" charset="0"/>
              <a:sym typeface="Oranienbaum"/>
            </a:endParaRPr>
          </a:p>
        </p:txBody>
      </p:sp>
      <p:grpSp>
        <p:nvGrpSpPr>
          <p:cNvPr id="584" name="Google Shape;584;p46"/>
          <p:cNvGrpSpPr/>
          <p:nvPr/>
        </p:nvGrpSpPr>
        <p:grpSpPr>
          <a:xfrm rot="175736" flipH="1">
            <a:off x="6168483" y="1211990"/>
            <a:ext cx="1935273" cy="2640930"/>
            <a:chOff x="4721023" y="791641"/>
            <a:chExt cx="609660" cy="831960"/>
          </a:xfrm>
        </p:grpSpPr>
        <p:sp>
          <p:nvSpPr>
            <p:cNvPr id="585" name="Google Shape;585;p46"/>
            <p:cNvSpPr/>
            <p:nvPr/>
          </p:nvSpPr>
          <p:spPr>
            <a:xfrm>
              <a:off x="4956205" y="1182570"/>
              <a:ext cx="123898" cy="106823"/>
            </a:xfrm>
            <a:custGeom>
              <a:avLst/>
              <a:gdLst/>
              <a:ahLst/>
              <a:cxnLst/>
              <a:rect l="l" t="t" r="r" b="b"/>
              <a:pathLst>
                <a:path w="6944" h="5987" extrusionOk="0">
                  <a:moveTo>
                    <a:pt x="743" y="646"/>
                  </a:moveTo>
                  <a:cubicBezTo>
                    <a:pt x="717" y="697"/>
                    <a:pt x="692" y="723"/>
                    <a:pt x="692" y="774"/>
                  </a:cubicBezTo>
                  <a:lnTo>
                    <a:pt x="666" y="646"/>
                  </a:lnTo>
                  <a:close/>
                  <a:moveTo>
                    <a:pt x="2692" y="5159"/>
                  </a:moveTo>
                  <a:lnTo>
                    <a:pt x="2692" y="5159"/>
                  </a:lnTo>
                  <a:cubicBezTo>
                    <a:pt x="2743" y="5184"/>
                    <a:pt x="2795" y="5184"/>
                    <a:pt x="2846" y="5184"/>
                  </a:cubicBezTo>
                  <a:lnTo>
                    <a:pt x="2871" y="5184"/>
                  </a:lnTo>
                  <a:lnTo>
                    <a:pt x="2897" y="5236"/>
                  </a:lnTo>
                  <a:cubicBezTo>
                    <a:pt x="2820" y="5236"/>
                    <a:pt x="2769" y="5210"/>
                    <a:pt x="2692" y="5159"/>
                  </a:cubicBezTo>
                  <a:close/>
                  <a:moveTo>
                    <a:pt x="791" y="1"/>
                  </a:moveTo>
                  <a:cubicBezTo>
                    <a:pt x="631" y="1"/>
                    <a:pt x="481" y="100"/>
                    <a:pt x="435" y="261"/>
                  </a:cubicBezTo>
                  <a:cubicBezTo>
                    <a:pt x="422" y="260"/>
                    <a:pt x="409" y="259"/>
                    <a:pt x="396" y="259"/>
                  </a:cubicBezTo>
                  <a:cubicBezTo>
                    <a:pt x="182" y="259"/>
                    <a:pt x="1" y="454"/>
                    <a:pt x="25" y="671"/>
                  </a:cubicBezTo>
                  <a:cubicBezTo>
                    <a:pt x="350" y="2794"/>
                    <a:pt x="918" y="5986"/>
                    <a:pt x="3623" y="5986"/>
                  </a:cubicBezTo>
                  <a:cubicBezTo>
                    <a:pt x="3696" y="5986"/>
                    <a:pt x="3770" y="5984"/>
                    <a:pt x="3846" y="5979"/>
                  </a:cubicBezTo>
                  <a:cubicBezTo>
                    <a:pt x="6154" y="5851"/>
                    <a:pt x="6410" y="2620"/>
                    <a:pt x="6897" y="928"/>
                  </a:cubicBezTo>
                  <a:cubicBezTo>
                    <a:pt x="6943" y="721"/>
                    <a:pt x="6784" y="535"/>
                    <a:pt x="6584" y="535"/>
                  </a:cubicBezTo>
                  <a:cubicBezTo>
                    <a:pt x="6561" y="535"/>
                    <a:pt x="6537" y="538"/>
                    <a:pt x="6513" y="543"/>
                  </a:cubicBezTo>
                  <a:cubicBezTo>
                    <a:pt x="4641" y="287"/>
                    <a:pt x="2718" y="287"/>
                    <a:pt x="846" y="5"/>
                  </a:cubicBezTo>
                  <a:cubicBezTo>
                    <a:pt x="827" y="2"/>
                    <a:pt x="809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5160252" y="1188744"/>
              <a:ext cx="101042" cy="91443"/>
            </a:xfrm>
            <a:custGeom>
              <a:avLst/>
              <a:gdLst/>
              <a:ahLst/>
              <a:cxnLst/>
              <a:rect l="l" t="t" r="r" b="b"/>
              <a:pathLst>
                <a:path w="5663" h="5125" extrusionOk="0">
                  <a:moveTo>
                    <a:pt x="3623" y="648"/>
                  </a:moveTo>
                  <a:cubicBezTo>
                    <a:pt x="4022" y="648"/>
                    <a:pt x="4421" y="665"/>
                    <a:pt x="4821" y="710"/>
                  </a:cubicBezTo>
                  <a:cubicBezTo>
                    <a:pt x="4872" y="2120"/>
                    <a:pt x="4154" y="4402"/>
                    <a:pt x="2564" y="4428"/>
                  </a:cubicBezTo>
                  <a:cubicBezTo>
                    <a:pt x="2557" y="4428"/>
                    <a:pt x="2550" y="4428"/>
                    <a:pt x="2543" y="4428"/>
                  </a:cubicBezTo>
                  <a:cubicBezTo>
                    <a:pt x="1177" y="4428"/>
                    <a:pt x="922" y="1986"/>
                    <a:pt x="744" y="761"/>
                  </a:cubicBezTo>
                  <a:cubicBezTo>
                    <a:pt x="1703" y="743"/>
                    <a:pt x="2663" y="648"/>
                    <a:pt x="3623" y="648"/>
                  </a:cubicBezTo>
                  <a:close/>
                  <a:moveTo>
                    <a:pt x="3614" y="0"/>
                  </a:moveTo>
                  <a:cubicBezTo>
                    <a:pt x="2629" y="0"/>
                    <a:pt x="1641" y="104"/>
                    <a:pt x="641" y="120"/>
                  </a:cubicBezTo>
                  <a:cubicBezTo>
                    <a:pt x="538" y="120"/>
                    <a:pt x="462" y="146"/>
                    <a:pt x="410" y="197"/>
                  </a:cubicBezTo>
                  <a:cubicBezTo>
                    <a:pt x="180" y="197"/>
                    <a:pt x="0" y="402"/>
                    <a:pt x="51" y="633"/>
                  </a:cubicBezTo>
                  <a:cubicBezTo>
                    <a:pt x="359" y="2146"/>
                    <a:pt x="513" y="4967"/>
                    <a:pt x="2590" y="5120"/>
                  </a:cubicBezTo>
                  <a:cubicBezTo>
                    <a:pt x="2630" y="5123"/>
                    <a:pt x="2670" y="5124"/>
                    <a:pt x="2709" y="5124"/>
                  </a:cubicBezTo>
                  <a:cubicBezTo>
                    <a:pt x="4681" y="5124"/>
                    <a:pt x="5663" y="2012"/>
                    <a:pt x="5462" y="428"/>
                  </a:cubicBezTo>
                  <a:cubicBezTo>
                    <a:pt x="5462" y="428"/>
                    <a:pt x="5462" y="428"/>
                    <a:pt x="5462" y="402"/>
                  </a:cubicBezTo>
                  <a:cubicBezTo>
                    <a:pt x="5487" y="248"/>
                    <a:pt x="5359" y="120"/>
                    <a:pt x="5205" y="120"/>
                  </a:cubicBezTo>
                  <a:cubicBezTo>
                    <a:pt x="4675" y="30"/>
                    <a:pt x="4145" y="0"/>
                    <a:pt x="3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4799262" y="1141889"/>
              <a:ext cx="36702" cy="66374"/>
            </a:xfrm>
            <a:custGeom>
              <a:avLst/>
              <a:gdLst/>
              <a:ahLst/>
              <a:cxnLst/>
              <a:rect l="l" t="t" r="r" b="b"/>
              <a:pathLst>
                <a:path w="2057" h="3720" extrusionOk="0">
                  <a:moveTo>
                    <a:pt x="354" y="0"/>
                  </a:moveTo>
                  <a:cubicBezTo>
                    <a:pt x="191" y="0"/>
                    <a:pt x="77" y="191"/>
                    <a:pt x="77" y="336"/>
                  </a:cubicBezTo>
                  <a:cubicBezTo>
                    <a:pt x="0" y="1567"/>
                    <a:pt x="462" y="2746"/>
                    <a:pt x="1359" y="3618"/>
                  </a:cubicBezTo>
                  <a:cubicBezTo>
                    <a:pt x="1431" y="3690"/>
                    <a:pt x="1511" y="3720"/>
                    <a:pt x="1587" y="3720"/>
                  </a:cubicBezTo>
                  <a:cubicBezTo>
                    <a:pt x="1840" y="3720"/>
                    <a:pt x="2057" y="3393"/>
                    <a:pt x="1821" y="3156"/>
                  </a:cubicBezTo>
                  <a:cubicBezTo>
                    <a:pt x="1205" y="2541"/>
                    <a:pt x="795" y="1695"/>
                    <a:pt x="718" y="823"/>
                  </a:cubicBezTo>
                  <a:lnTo>
                    <a:pt x="718" y="823"/>
                  </a:lnTo>
                  <a:cubicBezTo>
                    <a:pt x="795" y="849"/>
                    <a:pt x="846" y="874"/>
                    <a:pt x="898" y="900"/>
                  </a:cubicBezTo>
                  <a:cubicBezTo>
                    <a:pt x="955" y="931"/>
                    <a:pt x="1012" y="944"/>
                    <a:pt x="1065" y="944"/>
                  </a:cubicBezTo>
                  <a:cubicBezTo>
                    <a:pt x="1366" y="944"/>
                    <a:pt x="1558" y="510"/>
                    <a:pt x="1231" y="336"/>
                  </a:cubicBezTo>
                  <a:cubicBezTo>
                    <a:pt x="975" y="156"/>
                    <a:pt x="693" y="54"/>
                    <a:pt x="385" y="2"/>
                  </a:cubicBezTo>
                  <a:cubicBezTo>
                    <a:pt x="374" y="1"/>
                    <a:pt x="364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4721023" y="791641"/>
              <a:ext cx="609660" cy="831960"/>
            </a:xfrm>
            <a:custGeom>
              <a:avLst/>
              <a:gdLst/>
              <a:ahLst/>
              <a:cxnLst/>
              <a:rect l="l" t="t" r="r" b="b"/>
              <a:pathLst>
                <a:path w="34169" h="46628" extrusionOk="0">
                  <a:moveTo>
                    <a:pt x="21309" y="1555"/>
                  </a:moveTo>
                  <a:lnTo>
                    <a:pt x="21617" y="1631"/>
                  </a:lnTo>
                  <a:lnTo>
                    <a:pt x="21437" y="1631"/>
                  </a:lnTo>
                  <a:cubicBezTo>
                    <a:pt x="21335" y="1631"/>
                    <a:pt x="21207" y="1606"/>
                    <a:pt x="21078" y="1606"/>
                  </a:cubicBezTo>
                  <a:lnTo>
                    <a:pt x="21309" y="1555"/>
                  </a:lnTo>
                  <a:close/>
                  <a:moveTo>
                    <a:pt x="18162" y="4763"/>
                  </a:moveTo>
                  <a:lnTo>
                    <a:pt x="18258" y="4811"/>
                  </a:lnTo>
                  <a:lnTo>
                    <a:pt x="17770" y="4811"/>
                  </a:lnTo>
                  <a:cubicBezTo>
                    <a:pt x="17893" y="4787"/>
                    <a:pt x="18038" y="4786"/>
                    <a:pt x="18162" y="4763"/>
                  </a:cubicBezTo>
                  <a:close/>
                  <a:moveTo>
                    <a:pt x="19976" y="4939"/>
                  </a:moveTo>
                  <a:lnTo>
                    <a:pt x="20181" y="4991"/>
                  </a:lnTo>
                  <a:cubicBezTo>
                    <a:pt x="20309" y="5016"/>
                    <a:pt x="20437" y="5068"/>
                    <a:pt x="20566" y="5093"/>
                  </a:cubicBezTo>
                  <a:cubicBezTo>
                    <a:pt x="20745" y="5221"/>
                    <a:pt x="20925" y="5350"/>
                    <a:pt x="21130" y="5478"/>
                  </a:cubicBezTo>
                  <a:cubicBezTo>
                    <a:pt x="20796" y="5324"/>
                    <a:pt x="20437" y="5221"/>
                    <a:pt x="20104" y="5119"/>
                  </a:cubicBezTo>
                  <a:lnTo>
                    <a:pt x="19976" y="4939"/>
                  </a:lnTo>
                  <a:close/>
                  <a:moveTo>
                    <a:pt x="14796" y="5427"/>
                  </a:moveTo>
                  <a:lnTo>
                    <a:pt x="14950" y="5632"/>
                  </a:lnTo>
                  <a:cubicBezTo>
                    <a:pt x="15001" y="5914"/>
                    <a:pt x="15078" y="6170"/>
                    <a:pt x="15155" y="6452"/>
                  </a:cubicBezTo>
                  <a:lnTo>
                    <a:pt x="15052" y="6298"/>
                  </a:lnTo>
                  <a:cubicBezTo>
                    <a:pt x="14975" y="6016"/>
                    <a:pt x="14873" y="5734"/>
                    <a:pt x="14796" y="5452"/>
                  </a:cubicBezTo>
                  <a:lnTo>
                    <a:pt x="14796" y="5427"/>
                  </a:lnTo>
                  <a:close/>
                  <a:moveTo>
                    <a:pt x="6015" y="5673"/>
                  </a:moveTo>
                  <a:cubicBezTo>
                    <a:pt x="5914" y="5829"/>
                    <a:pt x="5825" y="5999"/>
                    <a:pt x="5719" y="6170"/>
                  </a:cubicBezTo>
                  <a:cubicBezTo>
                    <a:pt x="5642" y="6273"/>
                    <a:pt x="5539" y="6375"/>
                    <a:pt x="5462" y="6478"/>
                  </a:cubicBezTo>
                  <a:cubicBezTo>
                    <a:pt x="5621" y="6184"/>
                    <a:pt x="5799" y="5909"/>
                    <a:pt x="6015" y="5673"/>
                  </a:cubicBezTo>
                  <a:close/>
                  <a:moveTo>
                    <a:pt x="30335" y="7965"/>
                  </a:moveTo>
                  <a:cubicBezTo>
                    <a:pt x="30463" y="8222"/>
                    <a:pt x="30617" y="8452"/>
                    <a:pt x="30746" y="8709"/>
                  </a:cubicBezTo>
                  <a:cubicBezTo>
                    <a:pt x="30566" y="8504"/>
                    <a:pt x="30361" y="8273"/>
                    <a:pt x="30181" y="8042"/>
                  </a:cubicBezTo>
                  <a:cubicBezTo>
                    <a:pt x="30233" y="8042"/>
                    <a:pt x="30284" y="7991"/>
                    <a:pt x="30335" y="7965"/>
                  </a:cubicBezTo>
                  <a:close/>
                  <a:moveTo>
                    <a:pt x="25899" y="8478"/>
                  </a:moveTo>
                  <a:lnTo>
                    <a:pt x="25899" y="8478"/>
                  </a:lnTo>
                  <a:cubicBezTo>
                    <a:pt x="26540" y="9145"/>
                    <a:pt x="27104" y="9888"/>
                    <a:pt x="27592" y="10658"/>
                  </a:cubicBezTo>
                  <a:lnTo>
                    <a:pt x="27566" y="10658"/>
                  </a:lnTo>
                  <a:cubicBezTo>
                    <a:pt x="27745" y="10940"/>
                    <a:pt x="27899" y="11222"/>
                    <a:pt x="28027" y="11529"/>
                  </a:cubicBezTo>
                  <a:cubicBezTo>
                    <a:pt x="27438" y="10555"/>
                    <a:pt x="26822" y="9632"/>
                    <a:pt x="26130" y="8760"/>
                  </a:cubicBezTo>
                  <a:lnTo>
                    <a:pt x="25899" y="8478"/>
                  </a:lnTo>
                  <a:close/>
                  <a:moveTo>
                    <a:pt x="7590" y="9606"/>
                  </a:moveTo>
                  <a:lnTo>
                    <a:pt x="7590" y="9606"/>
                  </a:lnTo>
                  <a:cubicBezTo>
                    <a:pt x="7437" y="10119"/>
                    <a:pt x="7283" y="10632"/>
                    <a:pt x="7180" y="11145"/>
                  </a:cubicBezTo>
                  <a:cubicBezTo>
                    <a:pt x="7129" y="11376"/>
                    <a:pt x="7052" y="11632"/>
                    <a:pt x="7001" y="11863"/>
                  </a:cubicBezTo>
                  <a:lnTo>
                    <a:pt x="6949" y="11863"/>
                  </a:lnTo>
                  <a:cubicBezTo>
                    <a:pt x="7001" y="11478"/>
                    <a:pt x="7052" y="11094"/>
                    <a:pt x="7078" y="10709"/>
                  </a:cubicBezTo>
                  <a:lnTo>
                    <a:pt x="7052" y="10709"/>
                  </a:lnTo>
                  <a:cubicBezTo>
                    <a:pt x="7129" y="10529"/>
                    <a:pt x="7206" y="10350"/>
                    <a:pt x="7283" y="10170"/>
                  </a:cubicBezTo>
                  <a:cubicBezTo>
                    <a:pt x="7385" y="10017"/>
                    <a:pt x="7488" y="9786"/>
                    <a:pt x="7590" y="9606"/>
                  </a:cubicBezTo>
                  <a:close/>
                  <a:moveTo>
                    <a:pt x="24002" y="14248"/>
                  </a:moveTo>
                  <a:lnTo>
                    <a:pt x="24463" y="14863"/>
                  </a:lnTo>
                  <a:cubicBezTo>
                    <a:pt x="24386" y="14889"/>
                    <a:pt x="24335" y="14966"/>
                    <a:pt x="24284" y="15017"/>
                  </a:cubicBezTo>
                  <a:cubicBezTo>
                    <a:pt x="24207" y="14760"/>
                    <a:pt x="24104" y="14504"/>
                    <a:pt x="24002" y="14248"/>
                  </a:cubicBezTo>
                  <a:close/>
                  <a:moveTo>
                    <a:pt x="8988" y="10486"/>
                  </a:moveTo>
                  <a:cubicBezTo>
                    <a:pt x="8899" y="10870"/>
                    <a:pt x="8801" y="11247"/>
                    <a:pt x="8719" y="11658"/>
                  </a:cubicBezTo>
                  <a:cubicBezTo>
                    <a:pt x="8437" y="12812"/>
                    <a:pt x="8257" y="13991"/>
                    <a:pt x="8180" y="15171"/>
                  </a:cubicBezTo>
                  <a:cubicBezTo>
                    <a:pt x="8129" y="15222"/>
                    <a:pt x="8103" y="15248"/>
                    <a:pt x="8078" y="15299"/>
                  </a:cubicBezTo>
                  <a:cubicBezTo>
                    <a:pt x="8102" y="13659"/>
                    <a:pt x="8398" y="12019"/>
                    <a:pt x="8988" y="10486"/>
                  </a:cubicBezTo>
                  <a:close/>
                  <a:moveTo>
                    <a:pt x="11514" y="8683"/>
                  </a:moveTo>
                  <a:cubicBezTo>
                    <a:pt x="11309" y="11017"/>
                    <a:pt x="11257" y="13350"/>
                    <a:pt x="11309" y="15709"/>
                  </a:cubicBezTo>
                  <a:cubicBezTo>
                    <a:pt x="11129" y="14607"/>
                    <a:pt x="11052" y="13478"/>
                    <a:pt x="11078" y="12376"/>
                  </a:cubicBezTo>
                  <a:cubicBezTo>
                    <a:pt x="11103" y="11478"/>
                    <a:pt x="11155" y="10606"/>
                    <a:pt x="11232" y="9709"/>
                  </a:cubicBezTo>
                  <a:cubicBezTo>
                    <a:pt x="11309" y="9350"/>
                    <a:pt x="11411" y="9016"/>
                    <a:pt x="11514" y="8683"/>
                  </a:cubicBezTo>
                  <a:close/>
                  <a:moveTo>
                    <a:pt x="13001" y="15478"/>
                  </a:moveTo>
                  <a:lnTo>
                    <a:pt x="13001" y="15478"/>
                  </a:lnTo>
                  <a:cubicBezTo>
                    <a:pt x="13027" y="15530"/>
                    <a:pt x="13052" y="15555"/>
                    <a:pt x="13104" y="15581"/>
                  </a:cubicBezTo>
                  <a:lnTo>
                    <a:pt x="13078" y="15581"/>
                  </a:lnTo>
                  <a:lnTo>
                    <a:pt x="13155" y="16555"/>
                  </a:lnTo>
                  <a:cubicBezTo>
                    <a:pt x="13104" y="16196"/>
                    <a:pt x="13027" y="15837"/>
                    <a:pt x="13001" y="15478"/>
                  </a:cubicBezTo>
                  <a:close/>
                  <a:moveTo>
                    <a:pt x="17206" y="12273"/>
                  </a:moveTo>
                  <a:cubicBezTo>
                    <a:pt x="17283" y="12376"/>
                    <a:pt x="17335" y="12504"/>
                    <a:pt x="17411" y="12606"/>
                  </a:cubicBezTo>
                  <a:lnTo>
                    <a:pt x="17386" y="12606"/>
                  </a:lnTo>
                  <a:cubicBezTo>
                    <a:pt x="17617" y="13965"/>
                    <a:pt x="17796" y="15299"/>
                    <a:pt x="17950" y="16658"/>
                  </a:cubicBezTo>
                  <a:cubicBezTo>
                    <a:pt x="17565" y="15222"/>
                    <a:pt x="17309" y="13760"/>
                    <a:pt x="17206" y="12273"/>
                  </a:cubicBezTo>
                  <a:close/>
                  <a:moveTo>
                    <a:pt x="5847" y="16017"/>
                  </a:moveTo>
                  <a:lnTo>
                    <a:pt x="5847" y="16017"/>
                  </a:lnTo>
                  <a:cubicBezTo>
                    <a:pt x="5898" y="16299"/>
                    <a:pt x="5975" y="16555"/>
                    <a:pt x="6052" y="16812"/>
                  </a:cubicBezTo>
                  <a:lnTo>
                    <a:pt x="6026" y="16812"/>
                  </a:lnTo>
                  <a:cubicBezTo>
                    <a:pt x="6001" y="16786"/>
                    <a:pt x="5975" y="16786"/>
                    <a:pt x="5924" y="16761"/>
                  </a:cubicBezTo>
                  <a:cubicBezTo>
                    <a:pt x="5898" y="16504"/>
                    <a:pt x="5872" y="16273"/>
                    <a:pt x="5847" y="16017"/>
                  </a:cubicBezTo>
                  <a:close/>
                  <a:moveTo>
                    <a:pt x="3129" y="16914"/>
                  </a:moveTo>
                  <a:cubicBezTo>
                    <a:pt x="3154" y="16991"/>
                    <a:pt x="3180" y="17094"/>
                    <a:pt x="3206" y="17171"/>
                  </a:cubicBezTo>
                  <a:lnTo>
                    <a:pt x="3231" y="17222"/>
                  </a:lnTo>
                  <a:cubicBezTo>
                    <a:pt x="3206" y="17299"/>
                    <a:pt x="3154" y="17350"/>
                    <a:pt x="3129" y="17402"/>
                  </a:cubicBezTo>
                  <a:lnTo>
                    <a:pt x="3103" y="17402"/>
                  </a:lnTo>
                  <a:cubicBezTo>
                    <a:pt x="3103" y="17248"/>
                    <a:pt x="3129" y="17094"/>
                    <a:pt x="3129" y="16914"/>
                  </a:cubicBezTo>
                  <a:close/>
                  <a:moveTo>
                    <a:pt x="30012" y="14339"/>
                  </a:moveTo>
                  <a:cubicBezTo>
                    <a:pt x="30057" y="14534"/>
                    <a:pt x="30080" y="14750"/>
                    <a:pt x="30104" y="14966"/>
                  </a:cubicBezTo>
                  <a:cubicBezTo>
                    <a:pt x="30104" y="15196"/>
                    <a:pt x="30284" y="15427"/>
                    <a:pt x="30515" y="15504"/>
                  </a:cubicBezTo>
                  <a:cubicBezTo>
                    <a:pt x="30566" y="16530"/>
                    <a:pt x="30566" y="17607"/>
                    <a:pt x="30566" y="18658"/>
                  </a:cubicBezTo>
                  <a:cubicBezTo>
                    <a:pt x="30438" y="18504"/>
                    <a:pt x="30284" y="18376"/>
                    <a:pt x="30130" y="18222"/>
                  </a:cubicBezTo>
                  <a:cubicBezTo>
                    <a:pt x="30079" y="17043"/>
                    <a:pt x="29951" y="15863"/>
                    <a:pt x="29874" y="14709"/>
                  </a:cubicBezTo>
                  <a:cubicBezTo>
                    <a:pt x="29920" y="14571"/>
                    <a:pt x="29966" y="14454"/>
                    <a:pt x="30012" y="14339"/>
                  </a:cubicBezTo>
                  <a:close/>
                  <a:moveTo>
                    <a:pt x="9385" y="15504"/>
                  </a:moveTo>
                  <a:cubicBezTo>
                    <a:pt x="9411" y="16607"/>
                    <a:pt x="9642" y="17709"/>
                    <a:pt x="10026" y="18735"/>
                  </a:cubicBezTo>
                  <a:cubicBezTo>
                    <a:pt x="10088" y="18899"/>
                    <a:pt x="10228" y="18969"/>
                    <a:pt x="10363" y="18969"/>
                  </a:cubicBezTo>
                  <a:cubicBezTo>
                    <a:pt x="10566" y="18969"/>
                    <a:pt x="10760" y="18812"/>
                    <a:pt x="10668" y="18581"/>
                  </a:cubicBezTo>
                  <a:cubicBezTo>
                    <a:pt x="10360" y="17709"/>
                    <a:pt x="10155" y="16837"/>
                    <a:pt x="10103" y="15914"/>
                  </a:cubicBezTo>
                  <a:lnTo>
                    <a:pt x="10155" y="15914"/>
                  </a:lnTo>
                  <a:cubicBezTo>
                    <a:pt x="10360" y="17145"/>
                    <a:pt x="10796" y="18299"/>
                    <a:pt x="11411" y="19350"/>
                  </a:cubicBezTo>
                  <a:cubicBezTo>
                    <a:pt x="11533" y="19540"/>
                    <a:pt x="11726" y="19636"/>
                    <a:pt x="11923" y="19636"/>
                  </a:cubicBezTo>
                  <a:cubicBezTo>
                    <a:pt x="12099" y="19636"/>
                    <a:pt x="12278" y="19559"/>
                    <a:pt x="12411" y="19402"/>
                  </a:cubicBezTo>
                  <a:cubicBezTo>
                    <a:pt x="12488" y="19658"/>
                    <a:pt x="12565" y="19889"/>
                    <a:pt x="12668" y="20120"/>
                  </a:cubicBezTo>
                  <a:cubicBezTo>
                    <a:pt x="11873" y="20197"/>
                    <a:pt x="11078" y="20325"/>
                    <a:pt x="10309" y="20530"/>
                  </a:cubicBezTo>
                  <a:lnTo>
                    <a:pt x="10180" y="20427"/>
                  </a:lnTo>
                  <a:cubicBezTo>
                    <a:pt x="10026" y="19709"/>
                    <a:pt x="9873" y="19017"/>
                    <a:pt x="9744" y="18325"/>
                  </a:cubicBezTo>
                  <a:cubicBezTo>
                    <a:pt x="9770" y="18222"/>
                    <a:pt x="9770" y="18094"/>
                    <a:pt x="9744" y="17966"/>
                  </a:cubicBezTo>
                  <a:cubicBezTo>
                    <a:pt x="9488" y="17171"/>
                    <a:pt x="9360" y="16325"/>
                    <a:pt x="9385" y="15504"/>
                  </a:cubicBezTo>
                  <a:close/>
                  <a:moveTo>
                    <a:pt x="21642" y="13145"/>
                  </a:moveTo>
                  <a:cubicBezTo>
                    <a:pt x="22232" y="14119"/>
                    <a:pt x="22745" y="15119"/>
                    <a:pt x="23207" y="16171"/>
                  </a:cubicBezTo>
                  <a:cubicBezTo>
                    <a:pt x="23053" y="16350"/>
                    <a:pt x="23027" y="16607"/>
                    <a:pt x="23155" y="16812"/>
                  </a:cubicBezTo>
                  <a:cubicBezTo>
                    <a:pt x="23232" y="16991"/>
                    <a:pt x="23309" y="17145"/>
                    <a:pt x="23412" y="17299"/>
                  </a:cubicBezTo>
                  <a:cubicBezTo>
                    <a:pt x="23489" y="17453"/>
                    <a:pt x="23643" y="17555"/>
                    <a:pt x="23796" y="17607"/>
                  </a:cubicBezTo>
                  <a:lnTo>
                    <a:pt x="23899" y="17889"/>
                  </a:lnTo>
                  <a:cubicBezTo>
                    <a:pt x="23990" y="18172"/>
                    <a:pt x="24225" y="18296"/>
                    <a:pt x="24460" y="18296"/>
                  </a:cubicBezTo>
                  <a:cubicBezTo>
                    <a:pt x="24821" y="18296"/>
                    <a:pt x="25182" y="18005"/>
                    <a:pt x="25027" y="17555"/>
                  </a:cubicBezTo>
                  <a:cubicBezTo>
                    <a:pt x="24899" y="17145"/>
                    <a:pt x="24745" y="16735"/>
                    <a:pt x="24566" y="16325"/>
                  </a:cubicBezTo>
                  <a:lnTo>
                    <a:pt x="24566" y="16325"/>
                  </a:lnTo>
                  <a:cubicBezTo>
                    <a:pt x="24720" y="16581"/>
                    <a:pt x="24848" y="16837"/>
                    <a:pt x="25002" y="17094"/>
                  </a:cubicBezTo>
                  <a:cubicBezTo>
                    <a:pt x="25125" y="17273"/>
                    <a:pt x="25335" y="17359"/>
                    <a:pt x="25540" y="17359"/>
                  </a:cubicBezTo>
                  <a:cubicBezTo>
                    <a:pt x="25805" y="17359"/>
                    <a:pt x="26061" y="17215"/>
                    <a:pt x="26104" y="16940"/>
                  </a:cubicBezTo>
                  <a:lnTo>
                    <a:pt x="26207" y="16966"/>
                  </a:lnTo>
                  <a:cubicBezTo>
                    <a:pt x="26335" y="17120"/>
                    <a:pt x="26463" y="17273"/>
                    <a:pt x="26617" y="17427"/>
                  </a:cubicBezTo>
                  <a:cubicBezTo>
                    <a:pt x="26685" y="17502"/>
                    <a:pt x="26763" y="17534"/>
                    <a:pt x="26837" y="17534"/>
                  </a:cubicBezTo>
                  <a:cubicBezTo>
                    <a:pt x="27044" y="17534"/>
                    <a:pt x="27231" y="17294"/>
                    <a:pt x="27156" y="17068"/>
                  </a:cubicBezTo>
                  <a:lnTo>
                    <a:pt x="27156" y="17068"/>
                  </a:lnTo>
                  <a:cubicBezTo>
                    <a:pt x="27232" y="17098"/>
                    <a:pt x="27307" y="17111"/>
                    <a:pt x="27381" y="17111"/>
                  </a:cubicBezTo>
                  <a:cubicBezTo>
                    <a:pt x="27753" y="17111"/>
                    <a:pt x="28058" y="16761"/>
                    <a:pt x="27951" y="16376"/>
                  </a:cubicBezTo>
                  <a:lnTo>
                    <a:pt x="27899" y="16196"/>
                  </a:lnTo>
                  <a:cubicBezTo>
                    <a:pt x="27925" y="16171"/>
                    <a:pt x="27951" y="16119"/>
                    <a:pt x="27951" y="16094"/>
                  </a:cubicBezTo>
                  <a:cubicBezTo>
                    <a:pt x="28027" y="15914"/>
                    <a:pt x="28079" y="15760"/>
                    <a:pt x="28104" y="15581"/>
                  </a:cubicBezTo>
                  <a:cubicBezTo>
                    <a:pt x="28181" y="15530"/>
                    <a:pt x="28233" y="15427"/>
                    <a:pt x="28233" y="15325"/>
                  </a:cubicBezTo>
                  <a:cubicBezTo>
                    <a:pt x="28258" y="15171"/>
                    <a:pt x="28258" y="15017"/>
                    <a:pt x="28233" y="14837"/>
                  </a:cubicBezTo>
                  <a:lnTo>
                    <a:pt x="28233" y="14837"/>
                  </a:lnTo>
                  <a:cubicBezTo>
                    <a:pt x="28284" y="15017"/>
                    <a:pt x="28335" y="15196"/>
                    <a:pt x="28386" y="15350"/>
                  </a:cubicBezTo>
                  <a:cubicBezTo>
                    <a:pt x="28438" y="15555"/>
                    <a:pt x="28566" y="15709"/>
                    <a:pt x="28745" y="15760"/>
                  </a:cubicBezTo>
                  <a:cubicBezTo>
                    <a:pt x="28848" y="17043"/>
                    <a:pt x="28976" y="18299"/>
                    <a:pt x="28976" y="19581"/>
                  </a:cubicBezTo>
                  <a:cubicBezTo>
                    <a:pt x="28951" y="19838"/>
                    <a:pt x="29130" y="20068"/>
                    <a:pt x="29386" y="20145"/>
                  </a:cubicBezTo>
                  <a:cubicBezTo>
                    <a:pt x="29412" y="20197"/>
                    <a:pt x="29438" y="20248"/>
                    <a:pt x="29463" y="20299"/>
                  </a:cubicBezTo>
                  <a:cubicBezTo>
                    <a:pt x="28694" y="20350"/>
                    <a:pt x="27925" y="20402"/>
                    <a:pt x="27130" y="20453"/>
                  </a:cubicBezTo>
                  <a:cubicBezTo>
                    <a:pt x="26143" y="20517"/>
                    <a:pt x="25149" y="20549"/>
                    <a:pt x="24155" y="20549"/>
                  </a:cubicBezTo>
                  <a:cubicBezTo>
                    <a:pt x="23162" y="20549"/>
                    <a:pt x="22168" y="20517"/>
                    <a:pt x="21181" y="20453"/>
                  </a:cubicBezTo>
                  <a:cubicBezTo>
                    <a:pt x="19057" y="20274"/>
                    <a:pt x="16895" y="19998"/>
                    <a:pt x="14745" y="19998"/>
                  </a:cubicBezTo>
                  <a:cubicBezTo>
                    <a:pt x="14428" y="19998"/>
                    <a:pt x="14112" y="20004"/>
                    <a:pt x="13796" y="20017"/>
                  </a:cubicBezTo>
                  <a:cubicBezTo>
                    <a:pt x="13796" y="19889"/>
                    <a:pt x="13796" y="19786"/>
                    <a:pt x="13745" y="19658"/>
                  </a:cubicBezTo>
                  <a:cubicBezTo>
                    <a:pt x="13514" y="19145"/>
                    <a:pt x="13334" y="18607"/>
                    <a:pt x="13206" y="18068"/>
                  </a:cubicBezTo>
                  <a:lnTo>
                    <a:pt x="13283" y="18068"/>
                  </a:lnTo>
                  <a:lnTo>
                    <a:pt x="13283" y="18273"/>
                  </a:lnTo>
                  <a:cubicBezTo>
                    <a:pt x="13309" y="18648"/>
                    <a:pt x="13615" y="18841"/>
                    <a:pt x="13912" y="18841"/>
                  </a:cubicBezTo>
                  <a:cubicBezTo>
                    <a:pt x="14205" y="18841"/>
                    <a:pt x="14488" y="18655"/>
                    <a:pt x="14488" y="18273"/>
                  </a:cubicBezTo>
                  <a:lnTo>
                    <a:pt x="14488" y="17068"/>
                  </a:lnTo>
                  <a:cubicBezTo>
                    <a:pt x="14488" y="16940"/>
                    <a:pt x="14437" y="16812"/>
                    <a:pt x="14360" y="16709"/>
                  </a:cubicBezTo>
                  <a:cubicBezTo>
                    <a:pt x="14283" y="15863"/>
                    <a:pt x="14206" y="14991"/>
                    <a:pt x="14104" y="14145"/>
                  </a:cubicBezTo>
                  <a:lnTo>
                    <a:pt x="14104" y="14145"/>
                  </a:lnTo>
                  <a:cubicBezTo>
                    <a:pt x="14183" y="14177"/>
                    <a:pt x="14272" y="14199"/>
                    <a:pt x="14365" y="14199"/>
                  </a:cubicBezTo>
                  <a:cubicBezTo>
                    <a:pt x="14422" y="14199"/>
                    <a:pt x="14481" y="14190"/>
                    <a:pt x="14540" y="14171"/>
                  </a:cubicBezTo>
                  <a:cubicBezTo>
                    <a:pt x="14745" y="15248"/>
                    <a:pt x="14770" y="16350"/>
                    <a:pt x="14642" y="17427"/>
                  </a:cubicBezTo>
                  <a:cubicBezTo>
                    <a:pt x="14564" y="17879"/>
                    <a:pt x="14959" y="18179"/>
                    <a:pt x="15304" y="18179"/>
                  </a:cubicBezTo>
                  <a:cubicBezTo>
                    <a:pt x="15527" y="18179"/>
                    <a:pt x="15730" y="18053"/>
                    <a:pt x="15770" y="17761"/>
                  </a:cubicBezTo>
                  <a:lnTo>
                    <a:pt x="15770" y="17684"/>
                  </a:lnTo>
                  <a:cubicBezTo>
                    <a:pt x="15842" y="17746"/>
                    <a:pt x="15936" y="17778"/>
                    <a:pt x="16026" y="17778"/>
                  </a:cubicBezTo>
                  <a:cubicBezTo>
                    <a:pt x="16195" y="17778"/>
                    <a:pt x="16351" y="17670"/>
                    <a:pt x="16335" y="17453"/>
                  </a:cubicBezTo>
                  <a:cubicBezTo>
                    <a:pt x="16309" y="17273"/>
                    <a:pt x="16283" y="17068"/>
                    <a:pt x="16258" y="16889"/>
                  </a:cubicBezTo>
                  <a:lnTo>
                    <a:pt x="16258" y="16889"/>
                  </a:lnTo>
                  <a:cubicBezTo>
                    <a:pt x="16354" y="17004"/>
                    <a:pt x="16493" y="17062"/>
                    <a:pt x="16643" y="17062"/>
                  </a:cubicBezTo>
                  <a:cubicBezTo>
                    <a:pt x="16694" y="17062"/>
                    <a:pt x="16745" y="17055"/>
                    <a:pt x="16796" y="17043"/>
                  </a:cubicBezTo>
                  <a:cubicBezTo>
                    <a:pt x="16873" y="17273"/>
                    <a:pt x="16924" y="17504"/>
                    <a:pt x="17001" y="17761"/>
                  </a:cubicBezTo>
                  <a:cubicBezTo>
                    <a:pt x="17108" y="18006"/>
                    <a:pt x="17353" y="18150"/>
                    <a:pt x="17598" y="18150"/>
                  </a:cubicBezTo>
                  <a:cubicBezTo>
                    <a:pt x="17763" y="18150"/>
                    <a:pt x="17929" y="18085"/>
                    <a:pt x="18053" y="17940"/>
                  </a:cubicBezTo>
                  <a:cubicBezTo>
                    <a:pt x="18139" y="18261"/>
                    <a:pt x="18433" y="18422"/>
                    <a:pt x="18707" y="18422"/>
                  </a:cubicBezTo>
                  <a:cubicBezTo>
                    <a:pt x="19002" y="18422"/>
                    <a:pt x="19272" y="18235"/>
                    <a:pt x="19232" y="17863"/>
                  </a:cubicBezTo>
                  <a:lnTo>
                    <a:pt x="19232" y="17709"/>
                  </a:lnTo>
                  <a:cubicBezTo>
                    <a:pt x="19232" y="17761"/>
                    <a:pt x="19258" y="17812"/>
                    <a:pt x="19258" y="17863"/>
                  </a:cubicBezTo>
                  <a:cubicBezTo>
                    <a:pt x="19311" y="18173"/>
                    <a:pt x="19525" y="18305"/>
                    <a:pt x="19754" y="18305"/>
                  </a:cubicBezTo>
                  <a:cubicBezTo>
                    <a:pt x="20075" y="18305"/>
                    <a:pt x="20427" y="18047"/>
                    <a:pt x="20412" y="17658"/>
                  </a:cubicBezTo>
                  <a:lnTo>
                    <a:pt x="20412" y="17658"/>
                  </a:lnTo>
                  <a:cubicBezTo>
                    <a:pt x="20523" y="17725"/>
                    <a:pt x="20655" y="17757"/>
                    <a:pt x="20786" y="17757"/>
                  </a:cubicBezTo>
                  <a:cubicBezTo>
                    <a:pt x="21107" y="17757"/>
                    <a:pt x="21415" y="17561"/>
                    <a:pt x="21360" y="17196"/>
                  </a:cubicBezTo>
                  <a:cubicBezTo>
                    <a:pt x="21309" y="16812"/>
                    <a:pt x="21258" y="16402"/>
                    <a:pt x="21207" y="16017"/>
                  </a:cubicBezTo>
                  <a:lnTo>
                    <a:pt x="21207" y="16017"/>
                  </a:lnTo>
                  <a:cubicBezTo>
                    <a:pt x="21238" y="16028"/>
                    <a:pt x="21275" y="16034"/>
                    <a:pt x="21312" y="16034"/>
                  </a:cubicBezTo>
                  <a:cubicBezTo>
                    <a:pt x="21364" y="16034"/>
                    <a:pt x="21418" y="16021"/>
                    <a:pt x="21463" y="15991"/>
                  </a:cubicBezTo>
                  <a:cubicBezTo>
                    <a:pt x="21617" y="16402"/>
                    <a:pt x="21771" y="16812"/>
                    <a:pt x="21899" y="17222"/>
                  </a:cubicBezTo>
                  <a:cubicBezTo>
                    <a:pt x="22000" y="17506"/>
                    <a:pt x="22229" y="17629"/>
                    <a:pt x="22459" y="17629"/>
                  </a:cubicBezTo>
                  <a:cubicBezTo>
                    <a:pt x="22810" y="17629"/>
                    <a:pt x="23161" y="17339"/>
                    <a:pt x="23053" y="16889"/>
                  </a:cubicBezTo>
                  <a:cubicBezTo>
                    <a:pt x="23027" y="16709"/>
                    <a:pt x="22950" y="16555"/>
                    <a:pt x="22925" y="16376"/>
                  </a:cubicBezTo>
                  <a:cubicBezTo>
                    <a:pt x="22899" y="16248"/>
                    <a:pt x="22848" y="16119"/>
                    <a:pt x="22745" y="16043"/>
                  </a:cubicBezTo>
                  <a:cubicBezTo>
                    <a:pt x="22386" y="15068"/>
                    <a:pt x="22027" y="14094"/>
                    <a:pt x="21642" y="13145"/>
                  </a:cubicBezTo>
                  <a:close/>
                  <a:moveTo>
                    <a:pt x="14826" y="20708"/>
                  </a:moveTo>
                  <a:cubicBezTo>
                    <a:pt x="17040" y="20708"/>
                    <a:pt x="19275" y="21000"/>
                    <a:pt x="21463" y="21171"/>
                  </a:cubicBezTo>
                  <a:cubicBezTo>
                    <a:pt x="22171" y="21229"/>
                    <a:pt x="22878" y="21251"/>
                    <a:pt x="23586" y="21251"/>
                  </a:cubicBezTo>
                  <a:cubicBezTo>
                    <a:pt x="26032" y="21251"/>
                    <a:pt x="28479" y="20980"/>
                    <a:pt x="30925" y="20940"/>
                  </a:cubicBezTo>
                  <a:cubicBezTo>
                    <a:pt x="30976" y="20979"/>
                    <a:pt x="31040" y="20998"/>
                    <a:pt x="31105" y="20998"/>
                  </a:cubicBezTo>
                  <a:cubicBezTo>
                    <a:pt x="31169" y="20998"/>
                    <a:pt x="31233" y="20979"/>
                    <a:pt x="31284" y="20940"/>
                  </a:cubicBezTo>
                  <a:lnTo>
                    <a:pt x="31874" y="20940"/>
                  </a:lnTo>
                  <a:cubicBezTo>
                    <a:pt x="31874" y="20966"/>
                    <a:pt x="31874" y="20966"/>
                    <a:pt x="31874" y="20966"/>
                  </a:cubicBezTo>
                  <a:cubicBezTo>
                    <a:pt x="31946" y="21062"/>
                    <a:pt x="32052" y="21108"/>
                    <a:pt x="32157" y="21108"/>
                  </a:cubicBezTo>
                  <a:cubicBezTo>
                    <a:pt x="32277" y="21108"/>
                    <a:pt x="32395" y="21049"/>
                    <a:pt x="32464" y="20940"/>
                  </a:cubicBezTo>
                  <a:lnTo>
                    <a:pt x="32438" y="20915"/>
                  </a:lnTo>
                  <a:lnTo>
                    <a:pt x="33053" y="20940"/>
                  </a:lnTo>
                  <a:cubicBezTo>
                    <a:pt x="33130" y="21633"/>
                    <a:pt x="33182" y="22325"/>
                    <a:pt x="33156" y="23017"/>
                  </a:cubicBezTo>
                  <a:cubicBezTo>
                    <a:pt x="32942" y="23053"/>
                    <a:pt x="32722" y="23072"/>
                    <a:pt x="32499" y="23072"/>
                  </a:cubicBezTo>
                  <a:cubicBezTo>
                    <a:pt x="32242" y="23072"/>
                    <a:pt x="31981" y="23047"/>
                    <a:pt x="31720" y="22992"/>
                  </a:cubicBezTo>
                  <a:lnTo>
                    <a:pt x="31694" y="22992"/>
                  </a:lnTo>
                  <a:cubicBezTo>
                    <a:pt x="31662" y="22979"/>
                    <a:pt x="31629" y="22972"/>
                    <a:pt x="31595" y="22972"/>
                  </a:cubicBezTo>
                  <a:cubicBezTo>
                    <a:pt x="31496" y="22972"/>
                    <a:pt x="31399" y="23030"/>
                    <a:pt x="31361" y="23145"/>
                  </a:cubicBezTo>
                  <a:cubicBezTo>
                    <a:pt x="30643" y="24787"/>
                    <a:pt x="30310" y="26556"/>
                    <a:pt x="29899" y="28300"/>
                  </a:cubicBezTo>
                  <a:cubicBezTo>
                    <a:pt x="29822" y="28377"/>
                    <a:pt x="29771" y="28453"/>
                    <a:pt x="29694" y="28530"/>
                  </a:cubicBezTo>
                  <a:lnTo>
                    <a:pt x="29566" y="28530"/>
                  </a:lnTo>
                  <a:cubicBezTo>
                    <a:pt x="28935" y="28691"/>
                    <a:pt x="27960" y="28923"/>
                    <a:pt x="27063" y="28923"/>
                  </a:cubicBezTo>
                  <a:cubicBezTo>
                    <a:pt x="26247" y="28923"/>
                    <a:pt x="25496" y="28731"/>
                    <a:pt x="25130" y="28120"/>
                  </a:cubicBezTo>
                  <a:cubicBezTo>
                    <a:pt x="24335" y="26812"/>
                    <a:pt x="24591" y="25120"/>
                    <a:pt x="23720" y="23838"/>
                  </a:cubicBezTo>
                  <a:cubicBezTo>
                    <a:pt x="23848" y="23658"/>
                    <a:pt x="23745" y="23402"/>
                    <a:pt x="23540" y="23376"/>
                  </a:cubicBezTo>
                  <a:cubicBezTo>
                    <a:pt x="23130" y="23299"/>
                    <a:pt x="22719" y="23261"/>
                    <a:pt x="22312" y="23261"/>
                  </a:cubicBezTo>
                  <a:cubicBezTo>
                    <a:pt x="21905" y="23261"/>
                    <a:pt x="21501" y="23299"/>
                    <a:pt x="21104" y="23376"/>
                  </a:cubicBezTo>
                  <a:cubicBezTo>
                    <a:pt x="20873" y="23453"/>
                    <a:pt x="20796" y="23735"/>
                    <a:pt x="20950" y="23889"/>
                  </a:cubicBezTo>
                  <a:cubicBezTo>
                    <a:pt x="20694" y="25479"/>
                    <a:pt x="20309" y="27043"/>
                    <a:pt x="19463" y="28428"/>
                  </a:cubicBezTo>
                  <a:cubicBezTo>
                    <a:pt x="19437" y="28479"/>
                    <a:pt x="19412" y="28505"/>
                    <a:pt x="19412" y="28556"/>
                  </a:cubicBezTo>
                  <a:cubicBezTo>
                    <a:pt x="18562" y="28751"/>
                    <a:pt x="17622" y="28885"/>
                    <a:pt x="16693" y="28885"/>
                  </a:cubicBezTo>
                  <a:cubicBezTo>
                    <a:pt x="15912" y="28885"/>
                    <a:pt x="15140" y="28790"/>
                    <a:pt x="14437" y="28556"/>
                  </a:cubicBezTo>
                  <a:cubicBezTo>
                    <a:pt x="13488" y="28248"/>
                    <a:pt x="13104" y="27094"/>
                    <a:pt x="12847" y="26223"/>
                  </a:cubicBezTo>
                  <a:cubicBezTo>
                    <a:pt x="12616" y="25402"/>
                    <a:pt x="12463" y="24556"/>
                    <a:pt x="12232" y="23735"/>
                  </a:cubicBezTo>
                  <a:cubicBezTo>
                    <a:pt x="12309" y="23581"/>
                    <a:pt x="12232" y="23402"/>
                    <a:pt x="12104" y="23299"/>
                  </a:cubicBezTo>
                  <a:cubicBezTo>
                    <a:pt x="12039" y="23184"/>
                    <a:pt x="11924" y="23126"/>
                    <a:pt x="11809" y="23126"/>
                  </a:cubicBezTo>
                  <a:cubicBezTo>
                    <a:pt x="11693" y="23126"/>
                    <a:pt x="11578" y="23184"/>
                    <a:pt x="11514" y="23299"/>
                  </a:cubicBezTo>
                  <a:cubicBezTo>
                    <a:pt x="11155" y="23299"/>
                    <a:pt x="10821" y="23248"/>
                    <a:pt x="10514" y="23171"/>
                  </a:cubicBezTo>
                  <a:cubicBezTo>
                    <a:pt x="10411" y="22556"/>
                    <a:pt x="10437" y="21915"/>
                    <a:pt x="10539" y="21299"/>
                  </a:cubicBezTo>
                  <a:cubicBezTo>
                    <a:pt x="10539" y="21248"/>
                    <a:pt x="10539" y="21222"/>
                    <a:pt x="10539" y="21197"/>
                  </a:cubicBezTo>
                  <a:cubicBezTo>
                    <a:pt x="11947" y="20832"/>
                    <a:pt x="13382" y="20708"/>
                    <a:pt x="14826" y="20708"/>
                  </a:cubicBezTo>
                  <a:close/>
                  <a:moveTo>
                    <a:pt x="4535" y="17205"/>
                  </a:moveTo>
                  <a:cubicBezTo>
                    <a:pt x="4632" y="17205"/>
                    <a:pt x="4731" y="17218"/>
                    <a:pt x="4821" y="17248"/>
                  </a:cubicBezTo>
                  <a:cubicBezTo>
                    <a:pt x="4857" y="17409"/>
                    <a:pt x="4993" y="17520"/>
                    <a:pt x="5141" y="17520"/>
                  </a:cubicBezTo>
                  <a:cubicBezTo>
                    <a:pt x="5205" y="17520"/>
                    <a:pt x="5272" y="17499"/>
                    <a:pt x="5334" y="17453"/>
                  </a:cubicBezTo>
                  <a:lnTo>
                    <a:pt x="5360" y="17453"/>
                  </a:lnTo>
                  <a:cubicBezTo>
                    <a:pt x="5404" y="17565"/>
                    <a:pt x="5488" y="17637"/>
                    <a:pt x="5593" y="17637"/>
                  </a:cubicBezTo>
                  <a:cubicBezTo>
                    <a:pt x="5609" y="17637"/>
                    <a:pt x="5625" y="17636"/>
                    <a:pt x="5642" y="17632"/>
                  </a:cubicBezTo>
                  <a:cubicBezTo>
                    <a:pt x="6206" y="18068"/>
                    <a:pt x="6667" y="18684"/>
                    <a:pt x="6719" y="19145"/>
                  </a:cubicBezTo>
                  <a:cubicBezTo>
                    <a:pt x="6796" y="19607"/>
                    <a:pt x="6590" y="20017"/>
                    <a:pt x="6590" y="20453"/>
                  </a:cubicBezTo>
                  <a:cubicBezTo>
                    <a:pt x="6616" y="20838"/>
                    <a:pt x="6796" y="21222"/>
                    <a:pt x="7078" y="21530"/>
                  </a:cubicBezTo>
                  <a:cubicBezTo>
                    <a:pt x="7616" y="22274"/>
                    <a:pt x="8411" y="22812"/>
                    <a:pt x="9129" y="23376"/>
                  </a:cubicBezTo>
                  <a:cubicBezTo>
                    <a:pt x="9198" y="23429"/>
                    <a:pt x="9272" y="23451"/>
                    <a:pt x="9343" y="23451"/>
                  </a:cubicBezTo>
                  <a:cubicBezTo>
                    <a:pt x="9619" y="23451"/>
                    <a:pt x="9855" y="23118"/>
                    <a:pt x="9591" y="22915"/>
                  </a:cubicBezTo>
                  <a:cubicBezTo>
                    <a:pt x="9514" y="22838"/>
                    <a:pt x="9411" y="22761"/>
                    <a:pt x="9309" y="22684"/>
                  </a:cubicBezTo>
                  <a:cubicBezTo>
                    <a:pt x="9488" y="22684"/>
                    <a:pt x="9642" y="22633"/>
                    <a:pt x="9744" y="22504"/>
                  </a:cubicBezTo>
                  <a:cubicBezTo>
                    <a:pt x="9770" y="22838"/>
                    <a:pt x="9796" y="23171"/>
                    <a:pt x="9847" y="23479"/>
                  </a:cubicBezTo>
                  <a:cubicBezTo>
                    <a:pt x="9873" y="23607"/>
                    <a:pt x="9950" y="23684"/>
                    <a:pt x="10078" y="23710"/>
                  </a:cubicBezTo>
                  <a:cubicBezTo>
                    <a:pt x="10539" y="23863"/>
                    <a:pt x="11052" y="23915"/>
                    <a:pt x="11539" y="23915"/>
                  </a:cubicBezTo>
                  <a:cubicBezTo>
                    <a:pt x="12001" y="25684"/>
                    <a:pt x="12155" y="28274"/>
                    <a:pt x="14001" y="29069"/>
                  </a:cubicBezTo>
                  <a:cubicBezTo>
                    <a:pt x="14767" y="29404"/>
                    <a:pt x="15672" y="29532"/>
                    <a:pt x="16595" y="29532"/>
                  </a:cubicBezTo>
                  <a:cubicBezTo>
                    <a:pt x="17649" y="29532"/>
                    <a:pt x="18726" y="29365"/>
                    <a:pt x="19642" y="29146"/>
                  </a:cubicBezTo>
                  <a:cubicBezTo>
                    <a:pt x="19796" y="29120"/>
                    <a:pt x="19899" y="28966"/>
                    <a:pt x="19873" y="28812"/>
                  </a:cubicBezTo>
                  <a:cubicBezTo>
                    <a:pt x="19899" y="28787"/>
                    <a:pt x="19950" y="28761"/>
                    <a:pt x="19976" y="28710"/>
                  </a:cubicBezTo>
                  <a:cubicBezTo>
                    <a:pt x="20873" y="27274"/>
                    <a:pt x="21258" y="25607"/>
                    <a:pt x="21566" y="23940"/>
                  </a:cubicBezTo>
                  <a:cubicBezTo>
                    <a:pt x="21796" y="23915"/>
                    <a:pt x="22034" y="23902"/>
                    <a:pt x="22271" y="23902"/>
                  </a:cubicBezTo>
                  <a:cubicBezTo>
                    <a:pt x="22508" y="23902"/>
                    <a:pt x="22745" y="23915"/>
                    <a:pt x="22976" y="23940"/>
                  </a:cubicBezTo>
                  <a:cubicBezTo>
                    <a:pt x="23002" y="23966"/>
                    <a:pt x="23002" y="23992"/>
                    <a:pt x="23027" y="24017"/>
                  </a:cubicBezTo>
                  <a:lnTo>
                    <a:pt x="23053" y="24069"/>
                  </a:lnTo>
                  <a:cubicBezTo>
                    <a:pt x="23873" y="26864"/>
                    <a:pt x="24335" y="29761"/>
                    <a:pt x="25104" y="32556"/>
                  </a:cubicBezTo>
                  <a:cubicBezTo>
                    <a:pt x="25309" y="33326"/>
                    <a:pt x="25540" y="34044"/>
                    <a:pt x="25771" y="34813"/>
                  </a:cubicBezTo>
                  <a:cubicBezTo>
                    <a:pt x="25950" y="35377"/>
                    <a:pt x="26181" y="36095"/>
                    <a:pt x="26002" y="36710"/>
                  </a:cubicBezTo>
                  <a:cubicBezTo>
                    <a:pt x="25948" y="36910"/>
                    <a:pt x="25780" y="36983"/>
                    <a:pt x="25562" y="36983"/>
                  </a:cubicBezTo>
                  <a:cubicBezTo>
                    <a:pt x="25052" y="36983"/>
                    <a:pt x="24269" y="36580"/>
                    <a:pt x="24053" y="36454"/>
                  </a:cubicBezTo>
                  <a:cubicBezTo>
                    <a:pt x="23130" y="35941"/>
                    <a:pt x="22540" y="34762"/>
                    <a:pt x="21489" y="34403"/>
                  </a:cubicBezTo>
                  <a:cubicBezTo>
                    <a:pt x="20694" y="34146"/>
                    <a:pt x="19617" y="34249"/>
                    <a:pt x="19258" y="33326"/>
                  </a:cubicBezTo>
                  <a:cubicBezTo>
                    <a:pt x="19078" y="32864"/>
                    <a:pt x="19053" y="32197"/>
                    <a:pt x="19617" y="32043"/>
                  </a:cubicBezTo>
                  <a:cubicBezTo>
                    <a:pt x="19674" y="32028"/>
                    <a:pt x="19731" y="32021"/>
                    <a:pt x="19789" y="32021"/>
                  </a:cubicBezTo>
                  <a:cubicBezTo>
                    <a:pt x="20221" y="32021"/>
                    <a:pt x="20650" y="32413"/>
                    <a:pt x="20899" y="32684"/>
                  </a:cubicBezTo>
                  <a:cubicBezTo>
                    <a:pt x="20966" y="32764"/>
                    <a:pt x="21043" y="32797"/>
                    <a:pt x="21118" y="32797"/>
                  </a:cubicBezTo>
                  <a:cubicBezTo>
                    <a:pt x="21358" y="32797"/>
                    <a:pt x="21575" y="32458"/>
                    <a:pt x="21360" y="32223"/>
                  </a:cubicBezTo>
                  <a:cubicBezTo>
                    <a:pt x="20974" y="31801"/>
                    <a:pt x="20298" y="31367"/>
                    <a:pt x="19680" y="31367"/>
                  </a:cubicBezTo>
                  <a:cubicBezTo>
                    <a:pt x="19396" y="31367"/>
                    <a:pt x="19125" y="31459"/>
                    <a:pt x="18899" y="31684"/>
                  </a:cubicBezTo>
                  <a:cubicBezTo>
                    <a:pt x="18155" y="32428"/>
                    <a:pt x="18437" y="33761"/>
                    <a:pt x="19181" y="34377"/>
                  </a:cubicBezTo>
                  <a:cubicBezTo>
                    <a:pt x="19540" y="34633"/>
                    <a:pt x="19950" y="34813"/>
                    <a:pt x="20412" y="34864"/>
                  </a:cubicBezTo>
                  <a:cubicBezTo>
                    <a:pt x="21078" y="34967"/>
                    <a:pt x="21719" y="35274"/>
                    <a:pt x="22207" y="35762"/>
                  </a:cubicBezTo>
                  <a:cubicBezTo>
                    <a:pt x="23155" y="36659"/>
                    <a:pt x="24104" y="37557"/>
                    <a:pt x="25489" y="37633"/>
                  </a:cubicBezTo>
                  <a:cubicBezTo>
                    <a:pt x="25532" y="37636"/>
                    <a:pt x="25573" y="37638"/>
                    <a:pt x="25614" y="37638"/>
                  </a:cubicBezTo>
                  <a:cubicBezTo>
                    <a:pt x="27420" y="37638"/>
                    <a:pt x="26457" y="34869"/>
                    <a:pt x="26181" y="33941"/>
                  </a:cubicBezTo>
                  <a:cubicBezTo>
                    <a:pt x="25643" y="32325"/>
                    <a:pt x="25284" y="30659"/>
                    <a:pt x="24899" y="28992"/>
                  </a:cubicBezTo>
                  <a:lnTo>
                    <a:pt x="24899" y="28992"/>
                  </a:lnTo>
                  <a:cubicBezTo>
                    <a:pt x="25412" y="29505"/>
                    <a:pt x="26438" y="29505"/>
                    <a:pt x="27104" y="29505"/>
                  </a:cubicBezTo>
                  <a:cubicBezTo>
                    <a:pt x="27976" y="29505"/>
                    <a:pt x="28848" y="29377"/>
                    <a:pt x="29669" y="29171"/>
                  </a:cubicBezTo>
                  <a:cubicBezTo>
                    <a:pt x="29720" y="29146"/>
                    <a:pt x="29771" y="29120"/>
                    <a:pt x="29822" y="29095"/>
                  </a:cubicBezTo>
                  <a:cubicBezTo>
                    <a:pt x="29925" y="29095"/>
                    <a:pt x="30002" y="29069"/>
                    <a:pt x="30079" y="28992"/>
                  </a:cubicBezTo>
                  <a:cubicBezTo>
                    <a:pt x="30079" y="29274"/>
                    <a:pt x="30079" y="29582"/>
                    <a:pt x="30104" y="29838"/>
                  </a:cubicBezTo>
                  <a:cubicBezTo>
                    <a:pt x="30130" y="30300"/>
                    <a:pt x="30130" y="30761"/>
                    <a:pt x="30104" y="31248"/>
                  </a:cubicBezTo>
                  <a:lnTo>
                    <a:pt x="30053" y="31223"/>
                  </a:lnTo>
                  <a:cubicBezTo>
                    <a:pt x="29951" y="32351"/>
                    <a:pt x="29745" y="33428"/>
                    <a:pt x="29438" y="34505"/>
                  </a:cubicBezTo>
                  <a:cubicBezTo>
                    <a:pt x="28874" y="36864"/>
                    <a:pt x="27899" y="39121"/>
                    <a:pt x="26566" y="41146"/>
                  </a:cubicBezTo>
                  <a:cubicBezTo>
                    <a:pt x="25561" y="42666"/>
                    <a:pt x="24065" y="44208"/>
                    <a:pt x="22144" y="44208"/>
                  </a:cubicBezTo>
                  <a:cubicBezTo>
                    <a:pt x="22055" y="44208"/>
                    <a:pt x="21965" y="44205"/>
                    <a:pt x="21873" y="44198"/>
                  </a:cubicBezTo>
                  <a:cubicBezTo>
                    <a:pt x="20642" y="44095"/>
                    <a:pt x="19489" y="43275"/>
                    <a:pt x="18514" y="42582"/>
                  </a:cubicBezTo>
                  <a:cubicBezTo>
                    <a:pt x="17206" y="41582"/>
                    <a:pt x="16001" y="40505"/>
                    <a:pt x="14873" y="39300"/>
                  </a:cubicBezTo>
                  <a:cubicBezTo>
                    <a:pt x="14283" y="38710"/>
                    <a:pt x="13719" y="38121"/>
                    <a:pt x="13181" y="37505"/>
                  </a:cubicBezTo>
                  <a:cubicBezTo>
                    <a:pt x="13181" y="37454"/>
                    <a:pt x="13155" y="37403"/>
                    <a:pt x="13129" y="37351"/>
                  </a:cubicBezTo>
                  <a:cubicBezTo>
                    <a:pt x="13104" y="37198"/>
                    <a:pt x="12975" y="37121"/>
                    <a:pt x="12847" y="37121"/>
                  </a:cubicBezTo>
                  <a:cubicBezTo>
                    <a:pt x="11873" y="36018"/>
                    <a:pt x="11103" y="34813"/>
                    <a:pt x="10514" y="33479"/>
                  </a:cubicBezTo>
                  <a:cubicBezTo>
                    <a:pt x="9411" y="30838"/>
                    <a:pt x="8975" y="27992"/>
                    <a:pt x="7949" y="25299"/>
                  </a:cubicBezTo>
                  <a:cubicBezTo>
                    <a:pt x="7926" y="25185"/>
                    <a:pt x="7821" y="25090"/>
                    <a:pt x="7689" y="25090"/>
                  </a:cubicBezTo>
                  <a:cubicBezTo>
                    <a:pt x="7674" y="25090"/>
                    <a:pt x="7658" y="25092"/>
                    <a:pt x="7642" y="25094"/>
                  </a:cubicBezTo>
                  <a:cubicBezTo>
                    <a:pt x="7569" y="24997"/>
                    <a:pt x="7444" y="24940"/>
                    <a:pt x="7330" y="24940"/>
                  </a:cubicBezTo>
                  <a:cubicBezTo>
                    <a:pt x="7204" y="24940"/>
                    <a:pt x="7091" y="25010"/>
                    <a:pt x="7078" y="25171"/>
                  </a:cubicBezTo>
                  <a:cubicBezTo>
                    <a:pt x="7019" y="25482"/>
                    <a:pt x="6976" y="25748"/>
                    <a:pt x="6769" y="25748"/>
                  </a:cubicBezTo>
                  <a:cubicBezTo>
                    <a:pt x="6703" y="25748"/>
                    <a:pt x="6619" y="25721"/>
                    <a:pt x="6513" y="25658"/>
                  </a:cubicBezTo>
                  <a:cubicBezTo>
                    <a:pt x="6231" y="25453"/>
                    <a:pt x="5975" y="25223"/>
                    <a:pt x="5770" y="24940"/>
                  </a:cubicBezTo>
                  <a:cubicBezTo>
                    <a:pt x="5283" y="24351"/>
                    <a:pt x="4898" y="23684"/>
                    <a:pt x="4590" y="22966"/>
                  </a:cubicBezTo>
                  <a:cubicBezTo>
                    <a:pt x="4129" y="22068"/>
                    <a:pt x="3770" y="21120"/>
                    <a:pt x="3539" y="20145"/>
                  </a:cubicBezTo>
                  <a:cubicBezTo>
                    <a:pt x="3334" y="19350"/>
                    <a:pt x="3206" y="18402"/>
                    <a:pt x="3667" y="17684"/>
                  </a:cubicBezTo>
                  <a:cubicBezTo>
                    <a:pt x="3667" y="17658"/>
                    <a:pt x="3693" y="17607"/>
                    <a:pt x="3718" y="17581"/>
                  </a:cubicBezTo>
                  <a:cubicBezTo>
                    <a:pt x="3737" y="17583"/>
                    <a:pt x="3756" y="17584"/>
                    <a:pt x="3775" y="17584"/>
                  </a:cubicBezTo>
                  <a:cubicBezTo>
                    <a:pt x="4011" y="17584"/>
                    <a:pt x="4239" y="17436"/>
                    <a:pt x="4334" y="17222"/>
                  </a:cubicBezTo>
                  <a:cubicBezTo>
                    <a:pt x="4398" y="17211"/>
                    <a:pt x="4466" y="17205"/>
                    <a:pt x="4535" y="17205"/>
                  </a:cubicBezTo>
                  <a:close/>
                  <a:moveTo>
                    <a:pt x="20087" y="0"/>
                  </a:moveTo>
                  <a:cubicBezTo>
                    <a:pt x="18255" y="0"/>
                    <a:pt x="16469" y="475"/>
                    <a:pt x="14950" y="1631"/>
                  </a:cubicBezTo>
                  <a:cubicBezTo>
                    <a:pt x="14158" y="1375"/>
                    <a:pt x="13307" y="1269"/>
                    <a:pt x="12447" y="1269"/>
                  </a:cubicBezTo>
                  <a:cubicBezTo>
                    <a:pt x="11331" y="1269"/>
                    <a:pt x="10198" y="1448"/>
                    <a:pt x="9155" y="1708"/>
                  </a:cubicBezTo>
                  <a:cubicBezTo>
                    <a:pt x="7206" y="2170"/>
                    <a:pt x="5052" y="3119"/>
                    <a:pt x="3872" y="4862"/>
                  </a:cubicBezTo>
                  <a:cubicBezTo>
                    <a:pt x="3821" y="4939"/>
                    <a:pt x="3795" y="5042"/>
                    <a:pt x="3770" y="5144"/>
                  </a:cubicBezTo>
                  <a:cubicBezTo>
                    <a:pt x="1744" y="7401"/>
                    <a:pt x="462" y="10222"/>
                    <a:pt x="52" y="13247"/>
                  </a:cubicBezTo>
                  <a:cubicBezTo>
                    <a:pt x="0" y="13619"/>
                    <a:pt x="270" y="13805"/>
                    <a:pt x="564" y="13805"/>
                  </a:cubicBezTo>
                  <a:cubicBezTo>
                    <a:pt x="859" y="13805"/>
                    <a:pt x="1180" y="13619"/>
                    <a:pt x="1231" y="13247"/>
                  </a:cubicBezTo>
                  <a:cubicBezTo>
                    <a:pt x="1359" y="12350"/>
                    <a:pt x="1565" y="11478"/>
                    <a:pt x="1872" y="10632"/>
                  </a:cubicBezTo>
                  <a:lnTo>
                    <a:pt x="1872" y="10632"/>
                  </a:lnTo>
                  <a:cubicBezTo>
                    <a:pt x="1565" y="11760"/>
                    <a:pt x="1334" y="12889"/>
                    <a:pt x="1231" y="14017"/>
                  </a:cubicBezTo>
                  <a:cubicBezTo>
                    <a:pt x="1199" y="14405"/>
                    <a:pt x="1483" y="14600"/>
                    <a:pt x="1782" y="14600"/>
                  </a:cubicBezTo>
                  <a:cubicBezTo>
                    <a:pt x="1956" y="14600"/>
                    <a:pt x="2134" y="14534"/>
                    <a:pt x="2257" y="14401"/>
                  </a:cubicBezTo>
                  <a:lnTo>
                    <a:pt x="2257" y="14401"/>
                  </a:lnTo>
                  <a:cubicBezTo>
                    <a:pt x="2000" y="16171"/>
                    <a:pt x="1847" y="17991"/>
                    <a:pt x="1821" y="19786"/>
                  </a:cubicBezTo>
                  <a:cubicBezTo>
                    <a:pt x="1837" y="20148"/>
                    <a:pt x="2128" y="20372"/>
                    <a:pt x="2428" y="20372"/>
                  </a:cubicBezTo>
                  <a:cubicBezTo>
                    <a:pt x="2597" y="20372"/>
                    <a:pt x="2769" y="20302"/>
                    <a:pt x="2898" y="20145"/>
                  </a:cubicBezTo>
                  <a:cubicBezTo>
                    <a:pt x="2975" y="20453"/>
                    <a:pt x="3052" y="20735"/>
                    <a:pt x="3154" y="21043"/>
                  </a:cubicBezTo>
                  <a:cubicBezTo>
                    <a:pt x="3513" y="22197"/>
                    <a:pt x="4026" y="23325"/>
                    <a:pt x="4616" y="24376"/>
                  </a:cubicBezTo>
                  <a:cubicBezTo>
                    <a:pt x="5026" y="25146"/>
                    <a:pt x="5616" y="25812"/>
                    <a:pt x="6334" y="26300"/>
                  </a:cubicBezTo>
                  <a:cubicBezTo>
                    <a:pt x="6478" y="26407"/>
                    <a:pt x="6647" y="26458"/>
                    <a:pt x="6813" y="26458"/>
                  </a:cubicBezTo>
                  <a:cubicBezTo>
                    <a:pt x="7122" y="26458"/>
                    <a:pt x="7423" y="26283"/>
                    <a:pt x="7539" y="25966"/>
                  </a:cubicBezTo>
                  <a:cubicBezTo>
                    <a:pt x="8667" y="29120"/>
                    <a:pt x="9103" y="32505"/>
                    <a:pt x="10796" y="35428"/>
                  </a:cubicBezTo>
                  <a:cubicBezTo>
                    <a:pt x="11309" y="36300"/>
                    <a:pt x="11924" y="37095"/>
                    <a:pt x="12616" y="37813"/>
                  </a:cubicBezTo>
                  <a:cubicBezTo>
                    <a:pt x="13181" y="39941"/>
                    <a:pt x="13104" y="42172"/>
                    <a:pt x="13719" y="44275"/>
                  </a:cubicBezTo>
                  <a:cubicBezTo>
                    <a:pt x="13771" y="44441"/>
                    <a:pt x="13907" y="44514"/>
                    <a:pt x="14042" y="44514"/>
                  </a:cubicBezTo>
                  <a:cubicBezTo>
                    <a:pt x="14240" y="44514"/>
                    <a:pt x="14436" y="44355"/>
                    <a:pt x="14360" y="44095"/>
                  </a:cubicBezTo>
                  <a:cubicBezTo>
                    <a:pt x="13847" y="42377"/>
                    <a:pt x="13822" y="40557"/>
                    <a:pt x="13514" y="38787"/>
                  </a:cubicBezTo>
                  <a:lnTo>
                    <a:pt x="13514" y="38787"/>
                  </a:lnTo>
                  <a:cubicBezTo>
                    <a:pt x="14565" y="39941"/>
                    <a:pt x="15668" y="41044"/>
                    <a:pt x="16847" y="42044"/>
                  </a:cubicBezTo>
                  <a:cubicBezTo>
                    <a:pt x="17206" y="42352"/>
                    <a:pt x="17565" y="42659"/>
                    <a:pt x="17976" y="42967"/>
                  </a:cubicBezTo>
                  <a:cubicBezTo>
                    <a:pt x="18053" y="44070"/>
                    <a:pt x="18104" y="45198"/>
                    <a:pt x="18078" y="46301"/>
                  </a:cubicBezTo>
                  <a:cubicBezTo>
                    <a:pt x="18078" y="46519"/>
                    <a:pt x="18245" y="46628"/>
                    <a:pt x="18412" y="46628"/>
                  </a:cubicBezTo>
                  <a:cubicBezTo>
                    <a:pt x="18578" y="46628"/>
                    <a:pt x="18745" y="46519"/>
                    <a:pt x="18745" y="46301"/>
                  </a:cubicBezTo>
                  <a:cubicBezTo>
                    <a:pt x="18745" y="45352"/>
                    <a:pt x="18745" y="44429"/>
                    <a:pt x="18668" y="43506"/>
                  </a:cubicBezTo>
                  <a:lnTo>
                    <a:pt x="18668" y="43506"/>
                  </a:lnTo>
                  <a:cubicBezTo>
                    <a:pt x="19760" y="44255"/>
                    <a:pt x="20978" y="44862"/>
                    <a:pt x="22276" y="44862"/>
                  </a:cubicBezTo>
                  <a:cubicBezTo>
                    <a:pt x="22532" y="44862"/>
                    <a:pt x="22791" y="44838"/>
                    <a:pt x="23053" y="44788"/>
                  </a:cubicBezTo>
                  <a:cubicBezTo>
                    <a:pt x="24976" y="44429"/>
                    <a:pt x="26412" y="42711"/>
                    <a:pt x="27412" y="41146"/>
                  </a:cubicBezTo>
                  <a:cubicBezTo>
                    <a:pt x="28694" y="39069"/>
                    <a:pt x="29617" y="36787"/>
                    <a:pt x="30181" y="34403"/>
                  </a:cubicBezTo>
                  <a:cubicBezTo>
                    <a:pt x="30463" y="33326"/>
                    <a:pt x="30669" y="32223"/>
                    <a:pt x="30771" y="31120"/>
                  </a:cubicBezTo>
                  <a:cubicBezTo>
                    <a:pt x="30822" y="30659"/>
                    <a:pt x="30822" y="30197"/>
                    <a:pt x="30822" y="29736"/>
                  </a:cubicBezTo>
                  <a:cubicBezTo>
                    <a:pt x="30848" y="29197"/>
                    <a:pt x="30797" y="28659"/>
                    <a:pt x="30694" y="28120"/>
                  </a:cubicBezTo>
                  <a:cubicBezTo>
                    <a:pt x="30694" y="28069"/>
                    <a:pt x="30669" y="28018"/>
                    <a:pt x="30643" y="27966"/>
                  </a:cubicBezTo>
                  <a:cubicBezTo>
                    <a:pt x="30976" y="26530"/>
                    <a:pt x="31284" y="25043"/>
                    <a:pt x="31848" y="23658"/>
                  </a:cubicBezTo>
                  <a:cubicBezTo>
                    <a:pt x="32062" y="23701"/>
                    <a:pt x="32285" y="23722"/>
                    <a:pt x="32510" y="23722"/>
                  </a:cubicBezTo>
                  <a:cubicBezTo>
                    <a:pt x="32823" y="23722"/>
                    <a:pt x="33139" y="23682"/>
                    <a:pt x="33438" y="23607"/>
                  </a:cubicBezTo>
                  <a:cubicBezTo>
                    <a:pt x="33592" y="23581"/>
                    <a:pt x="33694" y="23453"/>
                    <a:pt x="33669" y="23299"/>
                  </a:cubicBezTo>
                  <a:cubicBezTo>
                    <a:pt x="33771" y="23248"/>
                    <a:pt x="33823" y="23145"/>
                    <a:pt x="33823" y="23017"/>
                  </a:cubicBezTo>
                  <a:cubicBezTo>
                    <a:pt x="33848" y="22197"/>
                    <a:pt x="33797" y="21376"/>
                    <a:pt x="33669" y="20556"/>
                  </a:cubicBezTo>
                  <a:cubicBezTo>
                    <a:pt x="33643" y="20427"/>
                    <a:pt x="33515" y="20325"/>
                    <a:pt x="33361" y="20325"/>
                  </a:cubicBezTo>
                  <a:cubicBezTo>
                    <a:pt x="32976" y="20299"/>
                    <a:pt x="32592" y="20274"/>
                    <a:pt x="32207" y="20274"/>
                  </a:cubicBezTo>
                  <a:cubicBezTo>
                    <a:pt x="32130" y="20171"/>
                    <a:pt x="32028" y="20068"/>
                    <a:pt x="31951" y="19966"/>
                  </a:cubicBezTo>
                  <a:cubicBezTo>
                    <a:pt x="31976" y="19812"/>
                    <a:pt x="31951" y="19632"/>
                    <a:pt x="31848" y="19479"/>
                  </a:cubicBezTo>
                  <a:lnTo>
                    <a:pt x="31848" y="19479"/>
                  </a:lnTo>
                  <a:cubicBezTo>
                    <a:pt x="31954" y="19556"/>
                    <a:pt x="32072" y="19591"/>
                    <a:pt x="32187" y="19591"/>
                  </a:cubicBezTo>
                  <a:cubicBezTo>
                    <a:pt x="32489" y="19591"/>
                    <a:pt x="32771" y="19351"/>
                    <a:pt x="32771" y="19017"/>
                  </a:cubicBezTo>
                  <a:cubicBezTo>
                    <a:pt x="32771" y="17863"/>
                    <a:pt x="32771" y="16684"/>
                    <a:pt x="32669" y="15555"/>
                  </a:cubicBezTo>
                  <a:lnTo>
                    <a:pt x="32669" y="15555"/>
                  </a:lnTo>
                  <a:lnTo>
                    <a:pt x="32720" y="15581"/>
                  </a:lnTo>
                  <a:cubicBezTo>
                    <a:pt x="32874" y="16299"/>
                    <a:pt x="32951" y="17068"/>
                    <a:pt x="32976" y="17812"/>
                  </a:cubicBezTo>
                  <a:cubicBezTo>
                    <a:pt x="32976" y="18196"/>
                    <a:pt x="33278" y="18389"/>
                    <a:pt x="33576" y="18389"/>
                  </a:cubicBezTo>
                  <a:cubicBezTo>
                    <a:pt x="33874" y="18389"/>
                    <a:pt x="34169" y="18196"/>
                    <a:pt x="34156" y="17812"/>
                  </a:cubicBezTo>
                  <a:cubicBezTo>
                    <a:pt x="34130" y="16658"/>
                    <a:pt x="33976" y="15504"/>
                    <a:pt x="33669" y="14376"/>
                  </a:cubicBezTo>
                  <a:cubicBezTo>
                    <a:pt x="33874" y="14299"/>
                    <a:pt x="34002" y="14068"/>
                    <a:pt x="33951" y="13837"/>
                  </a:cubicBezTo>
                  <a:cubicBezTo>
                    <a:pt x="33617" y="10606"/>
                    <a:pt x="32361" y="7734"/>
                    <a:pt x="30694" y="5016"/>
                  </a:cubicBezTo>
                  <a:cubicBezTo>
                    <a:pt x="30515" y="4709"/>
                    <a:pt x="30335" y="4426"/>
                    <a:pt x="30130" y="4144"/>
                  </a:cubicBezTo>
                  <a:cubicBezTo>
                    <a:pt x="29925" y="3837"/>
                    <a:pt x="29720" y="3529"/>
                    <a:pt x="29515" y="3221"/>
                  </a:cubicBezTo>
                  <a:cubicBezTo>
                    <a:pt x="29412" y="3067"/>
                    <a:pt x="29258" y="2991"/>
                    <a:pt x="29053" y="2965"/>
                  </a:cubicBezTo>
                  <a:cubicBezTo>
                    <a:pt x="28694" y="2632"/>
                    <a:pt x="28284" y="2375"/>
                    <a:pt x="27848" y="2144"/>
                  </a:cubicBezTo>
                  <a:cubicBezTo>
                    <a:pt x="27745" y="2093"/>
                    <a:pt x="27643" y="2067"/>
                    <a:pt x="27566" y="2067"/>
                  </a:cubicBezTo>
                  <a:cubicBezTo>
                    <a:pt x="27002" y="1683"/>
                    <a:pt x="26386" y="1349"/>
                    <a:pt x="25745" y="1119"/>
                  </a:cubicBezTo>
                  <a:cubicBezTo>
                    <a:pt x="25489" y="990"/>
                    <a:pt x="25207" y="862"/>
                    <a:pt x="24925" y="760"/>
                  </a:cubicBezTo>
                  <a:cubicBezTo>
                    <a:pt x="24848" y="721"/>
                    <a:pt x="24771" y="702"/>
                    <a:pt x="24697" y="702"/>
                  </a:cubicBezTo>
                  <a:cubicBezTo>
                    <a:pt x="24623" y="702"/>
                    <a:pt x="24553" y="721"/>
                    <a:pt x="24489" y="760"/>
                  </a:cubicBezTo>
                  <a:lnTo>
                    <a:pt x="24309" y="760"/>
                  </a:lnTo>
                  <a:lnTo>
                    <a:pt x="24181" y="708"/>
                  </a:lnTo>
                  <a:cubicBezTo>
                    <a:pt x="23848" y="554"/>
                    <a:pt x="23489" y="452"/>
                    <a:pt x="23130" y="401"/>
                  </a:cubicBezTo>
                  <a:cubicBezTo>
                    <a:pt x="22126" y="145"/>
                    <a:pt x="21099" y="0"/>
                    <a:pt x="20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5115307" y="1263629"/>
              <a:ext cx="13667" cy="44838"/>
            </a:xfrm>
            <a:custGeom>
              <a:avLst/>
              <a:gdLst/>
              <a:ahLst/>
              <a:cxnLst/>
              <a:rect l="l" t="t" r="r" b="b"/>
              <a:pathLst>
                <a:path w="766" h="2513" extrusionOk="0">
                  <a:moveTo>
                    <a:pt x="179" y="1"/>
                  </a:moveTo>
                  <a:cubicBezTo>
                    <a:pt x="91" y="1"/>
                    <a:pt x="1" y="72"/>
                    <a:pt x="32" y="180"/>
                  </a:cubicBezTo>
                  <a:lnTo>
                    <a:pt x="468" y="2411"/>
                  </a:lnTo>
                  <a:cubicBezTo>
                    <a:pt x="478" y="2482"/>
                    <a:pt x="528" y="2513"/>
                    <a:pt x="584" y="2513"/>
                  </a:cubicBezTo>
                  <a:cubicBezTo>
                    <a:pt x="669" y="2513"/>
                    <a:pt x="765" y="2442"/>
                    <a:pt x="750" y="2334"/>
                  </a:cubicBezTo>
                  <a:lnTo>
                    <a:pt x="314" y="103"/>
                  </a:lnTo>
                  <a:cubicBezTo>
                    <a:pt x="293" y="32"/>
                    <a:pt x="23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5136914" y="1276779"/>
              <a:ext cx="13650" cy="52742"/>
            </a:xfrm>
            <a:custGeom>
              <a:avLst/>
              <a:gdLst/>
              <a:ahLst/>
              <a:cxnLst/>
              <a:rect l="l" t="t" r="r" b="b"/>
              <a:pathLst>
                <a:path w="765" h="2956" extrusionOk="0">
                  <a:moveTo>
                    <a:pt x="141" y="1"/>
                  </a:moveTo>
                  <a:cubicBezTo>
                    <a:pt x="71" y="1"/>
                    <a:pt x="0" y="45"/>
                    <a:pt x="0" y="135"/>
                  </a:cubicBezTo>
                  <a:cubicBezTo>
                    <a:pt x="0" y="1058"/>
                    <a:pt x="154" y="1981"/>
                    <a:pt x="436" y="2853"/>
                  </a:cubicBezTo>
                  <a:cubicBezTo>
                    <a:pt x="457" y="2925"/>
                    <a:pt x="517" y="2955"/>
                    <a:pt x="579" y="2955"/>
                  </a:cubicBezTo>
                  <a:cubicBezTo>
                    <a:pt x="671" y="2955"/>
                    <a:pt x="765" y="2885"/>
                    <a:pt x="718" y="2776"/>
                  </a:cubicBezTo>
                  <a:cubicBezTo>
                    <a:pt x="436" y="1930"/>
                    <a:pt x="308" y="1033"/>
                    <a:pt x="282" y="135"/>
                  </a:cubicBezTo>
                  <a:cubicBezTo>
                    <a:pt x="282" y="45"/>
                    <a:pt x="212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5130865" y="1342778"/>
              <a:ext cx="17075" cy="39682"/>
            </a:xfrm>
            <a:custGeom>
              <a:avLst/>
              <a:gdLst/>
              <a:ahLst/>
              <a:cxnLst/>
              <a:rect l="l" t="t" r="r" b="b"/>
              <a:pathLst>
                <a:path w="957" h="2224" extrusionOk="0">
                  <a:moveTo>
                    <a:pt x="179" y="1"/>
                  </a:moveTo>
                  <a:cubicBezTo>
                    <a:pt x="91" y="1"/>
                    <a:pt x="1" y="72"/>
                    <a:pt x="32" y="180"/>
                  </a:cubicBezTo>
                  <a:cubicBezTo>
                    <a:pt x="160" y="847"/>
                    <a:pt x="365" y="1513"/>
                    <a:pt x="647" y="2154"/>
                  </a:cubicBezTo>
                  <a:cubicBezTo>
                    <a:pt x="671" y="2203"/>
                    <a:pt x="713" y="2223"/>
                    <a:pt x="756" y="2223"/>
                  </a:cubicBezTo>
                  <a:cubicBezTo>
                    <a:pt x="852" y="2223"/>
                    <a:pt x="956" y="2124"/>
                    <a:pt x="903" y="2001"/>
                  </a:cubicBezTo>
                  <a:cubicBezTo>
                    <a:pt x="647" y="1385"/>
                    <a:pt x="442" y="744"/>
                    <a:pt x="314" y="103"/>
                  </a:cubicBezTo>
                  <a:cubicBezTo>
                    <a:pt x="293" y="32"/>
                    <a:pt x="236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5154667" y="1371737"/>
              <a:ext cx="11080" cy="39682"/>
            </a:xfrm>
            <a:custGeom>
              <a:avLst/>
              <a:gdLst/>
              <a:ahLst/>
              <a:cxnLst/>
              <a:rect l="l" t="t" r="r" b="b"/>
              <a:pathLst>
                <a:path w="621" h="2224" extrusionOk="0">
                  <a:moveTo>
                    <a:pt x="173" y="1"/>
                  </a:moveTo>
                  <a:cubicBezTo>
                    <a:pt x="87" y="1"/>
                    <a:pt x="1" y="77"/>
                    <a:pt x="31" y="198"/>
                  </a:cubicBezTo>
                  <a:cubicBezTo>
                    <a:pt x="210" y="814"/>
                    <a:pt x="287" y="1429"/>
                    <a:pt x="313" y="2070"/>
                  </a:cubicBezTo>
                  <a:cubicBezTo>
                    <a:pt x="313" y="2173"/>
                    <a:pt x="390" y="2224"/>
                    <a:pt x="467" y="2224"/>
                  </a:cubicBezTo>
                  <a:cubicBezTo>
                    <a:pt x="544" y="2224"/>
                    <a:pt x="621" y="2173"/>
                    <a:pt x="621" y="2070"/>
                  </a:cubicBezTo>
                  <a:cubicBezTo>
                    <a:pt x="595" y="1403"/>
                    <a:pt x="493" y="762"/>
                    <a:pt x="313" y="121"/>
                  </a:cubicBezTo>
                  <a:cubicBezTo>
                    <a:pt x="292" y="37"/>
                    <a:pt x="232" y="1"/>
                    <a:pt x="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D69D-FE94-457D-892B-1DAC33DE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inyon Script" panose="020B0604020202020204" charset="0"/>
              </a:rPr>
              <a:t>A</a:t>
            </a:r>
            <a:r>
              <a:rPr lang="ru-RU" dirty="0"/>
              <a:t>ктивность пользователей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D6F7B1C-6299-48C7-800A-7D5AAADFD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335442"/>
              </p:ext>
            </p:extLst>
          </p:nvPr>
        </p:nvGraphicFramePr>
        <p:xfrm>
          <a:off x="1377387" y="1105909"/>
          <a:ext cx="5605902" cy="3512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oogle Shape;285;p35">
            <a:extLst>
              <a:ext uri="{FF2B5EF4-FFF2-40B4-BE49-F238E27FC236}">
                <a16:creationId xmlns:a16="http://schemas.microsoft.com/office/drawing/2014/main" id="{87FF50C4-6FDB-4071-B502-57006AC3CA2A}"/>
              </a:ext>
            </a:extLst>
          </p:cNvPr>
          <p:cNvGrpSpPr/>
          <p:nvPr/>
        </p:nvGrpSpPr>
        <p:grpSpPr>
          <a:xfrm rot="464522">
            <a:off x="7726806" y="1587943"/>
            <a:ext cx="866689" cy="1393906"/>
            <a:chOff x="5422821" y="2243174"/>
            <a:chExt cx="465342" cy="748415"/>
          </a:xfrm>
        </p:grpSpPr>
        <p:sp>
          <p:nvSpPr>
            <p:cNvPr id="7" name="Google Shape;286;p35">
              <a:extLst>
                <a:ext uri="{FF2B5EF4-FFF2-40B4-BE49-F238E27FC236}">
                  <a16:creationId xmlns:a16="http://schemas.microsoft.com/office/drawing/2014/main" id="{6772318F-3603-4B78-9A81-010384D4CD57}"/>
                </a:ext>
              </a:extLst>
            </p:cNvPr>
            <p:cNvSpPr/>
            <p:nvPr/>
          </p:nvSpPr>
          <p:spPr>
            <a:xfrm>
              <a:off x="5422821" y="2243174"/>
              <a:ext cx="465342" cy="748415"/>
            </a:xfrm>
            <a:custGeom>
              <a:avLst/>
              <a:gdLst/>
              <a:ahLst/>
              <a:cxnLst/>
              <a:rect l="l" t="t" r="r" b="b"/>
              <a:pathLst>
                <a:path w="27361" h="44005" extrusionOk="0">
                  <a:moveTo>
                    <a:pt x="13709" y="3712"/>
                  </a:moveTo>
                  <a:cubicBezTo>
                    <a:pt x="13852" y="3712"/>
                    <a:pt x="13974" y="3809"/>
                    <a:pt x="14078" y="3958"/>
                  </a:cubicBezTo>
                  <a:cubicBezTo>
                    <a:pt x="14104" y="3984"/>
                    <a:pt x="14129" y="4010"/>
                    <a:pt x="14129" y="4010"/>
                  </a:cubicBezTo>
                  <a:cubicBezTo>
                    <a:pt x="14283" y="4240"/>
                    <a:pt x="14386" y="4471"/>
                    <a:pt x="14463" y="4702"/>
                  </a:cubicBezTo>
                  <a:cubicBezTo>
                    <a:pt x="14365" y="4690"/>
                    <a:pt x="14267" y="4684"/>
                    <a:pt x="14169" y="4684"/>
                  </a:cubicBezTo>
                  <a:cubicBezTo>
                    <a:pt x="13622" y="4684"/>
                    <a:pt x="13077" y="4863"/>
                    <a:pt x="12642" y="5189"/>
                  </a:cubicBezTo>
                  <a:cubicBezTo>
                    <a:pt x="12693" y="5138"/>
                    <a:pt x="12745" y="5087"/>
                    <a:pt x="12745" y="5010"/>
                  </a:cubicBezTo>
                  <a:lnTo>
                    <a:pt x="12770" y="5010"/>
                  </a:lnTo>
                  <a:cubicBezTo>
                    <a:pt x="12873" y="4599"/>
                    <a:pt x="13078" y="4215"/>
                    <a:pt x="13360" y="3881"/>
                  </a:cubicBezTo>
                  <a:cubicBezTo>
                    <a:pt x="13489" y="3763"/>
                    <a:pt x="13605" y="3712"/>
                    <a:pt x="13709" y="3712"/>
                  </a:cubicBezTo>
                  <a:close/>
                  <a:moveTo>
                    <a:pt x="18959" y="4960"/>
                  </a:moveTo>
                  <a:cubicBezTo>
                    <a:pt x="19453" y="4960"/>
                    <a:pt x="19542" y="5985"/>
                    <a:pt x="19566" y="6292"/>
                  </a:cubicBezTo>
                  <a:cubicBezTo>
                    <a:pt x="19566" y="6515"/>
                    <a:pt x="19742" y="6690"/>
                    <a:pt x="19943" y="6690"/>
                  </a:cubicBezTo>
                  <a:cubicBezTo>
                    <a:pt x="19996" y="6690"/>
                    <a:pt x="20051" y="6678"/>
                    <a:pt x="20104" y="6651"/>
                  </a:cubicBezTo>
                  <a:cubicBezTo>
                    <a:pt x="20372" y="6540"/>
                    <a:pt x="20650" y="6449"/>
                    <a:pt x="20926" y="6449"/>
                  </a:cubicBezTo>
                  <a:cubicBezTo>
                    <a:pt x="21098" y="6449"/>
                    <a:pt x="21270" y="6485"/>
                    <a:pt x="21438" y="6574"/>
                  </a:cubicBezTo>
                  <a:cubicBezTo>
                    <a:pt x="21771" y="6779"/>
                    <a:pt x="21694" y="7087"/>
                    <a:pt x="21514" y="7343"/>
                  </a:cubicBezTo>
                  <a:cubicBezTo>
                    <a:pt x="21046" y="6986"/>
                    <a:pt x="20518" y="6774"/>
                    <a:pt x="20034" y="6774"/>
                  </a:cubicBezTo>
                  <a:cubicBezTo>
                    <a:pt x="19407" y="6774"/>
                    <a:pt x="18852" y="7130"/>
                    <a:pt x="18591" y="7984"/>
                  </a:cubicBezTo>
                  <a:cubicBezTo>
                    <a:pt x="18463" y="7959"/>
                    <a:pt x="18309" y="7933"/>
                    <a:pt x="18181" y="7907"/>
                  </a:cubicBezTo>
                  <a:cubicBezTo>
                    <a:pt x="18207" y="7882"/>
                    <a:pt x="18232" y="7830"/>
                    <a:pt x="18232" y="7779"/>
                  </a:cubicBezTo>
                  <a:cubicBezTo>
                    <a:pt x="18412" y="7061"/>
                    <a:pt x="18489" y="6292"/>
                    <a:pt x="18104" y="5676"/>
                  </a:cubicBezTo>
                  <a:cubicBezTo>
                    <a:pt x="18232" y="5369"/>
                    <a:pt x="18489" y="5112"/>
                    <a:pt x="18822" y="5010"/>
                  </a:cubicBezTo>
                  <a:lnTo>
                    <a:pt x="18822" y="4984"/>
                  </a:lnTo>
                  <a:cubicBezTo>
                    <a:pt x="18871" y="4968"/>
                    <a:pt x="18916" y="4960"/>
                    <a:pt x="18959" y="4960"/>
                  </a:cubicBezTo>
                  <a:close/>
                  <a:moveTo>
                    <a:pt x="23082" y="4949"/>
                  </a:moveTo>
                  <a:cubicBezTo>
                    <a:pt x="23114" y="4949"/>
                    <a:pt x="23148" y="4952"/>
                    <a:pt x="23181" y="4958"/>
                  </a:cubicBezTo>
                  <a:cubicBezTo>
                    <a:pt x="23745" y="5061"/>
                    <a:pt x="23899" y="5984"/>
                    <a:pt x="23976" y="6420"/>
                  </a:cubicBezTo>
                  <a:cubicBezTo>
                    <a:pt x="24015" y="6596"/>
                    <a:pt x="24173" y="6712"/>
                    <a:pt x="24349" y="6712"/>
                  </a:cubicBezTo>
                  <a:cubicBezTo>
                    <a:pt x="24403" y="6712"/>
                    <a:pt x="24460" y="6701"/>
                    <a:pt x="24515" y="6676"/>
                  </a:cubicBezTo>
                  <a:cubicBezTo>
                    <a:pt x="24707" y="6588"/>
                    <a:pt x="24865" y="6482"/>
                    <a:pt x="24964" y="6482"/>
                  </a:cubicBezTo>
                  <a:cubicBezTo>
                    <a:pt x="25037" y="6482"/>
                    <a:pt x="25079" y="6539"/>
                    <a:pt x="25079" y="6702"/>
                  </a:cubicBezTo>
                  <a:cubicBezTo>
                    <a:pt x="25079" y="6856"/>
                    <a:pt x="25079" y="7010"/>
                    <a:pt x="25104" y="7189"/>
                  </a:cubicBezTo>
                  <a:cubicBezTo>
                    <a:pt x="24720" y="7420"/>
                    <a:pt x="24386" y="7702"/>
                    <a:pt x="24104" y="8061"/>
                  </a:cubicBezTo>
                  <a:cubicBezTo>
                    <a:pt x="23976" y="7933"/>
                    <a:pt x="23822" y="7856"/>
                    <a:pt x="23643" y="7830"/>
                  </a:cubicBezTo>
                  <a:cubicBezTo>
                    <a:pt x="23632" y="7829"/>
                    <a:pt x="23620" y="7829"/>
                    <a:pt x="23609" y="7829"/>
                  </a:cubicBezTo>
                  <a:cubicBezTo>
                    <a:pt x="23315" y="7829"/>
                    <a:pt x="23046" y="8147"/>
                    <a:pt x="22874" y="8369"/>
                  </a:cubicBezTo>
                  <a:cubicBezTo>
                    <a:pt x="22797" y="8497"/>
                    <a:pt x="22694" y="8651"/>
                    <a:pt x="22643" y="8779"/>
                  </a:cubicBezTo>
                  <a:cubicBezTo>
                    <a:pt x="22489" y="8446"/>
                    <a:pt x="22309" y="8138"/>
                    <a:pt x="22053" y="7856"/>
                  </a:cubicBezTo>
                  <a:cubicBezTo>
                    <a:pt x="22438" y="7420"/>
                    <a:pt x="22489" y="6779"/>
                    <a:pt x="22181" y="6292"/>
                  </a:cubicBezTo>
                  <a:cubicBezTo>
                    <a:pt x="22130" y="6215"/>
                    <a:pt x="22079" y="6138"/>
                    <a:pt x="22002" y="6061"/>
                  </a:cubicBezTo>
                  <a:lnTo>
                    <a:pt x="22027" y="6061"/>
                  </a:lnTo>
                  <a:cubicBezTo>
                    <a:pt x="22196" y="5675"/>
                    <a:pt x="22569" y="4949"/>
                    <a:pt x="23082" y="4949"/>
                  </a:cubicBezTo>
                  <a:close/>
                  <a:moveTo>
                    <a:pt x="14093" y="5398"/>
                  </a:moveTo>
                  <a:cubicBezTo>
                    <a:pt x="14602" y="5398"/>
                    <a:pt x="15087" y="5707"/>
                    <a:pt x="15437" y="6497"/>
                  </a:cubicBezTo>
                  <a:cubicBezTo>
                    <a:pt x="15505" y="6632"/>
                    <a:pt x="15635" y="6703"/>
                    <a:pt x="15767" y="6703"/>
                  </a:cubicBezTo>
                  <a:cubicBezTo>
                    <a:pt x="15886" y="6703"/>
                    <a:pt x="16005" y="6644"/>
                    <a:pt x="16078" y="6523"/>
                  </a:cubicBezTo>
                  <a:cubicBezTo>
                    <a:pt x="16258" y="6146"/>
                    <a:pt x="16488" y="5957"/>
                    <a:pt x="16768" y="5957"/>
                  </a:cubicBezTo>
                  <a:cubicBezTo>
                    <a:pt x="16888" y="5957"/>
                    <a:pt x="17017" y="5992"/>
                    <a:pt x="17155" y="6061"/>
                  </a:cubicBezTo>
                  <a:cubicBezTo>
                    <a:pt x="17071" y="6313"/>
                    <a:pt x="17263" y="6531"/>
                    <a:pt x="17490" y="6531"/>
                  </a:cubicBezTo>
                  <a:cubicBezTo>
                    <a:pt x="17540" y="6531"/>
                    <a:pt x="17591" y="6520"/>
                    <a:pt x="17642" y="6497"/>
                  </a:cubicBezTo>
                  <a:lnTo>
                    <a:pt x="17642" y="6497"/>
                  </a:lnTo>
                  <a:cubicBezTo>
                    <a:pt x="17694" y="6856"/>
                    <a:pt x="17668" y="7215"/>
                    <a:pt x="17566" y="7548"/>
                  </a:cubicBezTo>
                  <a:cubicBezTo>
                    <a:pt x="17514" y="7676"/>
                    <a:pt x="17566" y="7805"/>
                    <a:pt x="17642" y="7882"/>
                  </a:cubicBezTo>
                  <a:cubicBezTo>
                    <a:pt x="16745" y="8010"/>
                    <a:pt x="15976" y="8574"/>
                    <a:pt x="15617" y="9395"/>
                  </a:cubicBezTo>
                  <a:cubicBezTo>
                    <a:pt x="15238" y="8789"/>
                    <a:pt x="14651" y="8338"/>
                    <a:pt x="14019" y="8338"/>
                  </a:cubicBezTo>
                  <a:cubicBezTo>
                    <a:pt x="13794" y="8338"/>
                    <a:pt x="13563" y="8395"/>
                    <a:pt x="13335" y="8523"/>
                  </a:cubicBezTo>
                  <a:cubicBezTo>
                    <a:pt x="13027" y="7907"/>
                    <a:pt x="12411" y="7523"/>
                    <a:pt x="11719" y="7497"/>
                  </a:cubicBezTo>
                  <a:cubicBezTo>
                    <a:pt x="12119" y="6464"/>
                    <a:pt x="13147" y="5398"/>
                    <a:pt x="14093" y="5398"/>
                  </a:cubicBezTo>
                  <a:close/>
                  <a:moveTo>
                    <a:pt x="1276" y="6173"/>
                  </a:moveTo>
                  <a:cubicBezTo>
                    <a:pt x="1515" y="6173"/>
                    <a:pt x="1862" y="6783"/>
                    <a:pt x="1924" y="6907"/>
                  </a:cubicBezTo>
                  <a:cubicBezTo>
                    <a:pt x="1986" y="7031"/>
                    <a:pt x="2114" y="7099"/>
                    <a:pt x="2245" y="7099"/>
                  </a:cubicBezTo>
                  <a:cubicBezTo>
                    <a:pt x="2330" y="7099"/>
                    <a:pt x="2417" y="7070"/>
                    <a:pt x="2488" y="7010"/>
                  </a:cubicBezTo>
                  <a:cubicBezTo>
                    <a:pt x="2951" y="6624"/>
                    <a:pt x="3487" y="6310"/>
                    <a:pt x="4063" y="6310"/>
                  </a:cubicBezTo>
                  <a:cubicBezTo>
                    <a:pt x="4252" y="6310"/>
                    <a:pt x="4445" y="6344"/>
                    <a:pt x="4642" y="6420"/>
                  </a:cubicBezTo>
                  <a:cubicBezTo>
                    <a:pt x="5257" y="6702"/>
                    <a:pt x="5719" y="7241"/>
                    <a:pt x="5898" y="7882"/>
                  </a:cubicBezTo>
                  <a:cubicBezTo>
                    <a:pt x="5975" y="8087"/>
                    <a:pt x="6026" y="8318"/>
                    <a:pt x="6052" y="8548"/>
                  </a:cubicBezTo>
                  <a:cubicBezTo>
                    <a:pt x="5616" y="8882"/>
                    <a:pt x="5257" y="9292"/>
                    <a:pt x="5026" y="9779"/>
                  </a:cubicBezTo>
                  <a:cubicBezTo>
                    <a:pt x="4642" y="9728"/>
                    <a:pt x="4257" y="9600"/>
                    <a:pt x="3898" y="9420"/>
                  </a:cubicBezTo>
                  <a:cubicBezTo>
                    <a:pt x="3862" y="9402"/>
                    <a:pt x="3823" y="9394"/>
                    <a:pt x="3784" y="9394"/>
                  </a:cubicBezTo>
                  <a:cubicBezTo>
                    <a:pt x="3655" y="9394"/>
                    <a:pt x="3521" y="9482"/>
                    <a:pt x="3462" y="9600"/>
                  </a:cubicBezTo>
                  <a:cubicBezTo>
                    <a:pt x="2744" y="9138"/>
                    <a:pt x="2026" y="8651"/>
                    <a:pt x="1308" y="8164"/>
                  </a:cubicBezTo>
                  <a:cubicBezTo>
                    <a:pt x="1308" y="8138"/>
                    <a:pt x="1308" y="8112"/>
                    <a:pt x="1308" y="8061"/>
                  </a:cubicBezTo>
                  <a:cubicBezTo>
                    <a:pt x="1129" y="7548"/>
                    <a:pt x="847" y="6830"/>
                    <a:pt x="1129" y="6292"/>
                  </a:cubicBezTo>
                  <a:cubicBezTo>
                    <a:pt x="1168" y="6208"/>
                    <a:pt x="1219" y="6173"/>
                    <a:pt x="1276" y="6173"/>
                  </a:cubicBezTo>
                  <a:close/>
                  <a:moveTo>
                    <a:pt x="1565" y="9215"/>
                  </a:moveTo>
                  <a:lnTo>
                    <a:pt x="2283" y="9702"/>
                  </a:lnTo>
                  <a:cubicBezTo>
                    <a:pt x="2180" y="9702"/>
                    <a:pt x="2103" y="9754"/>
                    <a:pt x="2052" y="9805"/>
                  </a:cubicBezTo>
                  <a:lnTo>
                    <a:pt x="2052" y="9779"/>
                  </a:lnTo>
                  <a:cubicBezTo>
                    <a:pt x="1898" y="9625"/>
                    <a:pt x="1770" y="9446"/>
                    <a:pt x="1616" y="9266"/>
                  </a:cubicBezTo>
                  <a:cubicBezTo>
                    <a:pt x="1590" y="9241"/>
                    <a:pt x="1590" y="9241"/>
                    <a:pt x="1565" y="9215"/>
                  </a:cubicBezTo>
                  <a:close/>
                  <a:moveTo>
                    <a:pt x="25361" y="10574"/>
                  </a:moveTo>
                  <a:cubicBezTo>
                    <a:pt x="25386" y="10625"/>
                    <a:pt x="25386" y="10702"/>
                    <a:pt x="25386" y="10754"/>
                  </a:cubicBezTo>
                  <a:cubicBezTo>
                    <a:pt x="25330" y="10716"/>
                    <a:pt x="25274" y="10692"/>
                    <a:pt x="25207" y="10692"/>
                  </a:cubicBezTo>
                  <a:cubicBezTo>
                    <a:pt x="25183" y="10692"/>
                    <a:pt x="25158" y="10695"/>
                    <a:pt x="25130" y="10702"/>
                  </a:cubicBezTo>
                  <a:lnTo>
                    <a:pt x="25361" y="10574"/>
                  </a:lnTo>
                  <a:close/>
                  <a:moveTo>
                    <a:pt x="24233" y="11164"/>
                  </a:moveTo>
                  <a:lnTo>
                    <a:pt x="24233" y="11164"/>
                  </a:lnTo>
                  <a:cubicBezTo>
                    <a:pt x="23976" y="11343"/>
                    <a:pt x="23745" y="11574"/>
                    <a:pt x="23540" y="11831"/>
                  </a:cubicBezTo>
                  <a:cubicBezTo>
                    <a:pt x="23438" y="11882"/>
                    <a:pt x="23335" y="11933"/>
                    <a:pt x="23233" y="11984"/>
                  </a:cubicBezTo>
                  <a:cubicBezTo>
                    <a:pt x="23172" y="11924"/>
                    <a:pt x="23095" y="11899"/>
                    <a:pt x="23015" y="11899"/>
                  </a:cubicBezTo>
                  <a:cubicBezTo>
                    <a:pt x="22958" y="11899"/>
                    <a:pt x="22901" y="11912"/>
                    <a:pt x="22848" y="11933"/>
                  </a:cubicBezTo>
                  <a:cubicBezTo>
                    <a:pt x="22668" y="12036"/>
                    <a:pt x="22489" y="12138"/>
                    <a:pt x="22309" y="12241"/>
                  </a:cubicBezTo>
                  <a:lnTo>
                    <a:pt x="22258" y="12241"/>
                  </a:lnTo>
                  <a:cubicBezTo>
                    <a:pt x="22925" y="11882"/>
                    <a:pt x="23566" y="11497"/>
                    <a:pt x="24233" y="11164"/>
                  </a:cubicBezTo>
                  <a:close/>
                  <a:moveTo>
                    <a:pt x="3796" y="12087"/>
                  </a:moveTo>
                  <a:lnTo>
                    <a:pt x="4052" y="12266"/>
                  </a:lnTo>
                  <a:lnTo>
                    <a:pt x="4155" y="12523"/>
                  </a:lnTo>
                  <a:lnTo>
                    <a:pt x="3821" y="12138"/>
                  </a:lnTo>
                  <a:lnTo>
                    <a:pt x="3796" y="12087"/>
                  </a:lnTo>
                  <a:close/>
                  <a:moveTo>
                    <a:pt x="9656" y="8249"/>
                  </a:moveTo>
                  <a:cubicBezTo>
                    <a:pt x="9956" y="8249"/>
                    <a:pt x="10214" y="8463"/>
                    <a:pt x="10334" y="9036"/>
                  </a:cubicBezTo>
                  <a:cubicBezTo>
                    <a:pt x="10360" y="9112"/>
                    <a:pt x="10386" y="9189"/>
                    <a:pt x="10463" y="9241"/>
                  </a:cubicBezTo>
                  <a:cubicBezTo>
                    <a:pt x="10309" y="9241"/>
                    <a:pt x="10155" y="9266"/>
                    <a:pt x="10001" y="9318"/>
                  </a:cubicBezTo>
                  <a:cubicBezTo>
                    <a:pt x="8898" y="9651"/>
                    <a:pt x="8309" y="10959"/>
                    <a:pt x="8180" y="12010"/>
                  </a:cubicBezTo>
                  <a:cubicBezTo>
                    <a:pt x="8167" y="12254"/>
                    <a:pt x="8360" y="12383"/>
                    <a:pt x="8554" y="12383"/>
                  </a:cubicBezTo>
                  <a:cubicBezTo>
                    <a:pt x="8727" y="12383"/>
                    <a:pt x="8900" y="12279"/>
                    <a:pt x="8924" y="12061"/>
                  </a:cubicBezTo>
                  <a:cubicBezTo>
                    <a:pt x="8975" y="11420"/>
                    <a:pt x="9257" y="10831"/>
                    <a:pt x="9693" y="10369"/>
                  </a:cubicBezTo>
                  <a:cubicBezTo>
                    <a:pt x="9924" y="10113"/>
                    <a:pt x="10232" y="9984"/>
                    <a:pt x="10540" y="9959"/>
                  </a:cubicBezTo>
                  <a:cubicBezTo>
                    <a:pt x="10770" y="9959"/>
                    <a:pt x="11565" y="10728"/>
                    <a:pt x="11386" y="10882"/>
                  </a:cubicBezTo>
                  <a:cubicBezTo>
                    <a:pt x="11141" y="11127"/>
                    <a:pt x="11367" y="11502"/>
                    <a:pt x="11651" y="11502"/>
                  </a:cubicBezTo>
                  <a:cubicBezTo>
                    <a:pt x="11724" y="11502"/>
                    <a:pt x="11800" y="11478"/>
                    <a:pt x="11873" y="11420"/>
                  </a:cubicBezTo>
                  <a:cubicBezTo>
                    <a:pt x="12015" y="11305"/>
                    <a:pt x="12207" y="11254"/>
                    <a:pt x="12407" y="11254"/>
                  </a:cubicBezTo>
                  <a:cubicBezTo>
                    <a:pt x="12784" y="11254"/>
                    <a:pt x="13193" y="11434"/>
                    <a:pt x="13360" y="11702"/>
                  </a:cubicBezTo>
                  <a:cubicBezTo>
                    <a:pt x="13617" y="12113"/>
                    <a:pt x="13411" y="12779"/>
                    <a:pt x="13283" y="13190"/>
                  </a:cubicBezTo>
                  <a:cubicBezTo>
                    <a:pt x="13258" y="13267"/>
                    <a:pt x="13258" y="13369"/>
                    <a:pt x="13283" y="13446"/>
                  </a:cubicBezTo>
                  <a:cubicBezTo>
                    <a:pt x="12899" y="14061"/>
                    <a:pt x="12693" y="14779"/>
                    <a:pt x="12745" y="15523"/>
                  </a:cubicBezTo>
                  <a:cubicBezTo>
                    <a:pt x="10309" y="13959"/>
                    <a:pt x="7821" y="12420"/>
                    <a:pt x="5385" y="10856"/>
                  </a:cubicBezTo>
                  <a:cubicBezTo>
                    <a:pt x="5411" y="10728"/>
                    <a:pt x="5462" y="10625"/>
                    <a:pt x="5514" y="10497"/>
                  </a:cubicBezTo>
                  <a:cubicBezTo>
                    <a:pt x="5821" y="10446"/>
                    <a:pt x="6129" y="10292"/>
                    <a:pt x="6334" y="10061"/>
                  </a:cubicBezTo>
                  <a:cubicBezTo>
                    <a:pt x="6591" y="9779"/>
                    <a:pt x="6744" y="9395"/>
                    <a:pt x="6770" y="9010"/>
                  </a:cubicBezTo>
                  <a:cubicBezTo>
                    <a:pt x="6802" y="9008"/>
                    <a:pt x="6834" y="9007"/>
                    <a:pt x="6866" y="9007"/>
                  </a:cubicBezTo>
                  <a:cubicBezTo>
                    <a:pt x="7214" y="9007"/>
                    <a:pt x="7537" y="9134"/>
                    <a:pt x="7796" y="9369"/>
                  </a:cubicBezTo>
                  <a:cubicBezTo>
                    <a:pt x="7859" y="9405"/>
                    <a:pt x="7926" y="9422"/>
                    <a:pt x="7992" y="9422"/>
                  </a:cubicBezTo>
                  <a:cubicBezTo>
                    <a:pt x="8111" y="9422"/>
                    <a:pt x="8226" y="9366"/>
                    <a:pt x="8309" y="9266"/>
                  </a:cubicBezTo>
                  <a:cubicBezTo>
                    <a:pt x="8621" y="8767"/>
                    <a:pt x="9189" y="8249"/>
                    <a:pt x="9656" y="8249"/>
                  </a:cubicBezTo>
                  <a:close/>
                  <a:moveTo>
                    <a:pt x="20070" y="7472"/>
                  </a:moveTo>
                  <a:cubicBezTo>
                    <a:pt x="20366" y="7472"/>
                    <a:pt x="20696" y="7622"/>
                    <a:pt x="21002" y="7856"/>
                  </a:cubicBezTo>
                  <a:cubicBezTo>
                    <a:pt x="20757" y="8101"/>
                    <a:pt x="21000" y="8476"/>
                    <a:pt x="21290" y="8476"/>
                  </a:cubicBezTo>
                  <a:cubicBezTo>
                    <a:pt x="21364" y="8476"/>
                    <a:pt x="21441" y="8452"/>
                    <a:pt x="21514" y="8394"/>
                  </a:cubicBezTo>
                  <a:cubicBezTo>
                    <a:pt x="21797" y="8702"/>
                    <a:pt x="21976" y="9087"/>
                    <a:pt x="22079" y="9471"/>
                  </a:cubicBezTo>
                  <a:cubicBezTo>
                    <a:pt x="22079" y="9625"/>
                    <a:pt x="22181" y="9728"/>
                    <a:pt x="22309" y="9754"/>
                  </a:cubicBezTo>
                  <a:cubicBezTo>
                    <a:pt x="22284" y="10036"/>
                    <a:pt x="22258" y="10318"/>
                    <a:pt x="22232" y="10625"/>
                  </a:cubicBezTo>
                  <a:cubicBezTo>
                    <a:pt x="22232" y="10866"/>
                    <a:pt x="22414" y="10988"/>
                    <a:pt x="22598" y="10988"/>
                  </a:cubicBezTo>
                  <a:cubicBezTo>
                    <a:pt x="22767" y="10988"/>
                    <a:pt x="22939" y="10885"/>
                    <a:pt x="22976" y="10677"/>
                  </a:cubicBezTo>
                  <a:cubicBezTo>
                    <a:pt x="22976" y="10164"/>
                    <a:pt x="23053" y="9677"/>
                    <a:pt x="23207" y="9189"/>
                  </a:cubicBezTo>
                  <a:cubicBezTo>
                    <a:pt x="23230" y="9120"/>
                    <a:pt x="23483" y="8633"/>
                    <a:pt x="23645" y="8633"/>
                  </a:cubicBezTo>
                  <a:cubicBezTo>
                    <a:pt x="23663" y="8633"/>
                    <a:pt x="23679" y="8638"/>
                    <a:pt x="23694" y="8651"/>
                  </a:cubicBezTo>
                  <a:cubicBezTo>
                    <a:pt x="23797" y="8753"/>
                    <a:pt x="23925" y="8830"/>
                    <a:pt x="24079" y="8882"/>
                  </a:cubicBezTo>
                  <a:cubicBezTo>
                    <a:pt x="24117" y="8895"/>
                    <a:pt x="24157" y="8901"/>
                    <a:pt x="24197" y="8901"/>
                  </a:cubicBezTo>
                  <a:cubicBezTo>
                    <a:pt x="24316" y="8901"/>
                    <a:pt x="24431" y="8843"/>
                    <a:pt x="24489" y="8728"/>
                  </a:cubicBezTo>
                  <a:cubicBezTo>
                    <a:pt x="24726" y="8383"/>
                    <a:pt x="25218" y="7729"/>
                    <a:pt x="25734" y="7729"/>
                  </a:cubicBezTo>
                  <a:cubicBezTo>
                    <a:pt x="25832" y="7729"/>
                    <a:pt x="25930" y="7752"/>
                    <a:pt x="26028" y="7805"/>
                  </a:cubicBezTo>
                  <a:cubicBezTo>
                    <a:pt x="26566" y="8112"/>
                    <a:pt x="26233" y="8959"/>
                    <a:pt x="26028" y="9420"/>
                  </a:cubicBezTo>
                  <a:cubicBezTo>
                    <a:pt x="26002" y="9420"/>
                    <a:pt x="25976" y="9446"/>
                    <a:pt x="25925" y="9446"/>
                  </a:cubicBezTo>
                  <a:cubicBezTo>
                    <a:pt x="21848" y="11446"/>
                    <a:pt x="18001" y="13856"/>
                    <a:pt x="14412" y="16626"/>
                  </a:cubicBezTo>
                  <a:cubicBezTo>
                    <a:pt x="14129" y="16421"/>
                    <a:pt x="13822" y="16241"/>
                    <a:pt x="13514" y="16036"/>
                  </a:cubicBezTo>
                  <a:cubicBezTo>
                    <a:pt x="13280" y="14906"/>
                    <a:pt x="13666" y="13279"/>
                    <a:pt x="14819" y="13279"/>
                  </a:cubicBezTo>
                  <a:cubicBezTo>
                    <a:pt x="15053" y="13279"/>
                    <a:pt x="15319" y="13346"/>
                    <a:pt x="15617" y="13497"/>
                  </a:cubicBezTo>
                  <a:cubicBezTo>
                    <a:pt x="15684" y="13539"/>
                    <a:pt x="15756" y="13559"/>
                    <a:pt x="15826" y="13559"/>
                  </a:cubicBezTo>
                  <a:cubicBezTo>
                    <a:pt x="15970" y="13559"/>
                    <a:pt x="16103" y="13473"/>
                    <a:pt x="16155" y="13318"/>
                  </a:cubicBezTo>
                  <a:cubicBezTo>
                    <a:pt x="16474" y="12522"/>
                    <a:pt x="17019" y="11983"/>
                    <a:pt x="17626" y="11983"/>
                  </a:cubicBezTo>
                  <a:cubicBezTo>
                    <a:pt x="17997" y="11983"/>
                    <a:pt x="18391" y="12184"/>
                    <a:pt x="18771" y="12651"/>
                  </a:cubicBezTo>
                  <a:cubicBezTo>
                    <a:pt x="18847" y="12740"/>
                    <a:pt x="18937" y="12777"/>
                    <a:pt x="19026" y="12777"/>
                  </a:cubicBezTo>
                  <a:cubicBezTo>
                    <a:pt x="19295" y="12777"/>
                    <a:pt x="19547" y="12434"/>
                    <a:pt x="19335" y="12164"/>
                  </a:cubicBezTo>
                  <a:cubicBezTo>
                    <a:pt x="18806" y="11519"/>
                    <a:pt x="18220" y="11235"/>
                    <a:pt x="17657" y="11235"/>
                  </a:cubicBezTo>
                  <a:cubicBezTo>
                    <a:pt x="16855" y="11235"/>
                    <a:pt x="16099" y="11809"/>
                    <a:pt x="15617" y="12728"/>
                  </a:cubicBezTo>
                  <a:cubicBezTo>
                    <a:pt x="15386" y="12638"/>
                    <a:pt x="15136" y="12593"/>
                    <a:pt x="14883" y="12593"/>
                  </a:cubicBezTo>
                  <a:cubicBezTo>
                    <a:pt x="14629" y="12593"/>
                    <a:pt x="14373" y="12638"/>
                    <a:pt x="14129" y="12728"/>
                  </a:cubicBezTo>
                  <a:cubicBezTo>
                    <a:pt x="14258" y="12113"/>
                    <a:pt x="14129" y="11497"/>
                    <a:pt x="13719" y="11010"/>
                  </a:cubicBezTo>
                  <a:cubicBezTo>
                    <a:pt x="13448" y="10680"/>
                    <a:pt x="12957" y="10527"/>
                    <a:pt x="12467" y="10527"/>
                  </a:cubicBezTo>
                  <a:cubicBezTo>
                    <a:pt x="12309" y="10527"/>
                    <a:pt x="12151" y="10543"/>
                    <a:pt x="12001" y="10574"/>
                  </a:cubicBezTo>
                  <a:cubicBezTo>
                    <a:pt x="11745" y="9984"/>
                    <a:pt x="11360" y="9446"/>
                    <a:pt x="10796" y="9292"/>
                  </a:cubicBezTo>
                  <a:cubicBezTo>
                    <a:pt x="10975" y="9241"/>
                    <a:pt x="11104" y="9061"/>
                    <a:pt x="11052" y="8907"/>
                  </a:cubicBezTo>
                  <a:lnTo>
                    <a:pt x="11052" y="8882"/>
                  </a:lnTo>
                  <a:cubicBezTo>
                    <a:pt x="11052" y="8830"/>
                    <a:pt x="11027" y="8753"/>
                    <a:pt x="11001" y="8677"/>
                  </a:cubicBezTo>
                  <a:cubicBezTo>
                    <a:pt x="11078" y="8651"/>
                    <a:pt x="11129" y="8625"/>
                    <a:pt x="11155" y="8574"/>
                  </a:cubicBezTo>
                  <a:cubicBezTo>
                    <a:pt x="11350" y="8322"/>
                    <a:pt x="11568" y="8220"/>
                    <a:pt x="11779" y="8220"/>
                  </a:cubicBezTo>
                  <a:cubicBezTo>
                    <a:pt x="12237" y="8220"/>
                    <a:pt x="12665" y="8699"/>
                    <a:pt x="12770" y="9189"/>
                  </a:cubicBezTo>
                  <a:cubicBezTo>
                    <a:pt x="12804" y="9376"/>
                    <a:pt x="12961" y="9484"/>
                    <a:pt x="13123" y="9484"/>
                  </a:cubicBezTo>
                  <a:cubicBezTo>
                    <a:pt x="13206" y="9484"/>
                    <a:pt x="13291" y="9455"/>
                    <a:pt x="13360" y="9395"/>
                  </a:cubicBezTo>
                  <a:cubicBezTo>
                    <a:pt x="13595" y="9172"/>
                    <a:pt x="13822" y="9079"/>
                    <a:pt x="14031" y="9079"/>
                  </a:cubicBezTo>
                  <a:cubicBezTo>
                    <a:pt x="14689" y="9079"/>
                    <a:pt x="15180" y="9996"/>
                    <a:pt x="15258" y="10677"/>
                  </a:cubicBezTo>
                  <a:cubicBezTo>
                    <a:pt x="15258" y="10702"/>
                    <a:pt x="15258" y="10702"/>
                    <a:pt x="15258" y="10702"/>
                  </a:cubicBezTo>
                  <a:cubicBezTo>
                    <a:pt x="15232" y="10984"/>
                    <a:pt x="15258" y="11266"/>
                    <a:pt x="15335" y="11549"/>
                  </a:cubicBezTo>
                  <a:cubicBezTo>
                    <a:pt x="15388" y="11729"/>
                    <a:pt x="15525" y="11809"/>
                    <a:pt x="15665" y="11809"/>
                  </a:cubicBezTo>
                  <a:cubicBezTo>
                    <a:pt x="15863" y="11809"/>
                    <a:pt x="16068" y="11650"/>
                    <a:pt x="16053" y="11395"/>
                  </a:cubicBezTo>
                  <a:cubicBezTo>
                    <a:pt x="15761" y="10026"/>
                    <a:pt x="16549" y="8638"/>
                    <a:pt x="17832" y="8638"/>
                  </a:cubicBezTo>
                  <a:cubicBezTo>
                    <a:pt x="18016" y="8638"/>
                    <a:pt x="18209" y="8667"/>
                    <a:pt x="18412" y="8728"/>
                  </a:cubicBezTo>
                  <a:cubicBezTo>
                    <a:pt x="18425" y="8971"/>
                    <a:pt x="18610" y="9093"/>
                    <a:pt x="18793" y="9093"/>
                  </a:cubicBezTo>
                  <a:cubicBezTo>
                    <a:pt x="18976" y="9093"/>
                    <a:pt x="19155" y="8971"/>
                    <a:pt x="19155" y="8728"/>
                  </a:cubicBezTo>
                  <a:cubicBezTo>
                    <a:pt x="19248" y="7816"/>
                    <a:pt x="19620" y="7472"/>
                    <a:pt x="20070" y="7472"/>
                  </a:cubicBezTo>
                  <a:close/>
                  <a:moveTo>
                    <a:pt x="3821" y="16574"/>
                  </a:moveTo>
                  <a:cubicBezTo>
                    <a:pt x="3898" y="16626"/>
                    <a:pt x="4001" y="16626"/>
                    <a:pt x="4103" y="16651"/>
                  </a:cubicBezTo>
                  <a:lnTo>
                    <a:pt x="4078" y="16626"/>
                  </a:lnTo>
                  <a:lnTo>
                    <a:pt x="4078" y="16626"/>
                  </a:lnTo>
                  <a:lnTo>
                    <a:pt x="4283" y="16754"/>
                  </a:lnTo>
                  <a:cubicBezTo>
                    <a:pt x="4308" y="16780"/>
                    <a:pt x="4334" y="16831"/>
                    <a:pt x="4360" y="16856"/>
                  </a:cubicBezTo>
                  <a:lnTo>
                    <a:pt x="3821" y="16626"/>
                  </a:lnTo>
                  <a:lnTo>
                    <a:pt x="3821" y="16574"/>
                  </a:lnTo>
                  <a:close/>
                  <a:moveTo>
                    <a:pt x="13770" y="19036"/>
                  </a:moveTo>
                  <a:cubicBezTo>
                    <a:pt x="13770" y="19164"/>
                    <a:pt x="13796" y="19267"/>
                    <a:pt x="13796" y="19369"/>
                  </a:cubicBezTo>
                  <a:lnTo>
                    <a:pt x="13565" y="19216"/>
                  </a:lnTo>
                  <a:cubicBezTo>
                    <a:pt x="13540" y="19139"/>
                    <a:pt x="13514" y="19087"/>
                    <a:pt x="13514" y="19036"/>
                  </a:cubicBezTo>
                  <a:lnTo>
                    <a:pt x="13514" y="19036"/>
                  </a:lnTo>
                  <a:cubicBezTo>
                    <a:pt x="13558" y="19051"/>
                    <a:pt x="13611" y="19066"/>
                    <a:pt x="13663" y="19066"/>
                  </a:cubicBezTo>
                  <a:cubicBezTo>
                    <a:pt x="13701" y="19066"/>
                    <a:pt x="13738" y="19058"/>
                    <a:pt x="13770" y="19036"/>
                  </a:cubicBezTo>
                  <a:close/>
                  <a:moveTo>
                    <a:pt x="13976" y="21344"/>
                  </a:moveTo>
                  <a:cubicBezTo>
                    <a:pt x="13976" y="21523"/>
                    <a:pt x="14001" y="21677"/>
                    <a:pt x="14027" y="21831"/>
                  </a:cubicBezTo>
                  <a:lnTo>
                    <a:pt x="13822" y="21985"/>
                  </a:lnTo>
                  <a:lnTo>
                    <a:pt x="13745" y="21934"/>
                  </a:lnTo>
                  <a:cubicBezTo>
                    <a:pt x="13873" y="21857"/>
                    <a:pt x="13924" y="21703"/>
                    <a:pt x="13873" y="21575"/>
                  </a:cubicBezTo>
                  <a:cubicBezTo>
                    <a:pt x="13847" y="21523"/>
                    <a:pt x="13822" y="21446"/>
                    <a:pt x="13822" y="21395"/>
                  </a:cubicBezTo>
                  <a:cubicBezTo>
                    <a:pt x="13873" y="21395"/>
                    <a:pt x="13924" y="21370"/>
                    <a:pt x="13976" y="21344"/>
                  </a:cubicBezTo>
                  <a:close/>
                  <a:moveTo>
                    <a:pt x="6257" y="34832"/>
                  </a:moveTo>
                  <a:lnTo>
                    <a:pt x="6257" y="34832"/>
                  </a:lnTo>
                  <a:cubicBezTo>
                    <a:pt x="6411" y="34909"/>
                    <a:pt x="6591" y="34960"/>
                    <a:pt x="6770" y="35037"/>
                  </a:cubicBezTo>
                  <a:cubicBezTo>
                    <a:pt x="6565" y="35140"/>
                    <a:pt x="6539" y="35422"/>
                    <a:pt x="6668" y="35601"/>
                  </a:cubicBezTo>
                  <a:cubicBezTo>
                    <a:pt x="6719" y="35652"/>
                    <a:pt x="6770" y="35678"/>
                    <a:pt x="6821" y="35729"/>
                  </a:cubicBezTo>
                  <a:cubicBezTo>
                    <a:pt x="6693" y="35781"/>
                    <a:pt x="6616" y="35858"/>
                    <a:pt x="6565" y="35960"/>
                  </a:cubicBezTo>
                  <a:cubicBezTo>
                    <a:pt x="6462" y="35575"/>
                    <a:pt x="6334" y="35216"/>
                    <a:pt x="6257" y="34832"/>
                  </a:cubicBezTo>
                  <a:close/>
                  <a:moveTo>
                    <a:pt x="20078" y="35319"/>
                  </a:moveTo>
                  <a:lnTo>
                    <a:pt x="20078" y="35319"/>
                  </a:lnTo>
                  <a:cubicBezTo>
                    <a:pt x="19694" y="35678"/>
                    <a:pt x="19284" y="35986"/>
                    <a:pt x="18848" y="36217"/>
                  </a:cubicBezTo>
                  <a:lnTo>
                    <a:pt x="18848" y="36191"/>
                  </a:lnTo>
                  <a:cubicBezTo>
                    <a:pt x="18822" y="36165"/>
                    <a:pt x="18796" y="36140"/>
                    <a:pt x="18771" y="36114"/>
                  </a:cubicBezTo>
                  <a:cubicBezTo>
                    <a:pt x="19207" y="35883"/>
                    <a:pt x="19668" y="35601"/>
                    <a:pt x="20078" y="35319"/>
                  </a:cubicBezTo>
                  <a:close/>
                  <a:moveTo>
                    <a:pt x="25643" y="16215"/>
                  </a:moveTo>
                  <a:lnTo>
                    <a:pt x="25643" y="16215"/>
                  </a:lnTo>
                  <a:cubicBezTo>
                    <a:pt x="25412" y="19241"/>
                    <a:pt x="24745" y="22267"/>
                    <a:pt x="24104" y="25062"/>
                  </a:cubicBezTo>
                  <a:lnTo>
                    <a:pt x="24130" y="25036"/>
                  </a:lnTo>
                  <a:lnTo>
                    <a:pt x="24130" y="25036"/>
                  </a:lnTo>
                  <a:cubicBezTo>
                    <a:pt x="23309" y="28703"/>
                    <a:pt x="22284" y="32345"/>
                    <a:pt x="21027" y="35883"/>
                  </a:cubicBezTo>
                  <a:lnTo>
                    <a:pt x="21027" y="35806"/>
                  </a:lnTo>
                  <a:cubicBezTo>
                    <a:pt x="21027" y="35704"/>
                    <a:pt x="20976" y="35601"/>
                    <a:pt x="20925" y="35524"/>
                  </a:cubicBezTo>
                  <a:cubicBezTo>
                    <a:pt x="21053" y="35370"/>
                    <a:pt x="21155" y="35191"/>
                    <a:pt x="21258" y="35011"/>
                  </a:cubicBezTo>
                  <a:cubicBezTo>
                    <a:pt x="21386" y="34806"/>
                    <a:pt x="21258" y="34498"/>
                    <a:pt x="21002" y="34447"/>
                  </a:cubicBezTo>
                  <a:cubicBezTo>
                    <a:pt x="21002" y="34229"/>
                    <a:pt x="20822" y="34089"/>
                    <a:pt x="20626" y="34089"/>
                  </a:cubicBezTo>
                  <a:cubicBezTo>
                    <a:pt x="20545" y="34089"/>
                    <a:pt x="20461" y="34113"/>
                    <a:pt x="20386" y="34165"/>
                  </a:cubicBezTo>
                  <a:cubicBezTo>
                    <a:pt x="18822" y="35499"/>
                    <a:pt x="16796" y="36191"/>
                    <a:pt x="15001" y="37165"/>
                  </a:cubicBezTo>
                  <a:cubicBezTo>
                    <a:pt x="15155" y="35063"/>
                    <a:pt x="15181" y="32934"/>
                    <a:pt x="15155" y="30806"/>
                  </a:cubicBezTo>
                  <a:cubicBezTo>
                    <a:pt x="15130" y="27934"/>
                    <a:pt x="15027" y="25036"/>
                    <a:pt x="14796" y="22190"/>
                  </a:cubicBezTo>
                  <a:cubicBezTo>
                    <a:pt x="15360" y="21805"/>
                    <a:pt x="15924" y="21421"/>
                    <a:pt x="16489" y="21036"/>
                  </a:cubicBezTo>
                  <a:cubicBezTo>
                    <a:pt x="18001" y="20370"/>
                    <a:pt x="19540" y="19549"/>
                    <a:pt x="20771" y="18421"/>
                  </a:cubicBezTo>
                  <a:cubicBezTo>
                    <a:pt x="22284" y="17574"/>
                    <a:pt x="23848" y="16882"/>
                    <a:pt x="25489" y="16318"/>
                  </a:cubicBezTo>
                  <a:cubicBezTo>
                    <a:pt x="25540" y="16318"/>
                    <a:pt x="25617" y="16267"/>
                    <a:pt x="25643" y="16215"/>
                  </a:cubicBezTo>
                  <a:close/>
                  <a:moveTo>
                    <a:pt x="6719" y="36447"/>
                  </a:moveTo>
                  <a:lnTo>
                    <a:pt x="6719" y="36447"/>
                  </a:lnTo>
                  <a:cubicBezTo>
                    <a:pt x="6950" y="36729"/>
                    <a:pt x="7206" y="36986"/>
                    <a:pt x="7488" y="37217"/>
                  </a:cubicBezTo>
                  <a:cubicBezTo>
                    <a:pt x="7464" y="37211"/>
                    <a:pt x="7440" y="37209"/>
                    <a:pt x="7417" y="37209"/>
                  </a:cubicBezTo>
                  <a:cubicBezTo>
                    <a:pt x="7221" y="37209"/>
                    <a:pt x="7078" y="37392"/>
                    <a:pt x="7078" y="37576"/>
                  </a:cubicBezTo>
                  <a:cubicBezTo>
                    <a:pt x="6950" y="37191"/>
                    <a:pt x="6821" y="36832"/>
                    <a:pt x="6719" y="36447"/>
                  </a:cubicBezTo>
                  <a:close/>
                  <a:moveTo>
                    <a:pt x="2308" y="16754"/>
                  </a:moveTo>
                  <a:cubicBezTo>
                    <a:pt x="6206" y="18318"/>
                    <a:pt x="9924" y="20267"/>
                    <a:pt x="13437" y="22575"/>
                  </a:cubicBezTo>
                  <a:cubicBezTo>
                    <a:pt x="13501" y="22613"/>
                    <a:pt x="13572" y="22632"/>
                    <a:pt x="13639" y="22632"/>
                  </a:cubicBezTo>
                  <a:cubicBezTo>
                    <a:pt x="13706" y="22632"/>
                    <a:pt x="13770" y="22613"/>
                    <a:pt x="13822" y="22575"/>
                  </a:cubicBezTo>
                  <a:cubicBezTo>
                    <a:pt x="13897" y="22612"/>
                    <a:pt x="13972" y="22636"/>
                    <a:pt x="14037" y="22636"/>
                  </a:cubicBezTo>
                  <a:cubicBezTo>
                    <a:pt x="14061" y="22636"/>
                    <a:pt x="14083" y="22633"/>
                    <a:pt x="14104" y="22626"/>
                  </a:cubicBezTo>
                  <a:cubicBezTo>
                    <a:pt x="14309" y="25344"/>
                    <a:pt x="14412" y="28088"/>
                    <a:pt x="14437" y="30780"/>
                  </a:cubicBezTo>
                  <a:cubicBezTo>
                    <a:pt x="14437" y="33085"/>
                    <a:pt x="14386" y="35390"/>
                    <a:pt x="14207" y="37669"/>
                  </a:cubicBezTo>
                  <a:lnTo>
                    <a:pt x="14207" y="37669"/>
                  </a:lnTo>
                  <a:lnTo>
                    <a:pt x="14155" y="37704"/>
                  </a:lnTo>
                  <a:cubicBezTo>
                    <a:pt x="11488" y="36345"/>
                    <a:pt x="8873" y="34883"/>
                    <a:pt x="6052" y="33960"/>
                  </a:cubicBezTo>
                  <a:lnTo>
                    <a:pt x="6001" y="33960"/>
                  </a:lnTo>
                  <a:cubicBezTo>
                    <a:pt x="5975" y="33857"/>
                    <a:pt x="5924" y="33729"/>
                    <a:pt x="5898" y="33601"/>
                  </a:cubicBezTo>
                  <a:lnTo>
                    <a:pt x="5898" y="33601"/>
                  </a:lnTo>
                  <a:cubicBezTo>
                    <a:pt x="6026" y="33704"/>
                    <a:pt x="6180" y="33781"/>
                    <a:pt x="6334" y="33781"/>
                  </a:cubicBezTo>
                  <a:cubicBezTo>
                    <a:pt x="6351" y="33781"/>
                    <a:pt x="6368" y="33782"/>
                    <a:pt x="6384" y="33782"/>
                  </a:cubicBezTo>
                  <a:cubicBezTo>
                    <a:pt x="7311" y="33782"/>
                    <a:pt x="7369" y="32369"/>
                    <a:pt x="6437" y="32319"/>
                  </a:cubicBezTo>
                  <a:cubicBezTo>
                    <a:pt x="6403" y="32314"/>
                    <a:pt x="6370" y="32312"/>
                    <a:pt x="6338" y="32312"/>
                  </a:cubicBezTo>
                  <a:cubicBezTo>
                    <a:pt x="6022" y="32312"/>
                    <a:pt x="5763" y="32532"/>
                    <a:pt x="5693" y="32857"/>
                  </a:cubicBezTo>
                  <a:cubicBezTo>
                    <a:pt x="4975" y="30165"/>
                    <a:pt x="4334" y="27421"/>
                    <a:pt x="3770" y="24703"/>
                  </a:cubicBezTo>
                  <a:cubicBezTo>
                    <a:pt x="3231" y="22062"/>
                    <a:pt x="2719" y="19421"/>
                    <a:pt x="2308" y="16754"/>
                  </a:cubicBezTo>
                  <a:close/>
                  <a:moveTo>
                    <a:pt x="15258" y="37858"/>
                  </a:moveTo>
                  <a:cubicBezTo>
                    <a:pt x="15181" y="38012"/>
                    <a:pt x="15078" y="38114"/>
                    <a:pt x="15001" y="38217"/>
                  </a:cubicBezTo>
                  <a:lnTo>
                    <a:pt x="15001" y="38191"/>
                  </a:lnTo>
                  <a:lnTo>
                    <a:pt x="14924" y="38242"/>
                  </a:lnTo>
                  <a:lnTo>
                    <a:pt x="14924" y="38063"/>
                  </a:lnTo>
                  <a:lnTo>
                    <a:pt x="15258" y="37858"/>
                  </a:lnTo>
                  <a:close/>
                  <a:moveTo>
                    <a:pt x="19950" y="36678"/>
                  </a:moveTo>
                  <a:lnTo>
                    <a:pt x="19925" y="36806"/>
                  </a:lnTo>
                  <a:cubicBezTo>
                    <a:pt x="19745" y="37114"/>
                    <a:pt x="19591" y="37422"/>
                    <a:pt x="19463" y="37755"/>
                  </a:cubicBezTo>
                  <a:cubicBezTo>
                    <a:pt x="19284" y="38088"/>
                    <a:pt x="19104" y="38396"/>
                    <a:pt x="18899" y="38704"/>
                  </a:cubicBezTo>
                  <a:cubicBezTo>
                    <a:pt x="18950" y="38524"/>
                    <a:pt x="19002" y="38370"/>
                    <a:pt x="19053" y="38217"/>
                  </a:cubicBezTo>
                  <a:cubicBezTo>
                    <a:pt x="19130" y="38140"/>
                    <a:pt x="19181" y="38037"/>
                    <a:pt x="19258" y="37960"/>
                  </a:cubicBezTo>
                  <a:cubicBezTo>
                    <a:pt x="19309" y="37883"/>
                    <a:pt x="19335" y="37755"/>
                    <a:pt x="19309" y="37653"/>
                  </a:cubicBezTo>
                  <a:cubicBezTo>
                    <a:pt x="19463" y="37294"/>
                    <a:pt x="19694" y="36960"/>
                    <a:pt x="19950" y="36678"/>
                  </a:cubicBezTo>
                  <a:close/>
                  <a:moveTo>
                    <a:pt x="12411" y="37627"/>
                  </a:moveTo>
                  <a:lnTo>
                    <a:pt x="12411" y="37627"/>
                  </a:lnTo>
                  <a:cubicBezTo>
                    <a:pt x="12924" y="37883"/>
                    <a:pt x="13437" y="38165"/>
                    <a:pt x="13950" y="38422"/>
                  </a:cubicBezTo>
                  <a:cubicBezTo>
                    <a:pt x="14001" y="38473"/>
                    <a:pt x="14078" y="38499"/>
                    <a:pt x="14155" y="38499"/>
                  </a:cubicBezTo>
                  <a:cubicBezTo>
                    <a:pt x="14129" y="38704"/>
                    <a:pt x="14104" y="38883"/>
                    <a:pt x="14104" y="39063"/>
                  </a:cubicBezTo>
                  <a:lnTo>
                    <a:pt x="14104" y="39037"/>
                  </a:lnTo>
                  <a:cubicBezTo>
                    <a:pt x="13694" y="38550"/>
                    <a:pt x="13206" y="38114"/>
                    <a:pt x="12617" y="37806"/>
                  </a:cubicBezTo>
                  <a:lnTo>
                    <a:pt x="12591" y="37781"/>
                  </a:lnTo>
                  <a:lnTo>
                    <a:pt x="12514" y="37729"/>
                  </a:lnTo>
                  <a:cubicBezTo>
                    <a:pt x="12488" y="37678"/>
                    <a:pt x="12437" y="37653"/>
                    <a:pt x="12411" y="37627"/>
                  </a:cubicBezTo>
                  <a:close/>
                  <a:moveTo>
                    <a:pt x="7309" y="38294"/>
                  </a:moveTo>
                  <a:cubicBezTo>
                    <a:pt x="7411" y="38550"/>
                    <a:pt x="7514" y="38806"/>
                    <a:pt x="7616" y="39037"/>
                  </a:cubicBezTo>
                  <a:cubicBezTo>
                    <a:pt x="7616" y="39088"/>
                    <a:pt x="7591" y="39114"/>
                    <a:pt x="7591" y="39140"/>
                  </a:cubicBezTo>
                  <a:lnTo>
                    <a:pt x="7309" y="38294"/>
                  </a:lnTo>
                  <a:close/>
                  <a:moveTo>
                    <a:pt x="10975" y="38576"/>
                  </a:moveTo>
                  <a:cubicBezTo>
                    <a:pt x="11027" y="38601"/>
                    <a:pt x="11078" y="38627"/>
                    <a:pt x="11129" y="38653"/>
                  </a:cubicBezTo>
                  <a:cubicBezTo>
                    <a:pt x="11181" y="38806"/>
                    <a:pt x="11258" y="38986"/>
                    <a:pt x="11309" y="39165"/>
                  </a:cubicBezTo>
                  <a:lnTo>
                    <a:pt x="10847" y="38601"/>
                  </a:lnTo>
                  <a:lnTo>
                    <a:pt x="10975" y="38576"/>
                  </a:lnTo>
                  <a:close/>
                  <a:moveTo>
                    <a:pt x="12206" y="39371"/>
                  </a:moveTo>
                  <a:lnTo>
                    <a:pt x="12206" y="39371"/>
                  </a:lnTo>
                  <a:cubicBezTo>
                    <a:pt x="12335" y="39473"/>
                    <a:pt x="12437" y="39601"/>
                    <a:pt x="12540" y="39730"/>
                  </a:cubicBezTo>
                  <a:cubicBezTo>
                    <a:pt x="12519" y="39813"/>
                    <a:pt x="12481" y="39862"/>
                    <a:pt x="12454" y="39919"/>
                  </a:cubicBezTo>
                  <a:lnTo>
                    <a:pt x="12454" y="39919"/>
                  </a:lnTo>
                  <a:cubicBezTo>
                    <a:pt x="12356" y="39743"/>
                    <a:pt x="12281" y="39545"/>
                    <a:pt x="12206" y="39371"/>
                  </a:cubicBezTo>
                  <a:close/>
                  <a:moveTo>
                    <a:pt x="18950" y="40114"/>
                  </a:moveTo>
                  <a:cubicBezTo>
                    <a:pt x="18950" y="40140"/>
                    <a:pt x="18950" y="40165"/>
                    <a:pt x="18976" y="40191"/>
                  </a:cubicBezTo>
                  <a:lnTo>
                    <a:pt x="18566" y="40422"/>
                  </a:lnTo>
                  <a:lnTo>
                    <a:pt x="18668" y="40294"/>
                  </a:lnTo>
                  <a:lnTo>
                    <a:pt x="18950" y="40114"/>
                  </a:lnTo>
                  <a:close/>
                  <a:moveTo>
                    <a:pt x="7873" y="39909"/>
                  </a:moveTo>
                  <a:lnTo>
                    <a:pt x="7873" y="39909"/>
                  </a:lnTo>
                  <a:cubicBezTo>
                    <a:pt x="7975" y="40140"/>
                    <a:pt x="8129" y="40345"/>
                    <a:pt x="8257" y="40550"/>
                  </a:cubicBezTo>
                  <a:lnTo>
                    <a:pt x="8052" y="40422"/>
                  </a:lnTo>
                  <a:lnTo>
                    <a:pt x="7873" y="39909"/>
                  </a:lnTo>
                  <a:close/>
                  <a:moveTo>
                    <a:pt x="10078" y="40114"/>
                  </a:moveTo>
                  <a:lnTo>
                    <a:pt x="10181" y="40140"/>
                  </a:lnTo>
                  <a:lnTo>
                    <a:pt x="10796" y="41089"/>
                  </a:lnTo>
                  <a:lnTo>
                    <a:pt x="10796" y="41089"/>
                  </a:lnTo>
                  <a:lnTo>
                    <a:pt x="10565" y="40909"/>
                  </a:lnTo>
                  <a:cubicBezTo>
                    <a:pt x="10411" y="40653"/>
                    <a:pt x="10257" y="40371"/>
                    <a:pt x="10078" y="40114"/>
                  </a:cubicBezTo>
                  <a:close/>
                  <a:moveTo>
                    <a:pt x="17822" y="40807"/>
                  </a:moveTo>
                  <a:lnTo>
                    <a:pt x="17899" y="40858"/>
                  </a:lnTo>
                  <a:lnTo>
                    <a:pt x="17207" y="41294"/>
                  </a:lnTo>
                  <a:lnTo>
                    <a:pt x="17207" y="41294"/>
                  </a:lnTo>
                  <a:lnTo>
                    <a:pt x="17335" y="41114"/>
                  </a:lnTo>
                  <a:lnTo>
                    <a:pt x="17822" y="40807"/>
                  </a:lnTo>
                  <a:close/>
                  <a:moveTo>
                    <a:pt x="17027" y="41448"/>
                  </a:moveTo>
                  <a:cubicBezTo>
                    <a:pt x="16642" y="41704"/>
                    <a:pt x="16258" y="41960"/>
                    <a:pt x="15873" y="42217"/>
                  </a:cubicBezTo>
                  <a:lnTo>
                    <a:pt x="15873" y="42191"/>
                  </a:lnTo>
                  <a:cubicBezTo>
                    <a:pt x="15899" y="42166"/>
                    <a:pt x="15899" y="42140"/>
                    <a:pt x="15899" y="42140"/>
                  </a:cubicBezTo>
                  <a:cubicBezTo>
                    <a:pt x="15899" y="42114"/>
                    <a:pt x="15899" y="42089"/>
                    <a:pt x="15924" y="42089"/>
                  </a:cubicBezTo>
                  <a:cubicBezTo>
                    <a:pt x="16232" y="41858"/>
                    <a:pt x="16514" y="41627"/>
                    <a:pt x="16822" y="41448"/>
                  </a:cubicBezTo>
                  <a:close/>
                  <a:moveTo>
                    <a:pt x="13565" y="40807"/>
                  </a:moveTo>
                  <a:cubicBezTo>
                    <a:pt x="13591" y="40858"/>
                    <a:pt x="13617" y="40909"/>
                    <a:pt x="13668" y="40960"/>
                  </a:cubicBezTo>
                  <a:cubicBezTo>
                    <a:pt x="13694" y="41012"/>
                    <a:pt x="13745" y="41063"/>
                    <a:pt x="13796" y="41089"/>
                  </a:cubicBezTo>
                  <a:cubicBezTo>
                    <a:pt x="13671" y="41762"/>
                    <a:pt x="13450" y="42411"/>
                    <a:pt x="13178" y="43036"/>
                  </a:cubicBezTo>
                  <a:lnTo>
                    <a:pt x="13178" y="43036"/>
                  </a:lnTo>
                  <a:lnTo>
                    <a:pt x="13078" y="42986"/>
                  </a:lnTo>
                  <a:cubicBezTo>
                    <a:pt x="13078" y="42960"/>
                    <a:pt x="13104" y="42935"/>
                    <a:pt x="13104" y="42909"/>
                  </a:cubicBezTo>
                  <a:cubicBezTo>
                    <a:pt x="13206" y="42653"/>
                    <a:pt x="13309" y="42396"/>
                    <a:pt x="13360" y="42114"/>
                  </a:cubicBezTo>
                  <a:cubicBezTo>
                    <a:pt x="13411" y="42063"/>
                    <a:pt x="13437" y="41986"/>
                    <a:pt x="13411" y="41935"/>
                  </a:cubicBezTo>
                  <a:cubicBezTo>
                    <a:pt x="13514" y="41550"/>
                    <a:pt x="13565" y="41191"/>
                    <a:pt x="13565" y="40807"/>
                  </a:cubicBezTo>
                  <a:close/>
                  <a:moveTo>
                    <a:pt x="11305" y="0"/>
                  </a:moveTo>
                  <a:cubicBezTo>
                    <a:pt x="10328" y="0"/>
                    <a:pt x="9390" y="572"/>
                    <a:pt x="9104" y="1779"/>
                  </a:cubicBezTo>
                  <a:cubicBezTo>
                    <a:pt x="8888" y="1736"/>
                    <a:pt x="8684" y="1715"/>
                    <a:pt x="8493" y="1715"/>
                  </a:cubicBezTo>
                  <a:cubicBezTo>
                    <a:pt x="7303" y="1715"/>
                    <a:pt x="6627" y="2532"/>
                    <a:pt x="6693" y="4035"/>
                  </a:cubicBezTo>
                  <a:cubicBezTo>
                    <a:pt x="6693" y="4035"/>
                    <a:pt x="6693" y="4061"/>
                    <a:pt x="6693" y="4061"/>
                  </a:cubicBezTo>
                  <a:cubicBezTo>
                    <a:pt x="6660" y="4063"/>
                    <a:pt x="6627" y="4065"/>
                    <a:pt x="6593" y="4065"/>
                  </a:cubicBezTo>
                  <a:cubicBezTo>
                    <a:pt x="6294" y="4065"/>
                    <a:pt x="6001" y="3961"/>
                    <a:pt x="5770" y="3753"/>
                  </a:cubicBezTo>
                  <a:cubicBezTo>
                    <a:pt x="5683" y="3666"/>
                    <a:pt x="5571" y="3620"/>
                    <a:pt x="5457" y="3620"/>
                  </a:cubicBezTo>
                  <a:cubicBezTo>
                    <a:pt x="5371" y="3620"/>
                    <a:pt x="5284" y="3647"/>
                    <a:pt x="5206" y="3702"/>
                  </a:cubicBezTo>
                  <a:cubicBezTo>
                    <a:pt x="5082" y="3764"/>
                    <a:pt x="4858" y="3942"/>
                    <a:pt x="4682" y="3942"/>
                  </a:cubicBezTo>
                  <a:cubicBezTo>
                    <a:pt x="4639" y="3942"/>
                    <a:pt x="4600" y="3932"/>
                    <a:pt x="4565" y="3907"/>
                  </a:cubicBezTo>
                  <a:cubicBezTo>
                    <a:pt x="4308" y="3702"/>
                    <a:pt x="4052" y="3574"/>
                    <a:pt x="3744" y="3497"/>
                  </a:cubicBezTo>
                  <a:cubicBezTo>
                    <a:pt x="3651" y="3473"/>
                    <a:pt x="3565" y="3462"/>
                    <a:pt x="3486" y="3462"/>
                  </a:cubicBezTo>
                  <a:cubicBezTo>
                    <a:pt x="2642" y="3462"/>
                    <a:pt x="2646" y="4759"/>
                    <a:pt x="2693" y="5369"/>
                  </a:cubicBezTo>
                  <a:cubicBezTo>
                    <a:pt x="2704" y="5562"/>
                    <a:pt x="2836" y="5647"/>
                    <a:pt x="2984" y="5647"/>
                  </a:cubicBezTo>
                  <a:cubicBezTo>
                    <a:pt x="3190" y="5647"/>
                    <a:pt x="3426" y="5483"/>
                    <a:pt x="3411" y="5215"/>
                  </a:cubicBezTo>
                  <a:cubicBezTo>
                    <a:pt x="3360" y="4881"/>
                    <a:pt x="3385" y="4574"/>
                    <a:pt x="3488" y="4240"/>
                  </a:cubicBezTo>
                  <a:cubicBezTo>
                    <a:pt x="3506" y="4211"/>
                    <a:pt x="3535" y="4199"/>
                    <a:pt x="3572" y="4199"/>
                  </a:cubicBezTo>
                  <a:cubicBezTo>
                    <a:pt x="3794" y="4199"/>
                    <a:pt x="4297" y="4662"/>
                    <a:pt x="4385" y="4728"/>
                  </a:cubicBezTo>
                  <a:cubicBezTo>
                    <a:pt x="4437" y="4766"/>
                    <a:pt x="4494" y="4785"/>
                    <a:pt x="4555" y="4785"/>
                  </a:cubicBezTo>
                  <a:cubicBezTo>
                    <a:pt x="4616" y="4785"/>
                    <a:pt x="4680" y="4766"/>
                    <a:pt x="4744" y="4728"/>
                  </a:cubicBezTo>
                  <a:cubicBezTo>
                    <a:pt x="4924" y="4676"/>
                    <a:pt x="5103" y="4574"/>
                    <a:pt x="5257" y="4497"/>
                  </a:cubicBezTo>
                  <a:lnTo>
                    <a:pt x="5385" y="4446"/>
                  </a:lnTo>
                  <a:cubicBezTo>
                    <a:pt x="5539" y="4574"/>
                    <a:pt x="5693" y="4651"/>
                    <a:pt x="5873" y="4728"/>
                  </a:cubicBezTo>
                  <a:cubicBezTo>
                    <a:pt x="6059" y="4808"/>
                    <a:pt x="6231" y="4832"/>
                    <a:pt x="6399" y="4832"/>
                  </a:cubicBezTo>
                  <a:cubicBezTo>
                    <a:pt x="6663" y="4832"/>
                    <a:pt x="6919" y="4771"/>
                    <a:pt x="7212" y="4771"/>
                  </a:cubicBezTo>
                  <a:cubicBezTo>
                    <a:pt x="7268" y="4771"/>
                    <a:pt x="7326" y="4773"/>
                    <a:pt x="7386" y="4779"/>
                  </a:cubicBezTo>
                  <a:cubicBezTo>
                    <a:pt x="7770" y="4805"/>
                    <a:pt x="8129" y="5035"/>
                    <a:pt x="8360" y="5343"/>
                  </a:cubicBezTo>
                  <a:cubicBezTo>
                    <a:pt x="8386" y="5394"/>
                    <a:pt x="8411" y="5446"/>
                    <a:pt x="8411" y="5497"/>
                  </a:cubicBezTo>
                  <a:cubicBezTo>
                    <a:pt x="8386" y="5651"/>
                    <a:pt x="8334" y="5805"/>
                    <a:pt x="8309" y="5984"/>
                  </a:cubicBezTo>
                  <a:cubicBezTo>
                    <a:pt x="8129" y="6189"/>
                    <a:pt x="7924" y="6369"/>
                    <a:pt x="7693" y="6497"/>
                  </a:cubicBezTo>
                  <a:cubicBezTo>
                    <a:pt x="7347" y="6691"/>
                    <a:pt x="7530" y="7196"/>
                    <a:pt x="7842" y="7196"/>
                  </a:cubicBezTo>
                  <a:cubicBezTo>
                    <a:pt x="7900" y="7196"/>
                    <a:pt x="7962" y="7178"/>
                    <a:pt x="8027" y="7138"/>
                  </a:cubicBezTo>
                  <a:cubicBezTo>
                    <a:pt x="8104" y="7087"/>
                    <a:pt x="8180" y="7035"/>
                    <a:pt x="8257" y="6984"/>
                  </a:cubicBezTo>
                  <a:cubicBezTo>
                    <a:pt x="8317" y="7140"/>
                    <a:pt x="8472" y="7223"/>
                    <a:pt x="8620" y="7223"/>
                  </a:cubicBezTo>
                  <a:cubicBezTo>
                    <a:pt x="8789" y="7223"/>
                    <a:pt x="8950" y="7114"/>
                    <a:pt x="8950" y="6882"/>
                  </a:cubicBezTo>
                  <a:cubicBezTo>
                    <a:pt x="8950" y="6600"/>
                    <a:pt x="8975" y="6292"/>
                    <a:pt x="9052" y="6010"/>
                  </a:cubicBezTo>
                  <a:cubicBezTo>
                    <a:pt x="9104" y="5933"/>
                    <a:pt x="9129" y="5830"/>
                    <a:pt x="9155" y="5728"/>
                  </a:cubicBezTo>
                  <a:cubicBezTo>
                    <a:pt x="9459" y="4815"/>
                    <a:pt x="10083" y="4013"/>
                    <a:pt x="10777" y="4013"/>
                  </a:cubicBezTo>
                  <a:cubicBezTo>
                    <a:pt x="11195" y="4013"/>
                    <a:pt x="11638" y="4303"/>
                    <a:pt x="12052" y="5035"/>
                  </a:cubicBezTo>
                  <a:cubicBezTo>
                    <a:pt x="12117" y="5165"/>
                    <a:pt x="12244" y="5233"/>
                    <a:pt x="12374" y="5233"/>
                  </a:cubicBezTo>
                  <a:cubicBezTo>
                    <a:pt x="12446" y="5233"/>
                    <a:pt x="12520" y="5212"/>
                    <a:pt x="12584" y="5168"/>
                  </a:cubicBezTo>
                  <a:lnTo>
                    <a:pt x="12584" y="5168"/>
                  </a:lnTo>
                  <a:cubicBezTo>
                    <a:pt x="11741" y="5758"/>
                    <a:pt x="11129" y="6628"/>
                    <a:pt x="10873" y="7625"/>
                  </a:cubicBezTo>
                  <a:cubicBezTo>
                    <a:pt x="10873" y="7676"/>
                    <a:pt x="10873" y="7728"/>
                    <a:pt x="10873" y="7779"/>
                  </a:cubicBezTo>
                  <a:cubicBezTo>
                    <a:pt x="10796" y="7856"/>
                    <a:pt x="10719" y="7907"/>
                    <a:pt x="10642" y="7984"/>
                  </a:cubicBezTo>
                  <a:cubicBezTo>
                    <a:pt x="10437" y="7702"/>
                    <a:pt x="10129" y="7497"/>
                    <a:pt x="9770" y="7471"/>
                  </a:cubicBezTo>
                  <a:cubicBezTo>
                    <a:pt x="9699" y="7463"/>
                    <a:pt x="9630" y="7458"/>
                    <a:pt x="9562" y="7458"/>
                  </a:cubicBezTo>
                  <a:cubicBezTo>
                    <a:pt x="8845" y="7458"/>
                    <a:pt x="8294" y="7937"/>
                    <a:pt x="7873" y="8523"/>
                  </a:cubicBezTo>
                  <a:cubicBezTo>
                    <a:pt x="7596" y="8331"/>
                    <a:pt x="7266" y="8228"/>
                    <a:pt x="6927" y="8228"/>
                  </a:cubicBezTo>
                  <a:cubicBezTo>
                    <a:pt x="6858" y="8228"/>
                    <a:pt x="6788" y="8232"/>
                    <a:pt x="6719" y="8241"/>
                  </a:cubicBezTo>
                  <a:cubicBezTo>
                    <a:pt x="6693" y="8061"/>
                    <a:pt x="6642" y="7882"/>
                    <a:pt x="6591" y="7728"/>
                  </a:cubicBezTo>
                  <a:cubicBezTo>
                    <a:pt x="6334" y="6856"/>
                    <a:pt x="5719" y="6138"/>
                    <a:pt x="4924" y="5728"/>
                  </a:cubicBezTo>
                  <a:cubicBezTo>
                    <a:pt x="4645" y="5600"/>
                    <a:pt x="4361" y="5544"/>
                    <a:pt x="4079" y="5544"/>
                  </a:cubicBezTo>
                  <a:cubicBezTo>
                    <a:pt x="3454" y="5544"/>
                    <a:pt x="2838" y="5818"/>
                    <a:pt x="2308" y="6189"/>
                  </a:cubicBezTo>
                  <a:cubicBezTo>
                    <a:pt x="2041" y="5807"/>
                    <a:pt x="1659" y="5425"/>
                    <a:pt x="1227" y="5425"/>
                  </a:cubicBezTo>
                  <a:cubicBezTo>
                    <a:pt x="1080" y="5425"/>
                    <a:pt x="926" y="5469"/>
                    <a:pt x="770" y="5574"/>
                  </a:cubicBezTo>
                  <a:cubicBezTo>
                    <a:pt x="1" y="6061"/>
                    <a:pt x="257" y="7318"/>
                    <a:pt x="513" y="8061"/>
                  </a:cubicBezTo>
                  <a:cubicBezTo>
                    <a:pt x="462" y="8138"/>
                    <a:pt x="436" y="8215"/>
                    <a:pt x="436" y="8292"/>
                  </a:cubicBezTo>
                  <a:cubicBezTo>
                    <a:pt x="436" y="8318"/>
                    <a:pt x="436" y="8318"/>
                    <a:pt x="436" y="8343"/>
                  </a:cubicBezTo>
                  <a:cubicBezTo>
                    <a:pt x="667" y="10779"/>
                    <a:pt x="975" y="13241"/>
                    <a:pt x="1334" y="15651"/>
                  </a:cubicBezTo>
                  <a:cubicBezTo>
                    <a:pt x="1026" y="15780"/>
                    <a:pt x="1026" y="16241"/>
                    <a:pt x="1334" y="16369"/>
                  </a:cubicBezTo>
                  <a:lnTo>
                    <a:pt x="1462" y="16421"/>
                  </a:lnTo>
                  <a:cubicBezTo>
                    <a:pt x="1924" y="19369"/>
                    <a:pt x="2488" y="22318"/>
                    <a:pt x="3103" y="25242"/>
                  </a:cubicBezTo>
                  <a:cubicBezTo>
                    <a:pt x="4155" y="30550"/>
                    <a:pt x="5616" y="35755"/>
                    <a:pt x="7411" y="40832"/>
                  </a:cubicBezTo>
                  <a:cubicBezTo>
                    <a:pt x="7437" y="40960"/>
                    <a:pt x="7539" y="41037"/>
                    <a:pt x="7668" y="41063"/>
                  </a:cubicBezTo>
                  <a:cubicBezTo>
                    <a:pt x="8616" y="41525"/>
                    <a:pt x="9591" y="42012"/>
                    <a:pt x="10540" y="42525"/>
                  </a:cubicBezTo>
                  <a:cubicBezTo>
                    <a:pt x="10540" y="42550"/>
                    <a:pt x="10565" y="42576"/>
                    <a:pt x="10591" y="42601"/>
                  </a:cubicBezTo>
                  <a:cubicBezTo>
                    <a:pt x="10652" y="42723"/>
                    <a:pt x="10777" y="42797"/>
                    <a:pt x="10915" y="42797"/>
                  </a:cubicBezTo>
                  <a:cubicBezTo>
                    <a:pt x="10952" y="42797"/>
                    <a:pt x="10989" y="42792"/>
                    <a:pt x="11027" y="42781"/>
                  </a:cubicBezTo>
                  <a:cubicBezTo>
                    <a:pt x="11796" y="43166"/>
                    <a:pt x="12540" y="43576"/>
                    <a:pt x="13335" y="43935"/>
                  </a:cubicBezTo>
                  <a:cubicBezTo>
                    <a:pt x="13383" y="43959"/>
                    <a:pt x="13430" y="43970"/>
                    <a:pt x="13474" y="43970"/>
                  </a:cubicBezTo>
                  <a:cubicBezTo>
                    <a:pt x="13706" y="43970"/>
                    <a:pt x="13853" y="43664"/>
                    <a:pt x="13745" y="43448"/>
                  </a:cubicBezTo>
                  <a:cubicBezTo>
                    <a:pt x="13770" y="43422"/>
                    <a:pt x="13796" y="43371"/>
                    <a:pt x="13822" y="43345"/>
                  </a:cubicBezTo>
                  <a:cubicBezTo>
                    <a:pt x="13847" y="43243"/>
                    <a:pt x="13899" y="43166"/>
                    <a:pt x="13924" y="43063"/>
                  </a:cubicBezTo>
                  <a:lnTo>
                    <a:pt x="13924" y="43243"/>
                  </a:lnTo>
                  <a:cubicBezTo>
                    <a:pt x="13924" y="43268"/>
                    <a:pt x="13950" y="43319"/>
                    <a:pt x="13950" y="43345"/>
                  </a:cubicBezTo>
                  <a:cubicBezTo>
                    <a:pt x="13688" y="43563"/>
                    <a:pt x="13872" y="44005"/>
                    <a:pt x="14170" y="44005"/>
                  </a:cubicBezTo>
                  <a:cubicBezTo>
                    <a:pt x="14222" y="44005"/>
                    <a:pt x="14277" y="43991"/>
                    <a:pt x="14335" y="43961"/>
                  </a:cubicBezTo>
                  <a:cubicBezTo>
                    <a:pt x="16207" y="42960"/>
                    <a:pt x="17848" y="41601"/>
                    <a:pt x="19694" y="40601"/>
                  </a:cubicBezTo>
                  <a:cubicBezTo>
                    <a:pt x="19925" y="40448"/>
                    <a:pt x="19925" y="40114"/>
                    <a:pt x="19694" y="39960"/>
                  </a:cubicBezTo>
                  <a:lnTo>
                    <a:pt x="19745" y="39883"/>
                  </a:lnTo>
                  <a:cubicBezTo>
                    <a:pt x="19798" y="39913"/>
                    <a:pt x="19856" y="39928"/>
                    <a:pt x="19916" y="39928"/>
                  </a:cubicBezTo>
                  <a:cubicBezTo>
                    <a:pt x="20061" y="39928"/>
                    <a:pt x="20211" y="39842"/>
                    <a:pt x="20284" y="39678"/>
                  </a:cubicBezTo>
                  <a:cubicBezTo>
                    <a:pt x="22335" y="34960"/>
                    <a:pt x="23745" y="29934"/>
                    <a:pt x="24848" y="24934"/>
                  </a:cubicBezTo>
                  <a:cubicBezTo>
                    <a:pt x="25899" y="20344"/>
                    <a:pt x="27028" y="15113"/>
                    <a:pt x="26053" y="10420"/>
                  </a:cubicBezTo>
                  <a:cubicBezTo>
                    <a:pt x="26053" y="10369"/>
                    <a:pt x="26028" y="10292"/>
                    <a:pt x="26002" y="10241"/>
                  </a:cubicBezTo>
                  <a:lnTo>
                    <a:pt x="26310" y="10113"/>
                  </a:lnTo>
                  <a:cubicBezTo>
                    <a:pt x="26361" y="10087"/>
                    <a:pt x="26412" y="10036"/>
                    <a:pt x="26438" y="9984"/>
                  </a:cubicBezTo>
                  <a:cubicBezTo>
                    <a:pt x="26566" y="9959"/>
                    <a:pt x="26669" y="9882"/>
                    <a:pt x="26720" y="9779"/>
                  </a:cubicBezTo>
                  <a:cubicBezTo>
                    <a:pt x="27105" y="8933"/>
                    <a:pt x="27361" y="7676"/>
                    <a:pt x="26361" y="7164"/>
                  </a:cubicBezTo>
                  <a:cubicBezTo>
                    <a:pt x="26207" y="7087"/>
                    <a:pt x="26028" y="7010"/>
                    <a:pt x="25848" y="7010"/>
                  </a:cubicBezTo>
                  <a:cubicBezTo>
                    <a:pt x="25848" y="6651"/>
                    <a:pt x="25874" y="6189"/>
                    <a:pt x="25643" y="5984"/>
                  </a:cubicBezTo>
                  <a:cubicBezTo>
                    <a:pt x="25453" y="5842"/>
                    <a:pt x="25235" y="5768"/>
                    <a:pt x="25017" y="5768"/>
                  </a:cubicBezTo>
                  <a:cubicBezTo>
                    <a:pt x="24881" y="5768"/>
                    <a:pt x="24745" y="5797"/>
                    <a:pt x="24617" y="5856"/>
                  </a:cubicBezTo>
                  <a:cubicBezTo>
                    <a:pt x="24412" y="5112"/>
                    <a:pt x="24027" y="4240"/>
                    <a:pt x="23207" y="4215"/>
                  </a:cubicBezTo>
                  <a:cubicBezTo>
                    <a:pt x="23192" y="4214"/>
                    <a:pt x="23178" y="4214"/>
                    <a:pt x="23164" y="4214"/>
                  </a:cubicBezTo>
                  <a:cubicBezTo>
                    <a:pt x="22266" y="4214"/>
                    <a:pt x="21714" y="4996"/>
                    <a:pt x="21361" y="5753"/>
                  </a:cubicBezTo>
                  <a:cubicBezTo>
                    <a:pt x="21216" y="5724"/>
                    <a:pt x="21072" y="5710"/>
                    <a:pt x="20929" y="5710"/>
                  </a:cubicBezTo>
                  <a:cubicBezTo>
                    <a:pt x="20691" y="5710"/>
                    <a:pt x="20457" y="5750"/>
                    <a:pt x="20232" y="5830"/>
                  </a:cubicBezTo>
                  <a:cubicBezTo>
                    <a:pt x="20130" y="5087"/>
                    <a:pt x="19822" y="4317"/>
                    <a:pt x="18950" y="4240"/>
                  </a:cubicBezTo>
                  <a:cubicBezTo>
                    <a:pt x="18918" y="4238"/>
                    <a:pt x="18887" y="4236"/>
                    <a:pt x="18856" y="4236"/>
                  </a:cubicBezTo>
                  <a:cubicBezTo>
                    <a:pt x="18311" y="4236"/>
                    <a:pt x="17881" y="4653"/>
                    <a:pt x="17566" y="5138"/>
                  </a:cubicBezTo>
                  <a:cubicBezTo>
                    <a:pt x="17414" y="5046"/>
                    <a:pt x="17258" y="5006"/>
                    <a:pt x="17101" y="5006"/>
                  </a:cubicBezTo>
                  <a:cubicBezTo>
                    <a:pt x="16645" y="5006"/>
                    <a:pt x="16184" y="5340"/>
                    <a:pt x="15822" y="5702"/>
                  </a:cubicBezTo>
                  <a:cubicBezTo>
                    <a:pt x="15668" y="5420"/>
                    <a:pt x="15437" y="5189"/>
                    <a:pt x="15181" y="5010"/>
                  </a:cubicBezTo>
                  <a:cubicBezTo>
                    <a:pt x="15232" y="4907"/>
                    <a:pt x="15258" y="4805"/>
                    <a:pt x="15232" y="4728"/>
                  </a:cubicBezTo>
                  <a:cubicBezTo>
                    <a:pt x="15130" y="4394"/>
                    <a:pt x="15001" y="4061"/>
                    <a:pt x="14847" y="3753"/>
                  </a:cubicBezTo>
                  <a:cubicBezTo>
                    <a:pt x="15078" y="3292"/>
                    <a:pt x="15360" y="2804"/>
                    <a:pt x="15873" y="2625"/>
                  </a:cubicBezTo>
                  <a:cubicBezTo>
                    <a:pt x="15933" y="2603"/>
                    <a:pt x="15991" y="2593"/>
                    <a:pt x="16048" y="2593"/>
                  </a:cubicBezTo>
                  <a:cubicBezTo>
                    <a:pt x="16527" y="2593"/>
                    <a:pt x="16895" y="3304"/>
                    <a:pt x="17078" y="3625"/>
                  </a:cubicBezTo>
                  <a:cubicBezTo>
                    <a:pt x="17147" y="3763"/>
                    <a:pt x="17276" y="3834"/>
                    <a:pt x="17409" y="3834"/>
                  </a:cubicBezTo>
                  <a:cubicBezTo>
                    <a:pt x="17521" y="3834"/>
                    <a:pt x="17637" y="3783"/>
                    <a:pt x="17719" y="3676"/>
                  </a:cubicBezTo>
                  <a:cubicBezTo>
                    <a:pt x="18122" y="3197"/>
                    <a:pt x="18654" y="2732"/>
                    <a:pt x="19240" y="2732"/>
                  </a:cubicBezTo>
                  <a:cubicBezTo>
                    <a:pt x="19438" y="2732"/>
                    <a:pt x="19641" y="2784"/>
                    <a:pt x="19848" y="2907"/>
                  </a:cubicBezTo>
                  <a:cubicBezTo>
                    <a:pt x="20437" y="3240"/>
                    <a:pt x="20386" y="3984"/>
                    <a:pt x="20181" y="4497"/>
                  </a:cubicBezTo>
                  <a:cubicBezTo>
                    <a:pt x="20068" y="4787"/>
                    <a:pt x="20299" y="4985"/>
                    <a:pt x="20531" y="4985"/>
                  </a:cubicBezTo>
                  <a:cubicBezTo>
                    <a:pt x="20669" y="4985"/>
                    <a:pt x="20807" y="4916"/>
                    <a:pt x="20873" y="4753"/>
                  </a:cubicBezTo>
                  <a:cubicBezTo>
                    <a:pt x="21284" y="3779"/>
                    <a:pt x="21027" y="2728"/>
                    <a:pt x="20078" y="2189"/>
                  </a:cubicBezTo>
                  <a:cubicBezTo>
                    <a:pt x="19814" y="2035"/>
                    <a:pt x="19546" y="1969"/>
                    <a:pt x="19282" y="1969"/>
                  </a:cubicBezTo>
                  <a:cubicBezTo>
                    <a:pt x="18621" y="1969"/>
                    <a:pt x="17983" y="2380"/>
                    <a:pt x="17489" y="2856"/>
                  </a:cubicBezTo>
                  <a:cubicBezTo>
                    <a:pt x="17160" y="2362"/>
                    <a:pt x="16701" y="1869"/>
                    <a:pt x="16114" y="1869"/>
                  </a:cubicBezTo>
                  <a:cubicBezTo>
                    <a:pt x="16060" y="1869"/>
                    <a:pt x="16006" y="1873"/>
                    <a:pt x="15950" y="1881"/>
                  </a:cubicBezTo>
                  <a:cubicBezTo>
                    <a:pt x="15181" y="1958"/>
                    <a:pt x="14694" y="2548"/>
                    <a:pt x="14335" y="3189"/>
                  </a:cubicBezTo>
                  <a:cubicBezTo>
                    <a:pt x="14181" y="3087"/>
                    <a:pt x="14027" y="3010"/>
                    <a:pt x="13847" y="3010"/>
                  </a:cubicBezTo>
                  <a:cubicBezTo>
                    <a:pt x="13812" y="3007"/>
                    <a:pt x="13777" y="3006"/>
                    <a:pt x="13743" y="3006"/>
                  </a:cubicBezTo>
                  <a:cubicBezTo>
                    <a:pt x="13038" y="3006"/>
                    <a:pt x="12628" y="3500"/>
                    <a:pt x="12335" y="4087"/>
                  </a:cubicBezTo>
                  <a:cubicBezTo>
                    <a:pt x="11925" y="3565"/>
                    <a:pt x="11420" y="3206"/>
                    <a:pt x="10801" y="3206"/>
                  </a:cubicBezTo>
                  <a:cubicBezTo>
                    <a:pt x="10568" y="3206"/>
                    <a:pt x="10319" y="3256"/>
                    <a:pt x="10052" y="3369"/>
                  </a:cubicBezTo>
                  <a:cubicBezTo>
                    <a:pt x="9463" y="3651"/>
                    <a:pt x="9027" y="4087"/>
                    <a:pt x="8770" y="4651"/>
                  </a:cubicBezTo>
                  <a:cubicBezTo>
                    <a:pt x="8463" y="4369"/>
                    <a:pt x="8104" y="4163"/>
                    <a:pt x="7693" y="4087"/>
                  </a:cubicBezTo>
                  <a:cubicBezTo>
                    <a:pt x="7591" y="4061"/>
                    <a:pt x="7514" y="4061"/>
                    <a:pt x="7411" y="4061"/>
                  </a:cubicBezTo>
                  <a:cubicBezTo>
                    <a:pt x="7371" y="3030"/>
                    <a:pt x="7697" y="2445"/>
                    <a:pt x="8503" y="2445"/>
                  </a:cubicBezTo>
                  <a:cubicBezTo>
                    <a:pt x="8719" y="2445"/>
                    <a:pt x="8970" y="2487"/>
                    <a:pt x="9257" y="2574"/>
                  </a:cubicBezTo>
                  <a:cubicBezTo>
                    <a:pt x="9298" y="2587"/>
                    <a:pt x="9339" y="2594"/>
                    <a:pt x="9379" y="2594"/>
                  </a:cubicBezTo>
                  <a:cubicBezTo>
                    <a:pt x="9564" y="2594"/>
                    <a:pt x="9724" y="2456"/>
                    <a:pt x="9745" y="2266"/>
                  </a:cubicBezTo>
                  <a:cubicBezTo>
                    <a:pt x="9854" y="1192"/>
                    <a:pt x="10545" y="711"/>
                    <a:pt x="11282" y="711"/>
                  </a:cubicBezTo>
                  <a:cubicBezTo>
                    <a:pt x="12095" y="711"/>
                    <a:pt x="12966" y="1296"/>
                    <a:pt x="13181" y="2317"/>
                  </a:cubicBezTo>
                  <a:cubicBezTo>
                    <a:pt x="13235" y="2502"/>
                    <a:pt x="13381" y="2585"/>
                    <a:pt x="13527" y="2585"/>
                  </a:cubicBezTo>
                  <a:cubicBezTo>
                    <a:pt x="13727" y="2585"/>
                    <a:pt x="13928" y="2430"/>
                    <a:pt x="13899" y="2163"/>
                  </a:cubicBezTo>
                  <a:cubicBezTo>
                    <a:pt x="13597" y="753"/>
                    <a:pt x="12425" y="0"/>
                    <a:pt x="11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7;p35">
              <a:extLst>
                <a:ext uri="{FF2B5EF4-FFF2-40B4-BE49-F238E27FC236}">
                  <a16:creationId xmlns:a16="http://schemas.microsoft.com/office/drawing/2014/main" id="{60172469-42EC-4017-A592-D9A2EAFE85FC}"/>
                </a:ext>
              </a:extLst>
            </p:cNvPr>
            <p:cNvSpPr/>
            <p:nvPr/>
          </p:nvSpPr>
          <p:spPr>
            <a:xfrm>
              <a:off x="5476310" y="2588273"/>
              <a:ext cx="33029" cy="24916"/>
            </a:xfrm>
            <a:custGeom>
              <a:avLst/>
              <a:gdLst/>
              <a:ahLst/>
              <a:cxnLst/>
              <a:rect l="l" t="t" r="r" b="b"/>
              <a:pathLst>
                <a:path w="1942" h="1465" extrusionOk="0">
                  <a:moveTo>
                    <a:pt x="961" y="0"/>
                  </a:moveTo>
                  <a:cubicBezTo>
                    <a:pt x="58" y="0"/>
                    <a:pt x="0" y="1413"/>
                    <a:pt x="933" y="1463"/>
                  </a:cubicBezTo>
                  <a:cubicBezTo>
                    <a:pt x="949" y="1464"/>
                    <a:pt x="965" y="1465"/>
                    <a:pt x="981" y="1465"/>
                  </a:cubicBezTo>
                  <a:cubicBezTo>
                    <a:pt x="1884" y="1465"/>
                    <a:pt x="1942" y="52"/>
                    <a:pt x="1010" y="2"/>
                  </a:cubicBezTo>
                  <a:cubicBezTo>
                    <a:pt x="993" y="1"/>
                    <a:pt x="977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8;p35">
              <a:extLst>
                <a:ext uri="{FF2B5EF4-FFF2-40B4-BE49-F238E27FC236}">
                  <a16:creationId xmlns:a16="http://schemas.microsoft.com/office/drawing/2014/main" id="{CF3006B7-6BFB-4E01-A2D5-34F6AB996D27}"/>
                </a:ext>
              </a:extLst>
            </p:cNvPr>
            <p:cNvSpPr/>
            <p:nvPr/>
          </p:nvSpPr>
          <p:spPr>
            <a:xfrm>
              <a:off x="5510325" y="2660232"/>
              <a:ext cx="33471" cy="24916"/>
            </a:xfrm>
            <a:custGeom>
              <a:avLst/>
              <a:gdLst/>
              <a:ahLst/>
              <a:cxnLst/>
              <a:rect l="l" t="t" r="r" b="b"/>
              <a:pathLst>
                <a:path w="1968" h="1465" extrusionOk="0">
                  <a:moveTo>
                    <a:pt x="986" y="0"/>
                  </a:moveTo>
                  <a:cubicBezTo>
                    <a:pt x="59" y="0"/>
                    <a:pt x="0" y="1413"/>
                    <a:pt x="933" y="1463"/>
                  </a:cubicBezTo>
                  <a:cubicBezTo>
                    <a:pt x="949" y="1464"/>
                    <a:pt x="965" y="1465"/>
                    <a:pt x="981" y="1465"/>
                  </a:cubicBezTo>
                  <a:cubicBezTo>
                    <a:pt x="1885" y="1465"/>
                    <a:pt x="1968" y="52"/>
                    <a:pt x="1035" y="2"/>
                  </a:cubicBezTo>
                  <a:cubicBezTo>
                    <a:pt x="1019" y="1"/>
                    <a:pt x="1002" y="0"/>
                    <a:pt x="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9;p35">
              <a:extLst>
                <a:ext uri="{FF2B5EF4-FFF2-40B4-BE49-F238E27FC236}">
                  <a16:creationId xmlns:a16="http://schemas.microsoft.com/office/drawing/2014/main" id="{04901888-8AB8-46C5-BA45-E19F418A56A3}"/>
                </a:ext>
              </a:extLst>
            </p:cNvPr>
            <p:cNvSpPr/>
            <p:nvPr/>
          </p:nvSpPr>
          <p:spPr>
            <a:xfrm>
              <a:off x="5584443" y="2635367"/>
              <a:ext cx="33063" cy="25358"/>
            </a:xfrm>
            <a:custGeom>
              <a:avLst/>
              <a:gdLst/>
              <a:ahLst/>
              <a:cxnLst/>
              <a:rect l="l" t="t" r="r" b="b"/>
              <a:pathLst>
                <a:path w="1944" h="1491" extrusionOk="0">
                  <a:moveTo>
                    <a:pt x="962" y="1"/>
                  </a:moveTo>
                  <a:cubicBezTo>
                    <a:pt x="35" y="1"/>
                    <a:pt x="1" y="1439"/>
                    <a:pt x="908" y="1489"/>
                  </a:cubicBezTo>
                  <a:cubicBezTo>
                    <a:pt x="925" y="1490"/>
                    <a:pt x="941" y="1491"/>
                    <a:pt x="957" y="1491"/>
                  </a:cubicBezTo>
                  <a:cubicBezTo>
                    <a:pt x="1860" y="1491"/>
                    <a:pt x="1943" y="78"/>
                    <a:pt x="1011" y="2"/>
                  </a:cubicBezTo>
                  <a:cubicBezTo>
                    <a:pt x="994" y="1"/>
                    <a:pt x="978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0;p35">
              <a:extLst>
                <a:ext uri="{FF2B5EF4-FFF2-40B4-BE49-F238E27FC236}">
                  <a16:creationId xmlns:a16="http://schemas.microsoft.com/office/drawing/2014/main" id="{81D7B48E-8734-4F01-8659-4C02AEEC3A36}"/>
                </a:ext>
              </a:extLst>
            </p:cNvPr>
            <p:cNvSpPr/>
            <p:nvPr/>
          </p:nvSpPr>
          <p:spPr>
            <a:xfrm>
              <a:off x="5562657" y="2754862"/>
              <a:ext cx="33046" cy="24916"/>
            </a:xfrm>
            <a:custGeom>
              <a:avLst/>
              <a:gdLst/>
              <a:ahLst/>
              <a:cxnLst/>
              <a:rect l="l" t="t" r="r" b="b"/>
              <a:pathLst>
                <a:path w="1943" h="1465" extrusionOk="0">
                  <a:moveTo>
                    <a:pt x="961" y="1"/>
                  </a:moveTo>
                  <a:cubicBezTo>
                    <a:pt x="59" y="1"/>
                    <a:pt x="0" y="1413"/>
                    <a:pt x="933" y="1464"/>
                  </a:cubicBezTo>
                  <a:cubicBezTo>
                    <a:pt x="949" y="1464"/>
                    <a:pt x="965" y="1465"/>
                    <a:pt x="981" y="1465"/>
                  </a:cubicBezTo>
                  <a:cubicBezTo>
                    <a:pt x="1884" y="1465"/>
                    <a:pt x="1942" y="52"/>
                    <a:pt x="1010" y="2"/>
                  </a:cubicBezTo>
                  <a:cubicBezTo>
                    <a:pt x="993" y="1"/>
                    <a:pt x="977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1;p35">
              <a:extLst>
                <a:ext uri="{FF2B5EF4-FFF2-40B4-BE49-F238E27FC236}">
                  <a16:creationId xmlns:a16="http://schemas.microsoft.com/office/drawing/2014/main" id="{DB1185B4-A92F-4800-BB28-259A329CFE26}"/>
                </a:ext>
              </a:extLst>
            </p:cNvPr>
            <p:cNvSpPr/>
            <p:nvPr/>
          </p:nvSpPr>
          <p:spPr>
            <a:xfrm>
              <a:off x="5513811" y="2725201"/>
              <a:ext cx="33046" cy="25358"/>
            </a:xfrm>
            <a:custGeom>
              <a:avLst/>
              <a:gdLst/>
              <a:ahLst/>
              <a:cxnLst/>
              <a:rect l="l" t="t" r="r" b="b"/>
              <a:pathLst>
                <a:path w="1943" h="1491" extrusionOk="0">
                  <a:moveTo>
                    <a:pt x="962" y="1"/>
                  </a:moveTo>
                  <a:cubicBezTo>
                    <a:pt x="59" y="1"/>
                    <a:pt x="0" y="1414"/>
                    <a:pt x="933" y="1490"/>
                  </a:cubicBezTo>
                  <a:cubicBezTo>
                    <a:pt x="949" y="1490"/>
                    <a:pt x="965" y="1491"/>
                    <a:pt x="981" y="1491"/>
                  </a:cubicBezTo>
                  <a:cubicBezTo>
                    <a:pt x="1884" y="1491"/>
                    <a:pt x="1942" y="78"/>
                    <a:pt x="1010" y="2"/>
                  </a:cubicBezTo>
                  <a:cubicBezTo>
                    <a:pt x="993" y="1"/>
                    <a:pt x="977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2;p35">
              <a:extLst>
                <a:ext uri="{FF2B5EF4-FFF2-40B4-BE49-F238E27FC236}">
                  <a16:creationId xmlns:a16="http://schemas.microsoft.com/office/drawing/2014/main" id="{91343671-2DC2-4BB0-B678-E2888F9D813C}"/>
                </a:ext>
              </a:extLst>
            </p:cNvPr>
            <p:cNvSpPr/>
            <p:nvPr/>
          </p:nvSpPr>
          <p:spPr>
            <a:xfrm>
              <a:off x="5604954" y="2733058"/>
              <a:ext cx="32910" cy="24950"/>
            </a:xfrm>
            <a:custGeom>
              <a:avLst/>
              <a:gdLst/>
              <a:ahLst/>
              <a:cxnLst/>
              <a:rect l="l" t="t" r="r" b="b"/>
              <a:pathLst>
                <a:path w="1935" h="1467" extrusionOk="0">
                  <a:moveTo>
                    <a:pt x="962" y="1"/>
                  </a:moveTo>
                  <a:cubicBezTo>
                    <a:pt x="59" y="1"/>
                    <a:pt x="1" y="1413"/>
                    <a:pt x="933" y="1463"/>
                  </a:cubicBezTo>
                  <a:cubicBezTo>
                    <a:pt x="957" y="1465"/>
                    <a:pt x="980" y="1466"/>
                    <a:pt x="1003" y="1466"/>
                  </a:cubicBezTo>
                  <a:cubicBezTo>
                    <a:pt x="1885" y="1466"/>
                    <a:pt x="1935" y="52"/>
                    <a:pt x="1010" y="2"/>
                  </a:cubicBezTo>
                  <a:cubicBezTo>
                    <a:pt x="994" y="1"/>
                    <a:pt x="978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3;p35">
              <a:extLst>
                <a:ext uri="{FF2B5EF4-FFF2-40B4-BE49-F238E27FC236}">
                  <a16:creationId xmlns:a16="http://schemas.microsoft.com/office/drawing/2014/main" id="{1DF2C32D-5A79-4A7F-B384-9F59E187B039}"/>
                </a:ext>
              </a:extLst>
            </p:cNvPr>
            <p:cNvSpPr/>
            <p:nvPr/>
          </p:nvSpPr>
          <p:spPr>
            <a:xfrm>
              <a:off x="5612506" y="2813283"/>
              <a:ext cx="32910" cy="24950"/>
            </a:xfrm>
            <a:custGeom>
              <a:avLst/>
              <a:gdLst/>
              <a:ahLst/>
              <a:cxnLst/>
              <a:rect l="l" t="t" r="r" b="b"/>
              <a:pathLst>
                <a:path w="1935" h="1467" extrusionOk="0">
                  <a:moveTo>
                    <a:pt x="929" y="0"/>
                  </a:moveTo>
                  <a:cubicBezTo>
                    <a:pt x="26" y="0"/>
                    <a:pt x="1" y="1390"/>
                    <a:pt x="925" y="1465"/>
                  </a:cubicBezTo>
                  <a:cubicBezTo>
                    <a:pt x="941" y="1466"/>
                    <a:pt x="957" y="1466"/>
                    <a:pt x="972" y="1466"/>
                  </a:cubicBezTo>
                  <a:cubicBezTo>
                    <a:pt x="1851" y="1466"/>
                    <a:pt x="1934" y="53"/>
                    <a:pt x="1002" y="3"/>
                  </a:cubicBezTo>
                  <a:cubicBezTo>
                    <a:pt x="977" y="1"/>
                    <a:pt x="953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4;p35">
              <a:extLst>
                <a:ext uri="{FF2B5EF4-FFF2-40B4-BE49-F238E27FC236}">
                  <a16:creationId xmlns:a16="http://schemas.microsoft.com/office/drawing/2014/main" id="{EC2C9C23-F529-4F35-8DDC-1826EBF2FB20}"/>
                </a:ext>
              </a:extLst>
            </p:cNvPr>
            <p:cNvSpPr/>
            <p:nvPr/>
          </p:nvSpPr>
          <p:spPr>
            <a:xfrm>
              <a:off x="5560174" y="2677648"/>
              <a:ext cx="32910" cy="24950"/>
            </a:xfrm>
            <a:custGeom>
              <a:avLst/>
              <a:gdLst/>
              <a:ahLst/>
              <a:cxnLst/>
              <a:rect l="l" t="t" r="r" b="b"/>
              <a:pathLst>
                <a:path w="1935" h="1467" extrusionOk="0">
                  <a:moveTo>
                    <a:pt x="932" y="0"/>
                  </a:moveTo>
                  <a:cubicBezTo>
                    <a:pt x="50" y="0"/>
                    <a:pt x="0" y="1415"/>
                    <a:pt x="925" y="1465"/>
                  </a:cubicBezTo>
                  <a:cubicBezTo>
                    <a:pt x="941" y="1466"/>
                    <a:pt x="957" y="1466"/>
                    <a:pt x="973" y="1466"/>
                  </a:cubicBezTo>
                  <a:cubicBezTo>
                    <a:pt x="1876" y="1466"/>
                    <a:pt x="1934" y="54"/>
                    <a:pt x="1002" y="3"/>
                  </a:cubicBezTo>
                  <a:cubicBezTo>
                    <a:pt x="978" y="1"/>
                    <a:pt x="955" y="0"/>
                    <a:pt x="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5;p35">
              <a:extLst>
                <a:ext uri="{FF2B5EF4-FFF2-40B4-BE49-F238E27FC236}">
                  <a16:creationId xmlns:a16="http://schemas.microsoft.com/office/drawing/2014/main" id="{4713AED2-6234-4CCB-9285-577674A37B24}"/>
                </a:ext>
              </a:extLst>
            </p:cNvPr>
            <p:cNvSpPr/>
            <p:nvPr/>
          </p:nvSpPr>
          <p:spPr>
            <a:xfrm>
              <a:off x="5517298" y="2588273"/>
              <a:ext cx="33046" cy="24916"/>
            </a:xfrm>
            <a:custGeom>
              <a:avLst/>
              <a:gdLst/>
              <a:ahLst/>
              <a:cxnLst/>
              <a:rect l="l" t="t" r="r" b="b"/>
              <a:pathLst>
                <a:path w="1943" h="1465" extrusionOk="0">
                  <a:moveTo>
                    <a:pt x="960" y="0"/>
                  </a:moveTo>
                  <a:cubicBezTo>
                    <a:pt x="34" y="0"/>
                    <a:pt x="1" y="1413"/>
                    <a:pt x="933" y="1463"/>
                  </a:cubicBezTo>
                  <a:cubicBezTo>
                    <a:pt x="949" y="1464"/>
                    <a:pt x="965" y="1465"/>
                    <a:pt x="981" y="1465"/>
                  </a:cubicBezTo>
                  <a:cubicBezTo>
                    <a:pt x="1884" y="1465"/>
                    <a:pt x="1942" y="52"/>
                    <a:pt x="1010" y="2"/>
                  </a:cubicBezTo>
                  <a:cubicBezTo>
                    <a:pt x="993" y="1"/>
                    <a:pt x="977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6;p35">
              <a:extLst>
                <a:ext uri="{FF2B5EF4-FFF2-40B4-BE49-F238E27FC236}">
                  <a16:creationId xmlns:a16="http://schemas.microsoft.com/office/drawing/2014/main" id="{3BB973D0-C2B9-47E5-A571-DC910DD3A6BE}"/>
                </a:ext>
              </a:extLst>
            </p:cNvPr>
            <p:cNvSpPr/>
            <p:nvPr/>
          </p:nvSpPr>
          <p:spPr>
            <a:xfrm>
              <a:off x="5697849" y="2627952"/>
              <a:ext cx="33046" cy="24916"/>
            </a:xfrm>
            <a:custGeom>
              <a:avLst/>
              <a:gdLst/>
              <a:ahLst/>
              <a:cxnLst/>
              <a:rect l="l" t="t" r="r" b="b"/>
              <a:pathLst>
                <a:path w="1943" h="1465" extrusionOk="0">
                  <a:moveTo>
                    <a:pt x="962" y="1"/>
                  </a:moveTo>
                  <a:cubicBezTo>
                    <a:pt x="59" y="1"/>
                    <a:pt x="1" y="1413"/>
                    <a:pt x="933" y="1464"/>
                  </a:cubicBezTo>
                  <a:cubicBezTo>
                    <a:pt x="949" y="1465"/>
                    <a:pt x="965" y="1465"/>
                    <a:pt x="981" y="1465"/>
                  </a:cubicBezTo>
                  <a:cubicBezTo>
                    <a:pt x="1884" y="1465"/>
                    <a:pt x="1942" y="52"/>
                    <a:pt x="1010" y="2"/>
                  </a:cubicBezTo>
                  <a:cubicBezTo>
                    <a:pt x="994" y="1"/>
                    <a:pt x="977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7;p35">
              <a:extLst>
                <a:ext uri="{FF2B5EF4-FFF2-40B4-BE49-F238E27FC236}">
                  <a16:creationId xmlns:a16="http://schemas.microsoft.com/office/drawing/2014/main" id="{5F7C3D8B-5F20-4A4A-85C3-0F660565F80F}"/>
                </a:ext>
              </a:extLst>
            </p:cNvPr>
            <p:cNvSpPr/>
            <p:nvPr/>
          </p:nvSpPr>
          <p:spPr>
            <a:xfrm>
              <a:off x="5766015" y="2574293"/>
              <a:ext cx="32910" cy="24933"/>
            </a:xfrm>
            <a:custGeom>
              <a:avLst/>
              <a:gdLst/>
              <a:ahLst/>
              <a:cxnLst/>
              <a:rect l="l" t="t" r="r" b="b"/>
              <a:pathLst>
                <a:path w="1935" h="1466" extrusionOk="0">
                  <a:moveTo>
                    <a:pt x="933" y="0"/>
                  </a:moveTo>
                  <a:cubicBezTo>
                    <a:pt x="74" y="0"/>
                    <a:pt x="1" y="1390"/>
                    <a:pt x="925" y="1465"/>
                  </a:cubicBezTo>
                  <a:cubicBezTo>
                    <a:pt x="942" y="1466"/>
                    <a:pt x="958" y="1466"/>
                    <a:pt x="973" y="1466"/>
                  </a:cubicBezTo>
                  <a:cubicBezTo>
                    <a:pt x="1876" y="1466"/>
                    <a:pt x="1935" y="53"/>
                    <a:pt x="1002" y="3"/>
                  </a:cubicBezTo>
                  <a:cubicBezTo>
                    <a:pt x="978" y="1"/>
                    <a:pt x="955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8;p35">
              <a:extLst>
                <a:ext uri="{FF2B5EF4-FFF2-40B4-BE49-F238E27FC236}">
                  <a16:creationId xmlns:a16="http://schemas.microsoft.com/office/drawing/2014/main" id="{C775248D-969C-4DA8-8D22-7FDBF6ADF3A0}"/>
                </a:ext>
              </a:extLst>
            </p:cNvPr>
            <p:cNvSpPr/>
            <p:nvPr/>
          </p:nvSpPr>
          <p:spPr>
            <a:xfrm>
              <a:off x="5755539" y="2751784"/>
              <a:ext cx="32927" cy="24950"/>
            </a:xfrm>
            <a:custGeom>
              <a:avLst/>
              <a:gdLst/>
              <a:ahLst/>
              <a:cxnLst/>
              <a:rect l="l" t="t" r="r" b="b"/>
              <a:pathLst>
                <a:path w="1936" h="1467" extrusionOk="0">
                  <a:moveTo>
                    <a:pt x="956" y="1"/>
                  </a:moveTo>
                  <a:cubicBezTo>
                    <a:pt x="51" y="1"/>
                    <a:pt x="1" y="1415"/>
                    <a:pt x="926" y="1465"/>
                  </a:cubicBezTo>
                  <a:cubicBezTo>
                    <a:pt x="942" y="1466"/>
                    <a:pt x="958" y="1466"/>
                    <a:pt x="974" y="1466"/>
                  </a:cubicBezTo>
                  <a:cubicBezTo>
                    <a:pt x="1877" y="1466"/>
                    <a:pt x="1936" y="54"/>
                    <a:pt x="1028" y="3"/>
                  </a:cubicBezTo>
                  <a:cubicBezTo>
                    <a:pt x="1004" y="2"/>
                    <a:pt x="980" y="1"/>
                    <a:pt x="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9;p35">
              <a:extLst>
                <a:ext uri="{FF2B5EF4-FFF2-40B4-BE49-F238E27FC236}">
                  <a16:creationId xmlns:a16="http://schemas.microsoft.com/office/drawing/2014/main" id="{D886DF41-44F7-40D4-B355-34368F3DC7CA}"/>
                </a:ext>
              </a:extLst>
            </p:cNvPr>
            <p:cNvSpPr/>
            <p:nvPr/>
          </p:nvSpPr>
          <p:spPr>
            <a:xfrm>
              <a:off x="5695791" y="2702513"/>
              <a:ext cx="33352" cy="24933"/>
            </a:xfrm>
            <a:custGeom>
              <a:avLst/>
              <a:gdLst/>
              <a:ahLst/>
              <a:cxnLst/>
              <a:rect l="l" t="t" r="r" b="b"/>
              <a:pathLst>
                <a:path w="1961" h="1466" extrusionOk="0">
                  <a:moveTo>
                    <a:pt x="956" y="0"/>
                  </a:moveTo>
                  <a:cubicBezTo>
                    <a:pt x="51" y="0"/>
                    <a:pt x="1" y="1415"/>
                    <a:pt x="926" y="1465"/>
                  </a:cubicBezTo>
                  <a:cubicBezTo>
                    <a:pt x="942" y="1465"/>
                    <a:pt x="958" y="1466"/>
                    <a:pt x="974" y="1466"/>
                  </a:cubicBezTo>
                  <a:cubicBezTo>
                    <a:pt x="1878" y="1466"/>
                    <a:pt x="1961" y="53"/>
                    <a:pt x="1028" y="3"/>
                  </a:cubicBezTo>
                  <a:cubicBezTo>
                    <a:pt x="1004" y="1"/>
                    <a:pt x="980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0;p35">
              <a:extLst>
                <a:ext uri="{FF2B5EF4-FFF2-40B4-BE49-F238E27FC236}">
                  <a16:creationId xmlns:a16="http://schemas.microsoft.com/office/drawing/2014/main" id="{B9351182-3CCA-47FC-85B1-270FFA26E4BA}"/>
                </a:ext>
              </a:extLst>
            </p:cNvPr>
            <p:cNvSpPr/>
            <p:nvPr/>
          </p:nvSpPr>
          <p:spPr>
            <a:xfrm>
              <a:off x="5759774" y="2638854"/>
              <a:ext cx="33046" cy="24933"/>
            </a:xfrm>
            <a:custGeom>
              <a:avLst/>
              <a:gdLst/>
              <a:ahLst/>
              <a:cxnLst/>
              <a:rect l="l" t="t" r="r" b="b"/>
              <a:pathLst>
                <a:path w="1943" h="1466" extrusionOk="0">
                  <a:moveTo>
                    <a:pt x="962" y="1"/>
                  </a:moveTo>
                  <a:cubicBezTo>
                    <a:pt x="59" y="1"/>
                    <a:pt x="1" y="1413"/>
                    <a:pt x="933" y="1464"/>
                  </a:cubicBezTo>
                  <a:cubicBezTo>
                    <a:pt x="950" y="1465"/>
                    <a:pt x="966" y="1465"/>
                    <a:pt x="981" y="1465"/>
                  </a:cubicBezTo>
                  <a:cubicBezTo>
                    <a:pt x="1884" y="1465"/>
                    <a:pt x="1943" y="53"/>
                    <a:pt x="1010" y="2"/>
                  </a:cubicBezTo>
                  <a:cubicBezTo>
                    <a:pt x="994" y="1"/>
                    <a:pt x="978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1;p35">
              <a:extLst>
                <a:ext uri="{FF2B5EF4-FFF2-40B4-BE49-F238E27FC236}">
                  <a16:creationId xmlns:a16="http://schemas.microsoft.com/office/drawing/2014/main" id="{AB7A996C-2AEE-442E-B884-DD1B2285631A}"/>
                </a:ext>
              </a:extLst>
            </p:cNvPr>
            <p:cNvSpPr/>
            <p:nvPr/>
          </p:nvSpPr>
          <p:spPr>
            <a:xfrm>
              <a:off x="5805694" y="2557286"/>
              <a:ext cx="32910" cy="24933"/>
            </a:xfrm>
            <a:custGeom>
              <a:avLst/>
              <a:gdLst/>
              <a:ahLst/>
              <a:cxnLst/>
              <a:rect l="l" t="t" r="r" b="b"/>
              <a:pathLst>
                <a:path w="1935" h="1466" extrusionOk="0">
                  <a:moveTo>
                    <a:pt x="933" y="0"/>
                  </a:moveTo>
                  <a:cubicBezTo>
                    <a:pt x="51" y="0"/>
                    <a:pt x="1" y="1415"/>
                    <a:pt x="926" y="1465"/>
                  </a:cubicBezTo>
                  <a:cubicBezTo>
                    <a:pt x="942" y="1465"/>
                    <a:pt x="958" y="1466"/>
                    <a:pt x="974" y="1466"/>
                  </a:cubicBezTo>
                  <a:cubicBezTo>
                    <a:pt x="1877" y="1466"/>
                    <a:pt x="1935" y="53"/>
                    <a:pt x="1003" y="3"/>
                  </a:cubicBezTo>
                  <a:cubicBezTo>
                    <a:pt x="979" y="1"/>
                    <a:pt x="955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2;p35">
              <a:extLst>
                <a:ext uri="{FF2B5EF4-FFF2-40B4-BE49-F238E27FC236}">
                  <a16:creationId xmlns:a16="http://schemas.microsoft.com/office/drawing/2014/main" id="{F4B9E0D9-8DAF-435A-A13B-FA544F03F176}"/>
                </a:ext>
              </a:extLst>
            </p:cNvPr>
            <p:cNvSpPr/>
            <p:nvPr/>
          </p:nvSpPr>
          <p:spPr>
            <a:xfrm>
              <a:off x="5780710" y="2690318"/>
              <a:ext cx="33046" cy="25358"/>
            </a:xfrm>
            <a:custGeom>
              <a:avLst/>
              <a:gdLst/>
              <a:ahLst/>
              <a:cxnLst/>
              <a:rect l="l" t="t" r="r" b="b"/>
              <a:pathLst>
                <a:path w="1943" h="1491" extrusionOk="0">
                  <a:moveTo>
                    <a:pt x="986" y="1"/>
                  </a:moveTo>
                  <a:cubicBezTo>
                    <a:pt x="59" y="1"/>
                    <a:pt x="1" y="1414"/>
                    <a:pt x="933" y="1489"/>
                  </a:cubicBezTo>
                  <a:cubicBezTo>
                    <a:pt x="949" y="1490"/>
                    <a:pt x="965" y="1490"/>
                    <a:pt x="981" y="1490"/>
                  </a:cubicBezTo>
                  <a:cubicBezTo>
                    <a:pt x="1884" y="1490"/>
                    <a:pt x="1943" y="78"/>
                    <a:pt x="1036" y="2"/>
                  </a:cubicBezTo>
                  <a:cubicBezTo>
                    <a:pt x="1019" y="1"/>
                    <a:pt x="1002" y="1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;p35">
              <a:extLst>
                <a:ext uri="{FF2B5EF4-FFF2-40B4-BE49-F238E27FC236}">
                  <a16:creationId xmlns:a16="http://schemas.microsoft.com/office/drawing/2014/main" id="{158D8386-3247-4632-9A71-7C1CFBC79455}"/>
                </a:ext>
              </a:extLst>
            </p:cNvPr>
            <p:cNvSpPr/>
            <p:nvPr/>
          </p:nvSpPr>
          <p:spPr>
            <a:xfrm>
              <a:off x="5692186" y="2805884"/>
              <a:ext cx="33029" cy="24933"/>
            </a:xfrm>
            <a:custGeom>
              <a:avLst/>
              <a:gdLst/>
              <a:ahLst/>
              <a:cxnLst/>
              <a:rect l="l" t="t" r="r" b="b"/>
              <a:pathLst>
                <a:path w="1942" h="1466" extrusionOk="0">
                  <a:moveTo>
                    <a:pt x="961" y="1"/>
                  </a:moveTo>
                  <a:cubicBezTo>
                    <a:pt x="58" y="1"/>
                    <a:pt x="0" y="1413"/>
                    <a:pt x="933" y="1464"/>
                  </a:cubicBezTo>
                  <a:cubicBezTo>
                    <a:pt x="949" y="1465"/>
                    <a:pt x="965" y="1465"/>
                    <a:pt x="981" y="1465"/>
                  </a:cubicBezTo>
                  <a:cubicBezTo>
                    <a:pt x="1884" y="1465"/>
                    <a:pt x="1942" y="53"/>
                    <a:pt x="1010" y="2"/>
                  </a:cubicBezTo>
                  <a:cubicBezTo>
                    <a:pt x="993" y="1"/>
                    <a:pt x="977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4;p35">
              <a:extLst>
                <a:ext uri="{FF2B5EF4-FFF2-40B4-BE49-F238E27FC236}">
                  <a16:creationId xmlns:a16="http://schemas.microsoft.com/office/drawing/2014/main" id="{9B4386D7-B80A-42FC-B8EF-FE971F8EB554}"/>
                </a:ext>
              </a:extLst>
            </p:cNvPr>
            <p:cNvSpPr/>
            <p:nvPr/>
          </p:nvSpPr>
          <p:spPr>
            <a:xfrm>
              <a:off x="5683461" y="2747447"/>
              <a:ext cx="33046" cy="24916"/>
            </a:xfrm>
            <a:custGeom>
              <a:avLst/>
              <a:gdLst/>
              <a:ahLst/>
              <a:cxnLst/>
              <a:rect l="l" t="t" r="r" b="b"/>
              <a:pathLst>
                <a:path w="1943" h="1465" extrusionOk="0">
                  <a:moveTo>
                    <a:pt x="961" y="1"/>
                  </a:moveTo>
                  <a:cubicBezTo>
                    <a:pt x="59" y="1"/>
                    <a:pt x="0" y="1413"/>
                    <a:pt x="933" y="1464"/>
                  </a:cubicBezTo>
                  <a:cubicBezTo>
                    <a:pt x="949" y="1465"/>
                    <a:pt x="965" y="1465"/>
                    <a:pt x="981" y="1465"/>
                  </a:cubicBezTo>
                  <a:cubicBezTo>
                    <a:pt x="1884" y="1465"/>
                    <a:pt x="1942" y="52"/>
                    <a:pt x="1010" y="2"/>
                  </a:cubicBezTo>
                  <a:cubicBezTo>
                    <a:pt x="993" y="1"/>
                    <a:pt x="977" y="1"/>
                    <a:pt x="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5;p35">
              <a:extLst>
                <a:ext uri="{FF2B5EF4-FFF2-40B4-BE49-F238E27FC236}">
                  <a16:creationId xmlns:a16="http://schemas.microsoft.com/office/drawing/2014/main" id="{1F8197ED-637C-4215-8569-4C875BEBB667}"/>
                </a:ext>
              </a:extLst>
            </p:cNvPr>
            <p:cNvSpPr/>
            <p:nvPr/>
          </p:nvSpPr>
          <p:spPr>
            <a:xfrm>
              <a:off x="5735929" y="2798877"/>
              <a:ext cx="32910" cy="24950"/>
            </a:xfrm>
            <a:custGeom>
              <a:avLst/>
              <a:gdLst/>
              <a:ahLst/>
              <a:cxnLst/>
              <a:rect l="l" t="t" r="r" b="b"/>
              <a:pathLst>
                <a:path w="1935" h="1467" extrusionOk="0">
                  <a:moveTo>
                    <a:pt x="955" y="1"/>
                  </a:moveTo>
                  <a:cubicBezTo>
                    <a:pt x="50" y="1"/>
                    <a:pt x="0" y="1416"/>
                    <a:pt x="925" y="1465"/>
                  </a:cubicBezTo>
                  <a:cubicBezTo>
                    <a:pt x="941" y="1466"/>
                    <a:pt x="957" y="1467"/>
                    <a:pt x="973" y="1467"/>
                  </a:cubicBezTo>
                  <a:cubicBezTo>
                    <a:pt x="1876" y="1467"/>
                    <a:pt x="1935" y="54"/>
                    <a:pt x="1027" y="4"/>
                  </a:cubicBezTo>
                  <a:cubicBezTo>
                    <a:pt x="1003" y="2"/>
                    <a:pt x="979" y="1"/>
                    <a:pt x="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89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D0DB836-9278-4D6C-B188-AAA54071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417" y="451057"/>
            <a:ext cx="6095999" cy="682200"/>
          </a:xfrm>
        </p:spPr>
        <p:txBody>
          <a:bodyPr/>
          <a:lstStyle/>
          <a:p>
            <a:pPr algn="ctr"/>
            <a:r>
              <a:rPr lang="en-US" sz="3200" dirty="0">
                <a:latin typeface="Pinyon Script" panose="020B0604020202020204" charset="0"/>
              </a:rPr>
              <a:t>H</a:t>
            </a:r>
            <a:r>
              <a:rPr lang="ru-RU" sz="3200" dirty="0" err="1"/>
              <a:t>овые</a:t>
            </a:r>
            <a:r>
              <a:rPr lang="ru-RU" sz="3200" dirty="0"/>
              <a:t> подписчики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9F9ADE26-CB28-4BE0-9462-4F286A07C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566598"/>
              </p:ext>
            </p:extLst>
          </p:nvPr>
        </p:nvGraphicFramePr>
        <p:xfrm>
          <a:off x="1693135" y="757345"/>
          <a:ext cx="6504066" cy="3967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oogle Shape;1060;p59">
            <a:extLst>
              <a:ext uri="{FF2B5EF4-FFF2-40B4-BE49-F238E27FC236}">
                <a16:creationId xmlns:a16="http://schemas.microsoft.com/office/drawing/2014/main" id="{688843A5-2E78-49EE-8CAF-2FB686F0FE10}"/>
              </a:ext>
            </a:extLst>
          </p:cNvPr>
          <p:cNvGrpSpPr/>
          <p:nvPr/>
        </p:nvGrpSpPr>
        <p:grpSpPr>
          <a:xfrm rot="3368955">
            <a:off x="-306312" y="2184302"/>
            <a:ext cx="2381906" cy="478498"/>
            <a:chOff x="978100" y="3530400"/>
            <a:chExt cx="2937675" cy="456900"/>
          </a:xfrm>
        </p:grpSpPr>
        <p:sp>
          <p:nvSpPr>
            <p:cNvPr id="11" name="Google Shape;1061;p59">
              <a:extLst>
                <a:ext uri="{FF2B5EF4-FFF2-40B4-BE49-F238E27FC236}">
                  <a16:creationId xmlns:a16="http://schemas.microsoft.com/office/drawing/2014/main" id="{44520383-687F-4E6D-AA31-38ADCACBF2BB}"/>
                </a:ext>
              </a:extLst>
            </p:cNvPr>
            <p:cNvSpPr/>
            <p:nvPr/>
          </p:nvSpPr>
          <p:spPr>
            <a:xfrm>
              <a:off x="978100" y="3530400"/>
              <a:ext cx="2937675" cy="456900"/>
            </a:xfrm>
            <a:custGeom>
              <a:avLst/>
              <a:gdLst/>
              <a:ahLst/>
              <a:cxnLst/>
              <a:rect l="l" t="t" r="r" b="b"/>
              <a:pathLst>
                <a:path w="117507" h="18276" extrusionOk="0">
                  <a:moveTo>
                    <a:pt x="5495" y="1168"/>
                  </a:moveTo>
                  <a:cubicBezTo>
                    <a:pt x="5649" y="1168"/>
                    <a:pt x="5804" y="1171"/>
                    <a:pt x="5961" y="1176"/>
                  </a:cubicBezTo>
                  <a:cubicBezTo>
                    <a:pt x="6234" y="1176"/>
                    <a:pt x="6508" y="1195"/>
                    <a:pt x="6782" y="1195"/>
                  </a:cubicBezTo>
                  <a:cubicBezTo>
                    <a:pt x="8951" y="1176"/>
                    <a:pt x="11100" y="1176"/>
                    <a:pt x="13152" y="1176"/>
                  </a:cubicBezTo>
                  <a:cubicBezTo>
                    <a:pt x="18077" y="1176"/>
                    <a:pt x="23177" y="1195"/>
                    <a:pt x="28161" y="1449"/>
                  </a:cubicBezTo>
                  <a:cubicBezTo>
                    <a:pt x="28454" y="1449"/>
                    <a:pt x="28727" y="1469"/>
                    <a:pt x="29001" y="1488"/>
                  </a:cubicBezTo>
                  <a:lnTo>
                    <a:pt x="29294" y="6198"/>
                  </a:lnTo>
                  <a:cubicBezTo>
                    <a:pt x="28063" y="5983"/>
                    <a:pt x="26793" y="5807"/>
                    <a:pt x="25562" y="5631"/>
                  </a:cubicBezTo>
                  <a:lnTo>
                    <a:pt x="24311" y="5456"/>
                  </a:lnTo>
                  <a:lnTo>
                    <a:pt x="23666" y="5358"/>
                  </a:lnTo>
                  <a:cubicBezTo>
                    <a:pt x="23648" y="5356"/>
                    <a:pt x="23630" y="5355"/>
                    <a:pt x="23613" y="5355"/>
                  </a:cubicBezTo>
                  <a:cubicBezTo>
                    <a:pt x="23307" y="5355"/>
                    <a:pt x="23085" y="5668"/>
                    <a:pt x="23177" y="5964"/>
                  </a:cubicBezTo>
                  <a:cubicBezTo>
                    <a:pt x="23236" y="6081"/>
                    <a:pt x="23353" y="6179"/>
                    <a:pt x="23490" y="6198"/>
                  </a:cubicBezTo>
                  <a:cubicBezTo>
                    <a:pt x="25132" y="6433"/>
                    <a:pt x="26890" y="6687"/>
                    <a:pt x="28669" y="6941"/>
                  </a:cubicBezTo>
                  <a:lnTo>
                    <a:pt x="29372" y="7058"/>
                  </a:lnTo>
                  <a:lnTo>
                    <a:pt x="29372" y="7156"/>
                  </a:lnTo>
                  <a:lnTo>
                    <a:pt x="26460" y="6843"/>
                  </a:lnTo>
                  <a:lnTo>
                    <a:pt x="24760" y="6667"/>
                  </a:lnTo>
                  <a:cubicBezTo>
                    <a:pt x="24743" y="6665"/>
                    <a:pt x="24726" y="6663"/>
                    <a:pt x="24708" y="6663"/>
                  </a:cubicBezTo>
                  <a:cubicBezTo>
                    <a:pt x="24590" y="6663"/>
                    <a:pt x="24477" y="6721"/>
                    <a:pt x="24409" y="6823"/>
                  </a:cubicBezTo>
                  <a:cubicBezTo>
                    <a:pt x="24311" y="6941"/>
                    <a:pt x="24291" y="7117"/>
                    <a:pt x="24369" y="7253"/>
                  </a:cubicBezTo>
                  <a:cubicBezTo>
                    <a:pt x="24428" y="7390"/>
                    <a:pt x="24565" y="7488"/>
                    <a:pt x="24702" y="7488"/>
                  </a:cubicBezTo>
                  <a:lnTo>
                    <a:pt x="27418" y="7781"/>
                  </a:lnTo>
                  <a:cubicBezTo>
                    <a:pt x="27301" y="7898"/>
                    <a:pt x="27262" y="8055"/>
                    <a:pt x="27301" y="8191"/>
                  </a:cubicBezTo>
                  <a:cubicBezTo>
                    <a:pt x="27359" y="8328"/>
                    <a:pt x="27477" y="8445"/>
                    <a:pt x="27613" y="8465"/>
                  </a:cubicBezTo>
                  <a:cubicBezTo>
                    <a:pt x="27887" y="8543"/>
                    <a:pt x="28180" y="8602"/>
                    <a:pt x="28512" y="8660"/>
                  </a:cubicBezTo>
                  <a:cubicBezTo>
                    <a:pt x="28845" y="8719"/>
                    <a:pt x="29138" y="8778"/>
                    <a:pt x="29470" y="8817"/>
                  </a:cubicBezTo>
                  <a:lnTo>
                    <a:pt x="29470" y="8993"/>
                  </a:lnTo>
                  <a:cubicBezTo>
                    <a:pt x="28845" y="8856"/>
                    <a:pt x="28200" y="8758"/>
                    <a:pt x="27574" y="8621"/>
                  </a:cubicBezTo>
                  <a:lnTo>
                    <a:pt x="27164" y="8563"/>
                  </a:lnTo>
                  <a:cubicBezTo>
                    <a:pt x="26148" y="8367"/>
                    <a:pt x="25053" y="8172"/>
                    <a:pt x="23803" y="7976"/>
                  </a:cubicBezTo>
                  <a:lnTo>
                    <a:pt x="23080" y="7840"/>
                  </a:lnTo>
                  <a:cubicBezTo>
                    <a:pt x="23060" y="7837"/>
                    <a:pt x="23040" y="7836"/>
                    <a:pt x="23020" y="7836"/>
                  </a:cubicBezTo>
                  <a:cubicBezTo>
                    <a:pt x="22885" y="7836"/>
                    <a:pt x="22755" y="7894"/>
                    <a:pt x="22669" y="7996"/>
                  </a:cubicBezTo>
                  <a:cubicBezTo>
                    <a:pt x="22572" y="8113"/>
                    <a:pt x="22552" y="8270"/>
                    <a:pt x="22591" y="8426"/>
                  </a:cubicBezTo>
                  <a:cubicBezTo>
                    <a:pt x="22650" y="8563"/>
                    <a:pt x="22767" y="8641"/>
                    <a:pt x="22904" y="8660"/>
                  </a:cubicBezTo>
                  <a:cubicBezTo>
                    <a:pt x="24584" y="8954"/>
                    <a:pt x="26578" y="9286"/>
                    <a:pt x="28571" y="9677"/>
                  </a:cubicBezTo>
                  <a:cubicBezTo>
                    <a:pt x="28884" y="9735"/>
                    <a:pt x="29196" y="9794"/>
                    <a:pt x="29509" y="9872"/>
                  </a:cubicBezTo>
                  <a:lnTo>
                    <a:pt x="29744" y="13644"/>
                  </a:lnTo>
                  <a:cubicBezTo>
                    <a:pt x="28141" y="12784"/>
                    <a:pt x="26460" y="12002"/>
                    <a:pt x="24878" y="11299"/>
                  </a:cubicBezTo>
                  <a:cubicBezTo>
                    <a:pt x="22708" y="10321"/>
                    <a:pt x="20422" y="9364"/>
                    <a:pt x="17862" y="8328"/>
                  </a:cubicBezTo>
                  <a:cubicBezTo>
                    <a:pt x="15380" y="7351"/>
                    <a:pt x="13133" y="6491"/>
                    <a:pt x="10964" y="5729"/>
                  </a:cubicBezTo>
                  <a:cubicBezTo>
                    <a:pt x="9166" y="5104"/>
                    <a:pt x="7524" y="4537"/>
                    <a:pt x="5844" y="4127"/>
                  </a:cubicBezTo>
                  <a:lnTo>
                    <a:pt x="5804" y="4107"/>
                  </a:lnTo>
                  <a:cubicBezTo>
                    <a:pt x="5335" y="3970"/>
                    <a:pt x="4866" y="3892"/>
                    <a:pt x="4397" y="3853"/>
                  </a:cubicBezTo>
                  <a:cubicBezTo>
                    <a:pt x="4367" y="3850"/>
                    <a:pt x="4337" y="3848"/>
                    <a:pt x="4307" y="3848"/>
                  </a:cubicBezTo>
                  <a:cubicBezTo>
                    <a:pt x="4162" y="3848"/>
                    <a:pt x="4019" y="3886"/>
                    <a:pt x="3889" y="3951"/>
                  </a:cubicBezTo>
                  <a:cubicBezTo>
                    <a:pt x="3147" y="4322"/>
                    <a:pt x="2815" y="5260"/>
                    <a:pt x="2697" y="5651"/>
                  </a:cubicBezTo>
                  <a:cubicBezTo>
                    <a:pt x="2639" y="5807"/>
                    <a:pt x="2600" y="5983"/>
                    <a:pt x="2580" y="6139"/>
                  </a:cubicBezTo>
                  <a:cubicBezTo>
                    <a:pt x="2111" y="5377"/>
                    <a:pt x="1818" y="4517"/>
                    <a:pt x="1720" y="3638"/>
                  </a:cubicBezTo>
                  <a:cubicBezTo>
                    <a:pt x="1701" y="3169"/>
                    <a:pt x="1779" y="2309"/>
                    <a:pt x="2502" y="1801"/>
                  </a:cubicBezTo>
                  <a:cubicBezTo>
                    <a:pt x="2990" y="1488"/>
                    <a:pt x="3538" y="1293"/>
                    <a:pt x="4124" y="1234"/>
                  </a:cubicBezTo>
                  <a:cubicBezTo>
                    <a:pt x="4578" y="1190"/>
                    <a:pt x="5033" y="1168"/>
                    <a:pt x="5495" y="1168"/>
                  </a:cubicBezTo>
                  <a:close/>
                  <a:moveTo>
                    <a:pt x="92932" y="1726"/>
                  </a:moveTo>
                  <a:cubicBezTo>
                    <a:pt x="95644" y="1726"/>
                    <a:pt x="98358" y="1836"/>
                    <a:pt x="101013" y="1938"/>
                  </a:cubicBezTo>
                  <a:lnTo>
                    <a:pt x="102205" y="1977"/>
                  </a:lnTo>
                  <a:cubicBezTo>
                    <a:pt x="105958" y="2133"/>
                    <a:pt x="109729" y="2309"/>
                    <a:pt x="113442" y="2544"/>
                  </a:cubicBezTo>
                  <a:cubicBezTo>
                    <a:pt x="113950" y="2563"/>
                    <a:pt x="114458" y="2681"/>
                    <a:pt x="114947" y="2876"/>
                  </a:cubicBezTo>
                  <a:cubicBezTo>
                    <a:pt x="115435" y="3052"/>
                    <a:pt x="115846" y="3443"/>
                    <a:pt x="116041" y="3931"/>
                  </a:cubicBezTo>
                  <a:cubicBezTo>
                    <a:pt x="116334" y="4654"/>
                    <a:pt x="116198" y="5729"/>
                    <a:pt x="115709" y="6843"/>
                  </a:cubicBezTo>
                  <a:cubicBezTo>
                    <a:pt x="115592" y="7078"/>
                    <a:pt x="115474" y="7312"/>
                    <a:pt x="115377" y="7488"/>
                  </a:cubicBezTo>
                  <a:cubicBezTo>
                    <a:pt x="115279" y="6921"/>
                    <a:pt x="115064" y="6374"/>
                    <a:pt x="114712" y="5905"/>
                  </a:cubicBezTo>
                  <a:cubicBezTo>
                    <a:pt x="114536" y="5690"/>
                    <a:pt x="114224" y="5260"/>
                    <a:pt x="113774" y="5221"/>
                  </a:cubicBezTo>
                  <a:cubicBezTo>
                    <a:pt x="113711" y="5218"/>
                    <a:pt x="113648" y="5216"/>
                    <a:pt x="113586" y="5216"/>
                  </a:cubicBezTo>
                  <a:cubicBezTo>
                    <a:pt x="113263" y="5216"/>
                    <a:pt x="112952" y="5260"/>
                    <a:pt x="112641" y="5358"/>
                  </a:cubicBezTo>
                  <a:lnTo>
                    <a:pt x="112524" y="5377"/>
                  </a:lnTo>
                  <a:cubicBezTo>
                    <a:pt x="110921" y="5768"/>
                    <a:pt x="109358" y="6237"/>
                    <a:pt x="107814" y="6804"/>
                  </a:cubicBezTo>
                  <a:lnTo>
                    <a:pt x="107716" y="6843"/>
                  </a:lnTo>
                  <a:cubicBezTo>
                    <a:pt x="105645" y="7547"/>
                    <a:pt x="103437" y="8367"/>
                    <a:pt x="100974" y="9344"/>
                  </a:cubicBezTo>
                  <a:cubicBezTo>
                    <a:pt x="98434" y="10341"/>
                    <a:pt x="96108" y="11318"/>
                    <a:pt x="93881" y="12295"/>
                  </a:cubicBezTo>
                  <a:cubicBezTo>
                    <a:pt x="92063" y="13096"/>
                    <a:pt x="90109" y="13995"/>
                    <a:pt x="88194" y="15012"/>
                  </a:cubicBezTo>
                  <a:cubicBezTo>
                    <a:pt x="88174" y="13780"/>
                    <a:pt x="88233" y="12530"/>
                    <a:pt x="88291" y="11299"/>
                  </a:cubicBezTo>
                  <a:lnTo>
                    <a:pt x="94486" y="10380"/>
                  </a:lnTo>
                  <a:cubicBezTo>
                    <a:pt x="94701" y="10341"/>
                    <a:pt x="94838" y="10146"/>
                    <a:pt x="94819" y="9931"/>
                  </a:cubicBezTo>
                  <a:cubicBezTo>
                    <a:pt x="94783" y="9718"/>
                    <a:pt x="94603" y="9554"/>
                    <a:pt x="94396" y="9554"/>
                  </a:cubicBezTo>
                  <a:cubicBezTo>
                    <a:pt x="94374" y="9554"/>
                    <a:pt x="94352" y="9556"/>
                    <a:pt x="94330" y="9559"/>
                  </a:cubicBezTo>
                  <a:lnTo>
                    <a:pt x="88331" y="10439"/>
                  </a:lnTo>
                  <a:lnTo>
                    <a:pt x="88350" y="10204"/>
                  </a:lnTo>
                  <a:cubicBezTo>
                    <a:pt x="89112" y="10185"/>
                    <a:pt x="89874" y="10107"/>
                    <a:pt x="90617" y="10028"/>
                  </a:cubicBezTo>
                  <a:lnTo>
                    <a:pt x="91145" y="9989"/>
                  </a:lnTo>
                  <a:cubicBezTo>
                    <a:pt x="91301" y="9970"/>
                    <a:pt x="91438" y="9892"/>
                    <a:pt x="91496" y="9735"/>
                  </a:cubicBezTo>
                  <a:cubicBezTo>
                    <a:pt x="91555" y="9598"/>
                    <a:pt x="91555" y="9442"/>
                    <a:pt x="91457" y="9305"/>
                  </a:cubicBezTo>
                  <a:cubicBezTo>
                    <a:pt x="91389" y="9203"/>
                    <a:pt x="91276" y="9145"/>
                    <a:pt x="91158" y="9145"/>
                  </a:cubicBezTo>
                  <a:cubicBezTo>
                    <a:pt x="91140" y="9145"/>
                    <a:pt x="91123" y="9146"/>
                    <a:pt x="91106" y="9149"/>
                  </a:cubicBezTo>
                  <a:lnTo>
                    <a:pt x="90578" y="9208"/>
                  </a:lnTo>
                  <a:cubicBezTo>
                    <a:pt x="89874" y="9266"/>
                    <a:pt x="89151" y="9325"/>
                    <a:pt x="88428" y="9364"/>
                  </a:cubicBezTo>
                  <a:lnTo>
                    <a:pt x="93255" y="8856"/>
                  </a:lnTo>
                  <a:cubicBezTo>
                    <a:pt x="93509" y="8836"/>
                    <a:pt x="93666" y="8602"/>
                    <a:pt x="93646" y="8367"/>
                  </a:cubicBezTo>
                  <a:cubicBezTo>
                    <a:pt x="93628" y="8173"/>
                    <a:pt x="93466" y="8010"/>
                    <a:pt x="93276" y="8010"/>
                  </a:cubicBezTo>
                  <a:cubicBezTo>
                    <a:pt x="93257" y="8010"/>
                    <a:pt x="93236" y="8012"/>
                    <a:pt x="93216" y="8016"/>
                  </a:cubicBezTo>
                  <a:lnTo>
                    <a:pt x="88467" y="8524"/>
                  </a:lnTo>
                  <a:lnTo>
                    <a:pt x="88467" y="8426"/>
                  </a:lnTo>
                  <a:cubicBezTo>
                    <a:pt x="89835" y="8211"/>
                    <a:pt x="91242" y="7996"/>
                    <a:pt x="92591" y="7820"/>
                  </a:cubicBezTo>
                  <a:lnTo>
                    <a:pt x="93822" y="7644"/>
                  </a:lnTo>
                  <a:lnTo>
                    <a:pt x="94486" y="7547"/>
                  </a:lnTo>
                  <a:cubicBezTo>
                    <a:pt x="94701" y="7527"/>
                    <a:pt x="94838" y="7332"/>
                    <a:pt x="94819" y="7097"/>
                  </a:cubicBezTo>
                  <a:cubicBezTo>
                    <a:pt x="94782" y="6876"/>
                    <a:pt x="94588" y="6724"/>
                    <a:pt x="94369" y="6724"/>
                  </a:cubicBezTo>
                  <a:cubicBezTo>
                    <a:pt x="94356" y="6724"/>
                    <a:pt x="94343" y="6725"/>
                    <a:pt x="94330" y="6726"/>
                  </a:cubicBezTo>
                  <a:cubicBezTo>
                    <a:pt x="92786" y="6941"/>
                    <a:pt x="90969" y="7195"/>
                    <a:pt x="89151" y="7468"/>
                  </a:cubicBezTo>
                  <a:lnTo>
                    <a:pt x="89112" y="7468"/>
                  </a:lnTo>
                  <a:cubicBezTo>
                    <a:pt x="88917" y="7507"/>
                    <a:pt x="88721" y="7547"/>
                    <a:pt x="88526" y="7566"/>
                  </a:cubicBezTo>
                  <a:cubicBezTo>
                    <a:pt x="88624" y="5964"/>
                    <a:pt x="88682" y="4361"/>
                    <a:pt x="88624" y="2759"/>
                  </a:cubicBezTo>
                  <a:lnTo>
                    <a:pt x="88624" y="2563"/>
                  </a:lnTo>
                  <a:cubicBezTo>
                    <a:pt x="88624" y="2329"/>
                    <a:pt x="88604" y="2075"/>
                    <a:pt x="88565" y="1840"/>
                  </a:cubicBezTo>
                  <a:cubicBezTo>
                    <a:pt x="90014" y="1758"/>
                    <a:pt x="91473" y="1726"/>
                    <a:pt x="92932" y="1726"/>
                  </a:cubicBezTo>
                  <a:close/>
                  <a:moveTo>
                    <a:pt x="4339" y="4693"/>
                  </a:moveTo>
                  <a:cubicBezTo>
                    <a:pt x="4691" y="4713"/>
                    <a:pt x="5062" y="4752"/>
                    <a:pt x="5394" y="4869"/>
                  </a:cubicBezTo>
                  <a:lnTo>
                    <a:pt x="5531" y="4889"/>
                  </a:lnTo>
                  <a:cubicBezTo>
                    <a:pt x="7212" y="5299"/>
                    <a:pt x="8873" y="5885"/>
                    <a:pt x="10358" y="6394"/>
                  </a:cubicBezTo>
                  <a:cubicBezTo>
                    <a:pt x="12410" y="7117"/>
                    <a:pt x="14579" y="7918"/>
                    <a:pt x="16983" y="8875"/>
                  </a:cubicBezTo>
                  <a:cubicBezTo>
                    <a:pt x="19464" y="9852"/>
                    <a:pt x="21731" y="10791"/>
                    <a:pt x="23881" y="11748"/>
                  </a:cubicBezTo>
                  <a:cubicBezTo>
                    <a:pt x="25601" y="12510"/>
                    <a:pt x="27633" y="13429"/>
                    <a:pt x="29548" y="14464"/>
                  </a:cubicBezTo>
                  <a:cubicBezTo>
                    <a:pt x="29646" y="14523"/>
                    <a:pt x="29744" y="14582"/>
                    <a:pt x="29841" y="14640"/>
                  </a:cubicBezTo>
                  <a:lnTo>
                    <a:pt x="29880" y="15109"/>
                  </a:lnTo>
                  <a:cubicBezTo>
                    <a:pt x="25620" y="12803"/>
                    <a:pt x="20989" y="10888"/>
                    <a:pt x="17237" y="9344"/>
                  </a:cubicBezTo>
                  <a:cubicBezTo>
                    <a:pt x="14755" y="8328"/>
                    <a:pt x="12507" y="7429"/>
                    <a:pt x="10358" y="6628"/>
                  </a:cubicBezTo>
                  <a:lnTo>
                    <a:pt x="10026" y="6511"/>
                  </a:lnTo>
                  <a:cubicBezTo>
                    <a:pt x="8638" y="6003"/>
                    <a:pt x="7212" y="5456"/>
                    <a:pt x="5765" y="5065"/>
                  </a:cubicBezTo>
                  <a:lnTo>
                    <a:pt x="5609" y="5006"/>
                  </a:lnTo>
                  <a:cubicBezTo>
                    <a:pt x="5375" y="4928"/>
                    <a:pt x="5140" y="4889"/>
                    <a:pt x="4886" y="4869"/>
                  </a:cubicBezTo>
                  <a:cubicBezTo>
                    <a:pt x="4788" y="4869"/>
                    <a:pt x="4691" y="4869"/>
                    <a:pt x="4612" y="4908"/>
                  </a:cubicBezTo>
                  <a:cubicBezTo>
                    <a:pt x="4339" y="5006"/>
                    <a:pt x="4143" y="5241"/>
                    <a:pt x="4085" y="5534"/>
                  </a:cubicBezTo>
                  <a:lnTo>
                    <a:pt x="4065" y="5651"/>
                  </a:lnTo>
                  <a:cubicBezTo>
                    <a:pt x="3909" y="6120"/>
                    <a:pt x="3713" y="6569"/>
                    <a:pt x="3440" y="6980"/>
                  </a:cubicBezTo>
                  <a:lnTo>
                    <a:pt x="3401" y="7019"/>
                  </a:lnTo>
                  <a:lnTo>
                    <a:pt x="3381" y="7058"/>
                  </a:lnTo>
                  <a:cubicBezTo>
                    <a:pt x="3401" y="6999"/>
                    <a:pt x="3401" y="6960"/>
                    <a:pt x="3401" y="6902"/>
                  </a:cubicBezTo>
                  <a:cubicBezTo>
                    <a:pt x="3362" y="6179"/>
                    <a:pt x="3616" y="5456"/>
                    <a:pt x="4085" y="4889"/>
                  </a:cubicBezTo>
                  <a:cubicBezTo>
                    <a:pt x="4163" y="4811"/>
                    <a:pt x="4222" y="4752"/>
                    <a:pt x="4300" y="4693"/>
                  </a:cubicBezTo>
                  <a:close/>
                  <a:moveTo>
                    <a:pt x="113696" y="6061"/>
                  </a:moveTo>
                  <a:cubicBezTo>
                    <a:pt x="113774" y="6120"/>
                    <a:pt x="113872" y="6198"/>
                    <a:pt x="113931" y="6276"/>
                  </a:cubicBezTo>
                  <a:cubicBezTo>
                    <a:pt x="114165" y="6530"/>
                    <a:pt x="114322" y="6823"/>
                    <a:pt x="114419" y="7156"/>
                  </a:cubicBezTo>
                  <a:cubicBezTo>
                    <a:pt x="114536" y="7527"/>
                    <a:pt x="114595" y="7898"/>
                    <a:pt x="114595" y="8289"/>
                  </a:cubicBezTo>
                  <a:cubicBezTo>
                    <a:pt x="114595" y="8348"/>
                    <a:pt x="114615" y="8406"/>
                    <a:pt x="114634" y="8445"/>
                  </a:cubicBezTo>
                  <a:lnTo>
                    <a:pt x="114615" y="8445"/>
                  </a:lnTo>
                  <a:cubicBezTo>
                    <a:pt x="114556" y="8367"/>
                    <a:pt x="114517" y="8289"/>
                    <a:pt x="114478" y="8211"/>
                  </a:cubicBezTo>
                  <a:lnTo>
                    <a:pt x="114439" y="8152"/>
                  </a:lnTo>
                  <a:cubicBezTo>
                    <a:pt x="114282" y="7898"/>
                    <a:pt x="114165" y="7625"/>
                    <a:pt x="114067" y="7351"/>
                  </a:cubicBezTo>
                  <a:cubicBezTo>
                    <a:pt x="114028" y="7273"/>
                    <a:pt x="114009" y="7195"/>
                    <a:pt x="113970" y="7117"/>
                  </a:cubicBezTo>
                  <a:cubicBezTo>
                    <a:pt x="113844" y="6739"/>
                    <a:pt x="113685" y="6245"/>
                    <a:pt x="113081" y="6245"/>
                  </a:cubicBezTo>
                  <a:cubicBezTo>
                    <a:pt x="113029" y="6245"/>
                    <a:pt x="112974" y="6249"/>
                    <a:pt x="112914" y="6257"/>
                  </a:cubicBezTo>
                  <a:cubicBezTo>
                    <a:pt x="111937" y="6433"/>
                    <a:pt x="110960" y="6726"/>
                    <a:pt x="110042" y="7117"/>
                  </a:cubicBezTo>
                  <a:lnTo>
                    <a:pt x="109299" y="7371"/>
                  </a:lnTo>
                  <a:cubicBezTo>
                    <a:pt x="107365" y="8094"/>
                    <a:pt x="105293" y="8875"/>
                    <a:pt x="102792" y="9892"/>
                  </a:cubicBezTo>
                  <a:cubicBezTo>
                    <a:pt x="98395" y="11650"/>
                    <a:pt x="93294" y="13741"/>
                    <a:pt x="88467" y="16301"/>
                  </a:cubicBezTo>
                  <a:lnTo>
                    <a:pt x="88213" y="16419"/>
                  </a:lnTo>
                  <a:cubicBezTo>
                    <a:pt x="88213" y="16282"/>
                    <a:pt x="88194" y="16125"/>
                    <a:pt x="88194" y="15969"/>
                  </a:cubicBezTo>
                  <a:cubicBezTo>
                    <a:pt x="89874" y="15031"/>
                    <a:pt x="91633" y="14210"/>
                    <a:pt x="93294" y="13468"/>
                  </a:cubicBezTo>
                  <a:cubicBezTo>
                    <a:pt x="95405" y="12510"/>
                    <a:pt x="97652" y="11572"/>
                    <a:pt x="100173" y="10576"/>
                  </a:cubicBezTo>
                  <a:cubicBezTo>
                    <a:pt x="102577" y="9598"/>
                    <a:pt x="104765" y="8778"/>
                    <a:pt x="106896" y="8016"/>
                  </a:cubicBezTo>
                  <a:cubicBezTo>
                    <a:pt x="108615" y="7410"/>
                    <a:pt x="110276" y="6823"/>
                    <a:pt x="112016" y="6374"/>
                  </a:cubicBezTo>
                  <a:cubicBezTo>
                    <a:pt x="112348" y="6276"/>
                    <a:pt x="112621" y="6218"/>
                    <a:pt x="112856" y="6159"/>
                  </a:cubicBezTo>
                  <a:cubicBezTo>
                    <a:pt x="113110" y="6100"/>
                    <a:pt x="113305" y="6081"/>
                    <a:pt x="113442" y="6061"/>
                  </a:cubicBezTo>
                  <a:close/>
                  <a:moveTo>
                    <a:pt x="48992" y="1508"/>
                  </a:moveTo>
                  <a:cubicBezTo>
                    <a:pt x="55363" y="1508"/>
                    <a:pt x="60620" y="1528"/>
                    <a:pt x="65564" y="1547"/>
                  </a:cubicBezTo>
                  <a:cubicBezTo>
                    <a:pt x="69981" y="1567"/>
                    <a:pt x="75101" y="1586"/>
                    <a:pt x="80123" y="1664"/>
                  </a:cubicBezTo>
                  <a:cubicBezTo>
                    <a:pt x="81686" y="1684"/>
                    <a:pt x="83347" y="1703"/>
                    <a:pt x="85028" y="1743"/>
                  </a:cubicBezTo>
                  <a:lnTo>
                    <a:pt x="85517" y="1743"/>
                  </a:lnTo>
                  <a:cubicBezTo>
                    <a:pt x="86044" y="1743"/>
                    <a:pt x="86572" y="1762"/>
                    <a:pt x="87099" y="1801"/>
                  </a:cubicBezTo>
                  <a:lnTo>
                    <a:pt x="87334" y="1821"/>
                  </a:lnTo>
                  <a:lnTo>
                    <a:pt x="87353" y="1899"/>
                  </a:lnTo>
                  <a:cubicBezTo>
                    <a:pt x="87353" y="1918"/>
                    <a:pt x="87353" y="1938"/>
                    <a:pt x="87353" y="1957"/>
                  </a:cubicBezTo>
                  <a:cubicBezTo>
                    <a:pt x="87412" y="2270"/>
                    <a:pt x="87432" y="2583"/>
                    <a:pt x="87432" y="2895"/>
                  </a:cubicBezTo>
                  <a:cubicBezTo>
                    <a:pt x="87471" y="3931"/>
                    <a:pt x="87412" y="5006"/>
                    <a:pt x="87373" y="5964"/>
                  </a:cubicBezTo>
                  <a:cubicBezTo>
                    <a:pt x="87334" y="6902"/>
                    <a:pt x="87295" y="7840"/>
                    <a:pt x="87236" y="8797"/>
                  </a:cubicBezTo>
                  <a:lnTo>
                    <a:pt x="87236" y="8895"/>
                  </a:lnTo>
                  <a:cubicBezTo>
                    <a:pt x="87158" y="10536"/>
                    <a:pt x="87060" y="12217"/>
                    <a:pt x="87021" y="13878"/>
                  </a:cubicBezTo>
                  <a:lnTo>
                    <a:pt x="87041" y="13878"/>
                  </a:lnTo>
                  <a:cubicBezTo>
                    <a:pt x="87021" y="14855"/>
                    <a:pt x="87002" y="15950"/>
                    <a:pt x="87080" y="17064"/>
                  </a:cubicBezTo>
                  <a:lnTo>
                    <a:pt x="86865" y="17064"/>
                  </a:lnTo>
                  <a:lnTo>
                    <a:pt x="62770" y="16516"/>
                  </a:lnTo>
                  <a:cubicBezTo>
                    <a:pt x="62770" y="15266"/>
                    <a:pt x="62476" y="14269"/>
                    <a:pt x="61851" y="13468"/>
                  </a:cubicBezTo>
                  <a:cubicBezTo>
                    <a:pt x="60991" y="12373"/>
                    <a:pt x="59701" y="11865"/>
                    <a:pt x="58763" y="11650"/>
                  </a:cubicBezTo>
                  <a:cubicBezTo>
                    <a:pt x="58266" y="11528"/>
                    <a:pt x="57685" y="11453"/>
                    <a:pt x="57084" y="11453"/>
                  </a:cubicBezTo>
                  <a:cubicBezTo>
                    <a:pt x="55371" y="11453"/>
                    <a:pt x="53494" y="12067"/>
                    <a:pt x="52901" y="13976"/>
                  </a:cubicBezTo>
                  <a:cubicBezTo>
                    <a:pt x="52686" y="14758"/>
                    <a:pt x="52666" y="15559"/>
                    <a:pt x="52842" y="16340"/>
                  </a:cubicBezTo>
                  <a:lnTo>
                    <a:pt x="31190" y="15578"/>
                  </a:lnTo>
                  <a:cubicBezTo>
                    <a:pt x="31483" y="10869"/>
                    <a:pt x="31190" y="6139"/>
                    <a:pt x="30330" y="1508"/>
                  </a:cubicBezTo>
                  <a:close/>
                  <a:moveTo>
                    <a:pt x="5663" y="0"/>
                  </a:moveTo>
                  <a:cubicBezTo>
                    <a:pt x="5199" y="0"/>
                    <a:pt x="4730" y="7"/>
                    <a:pt x="4261" y="42"/>
                  </a:cubicBezTo>
                  <a:cubicBezTo>
                    <a:pt x="3147" y="101"/>
                    <a:pt x="2091" y="531"/>
                    <a:pt x="1447" y="1176"/>
                  </a:cubicBezTo>
                  <a:cubicBezTo>
                    <a:pt x="0" y="2641"/>
                    <a:pt x="684" y="4869"/>
                    <a:pt x="1232" y="6061"/>
                  </a:cubicBezTo>
                  <a:cubicBezTo>
                    <a:pt x="1466" y="6550"/>
                    <a:pt x="2267" y="8172"/>
                    <a:pt x="3264" y="8328"/>
                  </a:cubicBezTo>
                  <a:cubicBezTo>
                    <a:pt x="3300" y="8332"/>
                    <a:pt x="3336" y="8334"/>
                    <a:pt x="3372" y="8334"/>
                  </a:cubicBezTo>
                  <a:cubicBezTo>
                    <a:pt x="3726" y="8334"/>
                    <a:pt x="4067" y="8162"/>
                    <a:pt x="4280" y="7879"/>
                  </a:cubicBezTo>
                  <a:cubicBezTo>
                    <a:pt x="4632" y="7410"/>
                    <a:pt x="4906" y="6882"/>
                    <a:pt x="5101" y="6335"/>
                  </a:cubicBezTo>
                  <a:cubicBezTo>
                    <a:pt x="5101" y="6296"/>
                    <a:pt x="5121" y="6257"/>
                    <a:pt x="5140" y="6218"/>
                  </a:cubicBezTo>
                  <a:cubicBezTo>
                    <a:pt x="5160" y="6198"/>
                    <a:pt x="5160" y="6198"/>
                    <a:pt x="5160" y="6179"/>
                  </a:cubicBezTo>
                  <a:cubicBezTo>
                    <a:pt x="5394" y="6237"/>
                    <a:pt x="5629" y="6296"/>
                    <a:pt x="5824" y="6374"/>
                  </a:cubicBezTo>
                  <a:cubicBezTo>
                    <a:pt x="6567" y="6589"/>
                    <a:pt x="7290" y="6843"/>
                    <a:pt x="7974" y="7078"/>
                  </a:cubicBezTo>
                  <a:cubicBezTo>
                    <a:pt x="9869" y="7742"/>
                    <a:pt x="11882" y="8504"/>
                    <a:pt x="14442" y="9540"/>
                  </a:cubicBezTo>
                  <a:cubicBezTo>
                    <a:pt x="19914" y="11729"/>
                    <a:pt x="24487" y="13663"/>
                    <a:pt x="28923" y="15989"/>
                  </a:cubicBezTo>
                  <a:cubicBezTo>
                    <a:pt x="29372" y="16243"/>
                    <a:pt x="29822" y="16477"/>
                    <a:pt x="30252" y="16731"/>
                  </a:cubicBezTo>
                  <a:cubicBezTo>
                    <a:pt x="30252" y="16731"/>
                    <a:pt x="30271" y="16731"/>
                    <a:pt x="30291" y="16751"/>
                  </a:cubicBezTo>
                  <a:lnTo>
                    <a:pt x="30310" y="16751"/>
                  </a:lnTo>
                  <a:cubicBezTo>
                    <a:pt x="30330" y="16751"/>
                    <a:pt x="30369" y="16770"/>
                    <a:pt x="30408" y="16770"/>
                  </a:cubicBezTo>
                  <a:cubicBezTo>
                    <a:pt x="30447" y="16790"/>
                    <a:pt x="30486" y="16790"/>
                    <a:pt x="30525" y="16790"/>
                  </a:cubicBezTo>
                  <a:lnTo>
                    <a:pt x="53604" y="17611"/>
                  </a:lnTo>
                  <a:cubicBezTo>
                    <a:pt x="53780" y="17611"/>
                    <a:pt x="53956" y="17533"/>
                    <a:pt x="54073" y="17376"/>
                  </a:cubicBezTo>
                  <a:cubicBezTo>
                    <a:pt x="54191" y="17239"/>
                    <a:pt x="54230" y="17044"/>
                    <a:pt x="54171" y="16849"/>
                  </a:cubicBezTo>
                  <a:cubicBezTo>
                    <a:pt x="53976" y="16145"/>
                    <a:pt x="53741" y="15090"/>
                    <a:pt x="54093" y="14191"/>
                  </a:cubicBezTo>
                  <a:cubicBezTo>
                    <a:pt x="54601" y="12921"/>
                    <a:pt x="56223" y="12725"/>
                    <a:pt x="56712" y="12686"/>
                  </a:cubicBezTo>
                  <a:cubicBezTo>
                    <a:pt x="56861" y="12674"/>
                    <a:pt x="57010" y="12669"/>
                    <a:pt x="57160" y="12669"/>
                  </a:cubicBezTo>
                  <a:cubicBezTo>
                    <a:pt x="58262" y="12669"/>
                    <a:pt x="59358" y="12985"/>
                    <a:pt x="60288" y="13605"/>
                  </a:cubicBezTo>
                  <a:cubicBezTo>
                    <a:pt x="61265" y="14289"/>
                    <a:pt x="61695" y="15461"/>
                    <a:pt x="61578" y="17083"/>
                  </a:cubicBezTo>
                  <a:cubicBezTo>
                    <a:pt x="61558" y="17220"/>
                    <a:pt x="61617" y="17376"/>
                    <a:pt x="61714" y="17493"/>
                  </a:cubicBezTo>
                  <a:cubicBezTo>
                    <a:pt x="61832" y="17611"/>
                    <a:pt x="61988" y="17689"/>
                    <a:pt x="62164" y="17689"/>
                  </a:cubicBezTo>
                  <a:lnTo>
                    <a:pt x="87705" y="18275"/>
                  </a:lnTo>
                  <a:cubicBezTo>
                    <a:pt x="87881" y="18275"/>
                    <a:pt x="88037" y="18217"/>
                    <a:pt x="88155" y="18080"/>
                  </a:cubicBezTo>
                  <a:cubicBezTo>
                    <a:pt x="88233" y="17982"/>
                    <a:pt x="88291" y="17865"/>
                    <a:pt x="88311" y="17747"/>
                  </a:cubicBezTo>
                  <a:cubicBezTo>
                    <a:pt x="92513" y="15422"/>
                    <a:pt x="96988" y="13526"/>
                    <a:pt x="101951" y="11514"/>
                  </a:cubicBezTo>
                  <a:cubicBezTo>
                    <a:pt x="104531" y="10458"/>
                    <a:pt x="106798" y="9579"/>
                    <a:pt x="108908" y="8797"/>
                  </a:cubicBezTo>
                  <a:lnTo>
                    <a:pt x="109612" y="8543"/>
                  </a:lnTo>
                  <a:cubicBezTo>
                    <a:pt x="110667" y="8133"/>
                    <a:pt x="111742" y="7781"/>
                    <a:pt x="112836" y="7507"/>
                  </a:cubicBezTo>
                  <a:cubicBezTo>
                    <a:pt x="112914" y="7722"/>
                    <a:pt x="113012" y="7957"/>
                    <a:pt x="113110" y="8172"/>
                  </a:cubicBezTo>
                  <a:cubicBezTo>
                    <a:pt x="113305" y="8621"/>
                    <a:pt x="113579" y="9247"/>
                    <a:pt x="114087" y="9540"/>
                  </a:cubicBezTo>
                  <a:cubicBezTo>
                    <a:pt x="114223" y="9622"/>
                    <a:pt x="114374" y="9662"/>
                    <a:pt x="114533" y="9662"/>
                  </a:cubicBezTo>
                  <a:cubicBezTo>
                    <a:pt x="114944" y="9662"/>
                    <a:pt x="115415" y="9391"/>
                    <a:pt x="115865" y="8856"/>
                  </a:cubicBezTo>
                  <a:cubicBezTo>
                    <a:pt x="116432" y="8133"/>
                    <a:pt x="116862" y="7312"/>
                    <a:pt x="117136" y="6433"/>
                  </a:cubicBezTo>
                  <a:cubicBezTo>
                    <a:pt x="117468" y="5377"/>
                    <a:pt x="117507" y="4439"/>
                    <a:pt x="117233" y="3638"/>
                  </a:cubicBezTo>
                  <a:cubicBezTo>
                    <a:pt x="116803" y="2426"/>
                    <a:pt x="115689" y="1664"/>
                    <a:pt x="113970" y="1391"/>
                  </a:cubicBezTo>
                  <a:cubicBezTo>
                    <a:pt x="113305" y="1313"/>
                    <a:pt x="112641" y="1254"/>
                    <a:pt x="111976" y="1254"/>
                  </a:cubicBezTo>
                  <a:cubicBezTo>
                    <a:pt x="111703" y="1254"/>
                    <a:pt x="111429" y="1234"/>
                    <a:pt x="111156" y="1215"/>
                  </a:cubicBezTo>
                  <a:cubicBezTo>
                    <a:pt x="108928" y="1098"/>
                    <a:pt x="106720" y="980"/>
                    <a:pt x="104570" y="883"/>
                  </a:cubicBezTo>
                  <a:lnTo>
                    <a:pt x="104316" y="883"/>
                  </a:lnTo>
                  <a:cubicBezTo>
                    <a:pt x="100709" y="727"/>
                    <a:pt x="97011" y="571"/>
                    <a:pt x="93316" y="571"/>
                  </a:cubicBezTo>
                  <a:cubicBezTo>
                    <a:pt x="91906" y="571"/>
                    <a:pt x="90496" y="594"/>
                    <a:pt x="89093" y="648"/>
                  </a:cubicBezTo>
                  <a:cubicBezTo>
                    <a:pt x="88604" y="668"/>
                    <a:pt x="88174" y="687"/>
                    <a:pt x="87744" y="707"/>
                  </a:cubicBezTo>
                  <a:cubicBezTo>
                    <a:pt x="87608" y="687"/>
                    <a:pt x="87471" y="668"/>
                    <a:pt x="87314" y="668"/>
                  </a:cubicBezTo>
                  <a:lnTo>
                    <a:pt x="87217" y="668"/>
                  </a:lnTo>
                  <a:cubicBezTo>
                    <a:pt x="86787" y="629"/>
                    <a:pt x="86376" y="629"/>
                    <a:pt x="85966" y="609"/>
                  </a:cubicBezTo>
                  <a:cubicBezTo>
                    <a:pt x="84559" y="550"/>
                    <a:pt x="83171" y="531"/>
                    <a:pt x="81647" y="511"/>
                  </a:cubicBezTo>
                  <a:cubicBezTo>
                    <a:pt x="77016" y="453"/>
                    <a:pt x="72443" y="414"/>
                    <a:pt x="67753" y="394"/>
                  </a:cubicBezTo>
                  <a:cubicBezTo>
                    <a:pt x="62867" y="375"/>
                    <a:pt x="57552" y="355"/>
                    <a:pt x="51005" y="355"/>
                  </a:cubicBezTo>
                  <a:lnTo>
                    <a:pt x="36642" y="355"/>
                  </a:lnTo>
                  <a:cubicBezTo>
                    <a:pt x="35880" y="355"/>
                    <a:pt x="35137" y="355"/>
                    <a:pt x="34375" y="335"/>
                  </a:cubicBezTo>
                  <a:cubicBezTo>
                    <a:pt x="33603" y="326"/>
                    <a:pt x="32816" y="316"/>
                    <a:pt x="32027" y="316"/>
                  </a:cubicBezTo>
                  <a:cubicBezTo>
                    <a:pt x="31238" y="316"/>
                    <a:pt x="30447" y="326"/>
                    <a:pt x="29665" y="355"/>
                  </a:cubicBezTo>
                  <a:lnTo>
                    <a:pt x="29587" y="355"/>
                  </a:lnTo>
                  <a:cubicBezTo>
                    <a:pt x="24995" y="23"/>
                    <a:pt x="20285" y="23"/>
                    <a:pt x="15751" y="3"/>
                  </a:cubicBezTo>
                  <a:lnTo>
                    <a:pt x="6586" y="3"/>
                  </a:lnTo>
                  <a:cubicBezTo>
                    <a:pt x="6281" y="3"/>
                    <a:pt x="5973" y="0"/>
                    <a:pt x="5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62;p59">
              <a:extLst>
                <a:ext uri="{FF2B5EF4-FFF2-40B4-BE49-F238E27FC236}">
                  <a16:creationId xmlns:a16="http://schemas.microsoft.com/office/drawing/2014/main" id="{8A480DCC-BD07-4326-BA40-530537CEB9CA}"/>
                </a:ext>
              </a:extLst>
            </p:cNvPr>
            <p:cNvSpPr/>
            <p:nvPr/>
          </p:nvSpPr>
          <p:spPr>
            <a:xfrm>
              <a:off x="1820350" y="3601800"/>
              <a:ext cx="432900" cy="299025"/>
            </a:xfrm>
            <a:custGeom>
              <a:avLst/>
              <a:gdLst/>
              <a:ahLst/>
              <a:cxnLst/>
              <a:rect l="l" t="t" r="r" b="b"/>
              <a:pathLst>
                <a:path w="17316" h="11961" extrusionOk="0">
                  <a:moveTo>
                    <a:pt x="14931" y="1407"/>
                  </a:moveTo>
                  <a:cubicBezTo>
                    <a:pt x="14970" y="1720"/>
                    <a:pt x="15029" y="2013"/>
                    <a:pt x="15087" y="2306"/>
                  </a:cubicBezTo>
                  <a:lnTo>
                    <a:pt x="15185" y="2795"/>
                  </a:lnTo>
                  <a:cubicBezTo>
                    <a:pt x="15322" y="3538"/>
                    <a:pt x="15459" y="4300"/>
                    <a:pt x="15576" y="5062"/>
                  </a:cubicBezTo>
                  <a:cubicBezTo>
                    <a:pt x="15771" y="6508"/>
                    <a:pt x="15947" y="8599"/>
                    <a:pt x="15283" y="10436"/>
                  </a:cubicBezTo>
                  <a:cubicBezTo>
                    <a:pt x="13977" y="10363"/>
                    <a:pt x="12663" y="10337"/>
                    <a:pt x="11353" y="10337"/>
                  </a:cubicBezTo>
                  <a:cubicBezTo>
                    <a:pt x="9489" y="10337"/>
                    <a:pt x="7630" y="10390"/>
                    <a:pt x="5805" y="10436"/>
                  </a:cubicBezTo>
                  <a:lnTo>
                    <a:pt x="4046" y="10495"/>
                  </a:lnTo>
                  <a:lnTo>
                    <a:pt x="3519" y="10514"/>
                  </a:lnTo>
                  <a:lnTo>
                    <a:pt x="1955" y="10534"/>
                  </a:lnTo>
                  <a:lnTo>
                    <a:pt x="1701" y="10534"/>
                  </a:lnTo>
                  <a:cubicBezTo>
                    <a:pt x="1701" y="10397"/>
                    <a:pt x="1721" y="10260"/>
                    <a:pt x="1740" y="10123"/>
                  </a:cubicBezTo>
                  <a:lnTo>
                    <a:pt x="1760" y="9732"/>
                  </a:lnTo>
                  <a:cubicBezTo>
                    <a:pt x="1818" y="8970"/>
                    <a:pt x="1857" y="8189"/>
                    <a:pt x="1897" y="7387"/>
                  </a:cubicBezTo>
                  <a:cubicBezTo>
                    <a:pt x="1994" y="5492"/>
                    <a:pt x="2092" y="3362"/>
                    <a:pt x="1662" y="1427"/>
                  </a:cubicBezTo>
                  <a:lnTo>
                    <a:pt x="1662" y="1427"/>
                  </a:lnTo>
                  <a:cubicBezTo>
                    <a:pt x="3776" y="1441"/>
                    <a:pt x="6272" y="1455"/>
                    <a:pt x="8899" y="1455"/>
                  </a:cubicBezTo>
                  <a:cubicBezTo>
                    <a:pt x="9988" y="1455"/>
                    <a:pt x="11099" y="1452"/>
                    <a:pt x="12215" y="1447"/>
                  </a:cubicBezTo>
                  <a:cubicBezTo>
                    <a:pt x="13172" y="1447"/>
                    <a:pt x="14052" y="1447"/>
                    <a:pt x="14931" y="1407"/>
                  </a:cubicBezTo>
                  <a:close/>
                  <a:moveTo>
                    <a:pt x="15556" y="0"/>
                  </a:moveTo>
                  <a:cubicBezTo>
                    <a:pt x="13690" y="59"/>
                    <a:pt x="11804" y="79"/>
                    <a:pt x="9926" y="79"/>
                  </a:cubicBezTo>
                  <a:cubicBezTo>
                    <a:pt x="8047" y="79"/>
                    <a:pt x="6176" y="59"/>
                    <a:pt x="4339" y="39"/>
                  </a:cubicBezTo>
                  <a:lnTo>
                    <a:pt x="2151" y="20"/>
                  </a:lnTo>
                  <a:lnTo>
                    <a:pt x="763" y="20"/>
                  </a:lnTo>
                  <a:cubicBezTo>
                    <a:pt x="548" y="20"/>
                    <a:pt x="353" y="118"/>
                    <a:pt x="236" y="274"/>
                  </a:cubicBezTo>
                  <a:cubicBezTo>
                    <a:pt x="60" y="450"/>
                    <a:pt x="1" y="704"/>
                    <a:pt x="99" y="919"/>
                  </a:cubicBezTo>
                  <a:cubicBezTo>
                    <a:pt x="685" y="2834"/>
                    <a:pt x="607" y="4945"/>
                    <a:pt x="529" y="6977"/>
                  </a:cubicBezTo>
                  <a:lnTo>
                    <a:pt x="529" y="7016"/>
                  </a:lnTo>
                  <a:cubicBezTo>
                    <a:pt x="490" y="7935"/>
                    <a:pt x="431" y="8814"/>
                    <a:pt x="372" y="9811"/>
                  </a:cubicBezTo>
                  <a:cubicBezTo>
                    <a:pt x="372" y="9928"/>
                    <a:pt x="353" y="10045"/>
                    <a:pt x="333" y="10182"/>
                  </a:cubicBezTo>
                  <a:cubicBezTo>
                    <a:pt x="255" y="10573"/>
                    <a:pt x="255" y="11003"/>
                    <a:pt x="333" y="11393"/>
                  </a:cubicBezTo>
                  <a:cubicBezTo>
                    <a:pt x="470" y="11921"/>
                    <a:pt x="939" y="11960"/>
                    <a:pt x="1271" y="11960"/>
                  </a:cubicBezTo>
                  <a:lnTo>
                    <a:pt x="1408" y="11960"/>
                  </a:lnTo>
                  <a:cubicBezTo>
                    <a:pt x="1877" y="11960"/>
                    <a:pt x="2327" y="11960"/>
                    <a:pt x="2796" y="11941"/>
                  </a:cubicBezTo>
                  <a:lnTo>
                    <a:pt x="3265" y="11941"/>
                  </a:lnTo>
                  <a:cubicBezTo>
                    <a:pt x="5160" y="11902"/>
                    <a:pt x="7134" y="11843"/>
                    <a:pt x="9069" y="11823"/>
                  </a:cubicBezTo>
                  <a:lnTo>
                    <a:pt x="9186" y="11823"/>
                  </a:lnTo>
                  <a:cubicBezTo>
                    <a:pt x="10199" y="11805"/>
                    <a:pt x="11230" y="11787"/>
                    <a:pt x="12264" y="11787"/>
                  </a:cubicBezTo>
                  <a:cubicBezTo>
                    <a:pt x="13423" y="11787"/>
                    <a:pt x="14586" y="11810"/>
                    <a:pt x="15732" y="11882"/>
                  </a:cubicBezTo>
                  <a:cubicBezTo>
                    <a:pt x="15747" y="11883"/>
                    <a:pt x="15761" y="11884"/>
                    <a:pt x="15775" y="11884"/>
                  </a:cubicBezTo>
                  <a:cubicBezTo>
                    <a:pt x="16015" y="11884"/>
                    <a:pt x="16247" y="11732"/>
                    <a:pt x="16358" y="11511"/>
                  </a:cubicBezTo>
                  <a:cubicBezTo>
                    <a:pt x="17100" y="9811"/>
                    <a:pt x="17315" y="7817"/>
                    <a:pt x="17003" y="5277"/>
                  </a:cubicBezTo>
                  <a:cubicBezTo>
                    <a:pt x="16885" y="4319"/>
                    <a:pt x="16709" y="3401"/>
                    <a:pt x="16553" y="2521"/>
                  </a:cubicBezTo>
                  <a:lnTo>
                    <a:pt x="16475" y="2150"/>
                  </a:lnTo>
                  <a:cubicBezTo>
                    <a:pt x="16358" y="1681"/>
                    <a:pt x="16280" y="1192"/>
                    <a:pt x="16260" y="684"/>
                  </a:cubicBezTo>
                  <a:cubicBezTo>
                    <a:pt x="16260" y="489"/>
                    <a:pt x="16182" y="313"/>
                    <a:pt x="16045" y="176"/>
                  </a:cubicBezTo>
                  <a:cubicBezTo>
                    <a:pt x="15908" y="59"/>
                    <a:pt x="15732" y="0"/>
                    <a:pt x="15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3;p59">
              <a:extLst>
                <a:ext uri="{FF2B5EF4-FFF2-40B4-BE49-F238E27FC236}">
                  <a16:creationId xmlns:a16="http://schemas.microsoft.com/office/drawing/2014/main" id="{26F75EBD-0B05-4875-A07F-EBA22866011E}"/>
                </a:ext>
              </a:extLst>
            </p:cNvPr>
            <p:cNvSpPr/>
            <p:nvPr/>
          </p:nvSpPr>
          <p:spPr>
            <a:xfrm>
              <a:off x="2604475" y="3601800"/>
              <a:ext cx="432400" cy="299500"/>
            </a:xfrm>
            <a:custGeom>
              <a:avLst/>
              <a:gdLst/>
              <a:ahLst/>
              <a:cxnLst/>
              <a:rect l="l" t="t" r="r" b="b"/>
              <a:pathLst>
                <a:path w="17296" h="11980" extrusionOk="0">
                  <a:moveTo>
                    <a:pt x="2854" y="1447"/>
                  </a:moveTo>
                  <a:lnTo>
                    <a:pt x="1818" y="2326"/>
                  </a:lnTo>
                  <a:cubicBezTo>
                    <a:pt x="1760" y="2013"/>
                    <a:pt x="1721" y="1720"/>
                    <a:pt x="1662" y="1447"/>
                  </a:cubicBezTo>
                  <a:close/>
                  <a:moveTo>
                    <a:pt x="4320" y="1427"/>
                  </a:moveTo>
                  <a:lnTo>
                    <a:pt x="5199" y="1447"/>
                  </a:lnTo>
                  <a:cubicBezTo>
                    <a:pt x="4066" y="2248"/>
                    <a:pt x="2971" y="3069"/>
                    <a:pt x="1955" y="3928"/>
                  </a:cubicBezTo>
                  <a:cubicBezTo>
                    <a:pt x="1955" y="3752"/>
                    <a:pt x="1936" y="3557"/>
                    <a:pt x="1916" y="3381"/>
                  </a:cubicBezTo>
                  <a:cubicBezTo>
                    <a:pt x="1994" y="3362"/>
                    <a:pt x="2053" y="3323"/>
                    <a:pt x="2112" y="3283"/>
                  </a:cubicBezTo>
                  <a:lnTo>
                    <a:pt x="4320" y="1427"/>
                  </a:lnTo>
                  <a:close/>
                  <a:moveTo>
                    <a:pt x="7740" y="1466"/>
                  </a:moveTo>
                  <a:cubicBezTo>
                    <a:pt x="5864" y="2717"/>
                    <a:pt x="3929" y="3948"/>
                    <a:pt x="1975" y="5160"/>
                  </a:cubicBezTo>
                  <a:lnTo>
                    <a:pt x="1975" y="5101"/>
                  </a:lnTo>
                  <a:cubicBezTo>
                    <a:pt x="2053" y="5081"/>
                    <a:pt x="2112" y="5042"/>
                    <a:pt x="2170" y="5003"/>
                  </a:cubicBezTo>
                  <a:cubicBezTo>
                    <a:pt x="3655" y="3733"/>
                    <a:pt x="5219" y="2541"/>
                    <a:pt x="6860" y="1466"/>
                  </a:cubicBezTo>
                  <a:close/>
                  <a:moveTo>
                    <a:pt x="10515" y="1466"/>
                  </a:moveTo>
                  <a:lnTo>
                    <a:pt x="8463" y="2873"/>
                  </a:lnTo>
                  <a:lnTo>
                    <a:pt x="8033" y="3166"/>
                  </a:lnTo>
                  <a:cubicBezTo>
                    <a:pt x="6215" y="4397"/>
                    <a:pt x="4398" y="5648"/>
                    <a:pt x="2581" y="6879"/>
                  </a:cubicBezTo>
                  <a:lnTo>
                    <a:pt x="1897" y="7348"/>
                  </a:lnTo>
                  <a:cubicBezTo>
                    <a:pt x="1916" y="6996"/>
                    <a:pt x="1936" y="6645"/>
                    <a:pt x="1955" y="6293"/>
                  </a:cubicBezTo>
                  <a:cubicBezTo>
                    <a:pt x="4496" y="4730"/>
                    <a:pt x="7017" y="3108"/>
                    <a:pt x="9420" y="1466"/>
                  </a:cubicBezTo>
                  <a:close/>
                  <a:moveTo>
                    <a:pt x="12195" y="1447"/>
                  </a:moveTo>
                  <a:lnTo>
                    <a:pt x="12215" y="1466"/>
                  </a:lnTo>
                  <a:lnTo>
                    <a:pt x="13465" y="1466"/>
                  </a:lnTo>
                  <a:lnTo>
                    <a:pt x="2874" y="8618"/>
                  </a:lnTo>
                  <a:cubicBezTo>
                    <a:pt x="2698" y="8736"/>
                    <a:pt x="2502" y="8873"/>
                    <a:pt x="2326" y="8990"/>
                  </a:cubicBezTo>
                  <a:lnTo>
                    <a:pt x="1799" y="9342"/>
                  </a:lnTo>
                  <a:cubicBezTo>
                    <a:pt x="1799" y="9068"/>
                    <a:pt x="1818" y="8814"/>
                    <a:pt x="1838" y="8540"/>
                  </a:cubicBezTo>
                  <a:lnTo>
                    <a:pt x="2053" y="8404"/>
                  </a:lnTo>
                  <a:lnTo>
                    <a:pt x="2874" y="7837"/>
                  </a:lnTo>
                  <a:lnTo>
                    <a:pt x="5492" y="6019"/>
                  </a:lnTo>
                  <a:cubicBezTo>
                    <a:pt x="7427" y="4710"/>
                    <a:pt x="9362" y="3381"/>
                    <a:pt x="11296" y="2072"/>
                  </a:cubicBezTo>
                  <a:lnTo>
                    <a:pt x="12195" y="1447"/>
                  </a:lnTo>
                  <a:close/>
                  <a:moveTo>
                    <a:pt x="15732" y="6782"/>
                  </a:moveTo>
                  <a:lnTo>
                    <a:pt x="15732" y="6899"/>
                  </a:lnTo>
                  <a:cubicBezTo>
                    <a:pt x="13778" y="8169"/>
                    <a:pt x="11765" y="9322"/>
                    <a:pt x="9655" y="10358"/>
                  </a:cubicBezTo>
                  <a:lnTo>
                    <a:pt x="9557" y="10358"/>
                  </a:lnTo>
                  <a:cubicBezTo>
                    <a:pt x="11335" y="9478"/>
                    <a:pt x="13055" y="8521"/>
                    <a:pt x="14736" y="7446"/>
                  </a:cubicBezTo>
                  <a:cubicBezTo>
                    <a:pt x="15068" y="7231"/>
                    <a:pt x="15400" y="7016"/>
                    <a:pt x="15732" y="6782"/>
                  </a:cubicBezTo>
                  <a:close/>
                  <a:moveTo>
                    <a:pt x="15732" y="8013"/>
                  </a:moveTo>
                  <a:cubicBezTo>
                    <a:pt x="15732" y="8169"/>
                    <a:pt x="15713" y="8345"/>
                    <a:pt x="15693" y="8501"/>
                  </a:cubicBezTo>
                  <a:lnTo>
                    <a:pt x="12567" y="10358"/>
                  </a:lnTo>
                  <a:lnTo>
                    <a:pt x="11804" y="10358"/>
                  </a:lnTo>
                  <a:cubicBezTo>
                    <a:pt x="13133" y="9635"/>
                    <a:pt x="14443" y="8833"/>
                    <a:pt x="15732" y="8013"/>
                  </a:cubicBezTo>
                  <a:close/>
                  <a:moveTo>
                    <a:pt x="15537" y="4866"/>
                  </a:moveTo>
                  <a:cubicBezTo>
                    <a:pt x="15537" y="4925"/>
                    <a:pt x="15556" y="5003"/>
                    <a:pt x="15556" y="5062"/>
                  </a:cubicBezTo>
                  <a:cubicBezTo>
                    <a:pt x="15596" y="5257"/>
                    <a:pt x="15615" y="5472"/>
                    <a:pt x="15654" y="5707"/>
                  </a:cubicBezTo>
                  <a:cubicBezTo>
                    <a:pt x="13446" y="7211"/>
                    <a:pt x="11140" y="8560"/>
                    <a:pt x="8736" y="9713"/>
                  </a:cubicBezTo>
                  <a:cubicBezTo>
                    <a:pt x="8267" y="9947"/>
                    <a:pt x="7779" y="10182"/>
                    <a:pt x="7271" y="10397"/>
                  </a:cubicBezTo>
                  <a:lnTo>
                    <a:pt x="6567" y="10416"/>
                  </a:lnTo>
                  <a:cubicBezTo>
                    <a:pt x="9108" y="9009"/>
                    <a:pt x="11550" y="7544"/>
                    <a:pt x="13856" y="6019"/>
                  </a:cubicBezTo>
                  <a:cubicBezTo>
                    <a:pt x="14423" y="5648"/>
                    <a:pt x="14970" y="5257"/>
                    <a:pt x="15537" y="4866"/>
                  </a:cubicBezTo>
                  <a:close/>
                  <a:moveTo>
                    <a:pt x="15478" y="9713"/>
                  </a:moveTo>
                  <a:lnTo>
                    <a:pt x="15478" y="9713"/>
                  </a:lnTo>
                  <a:cubicBezTo>
                    <a:pt x="15420" y="9967"/>
                    <a:pt x="15361" y="10201"/>
                    <a:pt x="15263" y="10436"/>
                  </a:cubicBezTo>
                  <a:cubicBezTo>
                    <a:pt x="14970" y="10416"/>
                    <a:pt x="14658" y="10416"/>
                    <a:pt x="14345" y="10397"/>
                  </a:cubicBezTo>
                  <a:lnTo>
                    <a:pt x="15478" y="9713"/>
                  </a:lnTo>
                  <a:close/>
                  <a:moveTo>
                    <a:pt x="15283" y="3362"/>
                  </a:moveTo>
                  <a:lnTo>
                    <a:pt x="15361" y="3850"/>
                  </a:lnTo>
                  <a:cubicBezTo>
                    <a:pt x="12742" y="5687"/>
                    <a:pt x="9948" y="7446"/>
                    <a:pt x="7056" y="9087"/>
                  </a:cubicBezTo>
                  <a:cubicBezTo>
                    <a:pt x="6235" y="9537"/>
                    <a:pt x="5375" y="10006"/>
                    <a:pt x="4496" y="10475"/>
                  </a:cubicBezTo>
                  <a:lnTo>
                    <a:pt x="4359" y="10475"/>
                  </a:lnTo>
                  <a:cubicBezTo>
                    <a:pt x="7525" y="8814"/>
                    <a:pt x="10554" y="6918"/>
                    <a:pt x="13426" y="4808"/>
                  </a:cubicBezTo>
                  <a:lnTo>
                    <a:pt x="13426" y="4788"/>
                  </a:lnTo>
                  <a:cubicBezTo>
                    <a:pt x="14052" y="4319"/>
                    <a:pt x="14677" y="3850"/>
                    <a:pt x="15283" y="3362"/>
                  </a:cubicBezTo>
                  <a:close/>
                  <a:moveTo>
                    <a:pt x="14951" y="1583"/>
                  </a:moveTo>
                  <a:cubicBezTo>
                    <a:pt x="14990" y="1818"/>
                    <a:pt x="15029" y="2072"/>
                    <a:pt x="15087" y="2306"/>
                  </a:cubicBezTo>
                  <a:cubicBezTo>
                    <a:pt x="12019" y="4788"/>
                    <a:pt x="8736" y="6996"/>
                    <a:pt x="5277" y="8912"/>
                  </a:cubicBezTo>
                  <a:cubicBezTo>
                    <a:pt x="4300" y="9459"/>
                    <a:pt x="3265" y="10006"/>
                    <a:pt x="2209" y="10534"/>
                  </a:cubicBezTo>
                  <a:lnTo>
                    <a:pt x="1955" y="10553"/>
                  </a:lnTo>
                  <a:lnTo>
                    <a:pt x="1701" y="10553"/>
                  </a:lnTo>
                  <a:lnTo>
                    <a:pt x="1701" y="10534"/>
                  </a:lnTo>
                  <a:lnTo>
                    <a:pt x="13622" y="2463"/>
                  </a:lnTo>
                  <a:lnTo>
                    <a:pt x="14169" y="2111"/>
                  </a:lnTo>
                  <a:cubicBezTo>
                    <a:pt x="14423" y="1935"/>
                    <a:pt x="14697" y="1759"/>
                    <a:pt x="14951" y="1583"/>
                  </a:cubicBezTo>
                  <a:close/>
                  <a:moveTo>
                    <a:pt x="15556" y="0"/>
                  </a:moveTo>
                  <a:cubicBezTo>
                    <a:pt x="13690" y="59"/>
                    <a:pt x="11804" y="79"/>
                    <a:pt x="9926" y="79"/>
                  </a:cubicBezTo>
                  <a:cubicBezTo>
                    <a:pt x="8047" y="79"/>
                    <a:pt x="6176" y="59"/>
                    <a:pt x="4339" y="39"/>
                  </a:cubicBezTo>
                  <a:lnTo>
                    <a:pt x="2131" y="20"/>
                  </a:lnTo>
                  <a:lnTo>
                    <a:pt x="744" y="20"/>
                  </a:lnTo>
                  <a:cubicBezTo>
                    <a:pt x="548" y="20"/>
                    <a:pt x="353" y="118"/>
                    <a:pt x="216" y="274"/>
                  </a:cubicBezTo>
                  <a:lnTo>
                    <a:pt x="216" y="294"/>
                  </a:lnTo>
                  <a:cubicBezTo>
                    <a:pt x="40" y="450"/>
                    <a:pt x="1" y="704"/>
                    <a:pt x="79" y="919"/>
                  </a:cubicBezTo>
                  <a:cubicBezTo>
                    <a:pt x="665" y="2834"/>
                    <a:pt x="587" y="4945"/>
                    <a:pt x="509" y="6977"/>
                  </a:cubicBezTo>
                  <a:lnTo>
                    <a:pt x="509" y="7016"/>
                  </a:lnTo>
                  <a:cubicBezTo>
                    <a:pt x="490" y="7935"/>
                    <a:pt x="431" y="8814"/>
                    <a:pt x="353" y="9811"/>
                  </a:cubicBezTo>
                  <a:cubicBezTo>
                    <a:pt x="353" y="9928"/>
                    <a:pt x="333" y="10045"/>
                    <a:pt x="314" y="10182"/>
                  </a:cubicBezTo>
                  <a:cubicBezTo>
                    <a:pt x="235" y="10592"/>
                    <a:pt x="235" y="11003"/>
                    <a:pt x="314" y="11393"/>
                  </a:cubicBezTo>
                  <a:cubicBezTo>
                    <a:pt x="470" y="11941"/>
                    <a:pt x="939" y="11980"/>
                    <a:pt x="1271" y="11980"/>
                  </a:cubicBezTo>
                  <a:lnTo>
                    <a:pt x="1388" y="11980"/>
                  </a:lnTo>
                  <a:cubicBezTo>
                    <a:pt x="1857" y="11980"/>
                    <a:pt x="2307" y="11960"/>
                    <a:pt x="2776" y="11941"/>
                  </a:cubicBezTo>
                  <a:lnTo>
                    <a:pt x="3245" y="11941"/>
                  </a:lnTo>
                  <a:cubicBezTo>
                    <a:pt x="5141" y="11902"/>
                    <a:pt x="7114" y="11843"/>
                    <a:pt x="9049" y="11823"/>
                  </a:cubicBezTo>
                  <a:lnTo>
                    <a:pt x="9186" y="11823"/>
                  </a:lnTo>
                  <a:cubicBezTo>
                    <a:pt x="10111" y="11806"/>
                    <a:pt x="11054" y="11793"/>
                    <a:pt x="12003" y="11793"/>
                  </a:cubicBezTo>
                  <a:cubicBezTo>
                    <a:pt x="13240" y="11793"/>
                    <a:pt x="14486" y="11816"/>
                    <a:pt x="15713" y="11882"/>
                  </a:cubicBezTo>
                  <a:cubicBezTo>
                    <a:pt x="15729" y="11883"/>
                    <a:pt x="15745" y="11884"/>
                    <a:pt x="15761" y="11884"/>
                  </a:cubicBezTo>
                  <a:cubicBezTo>
                    <a:pt x="15998" y="11884"/>
                    <a:pt x="16228" y="11749"/>
                    <a:pt x="16338" y="11511"/>
                  </a:cubicBezTo>
                  <a:cubicBezTo>
                    <a:pt x="17100" y="9811"/>
                    <a:pt x="17296" y="7817"/>
                    <a:pt x="16983" y="5277"/>
                  </a:cubicBezTo>
                  <a:cubicBezTo>
                    <a:pt x="16866" y="4319"/>
                    <a:pt x="16709" y="3401"/>
                    <a:pt x="16534" y="2521"/>
                  </a:cubicBezTo>
                  <a:cubicBezTo>
                    <a:pt x="16514" y="2404"/>
                    <a:pt x="16494" y="2267"/>
                    <a:pt x="16455" y="2150"/>
                  </a:cubicBezTo>
                  <a:cubicBezTo>
                    <a:pt x="16358" y="1681"/>
                    <a:pt x="16280" y="1192"/>
                    <a:pt x="16260" y="684"/>
                  </a:cubicBezTo>
                  <a:cubicBezTo>
                    <a:pt x="16260" y="489"/>
                    <a:pt x="16182" y="313"/>
                    <a:pt x="16045" y="176"/>
                  </a:cubicBezTo>
                  <a:cubicBezTo>
                    <a:pt x="15908" y="59"/>
                    <a:pt x="15732" y="0"/>
                    <a:pt x="15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085;p59">
            <a:extLst>
              <a:ext uri="{FF2B5EF4-FFF2-40B4-BE49-F238E27FC236}">
                <a16:creationId xmlns:a16="http://schemas.microsoft.com/office/drawing/2014/main" id="{115D9B92-83AE-40DC-8856-9B1EA47D6D7C}"/>
              </a:ext>
            </a:extLst>
          </p:cNvPr>
          <p:cNvGrpSpPr/>
          <p:nvPr/>
        </p:nvGrpSpPr>
        <p:grpSpPr>
          <a:xfrm>
            <a:off x="7909876" y="879173"/>
            <a:ext cx="551220" cy="390878"/>
            <a:chOff x="1004000" y="4483150"/>
            <a:chExt cx="1238975" cy="878575"/>
          </a:xfrm>
        </p:grpSpPr>
        <p:sp>
          <p:nvSpPr>
            <p:cNvPr id="15" name="Google Shape;1086;p59">
              <a:extLst>
                <a:ext uri="{FF2B5EF4-FFF2-40B4-BE49-F238E27FC236}">
                  <a16:creationId xmlns:a16="http://schemas.microsoft.com/office/drawing/2014/main" id="{E18B6EA4-F8E6-4A31-93BB-C748F4A2F410}"/>
                </a:ext>
              </a:extLst>
            </p:cNvPr>
            <p:cNvSpPr/>
            <p:nvPr/>
          </p:nvSpPr>
          <p:spPr>
            <a:xfrm>
              <a:off x="1241925" y="4661225"/>
              <a:ext cx="385000" cy="542075"/>
            </a:xfrm>
            <a:custGeom>
              <a:avLst/>
              <a:gdLst/>
              <a:ahLst/>
              <a:cxnLst/>
              <a:rect l="l" t="t" r="r" b="b"/>
              <a:pathLst>
                <a:path w="15400" h="21683" extrusionOk="0">
                  <a:moveTo>
                    <a:pt x="6382" y="1200"/>
                  </a:moveTo>
                  <a:cubicBezTo>
                    <a:pt x="7863" y="1200"/>
                    <a:pt x="9105" y="1649"/>
                    <a:pt x="10006" y="2512"/>
                  </a:cubicBezTo>
                  <a:cubicBezTo>
                    <a:pt x="11100" y="3547"/>
                    <a:pt x="11589" y="4993"/>
                    <a:pt x="11296" y="6264"/>
                  </a:cubicBezTo>
                  <a:cubicBezTo>
                    <a:pt x="10924" y="7866"/>
                    <a:pt x="9556" y="9078"/>
                    <a:pt x="8032" y="9156"/>
                  </a:cubicBezTo>
                  <a:cubicBezTo>
                    <a:pt x="7289" y="9215"/>
                    <a:pt x="7289" y="10309"/>
                    <a:pt x="8032" y="10348"/>
                  </a:cubicBezTo>
                  <a:cubicBezTo>
                    <a:pt x="10162" y="10465"/>
                    <a:pt x="11940" y="11325"/>
                    <a:pt x="12918" y="12752"/>
                  </a:cubicBezTo>
                  <a:cubicBezTo>
                    <a:pt x="14012" y="14237"/>
                    <a:pt x="13992" y="16250"/>
                    <a:pt x="12898" y="17715"/>
                  </a:cubicBezTo>
                  <a:cubicBezTo>
                    <a:pt x="11667" y="19396"/>
                    <a:pt x="9615" y="20080"/>
                    <a:pt x="8091" y="20334"/>
                  </a:cubicBezTo>
                  <a:cubicBezTo>
                    <a:pt x="7583" y="20432"/>
                    <a:pt x="7065" y="20481"/>
                    <a:pt x="6547" y="20481"/>
                  </a:cubicBezTo>
                  <a:cubicBezTo>
                    <a:pt x="6029" y="20481"/>
                    <a:pt x="5511" y="20432"/>
                    <a:pt x="5003" y="20334"/>
                  </a:cubicBezTo>
                  <a:cubicBezTo>
                    <a:pt x="4202" y="20139"/>
                    <a:pt x="3420" y="19845"/>
                    <a:pt x="2697" y="19474"/>
                  </a:cubicBezTo>
                  <a:cubicBezTo>
                    <a:pt x="2521" y="19376"/>
                    <a:pt x="2345" y="19279"/>
                    <a:pt x="2189" y="19161"/>
                  </a:cubicBezTo>
                  <a:cubicBezTo>
                    <a:pt x="2130" y="19122"/>
                    <a:pt x="2091" y="19083"/>
                    <a:pt x="2052" y="19044"/>
                  </a:cubicBezTo>
                  <a:lnTo>
                    <a:pt x="2013" y="19005"/>
                  </a:lnTo>
                  <a:lnTo>
                    <a:pt x="1935" y="18927"/>
                  </a:lnTo>
                  <a:lnTo>
                    <a:pt x="2033" y="18692"/>
                  </a:lnTo>
                  <a:lnTo>
                    <a:pt x="2072" y="18575"/>
                  </a:lnTo>
                  <a:cubicBezTo>
                    <a:pt x="2228" y="18145"/>
                    <a:pt x="2443" y="17754"/>
                    <a:pt x="2717" y="17383"/>
                  </a:cubicBezTo>
                  <a:cubicBezTo>
                    <a:pt x="3647" y="18211"/>
                    <a:pt x="4837" y="18658"/>
                    <a:pt x="6057" y="18658"/>
                  </a:cubicBezTo>
                  <a:cubicBezTo>
                    <a:pt x="6220" y="18658"/>
                    <a:pt x="6383" y="18650"/>
                    <a:pt x="6547" y="18634"/>
                  </a:cubicBezTo>
                  <a:cubicBezTo>
                    <a:pt x="7778" y="18556"/>
                    <a:pt x="8872" y="17872"/>
                    <a:pt x="9478" y="16816"/>
                  </a:cubicBezTo>
                  <a:cubicBezTo>
                    <a:pt x="9928" y="16074"/>
                    <a:pt x="10045" y="15175"/>
                    <a:pt x="9810" y="14354"/>
                  </a:cubicBezTo>
                  <a:cubicBezTo>
                    <a:pt x="9498" y="13221"/>
                    <a:pt x="8560" y="12165"/>
                    <a:pt x="7328" y="11501"/>
                  </a:cubicBezTo>
                  <a:cubicBezTo>
                    <a:pt x="6957" y="11306"/>
                    <a:pt x="6586" y="11130"/>
                    <a:pt x="6195" y="10993"/>
                  </a:cubicBezTo>
                  <a:cubicBezTo>
                    <a:pt x="6195" y="10817"/>
                    <a:pt x="6156" y="10641"/>
                    <a:pt x="6136" y="10485"/>
                  </a:cubicBezTo>
                  <a:cubicBezTo>
                    <a:pt x="6117" y="10407"/>
                    <a:pt x="6117" y="10328"/>
                    <a:pt x="6117" y="10270"/>
                  </a:cubicBezTo>
                  <a:cubicBezTo>
                    <a:pt x="6097" y="9957"/>
                    <a:pt x="6078" y="9664"/>
                    <a:pt x="6039" y="9351"/>
                  </a:cubicBezTo>
                  <a:cubicBezTo>
                    <a:pt x="7876" y="8902"/>
                    <a:pt x="9713" y="7612"/>
                    <a:pt x="9771" y="5658"/>
                  </a:cubicBezTo>
                  <a:cubicBezTo>
                    <a:pt x="9810" y="4603"/>
                    <a:pt x="9302" y="3606"/>
                    <a:pt x="8423" y="3020"/>
                  </a:cubicBezTo>
                  <a:cubicBezTo>
                    <a:pt x="7843" y="2601"/>
                    <a:pt x="7155" y="2384"/>
                    <a:pt x="6466" y="2384"/>
                  </a:cubicBezTo>
                  <a:cubicBezTo>
                    <a:pt x="6062" y="2384"/>
                    <a:pt x="5659" y="2458"/>
                    <a:pt x="5277" y="2609"/>
                  </a:cubicBezTo>
                  <a:cubicBezTo>
                    <a:pt x="4280" y="3000"/>
                    <a:pt x="3498" y="3821"/>
                    <a:pt x="3127" y="4818"/>
                  </a:cubicBezTo>
                  <a:cubicBezTo>
                    <a:pt x="2521" y="4739"/>
                    <a:pt x="1954" y="4583"/>
                    <a:pt x="1388" y="4368"/>
                  </a:cubicBezTo>
                  <a:cubicBezTo>
                    <a:pt x="1603" y="3684"/>
                    <a:pt x="1935" y="3059"/>
                    <a:pt x="2404" y="2512"/>
                  </a:cubicBezTo>
                  <a:cubicBezTo>
                    <a:pt x="3440" y="1378"/>
                    <a:pt x="5394" y="1222"/>
                    <a:pt x="6195" y="1202"/>
                  </a:cubicBezTo>
                  <a:cubicBezTo>
                    <a:pt x="6258" y="1201"/>
                    <a:pt x="6320" y="1200"/>
                    <a:pt x="6382" y="1200"/>
                  </a:cubicBezTo>
                  <a:close/>
                  <a:moveTo>
                    <a:pt x="6279" y="0"/>
                  </a:moveTo>
                  <a:cubicBezTo>
                    <a:pt x="4730" y="0"/>
                    <a:pt x="3274" y="396"/>
                    <a:pt x="2169" y="1144"/>
                  </a:cubicBezTo>
                  <a:cubicBezTo>
                    <a:pt x="997" y="1964"/>
                    <a:pt x="430" y="3391"/>
                    <a:pt x="78" y="4564"/>
                  </a:cubicBezTo>
                  <a:cubicBezTo>
                    <a:pt x="0" y="4759"/>
                    <a:pt x="59" y="4974"/>
                    <a:pt x="196" y="5130"/>
                  </a:cubicBezTo>
                  <a:cubicBezTo>
                    <a:pt x="235" y="5169"/>
                    <a:pt x="274" y="5189"/>
                    <a:pt x="313" y="5228"/>
                  </a:cubicBezTo>
                  <a:cubicBezTo>
                    <a:pt x="372" y="5267"/>
                    <a:pt x="411" y="5287"/>
                    <a:pt x="469" y="5306"/>
                  </a:cubicBezTo>
                  <a:lnTo>
                    <a:pt x="528" y="5326"/>
                  </a:lnTo>
                  <a:cubicBezTo>
                    <a:pt x="1422" y="5661"/>
                    <a:pt x="2441" y="6032"/>
                    <a:pt x="3414" y="6032"/>
                  </a:cubicBezTo>
                  <a:cubicBezTo>
                    <a:pt x="3462" y="6032"/>
                    <a:pt x="3509" y="6031"/>
                    <a:pt x="3557" y="6029"/>
                  </a:cubicBezTo>
                  <a:cubicBezTo>
                    <a:pt x="3830" y="6029"/>
                    <a:pt x="4065" y="5853"/>
                    <a:pt x="4143" y="5580"/>
                  </a:cubicBezTo>
                  <a:cubicBezTo>
                    <a:pt x="4339" y="4622"/>
                    <a:pt x="5062" y="3880"/>
                    <a:pt x="6019" y="3626"/>
                  </a:cubicBezTo>
                  <a:cubicBezTo>
                    <a:pt x="6172" y="3591"/>
                    <a:pt x="6326" y="3574"/>
                    <a:pt x="6478" y="3574"/>
                  </a:cubicBezTo>
                  <a:cubicBezTo>
                    <a:pt x="7261" y="3574"/>
                    <a:pt x="8007" y="4020"/>
                    <a:pt x="8384" y="4739"/>
                  </a:cubicBezTo>
                  <a:cubicBezTo>
                    <a:pt x="8677" y="5228"/>
                    <a:pt x="8696" y="5834"/>
                    <a:pt x="8442" y="6342"/>
                  </a:cubicBezTo>
                  <a:cubicBezTo>
                    <a:pt x="7934" y="7358"/>
                    <a:pt x="6430" y="8120"/>
                    <a:pt x="5257" y="8316"/>
                  </a:cubicBezTo>
                  <a:cubicBezTo>
                    <a:pt x="4983" y="8374"/>
                    <a:pt x="4788" y="8628"/>
                    <a:pt x="4808" y="8902"/>
                  </a:cubicBezTo>
                  <a:cubicBezTo>
                    <a:pt x="4827" y="9293"/>
                    <a:pt x="4866" y="9703"/>
                    <a:pt x="4886" y="10094"/>
                  </a:cubicBezTo>
                  <a:cubicBezTo>
                    <a:pt x="4905" y="10368"/>
                    <a:pt x="4925" y="10641"/>
                    <a:pt x="4944" y="10934"/>
                  </a:cubicBezTo>
                  <a:lnTo>
                    <a:pt x="4944" y="11091"/>
                  </a:lnTo>
                  <a:lnTo>
                    <a:pt x="4944" y="11227"/>
                  </a:lnTo>
                  <a:lnTo>
                    <a:pt x="4944" y="11266"/>
                  </a:lnTo>
                  <a:cubicBezTo>
                    <a:pt x="4944" y="11306"/>
                    <a:pt x="4944" y="11325"/>
                    <a:pt x="4944" y="11345"/>
                  </a:cubicBezTo>
                  <a:cubicBezTo>
                    <a:pt x="4905" y="11579"/>
                    <a:pt x="5023" y="11814"/>
                    <a:pt x="5218" y="11931"/>
                  </a:cubicBezTo>
                  <a:cubicBezTo>
                    <a:pt x="5296" y="11990"/>
                    <a:pt x="5374" y="12009"/>
                    <a:pt x="5452" y="12029"/>
                  </a:cubicBezTo>
                  <a:cubicBezTo>
                    <a:pt x="6390" y="12263"/>
                    <a:pt x="7250" y="12752"/>
                    <a:pt x="7954" y="13416"/>
                  </a:cubicBezTo>
                  <a:cubicBezTo>
                    <a:pt x="8521" y="13963"/>
                    <a:pt x="8794" y="14745"/>
                    <a:pt x="8716" y="15507"/>
                  </a:cubicBezTo>
                  <a:cubicBezTo>
                    <a:pt x="8521" y="16660"/>
                    <a:pt x="7485" y="17305"/>
                    <a:pt x="6527" y="17461"/>
                  </a:cubicBezTo>
                  <a:cubicBezTo>
                    <a:pt x="6366" y="17482"/>
                    <a:pt x="6205" y="17492"/>
                    <a:pt x="6045" y="17492"/>
                  </a:cubicBezTo>
                  <a:cubicBezTo>
                    <a:pt x="4981" y="17492"/>
                    <a:pt x="3955" y="17046"/>
                    <a:pt x="3225" y="16230"/>
                  </a:cubicBezTo>
                  <a:cubicBezTo>
                    <a:pt x="3114" y="16106"/>
                    <a:pt x="2964" y="16040"/>
                    <a:pt x="2810" y="16040"/>
                  </a:cubicBezTo>
                  <a:cubicBezTo>
                    <a:pt x="2746" y="16040"/>
                    <a:pt x="2682" y="16051"/>
                    <a:pt x="2619" y="16074"/>
                  </a:cubicBezTo>
                  <a:cubicBezTo>
                    <a:pt x="1876" y="16367"/>
                    <a:pt x="1466" y="17110"/>
                    <a:pt x="1114" y="17852"/>
                  </a:cubicBezTo>
                  <a:cubicBezTo>
                    <a:pt x="997" y="18126"/>
                    <a:pt x="880" y="18399"/>
                    <a:pt x="782" y="18673"/>
                  </a:cubicBezTo>
                  <a:cubicBezTo>
                    <a:pt x="684" y="19005"/>
                    <a:pt x="743" y="19337"/>
                    <a:pt x="958" y="19591"/>
                  </a:cubicBezTo>
                  <a:cubicBezTo>
                    <a:pt x="1427" y="20295"/>
                    <a:pt x="2248" y="20608"/>
                    <a:pt x="2971" y="20901"/>
                  </a:cubicBezTo>
                  <a:lnTo>
                    <a:pt x="3342" y="21057"/>
                  </a:lnTo>
                  <a:cubicBezTo>
                    <a:pt x="4319" y="21467"/>
                    <a:pt x="5394" y="21682"/>
                    <a:pt x="6469" y="21682"/>
                  </a:cubicBezTo>
                  <a:lnTo>
                    <a:pt x="6859" y="21682"/>
                  </a:lnTo>
                  <a:cubicBezTo>
                    <a:pt x="9517" y="21565"/>
                    <a:pt x="11862" y="20627"/>
                    <a:pt x="13308" y="19122"/>
                  </a:cubicBezTo>
                  <a:cubicBezTo>
                    <a:pt x="14969" y="17383"/>
                    <a:pt x="15399" y="15019"/>
                    <a:pt x="14422" y="12947"/>
                  </a:cubicBezTo>
                  <a:cubicBezTo>
                    <a:pt x="13660" y="11345"/>
                    <a:pt x="12214" y="10172"/>
                    <a:pt x="10357" y="9566"/>
                  </a:cubicBezTo>
                  <a:cubicBezTo>
                    <a:pt x="11120" y="9058"/>
                    <a:pt x="11725" y="8355"/>
                    <a:pt x="12116" y="7514"/>
                  </a:cubicBezTo>
                  <a:cubicBezTo>
                    <a:pt x="12839" y="5873"/>
                    <a:pt x="12644" y="3977"/>
                    <a:pt x="11589" y="2531"/>
                  </a:cubicBezTo>
                  <a:cubicBezTo>
                    <a:pt x="10553" y="1105"/>
                    <a:pt x="8970" y="206"/>
                    <a:pt x="7231" y="49"/>
                  </a:cubicBezTo>
                  <a:cubicBezTo>
                    <a:pt x="6911" y="16"/>
                    <a:pt x="6593" y="0"/>
                    <a:pt x="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7;p59">
              <a:extLst>
                <a:ext uri="{FF2B5EF4-FFF2-40B4-BE49-F238E27FC236}">
                  <a16:creationId xmlns:a16="http://schemas.microsoft.com/office/drawing/2014/main" id="{7A7951E5-B655-4FB2-8266-F7D8061394D1}"/>
                </a:ext>
              </a:extLst>
            </p:cNvPr>
            <p:cNvSpPr/>
            <p:nvPr/>
          </p:nvSpPr>
          <p:spPr>
            <a:xfrm>
              <a:off x="1641075" y="4662875"/>
              <a:ext cx="327350" cy="505725"/>
            </a:xfrm>
            <a:custGeom>
              <a:avLst/>
              <a:gdLst/>
              <a:ahLst/>
              <a:cxnLst/>
              <a:rect l="l" t="t" r="r" b="b"/>
              <a:pathLst>
                <a:path w="13094" h="20229" extrusionOk="0">
                  <a:moveTo>
                    <a:pt x="4089" y="1195"/>
                  </a:moveTo>
                  <a:cubicBezTo>
                    <a:pt x="5608" y="1195"/>
                    <a:pt x="7563" y="1213"/>
                    <a:pt x="8892" y="2055"/>
                  </a:cubicBezTo>
                  <a:cubicBezTo>
                    <a:pt x="9830" y="2661"/>
                    <a:pt x="10396" y="3931"/>
                    <a:pt x="10826" y="5084"/>
                  </a:cubicBezTo>
                  <a:cubicBezTo>
                    <a:pt x="11354" y="6393"/>
                    <a:pt x="11686" y="7781"/>
                    <a:pt x="11843" y="9188"/>
                  </a:cubicBezTo>
                  <a:cubicBezTo>
                    <a:pt x="12097" y="12119"/>
                    <a:pt x="11159" y="14679"/>
                    <a:pt x="9165" y="16360"/>
                  </a:cubicBezTo>
                  <a:cubicBezTo>
                    <a:pt x="6840" y="18333"/>
                    <a:pt x="3772" y="18900"/>
                    <a:pt x="1407" y="18998"/>
                  </a:cubicBezTo>
                  <a:lnTo>
                    <a:pt x="1212" y="1351"/>
                  </a:lnTo>
                  <a:cubicBezTo>
                    <a:pt x="2032" y="1254"/>
                    <a:pt x="2931" y="1214"/>
                    <a:pt x="3889" y="1195"/>
                  </a:cubicBezTo>
                  <a:cubicBezTo>
                    <a:pt x="3955" y="1195"/>
                    <a:pt x="4021" y="1195"/>
                    <a:pt x="4089" y="1195"/>
                  </a:cubicBezTo>
                  <a:close/>
                  <a:moveTo>
                    <a:pt x="4000" y="1"/>
                  </a:moveTo>
                  <a:cubicBezTo>
                    <a:pt x="2850" y="1"/>
                    <a:pt x="1703" y="70"/>
                    <a:pt x="567" y="218"/>
                  </a:cubicBezTo>
                  <a:cubicBezTo>
                    <a:pt x="528" y="237"/>
                    <a:pt x="489" y="237"/>
                    <a:pt x="450" y="257"/>
                  </a:cubicBezTo>
                  <a:cubicBezTo>
                    <a:pt x="176" y="316"/>
                    <a:pt x="0" y="550"/>
                    <a:pt x="0" y="824"/>
                  </a:cubicBezTo>
                  <a:lnTo>
                    <a:pt x="215" y="19623"/>
                  </a:lnTo>
                  <a:cubicBezTo>
                    <a:pt x="235" y="19955"/>
                    <a:pt x="489" y="20209"/>
                    <a:pt x="821" y="20229"/>
                  </a:cubicBezTo>
                  <a:cubicBezTo>
                    <a:pt x="4104" y="20190"/>
                    <a:pt x="6879" y="19408"/>
                    <a:pt x="9068" y="17923"/>
                  </a:cubicBezTo>
                  <a:cubicBezTo>
                    <a:pt x="11510" y="16281"/>
                    <a:pt x="12996" y="13565"/>
                    <a:pt x="13054" y="10634"/>
                  </a:cubicBezTo>
                  <a:cubicBezTo>
                    <a:pt x="13093" y="9070"/>
                    <a:pt x="12878" y="7546"/>
                    <a:pt x="12409" y="6061"/>
                  </a:cubicBezTo>
                  <a:cubicBezTo>
                    <a:pt x="12077" y="4908"/>
                    <a:pt x="11491" y="3208"/>
                    <a:pt x="10416" y="1879"/>
                  </a:cubicBezTo>
                  <a:cubicBezTo>
                    <a:pt x="9165" y="316"/>
                    <a:pt x="7016" y="101"/>
                    <a:pt x="5120" y="22"/>
                  </a:cubicBezTo>
                  <a:cubicBezTo>
                    <a:pt x="4747" y="8"/>
                    <a:pt x="4373" y="1"/>
                    <a:pt x="4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88;p59">
              <a:extLst>
                <a:ext uri="{FF2B5EF4-FFF2-40B4-BE49-F238E27FC236}">
                  <a16:creationId xmlns:a16="http://schemas.microsoft.com/office/drawing/2014/main" id="{3CD174E9-9D16-437E-8C5F-CBDC630E91BB}"/>
                </a:ext>
              </a:extLst>
            </p:cNvPr>
            <p:cNvSpPr/>
            <p:nvPr/>
          </p:nvSpPr>
          <p:spPr>
            <a:xfrm>
              <a:off x="1703600" y="4724450"/>
              <a:ext cx="206675" cy="377725"/>
            </a:xfrm>
            <a:custGeom>
              <a:avLst/>
              <a:gdLst/>
              <a:ahLst/>
              <a:cxnLst/>
              <a:rect l="l" t="t" r="r" b="b"/>
              <a:pathLst>
                <a:path w="8267" h="15109" extrusionOk="0">
                  <a:moveTo>
                    <a:pt x="1934" y="1201"/>
                  </a:moveTo>
                  <a:cubicBezTo>
                    <a:pt x="2870" y="1201"/>
                    <a:pt x="3776" y="1273"/>
                    <a:pt x="4632" y="1507"/>
                  </a:cubicBezTo>
                  <a:cubicBezTo>
                    <a:pt x="4769" y="1546"/>
                    <a:pt x="4886" y="1585"/>
                    <a:pt x="5003" y="1644"/>
                  </a:cubicBezTo>
                  <a:cubicBezTo>
                    <a:pt x="5042" y="1683"/>
                    <a:pt x="5081" y="1722"/>
                    <a:pt x="5120" y="1761"/>
                  </a:cubicBezTo>
                  <a:lnTo>
                    <a:pt x="5179" y="1820"/>
                  </a:lnTo>
                  <a:cubicBezTo>
                    <a:pt x="5375" y="2113"/>
                    <a:pt x="5550" y="2406"/>
                    <a:pt x="5707" y="2738"/>
                  </a:cubicBezTo>
                  <a:cubicBezTo>
                    <a:pt x="7016" y="5454"/>
                    <a:pt x="7720" y="9441"/>
                    <a:pt x="5414" y="11708"/>
                  </a:cubicBezTo>
                  <a:cubicBezTo>
                    <a:pt x="4241" y="12861"/>
                    <a:pt x="2658" y="13447"/>
                    <a:pt x="1349" y="13779"/>
                  </a:cubicBezTo>
                  <a:lnTo>
                    <a:pt x="1212" y="1214"/>
                  </a:lnTo>
                  <a:cubicBezTo>
                    <a:pt x="1455" y="1206"/>
                    <a:pt x="1695" y="1201"/>
                    <a:pt x="1934" y="1201"/>
                  </a:cubicBezTo>
                  <a:close/>
                  <a:moveTo>
                    <a:pt x="2159" y="1"/>
                  </a:moveTo>
                  <a:cubicBezTo>
                    <a:pt x="1636" y="1"/>
                    <a:pt x="1119" y="22"/>
                    <a:pt x="626" y="41"/>
                  </a:cubicBezTo>
                  <a:lnTo>
                    <a:pt x="587" y="41"/>
                  </a:lnTo>
                  <a:cubicBezTo>
                    <a:pt x="254" y="41"/>
                    <a:pt x="0" y="295"/>
                    <a:pt x="0" y="628"/>
                  </a:cubicBezTo>
                  <a:lnTo>
                    <a:pt x="157" y="14502"/>
                  </a:lnTo>
                  <a:cubicBezTo>
                    <a:pt x="157" y="14678"/>
                    <a:pt x="235" y="14854"/>
                    <a:pt x="372" y="14971"/>
                  </a:cubicBezTo>
                  <a:cubicBezTo>
                    <a:pt x="489" y="15050"/>
                    <a:pt x="626" y="15108"/>
                    <a:pt x="782" y="15108"/>
                  </a:cubicBezTo>
                  <a:lnTo>
                    <a:pt x="899" y="15108"/>
                  </a:lnTo>
                  <a:cubicBezTo>
                    <a:pt x="2267" y="14854"/>
                    <a:pt x="4261" y="14268"/>
                    <a:pt x="5844" y="12939"/>
                  </a:cubicBezTo>
                  <a:cubicBezTo>
                    <a:pt x="7094" y="11884"/>
                    <a:pt x="7876" y="10399"/>
                    <a:pt x="8052" y="8777"/>
                  </a:cubicBezTo>
                  <a:cubicBezTo>
                    <a:pt x="8267" y="6979"/>
                    <a:pt x="7915" y="4966"/>
                    <a:pt x="7036" y="2797"/>
                  </a:cubicBezTo>
                  <a:lnTo>
                    <a:pt x="6977" y="2679"/>
                  </a:lnTo>
                  <a:cubicBezTo>
                    <a:pt x="6645" y="1859"/>
                    <a:pt x="6215" y="842"/>
                    <a:pt x="5316" y="471"/>
                  </a:cubicBezTo>
                  <a:cubicBezTo>
                    <a:pt x="4331" y="90"/>
                    <a:pt x="3231" y="1"/>
                    <a:pt x="2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9;p59">
              <a:extLst>
                <a:ext uri="{FF2B5EF4-FFF2-40B4-BE49-F238E27FC236}">
                  <a16:creationId xmlns:a16="http://schemas.microsoft.com/office/drawing/2014/main" id="{B70FEC44-F24C-43E9-B61C-513B2D669298}"/>
                </a:ext>
              </a:extLst>
            </p:cNvPr>
            <p:cNvSpPr/>
            <p:nvPr/>
          </p:nvSpPr>
          <p:spPr>
            <a:xfrm>
              <a:off x="1004000" y="4483150"/>
              <a:ext cx="1238975" cy="878575"/>
            </a:xfrm>
            <a:custGeom>
              <a:avLst/>
              <a:gdLst/>
              <a:ahLst/>
              <a:cxnLst/>
              <a:rect l="l" t="t" r="r" b="b"/>
              <a:pathLst>
                <a:path w="49559" h="35143" extrusionOk="0">
                  <a:moveTo>
                    <a:pt x="23471" y="1186"/>
                  </a:moveTo>
                  <a:cubicBezTo>
                    <a:pt x="30993" y="1186"/>
                    <a:pt x="40301" y="3753"/>
                    <a:pt x="45357" y="11061"/>
                  </a:cubicBezTo>
                  <a:cubicBezTo>
                    <a:pt x="47722" y="14481"/>
                    <a:pt x="48465" y="18389"/>
                    <a:pt x="47448" y="22044"/>
                  </a:cubicBezTo>
                  <a:cubicBezTo>
                    <a:pt x="46569" y="25190"/>
                    <a:pt x="44439" y="27887"/>
                    <a:pt x="41253" y="29822"/>
                  </a:cubicBezTo>
                  <a:cubicBezTo>
                    <a:pt x="38635" y="31424"/>
                    <a:pt x="35430" y="32538"/>
                    <a:pt x="31443" y="33281"/>
                  </a:cubicBezTo>
                  <a:cubicBezTo>
                    <a:pt x="29076" y="33721"/>
                    <a:pt x="26677" y="33942"/>
                    <a:pt x="24279" y="33942"/>
                  </a:cubicBezTo>
                  <a:cubicBezTo>
                    <a:pt x="22104" y="33942"/>
                    <a:pt x="19930" y="33760"/>
                    <a:pt x="17783" y="33398"/>
                  </a:cubicBezTo>
                  <a:cubicBezTo>
                    <a:pt x="12507" y="32460"/>
                    <a:pt x="8736" y="30838"/>
                    <a:pt x="5921" y="28258"/>
                  </a:cubicBezTo>
                  <a:cubicBezTo>
                    <a:pt x="4436" y="26949"/>
                    <a:pt x="3244" y="25346"/>
                    <a:pt x="2404" y="23568"/>
                  </a:cubicBezTo>
                  <a:cubicBezTo>
                    <a:pt x="1564" y="21712"/>
                    <a:pt x="1212" y="19660"/>
                    <a:pt x="1388" y="17627"/>
                  </a:cubicBezTo>
                  <a:cubicBezTo>
                    <a:pt x="1661" y="13660"/>
                    <a:pt x="3674" y="9752"/>
                    <a:pt x="6899" y="6879"/>
                  </a:cubicBezTo>
                  <a:cubicBezTo>
                    <a:pt x="10787" y="3420"/>
                    <a:pt x="15556" y="2072"/>
                    <a:pt x="18878" y="1544"/>
                  </a:cubicBezTo>
                  <a:cubicBezTo>
                    <a:pt x="19953" y="1368"/>
                    <a:pt x="21067" y="1271"/>
                    <a:pt x="22161" y="1212"/>
                  </a:cubicBezTo>
                  <a:cubicBezTo>
                    <a:pt x="22591" y="1195"/>
                    <a:pt x="23028" y="1186"/>
                    <a:pt x="23471" y="1186"/>
                  </a:cubicBezTo>
                  <a:close/>
                  <a:moveTo>
                    <a:pt x="23378" y="0"/>
                  </a:moveTo>
                  <a:cubicBezTo>
                    <a:pt x="22971" y="0"/>
                    <a:pt x="22565" y="7"/>
                    <a:pt x="22161" y="20"/>
                  </a:cubicBezTo>
                  <a:lnTo>
                    <a:pt x="22141" y="20"/>
                  </a:lnTo>
                  <a:cubicBezTo>
                    <a:pt x="17100" y="274"/>
                    <a:pt x="12449" y="1642"/>
                    <a:pt x="8696" y="4046"/>
                  </a:cubicBezTo>
                  <a:cubicBezTo>
                    <a:pt x="4768" y="6547"/>
                    <a:pt x="1954" y="10221"/>
                    <a:pt x="762" y="14344"/>
                  </a:cubicBezTo>
                  <a:cubicBezTo>
                    <a:pt x="157" y="16455"/>
                    <a:pt x="0" y="18644"/>
                    <a:pt x="332" y="20813"/>
                  </a:cubicBezTo>
                  <a:cubicBezTo>
                    <a:pt x="684" y="22884"/>
                    <a:pt x="1505" y="24838"/>
                    <a:pt x="2775" y="26539"/>
                  </a:cubicBezTo>
                  <a:cubicBezTo>
                    <a:pt x="4045" y="28258"/>
                    <a:pt x="5609" y="29743"/>
                    <a:pt x="7387" y="30916"/>
                  </a:cubicBezTo>
                  <a:cubicBezTo>
                    <a:pt x="9068" y="32030"/>
                    <a:pt x="11022" y="32890"/>
                    <a:pt x="13543" y="33632"/>
                  </a:cubicBezTo>
                  <a:cubicBezTo>
                    <a:pt x="17037" y="34633"/>
                    <a:pt x="20647" y="35143"/>
                    <a:pt x="24264" y="35143"/>
                  </a:cubicBezTo>
                  <a:cubicBezTo>
                    <a:pt x="25805" y="35143"/>
                    <a:pt x="27348" y="35050"/>
                    <a:pt x="28883" y="34863"/>
                  </a:cubicBezTo>
                  <a:cubicBezTo>
                    <a:pt x="33065" y="34375"/>
                    <a:pt x="36563" y="33437"/>
                    <a:pt x="39612" y="32049"/>
                  </a:cubicBezTo>
                  <a:cubicBezTo>
                    <a:pt x="43325" y="30330"/>
                    <a:pt x="46100" y="27867"/>
                    <a:pt x="47605" y="24897"/>
                  </a:cubicBezTo>
                  <a:cubicBezTo>
                    <a:pt x="49442" y="21262"/>
                    <a:pt x="49559" y="16982"/>
                    <a:pt x="47917" y="13250"/>
                  </a:cubicBezTo>
                  <a:cubicBezTo>
                    <a:pt x="46413" y="9732"/>
                    <a:pt x="43462" y="6547"/>
                    <a:pt x="39632" y="4221"/>
                  </a:cubicBezTo>
                  <a:cubicBezTo>
                    <a:pt x="35723" y="1876"/>
                    <a:pt x="30955" y="430"/>
                    <a:pt x="25815" y="79"/>
                  </a:cubicBezTo>
                  <a:cubicBezTo>
                    <a:pt x="25008" y="26"/>
                    <a:pt x="24191" y="0"/>
                    <a:pt x="23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0;p59">
              <a:extLst>
                <a:ext uri="{FF2B5EF4-FFF2-40B4-BE49-F238E27FC236}">
                  <a16:creationId xmlns:a16="http://schemas.microsoft.com/office/drawing/2014/main" id="{84590091-5965-40B9-A67A-A3C5A277F278}"/>
                </a:ext>
              </a:extLst>
            </p:cNvPr>
            <p:cNvSpPr/>
            <p:nvPr/>
          </p:nvSpPr>
          <p:spPr>
            <a:xfrm>
              <a:off x="1045025" y="4531600"/>
              <a:ext cx="1151550" cy="781625"/>
            </a:xfrm>
            <a:custGeom>
              <a:avLst/>
              <a:gdLst/>
              <a:ahLst/>
              <a:cxnLst/>
              <a:rect l="l" t="t" r="r" b="b"/>
              <a:pathLst>
                <a:path w="46062" h="31265" extrusionOk="0">
                  <a:moveTo>
                    <a:pt x="21868" y="837"/>
                  </a:moveTo>
                  <a:cubicBezTo>
                    <a:pt x="22240" y="837"/>
                    <a:pt x="22611" y="837"/>
                    <a:pt x="23002" y="857"/>
                  </a:cubicBezTo>
                  <a:cubicBezTo>
                    <a:pt x="27555" y="1033"/>
                    <a:pt x="31913" y="2166"/>
                    <a:pt x="35626" y="4140"/>
                  </a:cubicBezTo>
                  <a:cubicBezTo>
                    <a:pt x="39261" y="6094"/>
                    <a:pt x="42075" y="8889"/>
                    <a:pt x="43560" y="12055"/>
                  </a:cubicBezTo>
                  <a:cubicBezTo>
                    <a:pt x="44400" y="13774"/>
                    <a:pt x="44772" y="15670"/>
                    <a:pt x="44654" y="17565"/>
                  </a:cubicBezTo>
                  <a:cubicBezTo>
                    <a:pt x="44537" y="19344"/>
                    <a:pt x="43951" y="21063"/>
                    <a:pt x="42993" y="22568"/>
                  </a:cubicBezTo>
                  <a:cubicBezTo>
                    <a:pt x="41508" y="24874"/>
                    <a:pt x="39065" y="26731"/>
                    <a:pt x="35704" y="28059"/>
                  </a:cubicBezTo>
                  <a:cubicBezTo>
                    <a:pt x="32616" y="29232"/>
                    <a:pt x="29392" y="29975"/>
                    <a:pt x="26109" y="30268"/>
                  </a:cubicBezTo>
                  <a:cubicBezTo>
                    <a:pt x="24956" y="30365"/>
                    <a:pt x="23783" y="30424"/>
                    <a:pt x="22630" y="30424"/>
                  </a:cubicBezTo>
                  <a:cubicBezTo>
                    <a:pt x="20324" y="30424"/>
                    <a:pt x="18038" y="30209"/>
                    <a:pt x="15791" y="29779"/>
                  </a:cubicBezTo>
                  <a:cubicBezTo>
                    <a:pt x="14677" y="29564"/>
                    <a:pt x="13582" y="29291"/>
                    <a:pt x="12508" y="28958"/>
                  </a:cubicBezTo>
                  <a:cubicBezTo>
                    <a:pt x="11531" y="28685"/>
                    <a:pt x="10593" y="28353"/>
                    <a:pt x="9694" y="27962"/>
                  </a:cubicBezTo>
                  <a:cubicBezTo>
                    <a:pt x="6313" y="26457"/>
                    <a:pt x="3596" y="23936"/>
                    <a:pt x="2248" y="21024"/>
                  </a:cubicBezTo>
                  <a:cubicBezTo>
                    <a:pt x="841" y="18034"/>
                    <a:pt x="1056" y="14204"/>
                    <a:pt x="2776" y="10745"/>
                  </a:cubicBezTo>
                  <a:cubicBezTo>
                    <a:pt x="3616" y="9045"/>
                    <a:pt x="4769" y="7540"/>
                    <a:pt x="6157" y="6270"/>
                  </a:cubicBezTo>
                  <a:cubicBezTo>
                    <a:pt x="7583" y="5000"/>
                    <a:pt x="9186" y="3945"/>
                    <a:pt x="10905" y="3163"/>
                  </a:cubicBezTo>
                  <a:cubicBezTo>
                    <a:pt x="14130" y="1639"/>
                    <a:pt x="17901" y="837"/>
                    <a:pt x="21868" y="837"/>
                  </a:cubicBezTo>
                  <a:close/>
                  <a:moveTo>
                    <a:pt x="21873" y="1"/>
                  </a:moveTo>
                  <a:cubicBezTo>
                    <a:pt x="18803" y="1"/>
                    <a:pt x="15837" y="462"/>
                    <a:pt x="13113" y="1365"/>
                  </a:cubicBezTo>
                  <a:cubicBezTo>
                    <a:pt x="10241" y="2323"/>
                    <a:pt x="6235" y="4257"/>
                    <a:pt x="3460" y="8009"/>
                  </a:cubicBezTo>
                  <a:cubicBezTo>
                    <a:pt x="1017" y="11292"/>
                    <a:pt x="1" y="15220"/>
                    <a:pt x="626" y="18777"/>
                  </a:cubicBezTo>
                  <a:cubicBezTo>
                    <a:pt x="1212" y="22080"/>
                    <a:pt x="3557" y="25245"/>
                    <a:pt x="7036" y="27493"/>
                  </a:cubicBezTo>
                  <a:cubicBezTo>
                    <a:pt x="8462" y="28411"/>
                    <a:pt x="10104" y="29134"/>
                    <a:pt x="12254" y="29760"/>
                  </a:cubicBezTo>
                  <a:cubicBezTo>
                    <a:pt x="14481" y="30444"/>
                    <a:pt x="16787" y="30874"/>
                    <a:pt x="19113" y="31108"/>
                  </a:cubicBezTo>
                  <a:cubicBezTo>
                    <a:pt x="20246" y="31206"/>
                    <a:pt x="21438" y="31264"/>
                    <a:pt x="22611" y="31264"/>
                  </a:cubicBezTo>
                  <a:cubicBezTo>
                    <a:pt x="26441" y="31264"/>
                    <a:pt x="30252" y="30698"/>
                    <a:pt x="33926" y="29564"/>
                  </a:cubicBezTo>
                  <a:cubicBezTo>
                    <a:pt x="37639" y="28411"/>
                    <a:pt x="40394" y="26828"/>
                    <a:pt x="42368" y="24718"/>
                  </a:cubicBezTo>
                  <a:cubicBezTo>
                    <a:pt x="44987" y="21923"/>
                    <a:pt x="46061" y="18034"/>
                    <a:pt x="45221" y="14282"/>
                  </a:cubicBezTo>
                  <a:cubicBezTo>
                    <a:pt x="44459" y="10882"/>
                    <a:pt x="42133" y="7599"/>
                    <a:pt x="38655" y="5058"/>
                  </a:cubicBezTo>
                  <a:cubicBezTo>
                    <a:pt x="35352" y="2616"/>
                    <a:pt x="31053" y="994"/>
                    <a:pt x="26265" y="310"/>
                  </a:cubicBezTo>
                  <a:cubicBezTo>
                    <a:pt x="24788" y="103"/>
                    <a:pt x="23319" y="1"/>
                    <a:pt x="21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618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C6FFC-F076-48F2-822F-E09615DE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" y="274861"/>
            <a:ext cx="8843211" cy="698700"/>
          </a:xfrm>
        </p:spPr>
        <p:txBody>
          <a:bodyPr/>
          <a:lstStyle/>
          <a:p>
            <a:r>
              <a:rPr lang="en-US" dirty="0">
                <a:latin typeface="Pinyon Script" panose="020B0604020202020204" charset="0"/>
              </a:rPr>
              <a:t>P</a:t>
            </a:r>
            <a:r>
              <a:rPr lang="ru-RU" dirty="0" err="1"/>
              <a:t>аспределение</a:t>
            </a:r>
            <a:r>
              <a:rPr lang="ru-RU" dirty="0"/>
              <a:t> просмотров по суточным часам (%)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0394E7CB-5250-448F-B13B-0DDEE7FE3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717962"/>
              </p:ext>
            </p:extLst>
          </p:nvPr>
        </p:nvGraphicFramePr>
        <p:xfrm>
          <a:off x="132347" y="770021"/>
          <a:ext cx="8698832" cy="3966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788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D8F72-6C0C-475B-8B23-85F9D994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37" y="255268"/>
            <a:ext cx="7704000" cy="698700"/>
          </a:xfrm>
        </p:spPr>
        <p:txBody>
          <a:bodyPr/>
          <a:lstStyle/>
          <a:p>
            <a:r>
              <a:rPr lang="ru-RU" dirty="0"/>
              <a:t>Топ 10 фильмов по просмотрам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3555F8C6-EDD6-4307-A4C5-1511D58CA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709094"/>
              </p:ext>
            </p:extLst>
          </p:nvPr>
        </p:nvGraphicFramePr>
        <p:xfrm>
          <a:off x="409075" y="616663"/>
          <a:ext cx="8253662" cy="403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oogle Shape;602;p47">
            <a:extLst>
              <a:ext uri="{FF2B5EF4-FFF2-40B4-BE49-F238E27FC236}">
                <a16:creationId xmlns:a16="http://schemas.microsoft.com/office/drawing/2014/main" id="{0D70E29B-654E-4C46-8E5F-A215855AD90B}"/>
              </a:ext>
            </a:extLst>
          </p:cNvPr>
          <p:cNvGrpSpPr/>
          <p:nvPr/>
        </p:nvGrpSpPr>
        <p:grpSpPr>
          <a:xfrm>
            <a:off x="5941559" y="1238450"/>
            <a:ext cx="2245824" cy="1600172"/>
            <a:chOff x="2534050" y="2803936"/>
            <a:chExt cx="858331" cy="611570"/>
          </a:xfrm>
        </p:grpSpPr>
        <p:sp>
          <p:nvSpPr>
            <p:cNvPr id="7" name="Google Shape;603;p47">
              <a:extLst>
                <a:ext uri="{FF2B5EF4-FFF2-40B4-BE49-F238E27FC236}">
                  <a16:creationId xmlns:a16="http://schemas.microsoft.com/office/drawing/2014/main" id="{C3233027-6C59-4563-BB2C-B677583CA88A}"/>
                </a:ext>
              </a:extLst>
            </p:cNvPr>
            <p:cNvSpPr/>
            <p:nvPr/>
          </p:nvSpPr>
          <p:spPr>
            <a:xfrm>
              <a:off x="2534050" y="2803936"/>
              <a:ext cx="858331" cy="611570"/>
            </a:xfrm>
            <a:custGeom>
              <a:avLst/>
              <a:gdLst/>
              <a:ahLst/>
              <a:cxnLst/>
              <a:rect l="l" t="t" r="r" b="b"/>
              <a:pathLst>
                <a:path w="48106" h="34276" extrusionOk="0">
                  <a:moveTo>
                    <a:pt x="43051" y="1"/>
                  </a:moveTo>
                  <a:cubicBezTo>
                    <a:pt x="40623" y="1"/>
                    <a:pt x="38163" y="387"/>
                    <a:pt x="35730" y="387"/>
                  </a:cubicBezTo>
                  <a:cubicBezTo>
                    <a:pt x="35444" y="387"/>
                    <a:pt x="35159" y="381"/>
                    <a:pt x="34874" y="369"/>
                  </a:cubicBezTo>
                  <a:cubicBezTo>
                    <a:pt x="31562" y="243"/>
                    <a:pt x="28249" y="151"/>
                    <a:pt x="24936" y="151"/>
                  </a:cubicBezTo>
                  <a:cubicBezTo>
                    <a:pt x="24223" y="151"/>
                    <a:pt x="23510" y="155"/>
                    <a:pt x="22797" y="164"/>
                  </a:cubicBezTo>
                  <a:cubicBezTo>
                    <a:pt x="21084" y="199"/>
                    <a:pt x="19370" y="213"/>
                    <a:pt x="17655" y="213"/>
                  </a:cubicBezTo>
                  <a:cubicBezTo>
                    <a:pt x="15570" y="213"/>
                    <a:pt x="13482" y="192"/>
                    <a:pt x="11386" y="164"/>
                  </a:cubicBezTo>
                  <a:cubicBezTo>
                    <a:pt x="10772" y="155"/>
                    <a:pt x="10157" y="150"/>
                    <a:pt x="9541" y="150"/>
                  </a:cubicBezTo>
                  <a:cubicBezTo>
                    <a:pt x="6580" y="150"/>
                    <a:pt x="3601" y="284"/>
                    <a:pt x="693" y="857"/>
                  </a:cubicBezTo>
                  <a:cubicBezTo>
                    <a:pt x="360" y="934"/>
                    <a:pt x="308" y="1395"/>
                    <a:pt x="616" y="1575"/>
                  </a:cubicBezTo>
                  <a:cubicBezTo>
                    <a:pt x="616" y="1575"/>
                    <a:pt x="616" y="1600"/>
                    <a:pt x="616" y="1626"/>
                  </a:cubicBezTo>
                  <a:cubicBezTo>
                    <a:pt x="1" y="11652"/>
                    <a:pt x="1308" y="21678"/>
                    <a:pt x="616" y="31679"/>
                  </a:cubicBezTo>
                  <a:cubicBezTo>
                    <a:pt x="590" y="31833"/>
                    <a:pt x="693" y="31987"/>
                    <a:pt x="847" y="32038"/>
                  </a:cubicBezTo>
                  <a:cubicBezTo>
                    <a:pt x="847" y="32269"/>
                    <a:pt x="1001" y="32448"/>
                    <a:pt x="1206" y="32474"/>
                  </a:cubicBezTo>
                  <a:cubicBezTo>
                    <a:pt x="8549" y="33447"/>
                    <a:pt x="15930" y="34172"/>
                    <a:pt x="23333" y="34172"/>
                  </a:cubicBezTo>
                  <a:cubicBezTo>
                    <a:pt x="24513" y="34172"/>
                    <a:pt x="25693" y="34154"/>
                    <a:pt x="26874" y="34115"/>
                  </a:cubicBezTo>
                  <a:cubicBezTo>
                    <a:pt x="31156" y="33987"/>
                    <a:pt x="35413" y="33705"/>
                    <a:pt x="39695" y="33679"/>
                  </a:cubicBezTo>
                  <a:cubicBezTo>
                    <a:pt x="40680" y="33679"/>
                    <a:pt x="41672" y="33650"/>
                    <a:pt x="42663" y="33650"/>
                  </a:cubicBezTo>
                  <a:cubicBezTo>
                    <a:pt x="43531" y="33650"/>
                    <a:pt x="44398" y="33672"/>
                    <a:pt x="45260" y="33756"/>
                  </a:cubicBezTo>
                  <a:cubicBezTo>
                    <a:pt x="45367" y="33768"/>
                    <a:pt x="45485" y="33775"/>
                    <a:pt x="45607" y="33775"/>
                  </a:cubicBezTo>
                  <a:cubicBezTo>
                    <a:pt x="46270" y="33775"/>
                    <a:pt x="47012" y="33566"/>
                    <a:pt x="46362" y="32807"/>
                  </a:cubicBezTo>
                  <a:cubicBezTo>
                    <a:pt x="46286" y="32721"/>
                    <a:pt x="46184" y="32681"/>
                    <a:pt x="46084" y="32681"/>
                  </a:cubicBezTo>
                  <a:cubicBezTo>
                    <a:pt x="45917" y="32681"/>
                    <a:pt x="45753" y="32794"/>
                    <a:pt x="45721" y="32987"/>
                  </a:cubicBezTo>
                  <a:lnTo>
                    <a:pt x="45542" y="32987"/>
                  </a:lnTo>
                  <a:cubicBezTo>
                    <a:pt x="45157" y="32961"/>
                    <a:pt x="44772" y="32935"/>
                    <a:pt x="44388" y="32910"/>
                  </a:cubicBezTo>
                  <a:cubicBezTo>
                    <a:pt x="44123" y="32893"/>
                    <a:pt x="43858" y="32887"/>
                    <a:pt x="43592" y="32887"/>
                  </a:cubicBezTo>
                  <a:cubicBezTo>
                    <a:pt x="43060" y="32887"/>
                    <a:pt x="42524" y="32910"/>
                    <a:pt x="41977" y="32910"/>
                  </a:cubicBezTo>
                  <a:cubicBezTo>
                    <a:pt x="40054" y="32910"/>
                    <a:pt x="38131" y="32910"/>
                    <a:pt x="36208" y="32961"/>
                  </a:cubicBezTo>
                  <a:cubicBezTo>
                    <a:pt x="32310" y="33064"/>
                    <a:pt x="28438" y="33346"/>
                    <a:pt x="24540" y="33397"/>
                  </a:cubicBezTo>
                  <a:cubicBezTo>
                    <a:pt x="24075" y="33403"/>
                    <a:pt x="23609" y="33406"/>
                    <a:pt x="23143" y="33406"/>
                  </a:cubicBezTo>
                  <a:cubicBezTo>
                    <a:pt x="15868" y="33406"/>
                    <a:pt x="8617" y="32670"/>
                    <a:pt x="1411" y="31730"/>
                  </a:cubicBezTo>
                  <a:cubicBezTo>
                    <a:pt x="1437" y="31705"/>
                    <a:pt x="1437" y="31705"/>
                    <a:pt x="1411" y="31705"/>
                  </a:cubicBezTo>
                  <a:cubicBezTo>
                    <a:pt x="2103" y="21704"/>
                    <a:pt x="821" y="11652"/>
                    <a:pt x="1411" y="1652"/>
                  </a:cubicBezTo>
                  <a:lnTo>
                    <a:pt x="1411" y="1549"/>
                  </a:lnTo>
                  <a:cubicBezTo>
                    <a:pt x="4232" y="1068"/>
                    <a:pt x="7091" y="978"/>
                    <a:pt x="9939" y="978"/>
                  </a:cubicBezTo>
                  <a:cubicBezTo>
                    <a:pt x="10430" y="978"/>
                    <a:pt x="10921" y="981"/>
                    <a:pt x="11412" y="985"/>
                  </a:cubicBezTo>
                  <a:cubicBezTo>
                    <a:pt x="13529" y="1014"/>
                    <a:pt x="15646" y="1044"/>
                    <a:pt x="17763" y="1044"/>
                  </a:cubicBezTo>
                  <a:cubicBezTo>
                    <a:pt x="19313" y="1044"/>
                    <a:pt x="20862" y="1028"/>
                    <a:pt x="22412" y="985"/>
                  </a:cubicBezTo>
                  <a:cubicBezTo>
                    <a:pt x="23323" y="967"/>
                    <a:pt x="24236" y="959"/>
                    <a:pt x="25149" y="959"/>
                  </a:cubicBezTo>
                  <a:cubicBezTo>
                    <a:pt x="28142" y="959"/>
                    <a:pt x="31138" y="1046"/>
                    <a:pt x="34105" y="1164"/>
                  </a:cubicBezTo>
                  <a:cubicBezTo>
                    <a:pt x="34708" y="1188"/>
                    <a:pt x="35312" y="1200"/>
                    <a:pt x="35914" y="1200"/>
                  </a:cubicBezTo>
                  <a:cubicBezTo>
                    <a:pt x="37258" y="1200"/>
                    <a:pt x="38598" y="1142"/>
                    <a:pt x="39926" y="1036"/>
                  </a:cubicBezTo>
                  <a:cubicBezTo>
                    <a:pt x="41067" y="938"/>
                    <a:pt x="42208" y="830"/>
                    <a:pt x="43348" y="830"/>
                  </a:cubicBezTo>
                  <a:cubicBezTo>
                    <a:pt x="44003" y="830"/>
                    <a:pt x="44657" y="866"/>
                    <a:pt x="45311" y="959"/>
                  </a:cubicBezTo>
                  <a:cubicBezTo>
                    <a:pt x="46413" y="7754"/>
                    <a:pt x="46003" y="14755"/>
                    <a:pt x="46644" y="21627"/>
                  </a:cubicBezTo>
                  <a:cubicBezTo>
                    <a:pt x="46849" y="23960"/>
                    <a:pt x="47080" y="26320"/>
                    <a:pt x="47208" y="28679"/>
                  </a:cubicBezTo>
                  <a:cubicBezTo>
                    <a:pt x="47260" y="29730"/>
                    <a:pt x="47311" y="30807"/>
                    <a:pt x="47285" y="31884"/>
                  </a:cubicBezTo>
                  <a:cubicBezTo>
                    <a:pt x="47285" y="32294"/>
                    <a:pt x="47337" y="33269"/>
                    <a:pt x="47003" y="33602"/>
                  </a:cubicBezTo>
                  <a:cubicBezTo>
                    <a:pt x="46741" y="33844"/>
                    <a:pt x="47017" y="34275"/>
                    <a:pt x="47322" y="34275"/>
                  </a:cubicBezTo>
                  <a:cubicBezTo>
                    <a:pt x="47405" y="34275"/>
                    <a:pt x="47490" y="34243"/>
                    <a:pt x="47567" y="34166"/>
                  </a:cubicBezTo>
                  <a:cubicBezTo>
                    <a:pt x="47952" y="33807"/>
                    <a:pt x="47978" y="33243"/>
                    <a:pt x="48029" y="32781"/>
                  </a:cubicBezTo>
                  <a:cubicBezTo>
                    <a:pt x="48106" y="31781"/>
                    <a:pt x="48106" y="30756"/>
                    <a:pt x="48029" y="29756"/>
                  </a:cubicBezTo>
                  <a:cubicBezTo>
                    <a:pt x="47952" y="27217"/>
                    <a:pt x="47721" y="24704"/>
                    <a:pt x="47465" y="22166"/>
                  </a:cubicBezTo>
                  <a:cubicBezTo>
                    <a:pt x="47183" y="19088"/>
                    <a:pt x="47003" y="15986"/>
                    <a:pt x="46901" y="12883"/>
                  </a:cubicBezTo>
                  <a:cubicBezTo>
                    <a:pt x="46772" y="8883"/>
                    <a:pt x="46721" y="4883"/>
                    <a:pt x="46080" y="934"/>
                  </a:cubicBezTo>
                  <a:cubicBezTo>
                    <a:pt x="46388" y="754"/>
                    <a:pt x="46311" y="318"/>
                    <a:pt x="45978" y="241"/>
                  </a:cubicBezTo>
                  <a:cubicBezTo>
                    <a:pt x="45010" y="64"/>
                    <a:pt x="44033" y="1"/>
                    <a:pt x="43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4;p47">
              <a:extLst>
                <a:ext uri="{FF2B5EF4-FFF2-40B4-BE49-F238E27FC236}">
                  <a16:creationId xmlns:a16="http://schemas.microsoft.com/office/drawing/2014/main" id="{DFE459E9-7873-4876-B360-EB985D2973A4}"/>
                </a:ext>
              </a:extLst>
            </p:cNvPr>
            <p:cNvSpPr/>
            <p:nvPr/>
          </p:nvSpPr>
          <p:spPr>
            <a:xfrm>
              <a:off x="2582100" y="2876395"/>
              <a:ext cx="744407" cy="425365"/>
            </a:xfrm>
            <a:custGeom>
              <a:avLst/>
              <a:gdLst/>
              <a:ahLst/>
              <a:cxnLst/>
              <a:rect l="l" t="t" r="r" b="b"/>
              <a:pathLst>
                <a:path w="41721" h="23840" extrusionOk="0">
                  <a:moveTo>
                    <a:pt x="2180" y="796"/>
                  </a:moveTo>
                  <a:lnTo>
                    <a:pt x="2180" y="796"/>
                  </a:lnTo>
                  <a:cubicBezTo>
                    <a:pt x="10787" y="814"/>
                    <a:pt x="19420" y="1649"/>
                    <a:pt x="28034" y="1649"/>
                  </a:cubicBezTo>
                  <a:cubicBezTo>
                    <a:pt x="31815" y="1649"/>
                    <a:pt x="35591" y="1488"/>
                    <a:pt x="39361" y="1027"/>
                  </a:cubicBezTo>
                  <a:lnTo>
                    <a:pt x="39361" y="1027"/>
                  </a:lnTo>
                  <a:cubicBezTo>
                    <a:pt x="39156" y="4463"/>
                    <a:pt x="38951" y="7771"/>
                    <a:pt x="39515" y="11181"/>
                  </a:cubicBezTo>
                  <a:cubicBezTo>
                    <a:pt x="40054" y="14566"/>
                    <a:pt x="40746" y="18053"/>
                    <a:pt x="40413" y="21489"/>
                  </a:cubicBezTo>
                  <a:cubicBezTo>
                    <a:pt x="40028" y="21515"/>
                    <a:pt x="39643" y="21515"/>
                    <a:pt x="39259" y="21515"/>
                  </a:cubicBezTo>
                  <a:cubicBezTo>
                    <a:pt x="37874" y="21566"/>
                    <a:pt x="36464" y="21566"/>
                    <a:pt x="35079" y="21592"/>
                  </a:cubicBezTo>
                  <a:cubicBezTo>
                    <a:pt x="32028" y="21643"/>
                    <a:pt x="28950" y="21669"/>
                    <a:pt x="25899" y="21746"/>
                  </a:cubicBezTo>
                  <a:cubicBezTo>
                    <a:pt x="23803" y="21808"/>
                    <a:pt x="21716" y="21842"/>
                    <a:pt x="19627" y="21842"/>
                  </a:cubicBezTo>
                  <a:cubicBezTo>
                    <a:pt x="18266" y="21842"/>
                    <a:pt x="16905" y="21827"/>
                    <a:pt x="15539" y="21797"/>
                  </a:cubicBezTo>
                  <a:cubicBezTo>
                    <a:pt x="14256" y="21767"/>
                    <a:pt x="12953" y="21733"/>
                    <a:pt x="11646" y="21733"/>
                  </a:cubicBezTo>
                  <a:cubicBezTo>
                    <a:pt x="8461" y="21733"/>
                    <a:pt x="5249" y="21936"/>
                    <a:pt x="2231" y="22900"/>
                  </a:cubicBezTo>
                  <a:cubicBezTo>
                    <a:pt x="898" y="15566"/>
                    <a:pt x="3308" y="8155"/>
                    <a:pt x="2180" y="796"/>
                  </a:cubicBezTo>
                  <a:close/>
                  <a:moveTo>
                    <a:pt x="1923" y="1"/>
                  </a:moveTo>
                  <a:cubicBezTo>
                    <a:pt x="1641" y="1"/>
                    <a:pt x="1385" y="206"/>
                    <a:pt x="1334" y="488"/>
                  </a:cubicBezTo>
                  <a:cubicBezTo>
                    <a:pt x="2693" y="8155"/>
                    <a:pt x="0" y="15874"/>
                    <a:pt x="1539" y="23541"/>
                  </a:cubicBezTo>
                  <a:cubicBezTo>
                    <a:pt x="1564" y="23643"/>
                    <a:pt x="1616" y="23746"/>
                    <a:pt x="1718" y="23797"/>
                  </a:cubicBezTo>
                  <a:cubicBezTo>
                    <a:pt x="1778" y="23827"/>
                    <a:pt x="1847" y="23840"/>
                    <a:pt x="1915" y="23840"/>
                  </a:cubicBezTo>
                  <a:cubicBezTo>
                    <a:pt x="1962" y="23840"/>
                    <a:pt x="2009" y="23833"/>
                    <a:pt x="2052" y="23823"/>
                  </a:cubicBezTo>
                  <a:cubicBezTo>
                    <a:pt x="5105" y="22758"/>
                    <a:pt x="8384" y="22525"/>
                    <a:pt x="11638" y="22525"/>
                  </a:cubicBezTo>
                  <a:cubicBezTo>
                    <a:pt x="13166" y="22525"/>
                    <a:pt x="14689" y="22577"/>
                    <a:pt x="16181" y="22618"/>
                  </a:cubicBezTo>
                  <a:cubicBezTo>
                    <a:pt x="17179" y="22640"/>
                    <a:pt x="18176" y="22649"/>
                    <a:pt x="19172" y="22649"/>
                  </a:cubicBezTo>
                  <a:cubicBezTo>
                    <a:pt x="21576" y="22649"/>
                    <a:pt x="23975" y="22595"/>
                    <a:pt x="26386" y="22541"/>
                  </a:cubicBezTo>
                  <a:cubicBezTo>
                    <a:pt x="29489" y="22464"/>
                    <a:pt x="32592" y="22438"/>
                    <a:pt x="35720" y="22387"/>
                  </a:cubicBezTo>
                  <a:cubicBezTo>
                    <a:pt x="37028" y="22387"/>
                    <a:pt x="38361" y="22361"/>
                    <a:pt x="39669" y="22310"/>
                  </a:cubicBezTo>
                  <a:cubicBezTo>
                    <a:pt x="39886" y="22310"/>
                    <a:pt x="40183" y="22333"/>
                    <a:pt x="40482" y="22333"/>
                  </a:cubicBezTo>
                  <a:cubicBezTo>
                    <a:pt x="40818" y="22333"/>
                    <a:pt x="41156" y="22304"/>
                    <a:pt x="41387" y="22182"/>
                  </a:cubicBezTo>
                  <a:cubicBezTo>
                    <a:pt x="41720" y="21951"/>
                    <a:pt x="41592" y="21464"/>
                    <a:pt x="41207" y="21412"/>
                  </a:cubicBezTo>
                  <a:cubicBezTo>
                    <a:pt x="41490" y="18156"/>
                    <a:pt x="40900" y="14848"/>
                    <a:pt x="40387" y="11668"/>
                  </a:cubicBezTo>
                  <a:cubicBezTo>
                    <a:pt x="40054" y="9873"/>
                    <a:pt x="39874" y="8053"/>
                    <a:pt x="39848" y="6232"/>
                  </a:cubicBezTo>
                  <a:cubicBezTo>
                    <a:pt x="39848" y="4411"/>
                    <a:pt x="40079" y="2616"/>
                    <a:pt x="40182" y="796"/>
                  </a:cubicBezTo>
                  <a:cubicBezTo>
                    <a:pt x="40182" y="745"/>
                    <a:pt x="40182" y="668"/>
                    <a:pt x="40156" y="616"/>
                  </a:cubicBezTo>
                  <a:cubicBezTo>
                    <a:pt x="40179" y="408"/>
                    <a:pt x="40077" y="199"/>
                    <a:pt x="39848" y="199"/>
                  </a:cubicBezTo>
                  <a:cubicBezTo>
                    <a:pt x="39824" y="199"/>
                    <a:pt x="39798" y="201"/>
                    <a:pt x="39772" y="206"/>
                  </a:cubicBezTo>
                  <a:cubicBezTo>
                    <a:pt x="35915" y="694"/>
                    <a:pt x="32049" y="863"/>
                    <a:pt x="28177" y="863"/>
                  </a:cubicBezTo>
                  <a:cubicBezTo>
                    <a:pt x="19436" y="863"/>
                    <a:pt x="10667" y="1"/>
                    <a:pt x="1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5;p47">
              <a:extLst>
                <a:ext uri="{FF2B5EF4-FFF2-40B4-BE49-F238E27FC236}">
                  <a16:creationId xmlns:a16="http://schemas.microsoft.com/office/drawing/2014/main" id="{62588D38-9E63-43CE-8215-2E61608EA1A5}"/>
                </a:ext>
              </a:extLst>
            </p:cNvPr>
            <p:cNvSpPr/>
            <p:nvPr/>
          </p:nvSpPr>
          <p:spPr>
            <a:xfrm>
              <a:off x="2943999" y="3300993"/>
              <a:ext cx="68194" cy="71691"/>
            </a:xfrm>
            <a:custGeom>
              <a:avLst/>
              <a:gdLst/>
              <a:ahLst/>
              <a:cxnLst/>
              <a:rect l="l" t="t" r="r" b="b"/>
              <a:pathLst>
                <a:path w="3822" h="4018" extrusionOk="0">
                  <a:moveTo>
                    <a:pt x="1969" y="0"/>
                  </a:moveTo>
                  <a:cubicBezTo>
                    <a:pt x="1720" y="0"/>
                    <a:pt x="1472" y="46"/>
                    <a:pt x="1231" y="154"/>
                  </a:cubicBezTo>
                  <a:cubicBezTo>
                    <a:pt x="923" y="282"/>
                    <a:pt x="667" y="487"/>
                    <a:pt x="488" y="769"/>
                  </a:cubicBezTo>
                  <a:cubicBezTo>
                    <a:pt x="308" y="898"/>
                    <a:pt x="180" y="1077"/>
                    <a:pt x="129" y="1282"/>
                  </a:cubicBezTo>
                  <a:cubicBezTo>
                    <a:pt x="26" y="1539"/>
                    <a:pt x="0" y="1821"/>
                    <a:pt x="52" y="2103"/>
                  </a:cubicBezTo>
                  <a:cubicBezTo>
                    <a:pt x="52" y="2359"/>
                    <a:pt x="77" y="2590"/>
                    <a:pt x="154" y="2821"/>
                  </a:cubicBezTo>
                  <a:cubicBezTo>
                    <a:pt x="154" y="3026"/>
                    <a:pt x="231" y="3231"/>
                    <a:pt x="334" y="3385"/>
                  </a:cubicBezTo>
                  <a:cubicBezTo>
                    <a:pt x="385" y="3436"/>
                    <a:pt x="462" y="3488"/>
                    <a:pt x="539" y="3539"/>
                  </a:cubicBezTo>
                  <a:cubicBezTo>
                    <a:pt x="821" y="3843"/>
                    <a:pt x="1213" y="4018"/>
                    <a:pt x="1623" y="4018"/>
                  </a:cubicBezTo>
                  <a:cubicBezTo>
                    <a:pt x="1697" y="4018"/>
                    <a:pt x="1772" y="4012"/>
                    <a:pt x="1847" y="4000"/>
                  </a:cubicBezTo>
                  <a:cubicBezTo>
                    <a:pt x="2641" y="3923"/>
                    <a:pt x="3334" y="3385"/>
                    <a:pt x="3616" y="2641"/>
                  </a:cubicBezTo>
                  <a:cubicBezTo>
                    <a:pt x="3821" y="2103"/>
                    <a:pt x="3821" y="1513"/>
                    <a:pt x="3616" y="975"/>
                  </a:cubicBezTo>
                  <a:cubicBezTo>
                    <a:pt x="3718" y="795"/>
                    <a:pt x="3642" y="564"/>
                    <a:pt x="3462" y="462"/>
                  </a:cubicBezTo>
                  <a:cubicBezTo>
                    <a:pt x="3011" y="202"/>
                    <a:pt x="2490" y="0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6;p47">
              <a:extLst>
                <a:ext uri="{FF2B5EF4-FFF2-40B4-BE49-F238E27FC236}">
                  <a16:creationId xmlns:a16="http://schemas.microsoft.com/office/drawing/2014/main" id="{43E42B1A-B27A-45AB-BF4E-CDC70F0543AE}"/>
                </a:ext>
              </a:extLst>
            </p:cNvPr>
            <p:cNvSpPr/>
            <p:nvPr/>
          </p:nvSpPr>
          <p:spPr>
            <a:xfrm>
              <a:off x="2646029" y="2954634"/>
              <a:ext cx="90818" cy="64965"/>
            </a:xfrm>
            <a:custGeom>
              <a:avLst/>
              <a:gdLst/>
              <a:ahLst/>
              <a:cxnLst/>
              <a:rect l="l" t="t" r="r" b="b"/>
              <a:pathLst>
                <a:path w="5090" h="3641" extrusionOk="0">
                  <a:moveTo>
                    <a:pt x="4561" y="1"/>
                  </a:moveTo>
                  <a:cubicBezTo>
                    <a:pt x="4492" y="1"/>
                    <a:pt x="4417" y="24"/>
                    <a:pt x="4341" y="78"/>
                  </a:cubicBezTo>
                  <a:cubicBezTo>
                    <a:pt x="3007" y="1027"/>
                    <a:pt x="1674" y="1924"/>
                    <a:pt x="340" y="2873"/>
                  </a:cubicBezTo>
                  <a:cubicBezTo>
                    <a:pt x="0" y="3107"/>
                    <a:pt x="207" y="3640"/>
                    <a:pt x="536" y="3640"/>
                  </a:cubicBezTo>
                  <a:cubicBezTo>
                    <a:pt x="603" y="3640"/>
                    <a:pt x="676" y="3618"/>
                    <a:pt x="751" y="3565"/>
                  </a:cubicBezTo>
                  <a:cubicBezTo>
                    <a:pt x="2058" y="2616"/>
                    <a:pt x="3418" y="1693"/>
                    <a:pt x="4751" y="770"/>
                  </a:cubicBezTo>
                  <a:cubicBezTo>
                    <a:pt x="5089" y="516"/>
                    <a:pt x="4887" y="1"/>
                    <a:pt x="4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7;p47">
              <a:extLst>
                <a:ext uri="{FF2B5EF4-FFF2-40B4-BE49-F238E27FC236}">
                  <a16:creationId xmlns:a16="http://schemas.microsoft.com/office/drawing/2014/main" id="{448BF5C0-EEAF-400A-B613-3C4C0B23E7D1}"/>
                </a:ext>
              </a:extLst>
            </p:cNvPr>
            <p:cNvSpPr/>
            <p:nvPr/>
          </p:nvSpPr>
          <p:spPr>
            <a:xfrm>
              <a:off x="2642104" y="2929672"/>
              <a:ext cx="66767" cy="50369"/>
            </a:xfrm>
            <a:custGeom>
              <a:avLst/>
              <a:gdLst/>
              <a:ahLst/>
              <a:cxnLst/>
              <a:rect l="l" t="t" r="r" b="b"/>
              <a:pathLst>
                <a:path w="3742" h="2823" extrusionOk="0">
                  <a:moveTo>
                    <a:pt x="3179" y="0"/>
                  </a:moveTo>
                  <a:cubicBezTo>
                    <a:pt x="3113" y="0"/>
                    <a:pt x="3042" y="20"/>
                    <a:pt x="2971" y="66"/>
                  </a:cubicBezTo>
                  <a:cubicBezTo>
                    <a:pt x="1996" y="631"/>
                    <a:pt x="1099" y="1349"/>
                    <a:pt x="278" y="2118"/>
                  </a:cubicBezTo>
                  <a:cubicBezTo>
                    <a:pt x="0" y="2416"/>
                    <a:pt x="277" y="2822"/>
                    <a:pt x="582" y="2822"/>
                  </a:cubicBezTo>
                  <a:cubicBezTo>
                    <a:pt x="671" y="2822"/>
                    <a:pt x="762" y="2788"/>
                    <a:pt x="843" y="2708"/>
                  </a:cubicBezTo>
                  <a:cubicBezTo>
                    <a:pt x="1612" y="1964"/>
                    <a:pt x="2458" y="1297"/>
                    <a:pt x="3355" y="759"/>
                  </a:cubicBezTo>
                  <a:cubicBezTo>
                    <a:pt x="3741" y="523"/>
                    <a:pt x="3518" y="0"/>
                    <a:pt x="3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8;p47">
              <a:extLst>
                <a:ext uri="{FF2B5EF4-FFF2-40B4-BE49-F238E27FC236}">
                  <a16:creationId xmlns:a16="http://schemas.microsoft.com/office/drawing/2014/main" id="{E7452488-2D02-4802-AACA-D460DEA9998E}"/>
                </a:ext>
              </a:extLst>
            </p:cNvPr>
            <p:cNvSpPr/>
            <p:nvPr/>
          </p:nvSpPr>
          <p:spPr>
            <a:xfrm>
              <a:off x="2830985" y="3041027"/>
              <a:ext cx="90158" cy="96457"/>
            </a:xfrm>
            <a:custGeom>
              <a:avLst/>
              <a:gdLst/>
              <a:ahLst/>
              <a:cxnLst/>
              <a:rect l="l" t="t" r="r" b="b"/>
              <a:pathLst>
                <a:path w="5053" h="5406" extrusionOk="0">
                  <a:moveTo>
                    <a:pt x="1155" y="1390"/>
                  </a:moveTo>
                  <a:lnTo>
                    <a:pt x="1847" y="1826"/>
                  </a:lnTo>
                  <a:cubicBezTo>
                    <a:pt x="1821" y="1851"/>
                    <a:pt x="1796" y="1851"/>
                    <a:pt x="1770" y="1877"/>
                  </a:cubicBezTo>
                  <a:cubicBezTo>
                    <a:pt x="1539" y="1723"/>
                    <a:pt x="1334" y="1569"/>
                    <a:pt x="1155" y="1390"/>
                  </a:cubicBezTo>
                  <a:close/>
                  <a:moveTo>
                    <a:pt x="3770" y="3211"/>
                  </a:moveTo>
                  <a:lnTo>
                    <a:pt x="3950" y="3364"/>
                  </a:lnTo>
                  <a:lnTo>
                    <a:pt x="3770" y="3467"/>
                  </a:lnTo>
                  <a:cubicBezTo>
                    <a:pt x="3796" y="3390"/>
                    <a:pt x="3796" y="3339"/>
                    <a:pt x="3770" y="3262"/>
                  </a:cubicBezTo>
                  <a:cubicBezTo>
                    <a:pt x="3770" y="3236"/>
                    <a:pt x="3770" y="3236"/>
                    <a:pt x="3770" y="3211"/>
                  </a:cubicBezTo>
                  <a:close/>
                  <a:moveTo>
                    <a:pt x="390" y="0"/>
                  </a:moveTo>
                  <a:cubicBezTo>
                    <a:pt x="188" y="0"/>
                    <a:pt x="1" y="159"/>
                    <a:pt x="1" y="390"/>
                  </a:cubicBezTo>
                  <a:cubicBezTo>
                    <a:pt x="26" y="1928"/>
                    <a:pt x="360" y="3467"/>
                    <a:pt x="385" y="5006"/>
                  </a:cubicBezTo>
                  <a:cubicBezTo>
                    <a:pt x="385" y="5221"/>
                    <a:pt x="580" y="5392"/>
                    <a:pt x="786" y="5392"/>
                  </a:cubicBezTo>
                  <a:cubicBezTo>
                    <a:pt x="850" y="5392"/>
                    <a:pt x="914" y="5375"/>
                    <a:pt x="975" y="5339"/>
                  </a:cubicBezTo>
                  <a:cubicBezTo>
                    <a:pt x="1040" y="5388"/>
                    <a:pt x="1115" y="5405"/>
                    <a:pt x="1188" y="5405"/>
                  </a:cubicBezTo>
                  <a:cubicBezTo>
                    <a:pt x="1230" y="5405"/>
                    <a:pt x="1271" y="5400"/>
                    <a:pt x="1308" y="5390"/>
                  </a:cubicBezTo>
                  <a:cubicBezTo>
                    <a:pt x="2539" y="4980"/>
                    <a:pt x="3744" y="4544"/>
                    <a:pt x="4796" y="3749"/>
                  </a:cubicBezTo>
                  <a:cubicBezTo>
                    <a:pt x="5027" y="3595"/>
                    <a:pt x="5052" y="3287"/>
                    <a:pt x="4873" y="3108"/>
                  </a:cubicBezTo>
                  <a:cubicBezTo>
                    <a:pt x="3591" y="1877"/>
                    <a:pt x="2026" y="1057"/>
                    <a:pt x="590" y="57"/>
                  </a:cubicBezTo>
                  <a:cubicBezTo>
                    <a:pt x="526" y="18"/>
                    <a:pt x="457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9;p47">
              <a:extLst>
                <a:ext uri="{FF2B5EF4-FFF2-40B4-BE49-F238E27FC236}">
                  <a16:creationId xmlns:a16="http://schemas.microsoft.com/office/drawing/2014/main" id="{90751DAE-FC1A-46F3-9BD2-B37C7CD2D087}"/>
                </a:ext>
              </a:extLst>
            </p:cNvPr>
            <p:cNvSpPr/>
            <p:nvPr/>
          </p:nvSpPr>
          <p:spPr>
            <a:xfrm>
              <a:off x="2987910" y="3022810"/>
              <a:ext cx="43036" cy="100667"/>
            </a:xfrm>
            <a:custGeom>
              <a:avLst/>
              <a:gdLst/>
              <a:ahLst/>
              <a:cxnLst/>
              <a:rect l="l" t="t" r="r" b="b"/>
              <a:pathLst>
                <a:path w="2412" h="5642" extrusionOk="0">
                  <a:moveTo>
                    <a:pt x="616" y="1"/>
                  </a:moveTo>
                  <a:cubicBezTo>
                    <a:pt x="360" y="26"/>
                    <a:pt x="180" y="231"/>
                    <a:pt x="206" y="462"/>
                  </a:cubicBezTo>
                  <a:cubicBezTo>
                    <a:pt x="78" y="513"/>
                    <a:pt x="1" y="667"/>
                    <a:pt x="1" y="821"/>
                  </a:cubicBezTo>
                  <a:cubicBezTo>
                    <a:pt x="52" y="2334"/>
                    <a:pt x="180" y="3847"/>
                    <a:pt x="411" y="5334"/>
                  </a:cubicBezTo>
                  <a:cubicBezTo>
                    <a:pt x="463" y="5514"/>
                    <a:pt x="616" y="5642"/>
                    <a:pt x="796" y="5642"/>
                  </a:cubicBezTo>
                  <a:lnTo>
                    <a:pt x="2001" y="5642"/>
                  </a:lnTo>
                  <a:cubicBezTo>
                    <a:pt x="2232" y="5642"/>
                    <a:pt x="2411" y="5462"/>
                    <a:pt x="2411" y="5232"/>
                  </a:cubicBezTo>
                  <a:cubicBezTo>
                    <a:pt x="2206" y="3616"/>
                    <a:pt x="1847" y="2026"/>
                    <a:pt x="1796" y="411"/>
                  </a:cubicBezTo>
                  <a:cubicBezTo>
                    <a:pt x="1796" y="180"/>
                    <a:pt x="1616" y="1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0;p47">
              <a:extLst>
                <a:ext uri="{FF2B5EF4-FFF2-40B4-BE49-F238E27FC236}">
                  <a16:creationId xmlns:a16="http://schemas.microsoft.com/office/drawing/2014/main" id="{BCA3B5BB-0813-4624-BB13-F767242B9D98}"/>
                </a:ext>
              </a:extLst>
            </p:cNvPr>
            <p:cNvSpPr/>
            <p:nvPr/>
          </p:nvSpPr>
          <p:spPr>
            <a:xfrm>
              <a:off x="3050590" y="3022810"/>
              <a:ext cx="43036" cy="100221"/>
            </a:xfrm>
            <a:custGeom>
              <a:avLst/>
              <a:gdLst/>
              <a:ahLst/>
              <a:cxnLst/>
              <a:rect l="l" t="t" r="r" b="b"/>
              <a:pathLst>
                <a:path w="2412" h="5617" extrusionOk="0">
                  <a:moveTo>
                    <a:pt x="616" y="1"/>
                  </a:moveTo>
                  <a:cubicBezTo>
                    <a:pt x="360" y="26"/>
                    <a:pt x="180" y="231"/>
                    <a:pt x="206" y="462"/>
                  </a:cubicBezTo>
                  <a:cubicBezTo>
                    <a:pt x="78" y="539"/>
                    <a:pt x="1" y="667"/>
                    <a:pt x="1" y="821"/>
                  </a:cubicBezTo>
                  <a:cubicBezTo>
                    <a:pt x="52" y="2334"/>
                    <a:pt x="180" y="3821"/>
                    <a:pt x="411" y="5334"/>
                  </a:cubicBezTo>
                  <a:cubicBezTo>
                    <a:pt x="463" y="5488"/>
                    <a:pt x="616" y="5616"/>
                    <a:pt x="796" y="5616"/>
                  </a:cubicBezTo>
                  <a:lnTo>
                    <a:pt x="2001" y="5616"/>
                  </a:lnTo>
                  <a:cubicBezTo>
                    <a:pt x="2232" y="5616"/>
                    <a:pt x="2411" y="5437"/>
                    <a:pt x="2411" y="5232"/>
                  </a:cubicBezTo>
                  <a:cubicBezTo>
                    <a:pt x="2206" y="3616"/>
                    <a:pt x="1847" y="2026"/>
                    <a:pt x="1822" y="411"/>
                  </a:cubicBezTo>
                  <a:cubicBezTo>
                    <a:pt x="1796" y="180"/>
                    <a:pt x="1616" y="1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748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D7503-8516-4A45-B9AC-9267F873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09" y="252499"/>
            <a:ext cx="7704000" cy="698700"/>
          </a:xfrm>
        </p:spPr>
        <p:txBody>
          <a:bodyPr/>
          <a:lstStyle/>
          <a:p>
            <a:r>
              <a:rPr lang="en-US" sz="4000" dirty="0">
                <a:latin typeface="Pinyon Script" panose="020B0604020202020204" charset="0"/>
              </a:rPr>
              <a:t>P</a:t>
            </a:r>
            <a:r>
              <a:rPr lang="ru-RU" dirty="0" err="1"/>
              <a:t>аспределение</a:t>
            </a:r>
            <a:r>
              <a:rPr lang="ru-RU" dirty="0"/>
              <a:t> подписчиков по часовым поясам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030892-F4B8-45CC-AAED-D5F5E3D84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51" y="1105044"/>
            <a:ext cx="7021772" cy="3935888"/>
          </a:xfrm>
          <a:prstGeom prst="rect">
            <a:avLst/>
          </a:prstGeom>
        </p:spPr>
      </p:pic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45FD055B-6A52-4775-9325-E426FD7C58B9}"/>
              </a:ext>
            </a:extLst>
          </p:cNvPr>
          <p:cNvGrpSpPr/>
          <p:nvPr/>
        </p:nvGrpSpPr>
        <p:grpSpPr>
          <a:xfrm>
            <a:off x="8288884" y="1669647"/>
            <a:ext cx="641450" cy="2629426"/>
            <a:chOff x="8288884" y="1669647"/>
            <a:chExt cx="641450" cy="2249427"/>
          </a:xfrm>
        </p:grpSpPr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424B897D-9852-4919-95C1-7A841DE6CBED}"/>
                </a:ext>
              </a:extLst>
            </p:cNvPr>
            <p:cNvGrpSpPr/>
            <p:nvPr/>
          </p:nvGrpSpPr>
          <p:grpSpPr>
            <a:xfrm>
              <a:off x="8288884" y="3152189"/>
              <a:ext cx="641450" cy="766885"/>
              <a:chOff x="264159" y="1541287"/>
              <a:chExt cx="641450" cy="766885"/>
            </a:xfrm>
          </p:grpSpPr>
          <p:sp>
            <p:nvSpPr>
              <p:cNvPr id="64" name="Google Shape;4830;p70">
                <a:extLst>
                  <a:ext uri="{FF2B5EF4-FFF2-40B4-BE49-F238E27FC236}">
                    <a16:creationId xmlns:a16="http://schemas.microsoft.com/office/drawing/2014/main" id="{E35D7A79-0C48-41E5-825D-E35DB1994C8E}"/>
                  </a:ext>
                </a:extLst>
              </p:cNvPr>
              <p:cNvSpPr/>
              <p:nvPr/>
            </p:nvSpPr>
            <p:spPr>
              <a:xfrm rot="5400000">
                <a:off x="508242" y="1297205"/>
                <a:ext cx="153285" cy="641449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7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7" y="37890"/>
                      <a:pt x="621" y="37890"/>
                    </a:cubicBezTo>
                    <a:lnTo>
                      <a:pt x="7937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37" y="1"/>
                    </a:cubicBezTo>
                    <a:close/>
                  </a:path>
                </a:pathLst>
              </a:custGeom>
              <a:solidFill>
                <a:srgbClr val="FAEB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831;p70">
                <a:extLst>
                  <a:ext uri="{FF2B5EF4-FFF2-40B4-BE49-F238E27FC236}">
                    <a16:creationId xmlns:a16="http://schemas.microsoft.com/office/drawing/2014/main" id="{5A9EE7D6-5C0F-40F7-8CF4-436CFB931A87}"/>
                  </a:ext>
                </a:extLst>
              </p:cNvPr>
              <p:cNvSpPr/>
              <p:nvPr/>
            </p:nvSpPr>
            <p:spPr>
              <a:xfrm rot="5400000">
                <a:off x="508369" y="1501865"/>
                <a:ext cx="153268" cy="641212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6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solidFill>
                <a:srgbClr val="FCE7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832;p70">
                <a:extLst>
                  <a:ext uri="{FF2B5EF4-FFF2-40B4-BE49-F238E27FC236}">
                    <a16:creationId xmlns:a16="http://schemas.microsoft.com/office/drawing/2014/main" id="{709B4B98-64D3-4B7B-B19E-6CB8658837D9}"/>
                  </a:ext>
                </a:extLst>
              </p:cNvPr>
              <p:cNvSpPr/>
              <p:nvPr/>
            </p:nvSpPr>
            <p:spPr>
              <a:xfrm rot="5400000">
                <a:off x="508250" y="1706279"/>
                <a:ext cx="153268" cy="641449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solidFill>
                <a:srgbClr val="FCDE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833;p70">
                <a:extLst>
                  <a:ext uri="{FF2B5EF4-FFF2-40B4-BE49-F238E27FC236}">
                    <a16:creationId xmlns:a16="http://schemas.microsoft.com/office/drawing/2014/main" id="{7AA3254D-63C9-43D6-8842-CB49BD1AAB12}"/>
                  </a:ext>
                </a:extLst>
              </p:cNvPr>
              <p:cNvSpPr/>
              <p:nvPr/>
            </p:nvSpPr>
            <p:spPr>
              <a:xfrm rot="5400000">
                <a:off x="508250" y="1910813"/>
                <a:ext cx="153268" cy="641449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solidFill>
                <a:srgbClr val="FDD7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" name="Google Shape;4838;p70">
              <a:extLst>
                <a:ext uri="{FF2B5EF4-FFF2-40B4-BE49-F238E27FC236}">
                  <a16:creationId xmlns:a16="http://schemas.microsoft.com/office/drawing/2014/main" id="{64285609-1033-4AC8-BA58-83534DA7C8F7}"/>
                </a:ext>
              </a:extLst>
            </p:cNvPr>
            <p:cNvSpPr/>
            <p:nvPr/>
          </p:nvSpPr>
          <p:spPr>
            <a:xfrm rot="5400000">
              <a:off x="8532975" y="1425556"/>
              <a:ext cx="153268" cy="64144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E2F2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839;p70">
              <a:extLst>
                <a:ext uri="{FF2B5EF4-FFF2-40B4-BE49-F238E27FC236}">
                  <a16:creationId xmlns:a16="http://schemas.microsoft.com/office/drawing/2014/main" id="{5E200A01-983C-4C9E-A582-DB476E1416E9}"/>
                </a:ext>
              </a:extLst>
            </p:cNvPr>
            <p:cNvSpPr/>
            <p:nvPr/>
          </p:nvSpPr>
          <p:spPr>
            <a:xfrm rot="5400000">
              <a:off x="8532975" y="1630090"/>
              <a:ext cx="153268" cy="64144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A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840;p70">
              <a:extLst>
                <a:ext uri="{FF2B5EF4-FFF2-40B4-BE49-F238E27FC236}">
                  <a16:creationId xmlns:a16="http://schemas.microsoft.com/office/drawing/2014/main" id="{217F3387-5786-44F4-ABFE-AE7FDF61E28A}"/>
                </a:ext>
              </a:extLst>
            </p:cNvPr>
            <p:cNvSpPr/>
            <p:nvPr/>
          </p:nvSpPr>
          <p:spPr>
            <a:xfrm rot="5400000">
              <a:off x="8532975" y="1834623"/>
              <a:ext cx="153268" cy="64144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5EB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841;p70">
              <a:extLst>
                <a:ext uri="{FF2B5EF4-FFF2-40B4-BE49-F238E27FC236}">
                  <a16:creationId xmlns:a16="http://schemas.microsoft.com/office/drawing/2014/main" id="{44A43CD1-96F1-4FAA-A0E0-4760E65F9EF6}"/>
                </a:ext>
              </a:extLst>
            </p:cNvPr>
            <p:cNvSpPr/>
            <p:nvPr/>
          </p:nvSpPr>
          <p:spPr>
            <a:xfrm rot="5400000">
              <a:off x="8532975" y="2056751"/>
              <a:ext cx="153268" cy="64144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E4F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842;p70">
              <a:extLst>
                <a:ext uri="{FF2B5EF4-FFF2-40B4-BE49-F238E27FC236}">
                  <a16:creationId xmlns:a16="http://schemas.microsoft.com/office/drawing/2014/main" id="{5E5186F8-8519-4AFA-87DB-999BB0E02BFD}"/>
                </a:ext>
              </a:extLst>
            </p:cNvPr>
            <p:cNvSpPr/>
            <p:nvPr/>
          </p:nvSpPr>
          <p:spPr>
            <a:xfrm rot="5400000">
              <a:off x="8532975" y="2243688"/>
              <a:ext cx="153268" cy="64144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solidFill>
              <a:srgbClr val="DBE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843;p70">
              <a:extLst>
                <a:ext uri="{FF2B5EF4-FFF2-40B4-BE49-F238E27FC236}">
                  <a16:creationId xmlns:a16="http://schemas.microsoft.com/office/drawing/2014/main" id="{26BF513F-183E-4E73-A7E4-0BD683DCF80A}"/>
                </a:ext>
              </a:extLst>
            </p:cNvPr>
            <p:cNvSpPr/>
            <p:nvPr/>
          </p:nvSpPr>
          <p:spPr>
            <a:xfrm rot="5400000">
              <a:off x="8533094" y="2448340"/>
              <a:ext cx="153268" cy="641212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D5E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844;p70">
              <a:extLst>
                <a:ext uri="{FF2B5EF4-FFF2-40B4-BE49-F238E27FC236}">
                  <a16:creationId xmlns:a16="http://schemas.microsoft.com/office/drawing/2014/main" id="{31685EB9-AD44-4871-AF5B-1D87DB7776F3}"/>
                </a:ext>
              </a:extLst>
            </p:cNvPr>
            <p:cNvSpPr/>
            <p:nvPr/>
          </p:nvSpPr>
          <p:spPr>
            <a:xfrm rot="5400000">
              <a:off x="8532967" y="2652761"/>
              <a:ext cx="153285" cy="641449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solidFill>
              <a:srgbClr val="CDE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99471C62-C5A4-4160-9C94-7F7570DD8AD6}"/>
              </a:ext>
            </a:extLst>
          </p:cNvPr>
          <p:cNvGrpSpPr/>
          <p:nvPr/>
        </p:nvGrpSpPr>
        <p:grpSpPr>
          <a:xfrm>
            <a:off x="264158" y="1670892"/>
            <a:ext cx="641451" cy="2687127"/>
            <a:chOff x="264158" y="1670893"/>
            <a:chExt cx="641451" cy="2247943"/>
          </a:xfrm>
        </p:grpSpPr>
        <p:sp>
          <p:nvSpPr>
            <p:cNvPr id="68" name="Google Shape;4834;p70">
              <a:extLst>
                <a:ext uri="{FF2B5EF4-FFF2-40B4-BE49-F238E27FC236}">
                  <a16:creationId xmlns:a16="http://schemas.microsoft.com/office/drawing/2014/main" id="{3BDA7804-800E-40CA-8FAB-B401EAE251EB}"/>
                </a:ext>
              </a:extLst>
            </p:cNvPr>
            <p:cNvSpPr/>
            <p:nvPr/>
          </p:nvSpPr>
          <p:spPr>
            <a:xfrm rot="5400000">
              <a:off x="508242" y="1426811"/>
              <a:ext cx="153285" cy="641449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rgbClr val="F6C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835;p70">
              <a:extLst>
                <a:ext uri="{FF2B5EF4-FFF2-40B4-BE49-F238E27FC236}">
                  <a16:creationId xmlns:a16="http://schemas.microsoft.com/office/drawing/2014/main" id="{D3DAA0C2-CC3C-435C-81D0-645D058C1F56}"/>
                </a:ext>
              </a:extLst>
            </p:cNvPr>
            <p:cNvSpPr/>
            <p:nvPr/>
          </p:nvSpPr>
          <p:spPr>
            <a:xfrm rot="5400000">
              <a:off x="508369" y="1631472"/>
              <a:ext cx="153268" cy="641212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F7C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836;p70">
              <a:extLst>
                <a:ext uri="{FF2B5EF4-FFF2-40B4-BE49-F238E27FC236}">
                  <a16:creationId xmlns:a16="http://schemas.microsoft.com/office/drawing/2014/main" id="{B95E98CA-B0E8-4FB7-9135-4C733CB4DC01}"/>
                </a:ext>
              </a:extLst>
            </p:cNvPr>
            <p:cNvSpPr/>
            <p:nvPr/>
          </p:nvSpPr>
          <p:spPr>
            <a:xfrm rot="5400000">
              <a:off x="508249" y="1833073"/>
              <a:ext cx="153268" cy="64144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F5B7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837;p70">
              <a:extLst>
                <a:ext uri="{FF2B5EF4-FFF2-40B4-BE49-F238E27FC236}">
                  <a16:creationId xmlns:a16="http://schemas.microsoft.com/office/drawing/2014/main" id="{67730480-CC05-4BDF-9B13-74FE0C642F9A}"/>
                </a:ext>
              </a:extLst>
            </p:cNvPr>
            <p:cNvSpPr/>
            <p:nvPr/>
          </p:nvSpPr>
          <p:spPr>
            <a:xfrm rot="5400000">
              <a:off x="508369" y="2040538"/>
              <a:ext cx="153268" cy="641212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F2A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838;p70">
              <a:extLst>
                <a:ext uri="{FF2B5EF4-FFF2-40B4-BE49-F238E27FC236}">
                  <a16:creationId xmlns:a16="http://schemas.microsoft.com/office/drawing/2014/main" id="{576DA959-1539-4061-8E69-864EE4AAF7BB}"/>
                </a:ext>
              </a:extLst>
            </p:cNvPr>
            <p:cNvSpPr/>
            <p:nvPr/>
          </p:nvSpPr>
          <p:spPr>
            <a:xfrm rot="5400000">
              <a:off x="508250" y="2244952"/>
              <a:ext cx="153268" cy="64144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E7C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839;p70">
              <a:extLst>
                <a:ext uri="{FF2B5EF4-FFF2-40B4-BE49-F238E27FC236}">
                  <a16:creationId xmlns:a16="http://schemas.microsoft.com/office/drawing/2014/main" id="{9B04DB6A-EF47-49B2-B255-91EF6380F7F4}"/>
                </a:ext>
              </a:extLst>
            </p:cNvPr>
            <p:cNvSpPr/>
            <p:nvPr/>
          </p:nvSpPr>
          <p:spPr>
            <a:xfrm rot="5400000">
              <a:off x="508250" y="2449486"/>
              <a:ext cx="153268" cy="64144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F0E1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840;p70">
              <a:extLst>
                <a:ext uri="{FF2B5EF4-FFF2-40B4-BE49-F238E27FC236}">
                  <a16:creationId xmlns:a16="http://schemas.microsoft.com/office/drawing/2014/main" id="{E7B0984F-1A1E-4220-9767-A4C5145EFA78}"/>
                </a:ext>
              </a:extLst>
            </p:cNvPr>
            <p:cNvSpPr/>
            <p:nvPr/>
          </p:nvSpPr>
          <p:spPr>
            <a:xfrm rot="5400000">
              <a:off x="508250" y="2654019"/>
              <a:ext cx="153268" cy="64144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DFBB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841;p70">
              <a:extLst>
                <a:ext uri="{FF2B5EF4-FFF2-40B4-BE49-F238E27FC236}">
                  <a16:creationId xmlns:a16="http://schemas.microsoft.com/office/drawing/2014/main" id="{7FB56733-4500-422F-98E6-F3C9F472F723}"/>
                </a:ext>
              </a:extLst>
            </p:cNvPr>
            <p:cNvSpPr/>
            <p:nvPr/>
          </p:nvSpPr>
          <p:spPr>
            <a:xfrm rot="5400000">
              <a:off x="508250" y="2858552"/>
              <a:ext cx="153268" cy="64144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rgbClr val="D7A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842;p70">
              <a:extLst>
                <a:ext uri="{FF2B5EF4-FFF2-40B4-BE49-F238E27FC236}">
                  <a16:creationId xmlns:a16="http://schemas.microsoft.com/office/drawing/2014/main" id="{C1557C60-ECB0-469E-B9D9-E29EF77B88D9}"/>
                </a:ext>
              </a:extLst>
            </p:cNvPr>
            <p:cNvSpPr/>
            <p:nvPr/>
          </p:nvSpPr>
          <p:spPr>
            <a:xfrm rot="5400000">
              <a:off x="508250" y="3063084"/>
              <a:ext cx="153268" cy="64144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solidFill>
              <a:srgbClr val="D4D9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4843;p70">
              <a:extLst>
                <a:ext uri="{FF2B5EF4-FFF2-40B4-BE49-F238E27FC236}">
                  <a16:creationId xmlns:a16="http://schemas.microsoft.com/office/drawing/2014/main" id="{87F50CCE-15A6-4905-8193-9B265A54C402}"/>
                </a:ext>
              </a:extLst>
            </p:cNvPr>
            <p:cNvSpPr/>
            <p:nvPr/>
          </p:nvSpPr>
          <p:spPr>
            <a:xfrm rot="5400000">
              <a:off x="508369" y="3267736"/>
              <a:ext cx="153268" cy="641212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rgbClr val="CAD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4844;p70">
              <a:extLst>
                <a:ext uri="{FF2B5EF4-FFF2-40B4-BE49-F238E27FC236}">
                  <a16:creationId xmlns:a16="http://schemas.microsoft.com/office/drawing/2014/main" id="{BA5E7116-81BB-402F-8492-E848FEFD3D45}"/>
                </a:ext>
              </a:extLst>
            </p:cNvPr>
            <p:cNvSpPr/>
            <p:nvPr/>
          </p:nvSpPr>
          <p:spPr>
            <a:xfrm rot="5400000">
              <a:off x="508242" y="3472157"/>
              <a:ext cx="153285" cy="641449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solidFill>
              <a:srgbClr val="C3C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A11013-FA1C-48F4-955D-EF62E07EDE55}"/>
                </a:ext>
              </a:extLst>
            </p:cNvPr>
            <p:cNvSpPr txBox="1"/>
            <p:nvPr/>
          </p:nvSpPr>
          <p:spPr>
            <a:xfrm>
              <a:off x="264158" y="3699983"/>
              <a:ext cx="641450" cy="218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Oranienbaum" panose="020B0604020202020204" charset="0"/>
                </a:rPr>
                <a:t>-9      15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E8E33AA-97F5-4134-BD23-21B73F874462}"/>
              </a:ext>
            </a:extLst>
          </p:cNvPr>
          <p:cNvSpPr txBox="1"/>
          <p:nvPr/>
        </p:nvSpPr>
        <p:spPr>
          <a:xfrm>
            <a:off x="264158" y="3820680"/>
            <a:ext cx="77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-8      149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A360B2-81F8-4208-A8D1-F1B4027C56FC}"/>
              </a:ext>
            </a:extLst>
          </p:cNvPr>
          <p:cNvSpPr txBox="1"/>
          <p:nvPr/>
        </p:nvSpPr>
        <p:spPr>
          <a:xfrm>
            <a:off x="264158" y="3609740"/>
            <a:ext cx="872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>
                <a:latin typeface="Oranienbaum" panose="020B0604020202020204" charset="0"/>
              </a:rPr>
              <a:t>-7      109</a:t>
            </a:r>
            <a:endParaRPr lang="ru-RU" sz="1100" dirty="0">
              <a:latin typeface="Oranienbaum" panose="020B060402020202020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A1D546F-5E69-489C-9986-A23A03B14362}"/>
              </a:ext>
            </a:extLst>
          </p:cNvPr>
          <p:cNvSpPr txBox="1"/>
          <p:nvPr/>
        </p:nvSpPr>
        <p:spPr>
          <a:xfrm>
            <a:off x="264157" y="3368246"/>
            <a:ext cx="842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-6      123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3A34A6A-3EF8-4B73-9ECB-700771D79977}"/>
              </a:ext>
            </a:extLst>
          </p:cNvPr>
          <p:cNvSpPr txBox="1"/>
          <p:nvPr/>
        </p:nvSpPr>
        <p:spPr>
          <a:xfrm>
            <a:off x="264156" y="3108051"/>
            <a:ext cx="661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-5     183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69FB2BC-74A2-40BB-92FE-45A2ABDA72A7}"/>
              </a:ext>
            </a:extLst>
          </p:cNvPr>
          <p:cNvSpPr txBox="1"/>
          <p:nvPr/>
        </p:nvSpPr>
        <p:spPr>
          <a:xfrm>
            <a:off x="232897" y="2867703"/>
            <a:ext cx="859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-4      306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90A3EF-A379-41EE-A1D0-30B0D2AE4FF7}"/>
              </a:ext>
            </a:extLst>
          </p:cNvPr>
          <p:cNvSpPr txBox="1"/>
          <p:nvPr/>
        </p:nvSpPr>
        <p:spPr>
          <a:xfrm>
            <a:off x="249147" y="2610544"/>
            <a:ext cx="872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-3      147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57BB698-8E0E-4CAE-9BFF-D82A8F81D359}"/>
              </a:ext>
            </a:extLst>
          </p:cNvPr>
          <p:cNvSpPr txBox="1"/>
          <p:nvPr/>
        </p:nvSpPr>
        <p:spPr>
          <a:xfrm>
            <a:off x="253810" y="2367160"/>
            <a:ext cx="872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-2        15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1D469FA-DD57-47CA-AD25-43BF652E73CF}"/>
              </a:ext>
            </a:extLst>
          </p:cNvPr>
          <p:cNvSpPr txBox="1"/>
          <p:nvPr/>
        </p:nvSpPr>
        <p:spPr>
          <a:xfrm>
            <a:off x="267944" y="2135851"/>
            <a:ext cx="842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latin typeface="Oranienbaum" panose="020B0604020202020204" charset="0"/>
              </a:rPr>
              <a:t>-1       29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74D1788-9B37-473E-9C72-8011FF1DE3B7}"/>
              </a:ext>
            </a:extLst>
          </p:cNvPr>
          <p:cNvSpPr txBox="1"/>
          <p:nvPr/>
        </p:nvSpPr>
        <p:spPr>
          <a:xfrm>
            <a:off x="287488" y="1894357"/>
            <a:ext cx="6892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latin typeface="Oranienbaum" panose="020B0604020202020204" charset="0"/>
              </a:rPr>
              <a:t>0     2430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AE4DEA5-09C3-463E-BC57-2A509508FAA6}"/>
              </a:ext>
            </a:extLst>
          </p:cNvPr>
          <p:cNvSpPr txBox="1"/>
          <p:nvPr/>
        </p:nvSpPr>
        <p:spPr>
          <a:xfrm>
            <a:off x="232897" y="1636253"/>
            <a:ext cx="743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+1     4526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1475862-4BBC-4DDF-8BB6-71CA8C05F15B}"/>
              </a:ext>
            </a:extLst>
          </p:cNvPr>
          <p:cNvSpPr txBox="1"/>
          <p:nvPr/>
        </p:nvSpPr>
        <p:spPr>
          <a:xfrm>
            <a:off x="8238267" y="4082290"/>
            <a:ext cx="825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+2      3214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0CA3666-EA31-44BB-B550-95C95C34C75B}"/>
              </a:ext>
            </a:extLst>
          </p:cNvPr>
          <p:cNvSpPr txBox="1"/>
          <p:nvPr/>
        </p:nvSpPr>
        <p:spPr>
          <a:xfrm>
            <a:off x="8238267" y="3841978"/>
            <a:ext cx="825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+3      2164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86D1765-D55F-424C-929D-947119E5CAD7}"/>
              </a:ext>
            </a:extLst>
          </p:cNvPr>
          <p:cNvSpPr txBox="1"/>
          <p:nvPr/>
        </p:nvSpPr>
        <p:spPr>
          <a:xfrm>
            <a:off x="5363570" y="4299073"/>
            <a:ext cx="743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100" dirty="0">
              <a:latin typeface="Oranienbaum" panose="020B060402020202020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9519BC-BA99-418E-AE65-EEF447C34FB7}"/>
              </a:ext>
            </a:extLst>
          </p:cNvPr>
          <p:cNvSpPr txBox="1"/>
          <p:nvPr/>
        </p:nvSpPr>
        <p:spPr>
          <a:xfrm>
            <a:off x="8238267" y="3619941"/>
            <a:ext cx="81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+4       483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8F78C40-A083-4C11-8EB7-7317B2C587EF}"/>
              </a:ext>
            </a:extLst>
          </p:cNvPr>
          <p:cNvSpPr txBox="1"/>
          <p:nvPr/>
        </p:nvSpPr>
        <p:spPr>
          <a:xfrm>
            <a:off x="8238267" y="3368246"/>
            <a:ext cx="878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+5       342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06A6CE-D19C-4D65-AE2A-8800CF4E3083}"/>
              </a:ext>
            </a:extLst>
          </p:cNvPr>
          <p:cNvSpPr txBox="1"/>
          <p:nvPr/>
        </p:nvSpPr>
        <p:spPr>
          <a:xfrm>
            <a:off x="8258741" y="3072988"/>
            <a:ext cx="850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+6      303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63D963-DA79-430C-9A0F-620E823C355A}"/>
              </a:ext>
            </a:extLst>
          </p:cNvPr>
          <p:cNvSpPr txBox="1"/>
          <p:nvPr/>
        </p:nvSpPr>
        <p:spPr>
          <a:xfrm>
            <a:off x="8258740" y="2833479"/>
            <a:ext cx="743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+7      355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B51C75-2E96-4410-965A-79E16B97837A}"/>
              </a:ext>
            </a:extLst>
          </p:cNvPr>
          <p:cNvSpPr txBox="1"/>
          <p:nvPr/>
        </p:nvSpPr>
        <p:spPr>
          <a:xfrm>
            <a:off x="8258741" y="2580204"/>
            <a:ext cx="743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+8       99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56AF127-8602-4169-9415-F64B6338F100}"/>
              </a:ext>
            </a:extLst>
          </p:cNvPr>
          <p:cNvSpPr txBox="1"/>
          <p:nvPr/>
        </p:nvSpPr>
        <p:spPr>
          <a:xfrm>
            <a:off x="8237707" y="2355310"/>
            <a:ext cx="743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+9       139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33F9F8F-1EFC-4298-A0AC-ECB5E11F5893}"/>
              </a:ext>
            </a:extLst>
          </p:cNvPr>
          <p:cNvSpPr txBox="1"/>
          <p:nvPr/>
        </p:nvSpPr>
        <p:spPr>
          <a:xfrm>
            <a:off x="8237706" y="2104217"/>
            <a:ext cx="743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+10     36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972CFD-CC8E-451F-9BEE-90229D9542E3}"/>
              </a:ext>
            </a:extLst>
          </p:cNvPr>
          <p:cNvSpPr txBox="1"/>
          <p:nvPr/>
        </p:nvSpPr>
        <p:spPr>
          <a:xfrm>
            <a:off x="8237705" y="1892961"/>
            <a:ext cx="743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+11      55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A3BEF0D-49EE-4FFE-A755-54300B378D5C}"/>
              </a:ext>
            </a:extLst>
          </p:cNvPr>
          <p:cNvSpPr txBox="1"/>
          <p:nvPr/>
        </p:nvSpPr>
        <p:spPr>
          <a:xfrm>
            <a:off x="8258739" y="1650311"/>
            <a:ext cx="743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Oranienbaum" panose="020B0604020202020204" charset="0"/>
              </a:rPr>
              <a:t>+12      68</a:t>
            </a:r>
          </a:p>
        </p:txBody>
      </p:sp>
    </p:spTree>
    <p:extLst>
      <p:ext uri="{BB962C8B-B14F-4D97-AF65-F5344CB8AC3E}">
        <p14:creationId xmlns:p14="http://schemas.microsoft.com/office/powerpoint/2010/main" val="48601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2FD69-5912-4CEF-A17D-A2C6053A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en-US" sz="4000" dirty="0">
                <a:latin typeface="Pinyon Script" panose="020B0604020202020204" charset="0"/>
              </a:rPr>
              <a:t>C</a:t>
            </a:r>
            <a:r>
              <a:rPr lang="ru-RU" dirty="0" err="1"/>
              <a:t>пящие</a:t>
            </a:r>
            <a:r>
              <a:rPr lang="ru-RU" dirty="0"/>
              <a:t>» пользователи</a:t>
            </a:r>
          </a:p>
        </p:txBody>
      </p:sp>
      <p:sp>
        <p:nvSpPr>
          <p:cNvPr id="6" name="Google Shape;666;p50">
            <a:extLst>
              <a:ext uri="{FF2B5EF4-FFF2-40B4-BE49-F238E27FC236}">
                <a16:creationId xmlns:a16="http://schemas.microsoft.com/office/drawing/2014/main" id="{829F32F6-48A5-48DA-BFDE-8B7B14553C93}"/>
              </a:ext>
            </a:extLst>
          </p:cNvPr>
          <p:cNvSpPr/>
          <p:nvPr/>
        </p:nvSpPr>
        <p:spPr>
          <a:xfrm rot="-446648">
            <a:off x="832167" y="1426484"/>
            <a:ext cx="1002887" cy="1084871"/>
          </a:xfrm>
          <a:custGeom>
            <a:avLst/>
            <a:gdLst/>
            <a:ahLst/>
            <a:cxnLst/>
            <a:rect l="l" t="t" r="r" b="b"/>
            <a:pathLst>
              <a:path w="52980" h="57311" extrusionOk="0">
                <a:moveTo>
                  <a:pt x="52477" y="25716"/>
                </a:moveTo>
                <a:cubicBezTo>
                  <a:pt x="52435" y="24858"/>
                  <a:pt x="52247" y="24649"/>
                  <a:pt x="51410" y="24523"/>
                </a:cubicBezTo>
                <a:cubicBezTo>
                  <a:pt x="50594" y="24398"/>
                  <a:pt x="49799" y="24356"/>
                  <a:pt x="48983" y="24293"/>
                </a:cubicBezTo>
                <a:cubicBezTo>
                  <a:pt x="47246" y="24126"/>
                  <a:pt x="45489" y="23916"/>
                  <a:pt x="43752" y="23854"/>
                </a:cubicBezTo>
                <a:cubicBezTo>
                  <a:pt x="39944" y="23728"/>
                  <a:pt x="36136" y="23644"/>
                  <a:pt x="32307" y="23623"/>
                </a:cubicBezTo>
                <a:cubicBezTo>
                  <a:pt x="26072" y="23561"/>
                  <a:pt x="19815" y="23582"/>
                  <a:pt x="13580" y="23561"/>
                </a:cubicBezTo>
                <a:lnTo>
                  <a:pt x="12534" y="23561"/>
                </a:lnTo>
                <a:cubicBezTo>
                  <a:pt x="12534" y="23498"/>
                  <a:pt x="12513" y="23435"/>
                  <a:pt x="12513" y="23393"/>
                </a:cubicBezTo>
                <a:cubicBezTo>
                  <a:pt x="12701" y="23310"/>
                  <a:pt x="12911" y="23226"/>
                  <a:pt x="13120" y="23163"/>
                </a:cubicBezTo>
                <a:cubicBezTo>
                  <a:pt x="15380" y="22556"/>
                  <a:pt x="17639" y="22012"/>
                  <a:pt x="19878" y="21364"/>
                </a:cubicBezTo>
                <a:cubicBezTo>
                  <a:pt x="23937" y="20213"/>
                  <a:pt x="27976" y="19041"/>
                  <a:pt x="32014" y="17848"/>
                </a:cubicBezTo>
                <a:cubicBezTo>
                  <a:pt x="34608" y="17074"/>
                  <a:pt x="37182" y="16279"/>
                  <a:pt x="39756" y="15484"/>
                </a:cubicBezTo>
                <a:cubicBezTo>
                  <a:pt x="43208" y="14438"/>
                  <a:pt x="46660" y="13350"/>
                  <a:pt x="50092" y="12283"/>
                </a:cubicBezTo>
                <a:cubicBezTo>
                  <a:pt x="51284" y="11906"/>
                  <a:pt x="51389" y="11676"/>
                  <a:pt x="51033" y="10525"/>
                </a:cubicBezTo>
                <a:cubicBezTo>
                  <a:pt x="50929" y="10232"/>
                  <a:pt x="50845" y="9939"/>
                  <a:pt x="50719" y="9667"/>
                </a:cubicBezTo>
                <a:cubicBezTo>
                  <a:pt x="49799" y="7345"/>
                  <a:pt x="48899" y="5022"/>
                  <a:pt x="47937" y="2721"/>
                </a:cubicBezTo>
                <a:cubicBezTo>
                  <a:pt x="47623" y="2051"/>
                  <a:pt x="47246" y="1403"/>
                  <a:pt x="46828" y="796"/>
                </a:cubicBezTo>
                <a:cubicBezTo>
                  <a:pt x="46535" y="273"/>
                  <a:pt x="45949" y="1"/>
                  <a:pt x="45363" y="84"/>
                </a:cubicBezTo>
                <a:cubicBezTo>
                  <a:pt x="44380" y="168"/>
                  <a:pt x="43438" y="335"/>
                  <a:pt x="42476" y="586"/>
                </a:cubicBezTo>
                <a:cubicBezTo>
                  <a:pt x="39212" y="1528"/>
                  <a:pt x="35968" y="2553"/>
                  <a:pt x="32683" y="3453"/>
                </a:cubicBezTo>
                <a:cubicBezTo>
                  <a:pt x="27515" y="4876"/>
                  <a:pt x="22410" y="6550"/>
                  <a:pt x="17263" y="8077"/>
                </a:cubicBezTo>
                <a:cubicBezTo>
                  <a:pt x="14710" y="8851"/>
                  <a:pt x="12136" y="9542"/>
                  <a:pt x="9584" y="10295"/>
                </a:cubicBezTo>
                <a:cubicBezTo>
                  <a:pt x="6738" y="11132"/>
                  <a:pt x="3851" y="11822"/>
                  <a:pt x="1131" y="13036"/>
                </a:cubicBezTo>
                <a:cubicBezTo>
                  <a:pt x="147" y="13455"/>
                  <a:pt x="1" y="13936"/>
                  <a:pt x="482" y="14856"/>
                </a:cubicBezTo>
                <a:cubicBezTo>
                  <a:pt x="1152" y="16049"/>
                  <a:pt x="1821" y="17263"/>
                  <a:pt x="2449" y="18497"/>
                </a:cubicBezTo>
                <a:cubicBezTo>
                  <a:pt x="3056" y="19669"/>
                  <a:pt x="3600" y="20861"/>
                  <a:pt x="4165" y="22054"/>
                </a:cubicBezTo>
                <a:cubicBezTo>
                  <a:pt x="4813" y="23372"/>
                  <a:pt x="5127" y="24837"/>
                  <a:pt x="5085" y="26323"/>
                </a:cubicBezTo>
                <a:cubicBezTo>
                  <a:pt x="4939" y="29670"/>
                  <a:pt x="5043" y="32997"/>
                  <a:pt x="4834" y="36345"/>
                </a:cubicBezTo>
                <a:cubicBezTo>
                  <a:pt x="4604" y="39944"/>
                  <a:pt x="4730" y="43564"/>
                  <a:pt x="4667" y="47162"/>
                </a:cubicBezTo>
                <a:cubicBezTo>
                  <a:pt x="4646" y="49234"/>
                  <a:pt x="4583" y="51284"/>
                  <a:pt x="4520" y="53335"/>
                </a:cubicBezTo>
                <a:cubicBezTo>
                  <a:pt x="4520" y="53984"/>
                  <a:pt x="4499" y="54632"/>
                  <a:pt x="4520" y="55260"/>
                </a:cubicBezTo>
                <a:cubicBezTo>
                  <a:pt x="4562" y="56097"/>
                  <a:pt x="4960" y="56473"/>
                  <a:pt x="5797" y="56494"/>
                </a:cubicBezTo>
                <a:cubicBezTo>
                  <a:pt x="6382" y="56536"/>
                  <a:pt x="6947" y="56578"/>
                  <a:pt x="7512" y="56578"/>
                </a:cubicBezTo>
                <a:cubicBezTo>
                  <a:pt x="8872" y="56620"/>
                  <a:pt x="10232" y="56704"/>
                  <a:pt x="11572" y="56641"/>
                </a:cubicBezTo>
                <a:cubicBezTo>
                  <a:pt x="18351" y="56348"/>
                  <a:pt x="25151" y="56411"/>
                  <a:pt x="31909" y="56745"/>
                </a:cubicBezTo>
                <a:cubicBezTo>
                  <a:pt x="38291" y="57080"/>
                  <a:pt x="44673" y="57310"/>
                  <a:pt x="51054" y="57143"/>
                </a:cubicBezTo>
                <a:cubicBezTo>
                  <a:pt x="51305" y="57122"/>
                  <a:pt x="51577" y="57101"/>
                  <a:pt x="51849" y="57059"/>
                </a:cubicBezTo>
                <a:cubicBezTo>
                  <a:pt x="52247" y="57059"/>
                  <a:pt x="52561" y="56725"/>
                  <a:pt x="52561" y="56348"/>
                </a:cubicBezTo>
                <a:cubicBezTo>
                  <a:pt x="52582" y="55595"/>
                  <a:pt x="52644" y="54862"/>
                  <a:pt x="52665" y="54130"/>
                </a:cubicBezTo>
                <a:cubicBezTo>
                  <a:pt x="52686" y="53042"/>
                  <a:pt x="52623" y="51954"/>
                  <a:pt x="52665" y="50887"/>
                </a:cubicBezTo>
                <a:cubicBezTo>
                  <a:pt x="52749" y="48774"/>
                  <a:pt x="52979" y="46660"/>
                  <a:pt x="52979" y="44526"/>
                </a:cubicBezTo>
                <a:cubicBezTo>
                  <a:pt x="52979" y="41136"/>
                  <a:pt x="52854" y="37726"/>
                  <a:pt x="52749" y="34315"/>
                </a:cubicBezTo>
                <a:cubicBezTo>
                  <a:pt x="52686" y="31449"/>
                  <a:pt x="52582" y="28582"/>
                  <a:pt x="52477" y="25716"/>
                </a:cubicBezTo>
                <a:close/>
                <a:moveTo>
                  <a:pt x="27076" y="25674"/>
                </a:moveTo>
                <a:cubicBezTo>
                  <a:pt x="29566" y="25695"/>
                  <a:pt x="32056" y="25737"/>
                  <a:pt x="34546" y="25758"/>
                </a:cubicBezTo>
                <a:cubicBezTo>
                  <a:pt x="35069" y="25758"/>
                  <a:pt x="35550" y="25967"/>
                  <a:pt x="35885" y="26343"/>
                </a:cubicBezTo>
                <a:cubicBezTo>
                  <a:pt x="38333" y="28561"/>
                  <a:pt x="40802" y="30758"/>
                  <a:pt x="43250" y="32955"/>
                </a:cubicBezTo>
                <a:cubicBezTo>
                  <a:pt x="43333" y="33060"/>
                  <a:pt x="43396" y="33165"/>
                  <a:pt x="43459" y="33269"/>
                </a:cubicBezTo>
                <a:cubicBezTo>
                  <a:pt x="42936" y="33269"/>
                  <a:pt x="42476" y="33290"/>
                  <a:pt x="42015" y="33269"/>
                </a:cubicBezTo>
                <a:cubicBezTo>
                  <a:pt x="39860" y="33165"/>
                  <a:pt x="37705" y="33039"/>
                  <a:pt x="35550" y="32934"/>
                </a:cubicBezTo>
                <a:cubicBezTo>
                  <a:pt x="35027" y="32913"/>
                  <a:pt x="34504" y="32725"/>
                  <a:pt x="34106" y="32369"/>
                </a:cubicBezTo>
                <a:cubicBezTo>
                  <a:pt x="32118" y="30821"/>
                  <a:pt x="30068" y="29336"/>
                  <a:pt x="28080" y="27787"/>
                </a:cubicBezTo>
                <a:cubicBezTo>
                  <a:pt x="27348" y="27243"/>
                  <a:pt x="26678" y="26636"/>
                  <a:pt x="25758" y="25883"/>
                </a:cubicBezTo>
                <a:cubicBezTo>
                  <a:pt x="26197" y="25779"/>
                  <a:pt x="26636" y="25716"/>
                  <a:pt x="27076" y="25674"/>
                </a:cubicBezTo>
                <a:close/>
                <a:moveTo>
                  <a:pt x="18183" y="32328"/>
                </a:moveTo>
                <a:cubicBezTo>
                  <a:pt x="18288" y="32453"/>
                  <a:pt x="18393" y="32579"/>
                  <a:pt x="18497" y="32704"/>
                </a:cubicBezTo>
                <a:lnTo>
                  <a:pt x="18414" y="32934"/>
                </a:lnTo>
                <a:cubicBezTo>
                  <a:pt x="14668" y="32851"/>
                  <a:pt x="10923" y="32788"/>
                  <a:pt x="7219" y="32160"/>
                </a:cubicBezTo>
                <a:cubicBezTo>
                  <a:pt x="7157" y="32014"/>
                  <a:pt x="7115" y="31867"/>
                  <a:pt x="7073" y="31700"/>
                </a:cubicBezTo>
                <a:cubicBezTo>
                  <a:pt x="7052" y="30172"/>
                  <a:pt x="7031" y="28666"/>
                  <a:pt x="7031" y="27159"/>
                </a:cubicBezTo>
                <a:cubicBezTo>
                  <a:pt x="7010" y="26846"/>
                  <a:pt x="7052" y="26553"/>
                  <a:pt x="7094" y="26260"/>
                </a:cubicBezTo>
                <a:cubicBezTo>
                  <a:pt x="7219" y="25611"/>
                  <a:pt x="7324" y="25527"/>
                  <a:pt x="7973" y="25548"/>
                </a:cubicBezTo>
                <a:cubicBezTo>
                  <a:pt x="8182" y="25590"/>
                  <a:pt x="8370" y="25611"/>
                  <a:pt x="8579" y="25590"/>
                </a:cubicBezTo>
                <a:cubicBezTo>
                  <a:pt x="9960" y="25360"/>
                  <a:pt x="10986" y="26092"/>
                  <a:pt x="11948" y="26908"/>
                </a:cubicBezTo>
                <a:cubicBezTo>
                  <a:pt x="14020" y="28687"/>
                  <a:pt x="16091" y="30528"/>
                  <a:pt x="18162" y="32328"/>
                </a:cubicBezTo>
                <a:close/>
                <a:moveTo>
                  <a:pt x="26260" y="8893"/>
                </a:moveTo>
                <a:cubicBezTo>
                  <a:pt x="26469" y="8035"/>
                  <a:pt x="26846" y="7533"/>
                  <a:pt x="27766" y="7261"/>
                </a:cubicBezTo>
                <a:cubicBezTo>
                  <a:pt x="29796" y="6675"/>
                  <a:pt x="31784" y="5880"/>
                  <a:pt x="33813" y="5252"/>
                </a:cubicBezTo>
                <a:cubicBezTo>
                  <a:pt x="35048" y="4855"/>
                  <a:pt x="36345" y="4625"/>
                  <a:pt x="37747" y="4269"/>
                </a:cubicBezTo>
                <a:cubicBezTo>
                  <a:pt x="37684" y="4667"/>
                  <a:pt x="37663" y="4897"/>
                  <a:pt x="37621" y="5106"/>
                </a:cubicBezTo>
                <a:cubicBezTo>
                  <a:pt x="37245" y="6529"/>
                  <a:pt x="36931" y="7973"/>
                  <a:pt x="36512" y="9416"/>
                </a:cubicBezTo>
                <a:cubicBezTo>
                  <a:pt x="36031" y="11027"/>
                  <a:pt x="35466" y="12597"/>
                  <a:pt x="34943" y="14208"/>
                </a:cubicBezTo>
                <a:cubicBezTo>
                  <a:pt x="34818" y="14626"/>
                  <a:pt x="34462" y="14961"/>
                  <a:pt x="34043" y="15045"/>
                </a:cubicBezTo>
                <a:cubicBezTo>
                  <a:pt x="30926" y="16028"/>
                  <a:pt x="27808" y="17012"/>
                  <a:pt x="24691" y="17995"/>
                </a:cubicBezTo>
                <a:cubicBezTo>
                  <a:pt x="24356" y="18100"/>
                  <a:pt x="24000" y="18162"/>
                  <a:pt x="23561" y="18246"/>
                </a:cubicBezTo>
                <a:cubicBezTo>
                  <a:pt x="23561" y="18058"/>
                  <a:pt x="23582" y="17869"/>
                  <a:pt x="23623" y="17681"/>
                </a:cubicBezTo>
                <a:cubicBezTo>
                  <a:pt x="24105" y="16028"/>
                  <a:pt x="24607" y="14396"/>
                  <a:pt x="25109" y="12743"/>
                </a:cubicBezTo>
                <a:cubicBezTo>
                  <a:pt x="25507" y="11467"/>
                  <a:pt x="25925" y="10190"/>
                  <a:pt x="26260" y="8893"/>
                </a:cubicBezTo>
                <a:close/>
                <a:moveTo>
                  <a:pt x="4792" y="18769"/>
                </a:moveTo>
                <a:cubicBezTo>
                  <a:pt x="4186" y="17346"/>
                  <a:pt x="3077" y="16175"/>
                  <a:pt x="2700" y="14522"/>
                </a:cubicBezTo>
                <a:cubicBezTo>
                  <a:pt x="6090" y="13287"/>
                  <a:pt x="9542" y="12283"/>
                  <a:pt x="13057" y="11530"/>
                </a:cubicBezTo>
                <a:cubicBezTo>
                  <a:pt x="12973" y="11781"/>
                  <a:pt x="12932" y="11948"/>
                  <a:pt x="12869" y="12094"/>
                </a:cubicBezTo>
                <a:cubicBezTo>
                  <a:pt x="11823" y="14438"/>
                  <a:pt x="11090" y="16886"/>
                  <a:pt x="10358" y="19355"/>
                </a:cubicBezTo>
                <a:cubicBezTo>
                  <a:pt x="10065" y="20234"/>
                  <a:pt x="9709" y="21113"/>
                  <a:pt x="9291" y="21970"/>
                </a:cubicBezTo>
                <a:cubicBezTo>
                  <a:pt x="9165" y="22201"/>
                  <a:pt x="8977" y="22389"/>
                  <a:pt x="8726" y="22494"/>
                </a:cubicBezTo>
                <a:cubicBezTo>
                  <a:pt x="8119" y="22766"/>
                  <a:pt x="7471" y="22933"/>
                  <a:pt x="6864" y="23121"/>
                </a:cubicBezTo>
                <a:cubicBezTo>
                  <a:pt x="6131" y="21615"/>
                  <a:pt x="5420" y="20213"/>
                  <a:pt x="4792" y="18769"/>
                </a:cubicBezTo>
                <a:close/>
                <a:moveTo>
                  <a:pt x="50950" y="45970"/>
                </a:moveTo>
                <a:cubicBezTo>
                  <a:pt x="50782" y="48564"/>
                  <a:pt x="50678" y="51138"/>
                  <a:pt x="50615" y="53732"/>
                </a:cubicBezTo>
                <a:lnTo>
                  <a:pt x="50615" y="55093"/>
                </a:lnTo>
                <a:cubicBezTo>
                  <a:pt x="50259" y="55113"/>
                  <a:pt x="49966" y="55134"/>
                  <a:pt x="49673" y="55134"/>
                </a:cubicBezTo>
                <a:cubicBezTo>
                  <a:pt x="46660" y="55155"/>
                  <a:pt x="43668" y="55239"/>
                  <a:pt x="40655" y="55155"/>
                </a:cubicBezTo>
                <a:cubicBezTo>
                  <a:pt x="37726" y="55093"/>
                  <a:pt x="34797" y="54841"/>
                  <a:pt x="31867" y="54737"/>
                </a:cubicBezTo>
                <a:cubicBezTo>
                  <a:pt x="24963" y="54465"/>
                  <a:pt x="18037" y="54423"/>
                  <a:pt x="11132" y="54653"/>
                </a:cubicBezTo>
                <a:cubicBezTo>
                  <a:pt x="9647" y="54716"/>
                  <a:pt x="8161" y="54590"/>
                  <a:pt x="6550" y="54528"/>
                </a:cubicBezTo>
                <a:cubicBezTo>
                  <a:pt x="6864" y="47686"/>
                  <a:pt x="6655" y="41011"/>
                  <a:pt x="6947" y="34315"/>
                </a:cubicBezTo>
                <a:cubicBezTo>
                  <a:pt x="7157" y="34274"/>
                  <a:pt x="7345" y="34274"/>
                  <a:pt x="7554" y="34274"/>
                </a:cubicBezTo>
                <a:cubicBezTo>
                  <a:pt x="12032" y="34859"/>
                  <a:pt x="16509" y="34922"/>
                  <a:pt x="20987" y="34943"/>
                </a:cubicBezTo>
                <a:cubicBezTo>
                  <a:pt x="26636" y="34985"/>
                  <a:pt x="32265" y="35048"/>
                  <a:pt x="37893" y="35152"/>
                </a:cubicBezTo>
                <a:cubicBezTo>
                  <a:pt x="42015" y="35257"/>
                  <a:pt x="46116" y="35466"/>
                  <a:pt x="50238" y="35613"/>
                </a:cubicBezTo>
                <a:cubicBezTo>
                  <a:pt x="50364" y="35613"/>
                  <a:pt x="50489" y="35654"/>
                  <a:pt x="50699" y="35696"/>
                </a:cubicBezTo>
                <a:cubicBezTo>
                  <a:pt x="50761" y="35968"/>
                  <a:pt x="50803" y="36261"/>
                  <a:pt x="50845" y="36554"/>
                </a:cubicBezTo>
                <a:cubicBezTo>
                  <a:pt x="50887" y="39693"/>
                  <a:pt x="51138" y="42852"/>
                  <a:pt x="50929" y="4597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671;p50">
            <a:extLst>
              <a:ext uri="{FF2B5EF4-FFF2-40B4-BE49-F238E27FC236}">
                <a16:creationId xmlns:a16="http://schemas.microsoft.com/office/drawing/2014/main" id="{84801E79-5E85-4622-9644-F0E5C1C175A2}"/>
              </a:ext>
            </a:extLst>
          </p:cNvPr>
          <p:cNvGrpSpPr/>
          <p:nvPr/>
        </p:nvGrpSpPr>
        <p:grpSpPr>
          <a:xfrm rot="8782849">
            <a:off x="598177" y="2604095"/>
            <a:ext cx="243647" cy="419749"/>
            <a:chOff x="6151609" y="1333970"/>
            <a:chExt cx="201284" cy="346766"/>
          </a:xfrm>
        </p:grpSpPr>
        <p:sp>
          <p:nvSpPr>
            <p:cNvPr id="8" name="Google Shape;672;p50">
              <a:extLst>
                <a:ext uri="{FF2B5EF4-FFF2-40B4-BE49-F238E27FC236}">
                  <a16:creationId xmlns:a16="http://schemas.microsoft.com/office/drawing/2014/main" id="{E175E01F-36FA-4A40-B5F1-3B216801C080}"/>
                </a:ext>
              </a:extLst>
            </p:cNvPr>
            <p:cNvSpPr/>
            <p:nvPr/>
          </p:nvSpPr>
          <p:spPr>
            <a:xfrm>
              <a:off x="6151609" y="1333970"/>
              <a:ext cx="81721" cy="97317"/>
            </a:xfrm>
            <a:custGeom>
              <a:avLst/>
              <a:gdLst/>
              <a:ahLst/>
              <a:cxnLst/>
              <a:rect l="l" t="t" r="r" b="b"/>
              <a:pathLst>
                <a:path w="4805" h="5722" extrusionOk="0">
                  <a:moveTo>
                    <a:pt x="4001" y="1"/>
                  </a:moveTo>
                  <a:cubicBezTo>
                    <a:pt x="3877" y="1"/>
                    <a:pt x="3750" y="55"/>
                    <a:pt x="3639" y="183"/>
                  </a:cubicBezTo>
                  <a:cubicBezTo>
                    <a:pt x="2383" y="1671"/>
                    <a:pt x="1229" y="3235"/>
                    <a:pt x="203" y="4876"/>
                  </a:cubicBezTo>
                  <a:cubicBezTo>
                    <a:pt x="0" y="5319"/>
                    <a:pt x="355" y="5722"/>
                    <a:pt x="742" y="5722"/>
                  </a:cubicBezTo>
                  <a:cubicBezTo>
                    <a:pt x="893" y="5722"/>
                    <a:pt x="1048" y="5661"/>
                    <a:pt x="1177" y="5517"/>
                  </a:cubicBezTo>
                  <a:cubicBezTo>
                    <a:pt x="2126" y="3953"/>
                    <a:pt x="3203" y="2466"/>
                    <a:pt x="4408" y="1055"/>
                  </a:cubicBezTo>
                  <a:cubicBezTo>
                    <a:pt x="4804" y="620"/>
                    <a:pt x="4421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3;p50">
              <a:extLst>
                <a:ext uri="{FF2B5EF4-FFF2-40B4-BE49-F238E27FC236}">
                  <a16:creationId xmlns:a16="http://schemas.microsoft.com/office/drawing/2014/main" id="{9C337635-11C1-471B-B6FA-71C57CEF5BF0}"/>
                </a:ext>
              </a:extLst>
            </p:cNvPr>
            <p:cNvSpPr/>
            <p:nvPr/>
          </p:nvSpPr>
          <p:spPr>
            <a:xfrm>
              <a:off x="6192019" y="1460693"/>
              <a:ext cx="127658" cy="76551"/>
            </a:xfrm>
            <a:custGeom>
              <a:avLst/>
              <a:gdLst/>
              <a:ahLst/>
              <a:cxnLst/>
              <a:rect l="l" t="t" r="r" b="b"/>
              <a:pathLst>
                <a:path w="7506" h="4501" extrusionOk="0">
                  <a:moveTo>
                    <a:pt x="6655" y="0"/>
                  </a:moveTo>
                  <a:cubicBezTo>
                    <a:pt x="6572" y="0"/>
                    <a:pt x="6483" y="21"/>
                    <a:pt x="6392" y="66"/>
                  </a:cubicBezTo>
                  <a:cubicBezTo>
                    <a:pt x="4392" y="1066"/>
                    <a:pt x="2545" y="2323"/>
                    <a:pt x="571" y="3400"/>
                  </a:cubicBezTo>
                  <a:cubicBezTo>
                    <a:pt x="1" y="3707"/>
                    <a:pt x="312" y="4500"/>
                    <a:pt x="830" y="4500"/>
                  </a:cubicBezTo>
                  <a:cubicBezTo>
                    <a:pt x="918" y="4500"/>
                    <a:pt x="1012" y="4478"/>
                    <a:pt x="1109" y="4425"/>
                  </a:cubicBezTo>
                  <a:cubicBezTo>
                    <a:pt x="3084" y="3374"/>
                    <a:pt x="4930" y="2092"/>
                    <a:pt x="6930" y="1092"/>
                  </a:cubicBezTo>
                  <a:cubicBezTo>
                    <a:pt x="7506" y="804"/>
                    <a:pt x="7183" y="0"/>
                    <a:pt x="66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4;p50">
              <a:extLst>
                <a:ext uri="{FF2B5EF4-FFF2-40B4-BE49-F238E27FC236}">
                  <a16:creationId xmlns:a16="http://schemas.microsoft.com/office/drawing/2014/main" id="{3C439E99-2BE3-4F35-9A75-217841F92FA3}"/>
                </a:ext>
              </a:extLst>
            </p:cNvPr>
            <p:cNvSpPr/>
            <p:nvPr/>
          </p:nvSpPr>
          <p:spPr>
            <a:xfrm>
              <a:off x="6227004" y="1631125"/>
              <a:ext cx="125890" cy="49611"/>
            </a:xfrm>
            <a:custGeom>
              <a:avLst/>
              <a:gdLst/>
              <a:ahLst/>
              <a:cxnLst/>
              <a:rect l="l" t="t" r="r" b="b"/>
              <a:pathLst>
                <a:path w="7402" h="2917" extrusionOk="0">
                  <a:moveTo>
                    <a:pt x="779" y="1"/>
                  </a:moveTo>
                  <a:cubicBezTo>
                    <a:pt x="217" y="1"/>
                    <a:pt x="0" y="920"/>
                    <a:pt x="616" y="1148"/>
                  </a:cubicBezTo>
                  <a:cubicBezTo>
                    <a:pt x="2514" y="1841"/>
                    <a:pt x="4412" y="2430"/>
                    <a:pt x="6360" y="2892"/>
                  </a:cubicBezTo>
                  <a:cubicBezTo>
                    <a:pt x="6420" y="2909"/>
                    <a:pt x="6477" y="2917"/>
                    <a:pt x="6531" y="2917"/>
                  </a:cubicBezTo>
                  <a:cubicBezTo>
                    <a:pt x="7134" y="2917"/>
                    <a:pt x="7401" y="1954"/>
                    <a:pt x="6719" y="1789"/>
                  </a:cubicBezTo>
                  <a:cubicBezTo>
                    <a:pt x="4771" y="1328"/>
                    <a:pt x="2873" y="738"/>
                    <a:pt x="1001" y="46"/>
                  </a:cubicBezTo>
                  <a:cubicBezTo>
                    <a:pt x="922" y="15"/>
                    <a:pt x="848" y="1"/>
                    <a:pt x="77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CCEB7929-CAEC-40DD-B533-CF7656B99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9115962"/>
              </p:ext>
            </p:extLst>
          </p:nvPr>
        </p:nvGraphicFramePr>
        <p:xfrm>
          <a:off x="1901106" y="999888"/>
          <a:ext cx="6035040" cy="3812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4272118"/>
      </p:ext>
    </p:extLst>
  </p:cSld>
  <p:clrMapOvr>
    <a:masterClrMapping/>
  </p:clrMapOvr>
</p:sld>
</file>

<file path=ppt/theme/theme1.xml><?xml version="1.0" encoding="utf-8"?>
<a:theme xmlns:a="http://schemas.openxmlformats.org/drawingml/2006/main" name="Hollywood Aesthetic Portfolio by Slidesgo">
  <a:themeElements>
    <a:clrScheme name="Simple Light">
      <a:dk1>
        <a:srgbClr val="2D2D2C"/>
      </a:dk1>
      <a:lt1>
        <a:srgbClr val="E1E0DC"/>
      </a:lt1>
      <a:dk2>
        <a:srgbClr val="9E9E9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596</Words>
  <Application>Microsoft Office PowerPoint</Application>
  <PresentationFormat>Экран (16:9)</PresentationFormat>
  <Paragraphs>123</Paragraphs>
  <Slides>22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Oranienbaum</vt:lpstr>
      <vt:lpstr>Arial</vt:lpstr>
      <vt:lpstr>Nunito Sans ExtraLight</vt:lpstr>
      <vt:lpstr>Pinyon Script</vt:lpstr>
      <vt:lpstr>Hollywood Aesthetic Portfolio by Slidesgo</vt:lpstr>
      <vt:lpstr>Oтчет об аналитике работы онлайн-кинотеатра  «Sky Cinema»</vt:lpstr>
      <vt:lpstr>Задачи: </vt:lpstr>
      <vt:lpstr>Часть 1: Hаблюдения</vt:lpstr>
      <vt:lpstr>Aктивность пользователей</vt:lpstr>
      <vt:lpstr>Hовые подписчики</vt:lpstr>
      <vt:lpstr>Pаспределение просмотров по суточным часам (%) </vt:lpstr>
      <vt:lpstr>Топ 10 фильмов по просмотрам </vt:lpstr>
      <vt:lpstr>Pаспределение подписчиков по часовым поясам</vt:lpstr>
      <vt:lpstr>«Cпящие» пользователи</vt:lpstr>
      <vt:lpstr>Kраткие выводы</vt:lpstr>
      <vt:lpstr>Часть 2: Unit-экономика</vt:lpstr>
      <vt:lpstr>Kалькулятор</vt:lpstr>
      <vt:lpstr>Retention исторический и прогнозируемый </vt:lpstr>
      <vt:lpstr>Hовые подписчики</vt:lpstr>
      <vt:lpstr>Затраты и маржинальность </vt:lpstr>
      <vt:lpstr>Резюме. Определение проблемы</vt:lpstr>
      <vt:lpstr>Часть 3: Business-гипотезы</vt:lpstr>
      <vt:lpstr>Tипотезы о происхождении проблемы</vt:lpstr>
      <vt:lpstr>Mетоды проверки гипотез</vt:lpstr>
      <vt:lpstr>Tипотезы о методах исправления ситуации</vt:lpstr>
      <vt:lpstr>Contact</vt:lpstr>
      <vt:lpstr>Have a good business!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об аналитике работы онлайн-кинотеатра  «Sky Cinema»</dc:title>
  <dc:creator>HIR09ORD</dc:creator>
  <cp:lastModifiedBy>Ivan Bokarev</cp:lastModifiedBy>
  <cp:revision>69</cp:revision>
  <dcterms:modified xsi:type="dcterms:W3CDTF">2023-03-08T16:58:58Z</dcterms:modified>
</cp:coreProperties>
</file>