
<file path=[Content_Types].xml><?xml version="1.0" encoding="utf-8"?>
<Types xmlns="http://schemas.openxmlformats.org/package/2006/content-types">
  <Default Extension="w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screen4x3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2" d="100"/>
          <a:sy n="52" d="100"/>
        </p:scale>
        <p:origin x="229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3" name="מציין מיקום של תאריך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018E57-0C2F-488F-BDC8-10026816C29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167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מציין מיקום של כותרת עליונה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1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מציין מיקום של תאריך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1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מציין מיקום של כותרת תחתונה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1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מציין מיקום של מספר שקופית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1" hangingPunct="0">
              <a:buNone/>
              <a:tabLst/>
              <a:defRPr lang="en-US" sz="1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5C35EEAC-87CD-4E66-B58C-1BB17C2DD9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algn="r" rtl="1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Tahoma" pitchFamily="2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276475" y="812800"/>
            <a:ext cx="300513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BD45C-AF38-4730-9C00-810433FB6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2307C7-4BE8-49DE-9B52-10FDA1CA7D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972050" y="2139950"/>
            <a:ext cx="1543050" cy="603408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42900" y="2139950"/>
            <a:ext cx="4476750" cy="603408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A98A8-A12C-4D29-A384-AC2A56B63B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B80B2B-50D1-4DFB-934C-E1AF866A44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B4E9B1-A498-4762-AD90-B6785D50C7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42900" y="213995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505200" y="213995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08355-9A90-4B24-879E-E48EF47FB6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256AE3-37D5-4CF6-8462-25F9C8E400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C51EB1-C45B-4A78-86EC-2B196FCF55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DA916-25F1-454C-B1C7-6E3B16A969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88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ABF773-3335-49AD-9511-4C7EC405D5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8B91DE8-B963-4398-8DC0-C279B677C8C6}" type="datetime1">
              <a:rPr lang="en-US" smtClean="0"/>
              <a:pPr lvl="0"/>
              <a:t>7/16/2017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AC535-48AA-49AF-8DC0-786BBDB807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514439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he-IL"/>
              <a:t>יש ללחוץ כדי לערוך את עיצוב טקסט הכותרתלחץ כדי לערוך סגנון כותרת של תבנית בסיס</a:t>
            </a:r>
          </a:p>
        </p:txBody>
      </p:sp>
      <p:sp>
        <p:nvSpPr>
          <p:cNvPr id="3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1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E8B91DE8-B963-4398-8DC0-C279B677C8C6}" type="datetime1">
              <a:rPr lang="en-US"/>
              <a:pPr lvl="0"/>
              <a:t>7/16/2017</a:t>
            </a:fld>
            <a:endParaRPr lang="en-US"/>
          </a:p>
        </p:txBody>
      </p:sp>
      <p:sp>
        <p:nvSpPr>
          <p:cNvPr id="4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algn="r" rtl="1" hangingPunct="0">
              <a:buNone/>
              <a:tabLst/>
              <a:defRPr lang="en-US" sz="2400" kern="1200"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1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Calibri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9F23A989-DBB0-49F5-A89B-481DA3717DF7}" type="slidenum">
              <a:t>‹#›</a:t>
            </a:fld>
            <a:endParaRPr lang="en-US"/>
          </a:p>
        </p:txBody>
      </p:sp>
      <p:sp>
        <p:nvSpPr>
          <p:cNvPr id="6" name="מציין מיקום טקסט 5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60346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lvl="0" indent="-324000" algn="r" rtl="1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he-IL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defPPr>
            <a:lvl1pPr marL="432000" lvl="0" indent="-324000" algn="r" rtl="1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he-IL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1pPr>
            <a:lvl2pPr marL="864000" lvl="1" indent="-324000" algn="r" rtl="1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he-IL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2pPr>
            <a:lvl3pPr marL="1295999" lvl="2" indent="-288000" algn="r" rtl="1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3pPr>
            <a:lvl4pPr marL="1728000" lvl="3" indent="-216000" algn="r" rtl="1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4pPr>
            <a:lvl5pPr marL="2160000" lvl="4" indent="-216000" algn="r" rtl="1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5pPr>
            <a:lvl6pPr marL="2592000" lvl="5" indent="-216000" algn="r" rtl="1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6pPr>
            <a:lvl7pPr marL="3024000" lvl="6" indent="-216000" algn="r" rtl="1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7pPr>
            <a:lvl8pPr marL="3456000" lvl="7" indent="-216000" algn="r" rtl="1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8pPr>
            <a:lvl9pPr marL="3887999" lvl="8" indent="-216000" algn="r" rtl="1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he-IL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Tahoma" pitchFamily="2"/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1" hangingPunct="1">
        <a:spcBef>
          <a:spcPts val="0"/>
        </a:spcBef>
        <a:spcAft>
          <a:spcPts val="0"/>
        </a:spcAft>
        <a:buNone/>
        <a:tabLst/>
        <a:defRPr lang="he-IL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Tahoma" pitchFamily="2"/>
        </a:defRPr>
      </a:lvl1pPr>
    </p:titleStyle>
    <p:bodyStyle>
      <a:lvl1pPr algn="r" rtl="1" hangingPunct="1">
        <a:spcBef>
          <a:spcPts val="0"/>
        </a:spcBef>
        <a:spcAft>
          <a:spcPts val="1417"/>
        </a:spcAft>
        <a:tabLst/>
        <a:defRPr lang="he-IL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20000" contrast="40000"/>
            <a:alphaModFix/>
          </a:blip>
          <a:srcRect/>
          <a:stretch>
            <a:fillRect/>
          </a:stretch>
        </p:blipFill>
        <p:spPr>
          <a:xfrm>
            <a:off x="0" y="0"/>
            <a:ext cx="6857640" cy="9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מלבן 3"/>
          <p:cNvSpPr/>
          <p:nvPr/>
        </p:nvSpPr>
        <p:spPr>
          <a:xfrm>
            <a:off x="4293000" y="1516320"/>
            <a:ext cx="1295640" cy="24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4" name="מלבן 5"/>
          <p:cNvSpPr/>
          <p:nvPr/>
        </p:nvSpPr>
        <p:spPr>
          <a:xfrm>
            <a:off x="2060999" y="1942199"/>
            <a:ext cx="1223639" cy="2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5" name="מלבן 6"/>
          <p:cNvSpPr/>
          <p:nvPr/>
        </p:nvSpPr>
        <p:spPr>
          <a:xfrm>
            <a:off x="548640" y="1942199"/>
            <a:ext cx="875519" cy="27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6" name="מלבן 7"/>
          <p:cNvSpPr/>
          <p:nvPr/>
        </p:nvSpPr>
        <p:spPr>
          <a:xfrm>
            <a:off x="4077000" y="1942199"/>
            <a:ext cx="2015999" cy="2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7" name="TextBox 4"/>
          <p:cNvSpPr/>
          <p:nvPr/>
        </p:nvSpPr>
        <p:spPr>
          <a:xfrm>
            <a:off x="2349000" y="1331640"/>
            <a:ext cx="1079639" cy="3431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0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David" pitchFamily="34"/>
                <a:ea typeface="Microsoft YaHei" pitchFamily="2"/>
                <a:cs typeface="David" pitchFamily="34"/>
              </a:rPr>
              <a:t>2017-18</a:t>
            </a:r>
          </a:p>
        </p:txBody>
      </p:sp>
      <p:pic>
        <p:nvPicPr>
          <p:cNvPr id="8" name="תמונה 1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98599" y="824400"/>
            <a:ext cx="821160" cy="7423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כפל 23"/>
          <p:cNvSpPr/>
          <p:nvPr/>
        </p:nvSpPr>
        <p:spPr>
          <a:xfrm>
            <a:off x="764640" y="434988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כפל 24"/>
          <p:cNvSpPr/>
          <p:nvPr/>
        </p:nvSpPr>
        <p:spPr>
          <a:xfrm>
            <a:off x="2493000" y="434988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1" name="כפל 25"/>
          <p:cNvSpPr/>
          <p:nvPr/>
        </p:nvSpPr>
        <p:spPr>
          <a:xfrm>
            <a:off x="4653000" y="433440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2" name="כפל 26"/>
          <p:cNvSpPr/>
          <p:nvPr/>
        </p:nvSpPr>
        <p:spPr>
          <a:xfrm>
            <a:off x="6165360" y="434988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3" name="כפל 27"/>
          <p:cNvSpPr/>
          <p:nvPr/>
        </p:nvSpPr>
        <p:spPr>
          <a:xfrm>
            <a:off x="4869000" y="370800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4" name="כפל 28"/>
          <p:cNvSpPr/>
          <p:nvPr/>
        </p:nvSpPr>
        <p:spPr>
          <a:xfrm>
            <a:off x="6165360" y="3708000"/>
            <a:ext cx="215640" cy="149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ברירת מחד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‫הצגה על המסך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Microsoft YaHei</vt:lpstr>
      <vt:lpstr>Arial</vt:lpstr>
      <vt:lpstr>Calibri</vt:lpstr>
      <vt:lpstr>David</vt:lpstr>
      <vt:lpstr>StarSymbol</vt:lpstr>
      <vt:lpstr>Tahoma</vt:lpstr>
      <vt:lpstr>Times New Roman</vt:lpstr>
      <vt:lpstr>ברירת מחדל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CUSTOMER</dc:creator>
  <cp:lastModifiedBy>HP</cp:lastModifiedBy>
  <cp:revision>2</cp:revision>
  <dcterms:modified xsi:type="dcterms:W3CDTF">2017-07-16T06:59:23Z</dcterms:modified>
</cp:coreProperties>
</file>