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3F478-8EA1-47CD-A90B-C59385B750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14F7A7-1F8B-4EC1-B441-18830347C353}">
      <dgm:prSet/>
      <dgm:spPr/>
      <dgm:t>
        <a:bodyPr/>
        <a:lstStyle/>
        <a:p>
          <a:r>
            <a:rPr lang="en-US" dirty="0"/>
            <a:t>Prediction Accuracy – 82%</a:t>
          </a:r>
        </a:p>
      </dgm:t>
    </dgm:pt>
    <dgm:pt modelId="{2584C310-FFBF-463B-9D4E-D7E1DD9DE0F1}" type="parTrans" cxnId="{E5774891-3C6A-4800-B801-B22D92871337}">
      <dgm:prSet/>
      <dgm:spPr/>
      <dgm:t>
        <a:bodyPr/>
        <a:lstStyle/>
        <a:p>
          <a:endParaRPr lang="en-US"/>
        </a:p>
      </dgm:t>
    </dgm:pt>
    <dgm:pt modelId="{0F2EDF89-9B12-462A-B889-32C649ED528F}" type="sibTrans" cxnId="{E5774891-3C6A-4800-B801-B22D92871337}">
      <dgm:prSet/>
      <dgm:spPr/>
      <dgm:t>
        <a:bodyPr/>
        <a:lstStyle/>
        <a:p>
          <a:endParaRPr lang="en-US"/>
        </a:p>
      </dgm:t>
    </dgm:pt>
    <dgm:pt modelId="{D2102774-34A2-4A77-BF6B-3451C6422179}">
      <dgm:prSet/>
      <dgm:spPr/>
      <dgm:t>
        <a:bodyPr/>
        <a:lstStyle/>
        <a:p>
          <a:r>
            <a:rPr lang="en-US"/>
            <a:t>Average error – $185,000</a:t>
          </a:r>
        </a:p>
      </dgm:t>
    </dgm:pt>
    <dgm:pt modelId="{DB079238-E893-4907-9F33-FA03C0BBBDB6}" type="parTrans" cxnId="{D7ECC7C9-B0BD-494D-998F-F705C3BF3777}">
      <dgm:prSet/>
      <dgm:spPr/>
      <dgm:t>
        <a:bodyPr/>
        <a:lstStyle/>
        <a:p>
          <a:endParaRPr lang="en-US"/>
        </a:p>
      </dgm:t>
    </dgm:pt>
    <dgm:pt modelId="{F7816D21-4F63-4D7C-8130-083AB6BB8689}" type="sibTrans" cxnId="{D7ECC7C9-B0BD-494D-998F-F705C3BF3777}">
      <dgm:prSet/>
      <dgm:spPr/>
      <dgm:t>
        <a:bodyPr/>
        <a:lstStyle/>
        <a:p>
          <a:endParaRPr lang="en-US"/>
        </a:p>
      </dgm:t>
    </dgm:pt>
    <dgm:pt modelId="{3779F149-03EA-4795-9B6B-AD8CDAA20083}">
      <dgm:prSet/>
      <dgm:spPr/>
      <dgm:t>
        <a:bodyPr/>
        <a:lstStyle/>
        <a:p>
          <a:r>
            <a:rPr lang="en-US" dirty="0"/>
            <a:t>Main price influencers:</a:t>
          </a:r>
        </a:p>
      </dgm:t>
    </dgm:pt>
    <dgm:pt modelId="{4B564DB6-63D5-4535-B7B7-2DA5C6B2F0A7}" type="parTrans" cxnId="{9B1BEAEF-F9C5-4BEF-AD0F-35A0B8E0CA4E}">
      <dgm:prSet/>
      <dgm:spPr/>
      <dgm:t>
        <a:bodyPr/>
        <a:lstStyle/>
        <a:p>
          <a:endParaRPr lang="en-US"/>
        </a:p>
      </dgm:t>
    </dgm:pt>
    <dgm:pt modelId="{30805CB1-EA1C-4996-9E68-122CE01B7181}" type="sibTrans" cxnId="{9B1BEAEF-F9C5-4BEF-AD0F-35A0B8E0CA4E}">
      <dgm:prSet/>
      <dgm:spPr/>
      <dgm:t>
        <a:bodyPr/>
        <a:lstStyle/>
        <a:p>
          <a:endParaRPr lang="en-US"/>
        </a:p>
      </dgm:t>
    </dgm:pt>
    <dgm:pt modelId="{AB45A402-7E3D-462F-87B4-AEEC1675F143}">
      <dgm:prSet/>
      <dgm:spPr/>
      <dgm:t>
        <a:bodyPr/>
        <a:lstStyle/>
        <a:p>
          <a:r>
            <a:rPr lang="en-US"/>
            <a:t>Distance to the business center</a:t>
          </a:r>
        </a:p>
      </dgm:t>
    </dgm:pt>
    <dgm:pt modelId="{5BD200FE-F7EE-47B4-8171-4A81BD32BCC8}" type="parTrans" cxnId="{FFCBFC5C-293C-4C26-91D0-B34634AF9125}">
      <dgm:prSet/>
      <dgm:spPr/>
      <dgm:t>
        <a:bodyPr/>
        <a:lstStyle/>
        <a:p>
          <a:endParaRPr lang="en-US"/>
        </a:p>
      </dgm:t>
    </dgm:pt>
    <dgm:pt modelId="{86185707-9DF1-40B3-AE2B-6855612B0A8D}" type="sibTrans" cxnId="{FFCBFC5C-293C-4C26-91D0-B34634AF9125}">
      <dgm:prSet/>
      <dgm:spPr/>
      <dgm:t>
        <a:bodyPr/>
        <a:lstStyle/>
        <a:p>
          <a:endParaRPr lang="en-US"/>
        </a:p>
      </dgm:t>
    </dgm:pt>
    <dgm:pt modelId="{6AF95F51-E5D6-423B-9687-2DF964785EFD}">
      <dgm:prSet/>
      <dgm:spPr/>
      <dgm:t>
        <a:bodyPr/>
        <a:lstStyle/>
        <a:p>
          <a:r>
            <a:rPr lang="en-US"/>
            <a:t>Landsize of the property</a:t>
          </a:r>
        </a:p>
      </dgm:t>
    </dgm:pt>
    <dgm:pt modelId="{E5B3605C-EEE0-4C89-9EAE-993B45309357}" type="parTrans" cxnId="{B914929B-5D36-4400-BEDA-35977A41134A}">
      <dgm:prSet/>
      <dgm:spPr/>
      <dgm:t>
        <a:bodyPr/>
        <a:lstStyle/>
        <a:p>
          <a:endParaRPr lang="en-US"/>
        </a:p>
      </dgm:t>
    </dgm:pt>
    <dgm:pt modelId="{44D1A706-DDB5-4446-9388-09ABFABE08BC}" type="sibTrans" cxnId="{B914929B-5D36-4400-BEDA-35977A41134A}">
      <dgm:prSet/>
      <dgm:spPr/>
      <dgm:t>
        <a:bodyPr/>
        <a:lstStyle/>
        <a:p>
          <a:endParaRPr lang="en-US"/>
        </a:p>
      </dgm:t>
    </dgm:pt>
    <dgm:pt modelId="{A4463DF8-E835-4515-8BBA-F1821D8F439D}">
      <dgm:prSet/>
      <dgm:spPr/>
      <dgm:t>
        <a:bodyPr/>
        <a:lstStyle/>
        <a:p>
          <a:r>
            <a:rPr lang="en-US"/>
            <a:t>Building area</a:t>
          </a:r>
        </a:p>
      </dgm:t>
    </dgm:pt>
    <dgm:pt modelId="{050FB72F-C4C0-4376-B16A-5695DCD7585C}" type="parTrans" cxnId="{6A29E93D-1798-4449-8352-46A1F0C31A92}">
      <dgm:prSet/>
      <dgm:spPr/>
      <dgm:t>
        <a:bodyPr/>
        <a:lstStyle/>
        <a:p>
          <a:endParaRPr lang="en-US"/>
        </a:p>
      </dgm:t>
    </dgm:pt>
    <dgm:pt modelId="{85C3647D-DD1A-4C97-8662-24360C7B3C92}" type="sibTrans" cxnId="{6A29E93D-1798-4449-8352-46A1F0C31A92}">
      <dgm:prSet/>
      <dgm:spPr/>
      <dgm:t>
        <a:bodyPr/>
        <a:lstStyle/>
        <a:p>
          <a:endParaRPr lang="en-US"/>
        </a:p>
      </dgm:t>
    </dgm:pt>
    <dgm:pt modelId="{685EB59C-253F-4CCD-A604-F3DEB7E2B035}">
      <dgm:prSet/>
      <dgm:spPr/>
      <dgm:t>
        <a:bodyPr/>
        <a:lstStyle/>
        <a:p>
          <a:r>
            <a:rPr lang="en-US"/>
            <a:t>Number of rooms</a:t>
          </a:r>
        </a:p>
      </dgm:t>
    </dgm:pt>
    <dgm:pt modelId="{AEF1F967-1BE9-4FB1-868D-734BC07EE616}" type="parTrans" cxnId="{F5EC69E4-F13C-4AB0-A6DE-203CA0E44E32}">
      <dgm:prSet/>
      <dgm:spPr/>
      <dgm:t>
        <a:bodyPr/>
        <a:lstStyle/>
        <a:p>
          <a:endParaRPr lang="en-US"/>
        </a:p>
      </dgm:t>
    </dgm:pt>
    <dgm:pt modelId="{EE8A4F0B-F7AE-4781-83A6-37F1755C0EE7}" type="sibTrans" cxnId="{F5EC69E4-F13C-4AB0-A6DE-203CA0E44E32}">
      <dgm:prSet/>
      <dgm:spPr/>
      <dgm:t>
        <a:bodyPr/>
        <a:lstStyle/>
        <a:p>
          <a:endParaRPr lang="en-US"/>
        </a:p>
      </dgm:t>
    </dgm:pt>
    <dgm:pt modelId="{7BA8D8E9-8ED8-45E6-82BE-54B86FE427EA}">
      <dgm:prSet/>
      <dgm:spPr/>
      <dgm:t>
        <a:bodyPr/>
        <a:lstStyle/>
        <a:p>
          <a:r>
            <a:rPr lang="en-US" dirty="0"/>
            <a:t>What else can affect bidding</a:t>
          </a:r>
        </a:p>
      </dgm:t>
    </dgm:pt>
    <dgm:pt modelId="{57513C99-2BA9-40DB-A20D-951018530036}" type="parTrans" cxnId="{A05FA9B5-AD1F-44C0-A2B7-AEE908232807}">
      <dgm:prSet/>
      <dgm:spPr/>
      <dgm:t>
        <a:bodyPr/>
        <a:lstStyle/>
        <a:p>
          <a:endParaRPr lang="en-US"/>
        </a:p>
      </dgm:t>
    </dgm:pt>
    <dgm:pt modelId="{08EACCDD-BAF3-4396-8D8A-7BD0E6EAE3DE}" type="sibTrans" cxnId="{A05FA9B5-AD1F-44C0-A2B7-AEE908232807}">
      <dgm:prSet/>
      <dgm:spPr/>
      <dgm:t>
        <a:bodyPr/>
        <a:lstStyle/>
        <a:p>
          <a:endParaRPr lang="en-US"/>
        </a:p>
      </dgm:t>
    </dgm:pt>
    <dgm:pt modelId="{BBF5D06F-8F93-407A-967D-D40D1F44DE8D}">
      <dgm:prSet/>
      <dgm:spPr/>
      <dgm:t>
        <a:bodyPr/>
        <a:lstStyle/>
        <a:p>
          <a:r>
            <a:rPr lang="en-CA"/>
            <a:t>swimming pools</a:t>
          </a:r>
          <a:endParaRPr lang="en-US"/>
        </a:p>
      </dgm:t>
    </dgm:pt>
    <dgm:pt modelId="{C414EB0F-3A86-4BAA-A870-D5C89B7AEDC3}" type="parTrans" cxnId="{5DE289B1-0133-483E-BB3E-E38E1245413C}">
      <dgm:prSet/>
      <dgm:spPr/>
      <dgm:t>
        <a:bodyPr/>
        <a:lstStyle/>
        <a:p>
          <a:endParaRPr lang="en-US"/>
        </a:p>
      </dgm:t>
    </dgm:pt>
    <dgm:pt modelId="{FD69F960-57CA-43AE-B2F8-113B44E452DC}" type="sibTrans" cxnId="{5DE289B1-0133-483E-BB3E-E38E1245413C}">
      <dgm:prSet/>
      <dgm:spPr/>
      <dgm:t>
        <a:bodyPr/>
        <a:lstStyle/>
        <a:p>
          <a:endParaRPr lang="en-US"/>
        </a:p>
      </dgm:t>
    </dgm:pt>
    <dgm:pt modelId="{34A632EF-7E90-4F65-A3D7-FDE7DB845FC3}">
      <dgm:prSet/>
      <dgm:spPr/>
      <dgm:t>
        <a:bodyPr/>
        <a:lstStyle/>
        <a:p>
          <a:r>
            <a:rPr lang="en-CA"/>
            <a:t>school district scores</a:t>
          </a:r>
          <a:endParaRPr lang="en-US"/>
        </a:p>
      </dgm:t>
    </dgm:pt>
    <dgm:pt modelId="{60EA1AF8-9F3B-4BC7-9CB1-2F9CBBCF527B}" type="parTrans" cxnId="{187C7E17-3F54-43C5-B734-253532D40B46}">
      <dgm:prSet/>
      <dgm:spPr/>
      <dgm:t>
        <a:bodyPr/>
        <a:lstStyle/>
        <a:p>
          <a:endParaRPr lang="en-US"/>
        </a:p>
      </dgm:t>
    </dgm:pt>
    <dgm:pt modelId="{EA334F97-1692-41ED-821D-31D597B92E93}" type="sibTrans" cxnId="{187C7E17-3F54-43C5-B734-253532D40B46}">
      <dgm:prSet/>
      <dgm:spPr/>
      <dgm:t>
        <a:bodyPr/>
        <a:lstStyle/>
        <a:p>
          <a:endParaRPr lang="en-US"/>
        </a:p>
      </dgm:t>
    </dgm:pt>
    <dgm:pt modelId="{6450E935-EC2C-4273-8B86-1CA65157D07D}">
      <dgm:prSet/>
      <dgm:spPr/>
      <dgm:t>
        <a:bodyPr/>
        <a:lstStyle/>
        <a:p>
          <a:r>
            <a:rPr lang="en-CA"/>
            <a:t>crime count</a:t>
          </a:r>
          <a:endParaRPr lang="en-US"/>
        </a:p>
      </dgm:t>
    </dgm:pt>
    <dgm:pt modelId="{25297EC2-6057-43ED-97A7-F83BCE0DBDEE}" type="parTrans" cxnId="{D6D43CB1-5479-432D-9175-156C16B8AB99}">
      <dgm:prSet/>
      <dgm:spPr/>
      <dgm:t>
        <a:bodyPr/>
        <a:lstStyle/>
        <a:p>
          <a:endParaRPr lang="en-US"/>
        </a:p>
      </dgm:t>
    </dgm:pt>
    <dgm:pt modelId="{44B4C854-ADD6-4E48-AB47-E97EAE359A90}" type="sibTrans" cxnId="{D6D43CB1-5479-432D-9175-156C16B8AB99}">
      <dgm:prSet/>
      <dgm:spPr/>
      <dgm:t>
        <a:bodyPr/>
        <a:lstStyle/>
        <a:p>
          <a:endParaRPr lang="en-US"/>
        </a:p>
      </dgm:t>
    </dgm:pt>
    <dgm:pt modelId="{3C1727ED-6C1C-44E5-8345-9B8A6DAA9101}">
      <dgm:prSet/>
      <dgm:spPr/>
      <dgm:t>
        <a:bodyPr/>
        <a:lstStyle/>
        <a:p>
          <a:r>
            <a:rPr lang="en-CA"/>
            <a:t>floodplain</a:t>
          </a:r>
          <a:endParaRPr lang="en-US"/>
        </a:p>
      </dgm:t>
    </dgm:pt>
    <dgm:pt modelId="{ED3B9C88-993B-4320-8C6B-3F47B6A66197}" type="parTrans" cxnId="{A6ABFCEB-7771-488B-932A-32B2A69DE98E}">
      <dgm:prSet/>
      <dgm:spPr/>
      <dgm:t>
        <a:bodyPr/>
        <a:lstStyle/>
        <a:p>
          <a:endParaRPr lang="en-US"/>
        </a:p>
      </dgm:t>
    </dgm:pt>
    <dgm:pt modelId="{1E954B32-B674-47DD-80D8-3539684BB75C}" type="sibTrans" cxnId="{A6ABFCEB-7771-488B-932A-32B2A69DE98E}">
      <dgm:prSet/>
      <dgm:spPr/>
      <dgm:t>
        <a:bodyPr/>
        <a:lstStyle/>
        <a:p>
          <a:endParaRPr lang="en-US"/>
        </a:p>
      </dgm:t>
    </dgm:pt>
    <dgm:pt modelId="{42CE43A1-A2DF-4D3D-BA1E-6867F13E75D9}">
      <dgm:prSet/>
      <dgm:spPr/>
      <dgm:t>
        <a:bodyPr/>
        <a:lstStyle/>
        <a:p>
          <a:r>
            <a:rPr lang="en-CA"/>
            <a:t>average property tax by location </a:t>
          </a:r>
          <a:endParaRPr lang="en-US"/>
        </a:p>
      </dgm:t>
    </dgm:pt>
    <dgm:pt modelId="{6F62ACEB-8826-4D07-973A-992D8F22D2D4}" type="parTrans" cxnId="{128015E3-8462-43E8-B932-619AF6E1C334}">
      <dgm:prSet/>
      <dgm:spPr/>
      <dgm:t>
        <a:bodyPr/>
        <a:lstStyle/>
        <a:p>
          <a:endParaRPr lang="en-US"/>
        </a:p>
      </dgm:t>
    </dgm:pt>
    <dgm:pt modelId="{AC895672-AC9B-4A3F-8B59-D27125454B60}" type="sibTrans" cxnId="{128015E3-8462-43E8-B932-619AF6E1C334}">
      <dgm:prSet/>
      <dgm:spPr/>
      <dgm:t>
        <a:bodyPr/>
        <a:lstStyle/>
        <a:p>
          <a:endParaRPr lang="en-US"/>
        </a:p>
      </dgm:t>
    </dgm:pt>
    <dgm:pt modelId="{EF83A0BB-CF12-4B75-8E8A-28938E3D8A4B}" type="pres">
      <dgm:prSet presAssocID="{B683F478-8EA1-47CD-A90B-C59385B75068}" presName="linear" presStyleCnt="0">
        <dgm:presLayoutVars>
          <dgm:animLvl val="lvl"/>
          <dgm:resizeHandles val="exact"/>
        </dgm:presLayoutVars>
      </dgm:prSet>
      <dgm:spPr/>
    </dgm:pt>
    <dgm:pt modelId="{D67C3901-FE99-4924-92F3-2FDA507F29C5}" type="pres">
      <dgm:prSet presAssocID="{BE14F7A7-1F8B-4EC1-B441-18830347C3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934698-936D-4838-A50D-8C7D54D6EE0B}" type="pres">
      <dgm:prSet presAssocID="{0F2EDF89-9B12-462A-B889-32C649ED528F}" presName="spacer" presStyleCnt="0"/>
      <dgm:spPr/>
    </dgm:pt>
    <dgm:pt modelId="{AB194360-3958-4F2F-B188-09939222624B}" type="pres">
      <dgm:prSet presAssocID="{D2102774-34A2-4A77-BF6B-3451C64221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EC9E15-86E2-432A-98F7-B03289941EE7}" type="pres">
      <dgm:prSet presAssocID="{F7816D21-4F63-4D7C-8130-083AB6BB8689}" presName="spacer" presStyleCnt="0"/>
      <dgm:spPr/>
    </dgm:pt>
    <dgm:pt modelId="{33C0CECA-367A-4A96-A16C-2664AC26B4B5}" type="pres">
      <dgm:prSet presAssocID="{3779F149-03EA-4795-9B6B-AD8CDAA200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C48597-A4EF-42A9-A0CB-C75315FAB5F7}" type="pres">
      <dgm:prSet presAssocID="{3779F149-03EA-4795-9B6B-AD8CDAA20083}" presName="childText" presStyleLbl="revTx" presStyleIdx="0" presStyleCnt="2">
        <dgm:presLayoutVars>
          <dgm:bulletEnabled val="1"/>
        </dgm:presLayoutVars>
      </dgm:prSet>
      <dgm:spPr/>
    </dgm:pt>
    <dgm:pt modelId="{2FDDABBA-3F38-45D6-8241-CB2AEEBB5FE2}" type="pres">
      <dgm:prSet presAssocID="{7BA8D8E9-8ED8-45E6-82BE-54B86FE427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B39371F-6133-43F9-9901-4E8113BF74C5}" type="pres">
      <dgm:prSet presAssocID="{7BA8D8E9-8ED8-45E6-82BE-54B86FE427E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87C7E17-3F54-43C5-B734-253532D40B46}" srcId="{7BA8D8E9-8ED8-45E6-82BE-54B86FE427EA}" destId="{34A632EF-7E90-4F65-A3D7-FDE7DB845FC3}" srcOrd="1" destOrd="0" parTransId="{60EA1AF8-9F3B-4BC7-9CB1-2F9CBBCF527B}" sibTransId="{EA334F97-1692-41ED-821D-31D597B92E93}"/>
    <dgm:cxn modelId="{496A8917-FA89-4FD8-AC6F-93DFFC98E7E6}" type="presOf" srcId="{B683F478-8EA1-47CD-A90B-C59385B75068}" destId="{EF83A0BB-CF12-4B75-8E8A-28938E3D8A4B}" srcOrd="0" destOrd="0" presId="urn:microsoft.com/office/officeart/2005/8/layout/vList2"/>
    <dgm:cxn modelId="{61C1761B-D00D-464B-848D-8FEEB349FC87}" type="presOf" srcId="{42CE43A1-A2DF-4D3D-BA1E-6867F13E75D9}" destId="{0B39371F-6133-43F9-9901-4E8113BF74C5}" srcOrd="0" destOrd="4" presId="urn:microsoft.com/office/officeart/2005/8/layout/vList2"/>
    <dgm:cxn modelId="{6A29E93D-1798-4449-8352-46A1F0C31A92}" srcId="{3779F149-03EA-4795-9B6B-AD8CDAA20083}" destId="{A4463DF8-E835-4515-8BBA-F1821D8F439D}" srcOrd="2" destOrd="0" parTransId="{050FB72F-C4C0-4376-B16A-5695DCD7585C}" sibTransId="{85C3647D-DD1A-4C97-8662-24360C7B3C92}"/>
    <dgm:cxn modelId="{FFCBFC5C-293C-4C26-91D0-B34634AF9125}" srcId="{3779F149-03EA-4795-9B6B-AD8CDAA20083}" destId="{AB45A402-7E3D-462F-87B4-AEEC1675F143}" srcOrd="0" destOrd="0" parTransId="{5BD200FE-F7EE-47B4-8171-4A81BD32BCC8}" sibTransId="{86185707-9DF1-40B3-AE2B-6855612B0A8D}"/>
    <dgm:cxn modelId="{D274125D-E0D3-4AC1-9991-743C8FB55D58}" type="presOf" srcId="{34A632EF-7E90-4F65-A3D7-FDE7DB845FC3}" destId="{0B39371F-6133-43F9-9901-4E8113BF74C5}" srcOrd="0" destOrd="1" presId="urn:microsoft.com/office/officeart/2005/8/layout/vList2"/>
    <dgm:cxn modelId="{4686D564-1266-4597-B8E1-9E47E4CB5547}" type="presOf" srcId="{BE14F7A7-1F8B-4EC1-B441-18830347C353}" destId="{D67C3901-FE99-4924-92F3-2FDA507F29C5}" srcOrd="0" destOrd="0" presId="urn:microsoft.com/office/officeart/2005/8/layout/vList2"/>
    <dgm:cxn modelId="{A42E2F6B-1118-4C9C-82DE-40A852BF5B99}" type="presOf" srcId="{685EB59C-253F-4CCD-A604-F3DEB7E2B035}" destId="{45C48597-A4EF-42A9-A0CB-C75315FAB5F7}" srcOrd="0" destOrd="3" presId="urn:microsoft.com/office/officeart/2005/8/layout/vList2"/>
    <dgm:cxn modelId="{C2B6DF5A-7F94-4682-AD9C-A3901892B8E4}" type="presOf" srcId="{3779F149-03EA-4795-9B6B-AD8CDAA20083}" destId="{33C0CECA-367A-4A96-A16C-2664AC26B4B5}" srcOrd="0" destOrd="0" presId="urn:microsoft.com/office/officeart/2005/8/layout/vList2"/>
    <dgm:cxn modelId="{F9619D8A-D346-47E1-8F0C-59CCACDE414E}" type="presOf" srcId="{D2102774-34A2-4A77-BF6B-3451C6422179}" destId="{AB194360-3958-4F2F-B188-09939222624B}" srcOrd="0" destOrd="0" presId="urn:microsoft.com/office/officeart/2005/8/layout/vList2"/>
    <dgm:cxn modelId="{E5774891-3C6A-4800-B801-B22D92871337}" srcId="{B683F478-8EA1-47CD-A90B-C59385B75068}" destId="{BE14F7A7-1F8B-4EC1-B441-18830347C353}" srcOrd="0" destOrd="0" parTransId="{2584C310-FFBF-463B-9D4E-D7E1DD9DE0F1}" sibTransId="{0F2EDF89-9B12-462A-B889-32C649ED528F}"/>
    <dgm:cxn modelId="{B914929B-5D36-4400-BEDA-35977A41134A}" srcId="{3779F149-03EA-4795-9B6B-AD8CDAA20083}" destId="{6AF95F51-E5D6-423B-9687-2DF964785EFD}" srcOrd="1" destOrd="0" parTransId="{E5B3605C-EEE0-4C89-9EAE-993B45309357}" sibTransId="{44D1A706-DDB5-4446-9388-09ABFABE08BC}"/>
    <dgm:cxn modelId="{775CF59E-2CFA-4A01-B18E-ACCEDD4C9F8B}" type="presOf" srcId="{6AF95F51-E5D6-423B-9687-2DF964785EFD}" destId="{45C48597-A4EF-42A9-A0CB-C75315FAB5F7}" srcOrd="0" destOrd="1" presId="urn:microsoft.com/office/officeart/2005/8/layout/vList2"/>
    <dgm:cxn modelId="{619785AC-7D12-4944-A90A-2F782B6A7507}" type="presOf" srcId="{3C1727ED-6C1C-44E5-8345-9B8A6DAA9101}" destId="{0B39371F-6133-43F9-9901-4E8113BF74C5}" srcOrd="0" destOrd="3" presId="urn:microsoft.com/office/officeart/2005/8/layout/vList2"/>
    <dgm:cxn modelId="{D6D43CB1-5479-432D-9175-156C16B8AB99}" srcId="{7BA8D8E9-8ED8-45E6-82BE-54B86FE427EA}" destId="{6450E935-EC2C-4273-8B86-1CA65157D07D}" srcOrd="2" destOrd="0" parTransId="{25297EC2-6057-43ED-97A7-F83BCE0DBDEE}" sibTransId="{44B4C854-ADD6-4E48-AB47-E97EAE359A90}"/>
    <dgm:cxn modelId="{5DE289B1-0133-483E-BB3E-E38E1245413C}" srcId="{7BA8D8E9-8ED8-45E6-82BE-54B86FE427EA}" destId="{BBF5D06F-8F93-407A-967D-D40D1F44DE8D}" srcOrd="0" destOrd="0" parTransId="{C414EB0F-3A86-4BAA-A870-D5C89B7AEDC3}" sibTransId="{FD69F960-57CA-43AE-B2F8-113B44E452DC}"/>
    <dgm:cxn modelId="{A05FA9B5-AD1F-44C0-A2B7-AEE908232807}" srcId="{B683F478-8EA1-47CD-A90B-C59385B75068}" destId="{7BA8D8E9-8ED8-45E6-82BE-54B86FE427EA}" srcOrd="3" destOrd="0" parTransId="{57513C99-2BA9-40DB-A20D-951018530036}" sibTransId="{08EACCDD-BAF3-4396-8D8A-7BD0E6EAE3DE}"/>
    <dgm:cxn modelId="{8A66D7BF-1722-44E6-8340-EC53B7D9A9AD}" type="presOf" srcId="{BBF5D06F-8F93-407A-967D-D40D1F44DE8D}" destId="{0B39371F-6133-43F9-9901-4E8113BF74C5}" srcOrd="0" destOrd="0" presId="urn:microsoft.com/office/officeart/2005/8/layout/vList2"/>
    <dgm:cxn modelId="{D7ECC7C9-B0BD-494D-998F-F705C3BF3777}" srcId="{B683F478-8EA1-47CD-A90B-C59385B75068}" destId="{D2102774-34A2-4A77-BF6B-3451C6422179}" srcOrd="1" destOrd="0" parTransId="{DB079238-E893-4907-9F33-FA03C0BBBDB6}" sibTransId="{F7816D21-4F63-4D7C-8130-083AB6BB8689}"/>
    <dgm:cxn modelId="{2A20B0D4-A57B-4B95-83B7-F1130BE18E5A}" type="presOf" srcId="{6450E935-EC2C-4273-8B86-1CA65157D07D}" destId="{0B39371F-6133-43F9-9901-4E8113BF74C5}" srcOrd="0" destOrd="2" presId="urn:microsoft.com/office/officeart/2005/8/layout/vList2"/>
    <dgm:cxn modelId="{128015E3-8462-43E8-B932-619AF6E1C334}" srcId="{7BA8D8E9-8ED8-45E6-82BE-54B86FE427EA}" destId="{42CE43A1-A2DF-4D3D-BA1E-6867F13E75D9}" srcOrd="4" destOrd="0" parTransId="{6F62ACEB-8826-4D07-973A-992D8F22D2D4}" sibTransId="{AC895672-AC9B-4A3F-8B59-D27125454B60}"/>
    <dgm:cxn modelId="{F5EC69E4-F13C-4AB0-A6DE-203CA0E44E32}" srcId="{3779F149-03EA-4795-9B6B-AD8CDAA20083}" destId="{685EB59C-253F-4CCD-A604-F3DEB7E2B035}" srcOrd="3" destOrd="0" parTransId="{AEF1F967-1BE9-4FB1-868D-734BC07EE616}" sibTransId="{EE8A4F0B-F7AE-4781-83A6-37F1755C0EE7}"/>
    <dgm:cxn modelId="{A6ABFCEB-7771-488B-932A-32B2A69DE98E}" srcId="{7BA8D8E9-8ED8-45E6-82BE-54B86FE427EA}" destId="{3C1727ED-6C1C-44E5-8345-9B8A6DAA9101}" srcOrd="3" destOrd="0" parTransId="{ED3B9C88-993B-4320-8C6B-3F47B6A66197}" sibTransId="{1E954B32-B674-47DD-80D8-3539684BB75C}"/>
    <dgm:cxn modelId="{18243DEE-DCD1-4057-8299-D065679BC057}" type="presOf" srcId="{A4463DF8-E835-4515-8BBA-F1821D8F439D}" destId="{45C48597-A4EF-42A9-A0CB-C75315FAB5F7}" srcOrd="0" destOrd="2" presId="urn:microsoft.com/office/officeart/2005/8/layout/vList2"/>
    <dgm:cxn modelId="{9B1BEAEF-F9C5-4BEF-AD0F-35A0B8E0CA4E}" srcId="{B683F478-8EA1-47CD-A90B-C59385B75068}" destId="{3779F149-03EA-4795-9B6B-AD8CDAA20083}" srcOrd="2" destOrd="0" parTransId="{4B564DB6-63D5-4535-B7B7-2DA5C6B2F0A7}" sibTransId="{30805CB1-EA1C-4996-9E68-122CE01B7181}"/>
    <dgm:cxn modelId="{A928D4F3-4EDD-4D38-B803-726B2D2C3271}" type="presOf" srcId="{7BA8D8E9-8ED8-45E6-82BE-54B86FE427EA}" destId="{2FDDABBA-3F38-45D6-8241-CB2AEEBB5FE2}" srcOrd="0" destOrd="0" presId="urn:microsoft.com/office/officeart/2005/8/layout/vList2"/>
    <dgm:cxn modelId="{3AF300F5-E154-49F7-A684-1C0A27DFEEDD}" type="presOf" srcId="{AB45A402-7E3D-462F-87B4-AEEC1675F143}" destId="{45C48597-A4EF-42A9-A0CB-C75315FAB5F7}" srcOrd="0" destOrd="0" presId="urn:microsoft.com/office/officeart/2005/8/layout/vList2"/>
    <dgm:cxn modelId="{525F21FC-692B-4EBF-B089-DC5229F3A2DD}" type="presParOf" srcId="{EF83A0BB-CF12-4B75-8E8A-28938E3D8A4B}" destId="{D67C3901-FE99-4924-92F3-2FDA507F29C5}" srcOrd="0" destOrd="0" presId="urn:microsoft.com/office/officeart/2005/8/layout/vList2"/>
    <dgm:cxn modelId="{2F765B01-A64E-4788-85ED-3FE6606574C1}" type="presParOf" srcId="{EF83A0BB-CF12-4B75-8E8A-28938E3D8A4B}" destId="{96934698-936D-4838-A50D-8C7D54D6EE0B}" srcOrd="1" destOrd="0" presId="urn:microsoft.com/office/officeart/2005/8/layout/vList2"/>
    <dgm:cxn modelId="{3692B7F3-6ED4-42B2-90DA-3FE0F89851BA}" type="presParOf" srcId="{EF83A0BB-CF12-4B75-8E8A-28938E3D8A4B}" destId="{AB194360-3958-4F2F-B188-09939222624B}" srcOrd="2" destOrd="0" presId="urn:microsoft.com/office/officeart/2005/8/layout/vList2"/>
    <dgm:cxn modelId="{E95242A4-0A52-4E3B-88C3-1909CF1CFE0E}" type="presParOf" srcId="{EF83A0BB-CF12-4B75-8E8A-28938E3D8A4B}" destId="{11EC9E15-86E2-432A-98F7-B03289941EE7}" srcOrd="3" destOrd="0" presId="urn:microsoft.com/office/officeart/2005/8/layout/vList2"/>
    <dgm:cxn modelId="{6F029CB6-639F-43BB-9802-B38644D95713}" type="presParOf" srcId="{EF83A0BB-CF12-4B75-8E8A-28938E3D8A4B}" destId="{33C0CECA-367A-4A96-A16C-2664AC26B4B5}" srcOrd="4" destOrd="0" presId="urn:microsoft.com/office/officeart/2005/8/layout/vList2"/>
    <dgm:cxn modelId="{D6E406A6-18DA-4831-AE05-3752EE33282F}" type="presParOf" srcId="{EF83A0BB-CF12-4B75-8E8A-28938E3D8A4B}" destId="{45C48597-A4EF-42A9-A0CB-C75315FAB5F7}" srcOrd="5" destOrd="0" presId="urn:microsoft.com/office/officeart/2005/8/layout/vList2"/>
    <dgm:cxn modelId="{2CF09C04-D131-4292-80F1-D40C9384C193}" type="presParOf" srcId="{EF83A0BB-CF12-4B75-8E8A-28938E3D8A4B}" destId="{2FDDABBA-3F38-45D6-8241-CB2AEEBB5FE2}" srcOrd="6" destOrd="0" presId="urn:microsoft.com/office/officeart/2005/8/layout/vList2"/>
    <dgm:cxn modelId="{24332ABC-4257-49BE-95CA-22D55758C45F}" type="presParOf" srcId="{EF83A0BB-CF12-4B75-8E8A-28938E3D8A4B}" destId="{0B39371F-6133-43F9-9901-4E8113BF74C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3901-FE99-4924-92F3-2FDA507F29C5}">
      <dsp:nvSpPr>
        <dsp:cNvPr id="0" name=""/>
        <dsp:cNvSpPr/>
      </dsp:nvSpPr>
      <dsp:spPr>
        <a:xfrm>
          <a:off x="0" y="61217"/>
          <a:ext cx="507609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 Accuracy – 82%</a:t>
          </a:r>
        </a:p>
      </dsp:txBody>
      <dsp:txXfrm>
        <a:off x="21075" y="82292"/>
        <a:ext cx="5033940" cy="389580"/>
      </dsp:txXfrm>
    </dsp:sp>
    <dsp:sp modelId="{AB194360-3958-4F2F-B188-09939222624B}">
      <dsp:nvSpPr>
        <dsp:cNvPr id="0" name=""/>
        <dsp:cNvSpPr/>
      </dsp:nvSpPr>
      <dsp:spPr>
        <a:xfrm>
          <a:off x="0" y="544787"/>
          <a:ext cx="507609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Average error – $185,000</a:t>
          </a:r>
        </a:p>
      </dsp:txBody>
      <dsp:txXfrm>
        <a:off x="21075" y="565862"/>
        <a:ext cx="5033940" cy="389580"/>
      </dsp:txXfrm>
    </dsp:sp>
    <dsp:sp modelId="{33C0CECA-367A-4A96-A16C-2664AC26B4B5}">
      <dsp:nvSpPr>
        <dsp:cNvPr id="0" name=""/>
        <dsp:cNvSpPr/>
      </dsp:nvSpPr>
      <dsp:spPr>
        <a:xfrm>
          <a:off x="0" y="1028357"/>
          <a:ext cx="507609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 price influencers:</a:t>
          </a:r>
        </a:p>
      </dsp:txBody>
      <dsp:txXfrm>
        <a:off x="21075" y="1049432"/>
        <a:ext cx="5033940" cy="389580"/>
      </dsp:txXfrm>
    </dsp:sp>
    <dsp:sp modelId="{45C48597-A4EF-42A9-A0CB-C75315FAB5F7}">
      <dsp:nvSpPr>
        <dsp:cNvPr id="0" name=""/>
        <dsp:cNvSpPr/>
      </dsp:nvSpPr>
      <dsp:spPr>
        <a:xfrm>
          <a:off x="0" y="1460087"/>
          <a:ext cx="507609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6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Distance to the business center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Landsize of the property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Building area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Number of rooms</a:t>
          </a:r>
        </a:p>
      </dsp:txBody>
      <dsp:txXfrm>
        <a:off x="0" y="1460087"/>
        <a:ext cx="5076090" cy="968760"/>
      </dsp:txXfrm>
    </dsp:sp>
    <dsp:sp modelId="{2FDDABBA-3F38-45D6-8241-CB2AEEBB5FE2}">
      <dsp:nvSpPr>
        <dsp:cNvPr id="0" name=""/>
        <dsp:cNvSpPr/>
      </dsp:nvSpPr>
      <dsp:spPr>
        <a:xfrm>
          <a:off x="0" y="2428848"/>
          <a:ext cx="507609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else can affect bidding</a:t>
          </a:r>
        </a:p>
      </dsp:txBody>
      <dsp:txXfrm>
        <a:off x="21075" y="2449923"/>
        <a:ext cx="5033940" cy="389580"/>
      </dsp:txXfrm>
    </dsp:sp>
    <dsp:sp modelId="{0B39371F-6133-43F9-9901-4E8113BF74C5}">
      <dsp:nvSpPr>
        <dsp:cNvPr id="0" name=""/>
        <dsp:cNvSpPr/>
      </dsp:nvSpPr>
      <dsp:spPr>
        <a:xfrm>
          <a:off x="0" y="2860578"/>
          <a:ext cx="5076090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6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400" kern="1200"/>
            <a:t>swimming pools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400" kern="1200"/>
            <a:t>school district scores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400" kern="1200"/>
            <a:t>crime count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400" kern="1200"/>
            <a:t>floodplain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400" kern="1200"/>
            <a:t>average property tax by location </a:t>
          </a:r>
          <a:endParaRPr lang="en-US" sz="1400" kern="1200"/>
        </a:p>
      </dsp:txBody>
      <dsp:txXfrm>
        <a:off x="0" y="2860578"/>
        <a:ext cx="5076090" cy="122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46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8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2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83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33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8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3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66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2CFB-9C28-44B4-96F8-2D24119B6A9B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5BDD-A4A9-40B6-94F7-6E6AC76F7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24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5AA83-5924-5CD4-9F38-7E6E9D88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Auction Price Prediction in Melbourne’s Residential Property Market</a:t>
            </a:r>
            <a:endParaRPr lang="en-CA" sz="3200" b="1" dirty="0">
              <a:solidFill>
                <a:srgbClr val="FFFFFF"/>
              </a:solidFill>
            </a:endParaRPr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603F3-046E-3157-1405-B9C349244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1424" y="200025"/>
            <a:ext cx="3881331" cy="2038350"/>
          </a:xfrm>
        </p:spPr>
        <p:txBody>
          <a:bodyPr anchor="ctr">
            <a:normAutofit lnSpcReduction="10000"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80% of real estate purchase/sale transactions in Melbourne are completed through public property auctions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is a result of crowd ‘’voting”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attempts to predict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people's willingness to pay a certain price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0FB24-8E44-B361-6C52-F1DF122C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89089" y="3143438"/>
            <a:ext cx="3871671" cy="2780412"/>
          </a:xfrm>
        </p:spPr>
        <p:txBody>
          <a:bodyPr anchor="ctr">
            <a:normAutofit lnSpcReduction="10000"/>
          </a:bodyPr>
          <a:lstStyle/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“real time” dynamic of an auction increases competitive and emotional context of the sale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Sellers need to strike the right reserve price to encourage bidders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Buyers need to take care not to overbid in the heat of the moment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3350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3F9-0110-457B-6B6A-E1A7D2C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080"/>
            <a:ext cx="10515600" cy="457197"/>
          </a:xfrm>
        </p:spPr>
        <p:txBody>
          <a:bodyPr>
            <a:normAutofit fontScale="90000"/>
          </a:bodyPr>
          <a:lstStyle/>
          <a:p>
            <a:pPr algn="ctr"/>
            <a:br>
              <a:rPr lang="en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Challenges 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497D4D-2F2C-81AD-DE91-7FFB09EB6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0" y="1668720"/>
            <a:ext cx="5334000" cy="2720503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E44190-7E13-6D66-5D73-ED49A9280966}"/>
              </a:ext>
            </a:extLst>
          </p:cNvPr>
          <p:cNvSpPr txBox="1"/>
          <p:nvPr/>
        </p:nvSpPr>
        <p:spPr>
          <a:xfrm rot="10800000" flipH="1" flipV="1">
            <a:off x="1943099" y="1299387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and 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outliers </a:t>
            </a:r>
            <a:r>
              <a:rPr lang="en-US" dirty="0"/>
              <a:t>values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A5F58-8941-CC24-A252-BC19D0A21E13}"/>
              </a:ext>
            </a:extLst>
          </p:cNvPr>
          <p:cNvSpPr txBox="1"/>
          <p:nvPr/>
        </p:nvSpPr>
        <p:spPr>
          <a:xfrm rot="10800000" flipH="1" flipV="1">
            <a:off x="8705850" y="1299386"/>
            <a:ext cx="221456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values</a:t>
            </a:r>
            <a:endParaRPr lang="en-CA" dirty="0"/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418BB3E4-52AE-8D48-FF93-BEC3CFC4772C}"/>
              </a:ext>
            </a:extLst>
          </p:cNvPr>
          <p:cNvSpPr/>
          <p:nvPr/>
        </p:nvSpPr>
        <p:spPr>
          <a:xfrm>
            <a:off x="171450" y="4629150"/>
            <a:ext cx="4305300" cy="1924050"/>
          </a:xfrm>
          <a:prstGeom prst="teardrop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Depending on property type and localization replaced with mean/median or left “0”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Considered luxury price segment as outliers   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CA" dirty="0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23F5AEAE-B9DB-0B41-C31A-7E8EB8FB9A73}"/>
              </a:ext>
            </a:extLst>
          </p:cNvPr>
          <p:cNvSpPr/>
          <p:nvPr/>
        </p:nvSpPr>
        <p:spPr>
          <a:xfrm>
            <a:off x="6048374" y="4781550"/>
            <a:ext cx="4305300" cy="1924050"/>
          </a:xfrm>
          <a:prstGeom prst="teardrop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Depending on property type replaced with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“Build_Age” was created to replace "YearBuilt" missing values with mean</a:t>
            </a:r>
            <a:endParaRPr lang="en-CA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038D22-5172-9D5E-9771-BCBF96E1F283}"/>
              </a:ext>
            </a:extLst>
          </p:cNvPr>
          <p:cNvSpPr/>
          <p:nvPr/>
        </p:nvSpPr>
        <p:spPr>
          <a:xfrm>
            <a:off x="10058400" y="2332238"/>
            <a:ext cx="438150" cy="1677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43C378-47C8-E795-4C84-A4408DF5A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38675" cy="253375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8607CD-3C59-7EF4-E7DE-5458F2DA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6" y="1668720"/>
            <a:ext cx="5806067" cy="27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42632-0B59-74B6-C6DB-EE249A4B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54" y="3429000"/>
            <a:ext cx="2592626" cy="2870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Price Distribution</a:t>
            </a:r>
            <a:endParaRPr lang="en-CA" sz="4000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8262DDD-6A84-AD64-5B92-A21EFF7D5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403" y="238125"/>
            <a:ext cx="7698743" cy="4828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08D9A3-B7A2-099A-8D9A-FD12B2DD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617" y="443625"/>
            <a:ext cx="2603218" cy="2011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05B0E1-6FCD-F7E8-589B-B808831ADB3B}"/>
              </a:ext>
            </a:extLst>
          </p:cNvPr>
          <p:cNvSpPr txBox="1"/>
          <p:nvPr/>
        </p:nvSpPr>
        <p:spPr>
          <a:xfrm>
            <a:off x="4641599" y="5438776"/>
            <a:ext cx="479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houses are sold within 2,25M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region seems to influence the price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060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FCDA63-538C-4FB3-911D-7DF75B59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0F36B17-8009-453B-9C49-36A9D6F9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765387 w 12192000"/>
              <a:gd name="connsiteY0" fmla="*/ 552984 h 6858000"/>
              <a:gd name="connsiteX1" fmla="*/ 5743549 w 12192000"/>
              <a:gd name="connsiteY1" fmla="*/ 567982 h 6858000"/>
              <a:gd name="connsiteX2" fmla="*/ 5865186 w 12192000"/>
              <a:gd name="connsiteY2" fmla="*/ 624212 h 6858000"/>
              <a:gd name="connsiteX3" fmla="*/ 5674970 w 12192000"/>
              <a:gd name="connsiteY3" fmla="*/ 594618 h 6858000"/>
              <a:gd name="connsiteX4" fmla="*/ 5671722 w 12192000"/>
              <a:gd name="connsiteY4" fmla="*/ 613739 h 6858000"/>
              <a:gd name="connsiteX5" fmla="*/ 5887746 w 12192000"/>
              <a:gd name="connsiteY5" fmla="*/ 686133 h 6858000"/>
              <a:gd name="connsiteX6" fmla="*/ 5868434 w 12192000"/>
              <a:gd name="connsiteY6" fmla="*/ 697289 h 6858000"/>
              <a:gd name="connsiteX7" fmla="*/ 5753657 w 12192000"/>
              <a:gd name="connsiteY7" fmla="*/ 669287 h 6858000"/>
              <a:gd name="connsiteX8" fmla="*/ 5730555 w 12192000"/>
              <a:gd name="connsiteY8" fmla="*/ 676572 h 6858000"/>
              <a:gd name="connsiteX9" fmla="*/ 5741924 w 12192000"/>
              <a:gd name="connsiteY9" fmla="*/ 710491 h 6858000"/>
              <a:gd name="connsiteX10" fmla="*/ 5791735 w 12192000"/>
              <a:gd name="connsiteY10" fmla="*/ 723695 h 6858000"/>
              <a:gd name="connsiteX11" fmla="*/ 5869339 w 12192000"/>
              <a:gd name="connsiteY11" fmla="*/ 803376 h 6858000"/>
              <a:gd name="connsiteX12" fmla="*/ 5751851 w 12192000"/>
              <a:gd name="connsiteY12" fmla="*/ 793813 h 6858000"/>
              <a:gd name="connsiteX13" fmla="*/ 5731096 w 12192000"/>
              <a:gd name="connsiteY13" fmla="*/ 813164 h 6858000"/>
              <a:gd name="connsiteX14" fmla="*/ 5723155 w 12192000"/>
              <a:gd name="connsiteY14" fmla="*/ 838206 h 6858000"/>
              <a:gd name="connsiteX15" fmla="*/ 5677677 w 12192000"/>
              <a:gd name="connsiteY15" fmla="*/ 858922 h 6858000"/>
              <a:gd name="connsiteX16" fmla="*/ 5749146 w 12192000"/>
              <a:gd name="connsiteY16" fmla="*/ 882143 h 6858000"/>
              <a:gd name="connsiteX17" fmla="*/ 5672804 w 12192000"/>
              <a:gd name="connsiteY17" fmla="*/ 882143 h 6858000"/>
              <a:gd name="connsiteX18" fmla="*/ 5626987 w 12192000"/>
              <a:gd name="connsiteY18" fmla="*/ 862565 h 6858000"/>
              <a:gd name="connsiteX19" fmla="*/ 5611575 w 12192000"/>
              <a:gd name="connsiteY19" fmla="*/ 860624 h 6858000"/>
              <a:gd name="connsiteX20" fmla="*/ 5629275 w 12192000"/>
              <a:gd name="connsiteY20" fmla="*/ 904875 h 6858000"/>
              <a:gd name="connsiteX21" fmla="*/ 5648325 w 12192000"/>
              <a:gd name="connsiteY21" fmla="*/ 981075 h 6858000"/>
              <a:gd name="connsiteX22" fmla="*/ 5646577 w 12192000"/>
              <a:gd name="connsiteY22" fmla="*/ 1001285 h 6858000"/>
              <a:gd name="connsiteX23" fmla="*/ 5653179 w 12192000"/>
              <a:gd name="connsiteY23" fmla="*/ 1004447 h 6858000"/>
              <a:gd name="connsiteX24" fmla="*/ 5710342 w 12192000"/>
              <a:gd name="connsiteY24" fmla="*/ 1041501 h 6858000"/>
              <a:gd name="connsiteX25" fmla="*/ 5685076 w 12192000"/>
              <a:gd name="connsiteY25" fmla="*/ 1084982 h 6858000"/>
              <a:gd name="connsiteX26" fmla="*/ 5788666 w 12192000"/>
              <a:gd name="connsiteY26" fmla="*/ 1132334 h 6858000"/>
              <a:gd name="connsiteX27" fmla="*/ 5814113 w 12192000"/>
              <a:gd name="connsiteY27" fmla="*/ 1179230 h 6858000"/>
              <a:gd name="connsiteX28" fmla="*/ 5782171 w 12192000"/>
              <a:gd name="connsiteY28" fmla="*/ 1175133 h 6858000"/>
              <a:gd name="connsiteX29" fmla="*/ 5754739 w 12192000"/>
              <a:gd name="connsiteY29" fmla="*/ 1184011 h 6858000"/>
              <a:gd name="connsiteX30" fmla="*/ 5766109 w 12192000"/>
              <a:gd name="connsiteY30" fmla="*/ 1243656 h 6858000"/>
              <a:gd name="connsiteX31" fmla="*/ 5912470 w 12192000"/>
              <a:gd name="connsiteY31" fmla="*/ 1320604 h 6858000"/>
              <a:gd name="connsiteX32" fmla="*/ 5925644 w 12192000"/>
              <a:gd name="connsiteY32" fmla="*/ 1345645 h 6858000"/>
              <a:gd name="connsiteX33" fmla="*/ 5908138 w 12192000"/>
              <a:gd name="connsiteY33" fmla="*/ 1363402 h 6858000"/>
              <a:gd name="connsiteX34" fmla="*/ 5860855 w 12192000"/>
              <a:gd name="connsiteY34" fmla="*/ 1372508 h 6858000"/>
              <a:gd name="connsiteX35" fmla="*/ 5927087 w 12192000"/>
              <a:gd name="connsiteY35" fmla="*/ 1457878 h 6858000"/>
              <a:gd name="connsiteX36" fmla="*/ 5951271 w 12192000"/>
              <a:gd name="connsiteY36" fmla="*/ 1481553 h 6858000"/>
              <a:gd name="connsiteX37" fmla="*/ 5992599 w 12192000"/>
              <a:gd name="connsiteY37" fmla="*/ 1518207 h 6858000"/>
              <a:gd name="connsiteX38" fmla="*/ 5993321 w 12192000"/>
              <a:gd name="connsiteY38" fmla="*/ 1529362 h 6858000"/>
              <a:gd name="connsiteX39" fmla="*/ 5937015 w 12192000"/>
              <a:gd name="connsiteY39" fmla="*/ 1568746 h 6858000"/>
              <a:gd name="connsiteX40" fmla="*/ 5835410 w 12192000"/>
              <a:gd name="connsiteY40" fmla="*/ 1558045 h 6858000"/>
              <a:gd name="connsiteX41" fmla="*/ 5985561 w 12192000"/>
              <a:gd name="connsiteY41" fmla="*/ 1616780 h 6858000"/>
              <a:gd name="connsiteX42" fmla="*/ 5499552 w 12192000"/>
              <a:gd name="connsiteY42" fmla="*/ 1476774 h 6858000"/>
              <a:gd name="connsiteX43" fmla="*/ 5530593 w 12192000"/>
              <a:gd name="connsiteY43" fmla="*/ 1513425 h 6858000"/>
              <a:gd name="connsiteX44" fmla="*/ 5700597 w 12192000"/>
              <a:gd name="connsiteY44" fmla="*/ 1609949 h 6858000"/>
              <a:gd name="connsiteX45" fmla="*/ 5748782 w 12192000"/>
              <a:gd name="connsiteY45" fmla="*/ 1670507 h 6858000"/>
              <a:gd name="connsiteX46" fmla="*/ 5799315 w 12192000"/>
              <a:gd name="connsiteY46" fmla="*/ 1703970 h 6858000"/>
              <a:gd name="connsiteX47" fmla="*/ 5870240 w 12192000"/>
              <a:gd name="connsiteY47" fmla="*/ 1703289 h 6858000"/>
              <a:gd name="connsiteX48" fmla="*/ 5920591 w 12192000"/>
              <a:gd name="connsiteY48" fmla="*/ 1754738 h 6858000"/>
              <a:gd name="connsiteX49" fmla="*/ 5868074 w 12192000"/>
              <a:gd name="connsiteY49" fmla="*/ 1765665 h 6858000"/>
              <a:gd name="connsiteX50" fmla="*/ 5806533 w 12192000"/>
              <a:gd name="connsiteY50" fmla="*/ 1757242 h 6858000"/>
              <a:gd name="connsiteX51" fmla="*/ 5673706 w 12192000"/>
              <a:gd name="connsiteY51" fmla="*/ 1759972 h 6858000"/>
              <a:gd name="connsiteX52" fmla="*/ 5597548 w 12192000"/>
              <a:gd name="connsiteY52" fmla="*/ 1769990 h 6858000"/>
              <a:gd name="connsiteX53" fmla="*/ 5422491 w 12192000"/>
              <a:gd name="connsiteY53" fmla="*/ 1752916 h 6858000"/>
              <a:gd name="connsiteX54" fmla="*/ 5432778 w 12192000"/>
              <a:gd name="connsiteY54" fmla="*/ 1796626 h 6858000"/>
              <a:gd name="connsiteX55" fmla="*/ 5426281 w 12192000"/>
              <a:gd name="connsiteY55" fmla="*/ 1834644 h 6858000"/>
              <a:gd name="connsiteX56" fmla="*/ 5423754 w 12192000"/>
              <a:gd name="connsiteY56" fmla="*/ 1917282 h 6858000"/>
              <a:gd name="connsiteX57" fmla="*/ 5425378 w 12192000"/>
              <a:gd name="connsiteY57" fmla="*/ 1930714 h 6858000"/>
              <a:gd name="connsiteX58" fmla="*/ 5386217 w 12192000"/>
              <a:gd name="connsiteY58" fmla="*/ 1939365 h 6858000"/>
              <a:gd name="connsiteX59" fmla="*/ 5619566 w 12192000"/>
              <a:gd name="connsiteY59" fmla="*/ 2111243 h 6858000"/>
              <a:gd name="connsiteX60" fmla="*/ 5463640 w 12192000"/>
              <a:gd name="connsiteY60" fmla="*/ 2067533 h 6858000"/>
              <a:gd name="connsiteX61" fmla="*/ 5442523 w 12192000"/>
              <a:gd name="connsiteY61" fmla="*/ 2139700 h 6858000"/>
              <a:gd name="connsiteX62" fmla="*/ 5515794 w 12192000"/>
              <a:gd name="connsiteY62" fmla="*/ 2203898 h 6858000"/>
              <a:gd name="connsiteX63" fmla="*/ 5542865 w 12192000"/>
              <a:gd name="connsiteY63" fmla="*/ 2330929 h 6858000"/>
              <a:gd name="connsiteX64" fmla="*/ 5529691 w 12192000"/>
              <a:gd name="connsiteY64" fmla="*/ 2447031 h 6858000"/>
              <a:gd name="connsiteX65" fmla="*/ 5498289 w 12192000"/>
              <a:gd name="connsiteY65" fmla="*/ 2483910 h 6858000"/>
              <a:gd name="connsiteX66" fmla="*/ 5452810 w 12192000"/>
              <a:gd name="connsiteY66" fmla="*/ 2550157 h 6858000"/>
              <a:gd name="connsiteX67" fmla="*/ 5424658 w 12192000"/>
              <a:gd name="connsiteY67" fmla="*/ 2591135 h 6858000"/>
              <a:gd name="connsiteX68" fmla="*/ 5326841 w 12192000"/>
              <a:gd name="connsiteY68" fmla="*/ 2575200 h 6858000"/>
              <a:gd name="connsiteX69" fmla="*/ 5457322 w 12192000"/>
              <a:gd name="connsiteY69" fmla="*/ 2679238 h 6858000"/>
              <a:gd name="connsiteX70" fmla="*/ 5351566 w 12192000"/>
              <a:gd name="connsiteY70" fmla="*/ 2666261 h 6858000"/>
              <a:gd name="connsiteX71" fmla="*/ 5317096 w 12192000"/>
              <a:gd name="connsiteY71" fmla="*/ 2673546 h 6858000"/>
              <a:gd name="connsiteX72" fmla="*/ 5336768 w 12192000"/>
              <a:gd name="connsiteY72" fmla="*/ 2707238 h 6858000"/>
              <a:gd name="connsiteX73" fmla="*/ 5414369 w 12192000"/>
              <a:gd name="connsiteY73" fmla="*/ 2764378 h 6858000"/>
              <a:gd name="connsiteX74" fmla="*/ 5574268 w 12192000"/>
              <a:gd name="connsiteY74" fmla="*/ 2919184 h 6858000"/>
              <a:gd name="connsiteX75" fmla="*/ 5419422 w 12192000"/>
              <a:gd name="connsiteY75" fmla="*/ 2848157 h 6858000"/>
              <a:gd name="connsiteX76" fmla="*/ 5582568 w 12192000"/>
              <a:gd name="connsiteY76" fmla="*/ 3007285 h 6858000"/>
              <a:gd name="connsiteX77" fmla="*/ 5618844 w 12192000"/>
              <a:gd name="connsiteY77" fmla="*/ 3060100 h 6858000"/>
              <a:gd name="connsiteX78" fmla="*/ 5692115 w 12192000"/>
              <a:gd name="connsiteY78" fmla="*/ 3191228 h 6858000"/>
              <a:gd name="connsiteX79" fmla="*/ 5688506 w 12192000"/>
              <a:gd name="connsiteY79" fmla="*/ 3206025 h 6858000"/>
              <a:gd name="connsiteX80" fmla="*/ 5603864 w 12192000"/>
              <a:gd name="connsiteY80" fmla="*/ 3184854 h 6858000"/>
              <a:gd name="connsiteX81" fmla="*/ 5713591 w 12192000"/>
              <a:gd name="connsiteY81" fmla="*/ 3295040 h 6858000"/>
              <a:gd name="connsiteX82" fmla="*/ 5826927 w 12192000"/>
              <a:gd name="connsiteY82" fmla="*/ 3379724 h 6858000"/>
              <a:gd name="connsiteX83" fmla="*/ 5746436 w 12192000"/>
              <a:gd name="connsiteY83" fmla="*/ 3366750 h 6858000"/>
              <a:gd name="connsiteX84" fmla="*/ 5635807 w 12192000"/>
              <a:gd name="connsiteY84" fmla="*/ 3318259 h 6858000"/>
              <a:gd name="connsiteX85" fmla="*/ 5597367 w 12192000"/>
              <a:gd name="connsiteY85" fmla="*/ 3336472 h 6858000"/>
              <a:gd name="connsiteX86" fmla="*/ 5702221 w 12192000"/>
              <a:gd name="connsiteY86" fmla="*/ 3416605 h 6858000"/>
              <a:gd name="connsiteX87" fmla="*/ 5762317 w 12192000"/>
              <a:gd name="connsiteY87" fmla="*/ 3453714 h 6858000"/>
              <a:gd name="connsiteX88" fmla="*/ 5786319 w 12192000"/>
              <a:gd name="connsiteY88" fmla="*/ 3482169 h 6858000"/>
              <a:gd name="connsiteX89" fmla="*/ 5854901 w 12192000"/>
              <a:gd name="connsiteY89" fmla="*/ 3583703 h 6858000"/>
              <a:gd name="connsiteX90" fmla="*/ 6056305 w 12192000"/>
              <a:gd name="connsiteY90" fmla="*/ 3694570 h 6858000"/>
              <a:gd name="connsiteX91" fmla="*/ 6244716 w 12192000"/>
              <a:gd name="connsiteY91" fmla="*/ 3832301 h 6858000"/>
              <a:gd name="connsiteX92" fmla="*/ 6391802 w 12192000"/>
              <a:gd name="connsiteY92" fmla="*/ 3918125 h 6858000"/>
              <a:gd name="connsiteX93" fmla="*/ 6763572 w 12192000"/>
              <a:gd name="connsiteY93" fmla="*/ 4028537 h 6858000"/>
              <a:gd name="connsiteX94" fmla="*/ 8173592 w 12192000"/>
              <a:gd name="connsiteY94" fmla="*/ 3279560 h 6858000"/>
              <a:gd name="connsiteX95" fmla="*/ 8191458 w 12192000"/>
              <a:gd name="connsiteY95" fmla="*/ 3257248 h 6858000"/>
              <a:gd name="connsiteX96" fmla="*/ 8259856 w 12192000"/>
              <a:gd name="connsiteY96" fmla="*/ 3173245 h 6858000"/>
              <a:gd name="connsiteX97" fmla="*/ 8317969 w 12192000"/>
              <a:gd name="connsiteY97" fmla="*/ 3097663 h 6858000"/>
              <a:gd name="connsiteX98" fmla="*/ 8287650 w 12192000"/>
              <a:gd name="connsiteY98" fmla="*/ 3072166 h 6858000"/>
              <a:gd name="connsiteX99" fmla="*/ 8328617 w 12192000"/>
              <a:gd name="connsiteY99" fmla="*/ 3000000 h 6858000"/>
              <a:gd name="connsiteX100" fmla="*/ 8458917 w 12192000"/>
              <a:gd name="connsiteY100" fmla="*/ 2777583 h 6858000"/>
              <a:gd name="connsiteX101" fmla="*/ 8516125 w 12192000"/>
              <a:gd name="connsiteY101" fmla="*/ 2728639 h 6858000"/>
              <a:gd name="connsiteX102" fmla="*/ 8585788 w 12192000"/>
              <a:gd name="connsiteY102" fmla="*/ 2605478 h 6858000"/>
              <a:gd name="connsiteX103" fmla="*/ 8595714 w 12192000"/>
              <a:gd name="connsiteY103" fmla="*/ 2577023 h 6858000"/>
              <a:gd name="connsiteX104" fmla="*/ 8581457 w 12192000"/>
              <a:gd name="connsiteY104" fmla="*/ 2540823 h 6858000"/>
              <a:gd name="connsiteX105" fmla="*/ 8570809 w 12192000"/>
              <a:gd name="connsiteY105" fmla="*/ 2504399 h 6858000"/>
              <a:gd name="connsiteX106" fmla="*/ 8584705 w 12192000"/>
              <a:gd name="connsiteY106" fmla="*/ 2493699 h 6858000"/>
              <a:gd name="connsiteX107" fmla="*/ 8674038 w 12192000"/>
              <a:gd name="connsiteY107" fmla="*/ 2475260 h 6858000"/>
              <a:gd name="connsiteX108" fmla="*/ 8622243 w 12192000"/>
              <a:gd name="connsiteY108" fmla="*/ 2406054 h 6858000"/>
              <a:gd name="connsiteX109" fmla="*/ 8530925 w 12192000"/>
              <a:gd name="connsiteY109" fmla="*/ 2302926 h 6858000"/>
              <a:gd name="connsiteX110" fmla="*/ 8489417 w 12192000"/>
              <a:gd name="connsiteY110" fmla="*/ 2229622 h 6858000"/>
              <a:gd name="connsiteX111" fmla="*/ 8484543 w 12192000"/>
              <a:gd name="connsiteY111" fmla="*/ 2164058 h 6858000"/>
              <a:gd name="connsiteX112" fmla="*/ 8402970 w 12192000"/>
              <a:gd name="connsiteY112" fmla="*/ 2125358 h 6858000"/>
              <a:gd name="connsiteX113" fmla="*/ 8479670 w 12192000"/>
              <a:gd name="connsiteY113" fmla="*/ 1986716 h 6858000"/>
              <a:gd name="connsiteX114" fmla="*/ 8487432 w 12192000"/>
              <a:gd name="connsiteY114" fmla="*/ 1958032 h 6858000"/>
              <a:gd name="connsiteX115" fmla="*/ 8441412 w 12192000"/>
              <a:gd name="connsiteY115" fmla="*/ 1855361 h 6858000"/>
              <a:gd name="connsiteX116" fmla="*/ 8433831 w 12192000"/>
              <a:gd name="connsiteY116" fmla="*/ 1838969 h 6858000"/>
              <a:gd name="connsiteX117" fmla="*/ 8416868 w 12192000"/>
              <a:gd name="connsiteY117" fmla="*/ 1806187 h 6858000"/>
              <a:gd name="connsiteX118" fmla="*/ 8368140 w 12192000"/>
              <a:gd name="connsiteY118" fmla="*/ 1798219 h 6858000"/>
              <a:gd name="connsiteX119" fmla="*/ 8393405 w 12192000"/>
              <a:gd name="connsiteY119" fmla="*/ 1774999 h 6858000"/>
              <a:gd name="connsiteX120" fmla="*/ 8442495 w 12192000"/>
              <a:gd name="connsiteY120" fmla="*/ 1696458 h 6858000"/>
              <a:gd name="connsiteX121" fmla="*/ 8409828 w 12192000"/>
              <a:gd name="connsiteY121" fmla="*/ 1621332 h 6858000"/>
              <a:gd name="connsiteX122" fmla="*/ 8407664 w 12192000"/>
              <a:gd name="connsiteY122" fmla="*/ 1579899 h 6858000"/>
              <a:gd name="connsiteX123" fmla="*/ 8462707 w 12192000"/>
              <a:gd name="connsiteY123" fmla="*/ 1526857 h 6858000"/>
              <a:gd name="connsiteX124" fmla="*/ 8504215 w 12192000"/>
              <a:gd name="connsiteY124" fmla="*/ 1505913 h 6858000"/>
              <a:gd name="connsiteX125" fmla="*/ 8523345 w 12192000"/>
              <a:gd name="connsiteY125" fmla="*/ 1475863 h 6858000"/>
              <a:gd name="connsiteX126" fmla="*/ 8500786 w 12192000"/>
              <a:gd name="connsiteY126" fmla="*/ 1450820 h 6858000"/>
              <a:gd name="connsiteX127" fmla="*/ 8400624 w 12192000"/>
              <a:gd name="connsiteY127" fmla="*/ 1391176 h 6858000"/>
              <a:gd name="connsiteX128" fmla="*/ 8454585 w 12192000"/>
              <a:gd name="connsiteY128" fmla="*/ 1341319 h 6858000"/>
              <a:gd name="connsiteX129" fmla="*/ 8172509 w 12192000"/>
              <a:gd name="connsiteY129" fmla="*/ 1106153 h 6858000"/>
              <a:gd name="connsiteX130" fmla="*/ 8138399 w 12192000"/>
              <a:gd name="connsiteY130" fmla="*/ 1070184 h 6858000"/>
              <a:gd name="connsiteX131" fmla="*/ 7957388 w 12192000"/>
              <a:gd name="connsiteY131" fmla="*/ 982992 h 6858000"/>
              <a:gd name="connsiteX132" fmla="*/ 7771142 w 12192000"/>
              <a:gd name="connsiteY132" fmla="*/ 921300 h 6858000"/>
              <a:gd name="connsiteX133" fmla="*/ 7900539 w 12192000"/>
              <a:gd name="connsiteY133" fmla="*/ 791082 h 6858000"/>
              <a:gd name="connsiteX134" fmla="*/ 7702923 w 12192000"/>
              <a:gd name="connsiteY134" fmla="*/ 760803 h 6858000"/>
              <a:gd name="connsiteX135" fmla="*/ 7683614 w 12192000"/>
              <a:gd name="connsiteY135" fmla="*/ 761714 h 6858000"/>
              <a:gd name="connsiteX136" fmla="*/ 7295600 w 12192000"/>
              <a:gd name="connsiteY136" fmla="*/ 741680 h 6858000"/>
              <a:gd name="connsiteX137" fmla="*/ 6739388 w 12192000"/>
              <a:gd name="connsiteY137" fmla="*/ 675206 h 6858000"/>
              <a:gd name="connsiteX138" fmla="*/ 6279006 w 12192000"/>
              <a:gd name="connsiteY138" fmla="*/ 635367 h 6858000"/>
              <a:gd name="connsiteX139" fmla="*/ 5788847 w 12192000"/>
              <a:gd name="connsiteY139" fmla="*/ 557964 h 6858000"/>
              <a:gd name="connsiteX140" fmla="*/ 5765387 w 12192000"/>
              <a:gd name="connsiteY140" fmla="*/ 552984 h 6858000"/>
              <a:gd name="connsiteX141" fmla="*/ 0 w 12192000"/>
              <a:gd name="connsiteY141" fmla="*/ 0 h 6858000"/>
              <a:gd name="connsiteX142" fmla="*/ 768106 w 12192000"/>
              <a:gd name="connsiteY142" fmla="*/ 0 h 6858000"/>
              <a:gd name="connsiteX143" fmla="*/ 767098 w 12192000"/>
              <a:gd name="connsiteY143" fmla="*/ 10118 h 6858000"/>
              <a:gd name="connsiteX144" fmla="*/ 756850 w 12192000"/>
              <a:gd name="connsiteY144" fmla="*/ 43654 h 6858000"/>
              <a:gd name="connsiteX145" fmla="*/ 768357 w 12192000"/>
              <a:gd name="connsiteY145" fmla="*/ 76852 h 6858000"/>
              <a:gd name="connsiteX146" fmla="*/ 882077 w 12192000"/>
              <a:gd name="connsiteY146" fmla="*/ 237315 h 6858000"/>
              <a:gd name="connsiteX147" fmla="*/ 761133 w 12192000"/>
              <a:gd name="connsiteY147" fmla="*/ 282106 h 6858000"/>
              <a:gd name="connsiteX148" fmla="*/ 753907 w 12192000"/>
              <a:gd name="connsiteY148" fmla="*/ 357988 h 6858000"/>
              <a:gd name="connsiteX149" fmla="*/ 692364 w 12192000"/>
              <a:gd name="connsiteY149" fmla="*/ 442830 h 6858000"/>
              <a:gd name="connsiteX150" fmla="*/ 556972 w 12192000"/>
              <a:gd name="connsiteY150" fmla="*/ 562188 h 6858000"/>
              <a:gd name="connsiteX151" fmla="*/ 480177 w 12192000"/>
              <a:gd name="connsiteY151" fmla="*/ 642286 h 6858000"/>
              <a:gd name="connsiteX152" fmla="*/ 612627 w 12192000"/>
              <a:gd name="connsiteY152" fmla="*/ 663627 h 6858000"/>
              <a:gd name="connsiteX153" fmla="*/ 633230 w 12192000"/>
              <a:gd name="connsiteY153" fmla="*/ 676011 h 6858000"/>
              <a:gd name="connsiteX154" fmla="*/ 617443 w 12192000"/>
              <a:gd name="connsiteY154" fmla="*/ 718168 h 6858000"/>
              <a:gd name="connsiteX155" fmla="*/ 596304 w 12192000"/>
              <a:gd name="connsiteY155" fmla="*/ 760064 h 6858000"/>
              <a:gd name="connsiteX156" fmla="*/ 611021 w 12192000"/>
              <a:gd name="connsiteY156" fmla="*/ 792998 h 6858000"/>
              <a:gd name="connsiteX157" fmla="*/ 714308 w 12192000"/>
              <a:gd name="connsiteY157" fmla="*/ 935543 h 6858000"/>
              <a:gd name="connsiteX158" fmla="*/ 799128 w 12192000"/>
              <a:gd name="connsiteY158" fmla="*/ 992190 h 6858000"/>
              <a:gd name="connsiteX159" fmla="*/ 992317 w 12192000"/>
              <a:gd name="connsiteY159" fmla="*/ 1249612 h 6858000"/>
              <a:gd name="connsiteX160" fmla="*/ 1053058 w 12192000"/>
              <a:gd name="connsiteY160" fmla="*/ 1333136 h 6858000"/>
              <a:gd name="connsiteX161" fmla="*/ 1008104 w 12192000"/>
              <a:gd name="connsiteY161" fmla="*/ 1362645 h 6858000"/>
              <a:gd name="connsiteX162" fmla="*/ 1094265 w 12192000"/>
              <a:gd name="connsiteY162" fmla="*/ 1450123 h 6858000"/>
              <a:gd name="connsiteX163" fmla="*/ 1195677 w 12192000"/>
              <a:gd name="connsiteY163" fmla="*/ 1547347 h 6858000"/>
              <a:gd name="connsiteX164" fmla="*/ 1222166 w 12192000"/>
              <a:gd name="connsiteY164" fmla="*/ 1573170 h 6858000"/>
              <a:gd name="connsiteX165" fmla="*/ 3312738 w 12192000"/>
              <a:gd name="connsiteY165" fmla="*/ 2440024 h 6858000"/>
              <a:gd name="connsiteX166" fmla="*/ 3863944 w 12192000"/>
              <a:gd name="connsiteY166" fmla="*/ 2312235 h 6858000"/>
              <a:gd name="connsiteX167" fmla="*/ 4082022 w 12192000"/>
              <a:gd name="connsiteY167" fmla="*/ 2212904 h 6858000"/>
              <a:gd name="connsiteX168" fmla="*/ 4361371 w 12192000"/>
              <a:gd name="connsiteY168" fmla="*/ 2053496 h 6858000"/>
              <a:gd name="connsiteX169" fmla="*/ 4659987 w 12192000"/>
              <a:gd name="connsiteY169" fmla="*/ 1925180 h 6858000"/>
              <a:gd name="connsiteX170" fmla="*/ 4761667 w 12192000"/>
              <a:gd name="connsiteY170" fmla="*/ 1807667 h 6858000"/>
              <a:gd name="connsiteX171" fmla="*/ 4797253 w 12192000"/>
              <a:gd name="connsiteY171" fmla="*/ 1774733 h 6858000"/>
              <a:gd name="connsiteX172" fmla="*/ 4886356 w 12192000"/>
              <a:gd name="connsiteY172" fmla="*/ 1731784 h 6858000"/>
              <a:gd name="connsiteX173" fmla="*/ 5041818 w 12192000"/>
              <a:gd name="connsiteY173" fmla="*/ 1639039 h 6858000"/>
              <a:gd name="connsiteX174" fmla="*/ 4984824 w 12192000"/>
              <a:gd name="connsiteY174" fmla="*/ 1617960 h 6858000"/>
              <a:gd name="connsiteX175" fmla="*/ 4820800 w 12192000"/>
              <a:gd name="connsiteY175" fmla="*/ 1674082 h 6858000"/>
              <a:gd name="connsiteX176" fmla="*/ 4701459 w 12192000"/>
              <a:gd name="connsiteY176" fmla="*/ 1689099 h 6858000"/>
              <a:gd name="connsiteX177" fmla="*/ 4869498 w 12192000"/>
              <a:gd name="connsiteY177" fmla="*/ 1591086 h 6858000"/>
              <a:gd name="connsiteX178" fmla="*/ 5032185 w 12192000"/>
              <a:gd name="connsiteY178" fmla="*/ 1463559 h 6858000"/>
              <a:gd name="connsiteX179" fmla="*/ 4906692 w 12192000"/>
              <a:gd name="connsiteY179" fmla="*/ 1488062 h 6858000"/>
              <a:gd name="connsiteX180" fmla="*/ 4901340 w 12192000"/>
              <a:gd name="connsiteY180" fmla="*/ 1470936 h 6858000"/>
              <a:gd name="connsiteX181" fmla="*/ 5009976 w 12192000"/>
              <a:gd name="connsiteY181" fmla="*/ 1319171 h 6858000"/>
              <a:gd name="connsiteX182" fmla="*/ 5063760 w 12192000"/>
              <a:gd name="connsiteY182" fmla="*/ 1258044 h 6858000"/>
              <a:gd name="connsiteX183" fmla="*/ 5305648 w 12192000"/>
              <a:gd name="connsiteY183" fmla="*/ 1073871 h 6858000"/>
              <a:gd name="connsiteX184" fmla="*/ 5076067 w 12192000"/>
              <a:gd name="connsiteY184" fmla="*/ 1156077 h 6858000"/>
              <a:gd name="connsiteX185" fmla="*/ 5313141 w 12192000"/>
              <a:gd name="connsiteY185" fmla="*/ 976907 h 6858000"/>
              <a:gd name="connsiteX186" fmla="*/ 5428196 w 12192000"/>
              <a:gd name="connsiteY186" fmla="*/ 910774 h 6858000"/>
              <a:gd name="connsiteX187" fmla="*/ 5457363 w 12192000"/>
              <a:gd name="connsiteY187" fmla="*/ 871779 h 6858000"/>
              <a:gd name="connsiteX188" fmla="*/ 5406256 w 12192000"/>
              <a:gd name="connsiteY188" fmla="*/ 863347 h 6858000"/>
              <a:gd name="connsiteX189" fmla="*/ 5249456 w 12192000"/>
              <a:gd name="connsiteY189" fmla="*/ 878367 h 6858000"/>
              <a:gd name="connsiteX190" fmla="*/ 5442914 w 12192000"/>
              <a:gd name="connsiteY190" fmla="*/ 757955 h 6858000"/>
              <a:gd name="connsiteX191" fmla="*/ 5297887 w 12192000"/>
              <a:gd name="connsiteY191" fmla="*/ 776398 h 6858000"/>
              <a:gd name="connsiteX192" fmla="*/ 5256146 w 12192000"/>
              <a:gd name="connsiteY192" fmla="*/ 728971 h 6858000"/>
              <a:gd name="connsiteX193" fmla="*/ 5188716 w 12192000"/>
              <a:gd name="connsiteY193" fmla="*/ 652298 h 6858000"/>
              <a:gd name="connsiteX194" fmla="*/ 5142160 w 12192000"/>
              <a:gd name="connsiteY194" fmla="*/ 609614 h 6858000"/>
              <a:gd name="connsiteX195" fmla="*/ 5122626 w 12192000"/>
              <a:gd name="connsiteY195" fmla="*/ 475239 h 6858000"/>
              <a:gd name="connsiteX196" fmla="*/ 5162763 w 12192000"/>
              <a:gd name="connsiteY196" fmla="*/ 328215 h 6858000"/>
              <a:gd name="connsiteX197" fmla="*/ 5271399 w 12192000"/>
              <a:gd name="connsiteY197" fmla="*/ 253914 h 6858000"/>
              <a:gd name="connsiteX198" fmla="*/ 5240091 w 12192000"/>
              <a:gd name="connsiteY198" fmla="*/ 170389 h 6858000"/>
              <a:gd name="connsiteX199" fmla="*/ 5008904 w 12192000"/>
              <a:gd name="connsiteY199" fmla="*/ 220979 h 6858000"/>
              <a:gd name="connsiteX200" fmla="*/ 5354881 w 12192000"/>
              <a:gd name="connsiteY200" fmla="*/ 22050 h 6858000"/>
              <a:gd name="connsiteX201" fmla="*/ 5296818 w 12192000"/>
              <a:gd name="connsiteY201" fmla="*/ 12038 h 6858000"/>
              <a:gd name="connsiteX202" fmla="*/ 5297018 w 12192000"/>
              <a:gd name="connsiteY202" fmla="*/ 3177 h 6858000"/>
              <a:gd name="connsiteX203" fmla="*/ 5298067 w 12192000"/>
              <a:gd name="connsiteY203" fmla="*/ 0 h 6858000"/>
              <a:gd name="connsiteX204" fmla="*/ 8958468 w 12192000"/>
              <a:gd name="connsiteY204" fmla="*/ 0 h 6858000"/>
              <a:gd name="connsiteX205" fmla="*/ 8936439 w 12192000"/>
              <a:gd name="connsiteY205" fmla="*/ 18562 h 6858000"/>
              <a:gd name="connsiteX206" fmla="*/ 8934304 w 12192000"/>
              <a:gd name="connsiteY206" fmla="*/ 46608 h 6858000"/>
              <a:gd name="connsiteX207" fmla="*/ 9027240 w 12192000"/>
              <a:gd name="connsiteY207" fmla="*/ 113638 h 6858000"/>
              <a:gd name="connsiteX208" fmla="*/ 8854734 w 12192000"/>
              <a:gd name="connsiteY208" fmla="*/ 193826 h 6858000"/>
              <a:gd name="connsiteX209" fmla="*/ 8815880 w 12192000"/>
              <a:gd name="connsiteY209" fmla="*/ 227493 h 6858000"/>
              <a:gd name="connsiteX210" fmla="*/ 8848828 w 12192000"/>
              <a:gd name="connsiteY210" fmla="*/ 267894 h 6858000"/>
              <a:gd name="connsiteX211" fmla="*/ 8920315 w 12192000"/>
              <a:gd name="connsiteY211" fmla="*/ 296052 h 6858000"/>
              <a:gd name="connsiteX212" fmla="*/ 9015115 w 12192000"/>
              <a:gd name="connsiteY212" fmla="*/ 367363 h 6858000"/>
              <a:gd name="connsiteX213" fmla="*/ 9011388 w 12192000"/>
              <a:gd name="connsiteY213" fmla="*/ 423067 h 6858000"/>
              <a:gd name="connsiteX214" fmla="*/ 8955127 w 12192000"/>
              <a:gd name="connsiteY214" fmla="*/ 524068 h 6858000"/>
              <a:gd name="connsiteX215" fmla="*/ 9039672 w 12192000"/>
              <a:gd name="connsiteY215" fmla="*/ 629661 h 6858000"/>
              <a:gd name="connsiteX216" fmla="*/ 9083187 w 12192000"/>
              <a:gd name="connsiteY216" fmla="*/ 660880 h 6858000"/>
              <a:gd name="connsiteX217" fmla="*/ 8999263 w 12192000"/>
              <a:gd name="connsiteY217" fmla="*/ 671592 h 6858000"/>
              <a:gd name="connsiteX218" fmla="*/ 8970048 w 12192000"/>
              <a:gd name="connsiteY218" fmla="*/ 715664 h 6858000"/>
              <a:gd name="connsiteX219" fmla="*/ 8956992 w 12192000"/>
              <a:gd name="connsiteY219" fmla="*/ 737702 h 6858000"/>
              <a:gd name="connsiteX220" fmla="*/ 8877733 w 12192000"/>
              <a:gd name="connsiteY220" fmla="*/ 875737 h 6858000"/>
              <a:gd name="connsiteX221" fmla="*/ 8891100 w 12192000"/>
              <a:gd name="connsiteY221" fmla="*/ 914300 h 6858000"/>
              <a:gd name="connsiteX222" fmla="*/ 9023199 w 12192000"/>
              <a:gd name="connsiteY222" fmla="*/ 1100695 h 6858000"/>
              <a:gd name="connsiteX223" fmla="*/ 8882708 w 12192000"/>
              <a:gd name="connsiteY223" fmla="*/ 1152725 h 6858000"/>
              <a:gd name="connsiteX224" fmla="*/ 8874315 w 12192000"/>
              <a:gd name="connsiteY224" fmla="*/ 1240870 h 6858000"/>
              <a:gd name="connsiteX225" fmla="*/ 8802826 w 12192000"/>
              <a:gd name="connsiteY225" fmla="*/ 1339424 h 6858000"/>
              <a:gd name="connsiteX226" fmla="*/ 8645552 w 12192000"/>
              <a:gd name="connsiteY226" fmla="*/ 1478072 h 6858000"/>
              <a:gd name="connsiteX227" fmla="*/ 8556347 w 12192000"/>
              <a:gd name="connsiteY227" fmla="*/ 1571114 h 6858000"/>
              <a:gd name="connsiteX228" fmla="*/ 8710202 w 12192000"/>
              <a:gd name="connsiteY228" fmla="*/ 1595904 h 6858000"/>
              <a:gd name="connsiteX229" fmla="*/ 8734135 w 12192000"/>
              <a:gd name="connsiteY229" fmla="*/ 1610290 h 6858000"/>
              <a:gd name="connsiteX230" fmla="*/ 8715797 w 12192000"/>
              <a:gd name="connsiteY230" fmla="*/ 1659260 h 6858000"/>
              <a:gd name="connsiteX231" fmla="*/ 8691242 w 12192000"/>
              <a:gd name="connsiteY231" fmla="*/ 1707927 h 6858000"/>
              <a:gd name="connsiteX232" fmla="*/ 8708337 w 12192000"/>
              <a:gd name="connsiteY232" fmla="*/ 1746183 h 6858000"/>
              <a:gd name="connsiteX233" fmla="*/ 8828316 w 12192000"/>
              <a:gd name="connsiteY233" fmla="*/ 1911765 h 6858000"/>
              <a:gd name="connsiteX234" fmla="*/ 8926844 w 12192000"/>
              <a:gd name="connsiteY234" fmla="*/ 1977567 h 6858000"/>
              <a:gd name="connsiteX235" fmla="*/ 9151255 w 12192000"/>
              <a:gd name="connsiteY235" fmla="*/ 2276592 h 6858000"/>
              <a:gd name="connsiteX236" fmla="*/ 9221812 w 12192000"/>
              <a:gd name="connsiteY236" fmla="*/ 2373614 h 6858000"/>
              <a:gd name="connsiteX237" fmla="*/ 9169593 w 12192000"/>
              <a:gd name="connsiteY237" fmla="*/ 2407892 h 6858000"/>
              <a:gd name="connsiteX238" fmla="*/ 9269679 w 12192000"/>
              <a:gd name="connsiteY238" fmla="*/ 2509507 h 6858000"/>
              <a:gd name="connsiteX239" fmla="*/ 9387480 w 12192000"/>
              <a:gd name="connsiteY239" fmla="*/ 2622444 h 6858000"/>
              <a:gd name="connsiteX240" fmla="*/ 9418250 w 12192000"/>
              <a:gd name="connsiteY240" fmla="*/ 2652440 h 6858000"/>
              <a:gd name="connsiteX241" fmla="*/ 11846684 w 12192000"/>
              <a:gd name="connsiteY241" fmla="*/ 3659389 h 6858000"/>
              <a:gd name="connsiteX242" fmla="*/ 12172890 w 12192000"/>
              <a:gd name="connsiteY242" fmla="*/ 3610878 h 6858000"/>
              <a:gd name="connsiteX243" fmla="*/ 12192000 w 12192000"/>
              <a:gd name="connsiteY243" fmla="*/ 3605403 h 6858000"/>
              <a:gd name="connsiteX244" fmla="*/ 12192000 w 12192000"/>
              <a:gd name="connsiteY244" fmla="*/ 6858000 h 6858000"/>
              <a:gd name="connsiteX245" fmla="*/ 2667892 w 12192000"/>
              <a:gd name="connsiteY245" fmla="*/ 6858000 h 6858000"/>
              <a:gd name="connsiteX246" fmla="*/ 2654380 w 12192000"/>
              <a:gd name="connsiteY246" fmla="*/ 6849405 h 6858000"/>
              <a:gd name="connsiteX247" fmla="*/ 2517472 w 12192000"/>
              <a:gd name="connsiteY247" fmla="*/ 6768410 h 6858000"/>
              <a:gd name="connsiteX248" fmla="*/ 2863768 w 12192000"/>
              <a:gd name="connsiteY248" fmla="*/ 6678867 h 6858000"/>
              <a:gd name="connsiteX249" fmla="*/ 3200332 w 12192000"/>
              <a:gd name="connsiteY249" fmla="*/ 6552312 h 6858000"/>
              <a:gd name="connsiteX250" fmla="*/ 3263755 w 12192000"/>
              <a:gd name="connsiteY250" fmla="*/ 6500106 h 6858000"/>
              <a:gd name="connsiteX251" fmla="*/ 3788234 w 12192000"/>
              <a:gd name="connsiteY251" fmla="*/ 6158777 h 6858000"/>
              <a:gd name="connsiteX252" fmla="*/ 3687901 w 12192000"/>
              <a:gd name="connsiteY252" fmla="*/ 6086412 h 6858000"/>
              <a:gd name="connsiteX253" fmla="*/ 3874137 w 12192000"/>
              <a:gd name="connsiteY253" fmla="*/ 5999841 h 6858000"/>
              <a:gd name="connsiteX254" fmla="*/ 3916083 w 12192000"/>
              <a:gd name="connsiteY254" fmla="*/ 5963494 h 6858000"/>
              <a:gd name="connsiteX255" fmla="*/ 3880513 w 12192000"/>
              <a:gd name="connsiteY255" fmla="*/ 5919878 h 6858000"/>
              <a:gd name="connsiteX256" fmla="*/ 3803335 w 12192000"/>
              <a:gd name="connsiteY256" fmla="*/ 5889479 h 6858000"/>
              <a:gd name="connsiteX257" fmla="*/ 3700990 w 12192000"/>
              <a:gd name="connsiteY257" fmla="*/ 5812491 h 6858000"/>
              <a:gd name="connsiteX258" fmla="*/ 3705014 w 12192000"/>
              <a:gd name="connsiteY258" fmla="*/ 5752353 h 6858000"/>
              <a:gd name="connsiteX259" fmla="*/ 3765753 w 12192000"/>
              <a:gd name="connsiteY259" fmla="*/ 5643313 h 6858000"/>
              <a:gd name="connsiteX260" fmla="*/ 3674479 w 12192000"/>
              <a:gd name="connsiteY260" fmla="*/ 5529315 h 6858000"/>
              <a:gd name="connsiteX261" fmla="*/ 3627501 w 12192000"/>
              <a:gd name="connsiteY261" fmla="*/ 5495612 h 6858000"/>
              <a:gd name="connsiteX262" fmla="*/ 3718104 w 12192000"/>
              <a:gd name="connsiteY262" fmla="*/ 5484048 h 6858000"/>
              <a:gd name="connsiteX263" fmla="*/ 3749644 w 12192000"/>
              <a:gd name="connsiteY263" fmla="*/ 5436467 h 6858000"/>
              <a:gd name="connsiteX264" fmla="*/ 3763740 w 12192000"/>
              <a:gd name="connsiteY264" fmla="*/ 5412675 h 6858000"/>
              <a:gd name="connsiteX265" fmla="*/ 3849307 w 12192000"/>
              <a:gd name="connsiteY265" fmla="*/ 5263654 h 6858000"/>
              <a:gd name="connsiteX266" fmla="*/ 3834876 w 12192000"/>
              <a:gd name="connsiteY266" fmla="*/ 5222021 h 6858000"/>
              <a:gd name="connsiteX267" fmla="*/ 3692263 w 12192000"/>
              <a:gd name="connsiteY267" fmla="*/ 5020790 h 6858000"/>
              <a:gd name="connsiteX268" fmla="*/ 3843936 w 12192000"/>
              <a:gd name="connsiteY268" fmla="*/ 4964619 h 6858000"/>
              <a:gd name="connsiteX269" fmla="*/ 3852997 w 12192000"/>
              <a:gd name="connsiteY269" fmla="*/ 4869458 h 6858000"/>
              <a:gd name="connsiteX270" fmla="*/ 3930177 w 12192000"/>
              <a:gd name="connsiteY270" fmla="*/ 4763060 h 6858000"/>
              <a:gd name="connsiteX271" fmla="*/ 4099968 w 12192000"/>
              <a:gd name="connsiteY271" fmla="*/ 4613376 h 6858000"/>
              <a:gd name="connsiteX272" fmla="*/ 4196274 w 12192000"/>
              <a:gd name="connsiteY272" fmla="*/ 4512928 h 6858000"/>
              <a:gd name="connsiteX273" fmla="*/ 4030173 w 12192000"/>
              <a:gd name="connsiteY273" fmla="*/ 4486165 h 6858000"/>
              <a:gd name="connsiteX274" fmla="*/ 4004335 w 12192000"/>
              <a:gd name="connsiteY274" fmla="*/ 4470634 h 6858000"/>
              <a:gd name="connsiteX275" fmla="*/ 4024133 w 12192000"/>
              <a:gd name="connsiteY275" fmla="*/ 4417767 h 6858000"/>
              <a:gd name="connsiteX276" fmla="*/ 4050642 w 12192000"/>
              <a:gd name="connsiteY276" fmla="*/ 4365226 h 6858000"/>
              <a:gd name="connsiteX277" fmla="*/ 4032186 w 12192000"/>
              <a:gd name="connsiteY277" fmla="*/ 4323924 h 6858000"/>
              <a:gd name="connsiteX278" fmla="*/ 3902658 w 12192000"/>
              <a:gd name="connsiteY278" fmla="*/ 4145163 h 6858000"/>
              <a:gd name="connsiteX279" fmla="*/ 3796288 w 12192000"/>
              <a:gd name="connsiteY279" fmla="*/ 4074123 h 6858000"/>
              <a:gd name="connsiteX280" fmla="*/ 3554015 w 12192000"/>
              <a:gd name="connsiteY280" fmla="*/ 3751298 h 6858000"/>
              <a:gd name="connsiteX281" fmla="*/ 3477841 w 12192000"/>
              <a:gd name="connsiteY281" fmla="*/ 3646554 h 6858000"/>
              <a:gd name="connsiteX282" fmla="*/ 3534217 w 12192000"/>
              <a:gd name="connsiteY282" fmla="*/ 3609547 h 6858000"/>
              <a:gd name="connsiteX283" fmla="*/ 3426164 w 12192000"/>
              <a:gd name="connsiteY283" fmla="*/ 3499844 h 6858000"/>
              <a:gd name="connsiteX284" fmla="*/ 3298987 w 12192000"/>
              <a:gd name="connsiteY284" fmla="*/ 3377918 h 6858000"/>
              <a:gd name="connsiteX285" fmla="*/ 3265768 w 12192000"/>
              <a:gd name="connsiteY285" fmla="*/ 3345534 h 6858000"/>
              <a:gd name="connsiteX286" fmla="*/ 698533 w 12192000"/>
              <a:gd name="connsiteY286" fmla="*/ 2257448 h 6858000"/>
              <a:gd name="connsiteX287" fmla="*/ 644044 w 12192000"/>
              <a:gd name="connsiteY287" fmla="*/ 2258439 h 6858000"/>
              <a:gd name="connsiteX288" fmla="*/ 121106 w 12192000"/>
              <a:gd name="connsiteY288" fmla="*/ 2359734 h 6858000"/>
              <a:gd name="connsiteX289" fmla="*/ 0 w 12192000"/>
              <a:gd name="connsiteY289" fmla="*/ 24021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92000" h="6858000">
                <a:moveTo>
                  <a:pt x="5765387" y="552984"/>
                </a:moveTo>
                <a:cubicBezTo>
                  <a:pt x="5757491" y="552728"/>
                  <a:pt x="5749866" y="555802"/>
                  <a:pt x="5743549" y="567982"/>
                </a:cubicBezTo>
                <a:cubicBezTo>
                  <a:pt x="5777117" y="600080"/>
                  <a:pt x="5819889" y="588014"/>
                  <a:pt x="5865186" y="624212"/>
                </a:cubicBezTo>
                <a:cubicBezTo>
                  <a:pt x="5791555" y="612828"/>
                  <a:pt x="5733261" y="603722"/>
                  <a:pt x="5674970" y="594618"/>
                </a:cubicBezTo>
                <a:cubicBezTo>
                  <a:pt x="5673886" y="600991"/>
                  <a:pt x="5672804" y="607366"/>
                  <a:pt x="5671722" y="613739"/>
                </a:cubicBezTo>
                <a:cubicBezTo>
                  <a:pt x="5746257" y="627171"/>
                  <a:pt x="5815197" y="661774"/>
                  <a:pt x="5887746" y="686133"/>
                </a:cubicBezTo>
                <a:cubicBezTo>
                  <a:pt x="5881068" y="701160"/>
                  <a:pt x="5874392" y="698199"/>
                  <a:pt x="5868434" y="697289"/>
                </a:cubicBezTo>
                <a:cubicBezTo>
                  <a:pt x="5829634" y="691369"/>
                  <a:pt x="5790832" y="685452"/>
                  <a:pt x="5753657" y="669287"/>
                </a:cubicBezTo>
                <a:cubicBezTo>
                  <a:pt x="5745355" y="665643"/>
                  <a:pt x="5735248" y="665643"/>
                  <a:pt x="5730555" y="676572"/>
                </a:cubicBezTo>
                <a:cubicBezTo>
                  <a:pt x="5723878" y="692053"/>
                  <a:pt x="5733442" y="702070"/>
                  <a:pt x="5741924" y="710491"/>
                </a:cubicBezTo>
                <a:cubicBezTo>
                  <a:pt x="5756724" y="725062"/>
                  <a:pt x="5774589" y="720965"/>
                  <a:pt x="5791735" y="723695"/>
                </a:cubicBezTo>
                <a:cubicBezTo>
                  <a:pt x="5837394" y="730753"/>
                  <a:pt x="5859232" y="752836"/>
                  <a:pt x="5869339" y="803376"/>
                </a:cubicBezTo>
                <a:cubicBezTo>
                  <a:pt x="5829273" y="782886"/>
                  <a:pt x="5790652" y="808156"/>
                  <a:pt x="5751851" y="793813"/>
                </a:cubicBezTo>
                <a:cubicBezTo>
                  <a:pt x="5741745" y="790172"/>
                  <a:pt x="5725683" y="795634"/>
                  <a:pt x="5731096" y="813164"/>
                </a:cubicBezTo>
                <a:cubicBezTo>
                  <a:pt x="5736150" y="829555"/>
                  <a:pt x="5752933" y="841392"/>
                  <a:pt x="5723155" y="838206"/>
                </a:cubicBezTo>
                <a:cubicBezTo>
                  <a:pt x="5701860" y="835929"/>
                  <a:pt x="5660171" y="854369"/>
                  <a:pt x="5677677" y="858922"/>
                </a:cubicBezTo>
                <a:cubicBezTo>
                  <a:pt x="5699694" y="864614"/>
                  <a:pt x="5721172" y="872810"/>
                  <a:pt x="5749146" y="882143"/>
                </a:cubicBezTo>
                <a:cubicBezTo>
                  <a:pt x="5718283" y="897394"/>
                  <a:pt x="5696085" y="894207"/>
                  <a:pt x="5672804" y="882143"/>
                </a:cubicBezTo>
                <a:cubicBezTo>
                  <a:pt x="5658728" y="874858"/>
                  <a:pt x="5642530" y="866776"/>
                  <a:pt x="5626987" y="862565"/>
                </a:cubicBezTo>
                <a:lnTo>
                  <a:pt x="5611575" y="860624"/>
                </a:lnTo>
                <a:lnTo>
                  <a:pt x="5629275" y="904875"/>
                </a:lnTo>
                <a:cubicBezTo>
                  <a:pt x="5636975" y="929899"/>
                  <a:pt x="5648325" y="981075"/>
                  <a:pt x="5648325" y="981075"/>
                </a:cubicBezTo>
                <a:lnTo>
                  <a:pt x="5646577" y="1001285"/>
                </a:lnTo>
                <a:lnTo>
                  <a:pt x="5653179" y="1004447"/>
                </a:lnTo>
                <a:cubicBezTo>
                  <a:pt x="5672649" y="1015232"/>
                  <a:pt x="5691732" y="1027443"/>
                  <a:pt x="5710342" y="1041501"/>
                </a:cubicBezTo>
                <a:cubicBezTo>
                  <a:pt x="5704025" y="1052200"/>
                  <a:pt x="5671903" y="1082706"/>
                  <a:pt x="5685076" y="1084982"/>
                </a:cubicBezTo>
                <a:cubicBezTo>
                  <a:pt x="5722072" y="1091584"/>
                  <a:pt x="5754918" y="1113894"/>
                  <a:pt x="5788666" y="1132334"/>
                </a:cubicBezTo>
                <a:cubicBezTo>
                  <a:pt x="5803286" y="1140301"/>
                  <a:pt x="5820971" y="1150775"/>
                  <a:pt x="5814113" y="1179230"/>
                </a:cubicBezTo>
                <a:cubicBezTo>
                  <a:pt x="5801661" y="1187198"/>
                  <a:pt x="5792457" y="1176043"/>
                  <a:pt x="5782171" y="1175133"/>
                </a:cubicBezTo>
                <a:cubicBezTo>
                  <a:pt x="5771703" y="1174223"/>
                  <a:pt x="5748241" y="1180140"/>
                  <a:pt x="5754739" y="1184011"/>
                </a:cubicBezTo>
                <a:cubicBezTo>
                  <a:pt x="5784336" y="1201540"/>
                  <a:pt x="5731096" y="1243656"/>
                  <a:pt x="5766109" y="1243656"/>
                </a:cubicBezTo>
                <a:cubicBezTo>
                  <a:pt x="5824761" y="1243883"/>
                  <a:pt x="5855983" y="1318554"/>
                  <a:pt x="5912470" y="1320604"/>
                </a:cubicBezTo>
                <a:cubicBezTo>
                  <a:pt x="5921493" y="1320830"/>
                  <a:pt x="5925825" y="1334034"/>
                  <a:pt x="5925644" y="1345645"/>
                </a:cubicBezTo>
                <a:cubicBezTo>
                  <a:pt x="5925644" y="1359532"/>
                  <a:pt x="5917343" y="1362036"/>
                  <a:pt x="5908138" y="1363402"/>
                </a:cubicBezTo>
                <a:cubicBezTo>
                  <a:pt x="5894061" y="1365450"/>
                  <a:pt x="5879444" y="1345645"/>
                  <a:pt x="5860855" y="1372508"/>
                </a:cubicBezTo>
                <a:cubicBezTo>
                  <a:pt x="5894242" y="1388215"/>
                  <a:pt x="5927629" y="1403924"/>
                  <a:pt x="5927087" y="1457878"/>
                </a:cubicBezTo>
                <a:cubicBezTo>
                  <a:pt x="5926908" y="1472447"/>
                  <a:pt x="5940804" y="1477911"/>
                  <a:pt x="5951271" y="1481553"/>
                </a:cubicBezTo>
                <a:cubicBezTo>
                  <a:pt x="5968597" y="1487473"/>
                  <a:pt x="5983213" y="1497945"/>
                  <a:pt x="5992599" y="1518207"/>
                </a:cubicBezTo>
                <a:cubicBezTo>
                  <a:pt x="5992418" y="1522076"/>
                  <a:pt x="5992238" y="1526174"/>
                  <a:pt x="5993321" y="1529362"/>
                </a:cubicBezTo>
                <a:cubicBezTo>
                  <a:pt x="5990253" y="1578306"/>
                  <a:pt x="5964988" y="1576939"/>
                  <a:pt x="5937015" y="1568746"/>
                </a:cubicBezTo>
                <a:cubicBezTo>
                  <a:pt x="5903627" y="1558728"/>
                  <a:pt x="5870601" y="1540515"/>
                  <a:pt x="5835410" y="1558045"/>
                </a:cubicBezTo>
                <a:cubicBezTo>
                  <a:pt x="5885040" y="1581493"/>
                  <a:pt x="5938999" y="1583315"/>
                  <a:pt x="5985561" y="1616780"/>
                </a:cubicBezTo>
                <a:cubicBezTo>
                  <a:pt x="5815197" y="1622927"/>
                  <a:pt x="5664684" y="1517295"/>
                  <a:pt x="5499552" y="1476774"/>
                </a:cubicBezTo>
                <a:cubicBezTo>
                  <a:pt x="5505146" y="1503863"/>
                  <a:pt x="5518501" y="1509327"/>
                  <a:pt x="5530593" y="1513425"/>
                </a:cubicBezTo>
                <a:cubicBezTo>
                  <a:pt x="5591592" y="1533915"/>
                  <a:pt x="5645011" y="1574665"/>
                  <a:pt x="5700597" y="1609949"/>
                </a:cubicBezTo>
                <a:cubicBezTo>
                  <a:pt x="5723516" y="1624519"/>
                  <a:pt x="5740121" y="1639091"/>
                  <a:pt x="5748782" y="1670507"/>
                </a:cubicBezTo>
                <a:cubicBezTo>
                  <a:pt x="5756544" y="1698963"/>
                  <a:pt x="5771522" y="1712167"/>
                  <a:pt x="5799315" y="1703970"/>
                </a:cubicBezTo>
                <a:cubicBezTo>
                  <a:pt x="5821873" y="1697141"/>
                  <a:pt x="5846597" y="1700783"/>
                  <a:pt x="5870240" y="1703289"/>
                </a:cubicBezTo>
                <a:cubicBezTo>
                  <a:pt x="5897491" y="1706020"/>
                  <a:pt x="5927991" y="1738119"/>
                  <a:pt x="5920591" y="1754738"/>
                </a:cubicBezTo>
                <a:cubicBezTo>
                  <a:pt x="5907958" y="1782967"/>
                  <a:pt x="5886844" y="1768852"/>
                  <a:pt x="5868074" y="1765665"/>
                </a:cubicBezTo>
                <a:cubicBezTo>
                  <a:pt x="5846778" y="1761795"/>
                  <a:pt x="5807256" y="1753826"/>
                  <a:pt x="5806533" y="1757242"/>
                </a:cubicBezTo>
                <a:cubicBezTo>
                  <a:pt x="5792636" y="1828042"/>
                  <a:pt x="5694821" y="1766350"/>
                  <a:pt x="5673706" y="1759972"/>
                </a:cubicBezTo>
                <a:cubicBezTo>
                  <a:pt x="5647358" y="1752006"/>
                  <a:pt x="5622635" y="1766576"/>
                  <a:pt x="5597548" y="1769990"/>
                </a:cubicBezTo>
                <a:cubicBezTo>
                  <a:pt x="5575169" y="1773177"/>
                  <a:pt x="5448658" y="1782967"/>
                  <a:pt x="5422491" y="1752916"/>
                </a:cubicBezTo>
                <a:cubicBezTo>
                  <a:pt x="5418882" y="1776364"/>
                  <a:pt x="5426460" y="1785926"/>
                  <a:pt x="5432778" y="1796626"/>
                </a:cubicBezTo>
                <a:cubicBezTo>
                  <a:pt x="5441620" y="1811878"/>
                  <a:pt x="5443065" y="1822578"/>
                  <a:pt x="5426281" y="1834644"/>
                </a:cubicBezTo>
                <a:cubicBezTo>
                  <a:pt x="5378455" y="1869248"/>
                  <a:pt x="5379178" y="1870385"/>
                  <a:pt x="5423754" y="1917282"/>
                </a:cubicBezTo>
                <a:cubicBezTo>
                  <a:pt x="5425921" y="1919330"/>
                  <a:pt x="5425017" y="1926161"/>
                  <a:pt x="5425378" y="1930714"/>
                </a:cubicBezTo>
                <a:cubicBezTo>
                  <a:pt x="5413647" y="1937998"/>
                  <a:pt x="5399932" y="1919786"/>
                  <a:pt x="5386217" y="1939365"/>
                </a:cubicBezTo>
                <a:cubicBezTo>
                  <a:pt x="5445952" y="2025417"/>
                  <a:pt x="5537091" y="2046587"/>
                  <a:pt x="5619566" y="2111243"/>
                </a:cubicBezTo>
                <a:cubicBezTo>
                  <a:pt x="5552792" y="2132642"/>
                  <a:pt x="5512726" y="2057972"/>
                  <a:pt x="5463640" y="2067533"/>
                </a:cubicBezTo>
                <a:cubicBezTo>
                  <a:pt x="5439094" y="2090982"/>
                  <a:pt x="5512005" y="2128545"/>
                  <a:pt x="5442523" y="2139700"/>
                </a:cubicBezTo>
                <a:cubicBezTo>
                  <a:pt x="5472663" y="2160188"/>
                  <a:pt x="5495041" y="2180220"/>
                  <a:pt x="5515794" y="2203898"/>
                </a:cubicBezTo>
                <a:cubicBezTo>
                  <a:pt x="5552792" y="2246241"/>
                  <a:pt x="5560010" y="2274014"/>
                  <a:pt x="5542865" y="2330929"/>
                </a:cubicBezTo>
                <a:cubicBezTo>
                  <a:pt x="5531676" y="2368264"/>
                  <a:pt x="5515253" y="2402640"/>
                  <a:pt x="5529691" y="2447031"/>
                </a:cubicBezTo>
                <a:cubicBezTo>
                  <a:pt x="5539796" y="2477537"/>
                  <a:pt x="5535826" y="2497570"/>
                  <a:pt x="5498289" y="2483910"/>
                </a:cubicBezTo>
                <a:cubicBezTo>
                  <a:pt x="5457864" y="2469340"/>
                  <a:pt x="5442704" y="2496659"/>
                  <a:pt x="5452810" y="2550157"/>
                </a:cubicBezTo>
                <a:cubicBezTo>
                  <a:pt x="5459307" y="2584534"/>
                  <a:pt x="5452449" y="2595005"/>
                  <a:pt x="5424658" y="2591135"/>
                </a:cubicBezTo>
                <a:cubicBezTo>
                  <a:pt x="5393976" y="2586810"/>
                  <a:pt x="5364740" y="2564271"/>
                  <a:pt x="5326841" y="2575200"/>
                </a:cubicBezTo>
                <a:cubicBezTo>
                  <a:pt x="5357159" y="2637577"/>
                  <a:pt x="5421950" y="2619820"/>
                  <a:pt x="5457322" y="2679238"/>
                </a:cubicBezTo>
                <a:cubicBezTo>
                  <a:pt x="5415093" y="2679464"/>
                  <a:pt x="5382787" y="2679238"/>
                  <a:pt x="5351566" y="2666261"/>
                </a:cubicBezTo>
                <a:cubicBezTo>
                  <a:pt x="5338571" y="2661024"/>
                  <a:pt x="5324314" y="2655562"/>
                  <a:pt x="5317096" y="2673546"/>
                </a:cubicBezTo>
                <a:cubicBezTo>
                  <a:pt x="5308613" y="2695173"/>
                  <a:pt x="5326119" y="2703369"/>
                  <a:pt x="5336768" y="2707238"/>
                </a:cubicBezTo>
                <a:cubicBezTo>
                  <a:pt x="5366726" y="2718166"/>
                  <a:pt x="5389645" y="2744118"/>
                  <a:pt x="5414369" y="2764378"/>
                </a:cubicBezTo>
                <a:cubicBezTo>
                  <a:pt x="5468692" y="2808772"/>
                  <a:pt x="5528248" y="2845879"/>
                  <a:pt x="5574268" y="2919184"/>
                </a:cubicBezTo>
                <a:cubicBezTo>
                  <a:pt x="5516335" y="2900516"/>
                  <a:pt x="5473203" y="2857035"/>
                  <a:pt x="5419422" y="2848157"/>
                </a:cubicBezTo>
                <a:cubicBezTo>
                  <a:pt x="5465985" y="2914859"/>
                  <a:pt x="5525902" y="2958795"/>
                  <a:pt x="5582568" y="3007285"/>
                </a:cubicBezTo>
                <a:cubicBezTo>
                  <a:pt x="5598811" y="3020945"/>
                  <a:pt x="5615234" y="3030279"/>
                  <a:pt x="5618844" y="3060100"/>
                </a:cubicBezTo>
                <a:cubicBezTo>
                  <a:pt x="5625883" y="3117925"/>
                  <a:pt x="5646997" y="3165732"/>
                  <a:pt x="5692115" y="3191228"/>
                </a:cubicBezTo>
                <a:cubicBezTo>
                  <a:pt x="5692475" y="3191457"/>
                  <a:pt x="5689949" y="3200109"/>
                  <a:pt x="5688506" y="3206025"/>
                </a:cubicBezTo>
                <a:cubicBezTo>
                  <a:pt x="5660893" y="3207848"/>
                  <a:pt x="5639057" y="3173699"/>
                  <a:pt x="5603864" y="3184854"/>
                </a:cubicBezTo>
                <a:cubicBezTo>
                  <a:pt x="5637613" y="3231295"/>
                  <a:pt x="5665767" y="3272957"/>
                  <a:pt x="5713591" y="3295040"/>
                </a:cubicBezTo>
                <a:cubicBezTo>
                  <a:pt x="5751851" y="3312567"/>
                  <a:pt x="5799134" y="3322812"/>
                  <a:pt x="5826927" y="3379724"/>
                </a:cubicBezTo>
                <a:cubicBezTo>
                  <a:pt x="5794623" y="3390881"/>
                  <a:pt x="5770619" y="3376768"/>
                  <a:pt x="5746436" y="3366750"/>
                </a:cubicBezTo>
                <a:cubicBezTo>
                  <a:pt x="5709440" y="3351269"/>
                  <a:pt x="5672804" y="3333741"/>
                  <a:pt x="5635807" y="3318259"/>
                </a:cubicBezTo>
                <a:cubicBezTo>
                  <a:pt x="5621731" y="3312340"/>
                  <a:pt x="5606392" y="3308241"/>
                  <a:pt x="5597367" y="3336472"/>
                </a:cubicBezTo>
                <a:cubicBezTo>
                  <a:pt x="5644471" y="3342391"/>
                  <a:pt x="5672624" y="3380636"/>
                  <a:pt x="5702221" y="3416605"/>
                </a:cubicBezTo>
                <a:cubicBezTo>
                  <a:pt x="5718825" y="3436867"/>
                  <a:pt x="5732361" y="3463958"/>
                  <a:pt x="5762317" y="3453714"/>
                </a:cubicBezTo>
                <a:cubicBezTo>
                  <a:pt x="5778019" y="3448251"/>
                  <a:pt x="5787944" y="3463501"/>
                  <a:pt x="5786319" y="3482169"/>
                </a:cubicBezTo>
                <a:cubicBezTo>
                  <a:pt x="5780365" y="3547962"/>
                  <a:pt x="5817001" y="3570954"/>
                  <a:pt x="5854901" y="3583703"/>
                </a:cubicBezTo>
                <a:cubicBezTo>
                  <a:pt x="5926728" y="3607607"/>
                  <a:pt x="5986464" y="3663836"/>
                  <a:pt x="6056305" y="3694570"/>
                </a:cubicBezTo>
                <a:cubicBezTo>
                  <a:pt x="6124163" y="3724393"/>
                  <a:pt x="6176680" y="3795192"/>
                  <a:pt x="6244716" y="3832301"/>
                </a:cubicBezTo>
                <a:cubicBezTo>
                  <a:pt x="6293986" y="3859164"/>
                  <a:pt x="6341089" y="3893766"/>
                  <a:pt x="6391802" y="3918125"/>
                </a:cubicBezTo>
                <a:cubicBezTo>
                  <a:pt x="6511814" y="3975722"/>
                  <a:pt x="6634174" y="4021935"/>
                  <a:pt x="6763572" y="4028537"/>
                </a:cubicBezTo>
                <a:cubicBezTo>
                  <a:pt x="6870411" y="4033774"/>
                  <a:pt x="7797129" y="4028766"/>
                  <a:pt x="8173592" y="3279560"/>
                </a:cubicBezTo>
                <a:cubicBezTo>
                  <a:pt x="8180811" y="3275916"/>
                  <a:pt x="8188931" y="3266355"/>
                  <a:pt x="8191458" y="3257248"/>
                </a:cubicBezTo>
                <a:cubicBezTo>
                  <a:pt x="8203550" y="3214677"/>
                  <a:pt x="8233147" y="3196237"/>
                  <a:pt x="8259856" y="3173245"/>
                </a:cubicBezTo>
                <a:cubicBezTo>
                  <a:pt x="8283318" y="3152983"/>
                  <a:pt x="8308224" y="3131812"/>
                  <a:pt x="8317969" y="3097663"/>
                </a:cubicBezTo>
                <a:cubicBezTo>
                  <a:pt x="8330783" y="3052133"/>
                  <a:pt x="8294328" y="3089468"/>
                  <a:pt x="8287650" y="3072166"/>
                </a:cubicBezTo>
                <a:cubicBezTo>
                  <a:pt x="8301546" y="3048491"/>
                  <a:pt x="8323023" y="3026863"/>
                  <a:pt x="8328617" y="3000000"/>
                </a:cubicBezTo>
                <a:cubicBezTo>
                  <a:pt x="8349009" y="2903020"/>
                  <a:pt x="8393045" y="2832447"/>
                  <a:pt x="8458917" y="2777583"/>
                </a:cubicBezTo>
                <a:cubicBezTo>
                  <a:pt x="8477866" y="2761875"/>
                  <a:pt x="8490318" y="2733190"/>
                  <a:pt x="8516125" y="2728639"/>
                </a:cubicBezTo>
                <a:cubicBezTo>
                  <a:pt x="8573515" y="2718621"/>
                  <a:pt x="8555468" y="2640309"/>
                  <a:pt x="8585788" y="2605478"/>
                </a:cubicBezTo>
                <a:cubicBezTo>
                  <a:pt x="8591563" y="2598874"/>
                  <a:pt x="8596796" y="2585900"/>
                  <a:pt x="8595714" y="2577023"/>
                </a:cubicBezTo>
                <a:cubicBezTo>
                  <a:pt x="8594091" y="2564271"/>
                  <a:pt x="8587232" y="2552206"/>
                  <a:pt x="8581457" y="2540823"/>
                </a:cubicBezTo>
                <a:cubicBezTo>
                  <a:pt x="8575501" y="2529441"/>
                  <a:pt x="8566478" y="2519424"/>
                  <a:pt x="8570809" y="2504399"/>
                </a:cubicBezTo>
                <a:cubicBezTo>
                  <a:pt x="8572612" y="2498253"/>
                  <a:pt x="8571351" y="2476854"/>
                  <a:pt x="8584705" y="2493699"/>
                </a:cubicBezTo>
                <a:cubicBezTo>
                  <a:pt x="8621340" y="2539914"/>
                  <a:pt x="8642637" y="2496205"/>
                  <a:pt x="8674038" y="2475260"/>
                </a:cubicBezTo>
                <a:cubicBezTo>
                  <a:pt x="8648772" y="2453632"/>
                  <a:pt x="8626033" y="2438380"/>
                  <a:pt x="8622243" y="2406054"/>
                </a:cubicBezTo>
                <a:cubicBezTo>
                  <a:pt x="8614483" y="2339351"/>
                  <a:pt x="8581278" y="2308846"/>
                  <a:pt x="8530925" y="2302926"/>
                </a:cubicBezTo>
                <a:cubicBezTo>
                  <a:pt x="8549513" y="2238501"/>
                  <a:pt x="8549513" y="2238501"/>
                  <a:pt x="8489417" y="2229622"/>
                </a:cubicBezTo>
                <a:cubicBezTo>
                  <a:pt x="8512517" y="2188645"/>
                  <a:pt x="8512517" y="2178173"/>
                  <a:pt x="8484543" y="2164058"/>
                </a:cubicBezTo>
                <a:cubicBezTo>
                  <a:pt x="8457653" y="2150626"/>
                  <a:pt x="8427876" y="2146073"/>
                  <a:pt x="8402970" y="2125358"/>
                </a:cubicBezTo>
                <a:cubicBezTo>
                  <a:pt x="8425891" y="2072997"/>
                  <a:pt x="8432387" y="2012214"/>
                  <a:pt x="8479670" y="1986716"/>
                </a:cubicBezTo>
                <a:cubicBezTo>
                  <a:pt x="8487070" y="1982846"/>
                  <a:pt x="8492123" y="1967138"/>
                  <a:pt x="8487432" y="1958032"/>
                </a:cubicBezTo>
                <a:cubicBezTo>
                  <a:pt x="8470286" y="1925023"/>
                  <a:pt x="8494830" y="1862417"/>
                  <a:pt x="8441412" y="1855361"/>
                </a:cubicBezTo>
                <a:cubicBezTo>
                  <a:pt x="8434733" y="1854678"/>
                  <a:pt x="8428597" y="1847847"/>
                  <a:pt x="8433831" y="1838969"/>
                </a:cubicBezTo>
                <a:cubicBezTo>
                  <a:pt x="8451879" y="1808009"/>
                  <a:pt x="8430041" y="1810057"/>
                  <a:pt x="8416868" y="1806187"/>
                </a:cubicBezTo>
                <a:cubicBezTo>
                  <a:pt x="8400985" y="1801408"/>
                  <a:pt x="8382938" y="1815066"/>
                  <a:pt x="8368140" y="1798219"/>
                </a:cubicBezTo>
                <a:cubicBezTo>
                  <a:pt x="8371569" y="1780462"/>
                  <a:pt x="8384382" y="1780689"/>
                  <a:pt x="8393405" y="1774999"/>
                </a:cubicBezTo>
                <a:cubicBezTo>
                  <a:pt x="8419754" y="1758607"/>
                  <a:pt x="8441231" y="1739030"/>
                  <a:pt x="8442495" y="1696458"/>
                </a:cubicBezTo>
                <a:cubicBezTo>
                  <a:pt x="8443396" y="1662083"/>
                  <a:pt x="8446284" y="1631805"/>
                  <a:pt x="8409828" y="1621332"/>
                </a:cubicBezTo>
                <a:cubicBezTo>
                  <a:pt x="8394669" y="1617006"/>
                  <a:pt x="8399001" y="1592193"/>
                  <a:pt x="8407664" y="1579899"/>
                </a:cubicBezTo>
                <a:cubicBezTo>
                  <a:pt x="8423184" y="1558045"/>
                  <a:pt x="8435996" y="1528906"/>
                  <a:pt x="8462707" y="1526857"/>
                </a:cubicBezTo>
                <a:cubicBezTo>
                  <a:pt x="8478949" y="1525492"/>
                  <a:pt x="8491402" y="1516384"/>
                  <a:pt x="8504215" y="1505913"/>
                </a:cubicBezTo>
                <a:cubicBezTo>
                  <a:pt x="8513419" y="1498398"/>
                  <a:pt x="8524428" y="1492025"/>
                  <a:pt x="8523345" y="1475863"/>
                </a:cubicBezTo>
                <a:cubicBezTo>
                  <a:pt x="8522262" y="1460382"/>
                  <a:pt x="8511615" y="1454008"/>
                  <a:pt x="8500786" y="1450820"/>
                </a:cubicBezTo>
                <a:cubicBezTo>
                  <a:pt x="8464691" y="1440577"/>
                  <a:pt x="8430764" y="1425551"/>
                  <a:pt x="8400624" y="1391176"/>
                </a:cubicBezTo>
                <a:cubicBezTo>
                  <a:pt x="8420657" y="1372963"/>
                  <a:pt x="8439787" y="1359759"/>
                  <a:pt x="8454585" y="1341319"/>
                </a:cubicBezTo>
                <a:cubicBezTo>
                  <a:pt x="8490318" y="1296701"/>
                  <a:pt x="8187668" y="1156238"/>
                  <a:pt x="8172509" y="1106153"/>
                </a:cubicBezTo>
                <a:cubicBezTo>
                  <a:pt x="8167817" y="1090673"/>
                  <a:pt x="8151755" y="1074738"/>
                  <a:pt x="8138399" y="1070184"/>
                </a:cubicBezTo>
                <a:cubicBezTo>
                  <a:pt x="8075777" y="1048785"/>
                  <a:pt x="8021456" y="1000749"/>
                  <a:pt x="7957388" y="982992"/>
                </a:cubicBezTo>
                <a:cubicBezTo>
                  <a:pt x="7896929" y="966147"/>
                  <a:pt x="7837375" y="943608"/>
                  <a:pt x="7771142" y="921300"/>
                </a:cubicBezTo>
                <a:cubicBezTo>
                  <a:pt x="7811747" y="865296"/>
                  <a:pt x="7883756" y="871899"/>
                  <a:pt x="7900539" y="791082"/>
                </a:cubicBezTo>
                <a:cubicBezTo>
                  <a:pt x="7835028" y="770137"/>
                  <a:pt x="7766090" y="794042"/>
                  <a:pt x="7702923" y="760803"/>
                </a:cubicBezTo>
                <a:cubicBezTo>
                  <a:pt x="7697509" y="757845"/>
                  <a:pt x="7690109" y="760803"/>
                  <a:pt x="7683614" y="761714"/>
                </a:cubicBezTo>
                <a:cubicBezTo>
                  <a:pt x="7553493" y="779471"/>
                  <a:pt x="7423915" y="763991"/>
                  <a:pt x="7295600" y="741680"/>
                </a:cubicBezTo>
                <a:cubicBezTo>
                  <a:pt x="7110798" y="709810"/>
                  <a:pt x="6925273" y="689548"/>
                  <a:pt x="6739388" y="675206"/>
                </a:cubicBezTo>
                <a:cubicBezTo>
                  <a:pt x="6585807" y="663367"/>
                  <a:pt x="6431866" y="658132"/>
                  <a:pt x="6279006" y="635367"/>
                </a:cubicBezTo>
                <a:cubicBezTo>
                  <a:pt x="6115501" y="611009"/>
                  <a:pt x="5952175" y="583462"/>
                  <a:pt x="5788847" y="557964"/>
                </a:cubicBezTo>
                <a:cubicBezTo>
                  <a:pt x="5781448" y="556825"/>
                  <a:pt x="5773282" y="553240"/>
                  <a:pt x="5765387" y="552984"/>
                </a:cubicBezTo>
                <a:close/>
                <a:moveTo>
                  <a:pt x="0" y="0"/>
                </a:moveTo>
                <a:lnTo>
                  <a:pt x="768106" y="0"/>
                </a:lnTo>
                <a:lnTo>
                  <a:pt x="767098" y="10118"/>
                </a:lnTo>
                <a:cubicBezTo>
                  <a:pt x="765697" y="22412"/>
                  <a:pt x="763205" y="34103"/>
                  <a:pt x="756850" y="43654"/>
                </a:cubicBezTo>
                <a:cubicBezTo>
                  <a:pt x="749894" y="54193"/>
                  <a:pt x="757386" y="72374"/>
                  <a:pt x="768357" y="76852"/>
                </a:cubicBezTo>
                <a:cubicBezTo>
                  <a:pt x="838462" y="106364"/>
                  <a:pt x="848094" y="176713"/>
                  <a:pt x="882077" y="237315"/>
                </a:cubicBezTo>
                <a:cubicBezTo>
                  <a:pt x="845150" y="261290"/>
                  <a:pt x="801001" y="266560"/>
                  <a:pt x="761133" y="282106"/>
                </a:cubicBezTo>
                <a:cubicBezTo>
                  <a:pt x="719657" y="298442"/>
                  <a:pt x="719657" y="310562"/>
                  <a:pt x="753907" y="357988"/>
                </a:cubicBezTo>
                <a:cubicBezTo>
                  <a:pt x="664804" y="368265"/>
                  <a:pt x="664804" y="368265"/>
                  <a:pt x="692364" y="442830"/>
                </a:cubicBezTo>
                <a:cubicBezTo>
                  <a:pt x="617709" y="449681"/>
                  <a:pt x="568477" y="484987"/>
                  <a:pt x="556972" y="562188"/>
                </a:cubicBezTo>
                <a:cubicBezTo>
                  <a:pt x="551352" y="599602"/>
                  <a:pt x="517637" y="617254"/>
                  <a:pt x="480177" y="642286"/>
                </a:cubicBezTo>
                <a:cubicBezTo>
                  <a:pt x="526734" y="666528"/>
                  <a:pt x="558310" y="717115"/>
                  <a:pt x="612627" y="663627"/>
                </a:cubicBezTo>
                <a:cubicBezTo>
                  <a:pt x="632427" y="644130"/>
                  <a:pt x="630557" y="668898"/>
                  <a:pt x="633230" y="676011"/>
                </a:cubicBezTo>
                <a:cubicBezTo>
                  <a:pt x="639651" y="693400"/>
                  <a:pt x="626274" y="704995"/>
                  <a:pt x="617443" y="718168"/>
                </a:cubicBezTo>
                <a:cubicBezTo>
                  <a:pt x="608881" y="731343"/>
                  <a:pt x="598711" y="745306"/>
                  <a:pt x="596304" y="760064"/>
                </a:cubicBezTo>
                <a:cubicBezTo>
                  <a:pt x="594700" y="770339"/>
                  <a:pt x="602459" y="785355"/>
                  <a:pt x="611021" y="792998"/>
                </a:cubicBezTo>
                <a:cubicBezTo>
                  <a:pt x="655975" y="833311"/>
                  <a:pt x="629217" y="923949"/>
                  <a:pt x="714308" y="935543"/>
                </a:cubicBezTo>
                <a:cubicBezTo>
                  <a:pt x="752570" y="940811"/>
                  <a:pt x="771032" y="974010"/>
                  <a:pt x="799128" y="992190"/>
                </a:cubicBezTo>
                <a:cubicBezTo>
                  <a:pt x="896793" y="1055689"/>
                  <a:pt x="962082" y="1137368"/>
                  <a:pt x="992317" y="1249612"/>
                </a:cubicBezTo>
                <a:cubicBezTo>
                  <a:pt x="1000611" y="1280703"/>
                  <a:pt x="1032454" y="1305735"/>
                  <a:pt x="1053058" y="1333136"/>
                </a:cubicBezTo>
                <a:cubicBezTo>
                  <a:pt x="1043156" y="1353160"/>
                  <a:pt x="989106" y="1309949"/>
                  <a:pt x="1008104" y="1362645"/>
                </a:cubicBezTo>
                <a:cubicBezTo>
                  <a:pt x="1022553" y="1402169"/>
                  <a:pt x="1059480" y="1426672"/>
                  <a:pt x="1094265" y="1450123"/>
                </a:cubicBezTo>
                <a:cubicBezTo>
                  <a:pt x="1133866" y="1476733"/>
                  <a:pt x="1177749" y="1498075"/>
                  <a:pt x="1195677" y="1547347"/>
                </a:cubicBezTo>
                <a:cubicBezTo>
                  <a:pt x="1199423" y="1557887"/>
                  <a:pt x="1211463" y="1568953"/>
                  <a:pt x="1222166" y="1573170"/>
                </a:cubicBezTo>
                <a:cubicBezTo>
                  <a:pt x="1780331" y="2440289"/>
                  <a:pt x="3154333" y="2446085"/>
                  <a:pt x="3312738" y="2440024"/>
                </a:cubicBezTo>
                <a:cubicBezTo>
                  <a:pt x="3504591" y="2432384"/>
                  <a:pt x="3686008" y="2378897"/>
                  <a:pt x="3863944" y="2312235"/>
                </a:cubicBezTo>
                <a:cubicBezTo>
                  <a:pt x="3939135" y="2284043"/>
                  <a:pt x="4008972" y="2243995"/>
                  <a:pt x="4082022" y="2212904"/>
                </a:cubicBezTo>
                <a:cubicBezTo>
                  <a:pt x="4182897" y="2169955"/>
                  <a:pt x="4260761" y="2088012"/>
                  <a:pt x="4361371" y="2053496"/>
                </a:cubicBezTo>
                <a:cubicBezTo>
                  <a:pt x="4464921" y="2017925"/>
                  <a:pt x="4553490" y="1952846"/>
                  <a:pt x="4659987" y="1925180"/>
                </a:cubicBezTo>
                <a:cubicBezTo>
                  <a:pt x="4716177" y="1910425"/>
                  <a:pt x="4770494" y="1883815"/>
                  <a:pt x="4761667" y="1807667"/>
                </a:cubicBezTo>
                <a:cubicBezTo>
                  <a:pt x="4759257" y="1786061"/>
                  <a:pt x="4773973" y="1768410"/>
                  <a:pt x="4797253" y="1774733"/>
                </a:cubicBezTo>
                <a:cubicBezTo>
                  <a:pt x="4841669" y="1786589"/>
                  <a:pt x="4861738" y="1755234"/>
                  <a:pt x="4886356" y="1731784"/>
                </a:cubicBezTo>
                <a:cubicBezTo>
                  <a:pt x="4930237" y="1690154"/>
                  <a:pt x="4971978" y="1645890"/>
                  <a:pt x="5041818" y="1639039"/>
                </a:cubicBezTo>
                <a:cubicBezTo>
                  <a:pt x="5028440" y="1606365"/>
                  <a:pt x="5005695" y="1611110"/>
                  <a:pt x="4984824" y="1617960"/>
                </a:cubicBezTo>
                <a:cubicBezTo>
                  <a:pt x="4929971" y="1635878"/>
                  <a:pt x="4875653" y="1656165"/>
                  <a:pt x="4820800" y="1674082"/>
                </a:cubicBezTo>
                <a:cubicBezTo>
                  <a:pt x="4784945" y="1685677"/>
                  <a:pt x="4749356" y="1702012"/>
                  <a:pt x="4701459" y="1689099"/>
                </a:cubicBezTo>
                <a:cubicBezTo>
                  <a:pt x="4742668" y="1623230"/>
                  <a:pt x="4812771" y="1611373"/>
                  <a:pt x="4869498" y="1591086"/>
                </a:cubicBezTo>
                <a:cubicBezTo>
                  <a:pt x="4940404" y="1565528"/>
                  <a:pt x="4982147" y="1517309"/>
                  <a:pt x="5032185" y="1463559"/>
                </a:cubicBezTo>
                <a:cubicBezTo>
                  <a:pt x="4980006" y="1450649"/>
                  <a:pt x="4947630" y="1490172"/>
                  <a:pt x="4906692" y="1488062"/>
                </a:cubicBezTo>
                <a:cubicBezTo>
                  <a:pt x="4904550" y="1481215"/>
                  <a:pt x="4900805" y="1471202"/>
                  <a:pt x="4901340" y="1470936"/>
                </a:cubicBezTo>
                <a:cubicBezTo>
                  <a:pt x="4968234" y="1441427"/>
                  <a:pt x="4999539" y="1386097"/>
                  <a:pt x="5009976" y="1319171"/>
                </a:cubicBezTo>
                <a:cubicBezTo>
                  <a:pt x="5015328" y="1284656"/>
                  <a:pt x="5039677" y="1273853"/>
                  <a:pt x="5063760" y="1258044"/>
                </a:cubicBezTo>
                <a:cubicBezTo>
                  <a:pt x="5147777" y="1201922"/>
                  <a:pt x="5236613" y="1151071"/>
                  <a:pt x="5305648" y="1073871"/>
                </a:cubicBezTo>
                <a:cubicBezTo>
                  <a:pt x="5225910" y="1084147"/>
                  <a:pt x="5161960" y="1134471"/>
                  <a:pt x="5076067" y="1156077"/>
                </a:cubicBezTo>
                <a:cubicBezTo>
                  <a:pt x="5144298" y="1071235"/>
                  <a:pt x="5232600" y="1028288"/>
                  <a:pt x="5313141" y="976907"/>
                </a:cubicBezTo>
                <a:cubicBezTo>
                  <a:pt x="5349798" y="953458"/>
                  <a:pt x="5383779" y="923421"/>
                  <a:pt x="5428196" y="910774"/>
                </a:cubicBezTo>
                <a:cubicBezTo>
                  <a:pt x="5443985" y="906295"/>
                  <a:pt x="5469939" y="896809"/>
                  <a:pt x="5457363" y="871779"/>
                </a:cubicBezTo>
                <a:cubicBezTo>
                  <a:pt x="5446661" y="850965"/>
                  <a:pt x="5425523" y="857286"/>
                  <a:pt x="5406256" y="863347"/>
                </a:cubicBezTo>
                <a:cubicBezTo>
                  <a:pt x="5359965" y="878367"/>
                  <a:pt x="5312069" y="878629"/>
                  <a:pt x="5249456" y="878367"/>
                </a:cubicBezTo>
                <a:cubicBezTo>
                  <a:pt x="5301901" y="809597"/>
                  <a:pt x="5397963" y="830149"/>
                  <a:pt x="5442914" y="757955"/>
                </a:cubicBezTo>
                <a:cubicBezTo>
                  <a:pt x="5386723" y="745306"/>
                  <a:pt x="5343376" y="771392"/>
                  <a:pt x="5297887" y="776398"/>
                </a:cubicBezTo>
                <a:cubicBezTo>
                  <a:pt x="5256683" y="780877"/>
                  <a:pt x="5246513" y="768758"/>
                  <a:pt x="5256146" y="728971"/>
                </a:cubicBezTo>
                <a:cubicBezTo>
                  <a:pt x="5271129" y="667053"/>
                  <a:pt x="5248653" y="635435"/>
                  <a:pt x="5188716" y="652298"/>
                </a:cubicBezTo>
                <a:cubicBezTo>
                  <a:pt x="5133062" y="668107"/>
                  <a:pt x="5127175" y="644922"/>
                  <a:pt x="5142160" y="609614"/>
                </a:cubicBezTo>
                <a:cubicBezTo>
                  <a:pt x="5163564" y="558237"/>
                  <a:pt x="5139216" y="518450"/>
                  <a:pt x="5122626" y="475239"/>
                </a:cubicBezTo>
                <a:cubicBezTo>
                  <a:pt x="5097205" y="409367"/>
                  <a:pt x="5107908" y="377223"/>
                  <a:pt x="5162763" y="328215"/>
                </a:cubicBezTo>
                <a:cubicBezTo>
                  <a:pt x="5193532" y="300811"/>
                  <a:pt x="5226711" y="277627"/>
                  <a:pt x="5271399" y="253914"/>
                </a:cubicBezTo>
                <a:cubicBezTo>
                  <a:pt x="5168381" y="241003"/>
                  <a:pt x="5276483" y="197528"/>
                  <a:pt x="5240091" y="170389"/>
                </a:cubicBezTo>
                <a:cubicBezTo>
                  <a:pt x="5167310" y="159323"/>
                  <a:pt x="5107908" y="245745"/>
                  <a:pt x="5008904" y="220979"/>
                </a:cubicBezTo>
                <a:cubicBezTo>
                  <a:pt x="5131187" y="146147"/>
                  <a:pt x="5266315" y="121645"/>
                  <a:pt x="5354881" y="22050"/>
                </a:cubicBezTo>
                <a:cubicBezTo>
                  <a:pt x="5334546" y="-611"/>
                  <a:pt x="5314210" y="20468"/>
                  <a:pt x="5296818" y="12038"/>
                </a:cubicBezTo>
                <a:cubicBezTo>
                  <a:pt x="5297085" y="9403"/>
                  <a:pt x="5296884" y="6109"/>
                  <a:pt x="5297018" y="3177"/>
                </a:cubicBezTo>
                <a:lnTo>
                  <a:pt x="5298067" y="0"/>
                </a:lnTo>
                <a:lnTo>
                  <a:pt x="8958468" y="0"/>
                </a:lnTo>
                <a:lnTo>
                  <a:pt x="8936439" y="18562"/>
                </a:lnTo>
                <a:cubicBezTo>
                  <a:pt x="8928025" y="29598"/>
                  <a:pt x="8926611" y="39110"/>
                  <a:pt x="8934304" y="46608"/>
                </a:cubicBezTo>
                <a:cubicBezTo>
                  <a:pt x="8959791" y="71400"/>
                  <a:pt x="8992737" y="89152"/>
                  <a:pt x="9027240" y="113638"/>
                </a:cubicBezTo>
                <a:cubicBezTo>
                  <a:pt x="8975330" y="159853"/>
                  <a:pt x="8916899" y="180054"/>
                  <a:pt x="8854734" y="193826"/>
                </a:cubicBezTo>
                <a:cubicBezTo>
                  <a:pt x="8836083" y="198111"/>
                  <a:pt x="8817746" y="206680"/>
                  <a:pt x="8815880" y="227493"/>
                </a:cubicBezTo>
                <a:cubicBezTo>
                  <a:pt x="8814017" y="249223"/>
                  <a:pt x="8832977" y="257791"/>
                  <a:pt x="8848828" y="267894"/>
                </a:cubicBezTo>
                <a:cubicBezTo>
                  <a:pt x="8870895" y="281971"/>
                  <a:pt x="8892342" y="294216"/>
                  <a:pt x="8920315" y="296052"/>
                </a:cubicBezTo>
                <a:cubicBezTo>
                  <a:pt x="8966319" y="298806"/>
                  <a:pt x="8988385" y="337982"/>
                  <a:pt x="9015115" y="367363"/>
                </a:cubicBezTo>
                <a:cubicBezTo>
                  <a:pt x="9030034" y="383892"/>
                  <a:pt x="9037496" y="417251"/>
                  <a:pt x="9011388" y="423067"/>
                </a:cubicBezTo>
                <a:cubicBezTo>
                  <a:pt x="8948601" y="437148"/>
                  <a:pt x="8953575" y="477853"/>
                  <a:pt x="8955127" y="524068"/>
                </a:cubicBezTo>
                <a:cubicBezTo>
                  <a:pt x="8957303" y="581304"/>
                  <a:pt x="8994292" y="607624"/>
                  <a:pt x="9039672" y="629661"/>
                </a:cubicBezTo>
                <a:cubicBezTo>
                  <a:pt x="9055213" y="637312"/>
                  <a:pt x="9077279" y="637006"/>
                  <a:pt x="9083187" y="660880"/>
                </a:cubicBezTo>
                <a:cubicBezTo>
                  <a:pt x="9057699" y="683528"/>
                  <a:pt x="9026617" y="665166"/>
                  <a:pt x="8999263" y="671592"/>
                </a:cubicBezTo>
                <a:cubicBezTo>
                  <a:pt x="8976575" y="676794"/>
                  <a:pt x="8938965" y="674041"/>
                  <a:pt x="8970048" y="715664"/>
                </a:cubicBezTo>
                <a:cubicBezTo>
                  <a:pt x="8979063" y="727601"/>
                  <a:pt x="8968494" y="736784"/>
                  <a:pt x="8956992" y="737702"/>
                </a:cubicBezTo>
                <a:cubicBezTo>
                  <a:pt x="8864991" y="747189"/>
                  <a:pt x="8907262" y="831359"/>
                  <a:pt x="8877733" y="875737"/>
                </a:cubicBezTo>
                <a:cubicBezTo>
                  <a:pt x="8869654" y="887979"/>
                  <a:pt x="8878357" y="909097"/>
                  <a:pt x="8891100" y="914300"/>
                </a:cubicBezTo>
                <a:cubicBezTo>
                  <a:pt x="8972534" y="948581"/>
                  <a:pt x="8983724" y="1030299"/>
                  <a:pt x="9023199" y="1100695"/>
                </a:cubicBezTo>
                <a:cubicBezTo>
                  <a:pt x="8980304" y="1128545"/>
                  <a:pt x="8929020" y="1134666"/>
                  <a:pt x="8882708" y="1152725"/>
                </a:cubicBezTo>
                <a:cubicBezTo>
                  <a:pt x="8834530" y="1171701"/>
                  <a:pt x="8834530" y="1185780"/>
                  <a:pt x="8874315" y="1240870"/>
                </a:cubicBezTo>
                <a:cubicBezTo>
                  <a:pt x="8770812" y="1252808"/>
                  <a:pt x="8770812" y="1252808"/>
                  <a:pt x="8802826" y="1339424"/>
                </a:cubicBezTo>
                <a:cubicBezTo>
                  <a:pt x="8716105" y="1347382"/>
                  <a:pt x="8658917" y="1388394"/>
                  <a:pt x="8645552" y="1478072"/>
                </a:cubicBezTo>
                <a:cubicBezTo>
                  <a:pt x="8639024" y="1521532"/>
                  <a:pt x="8599861" y="1542037"/>
                  <a:pt x="8556347" y="1571114"/>
                </a:cubicBezTo>
                <a:cubicBezTo>
                  <a:pt x="8610428" y="1599274"/>
                  <a:pt x="8647106" y="1658037"/>
                  <a:pt x="8710202" y="1595904"/>
                </a:cubicBezTo>
                <a:cubicBezTo>
                  <a:pt x="8733202" y="1573257"/>
                  <a:pt x="8731030" y="1602027"/>
                  <a:pt x="8734135" y="1610290"/>
                </a:cubicBezTo>
                <a:cubicBezTo>
                  <a:pt x="8741594" y="1630489"/>
                  <a:pt x="8726054" y="1643958"/>
                  <a:pt x="8715797" y="1659260"/>
                </a:cubicBezTo>
                <a:cubicBezTo>
                  <a:pt x="8705851" y="1674564"/>
                  <a:pt x="8694038" y="1690784"/>
                  <a:pt x="8691242" y="1707927"/>
                </a:cubicBezTo>
                <a:cubicBezTo>
                  <a:pt x="8689378" y="1719862"/>
                  <a:pt x="8698391" y="1737306"/>
                  <a:pt x="8708337" y="1746183"/>
                </a:cubicBezTo>
                <a:cubicBezTo>
                  <a:pt x="8760556" y="1793011"/>
                  <a:pt x="8729474" y="1898297"/>
                  <a:pt x="8828316" y="1911765"/>
                </a:cubicBezTo>
                <a:cubicBezTo>
                  <a:pt x="8872762" y="1917884"/>
                  <a:pt x="8894207" y="1956449"/>
                  <a:pt x="8926844" y="1977567"/>
                </a:cubicBezTo>
                <a:cubicBezTo>
                  <a:pt x="9040293" y="2051328"/>
                  <a:pt x="9116134" y="2146208"/>
                  <a:pt x="9151255" y="2276592"/>
                </a:cubicBezTo>
                <a:cubicBezTo>
                  <a:pt x="9160890" y="2312707"/>
                  <a:pt x="9197879" y="2341785"/>
                  <a:pt x="9221812" y="2373614"/>
                </a:cubicBezTo>
                <a:cubicBezTo>
                  <a:pt x="9210310" y="2396875"/>
                  <a:pt x="9147525" y="2346680"/>
                  <a:pt x="9169593" y="2407892"/>
                </a:cubicBezTo>
                <a:cubicBezTo>
                  <a:pt x="9186377" y="2453803"/>
                  <a:pt x="9229272" y="2482267"/>
                  <a:pt x="9269679" y="2509507"/>
                </a:cubicBezTo>
                <a:cubicBezTo>
                  <a:pt x="9315680" y="2540419"/>
                  <a:pt x="9366654" y="2565210"/>
                  <a:pt x="9387480" y="2622444"/>
                </a:cubicBezTo>
                <a:cubicBezTo>
                  <a:pt x="9391832" y="2634687"/>
                  <a:pt x="9405817" y="2647542"/>
                  <a:pt x="9418250" y="2652440"/>
                </a:cubicBezTo>
                <a:cubicBezTo>
                  <a:pt x="10066621" y="3659697"/>
                  <a:pt x="11662679" y="3666430"/>
                  <a:pt x="11846684" y="3659389"/>
                </a:cubicBezTo>
                <a:cubicBezTo>
                  <a:pt x="11958113" y="3654952"/>
                  <a:pt x="12066512" y="3637200"/>
                  <a:pt x="12172890" y="3610878"/>
                </a:cubicBezTo>
                <a:lnTo>
                  <a:pt x="12192000" y="3605403"/>
                </a:lnTo>
                <a:lnTo>
                  <a:pt x="12192000" y="6858000"/>
                </a:lnTo>
                <a:lnTo>
                  <a:pt x="2667892" y="6858000"/>
                </a:lnTo>
                <a:lnTo>
                  <a:pt x="2654380" y="6849405"/>
                </a:lnTo>
                <a:cubicBezTo>
                  <a:pt x="2607569" y="6826978"/>
                  <a:pt x="2555222" y="6809052"/>
                  <a:pt x="2517472" y="6768410"/>
                </a:cubicBezTo>
                <a:cubicBezTo>
                  <a:pt x="2640621" y="6736030"/>
                  <a:pt x="2751355" y="6703317"/>
                  <a:pt x="2863768" y="6678867"/>
                </a:cubicBezTo>
                <a:cubicBezTo>
                  <a:pt x="2982893" y="6653093"/>
                  <a:pt x="3083895" y="6583373"/>
                  <a:pt x="3200332" y="6552312"/>
                </a:cubicBezTo>
                <a:cubicBezTo>
                  <a:pt x="3225166" y="6545703"/>
                  <a:pt x="3255030" y="6522574"/>
                  <a:pt x="3263755" y="6500106"/>
                </a:cubicBezTo>
                <a:cubicBezTo>
                  <a:pt x="3291941" y="6427411"/>
                  <a:pt x="3854674" y="6223537"/>
                  <a:pt x="3788234" y="6158777"/>
                </a:cubicBezTo>
                <a:cubicBezTo>
                  <a:pt x="3760718" y="6132011"/>
                  <a:pt x="3725150" y="6112847"/>
                  <a:pt x="3687901" y="6086412"/>
                </a:cubicBezTo>
                <a:cubicBezTo>
                  <a:pt x="3743942" y="6036518"/>
                  <a:pt x="3807024" y="6014710"/>
                  <a:pt x="3874137" y="5999841"/>
                </a:cubicBezTo>
                <a:cubicBezTo>
                  <a:pt x="3894273" y="5995216"/>
                  <a:pt x="3914069" y="5985964"/>
                  <a:pt x="3916083" y="5963494"/>
                </a:cubicBezTo>
                <a:cubicBezTo>
                  <a:pt x="3918095" y="5940035"/>
                  <a:pt x="3897626" y="5930785"/>
                  <a:pt x="3880513" y="5919878"/>
                </a:cubicBezTo>
                <a:cubicBezTo>
                  <a:pt x="3856689" y="5904680"/>
                  <a:pt x="3833535" y="5891460"/>
                  <a:pt x="3803335" y="5889479"/>
                </a:cubicBezTo>
                <a:cubicBezTo>
                  <a:pt x="3753670" y="5886505"/>
                  <a:pt x="3729848" y="5844211"/>
                  <a:pt x="3700990" y="5812491"/>
                </a:cubicBezTo>
                <a:cubicBezTo>
                  <a:pt x="3684884" y="5794647"/>
                  <a:pt x="3676828" y="5758633"/>
                  <a:pt x="3705014" y="5752353"/>
                </a:cubicBezTo>
                <a:cubicBezTo>
                  <a:pt x="3772798" y="5737152"/>
                  <a:pt x="3767428" y="5693207"/>
                  <a:pt x="3765753" y="5643313"/>
                </a:cubicBezTo>
                <a:cubicBezTo>
                  <a:pt x="3763404" y="5581522"/>
                  <a:pt x="3723470" y="5553107"/>
                  <a:pt x="3674479" y="5529315"/>
                </a:cubicBezTo>
                <a:cubicBezTo>
                  <a:pt x="3657701" y="5521056"/>
                  <a:pt x="3633878" y="5521386"/>
                  <a:pt x="3627501" y="5495612"/>
                </a:cubicBezTo>
                <a:cubicBezTo>
                  <a:pt x="3655017" y="5471161"/>
                  <a:pt x="3688572" y="5490985"/>
                  <a:pt x="3718104" y="5484048"/>
                </a:cubicBezTo>
                <a:cubicBezTo>
                  <a:pt x="3742598" y="5478431"/>
                  <a:pt x="3783202" y="5481403"/>
                  <a:pt x="3749644" y="5436467"/>
                </a:cubicBezTo>
                <a:cubicBezTo>
                  <a:pt x="3739912" y="5423580"/>
                  <a:pt x="3751322" y="5413666"/>
                  <a:pt x="3763740" y="5412675"/>
                </a:cubicBezTo>
                <a:cubicBezTo>
                  <a:pt x="3863064" y="5402433"/>
                  <a:pt x="3817428" y="5311564"/>
                  <a:pt x="3849307" y="5263654"/>
                </a:cubicBezTo>
                <a:cubicBezTo>
                  <a:pt x="3858030" y="5250437"/>
                  <a:pt x="3848634" y="5227638"/>
                  <a:pt x="3834876" y="5222021"/>
                </a:cubicBezTo>
                <a:cubicBezTo>
                  <a:pt x="3746960" y="5185011"/>
                  <a:pt x="3734880" y="5096789"/>
                  <a:pt x="3692263" y="5020790"/>
                </a:cubicBezTo>
                <a:cubicBezTo>
                  <a:pt x="3738572" y="4990724"/>
                  <a:pt x="3793938" y="4984115"/>
                  <a:pt x="3843936" y="4964619"/>
                </a:cubicBezTo>
                <a:cubicBezTo>
                  <a:pt x="3895949" y="4944132"/>
                  <a:pt x="3895949" y="4928933"/>
                  <a:pt x="3852997" y="4869458"/>
                </a:cubicBezTo>
                <a:cubicBezTo>
                  <a:pt x="3964739" y="4856569"/>
                  <a:pt x="3964739" y="4856569"/>
                  <a:pt x="3930177" y="4763060"/>
                </a:cubicBezTo>
                <a:cubicBezTo>
                  <a:pt x="4023800" y="4754468"/>
                  <a:pt x="4085540" y="4710192"/>
                  <a:pt x="4099968" y="4613376"/>
                </a:cubicBezTo>
                <a:cubicBezTo>
                  <a:pt x="4107016" y="4566456"/>
                  <a:pt x="4149296" y="4544320"/>
                  <a:pt x="4196274" y="4512928"/>
                </a:cubicBezTo>
                <a:cubicBezTo>
                  <a:pt x="4137888" y="4482527"/>
                  <a:pt x="4098290" y="4419087"/>
                  <a:pt x="4030173" y="4486165"/>
                </a:cubicBezTo>
                <a:cubicBezTo>
                  <a:pt x="4005342" y="4510615"/>
                  <a:pt x="4007687" y="4479555"/>
                  <a:pt x="4004335" y="4470634"/>
                </a:cubicBezTo>
                <a:cubicBezTo>
                  <a:pt x="3996282" y="4448827"/>
                  <a:pt x="4013059" y="4434287"/>
                  <a:pt x="4024133" y="4417767"/>
                </a:cubicBezTo>
                <a:cubicBezTo>
                  <a:pt x="4034870" y="4401245"/>
                  <a:pt x="4047624" y="4383734"/>
                  <a:pt x="4050642" y="4365226"/>
                </a:cubicBezTo>
                <a:cubicBezTo>
                  <a:pt x="4052655" y="4352340"/>
                  <a:pt x="4042924" y="4333509"/>
                  <a:pt x="4032186" y="4323924"/>
                </a:cubicBezTo>
                <a:cubicBezTo>
                  <a:pt x="3975811" y="4273370"/>
                  <a:pt x="4009367" y="4159704"/>
                  <a:pt x="3902658" y="4145163"/>
                </a:cubicBezTo>
                <a:cubicBezTo>
                  <a:pt x="3854674" y="4138557"/>
                  <a:pt x="3831522" y="4096923"/>
                  <a:pt x="3796288" y="4074123"/>
                </a:cubicBezTo>
                <a:cubicBezTo>
                  <a:pt x="3673808" y="3994492"/>
                  <a:pt x="3591931" y="3892060"/>
                  <a:pt x="3554015" y="3751298"/>
                </a:cubicBezTo>
                <a:cubicBezTo>
                  <a:pt x="3543613" y="3712308"/>
                  <a:pt x="3503679" y="3680917"/>
                  <a:pt x="3477841" y="3646554"/>
                </a:cubicBezTo>
                <a:cubicBezTo>
                  <a:pt x="3490259" y="3621441"/>
                  <a:pt x="3558041" y="3675631"/>
                  <a:pt x="3534217" y="3609547"/>
                </a:cubicBezTo>
                <a:cubicBezTo>
                  <a:pt x="3516097" y="3559982"/>
                  <a:pt x="3469788" y="3529253"/>
                  <a:pt x="3426164" y="3499844"/>
                </a:cubicBezTo>
                <a:cubicBezTo>
                  <a:pt x="3376502" y="3466472"/>
                  <a:pt x="3321470" y="3439708"/>
                  <a:pt x="3298987" y="3377918"/>
                </a:cubicBezTo>
                <a:cubicBezTo>
                  <a:pt x="3294289" y="3364700"/>
                  <a:pt x="3279190" y="3350823"/>
                  <a:pt x="3265768" y="3345534"/>
                </a:cubicBezTo>
                <a:cubicBezTo>
                  <a:pt x="2609539" y="2326070"/>
                  <a:pt x="1054085" y="2255965"/>
                  <a:pt x="698533" y="2257448"/>
                </a:cubicBezTo>
                <a:cubicBezTo>
                  <a:pt x="674830" y="2257546"/>
                  <a:pt x="656459" y="2257963"/>
                  <a:pt x="644044" y="2258439"/>
                </a:cubicBezTo>
                <a:cubicBezTo>
                  <a:pt x="463596" y="2265625"/>
                  <a:pt x="290510" y="2305151"/>
                  <a:pt x="121106" y="2359734"/>
                </a:cubicBezTo>
                <a:lnTo>
                  <a:pt x="0" y="240215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C9406-AC5E-A470-DABA-A5157A94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9" y="4029234"/>
            <a:ext cx="4914707" cy="845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Price Influencers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6FAE5-4A74-31B1-7ECC-604077A0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13" y="1381761"/>
            <a:ext cx="4109005" cy="1520331"/>
          </a:xfrm>
          <a:prstGeom prst="rect">
            <a:avLst/>
          </a:prstGeom>
        </p:spPr>
      </p:pic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A359DABA-FA85-1C31-03E5-842A75FA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1" y="1907593"/>
            <a:ext cx="3582720" cy="188092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FC47BEF-0B80-FEBA-A565-306D01C87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17" y="2902092"/>
            <a:ext cx="4109004" cy="3307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BDED5-3850-5B7E-52CB-9A2AE13A4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188646"/>
            <a:ext cx="3491969" cy="1530301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14B1A46D-BA27-4AC7-6BFD-1993311C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4000" y="4916184"/>
            <a:ext cx="4914705" cy="1440165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 sale leaders (regions) are located within 20 kms of city business centre</a:t>
            </a:r>
          </a:p>
          <a:p>
            <a:r>
              <a:rPr lang="en-C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“More rooms-higher price” is true until it gets 5</a:t>
            </a:r>
          </a:p>
          <a:p>
            <a:r>
              <a:rPr lang="en-C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-type has the highest average price, the unit-type has the lowest, and the townhouse-type is in between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200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3EA37-2917-134A-885E-17D13E6D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/>
              <a:t>Final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042F2-BAF2-8647-0E1D-AB1261A3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588171"/>
            <a:ext cx="4772455" cy="23742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3E1AAE-AFDC-A0E5-1F73-1F0FACECC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583" y="3667760"/>
            <a:ext cx="3293303" cy="20413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A81DC4E-3E76-F343-A418-8AAD1FFBD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" y="4256636"/>
            <a:ext cx="800141" cy="863644"/>
          </a:xfrm>
          <a:prstGeom prst="rect">
            <a:avLst/>
          </a:prstGeom>
        </p:spPr>
      </p:pic>
      <p:graphicFrame>
        <p:nvGraphicFramePr>
          <p:cNvPr id="27" name="TextBox 5">
            <a:extLst>
              <a:ext uri="{FF2B5EF4-FFF2-40B4-BE49-F238E27FC236}">
                <a16:creationId xmlns:a16="http://schemas.microsoft.com/office/drawing/2014/main" id="{B7E1C55D-77EF-9DF1-D085-AA3E5DC7B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5205"/>
              </p:ext>
            </p:extLst>
          </p:nvPr>
        </p:nvGraphicFramePr>
        <p:xfrm>
          <a:off x="804672" y="2020824"/>
          <a:ext cx="5076090" cy="415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4966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8969</TotalTime>
  <Words>254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Auction Price Prediction in Melbourne’s Residential Property Market</vt:lpstr>
      <vt:lpstr>  Data Challenges  </vt:lpstr>
      <vt:lpstr>Price Distribution</vt:lpstr>
      <vt:lpstr>Price Influencers</vt:lpstr>
      <vt:lpstr>Final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Price Prediction in Melbourne’s Residential Property Market</dc:title>
  <dc:creator>Elena Ezhova</dc:creator>
  <cp:lastModifiedBy>Elena Ezhova</cp:lastModifiedBy>
  <cp:revision>9</cp:revision>
  <dcterms:created xsi:type="dcterms:W3CDTF">2022-08-08T23:43:30Z</dcterms:created>
  <dcterms:modified xsi:type="dcterms:W3CDTF">2022-11-27T01:12:31Z</dcterms:modified>
</cp:coreProperties>
</file>