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5"/>
    <p:restoredTop sz="94737"/>
  </p:normalViewPr>
  <p:slideViewPr>
    <p:cSldViewPr snapToGrid="0" snapToObjects="1">
      <p:cViewPr varScale="1">
        <p:scale>
          <a:sx n="172" d="100"/>
          <a:sy n="172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FF0A-F9AA-EB49-B520-46BA25F6D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02467-A84B-7E4A-BD53-73896D9B2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BEE0-C02E-8143-904C-2D656734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217F-34F1-2944-8ACC-415E4C06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23E3-037E-EC40-8DC5-3E7449BC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809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51AC-DFE8-8244-96D5-764DE553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3E808-9107-D441-95DC-3ECA1E42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7167-D014-3D44-B7AD-EAEC9D6F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6CC6-7515-034C-96F8-661C1CD2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0EDD6-63E8-4E44-A1AF-24D79FD6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4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A05B9-3B81-544E-8E9A-2EFE69906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CCED7-F740-A54C-951D-ACE4D492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0C93-570D-D442-9000-A1119202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D93C-2B0D-DA44-96BD-B5CA4BFE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F972-90E9-224D-9190-FCE29D1B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34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B763-1968-9344-A7AF-A3981713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29D1-9B65-8141-8D78-13CC428B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8917-9DE3-0A4D-8FBD-C88C932C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CBE0-89D0-A54C-86CA-E8E78B14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7C395-1B42-5E4C-9DC9-FD81A23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49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2EF6-F8AA-934F-85E8-CEA76E0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B87C-B18C-E24D-BB0E-21AA9B2F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EB9A-7FAD-D740-A2DF-B050104C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D04D-98C8-DE4E-837B-51BF6311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CD9B-57B6-AB48-84C8-786D71A8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6699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F2AC-BCD4-9347-BD83-7791657F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8F10-B1EF-2F43-969D-F49D8CD00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26585-F3D3-5C4A-8597-54D04AA3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609C4-F75F-8C40-8AD2-148A4762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77CBE-1C62-464E-B0D9-B9B3AB15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8E60-3ED6-034F-9316-02685565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687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9F-1084-D84C-BFED-1DFAC078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A2710-F4E2-0B43-84C9-BAF823FE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8E092-63D4-7146-8CF2-694F220A8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7A9CA-B626-1344-A31D-40EF4DBF6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C77DC-AB5E-9240-9A72-43C125C49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68FA5-2523-4C4D-A7D9-36267063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3788D-12AD-2C4F-93FF-944C44EB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0C5BE-FF06-684C-B1EF-DB2BE7F9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6536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DA76-CE62-B54F-A78E-46E79D7E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65546-E6CE-1149-9815-6DF6D3C8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9B40D-F72F-FB49-91DB-5A040348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3D7EE-9AEF-4C4F-89F3-13E0DDEE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573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FE747-42D5-E04C-9ED1-609542B3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66B58-89C4-9944-AE0F-1DE4E907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6FAD-F2B0-BF4D-9A3C-07E0EB8A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2197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3837-C1BA-F54A-A79D-A5C933AA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3BE4-6813-2544-A082-6A5ADBCB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59C98-CC9F-344F-B2E9-A8DD2F1E7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236A7-DC66-B148-B0DC-9AF0EB6E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6EE20-7986-9349-BF86-6820046D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3154A-5AE4-A744-ADC2-964FB668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350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822B-EB0E-FE46-BDF8-10674CB8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9D4B5-2239-284E-BD53-6E719BD95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EB372-6484-9C41-BBF2-D549B938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32B4-EFF0-4944-B1C7-28C097BC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C617-37A2-F14E-BBC1-94028B15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C7602-394B-5B4C-BCB1-1AA28B5B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6150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B634B-5C18-6D4F-A10D-C57A22F6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CECC-47C7-F947-90B1-9D83A9C9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3244-08BE-A14A-A7DE-392789F02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4792E-6F86-474C-8F1F-A4C80C8C8FB2}" type="datetimeFigureOut">
              <a:rPr lang="en-FI" smtClean="0"/>
              <a:t>19.3.2021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CA5A-9C3D-7247-AEC3-1F1776E04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54DC-48DB-FF49-9D96-CE49D561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50F6-6B53-5341-A107-D990251C540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129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E943-60D0-0240-AFA2-232C3085E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Movie Library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6BB96-4188-4448-8E32-6D1BD6A24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4763" y="3637664"/>
            <a:ext cx="176348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FI" dirty="0"/>
              <a:t>Creators: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 err="1"/>
              <a:t>Aryal</a:t>
            </a:r>
            <a:r>
              <a:rPr lang="en-GB" sz="1200" dirty="0"/>
              <a:t> Sagar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 err="1"/>
              <a:t>Haavisto</a:t>
            </a:r>
            <a:r>
              <a:rPr lang="en-GB" sz="1200" dirty="0"/>
              <a:t> Heli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 err="1"/>
              <a:t>Ivankina</a:t>
            </a:r>
            <a:r>
              <a:rPr lang="en-GB" sz="1200" dirty="0"/>
              <a:t> Elena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 err="1"/>
              <a:t>Ubozhenko</a:t>
            </a:r>
            <a:r>
              <a:rPr lang="en-GB" sz="1200" dirty="0"/>
              <a:t> </a:t>
            </a:r>
            <a:r>
              <a:rPr lang="en-GB" sz="1200" dirty="0" err="1"/>
              <a:t>Iolanta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4567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4905-E4A4-C74F-8BB7-CD1E7F9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Step 1 -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B556-4823-3640-AD7F-D87B7815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I" dirty="0"/>
              <a:t>We have chosen to make a movie library, because:</a:t>
            </a:r>
          </a:p>
          <a:p>
            <a:pPr marL="0" indent="0">
              <a:buNone/>
            </a:pPr>
            <a:endParaRPr lang="en-FI" dirty="0"/>
          </a:p>
          <a:p>
            <a:r>
              <a:rPr lang="en-GB" dirty="0"/>
              <a:t>T</a:t>
            </a:r>
            <a:r>
              <a:rPr lang="en-FI" dirty="0"/>
              <a:t>o work with API</a:t>
            </a:r>
          </a:p>
          <a:p>
            <a:r>
              <a:rPr lang="en-FI" dirty="0"/>
              <a:t>Possible to finish in 3 days</a:t>
            </a:r>
          </a:p>
          <a:p>
            <a:pPr marL="0" indent="0"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5347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B22C-E3E4-9844-8008-57A53EB1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Step 2 – Wireframe in Figma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5E02D1-F511-D04E-AA97-23FF7D19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030"/>
            <a:ext cx="4304371" cy="312331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B129807-B87E-B947-BFFD-596BF61F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178" y="2030030"/>
            <a:ext cx="3834430" cy="3123317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4DE6930-1C1B-884B-89F5-AC6CDC6F7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415" y="2030030"/>
            <a:ext cx="3893585" cy="31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7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C2E8-50D7-1744-96DB-1452091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Step 3 – Prototype in Figma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DD6FD-F79E-F84C-B570-F23F2970C7A6}"/>
              </a:ext>
            </a:extLst>
          </p:cNvPr>
          <p:cNvSpPr txBox="1"/>
          <p:nvPr/>
        </p:nvSpPr>
        <p:spPr>
          <a:xfrm>
            <a:off x="292648" y="6469231"/>
            <a:ext cx="1160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www.figma.com</a:t>
            </a:r>
            <a:r>
              <a:rPr lang="en-GB" dirty="0"/>
              <a:t>/proto/XtZbg2hE4DuNm0eN4Gc7FV/</a:t>
            </a:r>
            <a:r>
              <a:rPr lang="en-GB" dirty="0" err="1"/>
              <a:t>Movie-library-prototype?node-id</a:t>
            </a:r>
            <a:r>
              <a:rPr lang="en-GB" dirty="0"/>
              <a:t>=1%3A2&amp;scaling=min-zoom</a:t>
            </a:r>
            <a:endParaRPr lang="en-FI" dirty="0"/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0AF3C0B-301E-CF4D-9D34-86E45C68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9" y="1849595"/>
            <a:ext cx="4600295" cy="2863654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E8354C8-2EBA-AB43-9A03-9E8D88A06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361" y="1522613"/>
            <a:ext cx="4109884" cy="4134772"/>
          </a:xfrm>
          <a:prstGeom prst="rect">
            <a:avLst/>
          </a:prstGeom>
        </p:spPr>
      </p:pic>
      <p:pic>
        <p:nvPicPr>
          <p:cNvPr id="10" name="Picture 9" descr="A collage of two people&#10;&#10;Description automatically generated with low confidence">
            <a:extLst>
              <a:ext uri="{FF2B5EF4-FFF2-40B4-BE49-F238E27FC236}">
                <a16:creationId xmlns:a16="http://schemas.microsoft.com/office/drawing/2014/main" id="{91076945-E7C8-7C4F-8171-9AD75F879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430" y="153378"/>
            <a:ext cx="2864950" cy="2889842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75CE5BA6-861B-B347-9971-2A2208BEF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093" y="3174913"/>
            <a:ext cx="2999286" cy="28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D2C9-98FD-D142-8646-AD7F9B34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Step 4 – Coding and collaborating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BB6B-D01E-1F49-8BF5-88FD48F3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GitHub for sharing and merging our code</a:t>
            </a:r>
          </a:p>
          <a:p>
            <a:r>
              <a:rPr lang="en-FI" dirty="0"/>
              <a:t>Teams for confcalls and chat</a:t>
            </a:r>
          </a:p>
        </p:txBody>
      </p:sp>
    </p:spTree>
    <p:extLst>
      <p:ext uri="{BB962C8B-B14F-4D97-AF65-F5344CB8AC3E}">
        <p14:creationId xmlns:p14="http://schemas.microsoft.com/office/powerpoint/2010/main" val="363769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Movie Library Project</vt:lpstr>
      <vt:lpstr>Step 1 - Idea</vt:lpstr>
      <vt:lpstr>Step 2 – Wireframe in Figma</vt:lpstr>
      <vt:lpstr>Step 3 – Prototype in Figma</vt:lpstr>
      <vt:lpstr>Step 4 – Coding and collaborating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Library Project</dc:title>
  <dc:creator>Elena Ivankina</dc:creator>
  <cp:lastModifiedBy>Elena Ivankina</cp:lastModifiedBy>
  <cp:revision>2</cp:revision>
  <dcterms:created xsi:type="dcterms:W3CDTF">2021-03-19T13:00:52Z</dcterms:created>
  <dcterms:modified xsi:type="dcterms:W3CDTF">2021-03-19T13:13:49Z</dcterms:modified>
</cp:coreProperties>
</file>