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47"/>
    <p:restoredTop sz="95170"/>
  </p:normalViewPr>
  <p:slideViewPr>
    <p:cSldViewPr snapToGrid="0" snapToObjects="1">
      <p:cViewPr varScale="1">
        <p:scale>
          <a:sx n="96" d="100"/>
          <a:sy n="96" d="100"/>
        </p:scale>
        <p:origin x="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31AB3B-87E9-4279-B2A2-9EEEF868DD9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0CFC8B-A656-425F-84AC-1552299569E2}">
      <dgm:prSet/>
      <dgm:spPr/>
      <dgm:t>
        <a:bodyPr/>
        <a:lstStyle/>
        <a:p>
          <a:pPr>
            <a:lnSpc>
              <a:spcPct val="100000"/>
            </a:lnSpc>
          </a:pPr>
          <a:r>
            <a:rPr lang="en-US" dirty="0"/>
            <a:t>Exploratory Data Analysis</a:t>
          </a:r>
        </a:p>
      </dgm:t>
    </dgm:pt>
    <dgm:pt modelId="{C2C7B5F6-3F31-4BF6-9591-07FA018D66AF}" type="parTrans" cxnId="{BB74591C-647C-42C1-9D37-A89C0897AF7B}">
      <dgm:prSet/>
      <dgm:spPr/>
      <dgm:t>
        <a:bodyPr/>
        <a:lstStyle/>
        <a:p>
          <a:endParaRPr lang="en-US"/>
        </a:p>
      </dgm:t>
    </dgm:pt>
    <dgm:pt modelId="{F952C794-E972-4067-AB53-732C473C9386}" type="sibTrans" cxnId="{BB74591C-647C-42C1-9D37-A89C0897AF7B}">
      <dgm:prSet/>
      <dgm:spPr/>
      <dgm:t>
        <a:bodyPr/>
        <a:lstStyle/>
        <a:p>
          <a:endParaRPr lang="en-US"/>
        </a:p>
      </dgm:t>
    </dgm:pt>
    <dgm:pt modelId="{678A9B69-98D4-45B8-B24E-9E7CA70D4230}">
      <dgm:prSet/>
      <dgm:spPr/>
      <dgm:t>
        <a:bodyPr/>
        <a:lstStyle/>
        <a:p>
          <a:pPr>
            <a:lnSpc>
              <a:spcPct val="100000"/>
            </a:lnSpc>
          </a:pPr>
          <a:r>
            <a:rPr lang="en-US" dirty="0"/>
            <a:t>Data Preprocessing</a:t>
          </a:r>
        </a:p>
      </dgm:t>
    </dgm:pt>
    <dgm:pt modelId="{2EFF28BD-E372-4B0E-A926-6432EB5078D5}" type="parTrans" cxnId="{CEBEAE25-3592-4DC2-BFD3-379195394C52}">
      <dgm:prSet/>
      <dgm:spPr/>
      <dgm:t>
        <a:bodyPr/>
        <a:lstStyle/>
        <a:p>
          <a:endParaRPr lang="en-US"/>
        </a:p>
      </dgm:t>
    </dgm:pt>
    <dgm:pt modelId="{0D91108E-E1AA-4B54-B0AB-5061C54200B1}" type="sibTrans" cxnId="{CEBEAE25-3592-4DC2-BFD3-379195394C52}">
      <dgm:prSet/>
      <dgm:spPr/>
      <dgm:t>
        <a:bodyPr/>
        <a:lstStyle/>
        <a:p>
          <a:endParaRPr lang="en-US"/>
        </a:p>
      </dgm:t>
    </dgm:pt>
    <dgm:pt modelId="{291EA72B-8307-4674-A8B2-F890D03E7F19}">
      <dgm:prSet/>
      <dgm:spPr/>
      <dgm:t>
        <a:bodyPr/>
        <a:lstStyle/>
        <a:p>
          <a:pPr>
            <a:lnSpc>
              <a:spcPct val="100000"/>
            </a:lnSpc>
          </a:pPr>
          <a:r>
            <a:rPr lang="en-US" dirty="0"/>
            <a:t>Creating Portfolios of Training Dataset</a:t>
          </a:r>
        </a:p>
      </dgm:t>
    </dgm:pt>
    <dgm:pt modelId="{91E1E711-6BFB-4E55-9F9F-DA9B31510D08}" type="parTrans" cxnId="{C9D031CB-7924-4EEC-B754-A9C89E27DC7F}">
      <dgm:prSet/>
      <dgm:spPr/>
      <dgm:t>
        <a:bodyPr/>
        <a:lstStyle/>
        <a:p>
          <a:endParaRPr lang="en-US"/>
        </a:p>
      </dgm:t>
    </dgm:pt>
    <dgm:pt modelId="{77B283B2-DA88-4920-B606-8EA053B537AD}" type="sibTrans" cxnId="{C9D031CB-7924-4EEC-B754-A9C89E27DC7F}">
      <dgm:prSet/>
      <dgm:spPr/>
      <dgm:t>
        <a:bodyPr/>
        <a:lstStyle/>
        <a:p>
          <a:endParaRPr lang="en-US"/>
        </a:p>
      </dgm:t>
    </dgm:pt>
    <dgm:pt modelId="{89154461-D521-4965-979C-9F6F325EDDE9}">
      <dgm:prSet/>
      <dgm:spPr/>
      <dgm:t>
        <a:bodyPr/>
        <a:lstStyle/>
        <a:p>
          <a:pPr>
            <a:lnSpc>
              <a:spcPct val="100000"/>
            </a:lnSpc>
          </a:pPr>
          <a:r>
            <a:rPr lang="en-US"/>
            <a:t>Building a Machine Learning Model</a:t>
          </a:r>
        </a:p>
      </dgm:t>
    </dgm:pt>
    <dgm:pt modelId="{BC9B2EFA-0837-4239-B267-C737E97A8978}" type="parTrans" cxnId="{E7F8F798-AEBA-48FA-ADAA-0E0B11B2F9F8}">
      <dgm:prSet/>
      <dgm:spPr/>
      <dgm:t>
        <a:bodyPr/>
        <a:lstStyle/>
        <a:p>
          <a:endParaRPr lang="en-US"/>
        </a:p>
      </dgm:t>
    </dgm:pt>
    <dgm:pt modelId="{8F334F71-DB50-4052-A105-505013D54055}" type="sibTrans" cxnId="{E7F8F798-AEBA-48FA-ADAA-0E0B11B2F9F8}">
      <dgm:prSet/>
      <dgm:spPr/>
      <dgm:t>
        <a:bodyPr/>
        <a:lstStyle/>
        <a:p>
          <a:endParaRPr lang="en-US"/>
        </a:p>
      </dgm:t>
    </dgm:pt>
    <dgm:pt modelId="{B5B74972-389F-48CE-859C-EB3ABAE4E892}">
      <dgm:prSet/>
      <dgm:spPr/>
      <dgm:t>
        <a:bodyPr/>
        <a:lstStyle/>
        <a:p>
          <a:pPr>
            <a:lnSpc>
              <a:spcPct val="100000"/>
            </a:lnSpc>
          </a:pPr>
          <a:r>
            <a:rPr lang="en-US" dirty="0"/>
            <a:t>Model Evaluation &amp; Optimization</a:t>
          </a:r>
        </a:p>
      </dgm:t>
    </dgm:pt>
    <dgm:pt modelId="{4192320E-1AB8-41E6-914D-573467446C9E}" type="parTrans" cxnId="{E9995E82-9FC0-4C34-8A9C-9C97880FEFC2}">
      <dgm:prSet/>
      <dgm:spPr/>
      <dgm:t>
        <a:bodyPr/>
        <a:lstStyle/>
        <a:p>
          <a:endParaRPr lang="en-US"/>
        </a:p>
      </dgm:t>
    </dgm:pt>
    <dgm:pt modelId="{C07F734F-46EA-4494-B665-6A1AF78CE339}" type="sibTrans" cxnId="{E9995E82-9FC0-4C34-8A9C-9C97880FEFC2}">
      <dgm:prSet/>
      <dgm:spPr/>
      <dgm:t>
        <a:bodyPr/>
        <a:lstStyle/>
        <a:p>
          <a:endParaRPr lang="en-US"/>
        </a:p>
      </dgm:t>
    </dgm:pt>
    <dgm:pt modelId="{E66612B3-E56B-4BE4-80C4-8C0F11EE4947}">
      <dgm:prSet/>
      <dgm:spPr/>
      <dgm:t>
        <a:bodyPr/>
        <a:lstStyle/>
        <a:p>
          <a:pPr>
            <a:lnSpc>
              <a:spcPct val="100000"/>
            </a:lnSpc>
          </a:pPr>
          <a:r>
            <a:rPr lang="en-US" dirty="0"/>
            <a:t>Predictions</a:t>
          </a:r>
        </a:p>
      </dgm:t>
    </dgm:pt>
    <dgm:pt modelId="{22FDD47B-CE8C-448C-BC65-1F20654D0B71}" type="parTrans" cxnId="{9FC59BCF-B26C-4606-A582-E041FD1CDFA7}">
      <dgm:prSet/>
      <dgm:spPr/>
      <dgm:t>
        <a:bodyPr/>
        <a:lstStyle/>
        <a:p>
          <a:endParaRPr lang="en-US"/>
        </a:p>
      </dgm:t>
    </dgm:pt>
    <dgm:pt modelId="{531DAD3C-E574-4B45-8336-F6B7ED1FC08C}" type="sibTrans" cxnId="{9FC59BCF-B26C-4606-A582-E041FD1CDFA7}">
      <dgm:prSet/>
      <dgm:spPr/>
      <dgm:t>
        <a:bodyPr/>
        <a:lstStyle/>
        <a:p>
          <a:endParaRPr lang="en-US"/>
        </a:p>
      </dgm:t>
    </dgm:pt>
    <dgm:pt modelId="{BAF4A29C-1EDE-4EA7-B4FB-65043A645857}" type="pres">
      <dgm:prSet presAssocID="{6C31AB3B-87E9-4279-B2A2-9EEEF868DD99}" presName="root" presStyleCnt="0">
        <dgm:presLayoutVars>
          <dgm:dir/>
          <dgm:resizeHandles val="exact"/>
        </dgm:presLayoutVars>
      </dgm:prSet>
      <dgm:spPr/>
    </dgm:pt>
    <dgm:pt modelId="{C2348E42-C63F-45EF-AA90-6CF834BBE806}" type="pres">
      <dgm:prSet presAssocID="{3F0CFC8B-A656-425F-84AC-1552299569E2}" presName="compNode" presStyleCnt="0"/>
      <dgm:spPr/>
    </dgm:pt>
    <dgm:pt modelId="{B3D43774-EC21-4670-BD5A-E90E9C1C8979}" type="pres">
      <dgm:prSet presAssocID="{3F0CFC8B-A656-425F-84AC-1552299569E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8BBE3188-E9EB-46A2-82BF-1B587277C432}" type="pres">
      <dgm:prSet presAssocID="{3F0CFC8B-A656-425F-84AC-1552299569E2}" presName="spaceRect" presStyleCnt="0"/>
      <dgm:spPr/>
    </dgm:pt>
    <dgm:pt modelId="{5AF33C52-9065-47EE-B78C-2AF163F2B357}" type="pres">
      <dgm:prSet presAssocID="{3F0CFC8B-A656-425F-84AC-1552299569E2}" presName="textRect" presStyleLbl="revTx" presStyleIdx="0" presStyleCnt="6">
        <dgm:presLayoutVars>
          <dgm:chMax val="1"/>
          <dgm:chPref val="1"/>
        </dgm:presLayoutVars>
      </dgm:prSet>
      <dgm:spPr/>
    </dgm:pt>
    <dgm:pt modelId="{CBE0E5B6-D21A-45DB-8AB5-1822305DDD7E}" type="pres">
      <dgm:prSet presAssocID="{F952C794-E972-4067-AB53-732C473C9386}" presName="sibTrans" presStyleCnt="0"/>
      <dgm:spPr/>
    </dgm:pt>
    <dgm:pt modelId="{7AC14F7E-DAC9-42F3-809F-A3E22D85A554}" type="pres">
      <dgm:prSet presAssocID="{678A9B69-98D4-45B8-B24E-9E7CA70D4230}" presName="compNode" presStyleCnt="0"/>
      <dgm:spPr/>
    </dgm:pt>
    <dgm:pt modelId="{B7EC05BC-1CE4-4AD6-A0E8-7A00A9E1E144}" type="pres">
      <dgm:prSet presAssocID="{678A9B69-98D4-45B8-B24E-9E7CA70D423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D0278BE1-D32E-489B-90C1-FA425D40D23F}" type="pres">
      <dgm:prSet presAssocID="{678A9B69-98D4-45B8-B24E-9E7CA70D4230}" presName="spaceRect" presStyleCnt="0"/>
      <dgm:spPr/>
    </dgm:pt>
    <dgm:pt modelId="{32346717-E1DB-4B3D-B3F1-A3E22489BCB7}" type="pres">
      <dgm:prSet presAssocID="{678A9B69-98D4-45B8-B24E-9E7CA70D4230}" presName="textRect" presStyleLbl="revTx" presStyleIdx="1" presStyleCnt="6">
        <dgm:presLayoutVars>
          <dgm:chMax val="1"/>
          <dgm:chPref val="1"/>
        </dgm:presLayoutVars>
      </dgm:prSet>
      <dgm:spPr/>
    </dgm:pt>
    <dgm:pt modelId="{7B163E89-170B-4F45-8751-16CBA27C4AAF}" type="pres">
      <dgm:prSet presAssocID="{0D91108E-E1AA-4B54-B0AB-5061C54200B1}" presName="sibTrans" presStyleCnt="0"/>
      <dgm:spPr/>
    </dgm:pt>
    <dgm:pt modelId="{D7A1778E-FCC8-4C3A-B8FC-2B48AF10D713}" type="pres">
      <dgm:prSet presAssocID="{291EA72B-8307-4674-A8B2-F890D03E7F19}" presName="compNode" presStyleCnt="0"/>
      <dgm:spPr/>
    </dgm:pt>
    <dgm:pt modelId="{FDFEC5D6-1E2F-4DFB-AC14-12B9226E98A7}" type="pres">
      <dgm:prSet presAssocID="{291EA72B-8307-4674-A8B2-F890D03E7F1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3FB7CE9-B386-4F45-91A4-FE66FB4CFAA4}" type="pres">
      <dgm:prSet presAssocID="{291EA72B-8307-4674-A8B2-F890D03E7F19}" presName="spaceRect" presStyleCnt="0"/>
      <dgm:spPr/>
    </dgm:pt>
    <dgm:pt modelId="{1840592D-65D9-4C2D-9816-55C813C311E3}" type="pres">
      <dgm:prSet presAssocID="{291EA72B-8307-4674-A8B2-F890D03E7F19}" presName="textRect" presStyleLbl="revTx" presStyleIdx="2" presStyleCnt="6">
        <dgm:presLayoutVars>
          <dgm:chMax val="1"/>
          <dgm:chPref val="1"/>
        </dgm:presLayoutVars>
      </dgm:prSet>
      <dgm:spPr/>
    </dgm:pt>
    <dgm:pt modelId="{0F467F01-6389-47AD-9712-48AD9DBC7E1F}" type="pres">
      <dgm:prSet presAssocID="{77B283B2-DA88-4920-B606-8EA053B537AD}" presName="sibTrans" presStyleCnt="0"/>
      <dgm:spPr/>
    </dgm:pt>
    <dgm:pt modelId="{0FF55D3F-A6DD-4FFE-B99D-F36F34C93446}" type="pres">
      <dgm:prSet presAssocID="{89154461-D521-4965-979C-9F6F325EDDE9}" presName="compNode" presStyleCnt="0"/>
      <dgm:spPr/>
    </dgm:pt>
    <dgm:pt modelId="{CCE0FE2A-94EC-4C70-B56F-485066D93F12}" type="pres">
      <dgm:prSet presAssocID="{89154461-D521-4965-979C-9F6F325EDDE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63F0476-1801-4932-BB23-309B673E6149}" type="pres">
      <dgm:prSet presAssocID="{89154461-D521-4965-979C-9F6F325EDDE9}" presName="spaceRect" presStyleCnt="0"/>
      <dgm:spPr/>
    </dgm:pt>
    <dgm:pt modelId="{D79B433C-F9E3-4E8C-8E2A-09C89C47A6A7}" type="pres">
      <dgm:prSet presAssocID="{89154461-D521-4965-979C-9F6F325EDDE9}" presName="textRect" presStyleLbl="revTx" presStyleIdx="3" presStyleCnt="6">
        <dgm:presLayoutVars>
          <dgm:chMax val="1"/>
          <dgm:chPref val="1"/>
        </dgm:presLayoutVars>
      </dgm:prSet>
      <dgm:spPr/>
    </dgm:pt>
    <dgm:pt modelId="{45CAEDFE-4AB1-4917-8616-DE1B033A1F73}" type="pres">
      <dgm:prSet presAssocID="{8F334F71-DB50-4052-A105-505013D54055}" presName="sibTrans" presStyleCnt="0"/>
      <dgm:spPr/>
    </dgm:pt>
    <dgm:pt modelId="{9EC819A1-737D-4A16-ADDA-FCDB40310C6E}" type="pres">
      <dgm:prSet presAssocID="{B5B74972-389F-48CE-859C-EB3ABAE4E892}" presName="compNode" presStyleCnt="0"/>
      <dgm:spPr/>
    </dgm:pt>
    <dgm:pt modelId="{C293E1C4-707A-4F73-9EEE-FDA1386D97D7}" type="pres">
      <dgm:prSet presAssocID="{B5B74972-389F-48CE-859C-EB3ABAE4E89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7893F9C3-DB71-450F-9A22-E395D327DC91}" type="pres">
      <dgm:prSet presAssocID="{B5B74972-389F-48CE-859C-EB3ABAE4E892}" presName="spaceRect" presStyleCnt="0"/>
      <dgm:spPr/>
    </dgm:pt>
    <dgm:pt modelId="{71084B43-6846-4AE2-9A0B-6B5A177F5770}" type="pres">
      <dgm:prSet presAssocID="{B5B74972-389F-48CE-859C-EB3ABAE4E892}" presName="textRect" presStyleLbl="revTx" presStyleIdx="4" presStyleCnt="6">
        <dgm:presLayoutVars>
          <dgm:chMax val="1"/>
          <dgm:chPref val="1"/>
        </dgm:presLayoutVars>
      </dgm:prSet>
      <dgm:spPr/>
    </dgm:pt>
    <dgm:pt modelId="{8E9D1016-B52B-49D9-90F5-B30FF8F6DD07}" type="pres">
      <dgm:prSet presAssocID="{C07F734F-46EA-4494-B665-6A1AF78CE339}" presName="sibTrans" presStyleCnt="0"/>
      <dgm:spPr/>
    </dgm:pt>
    <dgm:pt modelId="{5389A1C4-126D-4BD7-AC09-0612F3E31475}" type="pres">
      <dgm:prSet presAssocID="{E66612B3-E56B-4BE4-80C4-8C0F11EE4947}" presName="compNode" presStyleCnt="0"/>
      <dgm:spPr/>
    </dgm:pt>
    <dgm:pt modelId="{09FF9CA9-E48F-4930-9EB1-B02E0F0028FA}" type="pres">
      <dgm:prSet presAssocID="{E66612B3-E56B-4BE4-80C4-8C0F11EE49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1EB7DC94-E175-4225-B90D-FD01D5A1C949}" type="pres">
      <dgm:prSet presAssocID="{E66612B3-E56B-4BE4-80C4-8C0F11EE4947}" presName="spaceRect" presStyleCnt="0"/>
      <dgm:spPr/>
    </dgm:pt>
    <dgm:pt modelId="{9B42EB0E-62FC-4503-8B1A-E710580EFB27}" type="pres">
      <dgm:prSet presAssocID="{E66612B3-E56B-4BE4-80C4-8C0F11EE4947}" presName="textRect" presStyleLbl="revTx" presStyleIdx="5" presStyleCnt="6">
        <dgm:presLayoutVars>
          <dgm:chMax val="1"/>
          <dgm:chPref val="1"/>
        </dgm:presLayoutVars>
      </dgm:prSet>
      <dgm:spPr/>
    </dgm:pt>
  </dgm:ptLst>
  <dgm:cxnLst>
    <dgm:cxn modelId="{BB74591C-647C-42C1-9D37-A89C0897AF7B}" srcId="{6C31AB3B-87E9-4279-B2A2-9EEEF868DD99}" destId="{3F0CFC8B-A656-425F-84AC-1552299569E2}" srcOrd="0" destOrd="0" parTransId="{C2C7B5F6-3F31-4BF6-9591-07FA018D66AF}" sibTransId="{F952C794-E972-4067-AB53-732C473C9386}"/>
    <dgm:cxn modelId="{CEBEAE25-3592-4DC2-BFD3-379195394C52}" srcId="{6C31AB3B-87E9-4279-B2A2-9EEEF868DD99}" destId="{678A9B69-98D4-45B8-B24E-9E7CA70D4230}" srcOrd="1" destOrd="0" parTransId="{2EFF28BD-E372-4B0E-A926-6432EB5078D5}" sibTransId="{0D91108E-E1AA-4B54-B0AB-5061C54200B1}"/>
    <dgm:cxn modelId="{626B5040-D7C6-A442-A5EC-251B564B715B}" type="presOf" srcId="{89154461-D521-4965-979C-9F6F325EDDE9}" destId="{D79B433C-F9E3-4E8C-8E2A-09C89C47A6A7}" srcOrd="0" destOrd="0" presId="urn:microsoft.com/office/officeart/2018/2/layout/IconLabelList"/>
    <dgm:cxn modelId="{1CD5476C-ABF1-4046-AFC3-F386ECEDBCF5}" type="presOf" srcId="{291EA72B-8307-4674-A8B2-F890D03E7F19}" destId="{1840592D-65D9-4C2D-9816-55C813C311E3}" srcOrd="0" destOrd="0" presId="urn:microsoft.com/office/officeart/2018/2/layout/IconLabelList"/>
    <dgm:cxn modelId="{12E82B6D-B6EF-6C4C-9DDD-88713B8A2065}" type="presOf" srcId="{E66612B3-E56B-4BE4-80C4-8C0F11EE4947}" destId="{9B42EB0E-62FC-4503-8B1A-E710580EFB27}" srcOrd="0" destOrd="0" presId="urn:microsoft.com/office/officeart/2018/2/layout/IconLabelList"/>
    <dgm:cxn modelId="{BA39067D-D9F6-1D47-97B7-1BD06161E161}" type="presOf" srcId="{3F0CFC8B-A656-425F-84AC-1552299569E2}" destId="{5AF33C52-9065-47EE-B78C-2AF163F2B357}" srcOrd="0" destOrd="0" presId="urn:microsoft.com/office/officeart/2018/2/layout/IconLabelList"/>
    <dgm:cxn modelId="{2324B67D-4961-F341-B0F2-2FF0AB6559F7}" type="presOf" srcId="{6C31AB3B-87E9-4279-B2A2-9EEEF868DD99}" destId="{BAF4A29C-1EDE-4EA7-B4FB-65043A645857}" srcOrd="0" destOrd="0" presId="urn:microsoft.com/office/officeart/2018/2/layout/IconLabelList"/>
    <dgm:cxn modelId="{E9995E82-9FC0-4C34-8A9C-9C97880FEFC2}" srcId="{6C31AB3B-87E9-4279-B2A2-9EEEF868DD99}" destId="{B5B74972-389F-48CE-859C-EB3ABAE4E892}" srcOrd="4" destOrd="0" parTransId="{4192320E-1AB8-41E6-914D-573467446C9E}" sibTransId="{C07F734F-46EA-4494-B665-6A1AF78CE339}"/>
    <dgm:cxn modelId="{E7F8F798-AEBA-48FA-ADAA-0E0B11B2F9F8}" srcId="{6C31AB3B-87E9-4279-B2A2-9EEEF868DD99}" destId="{89154461-D521-4965-979C-9F6F325EDDE9}" srcOrd="3" destOrd="0" parTransId="{BC9B2EFA-0837-4239-B267-C737E97A8978}" sibTransId="{8F334F71-DB50-4052-A105-505013D54055}"/>
    <dgm:cxn modelId="{C9D031CB-7924-4EEC-B754-A9C89E27DC7F}" srcId="{6C31AB3B-87E9-4279-B2A2-9EEEF868DD99}" destId="{291EA72B-8307-4674-A8B2-F890D03E7F19}" srcOrd="2" destOrd="0" parTransId="{91E1E711-6BFB-4E55-9F9F-DA9B31510D08}" sibTransId="{77B283B2-DA88-4920-B606-8EA053B537AD}"/>
    <dgm:cxn modelId="{9FC59BCF-B26C-4606-A582-E041FD1CDFA7}" srcId="{6C31AB3B-87E9-4279-B2A2-9EEEF868DD99}" destId="{E66612B3-E56B-4BE4-80C4-8C0F11EE4947}" srcOrd="5" destOrd="0" parTransId="{22FDD47B-CE8C-448C-BC65-1F20654D0B71}" sibTransId="{531DAD3C-E574-4B45-8336-F6B7ED1FC08C}"/>
    <dgm:cxn modelId="{5066F1D2-D3F7-7D46-A9AF-DE779B1EA70F}" type="presOf" srcId="{B5B74972-389F-48CE-859C-EB3ABAE4E892}" destId="{71084B43-6846-4AE2-9A0B-6B5A177F5770}" srcOrd="0" destOrd="0" presId="urn:microsoft.com/office/officeart/2018/2/layout/IconLabelList"/>
    <dgm:cxn modelId="{214B0CE8-8EA4-3348-A016-1488C0B67DA9}" type="presOf" srcId="{678A9B69-98D4-45B8-B24E-9E7CA70D4230}" destId="{32346717-E1DB-4B3D-B3F1-A3E22489BCB7}" srcOrd="0" destOrd="0" presId="urn:microsoft.com/office/officeart/2018/2/layout/IconLabelList"/>
    <dgm:cxn modelId="{DF2C9406-5AA0-1347-9729-F5C5A0146D0B}" type="presParOf" srcId="{BAF4A29C-1EDE-4EA7-B4FB-65043A645857}" destId="{C2348E42-C63F-45EF-AA90-6CF834BBE806}" srcOrd="0" destOrd="0" presId="urn:microsoft.com/office/officeart/2018/2/layout/IconLabelList"/>
    <dgm:cxn modelId="{74C17BB0-ECC0-3B4E-8FFE-8A67C56487E9}" type="presParOf" srcId="{C2348E42-C63F-45EF-AA90-6CF834BBE806}" destId="{B3D43774-EC21-4670-BD5A-E90E9C1C8979}" srcOrd="0" destOrd="0" presId="urn:microsoft.com/office/officeart/2018/2/layout/IconLabelList"/>
    <dgm:cxn modelId="{D3FFC6FE-EBEE-034B-B48E-789B8D5A1DD3}" type="presParOf" srcId="{C2348E42-C63F-45EF-AA90-6CF834BBE806}" destId="{8BBE3188-E9EB-46A2-82BF-1B587277C432}" srcOrd="1" destOrd="0" presId="urn:microsoft.com/office/officeart/2018/2/layout/IconLabelList"/>
    <dgm:cxn modelId="{A44D6448-1BFD-D544-AA1A-E95697A863C9}" type="presParOf" srcId="{C2348E42-C63F-45EF-AA90-6CF834BBE806}" destId="{5AF33C52-9065-47EE-B78C-2AF163F2B357}" srcOrd="2" destOrd="0" presId="urn:microsoft.com/office/officeart/2018/2/layout/IconLabelList"/>
    <dgm:cxn modelId="{C22AFDEB-1908-2E43-AE9A-375117CDC6CE}" type="presParOf" srcId="{BAF4A29C-1EDE-4EA7-B4FB-65043A645857}" destId="{CBE0E5B6-D21A-45DB-8AB5-1822305DDD7E}" srcOrd="1" destOrd="0" presId="urn:microsoft.com/office/officeart/2018/2/layout/IconLabelList"/>
    <dgm:cxn modelId="{D005E8C0-63FC-6A4D-A280-D4350F130BC9}" type="presParOf" srcId="{BAF4A29C-1EDE-4EA7-B4FB-65043A645857}" destId="{7AC14F7E-DAC9-42F3-809F-A3E22D85A554}" srcOrd="2" destOrd="0" presId="urn:microsoft.com/office/officeart/2018/2/layout/IconLabelList"/>
    <dgm:cxn modelId="{A17E5574-66B1-E647-A185-8993ED7D0522}" type="presParOf" srcId="{7AC14F7E-DAC9-42F3-809F-A3E22D85A554}" destId="{B7EC05BC-1CE4-4AD6-A0E8-7A00A9E1E144}" srcOrd="0" destOrd="0" presId="urn:microsoft.com/office/officeart/2018/2/layout/IconLabelList"/>
    <dgm:cxn modelId="{A327430B-E44C-D44B-BCE7-42E733986B9D}" type="presParOf" srcId="{7AC14F7E-DAC9-42F3-809F-A3E22D85A554}" destId="{D0278BE1-D32E-489B-90C1-FA425D40D23F}" srcOrd="1" destOrd="0" presId="urn:microsoft.com/office/officeart/2018/2/layout/IconLabelList"/>
    <dgm:cxn modelId="{006392F6-E6DD-654B-B2A0-0D3F9D711751}" type="presParOf" srcId="{7AC14F7E-DAC9-42F3-809F-A3E22D85A554}" destId="{32346717-E1DB-4B3D-B3F1-A3E22489BCB7}" srcOrd="2" destOrd="0" presId="urn:microsoft.com/office/officeart/2018/2/layout/IconLabelList"/>
    <dgm:cxn modelId="{1824C52E-52F3-2242-B72D-9FC51A0DC452}" type="presParOf" srcId="{BAF4A29C-1EDE-4EA7-B4FB-65043A645857}" destId="{7B163E89-170B-4F45-8751-16CBA27C4AAF}" srcOrd="3" destOrd="0" presId="urn:microsoft.com/office/officeart/2018/2/layout/IconLabelList"/>
    <dgm:cxn modelId="{C0EBC9F0-9FB1-A24A-902E-256AA2932152}" type="presParOf" srcId="{BAF4A29C-1EDE-4EA7-B4FB-65043A645857}" destId="{D7A1778E-FCC8-4C3A-B8FC-2B48AF10D713}" srcOrd="4" destOrd="0" presId="urn:microsoft.com/office/officeart/2018/2/layout/IconLabelList"/>
    <dgm:cxn modelId="{5CB4AAAF-0623-A94B-A2EF-206100B48623}" type="presParOf" srcId="{D7A1778E-FCC8-4C3A-B8FC-2B48AF10D713}" destId="{FDFEC5D6-1E2F-4DFB-AC14-12B9226E98A7}" srcOrd="0" destOrd="0" presId="urn:microsoft.com/office/officeart/2018/2/layout/IconLabelList"/>
    <dgm:cxn modelId="{E73B909A-7B40-C645-83CA-10C4E31B2098}" type="presParOf" srcId="{D7A1778E-FCC8-4C3A-B8FC-2B48AF10D713}" destId="{03FB7CE9-B386-4F45-91A4-FE66FB4CFAA4}" srcOrd="1" destOrd="0" presId="urn:microsoft.com/office/officeart/2018/2/layout/IconLabelList"/>
    <dgm:cxn modelId="{519D5E0A-6639-764B-9E0F-A1F51D5FFD9F}" type="presParOf" srcId="{D7A1778E-FCC8-4C3A-B8FC-2B48AF10D713}" destId="{1840592D-65D9-4C2D-9816-55C813C311E3}" srcOrd="2" destOrd="0" presId="urn:microsoft.com/office/officeart/2018/2/layout/IconLabelList"/>
    <dgm:cxn modelId="{D0252AC9-04DA-7B42-98C1-3187AE8629F6}" type="presParOf" srcId="{BAF4A29C-1EDE-4EA7-B4FB-65043A645857}" destId="{0F467F01-6389-47AD-9712-48AD9DBC7E1F}" srcOrd="5" destOrd="0" presId="urn:microsoft.com/office/officeart/2018/2/layout/IconLabelList"/>
    <dgm:cxn modelId="{B3DDC870-6E28-2240-BAD8-9EE37C692B7A}" type="presParOf" srcId="{BAF4A29C-1EDE-4EA7-B4FB-65043A645857}" destId="{0FF55D3F-A6DD-4FFE-B99D-F36F34C93446}" srcOrd="6" destOrd="0" presId="urn:microsoft.com/office/officeart/2018/2/layout/IconLabelList"/>
    <dgm:cxn modelId="{DD9177E6-EB73-674A-96D0-39D70795E1BD}" type="presParOf" srcId="{0FF55D3F-A6DD-4FFE-B99D-F36F34C93446}" destId="{CCE0FE2A-94EC-4C70-B56F-485066D93F12}" srcOrd="0" destOrd="0" presId="urn:microsoft.com/office/officeart/2018/2/layout/IconLabelList"/>
    <dgm:cxn modelId="{34D1FD89-DD3F-F843-B56B-67450118A3F3}" type="presParOf" srcId="{0FF55D3F-A6DD-4FFE-B99D-F36F34C93446}" destId="{163F0476-1801-4932-BB23-309B673E6149}" srcOrd="1" destOrd="0" presId="urn:microsoft.com/office/officeart/2018/2/layout/IconLabelList"/>
    <dgm:cxn modelId="{9585B506-79E9-0B4C-998F-5F82543D195F}" type="presParOf" srcId="{0FF55D3F-A6DD-4FFE-B99D-F36F34C93446}" destId="{D79B433C-F9E3-4E8C-8E2A-09C89C47A6A7}" srcOrd="2" destOrd="0" presId="urn:microsoft.com/office/officeart/2018/2/layout/IconLabelList"/>
    <dgm:cxn modelId="{67927E96-188D-E94D-B901-85D0C9FE3A82}" type="presParOf" srcId="{BAF4A29C-1EDE-4EA7-B4FB-65043A645857}" destId="{45CAEDFE-4AB1-4917-8616-DE1B033A1F73}" srcOrd="7" destOrd="0" presId="urn:microsoft.com/office/officeart/2018/2/layout/IconLabelList"/>
    <dgm:cxn modelId="{7B308726-957F-EE4C-983E-1759399867B8}" type="presParOf" srcId="{BAF4A29C-1EDE-4EA7-B4FB-65043A645857}" destId="{9EC819A1-737D-4A16-ADDA-FCDB40310C6E}" srcOrd="8" destOrd="0" presId="urn:microsoft.com/office/officeart/2018/2/layout/IconLabelList"/>
    <dgm:cxn modelId="{F73BD717-73F7-3D40-8276-2EAE9FB4384F}" type="presParOf" srcId="{9EC819A1-737D-4A16-ADDA-FCDB40310C6E}" destId="{C293E1C4-707A-4F73-9EEE-FDA1386D97D7}" srcOrd="0" destOrd="0" presId="urn:microsoft.com/office/officeart/2018/2/layout/IconLabelList"/>
    <dgm:cxn modelId="{9686AC9E-9014-754F-A169-3857667ECE75}" type="presParOf" srcId="{9EC819A1-737D-4A16-ADDA-FCDB40310C6E}" destId="{7893F9C3-DB71-450F-9A22-E395D327DC91}" srcOrd="1" destOrd="0" presId="urn:microsoft.com/office/officeart/2018/2/layout/IconLabelList"/>
    <dgm:cxn modelId="{1A7B23C1-71F1-3A47-BECD-0C760D558D90}" type="presParOf" srcId="{9EC819A1-737D-4A16-ADDA-FCDB40310C6E}" destId="{71084B43-6846-4AE2-9A0B-6B5A177F5770}" srcOrd="2" destOrd="0" presId="urn:microsoft.com/office/officeart/2018/2/layout/IconLabelList"/>
    <dgm:cxn modelId="{1DA76C0F-54A5-B141-93B5-CE81848357D5}" type="presParOf" srcId="{BAF4A29C-1EDE-4EA7-B4FB-65043A645857}" destId="{8E9D1016-B52B-49D9-90F5-B30FF8F6DD07}" srcOrd="9" destOrd="0" presId="urn:microsoft.com/office/officeart/2018/2/layout/IconLabelList"/>
    <dgm:cxn modelId="{355C5AEE-7FE6-2945-A522-60E397BBA227}" type="presParOf" srcId="{BAF4A29C-1EDE-4EA7-B4FB-65043A645857}" destId="{5389A1C4-126D-4BD7-AC09-0612F3E31475}" srcOrd="10" destOrd="0" presId="urn:microsoft.com/office/officeart/2018/2/layout/IconLabelList"/>
    <dgm:cxn modelId="{23B3D4A2-2E83-BB47-9272-EAB35D92A5FA}" type="presParOf" srcId="{5389A1C4-126D-4BD7-AC09-0612F3E31475}" destId="{09FF9CA9-E48F-4930-9EB1-B02E0F0028FA}" srcOrd="0" destOrd="0" presId="urn:microsoft.com/office/officeart/2018/2/layout/IconLabelList"/>
    <dgm:cxn modelId="{5239F3B3-BA4C-3B4B-9860-9F4FCC1F4AD6}" type="presParOf" srcId="{5389A1C4-126D-4BD7-AC09-0612F3E31475}" destId="{1EB7DC94-E175-4225-B90D-FD01D5A1C949}" srcOrd="1" destOrd="0" presId="urn:microsoft.com/office/officeart/2018/2/layout/IconLabelList"/>
    <dgm:cxn modelId="{A79707A0-BCD3-DD41-9CF5-BD9B6772238A}" type="presParOf" srcId="{5389A1C4-126D-4BD7-AC09-0612F3E31475}" destId="{9B42EB0E-62FC-4503-8B1A-E710580EFB2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3F3C56-8651-477F-8627-999E63E010B9}" type="doc">
      <dgm:prSet loTypeId="urn:microsoft.com/office/officeart/2016/7/layout/ChevronBlockProcess" loCatId="process" qsTypeId="urn:microsoft.com/office/officeart/2005/8/quickstyle/simple4" qsCatId="simple" csTypeId="urn:microsoft.com/office/officeart/2005/8/colors/accent1_2" csCatId="accent1" phldr="1"/>
      <dgm:spPr/>
      <dgm:t>
        <a:bodyPr/>
        <a:lstStyle/>
        <a:p>
          <a:endParaRPr lang="en-US"/>
        </a:p>
      </dgm:t>
    </dgm:pt>
    <dgm:pt modelId="{5A8012EA-8C5D-49A1-B014-123A9BD02DF3}">
      <dgm:prSet/>
      <dgm:spPr/>
      <dgm:t>
        <a:bodyPr/>
        <a:lstStyle/>
        <a:p>
          <a:r>
            <a:rPr lang="en-US"/>
            <a:t>Select</a:t>
          </a:r>
        </a:p>
      </dgm:t>
    </dgm:pt>
    <dgm:pt modelId="{963B2C23-6143-4B9E-ABF7-FD49C47B4F0D}" type="parTrans" cxnId="{7C367127-DEC8-49E1-99A8-5824A41C88E0}">
      <dgm:prSet/>
      <dgm:spPr/>
      <dgm:t>
        <a:bodyPr/>
        <a:lstStyle/>
        <a:p>
          <a:endParaRPr lang="en-US"/>
        </a:p>
      </dgm:t>
    </dgm:pt>
    <dgm:pt modelId="{1D5321F3-C3F6-4019-8F7F-BF1EE1B85D09}" type="sibTrans" cxnId="{7C367127-DEC8-49E1-99A8-5824A41C88E0}">
      <dgm:prSet/>
      <dgm:spPr/>
      <dgm:t>
        <a:bodyPr/>
        <a:lstStyle/>
        <a:p>
          <a:endParaRPr lang="en-US"/>
        </a:p>
      </dgm:t>
    </dgm:pt>
    <dgm:pt modelId="{23D64CFC-B34B-4D5A-B45B-F69324D7B35F}">
      <dgm:prSet/>
      <dgm:spPr/>
      <dgm:t>
        <a:bodyPr/>
        <a:lstStyle/>
        <a:p>
          <a:r>
            <a:rPr lang="en-US" dirty="0"/>
            <a:t>Features</a:t>
          </a:r>
        </a:p>
      </dgm:t>
    </dgm:pt>
    <dgm:pt modelId="{329C2193-D55D-4455-9F0C-9A3198FBDA09}" type="parTrans" cxnId="{E232290E-DECB-4E18-83EF-E50CFDD71384}">
      <dgm:prSet/>
      <dgm:spPr/>
      <dgm:t>
        <a:bodyPr/>
        <a:lstStyle/>
        <a:p>
          <a:endParaRPr lang="en-US"/>
        </a:p>
      </dgm:t>
    </dgm:pt>
    <dgm:pt modelId="{FD43BEED-081B-4675-AF0C-7975DBA6B68C}" type="sibTrans" cxnId="{E232290E-DECB-4E18-83EF-E50CFDD71384}">
      <dgm:prSet/>
      <dgm:spPr/>
      <dgm:t>
        <a:bodyPr/>
        <a:lstStyle/>
        <a:p>
          <a:endParaRPr lang="en-US"/>
        </a:p>
      </dgm:t>
    </dgm:pt>
    <dgm:pt modelId="{EB7AF4E7-8CFC-4F2D-8B0F-1D5C839AC694}">
      <dgm:prSet/>
      <dgm:spPr/>
      <dgm:t>
        <a:bodyPr/>
        <a:lstStyle/>
        <a:p>
          <a:r>
            <a:rPr lang="en-US"/>
            <a:t>Check</a:t>
          </a:r>
        </a:p>
      </dgm:t>
    </dgm:pt>
    <dgm:pt modelId="{B89826FF-9ECF-4221-9E91-AF034D37C79B}" type="parTrans" cxnId="{92397F57-C2A6-470C-AA79-4D575F385CCE}">
      <dgm:prSet/>
      <dgm:spPr/>
      <dgm:t>
        <a:bodyPr/>
        <a:lstStyle/>
        <a:p>
          <a:endParaRPr lang="en-US"/>
        </a:p>
      </dgm:t>
    </dgm:pt>
    <dgm:pt modelId="{1C2BFECF-141D-43DF-AAE1-BEB93720D8C2}" type="sibTrans" cxnId="{92397F57-C2A6-470C-AA79-4D575F385CCE}">
      <dgm:prSet/>
      <dgm:spPr/>
      <dgm:t>
        <a:bodyPr/>
        <a:lstStyle/>
        <a:p>
          <a:endParaRPr lang="en-US"/>
        </a:p>
      </dgm:t>
    </dgm:pt>
    <dgm:pt modelId="{8C87D980-72CC-432F-9ADC-496FED9F900D}">
      <dgm:prSet/>
      <dgm:spPr/>
      <dgm:t>
        <a:bodyPr/>
        <a:lstStyle/>
        <a:p>
          <a:r>
            <a:rPr lang="en-US" dirty="0"/>
            <a:t>Missing values</a:t>
          </a:r>
        </a:p>
      </dgm:t>
    </dgm:pt>
    <dgm:pt modelId="{A536505B-E14A-42ED-B599-63C34B2AE49E}" type="parTrans" cxnId="{FD2AF958-8843-4185-85A1-B40CD7433261}">
      <dgm:prSet/>
      <dgm:spPr/>
      <dgm:t>
        <a:bodyPr/>
        <a:lstStyle/>
        <a:p>
          <a:endParaRPr lang="en-US"/>
        </a:p>
      </dgm:t>
    </dgm:pt>
    <dgm:pt modelId="{B8785D46-3085-43FC-BB62-C74D59DC99BC}" type="sibTrans" cxnId="{FD2AF958-8843-4185-85A1-B40CD7433261}">
      <dgm:prSet/>
      <dgm:spPr/>
      <dgm:t>
        <a:bodyPr/>
        <a:lstStyle/>
        <a:p>
          <a:endParaRPr lang="en-US"/>
        </a:p>
      </dgm:t>
    </dgm:pt>
    <dgm:pt modelId="{8624B62E-48E9-4345-959F-059D61864010}">
      <dgm:prSet/>
      <dgm:spPr/>
      <dgm:t>
        <a:bodyPr/>
        <a:lstStyle/>
        <a:p>
          <a:r>
            <a:rPr lang="en-US"/>
            <a:t>Create</a:t>
          </a:r>
        </a:p>
      </dgm:t>
    </dgm:pt>
    <dgm:pt modelId="{065AA4F1-8FE5-43F0-9E86-279F02A0EE21}" type="parTrans" cxnId="{8B8660E7-A0DD-49E1-B12D-F02B2CF019BF}">
      <dgm:prSet/>
      <dgm:spPr/>
      <dgm:t>
        <a:bodyPr/>
        <a:lstStyle/>
        <a:p>
          <a:endParaRPr lang="en-US"/>
        </a:p>
      </dgm:t>
    </dgm:pt>
    <dgm:pt modelId="{F7B83988-617C-4B3B-B437-69273CC4654A}" type="sibTrans" cxnId="{8B8660E7-A0DD-49E1-B12D-F02B2CF019BF}">
      <dgm:prSet/>
      <dgm:spPr/>
      <dgm:t>
        <a:bodyPr/>
        <a:lstStyle/>
        <a:p>
          <a:endParaRPr lang="en-US"/>
        </a:p>
      </dgm:t>
    </dgm:pt>
    <dgm:pt modelId="{6E924F19-4AC3-4F5D-8595-2A508DF56E8C}">
      <dgm:prSet/>
      <dgm:spPr/>
      <dgm:t>
        <a:bodyPr/>
        <a:lstStyle/>
        <a:p>
          <a:r>
            <a:rPr lang="en-US" dirty="0"/>
            <a:t>Dummy variables</a:t>
          </a:r>
        </a:p>
      </dgm:t>
    </dgm:pt>
    <dgm:pt modelId="{5D9B8923-84B7-41EB-AA54-F0BDB6FFB5D7}" type="parTrans" cxnId="{AC51B0A8-730D-43FD-8E57-7641EA1DEEF0}">
      <dgm:prSet/>
      <dgm:spPr/>
      <dgm:t>
        <a:bodyPr/>
        <a:lstStyle/>
        <a:p>
          <a:endParaRPr lang="en-US"/>
        </a:p>
      </dgm:t>
    </dgm:pt>
    <dgm:pt modelId="{087E84FD-B473-4FE6-998E-9FE7E4EA8A82}" type="sibTrans" cxnId="{AC51B0A8-730D-43FD-8E57-7641EA1DEEF0}">
      <dgm:prSet/>
      <dgm:spPr/>
      <dgm:t>
        <a:bodyPr/>
        <a:lstStyle/>
        <a:p>
          <a:endParaRPr lang="en-US"/>
        </a:p>
      </dgm:t>
    </dgm:pt>
    <dgm:pt modelId="{A504F2E0-BD9E-3244-8B9B-CA0FA8D40BAE}" type="pres">
      <dgm:prSet presAssocID="{F93F3C56-8651-477F-8627-999E63E010B9}" presName="Name0" presStyleCnt="0">
        <dgm:presLayoutVars>
          <dgm:dir/>
          <dgm:animLvl val="lvl"/>
          <dgm:resizeHandles val="exact"/>
        </dgm:presLayoutVars>
      </dgm:prSet>
      <dgm:spPr/>
    </dgm:pt>
    <dgm:pt modelId="{BA312241-6610-A243-976C-0B512FCEC943}" type="pres">
      <dgm:prSet presAssocID="{5A8012EA-8C5D-49A1-B014-123A9BD02DF3}" presName="composite" presStyleCnt="0"/>
      <dgm:spPr/>
    </dgm:pt>
    <dgm:pt modelId="{EDA74454-3D26-094E-8E14-6E0A7AA00BFD}" type="pres">
      <dgm:prSet presAssocID="{5A8012EA-8C5D-49A1-B014-123A9BD02DF3}" presName="parTx" presStyleLbl="alignNode1" presStyleIdx="0" presStyleCnt="3">
        <dgm:presLayoutVars>
          <dgm:chMax val="0"/>
          <dgm:chPref val="0"/>
        </dgm:presLayoutVars>
      </dgm:prSet>
      <dgm:spPr/>
    </dgm:pt>
    <dgm:pt modelId="{B8B97082-CE44-8249-B47D-FA6852D3726E}" type="pres">
      <dgm:prSet presAssocID="{5A8012EA-8C5D-49A1-B014-123A9BD02DF3}" presName="desTx" presStyleLbl="alignAccFollowNode1" presStyleIdx="0" presStyleCnt="3">
        <dgm:presLayoutVars/>
      </dgm:prSet>
      <dgm:spPr/>
    </dgm:pt>
    <dgm:pt modelId="{FA2211F3-2867-2746-9641-54ECC1E811EF}" type="pres">
      <dgm:prSet presAssocID="{1D5321F3-C3F6-4019-8F7F-BF1EE1B85D09}" presName="space" presStyleCnt="0"/>
      <dgm:spPr/>
    </dgm:pt>
    <dgm:pt modelId="{AE58DED3-8B36-9E44-8AB4-500073E6452C}" type="pres">
      <dgm:prSet presAssocID="{EB7AF4E7-8CFC-4F2D-8B0F-1D5C839AC694}" presName="composite" presStyleCnt="0"/>
      <dgm:spPr/>
    </dgm:pt>
    <dgm:pt modelId="{7058BF20-1DEF-0446-801F-281B1ED87052}" type="pres">
      <dgm:prSet presAssocID="{EB7AF4E7-8CFC-4F2D-8B0F-1D5C839AC694}" presName="parTx" presStyleLbl="alignNode1" presStyleIdx="1" presStyleCnt="3">
        <dgm:presLayoutVars>
          <dgm:chMax val="0"/>
          <dgm:chPref val="0"/>
        </dgm:presLayoutVars>
      </dgm:prSet>
      <dgm:spPr/>
    </dgm:pt>
    <dgm:pt modelId="{1A62F8D5-E7B3-FF4F-8EEE-0066E863B20D}" type="pres">
      <dgm:prSet presAssocID="{EB7AF4E7-8CFC-4F2D-8B0F-1D5C839AC694}" presName="desTx" presStyleLbl="alignAccFollowNode1" presStyleIdx="1" presStyleCnt="3">
        <dgm:presLayoutVars/>
      </dgm:prSet>
      <dgm:spPr/>
    </dgm:pt>
    <dgm:pt modelId="{C0E4072A-0AC4-9C45-AA6F-549CA2F49120}" type="pres">
      <dgm:prSet presAssocID="{1C2BFECF-141D-43DF-AAE1-BEB93720D8C2}" presName="space" presStyleCnt="0"/>
      <dgm:spPr/>
    </dgm:pt>
    <dgm:pt modelId="{629400A1-B7BB-4C41-AB83-2D53D013CBC4}" type="pres">
      <dgm:prSet presAssocID="{8624B62E-48E9-4345-959F-059D61864010}" presName="composite" presStyleCnt="0"/>
      <dgm:spPr/>
    </dgm:pt>
    <dgm:pt modelId="{9887D69B-4FB5-5545-B090-F7CB7FF6E48A}" type="pres">
      <dgm:prSet presAssocID="{8624B62E-48E9-4345-959F-059D61864010}" presName="parTx" presStyleLbl="alignNode1" presStyleIdx="2" presStyleCnt="3">
        <dgm:presLayoutVars>
          <dgm:chMax val="0"/>
          <dgm:chPref val="0"/>
        </dgm:presLayoutVars>
      </dgm:prSet>
      <dgm:spPr/>
    </dgm:pt>
    <dgm:pt modelId="{D25DF298-132B-AD43-9D8D-8CAD2728B77A}" type="pres">
      <dgm:prSet presAssocID="{8624B62E-48E9-4345-959F-059D61864010}" presName="desTx" presStyleLbl="alignAccFollowNode1" presStyleIdx="2" presStyleCnt="3">
        <dgm:presLayoutVars/>
      </dgm:prSet>
      <dgm:spPr/>
    </dgm:pt>
  </dgm:ptLst>
  <dgm:cxnLst>
    <dgm:cxn modelId="{E232290E-DECB-4E18-83EF-E50CFDD71384}" srcId="{5A8012EA-8C5D-49A1-B014-123A9BD02DF3}" destId="{23D64CFC-B34B-4D5A-B45B-F69324D7B35F}" srcOrd="0" destOrd="0" parTransId="{329C2193-D55D-4455-9F0C-9A3198FBDA09}" sibTransId="{FD43BEED-081B-4675-AF0C-7975DBA6B68C}"/>
    <dgm:cxn modelId="{A8F9F91A-433E-684C-9CB7-7A994E4102A1}" type="presOf" srcId="{F93F3C56-8651-477F-8627-999E63E010B9}" destId="{A504F2E0-BD9E-3244-8B9B-CA0FA8D40BAE}" srcOrd="0" destOrd="0" presId="urn:microsoft.com/office/officeart/2016/7/layout/ChevronBlockProcess"/>
    <dgm:cxn modelId="{8480E520-07C5-B249-B5B0-FE61857912D8}" type="presOf" srcId="{5A8012EA-8C5D-49A1-B014-123A9BD02DF3}" destId="{EDA74454-3D26-094E-8E14-6E0A7AA00BFD}" srcOrd="0" destOrd="0" presId="urn:microsoft.com/office/officeart/2016/7/layout/ChevronBlockProcess"/>
    <dgm:cxn modelId="{7C367127-DEC8-49E1-99A8-5824A41C88E0}" srcId="{F93F3C56-8651-477F-8627-999E63E010B9}" destId="{5A8012EA-8C5D-49A1-B014-123A9BD02DF3}" srcOrd="0" destOrd="0" parTransId="{963B2C23-6143-4B9E-ABF7-FD49C47B4F0D}" sibTransId="{1D5321F3-C3F6-4019-8F7F-BF1EE1B85D09}"/>
    <dgm:cxn modelId="{CBE97E3F-1576-8B41-A59C-DA7A9E624F13}" type="presOf" srcId="{23D64CFC-B34B-4D5A-B45B-F69324D7B35F}" destId="{B8B97082-CE44-8249-B47D-FA6852D3726E}" srcOrd="0" destOrd="0" presId="urn:microsoft.com/office/officeart/2016/7/layout/ChevronBlockProcess"/>
    <dgm:cxn modelId="{EED41C46-0277-1945-AF94-EFBB7CA6EC81}" type="presOf" srcId="{EB7AF4E7-8CFC-4F2D-8B0F-1D5C839AC694}" destId="{7058BF20-1DEF-0446-801F-281B1ED87052}" srcOrd="0" destOrd="0" presId="urn:microsoft.com/office/officeart/2016/7/layout/ChevronBlockProcess"/>
    <dgm:cxn modelId="{EA8F5E50-0CC9-1649-BB2F-399C8AFFC558}" type="presOf" srcId="{8624B62E-48E9-4345-959F-059D61864010}" destId="{9887D69B-4FB5-5545-B090-F7CB7FF6E48A}" srcOrd="0" destOrd="0" presId="urn:microsoft.com/office/officeart/2016/7/layout/ChevronBlockProcess"/>
    <dgm:cxn modelId="{92397F57-C2A6-470C-AA79-4D575F385CCE}" srcId="{F93F3C56-8651-477F-8627-999E63E010B9}" destId="{EB7AF4E7-8CFC-4F2D-8B0F-1D5C839AC694}" srcOrd="1" destOrd="0" parTransId="{B89826FF-9ECF-4221-9E91-AF034D37C79B}" sibTransId="{1C2BFECF-141D-43DF-AAE1-BEB93720D8C2}"/>
    <dgm:cxn modelId="{FD2AF958-8843-4185-85A1-B40CD7433261}" srcId="{EB7AF4E7-8CFC-4F2D-8B0F-1D5C839AC694}" destId="{8C87D980-72CC-432F-9ADC-496FED9F900D}" srcOrd="0" destOrd="0" parTransId="{A536505B-E14A-42ED-B599-63C34B2AE49E}" sibTransId="{B8785D46-3085-43FC-BB62-C74D59DC99BC}"/>
    <dgm:cxn modelId="{2D18AE6E-3595-2146-A1E2-9352E92DE43A}" type="presOf" srcId="{6E924F19-4AC3-4F5D-8595-2A508DF56E8C}" destId="{D25DF298-132B-AD43-9D8D-8CAD2728B77A}" srcOrd="0" destOrd="0" presId="urn:microsoft.com/office/officeart/2016/7/layout/ChevronBlockProcess"/>
    <dgm:cxn modelId="{964FEDA0-8377-D744-B853-0651CF262038}" type="presOf" srcId="{8C87D980-72CC-432F-9ADC-496FED9F900D}" destId="{1A62F8D5-E7B3-FF4F-8EEE-0066E863B20D}" srcOrd="0" destOrd="0" presId="urn:microsoft.com/office/officeart/2016/7/layout/ChevronBlockProcess"/>
    <dgm:cxn modelId="{AC51B0A8-730D-43FD-8E57-7641EA1DEEF0}" srcId="{8624B62E-48E9-4345-959F-059D61864010}" destId="{6E924F19-4AC3-4F5D-8595-2A508DF56E8C}" srcOrd="0" destOrd="0" parTransId="{5D9B8923-84B7-41EB-AA54-F0BDB6FFB5D7}" sibTransId="{087E84FD-B473-4FE6-998E-9FE7E4EA8A82}"/>
    <dgm:cxn modelId="{8B8660E7-A0DD-49E1-B12D-F02B2CF019BF}" srcId="{F93F3C56-8651-477F-8627-999E63E010B9}" destId="{8624B62E-48E9-4345-959F-059D61864010}" srcOrd="2" destOrd="0" parTransId="{065AA4F1-8FE5-43F0-9E86-279F02A0EE21}" sibTransId="{F7B83988-617C-4B3B-B437-69273CC4654A}"/>
    <dgm:cxn modelId="{928B36C0-49FB-E547-81D9-526B1548F1BD}" type="presParOf" srcId="{A504F2E0-BD9E-3244-8B9B-CA0FA8D40BAE}" destId="{BA312241-6610-A243-976C-0B512FCEC943}" srcOrd="0" destOrd="0" presId="urn:microsoft.com/office/officeart/2016/7/layout/ChevronBlockProcess"/>
    <dgm:cxn modelId="{8B3490CA-C88D-174E-9222-ED58D8256340}" type="presParOf" srcId="{BA312241-6610-A243-976C-0B512FCEC943}" destId="{EDA74454-3D26-094E-8E14-6E0A7AA00BFD}" srcOrd="0" destOrd="0" presId="urn:microsoft.com/office/officeart/2016/7/layout/ChevronBlockProcess"/>
    <dgm:cxn modelId="{E428F248-AE9B-3346-8887-531D85D82617}" type="presParOf" srcId="{BA312241-6610-A243-976C-0B512FCEC943}" destId="{B8B97082-CE44-8249-B47D-FA6852D3726E}" srcOrd="1" destOrd="0" presId="urn:microsoft.com/office/officeart/2016/7/layout/ChevronBlockProcess"/>
    <dgm:cxn modelId="{9C840BD6-A0B0-2646-B2ED-ED49AA37CCE2}" type="presParOf" srcId="{A504F2E0-BD9E-3244-8B9B-CA0FA8D40BAE}" destId="{FA2211F3-2867-2746-9641-54ECC1E811EF}" srcOrd="1" destOrd="0" presId="urn:microsoft.com/office/officeart/2016/7/layout/ChevronBlockProcess"/>
    <dgm:cxn modelId="{1EC9FAC7-4643-3445-ABF0-2560BE65D131}" type="presParOf" srcId="{A504F2E0-BD9E-3244-8B9B-CA0FA8D40BAE}" destId="{AE58DED3-8B36-9E44-8AB4-500073E6452C}" srcOrd="2" destOrd="0" presId="urn:microsoft.com/office/officeart/2016/7/layout/ChevronBlockProcess"/>
    <dgm:cxn modelId="{CC789F75-E200-AA44-9EAB-13994E9646AA}" type="presParOf" srcId="{AE58DED3-8B36-9E44-8AB4-500073E6452C}" destId="{7058BF20-1DEF-0446-801F-281B1ED87052}" srcOrd="0" destOrd="0" presId="urn:microsoft.com/office/officeart/2016/7/layout/ChevronBlockProcess"/>
    <dgm:cxn modelId="{CC9968AD-7B3B-EE47-82F8-4B44D5DF1B98}" type="presParOf" srcId="{AE58DED3-8B36-9E44-8AB4-500073E6452C}" destId="{1A62F8D5-E7B3-FF4F-8EEE-0066E863B20D}" srcOrd="1" destOrd="0" presId="urn:microsoft.com/office/officeart/2016/7/layout/ChevronBlockProcess"/>
    <dgm:cxn modelId="{191902B0-BF41-6E4C-A611-3BDE71983E0F}" type="presParOf" srcId="{A504F2E0-BD9E-3244-8B9B-CA0FA8D40BAE}" destId="{C0E4072A-0AC4-9C45-AA6F-549CA2F49120}" srcOrd="3" destOrd="0" presId="urn:microsoft.com/office/officeart/2016/7/layout/ChevronBlockProcess"/>
    <dgm:cxn modelId="{11D4C99D-B584-1B4D-9C02-630870A67911}" type="presParOf" srcId="{A504F2E0-BD9E-3244-8B9B-CA0FA8D40BAE}" destId="{629400A1-B7BB-4C41-AB83-2D53D013CBC4}" srcOrd="4" destOrd="0" presId="urn:microsoft.com/office/officeart/2016/7/layout/ChevronBlockProcess"/>
    <dgm:cxn modelId="{5E57297C-49E0-8149-BF0E-19122B281298}" type="presParOf" srcId="{629400A1-B7BB-4C41-AB83-2D53D013CBC4}" destId="{9887D69B-4FB5-5545-B090-F7CB7FF6E48A}" srcOrd="0" destOrd="0" presId="urn:microsoft.com/office/officeart/2016/7/layout/ChevronBlockProcess"/>
    <dgm:cxn modelId="{201F3179-3E40-A247-86ED-459BA396362E}" type="presParOf" srcId="{629400A1-B7BB-4C41-AB83-2D53D013CBC4}" destId="{D25DF298-132B-AD43-9D8D-8CAD2728B77A}"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C06FE-FED0-4751-8345-05EDE0EB112D}"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399D3AD-570A-2549-A54E-6A29251357E9}">
      <dgm:prSet/>
      <dgm:spPr/>
      <dgm:t>
        <a:bodyPr/>
        <a:lstStyle/>
        <a:p>
          <a:r>
            <a:rPr lang="en-US"/>
            <a:t>Linear Regression</a:t>
          </a:r>
        </a:p>
      </dgm:t>
    </dgm:pt>
    <dgm:pt modelId="{FAE8B620-9DB6-6747-A3FA-E1DF6DB8AA7F}" type="parTrans" cxnId="{BDFB1D77-8B94-AA46-A426-74640A8FA16F}">
      <dgm:prSet/>
      <dgm:spPr/>
      <dgm:t>
        <a:bodyPr/>
        <a:lstStyle/>
        <a:p>
          <a:endParaRPr lang="en-US"/>
        </a:p>
      </dgm:t>
    </dgm:pt>
    <dgm:pt modelId="{A4283D46-5890-D24F-87DF-B77119176317}" type="sibTrans" cxnId="{BDFB1D77-8B94-AA46-A426-74640A8FA16F}">
      <dgm:prSet/>
      <dgm:spPr/>
      <dgm:t>
        <a:bodyPr/>
        <a:lstStyle/>
        <a:p>
          <a:endParaRPr lang="en-US"/>
        </a:p>
      </dgm:t>
    </dgm:pt>
    <dgm:pt modelId="{534C7C19-E2FF-034F-8EDD-62B3BC920D00}">
      <dgm:prSet/>
      <dgm:spPr/>
      <dgm:t>
        <a:bodyPr/>
        <a:lstStyle/>
        <a:p>
          <a:r>
            <a:rPr lang="en-US"/>
            <a:t>Ridge Regression</a:t>
          </a:r>
        </a:p>
      </dgm:t>
    </dgm:pt>
    <dgm:pt modelId="{DEA36A13-4216-5B43-A51A-683287006ABE}" type="parTrans" cxnId="{AAF7A12C-983A-6C41-973C-9F8AD6C960A3}">
      <dgm:prSet/>
      <dgm:spPr/>
      <dgm:t>
        <a:bodyPr/>
        <a:lstStyle/>
        <a:p>
          <a:endParaRPr lang="en-US"/>
        </a:p>
      </dgm:t>
    </dgm:pt>
    <dgm:pt modelId="{BB42A992-DF9A-5F4C-A000-68595CBC29B2}" type="sibTrans" cxnId="{AAF7A12C-983A-6C41-973C-9F8AD6C960A3}">
      <dgm:prSet/>
      <dgm:spPr/>
      <dgm:t>
        <a:bodyPr/>
        <a:lstStyle/>
        <a:p>
          <a:endParaRPr lang="en-US"/>
        </a:p>
      </dgm:t>
    </dgm:pt>
    <dgm:pt modelId="{16FDC1B0-0A78-0142-95D4-F472FE022A8F}">
      <dgm:prSet/>
      <dgm:spPr/>
      <dgm:t>
        <a:bodyPr/>
        <a:lstStyle/>
        <a:p>
          <a:r>
            <a:rPr lang="en-US"/>
            <a:t>Decision Tree </a:t>
          </a:r>
        </a:p>
      </dgm:t>
    </dgm:pt>
    <dgm:pt modelId="{FC3C6097-9F9F-FB45-91CD-376D97B98295}" type="parTrans" cxnId="{E39C063A-A193-4D47-9BD4-1EF9F358A690}">
      <dgm:prSet/>
      <dgm:spPr/>
      <dgm:t>
        <a:bodyPr/>
        <a:lstStyle/>
        <a:p>
          <a:endParaRPr lang="en-US"/>
        </a:p>
      </dgm:t>
    </dgm:pt>
    <dgm:pt modelId="{85EEC311-CC28-9040-A6A8-887734A77683}" type="sibTrans" cxnId="{E39C063A-A193-4D47-9BD4-1EF9F358A690}">
      <dgm:prSet/>
      <dgm:spPr/>
      <dgm:t>
        <a:bodyPr/>
        <a:lstStyle/>
        <a:p>
          <a:endParaRPr lang="en-US"/>
        </a:p>
      </dgm:t>
    </dgm:pt>
    <dgm:pt modelId="{8FF1E3DD-9C79-4441-9593-0D809131DEF6}">
      <dgm:prSet/>
      <dgm:spPr/>
      <dgm:t>
        <a:bodyPr/>
        <a:lstStyle/>
        <a:p>
          <a:r>
            <a:rPr lang="en-US"/>
            <a:t>XGBoost</a:t>
          </a:r>
        </a:p>
      </dgm:t>
    </dgm:pt>
    <dgm:pt modelId="{E55E87C6-7B2A-E74C-B7F8-58464141C53E}" type="parTrans" cxnId="{CC2C2172-6BF7-B044-943C-BEE4A9160012}">
      <dgm:prSet/>
      <dgm:spPr/>
      <dgm:t>
        <a:bodyPr/>
        <a:lstStyle/>
        <a:p>
          <a:endParaRPr lang="en-US"/>
        </a:p>
      </dgm:t>
    </dgm:pt>
    <dgm:pt modelId="{C2C9227F-48CA-1A42-91BD-BDAA253B1143}" type="sibTrans" cxnId="{CC2C2172-6BF7-B044-943C-BEE4A9160012}">
      <dgm:prSet/>
      <dgm:spPr/>
      <dgm:t>
        <a:bodyPr/>
        <a:lstStyle/>
        <a:p>
          <a:endParaRPr lang="en-US"/>
        </a:p>
      </dgm:t>
    </dgm:pt>
    <dgm:pt modelId="{CA2542B3-31A9-4C49-9A18-E431EEE129F3}">
      <dgm:prSet/>
      <dgm:spPr/>
      <dgm:t>
        <a:bodyPr/>
        <a:lstStyle/>
        <a:p>
          <a:r>
            <a:rPr lang="en-US"/>
            <a:t>Random Forest</a:t>
          </a:r>
        </a:p>
      </dgm:t>
    </dgm:pt>
    <dgm:pt modelId="{60727B3F-7087-7644-B101-68D3F2C4C181}" type="parTrans" cxnId="{BEF45488-A9C2-5540-A765-AD953E4BF523}">
      <dgm:prSet/>
      <dgm:spPr/>
      <dgm:t>
        <a:bodyPr/>
        <a:lstStyle/>
        <a:p>
          <a:endParaRPr lang="en-US"/>
        </a:p>
      </dgm:t>
    </dgm:pt>
    <dgm:pt modelId="{B02C65AE-50FF-F544-892C-5731CB18EDB6}" type="sibTrans" cxnId="{BEF45488-A9C2-5540-A765-AD953E4BF523}">
      <dgm:prSet/>
      <dgm:spPr/>
      <dgm:t>
        <a:bodyPr/>
        <a:lstStyle/>
        <a:p>
          <a:endParaRPr lang="en-US"/>
        </a:p>
      </dgm:t>
    </dgm:pt>
    <dgm:pt modelId="{89091516-B1B8-BA46-A776-60BBE59B2F4B}">
      <dgm:prSet/>
      <dgm:spPr/>
      <dgm:t>
        <a:bodyPr/>
        <a:lstStyle/>
        <a:p>
          <a:r>
            <a:rPr lang="en-US"/>
            <a:t>KNN</a:t>
          </a:r>
        </a:p>
      </dgm:t>
    </dgm:pt>
    <dgm:pt modelId="{3EF5CC49-A878-784A-9DA3-188B01433B13}" type="parTrans" cxnId="{5A698F8D-303D-284D-943D-7AC0382D9C89}">
      <dgm:prSet/>
      <dgm:spPr/>
      <dgm:t>
        <a:bodyPr/>
        <a:lstStyle/>
        <a:p>
          <a:endParaRPr lang="en-US"/>
        </a:p>
      </dgm:t>
    </dgm:pt>
    <dgm:pt modelId="{E66050E9-5F3C-DF44-B428-F6912A13C9D6}" type="sibTrans" cxnId="{5A698F8D-303D-284D-943D-7AC0382D9C89}">
      <dgm:prSet/>
      <dgm:spPr/>
      <dgm:t>
        <a:bodyPr/>
        <a:lstStyle/>
        <a:p>
          <a:endParaRPr lang="en-US"/>
        </a:p>
      </dgm:t>
    </dgm:pt>
    <dgm:pt modelId="{995631B5-E320-4014-A227-E672E2D09B19}" type="pres">
      <dgm:prSet presAssocID="{385C06FE-FED0-4751-8345-05EDE0EB112D}" presName="root" presStyleCnt="0">
        <dgm:presLayoutVars>
          <dgm:dir/>
          <dgm:resizeHandles val="exact"/>
        </dgm:presLayoutVars>
      </dgm:prSet>
      <dgm:spPr/>
    </dgm:pt>
    <dgm:pt modelId="{7108477A-F22E-0348-848F-DD9E0F19B001}" type="pres">
      <dgm:prSet presAssocID="{C399D3AD-570A-2549-A54E-6A29251357E9}" presName="compNode" presStyleCnt="0"/>
      <dgm:spPr/>
    </dgm:pt>
    <dgm:pt modelId="{1DE8D586-7AD4-D947-B691-53D79CAFB71D}" type="pres">
      <dgm:prSet presAssocID="{C399D3AD-570A-2549-A54E-6A29251357E9}" presName="iconRect" presStyleLbl="node1" presStyleIdx="0" presStyleCnt="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C6028B7D-4BD6-C24C-A703-DA0285FBD3A0}" type="pres">
      <dgm:prSet presAssocID="{C399D3AD-570A-2549-A54E-6A29251357E9}" presName="spaceRect" presStyleCnt="0"/>
      <dgm:spPr/>
    </dgm:pt>
    <dgm:pt modelId="{DF60A743-33A7-4C4A-B3C4-B6B0C587DA72}" type="pres">
      <dgm:prSet presAssocID="{C399D3AD-570A-2549-A54E-6A29251357E9}" presName="textRect" presStyleLbl="revTx" presStyleIdx="0" presStyleCnt="6">
        <dgm:presLayoutVars>
          <dgm:chMax val="1"/>
          <dgm:chPref val="1"/>
        </dgm:presLayoutVars>
      </dgm:prSet>
      <dgm:spPr/>
    </dgm:pt>
    <dgm:pt modelId="{8EDE067A-06DB-254A-B57E-AEC1A8F51844}" type="pres">
      <dgm:prSet presAssocID="{A4283D46-5890-D24F-87DF-B77119176317}" presName="sibTrans" presStyleCnt="0"/>
      <dgm:spPr/>
    </dgm:pt>
    <dgm:pt modelId="{8B677554-9599-E54A-8783-92A2D430F6FB}" type="pres">
      <dgm:prSet presAssocID="{534C7C19-E2FF-034F-8EDD-62B3BC920D00}" presName="compNode" presStyleCnt="0"/>
      <dgm:spPr/>
    </dgm:pt>
    <dgm:pt modelId="{B8904056-660F-CA40-BCB7-3D978E39F584}" type="pres">
      <dgm:prSet presAssocID="{534C7C19-E2FF-034F-8EDD-62B3BC920D00}" presName="iconRect" presStyleLbl="node1" presStyleIdx="1" presStyleCnt="6"/>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AA965491-E200-6D47-986C-DCE86BF475E3}" type="pres">
      <dgm:prSet presAssocID="{534C7C19-E2FF-034F-8EDD-62B3BC920D00}" presName="spaceRect" presStyleCnt="0"/>
      <dgm:spPr/>
    </dgm:pt>
    <dgm:pt modelId="{65A79BDA-9954-224A-89F5-6ED869765D9A}" type="pres">
      <dgm:prSet presAssocID="{534C7C19-E2FF-034F-8EDD-62B3BC920D00}" presName="textRect" presStyleLbl="revTx" presStyleIdx="1" presStyleCnt="6">
        <dgm:presLayoutVars>
          <dgm:chMax val="1"/>
          <dgm:chPref val="1"/>
        </dgm:presLayoutVars>
      </dgm:prSet>
      <dgm:spPr/>
    </dgm:pt>
    <dgm:pt modelId="{505E3338-56A1-7443-9EC4-1D7B54DDF48F}" type="pres">
      <dgm:prSet presAssocID="{BB42A992-DF9A-5F4C-A000-68595CBC29B2}" presName="sibTrans" presStyleCnt="0"/>
      <dgm:spPr/>
    </dgm:pt>
    <dgm:pt modelId="{D4FAF6D6-E022-9246-BD06-B5CA5C3CA35E}" type="pres">
      <dgm:prSet presAssocID="{16FDC1B0-0A78-0142-95D4-F472FE022A8F}" presName="compNode" presStyleCnt="0"/>
      <dgm:spPr/>
    </dgm:pt>
    <dgm:pt modelId="{A64F967F-3BBB-D042-83B0-E70E5B32DCB0}" type="pres">
      <dgm:prSet presAssocID="{16FDC1B0-0A78-0142-95D4-F472FE022A8F}" presName="iconRect" presStyleLbl="node1" presStyleIdx="2"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8838B6CD-48E5-FB46-94FF-DB07D2845257}" type="pres">
      <dgm:prSet presAssocID="{16FDC1B0-0A78-0142-95D4-F472FE022A8F}" presName="spaceRect" presStyleCnt="0"/>
      <dgm:spPr/>
    </dgm:pt>
    <dgm:pt modelId="{B7D86EEB-FDED-3241-BED0-D610B2668EC6}" type="pres">
      <dgm:prSet presAssocID="{16FDC1B0-0A78-0142-95D4-F472FE022A8F}" presName="textRect" presStyleLbl="revTx" presStyleIdx="2" presStyleCnt="6">
        <dgm:presLayoutVars>
          <dgm:chMax val="1"/>
          <dgm:chPref val="1"/>
        </dgm:presLayoutVars>
      </dgm:prSet>
      <dgm:spPr/>
    </dgm:pt>
    <dgm:pt modelId="{0CB80BE5-3C1A-704E-AD40-2DBBC220937F}" type="pres">
      <dgm:prSet presAssocID="{85EEC311-CC28-9040-A6A8-887734A77683}" presName="sibTrans" presStyleCnt="0"/>
      <dgm:spPr/>
    </dgm:pt>
    <dgm:pt modelId="{C97CA774-9DD0-F64D-9817-1F6716E04F20}" type="pres">
      <dgm:prSet presAssocID="{8FF1E3DD-9C79-4441-9593-0D809131DEF6}" presName="compNode" presStyleCnt="0"/>
      <dgm:spPr/>
    </dgm:pt>
    <dgm:pt modelId="{5A3487A4-2ACA-7344-80E3-A154CF332B34}" type="pres">
      <dgm:prSet presAssocID="{8FF1E3DD-9C79-4441-9593-0D809131DEF6}" presName="iconRect" presStyleLbl="node1" presStyleIdx="3" presStyleCnt="6"/>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pt>
    <dgm:pt modelId="{66DD6F7C-B9A3-CC48-9C26-310E7A1AD2FF}" type="pres">
      <dgm:prSet presAssocID="{8FF1E3DD-9C79-4441-9593-0D809131DEF6}" presName="spaceRect" presStyleCnt="0"/>
      <dgm:spPr/>
    </dgm:pt>
    <dgm:pt modelId="{2459DDB4-93DB-1C4C-BD5B-919A5B4CC6AF}" type="pres">
      <dgm:prSet presAssocID="{8FF1E3DD-9C79-4441-9593-0D809131DEF6}" presName="textRect" presStyleLbl="revTx" presStyleIdx="3" presStyleCnt="6">
        <dgm:presLayoutVars>
          <dgm:chMax val="1"/>
          <dgm:chPref val="1"/>
        </dgm:presLayoutVars>
      </dgm:prSet>
      <dgm:spPr/>
    </dgm:pt>
    <dgm:pt modelId="{B02B30B5-007E-3943-8362-5A4806BD4872}" type="pres">
      <dgm:prSet presAssocID="{C2C9227F-48CA-1A42-91BD-BDAA253B1143}" presName="sibTrans" presStyleCnt="0"/>
      <dgm:spPr/>
    </dgm:pt>
    <dgm:pt modelId="{B2F1E4FC-4D08-EC40-B282-3DF1CD6CA45E}" type="pres">
      <dgm:prSet presAssocID="{CA2542B3-31A9-4C49-9A18-E431EEE129F3}" presName="compNode" presStyleCnt="0"/>
      <dgm:spPr/>
    </dgm:pt>
    <dgm:pt modelId="{E3EBAE4B-EA2D-834C-85EC-03375CDE3184}" type="pres">
      <dgm:prSet presAssocID="{CA2542B3-31A9-4C49-9A18-E431EEE129F3}" presName="iconRect" presStyleLbl="node1" presStyleIdx="4" presStyleCnt="6"/>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pt>
    <dgm:pt modelId="{887F7BEC-6B3D-A548-942E-2E230D37EC7F}" type="pres">
      <dgm:prSet presAssocID="{CA2542B3-31A9-4C49-9A18-E431EEE129F3}" presName="spaceRect" presStyleCnt="0"/>
      <dgm:spPr/>
    </dgm:pt>
    <dgm:pt modelId="{C5D34DBC-A6F6-0649-9AFA-73377B7315A1}" type="pres">
      <dgm:prSet presAssocID="{CA2542B3-31A9-4C49-9A18-E431EEE129F3}" presName="textRect" presStyleLbl="revTx" presStyleIdx="4" presStyleCnt="6">
        <dgm:presLayoutVars>
          <dgm:chMax val="1"/>
          <dgm:chPref val="1"/>
        </dgm:presLayoutVars>
      </dgm:prSet>
      <dgm:spPr/>
    </dgm:pt>
    <dgm:pt modelId="{0A1AF10F-15B0-B248-8F25-DA6A41F13EEC}" type="pres">
      <dgm:prSet presAssocID="{B02C65AE-50FF-F544-892C-5731CB18EDB6}" presName="sibTrans" presStyleCnt="0"/>
      <dgm:spPr/>
    </dgm:pt>
    <dgm:pt modelId="{E8DDA3E2-4A97-2A45-880D-752C41F292D7}" type="pres">
      <dgm:prSet presAssocID="{89091516-B1B8-BA46-A776-60BBE59B2F4B}" presName="compNode" presStyleCnt="0"/>
      <dgm:spPr/>
    </dgm:pt>
    <dgm:pt modelId="{4863215E-554D-C74C-9F9A-416AB10BA614}" type="pres">
      <dgm:prSet presAssocID="{89091516-B1B8-BA46-A776-60BBE59B2F4B}" presName="iconRect" presStyleLbl="node1" presStyleIdx="5" presStyleCnt="6"/>
      <dgm:spPr>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pt>
    <dgm:pt modelId="{830A7472-4962-6D42-943F-91247657645E}" type="pres">
      <dgm:prSet presAssocID="{89091516-B1B8-BA46-A776-60BBE59B2F4B}" presName="spaceRect" presStyleCnt="0"/>
      <dgm:spPr/>
    </dgm:pt>
    <dgm:pt modelId="{DA6B4B88-5D2C-7548-98C1-67A94074F44A}" type="pres">
      <dgm:prSet presAssocID="{89091516-B1B8-BA46-A776-60BBE59B2F4B}" presName="textRect" presStyleLbl="revTx" presStyleIdx="5" presStyleCnt="6">
        <dgm:presLayoutVars>
          <dgm:chMax val="1"/>
          <dgm:chPref val="1"/>
        </dgm:presLayoutVars>
      </dgm:prSet>
      <dgm:spPr/>
    </dgm:pt>
  </dgm:ptLst>
  <dgm:cxnLst>
    <dgm:cxn modelId="{574A2E07-06E8-42F1-977E-3D8BE7DAC55C}" type="presOf" srcId="{385C06FE-FED0-4751-8345-05EDE0EB112D}" destId="{995631B5-E320-4014-A227-E672E2D09B19}" srcOrd="0" destOrd="0" presId="urn:microsoft.com/office/officeart/2018/2/layout/IconLabelList"/>
    <dgm:cxn modelId="{AAF7A12C-983A-6C41-973C-9F8AD6C960A3}" srcId="{385C06FE-FED0-4751-8345-05EDE0EB112D}" destId="{534C7C19-E2FF-034F-8EDD-62B3BC920D00}" srcOrd="1" destOrd="0" parTransId="{DEA36A13-4216-5B43-A51A-683287006ABE}" sibTransId="{BB42A992-DF9A-5F4C-A000-68595CBC29B2}"/>
    <dgm:cxn modelId="{E39C063A-A193-4D47-9BD4-1EF9F358A690}" srcId="{385C06FE-FED0-4751-8345-05EDE0EB112D}" destId="{16FDC1B0-0A78-0142-95D4-F472FE022A8F}" srcOrd="2" destOrd="0" parTransId="{FC3C6097-9F9F-FB45-91CD-376D97B98295}" sibTransId="{85EEC311-CC28-9040-A6A8-887734A77683}"/>
    <dgm:cxn modelId="{0AFD083E-74BE-F847-B624-D051C4B32DD5}" type="presOf" srcId="{89091516-B1B8-BA46-A776-60BBE59B2F4B}" destId="{DA6B4B88-5D2C-7548-98C1-67A94074F44A}" srcOrd="0" destOrd="0" presId="urn:microsoft.com/office/officeart/2018/2/layout/IconLabelList"/>
    <dgm:cxn modelId="{10568642-CE35-E946-9C54-A6FA48DB70AA}" type="presOf" srcId="{CA2542B3-31A9-4C49-9A18-E431EEE129F3}" destId="{C5D34DBC-A6F6-0649-9AFA-73377B7315A1}" srcOrd="0" destOrd="0" presId="urn:microsoft.com/office/officeart/2018/2/layout/IconLabelList"/>
    <dgm:cxn modelId="{6FBBEB58-EC22-7943-8347-3350A2405F91}" type="presOf" srcId="{16FDC1B0-0A78-0142-95D4-F472FE022A8F}" destId="{B7D86EEB-FDED-3241-BED0-D610B2668EC6}" srcOrd="0" destOrd="0" presId="urn:microsoft.com/office/officeart/2018/2/layout/IconLabelList"/>
    <dgm:cxn modelId="{CC2C2172-6BF7-B044-943C-BEE4A9160012}" srcId="{385C06FE-FED0-4751-8345-05EDE0EB112D}" destId="{8FF1E3DD-9C79-4441-9593-0D809131DEF6}" srcOrd="3" destOrd="0" parTransId="{E55E87C6-7B2A-E74C-B7F8-58464141C53E}" sibTransId="{C2C9227F-48CA-1A42-91BD-BDAA253B1143}"/>
    <dgm:cxn modelId="{BDFB1D77-8B94-AA46-A426-74640A8FA16F}" srcId="{385C06FE-FED0-4751-8345-05EDE0EB112D}" destId="{C399D3AD-570A-2549-A54E-6A29251357E9}" srcOrd="0" destOrd="0" parTransId="{FAE8B620-9DB6-6747-A3FA-E1DF6DB8AA7F}" sibTransId="{A4283D46-5890-D24F-87DF-B77119176317}"/>
    <dgm:cxn modelId="{BEF45488-A9C2-5540-A765-AD953E4BF523}" srcId="{385C06FE-FED0-4751-8345-05EDE0EB112D}" destId="{CA2542B3-31A9-4C49-9A18-E431EEE129F3}" srcOrd="4" destOrd="0" parTransId="{60727B3F-7087-7644-B101-68D3F2C4C181}" sibTransId="{B02C65AE-50FF-F544-892C-5731CB18EDB6}"/>
    <dgm:cxn modelId="{C0CE0589-C580-324A-83B5-EB1ABF096640}" type="presOf" srcId="{8FF1E3DD-9C79-4441-9593-0D809131DEF6}" destId="{2459DDB4-93DB-1C4C-BD5B-919A5B4CC6AF}" srcOrd="0" destOrd="0" presId="urn:microsoft.com/office/officeart/2018/2/layout/IconLabelList"/>
    <dgm:cxn modelId="{5A698F8D-303D-284D-943D-7AC0382D9C89}" srcId="{385C06FE-FED0-4751-8345-05EDE0EB112D}" destId="{89091516-B1B8-BA46-A776-60BBE59B2F4B}" srcOrd="5" destOrd="0" parTransId="{3EF5CC49-A878-784A-9DA3-188B01433B13}" sibTransId="{E66050E9-5F3C-DF44-B428-F6912A13C9D6}"/>
    <dgm:cxn modelId="{DD9087B2-0DF9-DD49-AE34-E6C788CA456C}" type="presOf" srcId="{C399D3AD-570A-2549-A54E-6A29251357E9}" destId="{DF60A743-33A7-4C4A-B3C4-B6B0C587DA72}" srcOrd="0" destOrd="0" presId="urn:microsoft.com/office/officeart/2018/2/layout/IconLabelList"/>
    <dgm:cxn modelId="{590A74B7-FDF3-0043-81A2-806CD761975C}" type="presOf" srcId="{534C7C19-E2FF-034F-8EDD-62B3BC920D00}" destId="{65A79BDA-9954-224A-89F5-6ED869765D9A}" srcOrd="0" destOrd="0" presId="urn:microsoft.com/office/officeart/2018/2/layout/IconLabelList"/>
    <dgm:cxn modelId="{4F769FAF-8601-AB4D-BC4D-DBE97F832D75}" type="presParOf" srcId="{995631B5-E320-4014-A227-E672E2D09B19}" destId="{7108477A-F22E-0348-848F-DD9E0F19B001}" srcOrd="0" destOrd="0" presId="urn:microsoft.com/office/officeart/2018/2/layout/IconLabelList"/>
    <dgm:cxn modelId="{C6BC6EEC-CFB4-FC44-B4C8-F80346CA69DA}" type="presParOf" srcId="{7108477A-F22E-0348-848F-DD9E0F19B001}" destId="{1DE8D586-7AD4-D947-B691-53D79CAFB71D}" srcOrd="0" destOrd="0" presId="urn:microsoft.com/office/officeart/2018/2/layout/IconLabelList"/>
    <dgm:cxn modelId="{67DDF408-1D5F-8F4F-A8F4-459B46BBED60}" type="presParOf" srcId="{7108477A-F22E-0348-848F-DD9E0F19B001}" destId="{C6028B7D-4BD6-C24C-A703-DA0285FBD3A0}" srcOrd="1" destOrd="0" presId="urn:microsoft.com/office/officeart/2018/2/layout/IconLabelList"/>
    <dgm:cxn modelId="{AD101D68-D12D-5943-8A3A-E0FBA3BAEA2C}" type="presParOf" srcId="{7108477A-F22E-0348-848F-DD9E0F19B001}" destId="{DF60A743-33A7-4C4A-B3C4-B6B0C587DA72}" srcOrd="2" destOrd="0" presId="urn:microsoft.com/office/officeart/2018/2/layout/IconLabelList"/>
    <dgm:cxn modelId="{87FD2374-84EC-4048-9E1E-39B06E848F6D}" type="presParOf" srcId="{995631B5-E320-4014-A227-E672E2D09B19}" destId="{8EDE067A-06DB-254A-B57E-AEC1A8F51844}" srcOrd="1" destOrd="0" presId="urn:microsoft.com/office/officeart/2018/2/layout/IconLabelList"/>
    <dgm:cxn modelId="{FECB0CBE-5738-F941-A806-0E63E47E103D}" type="presParOf" srcId="{995631B5-E320-4014-A227-E672E2D09B19}" destId="{8B677554-9599-E54A-8783-92A2D430F6FB}" srcOrd="2" destOrd="0" presId="urn:microsoft.com/office/officeart/2018/2/layout/IconLabelList"/>
    <dgm:cxn modelId="{D83F8C35-762F-2E4F-886F-65C3154A4549}" type="presParOf" srcId="{8B677554-9599-E54A-8783-92A2D430F6FB}" destId="{B8904056-660F-CA40-BCB7-3D978E39F584}" srcOrd="0" destOrd="0" presId="urn:microsoft.com/office/officeart/2018/2/layout/IconLabelList"/>
    <dgm:cxn modelId="{F5C06EF0-3718-3D4D-BF5C-29F577250510}" type="presParOf" srcId="{8B677554-9599-E54A-8783-92A2D430F6FB}" destId="{AA965491-E200-6D47-986C-DCE86BF475E3}" srcOrd="1" destOrd="0" presId="urn:microsoft.com/office/officeart/2018/2/layout/IconLabelList"/>
    <dgm:cxn modelId="{FBEE38F9-F63C-DD4E-B5F2-72E7FEB352B9}" type="presParOf" srcId="{8B677554-9599-E54A-8783-92A2D430F6FB}" destId="{65A79BDA-9954-224A-89F5-6ED869765D9A}" srcOrd="2" destOrd="0" presId="urn:microsoft.com/office/officeart/2018/2/layout/IconLabelList"/>
    <dgm:cxn modelId="{62CBA385-676E-9D48-97D6-243D59783361}" type="presParOf" srcId="{995631B5-E320-4014-A227-E672E2D09B19}" destId="{505E3338-56A1-7443-9EC4-1D7B54DDF48F}" srcOrd="3" destOrd="0" presId="urn:microsoft.com/office/officeart/2018/2/layout/IconLabelList"/>
    <dgm:cxn modelId="{E67379A5-3992-7A44-A2BE-CEAEE6196396}" type="presParOf" srcId="{995631B5-E320-4014-A227-E672E2D09B19}" destId="{D4FAF6D6-E022-9246-BD06-B5CA5C3CA35E}" srcOrd="4" destOrd="0" presId="urn:microsoft.com/office/officeart/2018/2/layout/IconLabelList"/>
    <dgm:cxn modelId="{6308D321-5306-3D41-BF1C-85E3EE5DD6DB}" type="presParOf" srcId="{D4FAF6D6-E022-9246-BD06-B5CA5C3CA35E}" destId="{A64F967F-3BBB-D042-83B0-E70E5B32DCB0}" srcOrd="0" destOrd="0" presId="urn:microsoft.com/office/officeart/2018/2/layout/IconLabelList"/>
    <dgm:cxn modelId="{C8E98054-5F25-DF47-9738-6107EE24ADCA}" type="presParOf" srcId="{D4FAF6D6-E022-9246-BD06-B5CA5C3CA35E}" destId="{8838B6CD-48E5-FB46-94FF-DB07D2845257}" srcOrd="1" destOrd="0" presId="urn:microsoft.com/office/officeart/2018/2/layout/IconLabelList"/>
    <dgm:cxn modelId="{1E50CE90-93AC-2442-8C73-3A990233A3FA}" type="presParOf" srcId="{D4FAF6D6-E022-9246-BD06-B5CA5C3CA35E}" destId="{B7D86EEB-FDED-3241-BED0-D610B2668EC6}" srcOrd="2" destOrd="0" presId="urn:microsoft.com/office/officeart/2018/2/layout/IconLabelList"/>
    <dgm:cxn modelId="{01260056-2FBD-EF43-95E8-FAC1AA493DF3}" type="presParOf" srcId="{995631B5-E320-4014-A227-E672E2D09B19}" destId="{0CB80BE5-3C1A-704E-AD40-2DBBC220937F}" srcOrd="5" destOrd="0" presId="urn:microsoft.com/office/officeart/2018/2/layout/IconLabelList"/>
    <dgm:cxn modelId="{544D74C7-0088-3144-9DF2-A73CDAD6BA3C}" type="presParOf" srcId="{995631B5-E320-4014-A227-E672E2D09B19}" destId="{C97CA774-9DD0-F64D-9817-1F6716E04F20}" srcOrd="6" destOrd="0" presId="urn:microsoft.com/office/officeart/2018/2/layout/IconLabelList"/>
    <dgm:cxn modelId="{E85BBC77-46BD-E343-A264-960D06302E04}" type="presParOf" srcId="{C97CA774-9DD0-F64D-9817-1F6716E04F20}" destId="{5A3487A4-2ACA-7344-80E3-A154CF332B34}" srcOrd="0" destOrd="0" presId="urn:microsoft.com/office/officeart/2018/2/layout/IconLabelList"/>
    <dgm:cxn modelId="{6F925AA4-2151-8749-9A72-442CA5716985}" type="presParOf" srcId="{C97CA774-9DD0-F64D-9817-1F6716E04F20}" destId="{66DD6F7C-B9A3-CC48-9C26-310E7A1AD2FF}" srcOrd="1" destOrd="0" presId="urn:microsoft.com/office/officeart/2018/2/layout/IconLabelList"/>
    <dgm:cxn modelId="{E88496B7-1816-F747-B6CE-769822AA92D0}" type="presParOf" srcId="{C97CA774-9DD0-F64D-9817-1F6716E04F20}" destId="{2459DDB4-93DB-1C4C-BD5B-919A5B4CC6AF}" srcOrd="2" destOrd="0" presId="urn:microsoft.com/office/officeart/2018/2/layout/IconLabelList"/>
    <dgm:cxn modelId="{35557C4A-89D4-6C4B-83D8-F7EAED14430E}" type="presParOf" srcId="{995631B5-E320-4014-A227-E672E2D09B19}" destId="{B02B30B5-007E-3943-8362-5A4806BD4872}" srcOrd="7" destOrd="0" presId="urn:microsoft.com/office/officeart/2018/2/layout/IconLabelList"/>
    <dgm:cxn modelId="{8F88D630-CD04-AA49-A376-9B7719ADA981}" type="presParOf" srcId="{995631B5-E320-4014-A227-E672E2D09B19}" destId="{B2F1E4FC-4D08-EC40-B282-3DF1CD6CA45E}" srcOrd="8" destOrd="0" presId="urn:microsoft.com/office/officeart/2018/2/layout/IconLabelList"/>
    <dgm:cxn modelId="{8A3F038C-47A4-E441-855A-0879E6197510}" type="presParOf" srcId="{B2F1E4FC-4D08-EC40-B282-3DF1CD6CA45E}" destId="{E3EBAE4B-EA2D-834C-85EC-03375CDE3184}" srcOrd="0" destOrd="0" presId="urn:microsoft.com/office/officeart/2018/2/layout/IconLabelList"/>
    <dgm:cxn modelId="{85B32643-FE60-1440-A385-045F48E7C46C}" type="presParOf" srcId="{B2F1E4FC-4D08-EC40-B282-3DF1CD6CA45E}" destId="{887F7BEC-6B3D-A548-942E-2E230D37EC7F}" srcOrd="1" destOrd="0" presId="urn:microsoft.com/office/officeart/2018/2/layout/IconLabelList"/>
    <dgm:cxn modelId="{A1D82079-50FE-3049-A7F6-D4FACC11A8C1}" type="presParOf" srcId="{B2F1E4FC-4D08-EC40-B282-3DF1CD6CA45E}" destId="{C5D34DBC-A6F6-0649-9AFA-73377B7315A1}" srcOrd="2" destOrd="0" presId="urn:microsoft.com/office/officeart/2018/2/layout/IconLabelList"/>
    <dgm:cxn modelId="{5E4E4E45-BF83-024A-9DB7-7C306D946FC7}" type="presParOf" srcId="{995631B5-E320-4014-A227-E672E2D09B19}" destId="{0A1AF10F-15B0-B248-8F25-DA6A41F13EEC}" srcOrd="9" destOrd="0" presId="urn:microsoft.com/office/officeart/2018/2/layout/IconLabelList"/>
    <dgm:cxn modelId="{891BB1B5-2195-C44A-9D55-4079C006C7A7}" type="presParOf" srcId="{995631B5-E320-4014-A227-E672E2D09B19}" destId="{E8DDA3E2-4A97-2A45-880D-752C41F292D7}" srcOrd="10" destOrd="0" presId="urn:microsoft.com/office/officeart/2018/2/layout/IconLabelList"/>
    <dgm:cxn modelId="{844B241A-CC91-3146-977E-DEE6238C4BCD}" type="presParOf" srcId="{E8DDA3E2-4A97-2A45-880D-752C41F292D7}" destId="{4863215E-554D-C74C-9F9A-416AB10BA614}" srcOrd="0" destOrd="0" presId="urn:microsoft.com/office/officeart/2018/2/layout/IconLabelList"/>
    <dgm:cxn modelId="{B13DE3B9-AD96-5D47-9BD8-FD9807F2F506}" type="presParOf" srcId="{E8DDA3E2-4A97-2A45-880D-752C41F292D7}" destId="{830A7472-4962-6D42-943F-91247657645E}" srcOrd="1" destOrd="0" presId="urn:microsoft.com/office/officeart/2018/2/layout/IconLabelList"/>
    <dgm:cxn modelId="{E52369E4-2783-0947-B93E-7A7BD5511179}" type="presParOf" srcId="{E8DDA3E2-4A97-2A45-880D-752C41F292D7}" destId="{DA6B4B88-5D2C-7548-98C1-67A94074F44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D8825D-1BD6-49E5-853D-54341A7649DB}"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E7FFBACF-503B-4E82-AF9D-992B191A5682}">
      <dgm:prSet/>
      <dgm:spPr/>
      <dgm:t>
        <a:bodyPr/>
        <a:lstStyle/>
        <a:p>
          <a:r>
            <a:rPr lang="en-US" dirty="0"/>
            <a:t>Splitting training portfolios intro training and holdout sets</a:t>
          </a:r>
        </a:p>
      </dgm:t>
    </dgm:pt>
    <dgm:pt modelId="{A6D35329-A9FB-4DAF-95F0-CB11C29CD267}" type="parTrans" cxnId="{AC965112-406C-4787-AD40-451552AADE9A}">
      <dgm:prSet/>
      <dgm:spPr/>
      <dgm:t>
        <a:bodyPr/>
        <a:lstStyle/>
        <a:p>
          <a:endParaRPr lang="en-US"/>
        </a:p>
      </dgm:t>
    </dgm:pt>
    <dgm:pt modelId="{11814B90-1112-4D74-BE38-A83711F741FE}" type="sibTrans" cxnId="{AC965112-406C-4787-AD40-451552AADE9A}">
      <dgm:prSet/>
      <dgm:spPr/>
      <dgm:t>
        <a:bodyPr/>
        <a:lstStyle/>
        <a:p>
          <a:endParaRPr lang="en-US"/>
        </a:p>
      </dgm:t>
    </dgm:pt>
    <dgm:pt modelId="{A6C3D683-D8A3-4421-BF63-194F9DF0941F}">
      <dgm:prSet/>
      <dgm:spPr/>
      <dgm:t>
        <a:bodyPr/>
        <a:lstStyle/>
        <a:p>
          <a:r>
            <a:rPr lang="en-US"/>
            <a:t>Calculate Root Mean Squared Error (RMSE) and Mean Absolute Error (MAE)</a:t>
          </a:r>
        </a:p>
      </dgm:t>
    </dgm:pt>
    <dgm:pt modelId="{FB99B86C-D1E8-4C22-B903-1B240B16EEEC}" type="parTrans" cxnId="{5AA25994-916A-4D57-ABA6-01D5181F0646}">
      <dgm:prSet/>
      <dgm:spPr/>
      <dgm:t>
        <a:bodyPr/>
        <a:lstStyle/>
        <a:p>
          <a:endParaRPr lang="en-US"/>
        </a:p>
      </dgm:t>
    </dgm:pt>
    <dgm:pt modelId="{25359B7D-BDA5-4778-B9C6-A0015E256B25}" type="sibTrans" cxnId="{5AA25994-916A-4D57-ABA6-01D5181F0646}">
      <dgm:prSet/>
      <dgm:spPr/>
      <dgm:t>
        <a:bodyPr/>
        <a:lstStyle/>
        <a:p>
          <a:endParaRPr lang="en-US"/>
        </a:p>
      </dgm:t>
    </dgm:pt>
    <dgm:pt modelId="{4A629040-C33F-46D4-86B8-C4120E8CCA45}">
      <dgm:prSet/>
      <dgm:spPr/>
      <dgm:t>
        <a:bodyPr/>
        <a:lstStyle/>
        <a:p>
          <a:r>
            <a:rPr lang="en-US"/>
            <a:t>Predict loss amount on the testing portfolios</a:t>
          </a:r>
        </a:p>
      </dgm:t>
    </dgm:pt>
    <dgm:pt modelId="{39285CBA-07D2-49CC-9DA3-AB2467B8D059}" type="parTrans" cxnId="{F53E99A4-09D0-41EF-A520-A08A86CA6088}">
      <dgm:prSet/>
      <dgm:spPr/>
      <dgm:t>
        <a:bodyPr/>
        <a:lstStyle/>
        <a:p>
          <a:endParaRPr lang="en-US"/>
        </a:p>
      </dgm:t>
    </dgm:pt>
    <dgm:pt modelId="{9E1E3474-6B89-4B8D-8094-1A523AE37A3C}" type="sibTrans" cxnId="{F53E99A4-09D0-41EF-A520-A08A86CA6088}">
      <dgm:prSet/>
      <dgm:spPr/>
      <dgm:t>
        <a:bodyPr/>
        <a:lstStyle/>
        <a:p>
          <a:endParaRPr lang="en-US"/>
        </a:p>
      </dgm:t>
    </dgm:pt>
    <dgm:pt modelId="{C01FC404-70B4-4CB3-AA69-6811077F9705}">
      <dgm:prSet/>
      <dgm:spPr/>
      <dgm:t>
        <a:bodyPr/>
        <a:lstStyle/>
        <a:p>
          <a:r>
            <a:rPr lang="en-US"/>
            <a:t>Calculate Natural Logarithm </a:t>
          </a:r>
        </a:p>
      </dgm:t>
    </dgm:pt>
    <dgm:pt modelId="{B2232A9A-0EF0-4314-8E07-D1806BE5B334}" type="parTrans" cxnId="{B8433B5B-4235-4A4B-8E0F-9FF33E073452}">
      <dgm:prSet/>
      <dgm:spPr/>
      <dgm:t>
        <a:bodyPr/>
        <a:lstStyle/>
        <a:p>
          <a:endParaRPr lang="en-US"/>
        </a:p>
      </dgm:t>
    </dgm:pt>
    <dgm:pt modelId="{F081845E-0E66-45A5-8921-50ADBE04B2B5}" type="sibTrans" cxnId="{B8433B5B-4235-4A4B-8E0F-9FF33E073452}">
      <dgm:prSet/>
      <dgm:spPr/>
      <dgm:t>
        <a:bodyPr/>
        <a:lstStyle/>
        <a:p>
          <a:endParaRPr lang="en-US"/>
        </a:p>
      </dgm:t>
    </dgm:pt>
    <dgm:pt modelId="{F1DD8052-DACF-3B46-AC77-5957673AEB57}" type="pres">
      <dgm:prSet presAssocID="{82D8825D-1BD6-49E5-853D-54341A7649DB}" presName="outerComposite" presStyleCnt="0">
        <dgm:presLayoutVars>
          <dgm:chMax val="5"/>
          <dgm:dir/>
          <dgm:resizeHandles val="exact"/>
        </dgm:presLayoutVars>
      </dgm:prSet>
      <dgm:spPr/>
    </dgm:pt>
    <dgm:pt modelId="{60CB2F1A-CB81-5D40-B309-7C19E4EC605C}" type="pres">
      <dgm:prSet presAssocID="{82D8825D-1BD6-49E5-853D-54341A7649DB}" presName="dummyMaxCanvas" presStyleCnt="0">
        <dgm:presLayoutVars/>
      </dgm:prSet>
      <dgm:spPr/>
    </dgm:pt>
    <dgm:pt modelId="{6425643C-8254-4843-B49B-F8BDA20D3A60}" type="pres">
      <dgm:prSet presAssocID="{82D8825D-1BD6-49E5-853D-54341A7649DB}" presName="FourNodes_1" presStyleLbl="node1" presStyleIdx="0" presStyleCnt="4">
        <dgm:presLayoutVars>
          <dgm:bulletEnabled val="1"/>
        </dgm:presLayoutVars>
      </dgm:prSet>
      <dgm:spPr/>
    </dgm:pt>
    <dgm:pt modelId="{52F5D031-F1BA-5F48-A2DA-A2B3EA9FCA3F}" type="pres">
      <dgm:prSet presAssocID="{82D8825D-1BD6-49E5-853D-54341A7649DB}" presName="FourNodes_2" presStyleLbl="node1" presStyleIdx="1" presStyleCnt="4">
        <dgm:presLayoutVars>
          <dgm:bulletEnabled val="1"/>
        </dgm:presLayoutVars>
      </dgm:prSet>
      <dgm:spPr/>
    </dgm:pt>
    <dgm:pt modelId="{8E76C0C4-74AE-8849-90EC-249E71E3C630}" type="pres">
      <dgm:prSet presAssocID="{82D8825D-1BD6-49E5-853D-54341A7649DB}" presName="FourNodes_3" presStyleLbl="node1" presStyleIdx="2" presStyleCnt="4">
        <dgm:presLayoutVars>
          <dgm:bulletEnabled val="1"/>
        </dgm:presLayoutVars>
      </dgm:prSet>
      <dgm:spPr/>
    </dgm:pt>
    <dgm:pt modelId="{6F395133-994E-0948-B8AA-F0AE86D87CEF}" type="pres">
      <dgm:prSet presAssocID="{82D8825D-1BD6-49E5-853D-54341A7649DB}" presName="FourNodes_4" presStyleLbl="node1" presStyleIdx="3" presStyleCnt="4">
        <dgm:presLayoutVars>
          <dgm:bulletEnabled val="1"/>
        </dgm:presLayoutVars>
      </dgm:prSet>
      <dgm:spPr/>
    </dgm:pt>
    <dgm:pt modelId="{2F310FDF-E73E-5D4B-B944-31D35DBBF413}" type="pres">
      <dgm:prSet presAssocID="{82D8825D-1BD6-49E5-853D-54341A7649DB}" presName="FourConn_1-2" presStyleLbl="fgAccFollowNode1" presStyleIdx="0" presStyleCnt="3">
        <dgm:presLayoutVars>
          <dgm:bulletEnabled val="1"/>
        </dgm:presLayoutVars>
      </dgm:prSet>
      <dgm:spPr/>
    </dgm:pt>
    <dgm:pt modelId="{A63E39A9-8D85-D149-BB38-72E900E62DDE}" type="pres">
      <dgm:prSet presAssocID="{82D8825D-1BD6-49E5-853D-54341A7649DB}" presName="FourConn_2-3" presStyleLbl="fgAccFollowNode1" presStyleIdx="1" presStyleCnt="3">
        <dgm:presLayoutVars>
          <dgm:bulletEnabled val="1"/>
        </dgm:presLayoutVars>
      </dgm:prSet>
      <dgm:spPr/>
    </dgm:pt>
    <dgm:pt modelId="{D2A099A3-272E-4341-ABF5-09F1E9765A7F}" type="pres">
      <dgm:prSet presAssocID="{82D8825D-1BD6-49E5-853D-54341A7649DB}" presName="FourConn_3-4" presStyleLbl="fgAccFollowNode1" presStyleIdx="2" presStyleCnt="3">
        <dgm:presLayoutVars>
          <dgm:bulletEnabled val="1"/>
        </dgm:presLayoutVars>
      </dgm:prSet>
      <dgm:spPr/>
    </dgm:pt>
    <dgm:pt modelId="{D6236C90-DA62-174D-900D-72F0886FB1C2}" type="pres">
      <dgm:prSet presAssocID="{82D8825D-1BD6-49E5-853D-54341A7649DB}" presName="FourNodes_1_text" presStyleLbl="node1" presStyleIdx="3" presStyleCnt="4">
        <dgm:presLayoutVars>
          <dgm:bulletEnabled val="1"/>
        </dgm:presLayoutVars>
      </dgm:prSet>
      <dgm:spPr/>
    </dgm:pt>
    <dgm:pt modelId="{6D5FB9FC-E526-C04B-A21C-4D8369E0F313}" type="pres">
      <dgm:prSet presAssocID="{82D8825D-1BD6-49E5-853D-54341A7649DB}" presName="FourNodes_2_text" presStyleLbl="node1" presStyleIdx="3" presStyleCnt="4">
        <dgm:presLayoutVars>
          <dgm:bulletEnabled val="1"/>
        </dgm:presLayoutVars>
      </dgm:prSet>
      <dgm:spPr/>
    </dgm:pt>
    <dgm:pt modelId="{91FFAC87-981B-5146-BA10-D4626EB8A3E6}" type="pres">
      <dgm:prSet presAssocID="{82D8825D-1BD6-49E5-853D-54341A7649DB}" presName="FourNodes_3_text" presStyleLbl="node1" presStyleIdx="3" presStyleCnt="4">
        <dgm:presLayoutVars>
          <dgm:bulletEnabled val="1"/>
        </dgm:presLayoutVars>
      </dgm:prSet>
      <dgm:spPr/>
    </dgm:pt>
    <dgm:pt modelId="{C7656BE9-54FB-1743-8C55-A6D92B88721E}" type="pres">
      <dgm:prSet presAssocID="{82D8825D-1BD6-49E5-853D-54341A7649DB}" presName="FourNodes_4_text" presStyleLbl="node1" presStyleIdx="3" presStyleCnt="4">
        <dgm:presLayoutVars>
          <dgm:bulletEnabled val="1"/>
        </dgm:presLayoutVars>
      </dgm:prSet>
      <dgm:spPr/>
    </dgm:pt>
  </dgm:ptLst>
  <dgm:cxnLst>
    <dgm:cxn modelId="{E0294503-A4B1-4B4E-A293-AE75BFE3B717}" type="presOf" srcId="{4A629040-C33F-46D4-86B8-C4120E8CCA45}" destId="{8E76C0C4-74AE-8849-90EC-249E71E3C630}" srcOrd="0" destOrd="0" presId="urn:microsoft.com/office/officeart/2005/8/layout/vProcess5"/>
    <dgm:cxn modelId="{85F82310-2E36-FD4D-A7B9-D94FA8A3414D}" type="presOf" srcId="{E7FFBACF-503B-4E82-AF9D-992B191A5682}" destId="{D6236C90-DA62-174D-900D-72F0886FB1C2}" srcOrd="1" destOrd="0" presId="urn:microsoft.com/office/officeart/2005/8/layout/vProcess5"/>
    <dgm:cxn modelId="{AC965112-406C-4787-AD40-451552AADE9A}" srcId="{82D8825D-1BD6-49E5-853D-54341A7649DB}" destId="{E7FFBACF-503B-4E82-AF9D-992B191A5682}" srcOrd="0" destOrd="0" parTransId="{A6D35329-A9FB-4DAF-95F0-CB11C29CD267}" sibTransId="{11814B90-1112-4D74-BE38-A83711F741FE}"/>
    <dgm:cxn modelId="{D876B04D-3011-3F47-BBCB-B8EA726BCEB5}" type="presOf" srcId="{C01FC404-70B4-4CB3-AA69-6811077F9705}" destId="{C7656BE9-54FB-1743-8C55-A6D92B88721E}" srcOrd="1" destOrd="0" presId="urn:microsoft.com/office/officeart/2005/8/layout/vProcess5"/>
    <dgm:cxn modelId="{4AC86654-2D5F-AD45-B7D8-2F6C83BDDFB3}" type="presOf" srcId="{25359B7D-BDA5-4778-B9C6-A0015E256B25}" destId="{A63E39A9-8D85-D149-BB38-72E900E62DDE}" srcOrd="0" destOrd="0" presId="urn:microsoft.com/office/officeart/2005/8/layout/vProcess5"/>
    <dgm:cxn modelId="{B8433B5B-4235-4A4B-8E0F-9FF33E073452}" srcId="{82D8825D-1BD6-49E5-853D-54341A7649DB}" destId="{C01FC404-70B4-4CB3-AA69-6811077F9705}" srcOrd="3" destOrd="0" parTransId="{B2232A9A-0EF0-4314-8E07-D1806BE5B334}" sibTransId="{F081845E-0E66-45A5-8921-50ADBE04B2B5}"/>
    <dgm:cxn modelId="{CF82CD84-7235-1649-91E2-D271CD6C8666}" type="presOf" srcId="{C01FC404-70B4-4CB3-AA69-6811077F9705}" destId="{6F395133-994E-0948-B8AA-F0AE86D87CEF}" srcOrd="0" destOrd="0" presId="urn:microsoft.com/office/officeart/2005/8/layout/vProcess5"/>
    <dgm:cxn modelId="{5AA25994-916A-4D57-ABA6-01D5181F0646}" srcId="{82D8825D-1BD6-49E5-853D-54341A7649DB}" destId="{A6C3D683-D8A3-4421-BF63-194F9DF0941F}" srcOrd="1" destOrd="0" parTransId="{FB99B86C-D1E8-4C22-B903-1B240B16EEEC}" sibTransId="{25359B7D-BDA5-4778-B9C6-A0015E256B25}"/>
    <dgm:cxn modelId="{F53E99A4-09D0-41EF-A520-A08A86CA6088}" srcId="{82D8825D-1BD6-49E5-853D-54341A7649DB}" destId="{4A629040-C33F-46D4-86B8-C4120E8CCA45}" srcOrd="2" destOrd="0" parTransId="{39285CBA-07D2-49CC-9DA3-AB2467B8D059}" sibTransId="{9E1E3474-6B89-4B8D-8094-1A523AE37A3C}"/>
    <dgm:cxn modelId="{7C8CA8A6-974B-DB4F-B6DB-DD8D9946E2F2}" type="presOf" srcId="{A6C3D683-D8A3-4421-BF63-194F9DF0941F}" destId="{6D5FB9FC-E526-C04B-A21C-4D8369E0F313}" srcOrd="1" destOrd="0" presId="urn:microsoft.com/office/officeart/2005/8/layout/vProcess5"/>
    <dgm:cxn modelId="{77BDFDA7-9D64-814D-8F57-DDC827A92139}" type="presOf" srcId="{82D8825D-1BD6-49E5-853D-54341A7649DB}" destId="{F1DD8052-DACF-3B46-AC77-5957673AEB57}" srcOrd="0" destOrd="0" presId="urn:microsoft.com/office/officeart/2005/8/layout/vProcess5"/>
    <dgm:cxn modelId="{A6FFE7B2-F737-CC46-BD91-F4ACF561B2B0}" type="presOf" srcId="{A6C3D683-D8A3-4421-BF63-194F9DF0941F}" destId="{52F5D031-F1BA-5F48-A2DA-A2B3EA9FCA3F}" srcOrd="0" destOrd="0" presId="urn:microsoft.com/office/officeart/2005/8/layout/vProcess5"/>
    <dgm:cxn modelId="{A92125CD-19F4-7F43-B167-9332D1462285}" type="presOf" srcId="{9E1E3474-6B89-4B8D-8094-1A523AE37A3C}" destId="{D2A099A3-272E-4341-ABF5-09F1E9765A7F}" srcOrd="0" destOrd="0" presId="urn:microsoft.com/office/officeart/2005/8/layout/vProcess5"/>
    <dgm:cxn modelId="{4F00EAD6-8FAE-B84A-9263-368D09C956B3}" type="presOf" srcId="{11814B90-1112-4D74-BE38-A83711F741FE}" destId="{2F310FDF-E73E-5D4B-B944-31D35DBBF413}" srcOrd="0" destOrd="0" presId="urn:microsoft.com/office/officeart/2005/8/layout/vProcess5"/>
    <dgm:cxn modelId="{31D400E9-6623-264B-A08C-EF217404D333}" type="presOf" srcId="{E7FFBACF-503B-4E82-AF9D-992B191A5682}" destId="{6425643C-8254-4843-B49B-F8BDA20D3A60}" srcOrd="0" destOrd="0" presId="urn:microsoft.com/office/officeart/2005/8/layout/vProcess5"/>
    <dgm:cxn modelId="{C37543F8-B1F4-3749-9BD7-511015E4946C}" type="presOf" srcId="{4A629040-C33F-46D4-86B8-C4120E8CCA45}" destId="{91FFAC87-981B-5146-BA10-D4626EB8A3E6}" srcOrd="1" destOrd="0" presId="urn:microsoft.com/office/officeart/2005/8/layout/vProcess5"/>
    <dgm:cxn modelId="{46A82214-2A51-0A43-8644-9E68ED6D769A}" type="presParOf" srcId="{F1DD8052-DACF-3B46-AC77-5957673AEB57}" destId="{60CB2F1A-CB81-5D40-B309-7C19E4EC605C}" srcOrd="0" destOrd="0" presId="urn:microsoft.com/office/officeart/2005/8/layout/vProcess5"/>
    <dgm:cxn modelId="{69340435-3646-4E44-B9A1-AC742EC426C7}" type="presParOf" srcId="{F1DD8052-DACF-3B46-AC77-5957673AEB57}" destId="{6425643C-8254-4843-B49B-F8BDA20D3A60}" srcOrd="1" destOrd="0" presId="urn:microsoft.com/office/officeart/2005/8/layout/vProcess5"/>
    <dgm:cxn modelId="{84A6D298-BAAD-944E-BD50-7C8323B57146}" type="presParOf" srcId="{F1DD8052-DACF-3B46-AC77-5957673AEB57}" destId="{52F5D031-F1BA-5F48-A2DA-A2B3EA9FCA3F}" srcOrd="2" destOrd="0" presId="urn:microsoft.com/office/officeart/2005/8/layout/vProcess5"/>
    <dgm:cxn modelId="{AE5B6A84-06C4-5B47-9CAD-193D7E3D9227}" type="presParOf" srcId="{F1DD8052-DACF-3B46-AC77-5957673AEB57}" destId="{8E76C0C4-74AE-8849-90EC-249E71E3C630}" srcOrd="3" destOrd="0" presId="urn:microsoft.com/office/officeart/2005/8/layout/vProcess5"/>
    <dgm:cxn modelId="{EDC56353-7B07-5C48-B972-A98F03200ECE}" type="presParOf" srcId="{F1DD8052-DACF-3B46-AC77-5957673AEB57}" destId="{6F395133-994E-0948-B8AA-F0AE86D87CEF}" srcOrd="4" destOrd="0" presId="urn:microsoft.com/office/officeart/2005/8/layout/vProcess5"/>
    <dgm:cxn modelId="{BCC35402-72BC-5B42-930A-E02C6FB5E88A}" type="presParOf" srcId="{F1DD8052-DACF-3B46-AC77-5957673AEB57}" destId="{2F310FDF-E73E-5D4B-B944-31D35DBBF413}" srcOrd="5" destOrd="0" presId="urn:microsoft.com/office/officeart/2005/8/layout/vProcess5"/>
    <dgm:cxn modelId="{D0174136-133F-E54E-A7DF-9BCFB1BF947C}" type="presParOf" srcId="{F1DD8052-DACF-3B46-AC77-5957673AEB57}" destId="{A63E39A9-8D85-D149-BB38-72E900E62DDE}" srcOrd="6" destOrd="0" presId="urn:microsoft.com/office/officeart/2005/8/layout/vProcess5"/>
    <dgm:cxn modelId="{9236C899-9104-684C-B409-9B3B8B5D01F1}" type="presParOf" srcId="{F1DD8052-DACF-3B46-AC77-5957673AEB57}" destId="{D2A099A3-272E-4341-ABF5-09F1E9765A7F}" srcOrd="7" destOrd="0" presId="urn:microsoft.com/office/officeart/2005/8/layout/vProcess5"/>
    <dgm:cxn modelId="{40FA7BFA-71B4-814D-BC04-F44DA6771AE0}" type="presParOf" srcId="{F1DD8052-DACF-3B46-AC77-5957673AEB57}" destId="{D6236C90-DA62-174D-900D-72F0886FB1C2}" srcOrd="8" destOrd="0" presId="urn:microsoft.com/office/officeart/2005/8/layout/vProcess5"/>
    <dgm:cxn modelId="{9DB5FBA1-2BFD-9348-928B-A0BB3566507E}" type="presParOf" srcId="{F1DD8052-DACF-3B46-AC77-5957673AEB57}" destId="{6D5FB9FC-E526-C04B-A21C-4D8369E0F313}" srcOrd="9" destOrd="0" presId="urn:microsoft.com/office/officeart/2005/8/layout/vProcess5"/>
    <dgm:cxn modelId="{C71DE3E2-5156-6541-A422-C3E8BD5B099F}" type="presParOf" srcId="{F1DD8052-DACF-3B46-AC77-5957673AEB57}" destId="{91FFAC87-981B-5146-BA10-D4626EB8A3E6}" srcOrd="10" destOrd="0" presId="urn:microsoft.com/office/officeart/2005/8/layout/vProcess5"/>
    <dgm:cxn modelId="{A7AF0114-F997-224E-B3A4-F9089FF2B1EB}" type="presParOf" srcId="{F1DD8052-DACF-3B46-AC77-5957673AEB57}" destId="{C7656BE9-54FB-1743-8C55-A6D92B88721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43774-EC21-4670-BD5A-E90E9C1C8979}">
      <dsp:nvSpPr>
        <dsp:cNvPr id="0" name=""/>
        <dsp:cNvSpPr/>
      </dsp:nvSpPr>
      <dsp:spPr>
        <a:xfrm>
          <a:off x="434821" y="978401"/>
          <a:ext cx="707958" cy="707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F33C52-9065-47EE-B78C-2AF163F2B357}">
      <dsp:nvSpPr>
        <dsp:cNvPr id="0" name=""/>
        <dsp:cNvSpPr/>
      </dsp:nvSpPr>
      <dsp:spPr>
        <a:xfrm>
          <a:off x="2179" y="1922364"/>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Exploratory Data Analysis</a:t>
          </a:r>
        </a:p>
      </dsp:txBody>
      <dsp:txXfrm>
        <a:off x="2179" y="1922364"/>
        <a:ext cx="1573242" cy="629296"/>
      </dsp:txXfrm>
    </dsp:sp>
    <dsp:sp modelId="{B7EC05BC-1CE4-4AD6-A0E8-7A00A9E1E144}">
      <dsp:nvSpPr>
        <dsp:cNvPr id="0" name=""/>
        <dsp:cNvSpPr/>
      </dsp:nvSpPr>
      <dsp:spPr>
        <a:xfrm>
          <a:off x="2283381" y="978401"/>
          <a:ext cx="707958" cy="707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346717-E1DB-4B3D-B3F1-A3E22489BCB7}">
      <dsp:nvSpPr>
        <dsp:cNvPr id="0" name=""/>
        <dsp:cNvSpPr/>
      </dsp:nvSpPr>
      <dsp:spPr>
        <a:xfrm>
          <a:off x="1850739" y="1922364"/>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Data Preprocessing</a:t>
          </a:r>
        </a:p>
      </dsp:txBody>
      <dsp:txXfrm>
        <a:off x="1850739" y="1922364"/>
        <a:ext cx="1573242" cy="629296"/>
      </dsp:txXfrm>
    </dsp:sp>
    <dsp:sp modelId="{FDFEC5D6-1E2F-4DFB-AC14-12B9226E98A7}">
      <dsp:nvSpPr>
        <dsp:cNvPr id="0" name=""/>
        <dsp:cNvSpPr/>
      </dsp:nvSpPr>
      <dsp:spPr>
        <a:xfrm>
          <a:off x="4131940" y="978401"/>
          <a:ext cx="707958" cy="7079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40592D-65D9-4C2D-9816-55C813C311E3}">
      <dsp:nvSpPr>
        <dsp:cNvPr id="0" name=""/>
        <dsp:cNvSpPr/>
      </dsp:nvSpPr>
      <dsp:spPr>
        <a:xfrm>
          <a:off x="3699299" y="1922364"/>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Creating Portfolios of Training Dataset</a:t>
          </a:r>
        </a:p>
      </dsp:txBody>
      <dsp:txXfrm>
        <a:off x="3699299" y="1922364"/>
        <a:ext cx="1573242" cy="629296"/>
      </dsp:txXfrm>
    </dsp:sp>
    <dsp:sp modelId="{CCE0FE2A-94EC-4C70-B56F-485066D93F12}">
      <dsp:nvSpPr>
        <dsp:cNvPr id="0" name=""/>
        <dsp:cNvSpPr/>
      </dsp:nvSpPr>
      <dsp:spPr>
        <a:xfrm>
          <a:off x="5980500" y="978401"/>
          <a:ext cx="707958" cy="7079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9B433C-F9E3-4E8C-8E2A-09C89C47A6A7}">
      <dsp:nvSpPr>
        <dsp:cNvPr id="0" name=""/>
        <dsp:cNvSpPr/>
      </dsp:nvSpPr>
      <dsp:spPr>
        <a:xfrm>
          <a:off x="5547858" y="1922364"/>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Building a Machine Learning Model</a:t>
          </a:r>
        </a:p>
      </dsp:txBody>
      <dsp:txXfrm>
        <a:off x="5547858" y="1922364"/>
        <a:ext cx="1573242" cy="629296"/>
      </dsp:txXfrm>
    </dsp:sp>
    <dsp:sp modelId="{C293E1C4-707A-4F73-9EEE-FDA1386D97D7}">
      <dsp:nvSpPr>
        <dsp:cNvPr id="0" name=""/>
        <dsp:cNvSpPr/>
      </dsp:nvSpPr>
      <dsp:spPr>
        <a:xfrm>
          <a:off x="7829059" y="978401"/>
          <a:ext cx="707958" cy="7079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084B43-6846-4AE2-9A0B-6B5A177F5770}">
      <dsp:nvSpPr>
        <dsp:cNvPr id="0" name=""/>
        <dsp:cNvSpPr/>
      </dsp:nvSpPr>
      <dsp:spPr>
        <a:xfrm>
          <a:off x="7396418" y="1922364"/>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Model Evaluation &amp; Optimization</a:t>
          </a:r>
        </a:p>
      </dsp:txBody>
      <dsp:txXfrm>
        <a:off x="7396418" y="1922364"/>
        <a:ext cx="1573242" cy="629296"/>
      </dsp:txXfrm>
    </dsp:sp>
    <dsp:sp modelId="{09FF9CA9-E48F-4930-9EB1-B02E0F0028FA}">
      <dsp:nvSpPr>
        <dsp:cNvPr id="0" name=""/>
        <dsp:cNvSpPr/>
      </dsp:nvSpPr>
      <dsp:spPr>
        <a:xfrm>
          <a:off x="9677619" y="978401"/>
          <a:ext cx="707958" cy="7079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42EB0E-62FC-4503-8B1A-E710580EFB27}">
      <dsp:nvSpPr>
        <dsp:cNvPr id="0" name=""/>
        <dsp:cNvSpPr/>
      </dsp:nvSpPr>
      <dsp:spPr>
        <a:xfrm>
          <a:off x="9244977" y="1922364"/>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Predictions</a:t>
          </a:r>
        </a:p>
      </dsp:txBody>
      <dsp:txXfrm>
        <a:off x="9244977" y="1922364"/>
        <a:ext cx="1573242" cy="629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74454-3D26-094E-8E14-6E0A7AA00BFD}">
      <dsp:nvSpPr>
        <dsp:cNvPr id="0" name=""/>
        <dsp:cNvSpPr/>
      </dsp:nvSpPr>
      <dsp:spPr>
        <a:xfrm>
          <a:off x="9189" y="673917"/>
          <a:ext cx="3636706" cy="1091011"/>
        </a:xfrm>
        <a:prstGeom prst="chevron">
          <a:avLst>
            <a:gd name="adj" fmla="val 3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34710" tIns="134710" rIns="134710" bIns="134710" numCol="1" spcCol="1270" anchor="ctr" anchorCtr="0">
          <a:noAutofit/>
        </a:bodyPr>
        <a:lstStyle/>
        <a:p>
          <a:pPr marL="0" lvl="0" indent="0" algn="ctr" defTabSz="1244600">
            <a:lnSpc>
              <a:spcPct val="90000"/>
            </a:lnSpc>
            <a:spcBef>
              <a:spcPct val="0"/>
            </a:spcBef>
            <a:spcAft>
              <a:spcPct val="35000"/>
            </a:spcAft>
            <a:buNone/>
          </a:pPr>
          <a:r>
            <a:rPr lang="en-US" sz="2800" kern="1200"/>
            <a:t>Select</a:t>
          </a:r>
        </a:p>
      </dsp:txBody>
      <dsp:txXfrm>
        <a:off x="336492" y="673917"/>
        <a:ext cx="2982100" cy="1091011"/>
      </dsp:txXfrm>
    </dsp:sp>
    <dsp:sp modelId="{B8B97082-CE44-8249-B47D-FA6852D3726E}">
      <dsp:nvSpPr>
        <dsp:cNvPr id="0" name=""/>
        <dsp:cNvSpPr/>
      </dsp:nvSpPr>
      <dsp:spPr>
        <a:xfrm>
          <a:off x="9189" y="1764929"/>
          <a:ext cx="3309402" cy="109121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1516" tIns="261516" rIns="261516" bIns="523033" numCol="1" spcCol="1270" anchor="t" anchorCtr="0">
          <a:noAutofit/>
        </a:bodyPr>
        <a:lstStyle/>
        <a:p>
          <a:pPr marL="0" lvl="0" indent="0" algn="l" defTabSz="889000">
            <a:lnSpc>
              <a:spcPct val="90000"/>
            </a:lnSpc>
            <a:spcBef>
              <a:spcPct val="0"/>
            </a:spcBef>
            <a:spcAft>
              <a:spcPct val="35000"/>
            </a:spcAft>
            <a:buNone/>
          </a:pPr>
          <a:r>
            <a:rPr lang="en-US" sz="2000" kern="1200" dirty="0"/>
            <a:t>Features</a:t>
          </a:r>
        </a:p>
      </dsp:txBody>
      <dsp:txXfrm>
        <a:off x="9189" y="1764929"/>
        <a:ext cx="3309402" cy="1091214"/>
      </dsp:txXfrm>
    </dsp:sp>
    <dsp:sp modelId="{7058BF20-1DEF-0446-801F-281B1ED87052}">
      <dsp:nvSpPr>
        <dsp:cNvPr id="0" name=""/>
        <dsp:cNvSpPr/>
      </dsp:nvSpPr>
      <dsp:spPr>
        <a:xfrm>
          <a:off x="3591846" y="673917"/>
          <a:ext cx="3636706" cy="1091011"/>
        </a:xfrm>
        <a:prstGeom prst="chevron">
          <a:avLst>
            <a:gd name="adj" fmla="val 3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34710" tIns="134710" rIns="134710" bIns="134710" numCol="1" spcCol="1270" anchor="ctr" anchorCtr="0">
          <a:noAutofit/>
        </a:bodyPr>
        <a:lstStyle/>
        <a:p>
          <a:pPr marL="0" lvl="0" indent="0" algn="ctr" defTabSz="1244600">
            <a:lnSpc>
              <a:spcPct val="90000"/>
            </a:lnSpc>
            <a:spcBef>
              <a:spcPct val="0"/>
            </a:spcBef>
            <a:spcAft>
              <a:spcPct val="35000"/>
            </a:spcAft>
            <a:buNone/>
          </a:pPr>
          <a:r>
            <a:rPr lang="en-US" sz="2800" kern="1200"/>
            <a:t>Check</a:t>
          </a:r>
        </a:p>
      </dsp:txBody>
      <dsp:txXfrm>
        <a:off x="3919149" y="673917"/>
        <a:ext cx="2982100" cy="1091011"/>
      </dsp:txXfrm>
    </dsp:sp>
    <dsp:sp modelId="{1A62F8D5-E7B3-FF4F-8EEE-0066E863B20D}">
      <dsp:nvSpPr>
        <dsp:cNvPr id="0" name=""/>
        <dsp:cNvSpPr/>
      </dsp:nvSpPr>
      <dsp:spPr>
        <a:xfrm>
          <a:off x="3591846" y="1764929"/>
          <a:ext cx="3309402" cy="109121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1516" tIns="261516" rIns="261516" bIns="523033" numCol="1" spcCol="1270" anchor="t" anchorCtr="0">
          <a:noAutofit/>
        </a:bodyPr>
        <a:lstStyle/>
        <a:p>
          <a:pPr marL="0" lvl="0" indent="0" algn="l" defTabSz="889000">
            <a:lnSpc>
              <a:spcPct val="90000"/>
            </a:lnSpc>
            <a:spcBef>
              <a:spcPct val="0"/>
            </a:spcBef>
            <a:spcAft>
              <a:spcPct val="35000"/>
            </a:spcAft>
            <a:buNone/>
          </a:pPr>
          <a:r>
            <a:rPr lang="en-US" sz="2000" kern="1200" dirty="0"/>
            <a:t>Missing values</a:t>
          </a:r>
        </a:p>
      </dsp:txBody>
      <dsp:txXfrm>
        <a:off x="3591846" y="1764929"/>
        <a:ext cx="3309402" cy="1091214"/>
      </dsp:txXfrm>
    </dsp:sp>
    <dsp:sp modelId="{9887D69B-4FB5-5545-B090-F7CB7FF6E48A}">
      <dsp:nvSpPr>
        <dsp:cNvPr id="0" name=""/>
        <dsp:cNvSpPr/>
      </dsp:nvSpPr>
      <dsp:spPr>
        <a:xfrm>
          <a:off x="7174504" y="673917"/>
          <a:ext cx="3636706" cy="1091011"/>
        </a:xfrm>
        <a:prstGeom prst="chevron">
          <a:avLst>
            <a:gd name="adj" fmla="val 3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34710" tIns="134710" rIns="134710" bIns="134710" numCol="1" spcCol="1270" anchor="ctr" anchorCtr="0">
          <a:noAutofit/>
        </a:bodyPr>
        <a:lstStyle/>
        <a:p>
          <a:pPr marL="0" lvl="0" indent="0" algn="ctr" defTabSz="1244600">
            <a:lnSpc>
              <a:spcPct val="90000"/>
            </a:lnSpc>
            <a:spcBef>
              <a:spcPct val="0"/>
            </a:spcBef>
            <a:spcAft>
              <a:spcPct val="35000"/>
            </a:spcAft>
            <a:buNone/>
          </a:pPr>
          <a:r>
            <a:rPr lang="en-US" sz="2800" kern="1200"/>
            <a:t>Create</a:t>
          </a:r>
        </a:p>
      </dsp:txBody>
      <dsp:txXfrm>
        <a:off x="7501807" y="673917"/>
        <a:ext cx="2982100" cy="1091011"/>
      </dsp:txXfrm>
    </dsp:sp>
    <dsp:sp modelId="{D25DF298-132B-AD43-9D8D-8CAD2728B77A}">
      <dsp:nvSpPr>
        <dsp:cNvPr id="0" name=""/>
        <dsp:cNvSpPr/>
      </dsp:nvSpPr>
      <dsp:spPr>
        <a:xfrm>
          <a:off x="7174504" y="1764929"/>
          <a:ext cx="3309402" cy="1091214"/>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1516" tIns="261516" rIns="261516" bIns="523033" numCol="1" spcCol="1270" anchor="t" anchorCtr="0">
          <a:noAutofit/>
        </a:bodyPr>
        <a:lstStyle/>
        <a:p>
          <a:pPr marL="0" lvl="0" indent="0" algn="l" defTabSz="889000">
            <a:lnSpc>
              <a:spcPct val="90000"/>
            </a:lnSpc>
            <a:spcBef>
              <a:spcPct val="0"/>
            </a:spcBef>
            <a:spcAft>
              <a:spcPct val="35000"/>
            </a:spcAft>
            <a:buNone/>
          </a:pPr>
          <a:r>
            <a:rPr lang="en-US" sz="2000" kern="1200" dirty="0"/>
            <a:t>Dummy variables</a:t>
          </a:r>
        </a:p>
      </dsp:txBody>
      <dsp:txXfrm>
        <a:off x="7174504" y="1764929"/>
        <a:ext cx="3309402" cy="1091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8D586-7AD4-D947-B691-53D79CAFB71D}">
      <dsp:nvSpPr>
        <dsp:cNvPr id="0" name=""/>
        <dsp:cNvSpPr/>
      </dsp:nvSpPr>
      <dsp:spPr>
        <a:xfrm>
          <a:off x="434821" y="1222710"/>
          <a:ext cx="707958" cy="70795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60A743-33A7-4C4A-B3C4-B6B0C587DA72}">
      <dsp:nvSpPr>
        <dsp:cNvPr id="0" name=""/>
        <dsp:cNvSpPr/>
      </dsp:nvSpPr>
      <dsp:spPr>
        <a:xfrm>
          <a:off x="2179" y="2172117"/>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Linear Regression</a:t>
          </a:r>
        </a:p>
      </dsp:txBody>
      <dsp:txXfrm>
        <a:off x="2179" y="2172117"/>
        <a:ext cx="1573242" cy="629296"/>
      </dsp:txXfrm>
    </dsp:sp>
    <dsp:sp modelId="{B8904056-660F-CA40-BCB7-3D978E39F584}">
      <dsp:nvSpPr>
        <dsp:cNvPr id="0" name=""/>
        <dsp:cNvSpPr/>
      </dsp:nvSpPr>
      <dsp:spPr>
        <a:xfrm>
          <a:off x="2283381" y="1222710"/>
          <a:ext cx="707958" cy="70795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A79BDA-9954-224A-89F5-6ED869765D9A}">
      <dsp:nvSpPr>
        <dsp:cNvPr id="0" name=""/>
        <dsp:cNvSpPr/>
      </dsp:nvSpPr>
      <dsp:spPr>
        <a:xfrm>
          <a:off x="1850739" y="2172117"/>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Ridge Regression</a:t>
          </a:r>
        </a:p>
      </dsp:txBody>
      <dsp:txXfrm>
        <a:off x="1850739" y="2172117"/>
        <a:ext cx="1573242" cy="629296"/>
      </dsp:txXfrm>
    </dsp:sp>
    <dsp:sp modelId="{A64F967F-3BBB-D042-83B0-E70E5B32DCB0}">
      <dsp:nvSpPr>
        <dsp:cNvPr id="0" name=""/>
        <dsp:cNvSpPr/>
      </dsp:nvSpPr>
      <dsp:spPr>
        <a:xfrm>
          <a:off x="4131940" y="1222710"/>
          <a:ext cx="707958" cy="70795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D86EEB-FDED-3241-BED0-D610B2668EC6}">
      <dsp:nvSpPr>
        <dsp:cNvPr id="0" name=""/>
        <dsp:cNvSpPr/>
      </dsp:nvSpPr>
      <dsp:spPr>
        <a:xfrm>
          <a:off x="3699299" y="2172117"/>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Decision Tree </a:t>
          </a:r>
        </a:p>
      </dsp:txBody>
      <dsp:txXfrm>
        <a:off x="3699299" y="2172117"/>
        <a:ext cx="1573242" cy="629296"/>
      </dsp:txXfrm>
    </dsp:sp>
    <dsp:sp modelId="{5A3487A4-2ACA-7344-80E3-A154CF332B34}">
      <dsp:nvSpPr>
        <dsp:cNvPr id="0" name=""/>
        <dsp:cNvSpPr/>
      </dsp:nvSpPr>
      <dsp:spPr>
        <a:xfrm>
          <a:off x="5980500" y="1222710"/>
          <a:ext cx="707958" cy="707958"/>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59DDB4-93DB-1C4C-BD5B-919A5B4CC6AF}">
      <dsp:nvSpPr>
        <dsp:cNvPr id="0" name=""/>
        <dsp:cNvSpPr/>
      </dsp:nvSpPr>
      <dsp:spPr>
        <a:xfrm>
          <a:off x="5547858" y="2172117"/>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XGBoost</a:t>
          </a:r>
        </a:p>
      </dsp:txBody>
      <dsp:txXfrm>
        <a:off x="5547858" y="2172117"/>
        <a:ext cx="1573242" cy="629296"/>
      </dsp:txXfrm>
    </dsp:sp>
    <dsp:sp modelId="{E3EBAE4B-EA2D-834C-85EC-03375CDE3184}">
      <dsp:nvSpPr>
        <dsp:cNvPr id="0" name=""/>
        <dsp:cNvSpPr/>
      </dsp:nvSpPr>
      <dsp:spPr>
        <a:xfrm>
          <a:off x="7829059" y="1222710"/>
          <a:ext cx="707958" cy="707958"/>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D34DBC-A6F6-0649-9AFA-73377B7315A1}">
      <dsp:nvSpPr>
        <dsp:cNvPr id="0" name=""/>
        <dsp:cNvSpPr/>
      </dsp:nvSpPr>
      <dsp:spPr>
        <a:xfrm>
          <a:off x="7396418" y="2172117"/>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Random Forest</a:t>
          </a:r>
        </a:p>
      </dsp:txBody>
      <dsp:txXfrm>
        <a:off x="7396418" y="2172117"/>
        <a:ext cx="1573242" cy="629296"/>
      </dsp:txXfrm>
    </dsp:sp>
    <dsp:sp modelId="{4863215E-554D-C74C-9F9A-416AB10BA614}">
      <dsp:nvSpPr>
        <dsp:cNvPr id="0" name=""/>
        <dsp:cNvSpPr/>
      </dsp:nvSpPr>
      <dsp:spPr>
        <a:xfrm>
          <a:off x="9677619" y="1222710"/>
          <a:ext cx="707958" cy="707958"/>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6B4B88-5D2C-7548-98C1-67A94074F44A}">
      <dsp:nvSpPr>
        <dsp:cNvPr id="0" name=""/>
        <dsp:cNvSpPr/>
      </dsp:nvSpPr>
      <dsp:spPr>
        <a:xfrm>
          <a:off x="9244977" y="2172117"/>
          <a:ext cx="1573242" cy="62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en-US" sz="2200" kern="1200"/>
            <a:t>KNN</a:t>
          </a:r>
        </a:p>
      </dsp:txBody>
      <dsp:txXfrm>
        <a:off x="9244977" y="2172117"/>
        <a:ext cx="1573242" cy="6292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5643C-8254-4843-B49B-F8BDA20D3A60}">
      <dsp:nvSpPr>
        <dsp:cNvPr id="0" name=""/>
        <dsp:cNvSpPr/>
      </dsp:nvSpPr>
      <dsp:spPr>
        <a:xfrm>
          <a:off x="0" y="0"/>
          <a:ext cx="5123195" cy="1119229"/>
        </a:xfrm>
        <a:prstGeom prst="roundRect">
          <a:avLst>
            <a:gd name="adj" fmla="val 10000"/>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Splitting training portfolios intro training and holdout sets</a:t>
          </a:r>
        </a:p>
      </dsp:txBody>
      <dsp:txXfrm>
        <a:off x="32781" y="32781"/>
        <a:ext cx="3820884" cy="1053667"/>
      </dsp:txXfrm>
    </dsp:sp>
    <dsp:sp modelId="{52F5D031-F1BA-5F48-A2DA-A2B3EA9FCA3F}">
      <dsp:nvSpPr>
        <dsp:cNvPr id="0" name=""/>
        <dsp:cNvSpPr/>
      </dsp:nvSpPr>
      <dsp:spPr>
        <a:xfrm>
          <a:off x="429067" y="1322726"/>
          <a:ext cx="5123195" cy="1119229"/>
        </a:xfrm>
        <a:prstGeom prst="roundRect">
          <a:avLst>
            <a:gd name="adj" fmla="val 10000"/>
          </a:avLst>
        </a:prstGeom>
        <a:gradFill rotWithShape="0">
          <a:gsLst>
            <a:gs pos="0">
              <a:schemeClr val="accent2">
                <a:hueOff val="383163"/>
                <a:satOff val="-6257"/>
                <a:lumOff val="392"/>
                <a:alphaOff val="0"/>
                <a:tint val="96000"/>
                <a:satMod val="100000"/>
                <a:lumMod val="104000"/>
              </a:schemeClr>
            </a:gs>
            <a:gs pos="78000">
              <a:schemeClr val="accent2">
                <a:hueOff val="383163"/>
                <a:satOff val="-6257"/>
                <a:lumOff val="39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Calculate Root Mean Squared Error (RMSE) and Mean Absolute Error (MAE)</a:t>
          </a:r>
        </a:p>
      </dsp:txBody>
      <dsp:txXfrm>
        <a:off x="461848" y="1355507"/>
        <a:ext cx="3901066" cy="1053667"/>
      </dsp:txXfrm>
    </dsp:sp>
    <dsp:sp modelId="{8E76C0C4-74AE-8849-90EC-249E71E3C630}">
      <dsp:nvSpPr>
        <dsp:cNvPr id="0" name=""/>
        <dsp:cNvSpPr/>
      </dsp:nvSpPr>
      <dsp:spPr>
        <a:xfrm>
          <a:off x="851731" y="2645452"/>
          <a:ext cx="5123195" cy="1119229"/>
        </a:xfrm>
        <a:prstGeom prst="roundRect">
          <a:avLst>
            <a:gd name="adj" fmla="val 10000"/>
          </a:avLst>
        </a:prstGeom>
        <a:gradFill rotWithShape="0">
          <a:gsLst>
            <a:gs pos="0">
              <a:schemeClr val="accent2">
                <a:hueOff val="766327"/>
                <a:satOff val="-12515"/>
                <a:lumOff val="784"/>
                <a:alphaOff val="0"/>
                <a:tint val="96000"/>
                <a:satMod val="100000"/>
                <a:lumMod val="104000"/>
              </a:schemeClr>
            </a:gs>
            <a:gs pos="78000">
              <a:schemeClr val="accent2">
                <a:hueOff val="766327"/>
                <a:satOff val="-12515"/>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Predict loss amount on the testing portfolios</a:t>
          </a:r>
        </a:p>
      </dsp:txBody>
      <dsp:txXfrm>
        <a:off x="884512" y="2678233"/>
        <a:ext cx="3907470" cy="1053667"/>
      </dsp:txXfrm>
    </dsp:sp>
    <dsp:sp modelId="{6F395133-994E-0948-B8AA-F0AE86D87CEF}">
      <dsp:nvSpPr>
        <dsp:cNvPr id="0" name=""/>
        <dsp:cNvSpPr/>
      </dsp:nvSpPr>
      <dsp:spPr>
        <a:xfrm>
          <a:off x="1280798" y="3968179"/>
          <a:ext cx="5123195" cy="1119229"/>
        </a:xfrm>
        <a:prstGeom prst="roundRect">
          <a:avLst>
            <a:gd name="adj" fmla="val 10000"/>
          </a:avLst>
        </a:prstGeom>
        <a:gradFill rotWithShape="0">
          <a:gsLst>
            <a:gs pos="0">
              <a:schemeClr val="accent2">
                <a:hueOff val="1149490"/>
                <a:satOff val="-18772"/>
                <a:lumOff val="1176"/>
                <a:alphaOff val="0"/>
                <a:tint val="96000"/>
                <a:satMod val="100000"/>
                <a:lumMod val="104000"/>
              </a:schemeClr>
            </a:gs>
            <a:gs pos="78000">
              <a:schemeClr val="accent2">
                <a:hueOff val="1149490"/>
                <a:satOff val="-18772"/>
                <a:lumOff val="117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Calculate Natural Logarithm </a:t>
          </a:r>
        </a:p>
      </dsp:txBody>
      <dsp:txXfrm>
        <a:off x="1313579" y="4000960"/>
        <a:ext cx="3901066" cy="1053667"/>
      </dsp:txXfrm>
    </dsp:sp>
    <dsp:sp modelId="{2F310FDF-E73E-5D4B-B944-31D35DBBF413}">
      <dsp:nvSpPr>
        <dsp:cNvPr id="0" name=""/>
        <dsp:cNvSpPr/>
      </dsp:nvSpPr>
      <dsp:spPr>
        <a:xfrm>
          <a:off x="4395695" y="857228"/>
          <a:ext cx="727499" cy="7274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559382" y="857228"/>
        <a:ext cx="400125" cy="547443"/>
      </dsp:txXfrm>
    </dsp:sp>
    <dsp:sp modelId="{A63E39A9-8D85-D149-BB38-72E900E62DDE}">
      <dsp:nvSpPr>
        <dsp:cNvPr id="0" name=""/>
        <dsp:cNvSpPr/>
      </dsp:nvSpPr>
      <dsp:spPr>
        <a:xfrm>
          <a:off x="4824763" y="2179954"/>
          <a:ext cx="727499" cy="727499"/>
        </a:xfrm>
        <a:prstGeom prst="downArrow">
          <a:avLst>
            <a:gd name="adj1" fmla="val 55000"/>
            <a:gd name="adj2" fmla="val 45000"/>
          </a:avLst>
        </a:prstGeom>
        <a:solidFill>
          <a:schemeClr val="accent2">
            <a:tint val="40000"/>
            <a:alpha val="90000"/>
            <a:hueOff val="746329"/>
            <a:satOff val="-13875"/>
            <a:lumOff val="-645"/>
            <a:alphaOff val="0"/>
          </a:schemeClr>
        </a:solidFill>
        <a:ln w="9525" cap="flat" cmpd="sng" algn="ctr">
          <a:solidFill>
            <a:schemeClr val="accent2">
              <a:tint val="40000"/>
              <a:alpha val="90000"/>
              <a:hueOff val="746329"/>
              <a:satOff val="-13875"/>
              <a:lumOff val="-6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988450" y="2179954"/>
        <a:ext cx="400125" cy="547443"/>
      </dsp:txXfrm>
    </dsp:sp>
    <dsp:sp modelId="{D2A099A3-272E-4341-ABF5-09F1E9765A7F}">
      <dsp:nvSpPr>
        <dsp:cNvPr id="0" name=""/>
        <dsp:cNvSpPr/>
      </dsp:nvSpPr>
      <dsp:spPr>
        <a:xfrm>
          <a:off x="5247426" y="3502681"/>
          <a:ext cx="727499" cy="727499"/>
        </a:xfrm>
        <a:prstGeom prst="downArrow">
          <a:avLst>
            <a:gd name="adj1" fmla="val 55000"/>
            <a:gd name="adj2" fmla="val 45000"/>
          </a:avLst>
        </a:prstGeom>
        <a:solidFill>
          <a:schemeClr val="accent2">
            <a:tint val="40000"/>
            <a:alpha val="90000"/>
            <a:hueOff val="1492659"/>
            <a:satOff val="-27750"/>
            <a:lumOff val="-1290"/>
            <a:alphaOff val="0"/>
          </a:schemeClr>
        </a:solidFill>
        <a:ln w="9525" cap="flat" cmpd="sng" algn="ctr">
          <a:solidFill>
            <a:schemeClr val="accent2">
              <a:tint val="40000"/>
              <a:alpha val="90000"/>
              <a:hueOff val="1492659"/>
              <a:satOff val="-27750"/>
              <a:lumOff val="-12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411113" y="3502681"/>
        <a:ext cx="400125" cy="5474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4/15/21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4/15/21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4/15/21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4/15/21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4/15/21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4/15/21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4/15/21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7B70-8F59-E146-99F2-3A03BC43756F}"/>
              </a:ext>
            </a:extLst>
          </p:cNvPr>
          <p:cNvSpPr>
            <a:spLocks noGrp="1"/>
          </p:cNvSpPr>
          <p:nvPr>
            <p:ph type="ctrTitle"/>
          </p:nvPr>
        </p:nvSpPr>
        <p:spPr>
          <a:xfrm>
            <a:off x="636103" y="1803405"/>
            <a:ext cx="10986053" cy="1825096"/>
          </a:xfrm>
        </p:spPr>
        <p:txBody>
          <a:bodyPr>
            <a:normAutofit/>
          </a:bodyPr>
          <a:lstStyle/>
          <a:p>
            <a:pPr algn="ctr"/>
            <a:r>
              <a:rPr lang="en-US" dirty="0">
                <a:latin typeface="Colonna MT" pitchFamily="82" charset="77"/>
              </a:rPr>
              <a:t>LOSS RATIO PREDICTIONS FOR AUTO INSURANCE COMPANY</a:t>
            </a:r>
          </a:p>
        </p:txBody>
      </p:sp>
      <p:sp>
        <p:nvSpPr>
          <p:cNvPr id="3" name="Subtitle 2">
            <a:extLst>
              <a:ext uri="{FF2B5EF4-FFF2-40B4-BE49-F238E27FC236}">
                <a16:creationId xmlns:a16="http://schemas.microsoft.com/office/drawing/2014/main" id="{E4C581C7-B0F0-DC4C-97CF-B0DB6F576322}"/>
              </a:ext>
            </a:extLst>
          </p:cNvPr>
          <p:cNvSpPr>
            <a:spLocks noGrp="1"/>
          </p:cNvSpPr>
          <p:nvPr>
            <p:ph type="subTitle" idx="1"/>
          </p:nvPr>
        </p:nvSpPr>
        <p:spPr>
          <a:xfrm>
            <a:off x="10952921" y="4725505"/>
            <a:ext cx="1338469" cy="1695173"/>
          </a:xfrm>
        </p:spPr>
        <p:txBody>
          <a:bodyPr>
            <a:normAutofit fontScale="92500" lnSpcReduction="20000"/>
          </a:bodyPr>
          <a:lstStyle/>
          <a:p>
            <a:r>
              <a:rPr lang="en-US" dirty="0"/>
              <a:t>Team 4:</a:t>
            </a:r>
          </a:p>
          <a:p>
            <a:r>
              <a:rPr lang="en-US" dirty="0"/>
              <a:t>Elena</a:t>
            </a:r>
          </a:p>
          <a:p>
            <a:r>
              <a:rPr lang="en-US" dirty="0"/>
              <a:t>Billy</a:t>
            </a:r>
          </a:p>
          <a:p>
            <a:r>
              <a:rPr lang="en-US" dirty="0"/>
              <a:t>Jay</a:t>
            </a:r>
          </a:p>
          <a:p>
            <a:r>
              <a:rPr lang="en-US" dirty="0"/>
              <a:t>Loren</a:t>
            </a:r>
          </a:p>
        </p:txBody>
      </p:sp>
    </p:spTree>
    <p:extLst>
      <p:ext uri="{BB962C8B-B14F-4D97-AF65-F5344CB8AC3E}">
        <p14:creationId xmlns:p14="http://schemas.microsoft.com/office/powerpoint/2010/main" val="4015584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6B97-66AB-FF4D-845B-ED2C8BFFE799}"/>
              </a:ext>
            </a:extLst>
          </p:cNvPr>
          <p:cNvSpPr>
            <a:spLocks noGrp="1"/>
          </p:cNvSpPr>
          <p:nvPr>
            <p:ph type="title"/>
          </p:nvPr>
        </p:nvSpPr>
        <p:spPr>
          <a:xfrm>
            <a:off x="2895600" y="764373"/>
            <a:ext cx="8610600" cy="1293028"/>
          </a:xfrm>
        </p:spPr>
        <p:txBody>
          <a:bodyPr>
            <a:normAutofit/>
          </a:bodyPr>
          <a:lstStyle/>
          <a:p>
            <a:r>
              <a:rPr lang="en-US" dirty="0"/>
              <a:t>DATA PREPROCESSING</a:t>
            </a:r>
          </a:p>
        </p:txBody>
      </p:sp>
      <p:graphicFrame>
        <p:nvGraphicFramePr>
          <p:cNvPr id="5" name="Content Placeholder 2">
            <a:extLst>
              <a:ext uri="{FF2B5EF4-FFF2-40B4-BE49-F238E27FC236}">
                <a16:creationId xmlns:a16="http://schemas.microsoft.com/office/drawing/2014/main" id="{FE93E59B-996C-4C2A-898C-E2C9386E198B}"/>
              </a:ext>
            </a:extLst>
          </p:cNvPr>
          <p:cNvGraphicFramePr>
            <a:graphicFrameLocks noGrp="1"/>
          </p:cNvGraphicFramePr>
          <p:nvPr>
            <p:ph idx="1"/>
            <p:extLst>
              <p:ext uri="{D42A27DB-BD31-4B8C-83A1-F6EECF244321}">
                <p14:modId xmlns:p14="http://schemas.microsoft.com/office/powerpoint/2010/main" val="1691299645"/>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38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D2B93162-635C-46F5-97EC-E98C1659F1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67240BD8-3ACB-F946-841B-FC906984B69B}"/>
              </a:ext>
            </a:extLst>
          </p:cNvPr>
          <p:cNvSpPr>
            <a:spLocks noGrp="1"/>
          </p:cNvSpPr>
          <p:nvPr>
            <p:ph type="title"/>
          </p:nvPr>
        </p:nvSpPr>
        <p:spPr>
          <a:xfrm>
            <a:off x="665922" y="987287"/>
            <a:ext cx="3548269" cy="4697896"/>
          </a:xfrm>
        </p:spPr>
        <p:txBody>
          <a:bodyPr>
            <a:normAutofit/>
          </a:bodyPr>
          <a:lstStyle/>
          <a:p>
            <a:r>
              <a:rPr lang="en-US" sz="3600"/>
              <a:t>Creating portfolios of training dataset</a:t>
            </a:r>
          </a:p>
        </p:txBody>
      </p:sp>
      <p:sp>
        <p:nvSpPr>
          <p:cNvPr id="3" name="Content Placeholder 2">
            <a:extLst>
              <a:ext uri="{FF2B5EF4-FFF2-40B4-BE49-F238E27FC236}">
                <a16:creationId xmlns:a16="http://schemas.microsoft.com/office/drawing/2014/main" id="{FCD1F66E-CAC5-5447-9541-CEFE11B91646}"/>
              </a:ext>
            </a:extLst>
          </p:cNvPr>
          <p:cNvSpPr>
            <a:spLocks noGrp="1"/>
          </p:cNvSpPr>
          <p:nvPr>
            <p:ph idx="1"/>
          </p:nvPr>
        </p:nvSpPr>
        <p:spPr>
          <a:xfrm>
            <a:off x="5057825" y="987287"/>
            <a:ext cx="6304442" cy="4697895"/>
          </a:xfrm>
        </p:spPr>
        <p:txBody>
          <a:bodyPr anchor="ctr">
            <a:normAutofit/>
          </a:bodyPr>
          <a:lstStyle/>
          <a:p>
            <a:r>
              <a:rPr lang="en-US" sz="2400" dirty="0"/>
              <a:t>Create portfolios of training data where each portfolio will have from 1000 to 5000 policies, and percentage of losses </a:t>
            </a:r>
          </a:p>
          <a:p>
            <a:r>
              <a:rPr lang="en-US" sz="2400" dirty="0"/>
              <a:t>For each training portfolio engineered a set of features that summarizes the data in that portfolio</a:t>
            </a:r>
          </a:p>
        </p:txBody>
      </p:sp>
    </p:spTree>
    <p:extLst>
      <p:ext uri="{BB962C8B-B14F-4D97-AF65-F5344CB8AC3E}">
        <p14:creationId xmlns:p14="http://schemas.microsoft.com/office/powerpoint/2010/main" val="216490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6EBE12-9B3E-43CB-B552-2C7A13853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a:extLst>
              <a:ext uri="{FF2B5EF4-FFF2-40B4-BE49-F238E27FC236}">
                <a16:creationId xmlns:a16="http://schemas.microsoft.com/office/drawing/2014/main" id="{137465C4-4FD6-41C0-9B8F-23FDEF4244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988CB3B-465E-3D4B-B5A1-92CA419FD4C1}"/>
              </a:ext>
            </a:extLst>
          </p:cNvPr>
          <p:cNvSpPr>
            <a:spLocks noGrp="1"/>
          </p:cNvSpPr>
          <p:nvPr>
            <p:ph type="title"/>
          </p:nvPr>
        </p:nvSpPr>
        <p:spPr>
          <a:xfrm>
            <a:off x="365656" y="425710"/>
            <a:ext cx="4753466" cy="1293028"/>
          </a:xfrm>
        </p:spPr>
        <p:txBody>
          <a:bodyPr>
            <a:normAutofit/>
          </a:bodyPr>
          <a:lstStyle/>
          <a:p>
            <a:pPr algn="l"/>
            <a:r>
              <a:rPr lang="en-US" sz="3400" dirty="0">
                <a:solidFill>
                  <a:schemeClr val="bg1"/>
                </a:solidFill>
              </a:rPr>
              <a:t>Building a machine learning model </a:t>
            </a:r>
          </a:p>
        </p:txBody>
      </p:sp>
      <p:sp>
        <p:nvSpPr>
          <p:cNvPr id="3" name="Content Placeholder 2">
            <a:extLst>
              <a:ext uri="{FF2B5EF4-FFF2-40B4-BE49-F238E27FC236}">
                <a16:creationId xmlns:a16="http://schemas.microsoft.com/office/drawing/2014/main" id="{65796DF4-9A07-FF46-9DE2-C540F09F28E3}"/>
              </a:ext>
            </a:extLst>
          </p:cNvPr>
          <p:cNvSpPr>
            <a:spLocks noGrp="1"/>
          </p:cNvSpPr>
          <p:nvPr>
            <p:ph idx="1"/>
          </p:nvPr>
        </p:nvSpPr>
        <p:spPr>
          <a:xfrm>
            <a:off x="365656" y="2144448"/>
            <a:ext cx="5073611" cy="498949"/>
          </a:xfrm>
        </p:spPr>
        <p:txBody>
          <a:bodyPr>
            <a:normAutofit fontScale="85000" lnSpcReduction="10000"/>
          </a:bodyPr>
          <a:lstStyle/>
          <a:p>
            <a:r>
              <a:rPr lang="en-US" sz="2400" dirty="0">
                <a:solidFill>
                  <a:schemeClr val="bg1"/>
                </a:solidFill>
              </a:rPr>
              <a:t>Principal component analysis (PCA)</a:t>
            </a:r>
          </a:p>
          <a:p>
            <a:endParaRPr lang="en-US" sz="2400" dirty="0">
              <a:solidFill>
                <a:schemeClr val="bg1"/>
              </a:solidFill>
            </a:endParaRPr>
          </a:p>
          <a:p>
            <a:pPr marL="0" indent="0">
              <a:buNone/>
            </a:pPr>
            <a:endParaRPr lang="en-US" sz="2400" dirty="0">
              <a:solidFill>
                <a:schemeClr val="bg1"/>
              </a:solidFill>
            </a:endParaRPr>
          </a:p>
          <a:p>
            <a:endParaRPr lang="en-US" sz="2400" dirty="0">
              <a:solidFill>
                <a:schemeClr val="bg1"/>
              </a:solidFill>
            </a:endParaRPr>
          </a:p>
        </p:txBody>
      </p:sp>
      <p:sp useBgFill="1">
        <p:nvSpPr>
          <p:cNvPr id="21" name="Rounded Rectangle 14">
            <a:extLst>
              <a:ext uri="{FF2B5EF4-FFF2-40B4-BE49-F238E27FC236}">
                <a16:creationId xmlns:a16="http://schemas.microsoft.com/office/drawing/2014/main" id="{AF2529C0-FA6B-474D-B1E5-73BA7011F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ubble chart&#10;&#10;Description automatically generated">
            <a:extLst>
              <a:ext uri="{FF2B5EF4-FFF2-40B4-BE49-F238E27FC236}">
                <a16:creationId xmlns:a16="http://schemas.microsoft.com/office/drawing/2014/main" id="{3A342B18-DAA5-6547-B702-162049B52452}"/>
              </a:ext>
            </a:extLst>
          </p:cNvPr>
          <p:cNvPicPr>
            <a:picLocks noChangeAspect="1"/>
          </p:cNvPicPr>
          <p:nvPr/>
        </p:nvPicPr>
        <p:blipFill rotWithShape="1">
          <a:blip r:embed="rId3"/>
          <a:srcRect l="1291" r="-5" b="-5"/>
          <a:stretch/>
        </p:blipFill>
        <p:spPr>
          <a:xfrm>
            <a:off x="6465231" y="1336566"/>
            <a:ext cx="4567494" cy="4607567"/>
          </a:xfrm>
          <a:prstGeom prst="rect">
            <a:avLst/>
          </a:prstGeom>
        </p:spPr>
      </p:pic>
      <p:pic>
        <p:nvPicPr>
          <p:cNvPr id="9" name="Picture 8" descr="A picture containing line chart&#10;&#10;Description automatically generated">
            <a:extLst>
              <a:ext uri="{FF2B5EF4-FFF2-40B4-BE49-F238E27FC236}">
                <a16:creationId xmlns:a16="http://schemas.microsoft.com/office/drawing/2014/main" id="{E7797450-E39D-D441-8024-2904220EB116}"/>
              </a:ext>
            </a:extLst>
          </p:cNvPr>
          <p:cNvPicPr>
            <a:picLocks noChangeAspect="1"/>
          </p:cNvPicPr>
          <p:nvPr/>
        </p:nvPicPr>
        <p:blipFill>
          <a:blip r:embed="rId4"/>
          <a:stretch>
            <a:fillRect/>
          </a:stretch>
        </p:blipFill>
        <p:spPr>
          <a:xfrm>
            <a:off x="365656" y="2920684"/>
            <a:ext cx="4940300" cy="3327400"/>
          </a:xfrm>
          <a:prstGeom prst="rect">
            <a:avLst/>
          </a:prstGeom>
          <a:solidFill>
            <a:schemeClr val="bg1"/>
          </a:solidFill>
          <a:effectLst/>
        </p:spPr>
      </p:pic>
    </p:spTree>
    <p:extLst>
      <p:ext uri="{BB962C8B-B14F-4D97-AF65-F5344CB8AC3E}">
        <p14:creationId xmlns:p14="http://schemas.microsoft.com/office/powerpoint/2010/main" val="397123944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86355A77-AC52-1745-87D1-8CE00CBC0A45}"/>
              </a:ext>
            </a:extLst>
          </p:cNvPr>
          <p:cNvSpPr>
            <a:spLocks noGrp="1"/>
          </p:cNvSpPr>
          <p:nvPr>
            <p:ph type="title"/>
          </p:nvPr>
        </p:nvSpPr>
        <p:spPr>
          <a:xfrm>
            <a:off x="2895600" y="764373"/>
            <a:ext cx="8610600" cy="1293028"/>
          </a:xfrm>
        </p:spPr>
        <p:txBody>
          <a:bodyPr>
            <a:normAutofit/>
          </a:bodyPr>
          <a:lstStyle/>
          <a:p>
            <a:r>
              <a:rPr lang="en-US"/>
              <a:t>Modeling techniques</a:t>
            </a:r>
            <a:br>
              <a:rPr lang="en-US"/>
            </a:br>
            <a:endParaRPr lang="en-US" dirty="0"/>
          </a:p>
        </p:txBody>
      </p:sp>
      <p:graphicFrame>
        <p:nvGraphicFramePr>
          <p:cNvPr id="5" name="Content Placeholder 2">
            <a:extLst>
              <a:ext uri="{FF2B5EF4-FFF2-40B4-BE49-F238E27FC236}">
                <a16:creationId xmlns:a16="http://schemas.microsoft.com/office/drawing/2014/main" id="{09A050C9-F67A-4DB3-9B10-5D8FD66468AF}"/>
              </a:ext>
            </a:extLst>
          </p:cNvPr>
          <p:cNvGraphicFramePr>
            <a:graphicFrameLocks noGrp="1"/>
          </p:cNvGraphicFramePr>
          <p:nvPr>
            <p:ph idx="1"/>
            <p:extLst>
              <p:ext uri="{D42A27DB-BD31-4B8C-83A1-F6EECF244321}">
                <p14:modId xmlns:p14="http://schemas.microsoft.com/office/powerpoint/2010/main" val="2830323911"/>
              </p:ext>
            </p:extLst>
          </p:nvPr>
        </p:nvGraphicFramePr>
        <p:xfrm>
          <a:off x="685800" y="1719621"/>
          <a:ext cx="108204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928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9F3CA71-D972-5E4C-96CA-725956C2A3B4}"/>
              </a:ext>
            </a:extLst>
          </p:cNvPr>
          <p:cNvSpPr>
            <a:spLocks noGrp="1"/>
          </p:cNvSpPr>
          <p:nvPr>
            <p:ph type="title"/>
          </p:nvPr>
        </p:nvSpPr>
        <p:spPr>
          <a:xfrm>
            <a:off x="331467" y="2106777"/>
            <a:ext cx="4015410" cy="2644446"/>
          </a:xfrm>
        </p:spPr>
        <p:txBody>
          <a:bodyPr>
            <a:normAutofit/>
          </a:bodyPr>
          <a:lstStyle/>
          <a:p>
            <a:pPr algn="l"/>
            <a:r>
              <a:rPr lang="en-US" sz="3200" dirty="0"/>
              <a:t>MODEL EVALUATION AND OPTIMIZATION</a:t>
            </a:r>
          </a:p>
        </p:txBody>
      </p:sp>
      <p:graphicFrame>
        <p:nvGraphicFramePr>
          <p:cNvPr id="5" name="Content Placeholder 2">
            <a:extLst>
              <a:ext uri="{FF2B5EF4-FFF2-40B4-BE49-F238E27FC236}">
                <a16:creationId xmlns:a16="http://schemas.microsoft.com/office/drawing/2014/main" id="{FC927B69-1FD2-4C49-BDED-6D86E9CE4529}"/>
              </a:ext>
            </a:extLst>
          </p:cNvPr>
          <p:cNvGraphicFramePr>
            <a:graphicFrameLocks noGrp="1"/>
          </p:cNvGraphicFramePr>
          <p:nvPr>
            <p:ph idx="1"/>
            <p:extLst>
              <p:ext uri="{D42A27DB-BD31-4B8C-83A1-F6EECF244321}">
                <p14:modId xmlns:p14="http://schemas.microsoft.com/office/powerpoint/2010/main" val="2594484245"/>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1730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2398CF6-5AC7-E94E-9684-07E236A3A341}"/>
              </a:ext>
            </a:extLst>
          </p:cNvPr>
          <p:cNvSpPr>
            <a:spLocks noGrp="1"/>
          </p:cNvSpPr>
          <p:nvPr>
            <p:ph type="title"/>
          </p:nvPr>
        </p:nvSpPr>
        <p:spPr>
          <a:xfrm>
            <a:off x="664632" y="1441450"/>
            <a:ext cx="3306744" cy="1293028"/>
          </a:xfrm>
        </p:spPr>
        <p:txBody>
          <a:bodyPr>
            <a:normAutofit/>
          </a:bodyPr>
          <a:lstStyle/>
          <a:p>
            <a:r>
              <a:rPr lang="en-US" sz="3600" dirty="0">
                <a:solidFill>
                  <a:schemeClr val="bg1"/>
                </a:solidFill>
              </a:rPr>
              <a:t>Predictions/results</a:t>
            </a:r>
          </a:p>
        </p:txBody>
      </p:sp>
      <p:sp useBgFill="1">
        <p:nvSpPr>
          <p:cNvPr id="16"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BBA0CDD0-1BE4-2343-8AAC-DEAAA91DEDB0}"/>
              </a:ext>
            </a:extLst>
          </p:cNvPr>
          <p:cNvPicPr>
            <a:picLocks noChangeAspect="1"/>
          </p:cNvPicPr>
          <p:nvPr/>
        </p:nvPicPr>
        <p:blipFill>
          <a:blip r:embed="rId3"/>
          <a:stretch>
            <a:fillRect/>
          </a:stretch>
        </p:blipFill>
        <p:spPr>
          <a:xfrm>
            <a:off x="4955339" y="1993642"/>
            <a:ext cx="6127287" cy="3293415"/>
          </a:xfrm>
          <a:prstGeom prst="rect">
            <a:avLst/>
          </a:prstGeom>
        </p:spPr>
      </p:pic>
    </p:spTree>
    <p:extLst>
      <p:ext uri="{BB962C8B-B14F-4D97-AF65-F5344CB8AC3E}">
        <p14:creationId xmlns:p14="http://schemas.microsoft.com/office/powerpoint/2010/main" val="25650186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7D7A4-B9E2-7746-88D1-A7DBFB70BD1A}"/>
              </a:ext>
            </a:extLst>
          </p:cNvPr>
          <p:cNvSpPr>
            <a:spLocks noGrp="1"/>
          </p:cNvSpPr>
          <p:nvPr>
            <p:ph idx="1"/>
          </p:nvPr>
        </p:nvSpPr>
        <p:spPr>
          <a:xfrm>
            <a:off x="526995" y="1960671"/>
            <a:ext cx="6832600" cy="4024125"/>
          </a:xfrm>
        </p:spPr>
        <p:txBody>
          <a:bodyPr>
            <a:normAutofit/>
          </a:bodyPr>
          <a:lstStyle/>
          <a:p>
            <a:r>
              <a:rPr lang="en-US" sz="2800" dirty="0"/>
              <a:t>The key idea is to create a predictive model that gives an advantage for an auto insurance company to predict loss ratio of policies. This advantage will give an insurance company opportunity to make decision of premium rates based on the overall risk of a portfolio. </a:t>
            </a:r>
          </a:p>
        </p:txBody>
      </p:sp>
      <p:pic>
        <p:nvPicPr>
          <p:cNvPr id="7" name="Graphic 6" descr="CRM Customer Insights App">
            <a:extLst>
              <a:ext uri="{FF2B5EF4-FFF2-40B4-BE49-F238E27FC236}">
                <a16:creationId xmlns:a16="http://schemas.microsoft.com/office/drawing/2014/main" id="{04D5F896-B931-4C64-A096-FA60E15D55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103271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Magnifying glass">
            <a:extLst>
              <a:ext uri="{FF2B5EF4-FFF2-40B4-BE49-F238E27FC236}">
                <a16:creationId xmlns:a16="http://schemas.microsoft.com/office/drawing/2014/main" id="{62E2CD78-43B4-45DC-85D3-B22BC7C627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 y="1951015"/>
            <a:ext cx="3639337" cy="3639337"/>
          </a:xfrm>
          <a:prstGeom prst="rect">
            <a:avLst/>
          </a:prstGeom>
        </p:spPr>
      </p:pic>
      <p:sp>
        <p:nvSpPr>
          <p:cNvPr id="3" name="Content Placeholder 2">
            <a:extLst>
              <a:ext uri="{FF2B5EF4-FFF2-40B4-BE49-F238E27FC236}">
                <a16:creationId xmlns:a16="http://schemas.microsoft.com/office/drawing/2014/main" id="{B277E631-68F7-C348-B2D3-93D0FDEEAC17}"/>
              </a:ext>
            </a:extLst>
          </p:cNvPr>
          <p:cNvSpPr>
            <a:spLocks noGrp="1"/>
          </p:cNvSpPr>
          <p:nvPr>
            <p:ph idx="1"/>
          </p:nvPr>
        </p:nvSpPr>
        <p:spPr>
          <a:xfrm>
            <a:off x="5689600" y="2194560"/>
            <a:ext cx="5816600" cy="4024125"/>
          </a:xfrm>
        </p:spPr>
        <p:txBody>
          <a:bodyPr>
            <a:normAutofit/>
          </a:bodyPr>
          <a:lstStyle/>
          <a:p>
            <a:pPr marL="0" indent="0">
              <a:buNone/>
            </a:pPr>
            <a:r>
              <a:rPr lang="en-US" dirty="0"/>
              <a:t>The key problem is that 50% of all policies can be mispriced by more or less than 10%.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7707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3ED36-CD07-3F4C-B0F5-C5A9413A3792}"/>
              </a:ext>
            </a:extLst>
          </p:cNvPr>
          <p:cNvSpPr>
            <a:spLocks noGrp="1"/>
          </p:cNvSpPr>
          <p:nvPr>
            <p:ph type="title"/>
          </p:nvPr>
        </p:nvSpPr>
        <p:spPr>
          <a:xfrm>
            <a:off x="4110514" y="295769"/>
            <a:ext cx="7434070" cy="1058898"/>
          </a:xfrm>
        </p:spPr>
        <p:txBody>
          <a:bodyPr>
            <a:normAutofit/>
          </a:bodyPr>
          <a:lstStyle/>
          <a:p>
            <a:r>
              <a:rPr lang="en-US" dirty="0"/>
              <a:t>DATASET</a:t>
            </a:r>
          </a:p>
        </p:txBody>
      </p:sp>
      <p:sp>
        <p:nvSpPr>
          <p:cNvPr id="16" name="Rectangle 15">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8" name="Picture 17">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F081B7A1-9C30-B040-A700-1F2135ECB03A}"/>
              </a:ext>
            </a:extLst>
          </p:cNvPr>
          <p:cNvSpPr>
            <a:spLocks noGrp="1"/>
          </p:cNvSpPr>
          <p:nvPr>
            <p:ph idx="1"/>
          </p:nvPr>
        </p:nvSpPr>
        <p:spPr>
          <a:xfrm>
            <a:off x="3894667" y="1524000"/>
            <a:ext cx="7840133" cy="4694686"/>
          </a:xfrm>
        </p:spPr>
        <p:txBody>
          <a:bodyPr>
            <a:normAutofit/>
          </a:bodyPr>
          <a:lstStyle/>
          <a:p>
            <a:r>
              <a:rPr lang="en-US" sz="2000" dirty="0"/>
              <a:t>The model will be built on a database of historical 400k input samples of auto insurance policies which have 69 features</a:t>
            </a:r>
          </a:p>
          <a:p>
            <a:r>
              <a:rPr lang="en-US" dirty="0"/>
              <a:t>Most of features are categorical</a:t>
            </a:r>
            <a:r>
              <a:rPr lang="en-US" sz="2000" dirty="0"/>
              <a:t> </a:t>
            </a:r>
          </a:p>
          <a:p>
            <a:r>
              <a:rPr lang="en-US" dirty="0"/>
              <a:t>Testing dataset of 330 testing portfolios</a:t>
            </a:r>
          </a:p>
          <a:p>
            <a:r>
              <a:rPr lang="en-US" dirty="0"/>
              <a:t>Each portfolio consists of 1000 to 5000 policies</a:t>
            </a:r>
          </a:p>
          <a:p>
            <a:r>
              <a:rPr lang="en-US" dirty="0"/>
              <a:t>Testing dataset does not have loss amount, loss ratio, claim count, freq., and severity </a:t>
            </a:r>
          </a:p>
          <a:p>
            <a:r>
              <a:rPr lang="en-US" dirty="0"/>
              <a:t>The target will be natural logarithm of the loss ratio of portfolio </a:t>
            </a:r>
          </a:p>
          <a:p>
            <a:r>
              <a:rPr lang="en-US" dirty="0"/>
              <a:t>The problem which we will face during this project is that our dataset is imbalanced, and we might have outliers.</a:t>
            </a:r>
          </a:p>
          <a:p>
            <a:endParaRPr lang="en-US" sz="2000" dirty="0"/>
          </a:p>
          <a:p>
            <a:endParaRPr lang="en-US" sz="2000" dirty="0"/>
          </a:p>
          <a:p>
            <a:endParaRPr lang="en-US" sz="2000" dirty="0"/>
          </a:p>
        </p:txBody>
      </p:sp>
    </p:spTree>
    <p:extLst>
      <p:ext uri="{BB962C8B-B14F-4D97-AF65-F5344CB8AC3E}">
        <p14:creationId xmlns:p14="http://schemas.microsoft.com/office/powerpoint/2010/main" val="27328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A7C2-A181-B140-900D-A756C8837165}"/>
              </a:ext>
            </a:extLst>
          </p:cNvPr>
          <p:cNvSpPr>
            <a:spLocks noGrp="1"/>
          </p:cNvSpPr>
          <p:nvPr>
            <p:ph type="title"/>
          </p:nvPr>
        </p:nvSpPr>
        <p:spPr>
          <a:xfrm>
            <a:off x="2895600" y="764373"/>
            <a:ext cx="8610600" cy="1293028"/>
          </a:xfrm>
        </p:spPr>
        <p:txBody>
          <a:bodyPr>
            <a:normAutofit/>
          </a:bodyPr>
          <a:lstStyle/>
          <a:p>
            <a:r>
              <a:rPr lang="en-US" dirty="0"/>
              <a:t>STEPS</a:t>
            </a:r>
          </a:p>
        </p:txBody>
      </p:sp>
      <p:graphicFrame>
        <p:nvGraphicFramePr>
          <p:cNvPr id="5" name="Content Placeholder 2">
            <a:extLst>
              <a:ext uri="{FF2B5EF4-FFF2-40B4-BE49-F238E27FC236}">
                <a16:creationId xmlns:a16="http://schemas.microsoft.com/office/drawing/2014/main" id="{F46BBA4B-5AF9-4BD6-BD7D-23B712B716D6}"/>
              </a:ext>
            </a:extLst>
          </p:cNvPr>
          <p:cNvGraphicFramePr>
            <a:graphicFrameLocks noGrp="1"/>
          </p:cNvGraphicFramePr>
          <p:nvPr>
            <p:ph idx="1"/>
            <p:extLst>
              <p:ext uri="{D42A27DB-BD31-4B8C-83A1-F6EECF244321}">
                <p14:modId xmlns:p14="http://schemas.microsoft.com/office/powerpoint/2010/main" val="2466945014"/>
              </p:ext>
            </p:extLst>
          </p:nvPr>
        </p:nvGraphicFramePr>
        <p:xfrm>
          <a:off x="685800" y="205740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310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CB92-FDD6-2C42-9F8F-2A6BF9B74792}"/>
              </a:ext>
            </a:extLst>
          </p:cNvPr>
          <p:cNvSpPr>
            <a:spLocks noGrp="1"/>
          </p:cNvSpPr>
          <p:nvPr>
            <p:ph type="title"/>
          </p:nvPr>
        </p:nvSpPr>
        <p:spPr>
          <a:xfrm>
            <a:off x="2895600" y="474133"/>
            <a:ext cx="8610600" cy="1219200"/>
          </a:xfrm>
        </p:spPr>
        <p:txBody>
          <a:bodyPr>
            <a:normAutofit/>
          </a:bodyPr>
          <a:lstStyle/>
          <a:p>
            <a:r>
              <a:rPr lang="en-US" dirty="0"/>
              <a:t>Exploratory data analysis</a:t>
            </a:r>
          </a:p>
        </p:txBody>
      </p:sp>
      <p:pic>
        <p:nvPicPr>
          <p:cNvPr id="5" name="Content Placeholder 4" descr="Graphical user interface, table&#10;&#10;Description automatically generated">
            <a:extLst>
              <a:ext uri="{FF2B5EF4-FFF2-40B4-BE49-F238E27FC236}">
                <a16:creationId xmlns:a16="http://schemas.microsoft.com/office/drawing/2014/main" id="{13DD1985-0ABD-D545-BADD-E3EE04BC2943}"/>
              </a:ext>
            </a:extLst>
          </p:cNvPr>
          <p:cNvPicPr>
            <a:picLocks noChangeAspect="1"/>
          </p:cNvPicPr>
          <p:nvPr/>
        </p:nvPicPr>
        <p:blipFill rotWithShape="1">
          <a:blip r:embed="rId2"/>
          <a:srcRect r="31406" b="1"/>
          <a:stretch/>
        </p:blipFill>
        <p:spPr>
          <a:xfrm>
            <a:off x="246556" y="1882879"/>
            <a:ext cx="5298087" cy="3997032"/>
          </a:xfrm>
          <a:prstGeom prst="rect">
            <a:avLst/>
          </a:prstGeom>
          <a:effectLst>
            <a:softEdge rad="127000"/>
          </a:effectLst>
        </p:spPr>
      </p:pic>
      <p:sp>
        <p:nvSpPr>
          <p:cNvPr id="18" name="Content Placeholder 8">
            <a:extLst>
              <a:ext uri="{FF2B5EF4-FFF2-40B4-BE49-F238E27FC236}">
                <a16:creationId xmlns:a16="http://schemas.microsoft.com/office/drawing/2014/main" id="{D0808926-DBB2-454D-812A-8D3672A5ACBD}"/>
              </a:ext>
            </a:extLst>
          </p:cNvPr>
          <p:cNvSpPr>
            <a:spLocks noGrp="1"/>
          </p:cNvSpPr>
          <p:nvPr>
            <p:ph idx="1"/>
          </p:nvPr>
        </p:nvSpPr>
        <p:spPr>
          <a:xfrm>
            <a:off x="5892800" y="2469047"/>
            <a:ext cx="5816600" cy="1581681"/>
          </a:xfrm>
        </p:spPr>
        <p:txBody>
          <a:bodyPr>
            <a:normAutofit/>
          </a:bodyPr>
          <a:lstStyle/>
          <a:p>
            <a:r>
              <a:rPr lang="en-US" dirty="0"/>
              <a:t>Understanding the data using pandas-profiling </a:t>
            </a:r>
          </a:p>
        </p:txBody>
      </p:sp>
    </p:spTree>
    <p:extLst>
      <p:ext uri="{BB962C8B-B14F-4D97-AF65-F5344CB8AC3E}">
        <p14:creationId xmlns:p14="http://schemas.microsoft.com/office/powerpoint/2010/main" val="89079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3" name="Content Placeholder 2">
            <a:extLst>
              <a:ext uri="{FF2B5EF4-FFF2-40B4-BE49-F238E27FC236}">
                <a16:creationId xmlns:a16="http://schemas.microsoft.com/office/drawing/2014/main" id="{027F1FCB-23E7-484B-ACC3-F82A03832F7E}"/>
              </a:ext>
            </a:extLst>
          </p:cNvPr>
          <p:cNvSpPr>
            <a:spLocks noGrp="1"/>
          </p:cNvSpPr>
          <p:nvPr>
            <p:ph idx="1"/>
          </p:nvPr>
        </p:nvSpPr>
        <p:spPr>
          <a:xfrm>
            <a:off x="539223" y="2651442"/>
            <a:ext cx="3306742" cy="531707"/>
          </a:xfrm>
        </p:spPr>
        <p:txBody>
          <a:bodyPr>
            <a:normAutofit/>
          </a:bodyPr>
          <a:lstStyle/>
          <a:p>
            <a:r>
              <a:rPr lang="en-US" sz="2400" dirty="0"/>
              <a:t>Correlation Matrix</a:t>
            </a:r>
          </a:p>
          <a:p>
            <a:endParaRPr lang="en-US" sz="2400" dirty="0"/>
          </a:p>
          <a:p>
            <a:pPr marL="0" indent="0">
              <a:buNone/>
            </a:pPr>
            <a:endParaRPr lang="en-US" sz="2400" dirty="0"/>
          </a:p>
        </p:txBody>
      </p:sp>
      <p:sp>
        <p:nvSpPr>
          <p:cNvPr id="16"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catter chart&#10;&#10;Description automatically generated">
            <a:extLst>
              <a:ext uri="{FF2B5EF4-FFF2-40B4-BE49-F238E27FC236}">
                <a16:creationId xmlns:a16="http://schemas.microsoft.com/office/drawing/2014/main" id="{2716B1E1-3047-784B-BA2A-2457E444516D}"/>
              </a:ext>
            </a:extLst>
          </p:cNvPr>
          <p:cNvPicPr>
            <a:picLocks noChangeAspect="1"/>
          </p:cNvPicPr>
          <p:nvPr/>
        </p:nvPicPr>
        <p:blipFill rotWithShape="1">
          <a:blip r:embed="rId3"/>
          <a:srcRect t="2785" r="8" b="16160"/>
          <a:stretch/>
        </p:blipFill>
        <p:spPr>
          <a:xfrm>
            <a:off x="4955339" y="1336566"/>
            <a:ext cx="6127287" cy="4607567"/>
          </a:xfrm>
          <a:prstGeom prst="rect">
            <a:avLst/>
          </a:prstGeom>
        </p:spPr>
      </p:pic>
    </p:spTree>
    <p:extLst>
      <p:ext uri="{BB962C8B-B14F-4D97-AF65-F5344CB8AC3E}">
        <p14:creationId xmlns:p14="http://schemas.microsoft.com/office/powerpoint/2010/main" val="407594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CB44E53D-EF94-4504-A898-39C5CF133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6" name="Picture 45">
            <a:extLst>
              <a:ext uri="{FF2B5EF4-FFF2-40B4-BE49-F238E27FC236}">
                <a16:creationId xmlns:a16="http://schemas.microsoft.com/office/drawing/2014/main" id="{4B3FF6E0-F25E-4081-91DC-0B827E8B07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48" name="Rectangle 47">
            <a:extLst>
              <a:ext uri="{FF2B5EF4-FFF2-40B4-BE49-F238E27FC236}">
                <a16:creationId xmlns:a16="http://schemas.microsoft.com/office/drawing/2014/main" id="{EFC5A5E6-4B1A-4F80-9222-900F910A9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25">
            <a:extLst>
              <a:ext uri="{FF2B5EF4-FFF2-40B4-BE49-F238E27FC236}">
                <a16:creationId xmlns:a16="http://schemas.microsoft.com/office/drawing/2014/main" id="{B00EC844-8D8D-42B0-B620-F59047EC8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096" y="488845"/>
            <a:ext cx="3376393" cy="2750026"/>
          </a:xfrm>
          <a:prstGeom prst="roundRect">
            <a:avLst>
              <a:gd name="adj" fmla="val 2054"/>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EA3D0F5B-5D60-0740-9C07-09947DDF7960}"/>
              </a:ext>
            </a:extLst>
          </p:cNvPr>
          <p:cNvPicPr>
            <a:picLocks noChangeAspect="1"/>
          </p:cNvPicPr>
          <p:nvPr/>
        </p:nvPicPr>
        <p:blipFill rotWithShape="1">
          <a:blip r:embed="rId4"/>
          <a:srcRect l="11876" r="5335" b="2"/>
          <a:stretch/>
        </p:blipFill>
        <p:spPr>
          <a:xfrm>
            <a:off x="1159193" y="716286"/>
            <a:ext cx="1974198" cy="2295144"/>
          </a:xfrm>
          <a:prstGeom prst="rect">
            <a:avLst/>
          </a:prstGeom>
        </p:spPr>
      </p:pic>
      <p:sp>
        <p:nvSpPr>
          <p:cNvPr id="52" name="Rounded Rectangle 48">
            <a:extLst>
              <a:ext uri="{FF2B5EF4-FFF2-40B4-BE49-F238E27FC236}">
                <a16:creationId xmlns:a16="http://schemas.microsoft.com/office/drawing/2014/main" id="{3DD53F0B-376A-4D3E-A710-544790AB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90595" y="488845"/>
            <a:ext cx="3376393" cy="2750026"/>
          </a:xfrm>
          <a:prstGeom prst="roundRect">
            <a:avLst>
              <a:gd name="adj" fmla="val 2054"/>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F1BD3C5C-3654-974E-B8BF-8686474D7C87}"/>
              </a:ext>
            </a:extLst>
          </p:cNvPr>
          <p:cNvPicPr>
            <a:picLocks noChangeAspect="1"/>
          </p:cNvPicPr>
          <p:nvPr/>
        </p:nvPicPr>
        <p:blipFill rotWithShape="1">
          <a:blip r:embed="rId5"/>
          <a:srcRect t="3489" r="2" b="2657"/>
          <a:stretch/>
        </p:blipFill>
        <p:spPr>
          <a:xfrm>
            <a:off x="4220323" y="943301"/>
            <a:ext cx="2916936" cy="1841114"/>
          </a:xfrm>
          <a:prstGeom prst="rect">
            <a:avLst/>
          </a:prstGeom>
        </p:spPr>
      </p:pic>
      <p:sp>
        <p:nvSpPr>
          <p:cNvPr id="54" name="Rounded Rectangle 33">
            <a:extLst>
              <a:ext uri="{FF2B5EF4-FFF2-40B4-BE49-F238E27FC236}">
                <a16:creationId xmlns:a16="http://schemas.microsoft.com/office/drawing/2014/main" id="{34E5EA4D-088E-4D93-9CCC-475381E8F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096" y="3405083"/>
            <a:ext cx="3376393" cy="2750026"/>
          </a:xfrm>
          <a:prstGeom prst="roundRect">
            <a:avLst>
              <a:gd name="adj" fmla="val 2054"/>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diagram&#10;&#10;Description automatically generated">
            <a:extLst>
              <a:ext uri="{FF2B5EF4-FFF2-40B4-BE49-F238E27FC236}">
                <a16:creationId xmlns:a16="http://schemas.microsoft.com/office/drawing/2014/main" id="{37C34515-84DE-5345-AA6E-83E8F461389B}"/>
              </a:ext>
            </a:extLst>
          </p:cNvPr>
          <p:cNvPicPr>
            <a:picLocks noChangeAspect="1"/>
          </p:cNvPicPr>
          <p:nvPr/>
        </p:nvPicPr>
        <p:blipFill rotWithShape="1">
          <a:blip r:embed="rId6"/>
          <a:srcRect r="25250" b="-5"/>
          <a:stretch/>
        </p:blipFill>
        <p:spPr>
          <a:xfrm>
            <a:off x="816420" y="3632524"/>
            <a:ext cx="2659744" cy="2295144"/>
          </a:xfrm>
          <a:prstGeom prst="rect">
            <a:avLst/>
          </a:prstGeom>
        </p:spPr>
      </p:pic>
      <p:sp>
        <p:nvSpPr>
          <p:cNvPr id="56" name="Rounded Rectangle 50">
            <a:extLst>
              <a:ext uri="{FF2B5EF4-FFF2-40B4-BE49-F238E27FC236}">
                <a16:creationId xmlns:a16="http://schemas.microsoft.com/office/drawing/2014/main" id="{BF33DDB4-1F48-488B-93B0-7147D977E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90595" y="3405083"/>
            <a:ext cx="3376393" cy="2750026"/>
          </a:xfrm>
          <a:prstGeom prst="roundRect">
            <a:avLst>
              <a:gd name="adj" fmla="val 2054"/>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sunburst chart&#10;&#10;Description automatically generated">
            <a:extLst>
              <a:ext uri="{FF2B5EF4-FFF2-40B4-BE49-F238E27FC236}">
                <a16:creationId xmlns:a16="http://schemas.microsoft.com/office/drawing/2014/main" id="{6F7EF0E2-8A93-7A42-91A5-12BF9782A243}"/>
              </a:ext>
            </a:extLst>
          </p:cNvPr>
          <p:cNvPicPr>
            <a:picLocks noChangeAspect="1"/>
          </p:cNvPicPr>
          <p:nvPr/>
        </p:nvPicPr>
        <p:blipFill rotWithShape="1">
          <a:blip r:embed="rId7"/>
          <a:srcRect r="720" b="3"/>
          <a:stretch/>
        </p:blipFill>
        <p:spPr>
          <a:xfrm>
            <a:off x="4220323" y="3850953"/>
            <a:ext cx="2930870" cy="1867162"/>
          </a:xfrm>
          <a:prstGeom prst="rect">
            <a:avLst/>
          </a:prstGeom>
        </p:spPr>
      </p:pic>
      <p:pic>
        <p:nvPicPr>
          <p:cNvPr id="58" name="Picture 57">
            <a:extLst>
              <a:ext uri="{FF2B5EF4-FFF2-40B4-BE49-F238E27FC236}">
                <a16:creationId xmlns:a16="http://schemas.microsoft.com/office/drawing/2014/main" id="{A611B495-6557-4A3E-B901-017B11347B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4681" r="-1"/>
          <a:stretch/>
        </p:blipFill>
        <p:spPr>
          <a:xfrm>
            <a:off x="7885872" y="4375150"/>
            <a:ext cx="4306127" cy="2482850"/>
          </a:xfrm>
          <a:prstGeom prst="rect">
            <a:avLst/>
          </a:prstGeom>
        </p:spPr>
      </p:pic>
      <p:sp>
        <p:nvSpPr>
          <p:cNvPr id="34" name="Content Placeholder 2">
            <a:extLst>
              <a:ext uri="{FF2B5EF4-FFF2-40B4-BE49-F238E27FC236}">
                <a16:creationId xmlns:a16="http://schemas.microsoft.com/office/drawing/2014/main" id="{D58CBD70-34F9-A44E-A2BF-A2DC6E706E1E}"/>
              </a:ext>
            </a:extLst>
          </p:cNvPr>
          <p:cNvSpPr>
            <a:spLocks noGrp="1"/>
          </p:cNvSpPr>
          <p:nvPr>
            <p:ph idx="1"/>
          </p:nvPr>
        </p:nvSpPr>
        <p:spPr>
          <a:xfrm>
            <a:off x="7738534" y="2216997"/>
            <a:ext cx="4148666" cy="794434"/>
          </a:xfrm>
        </p:spPr>
        <p:txBody>
          <a:bodyPr>
            <a:normAutofit/>
          </a:bodyPr>
          <a:lstStyle/>
          <a:p>
            <a:pPr algn="ctr"/>
            <a:r>
              <a:rPr lang="en-US" sz="2400" dirty="0"/>
              <a:t>Understanding categorical variables</a:t>
            </a:r>
          </a:p>
          <a:p>
            <a:endParaRPr lang="en-US" sz="2400" dirty="0"/>
          </a:p>
          <a:p>
            <a:pPr marL="0" indent="0">
              <a:buNone/>
            </a:pPr>
            <a:endParaRPr lang="en-US" sz="2400" dirty="0"/>
          </a:p>
        </p:txBody>
      </p:sp>
    </p:spTree>
    <p:extLst>
      <p:ext uri="{BB962C8B-B14F-4D97-AF65-F5344CB8AC3E}">
        <p14:creationId xmlns:p14="http://schemas.microsoft.com/office/powerpoint/2010/main" val="411895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Picture 22">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9" name="Content Placeholder 8">
            <a:extLst>
              <a:ext uri="{FF2B5EF4-FFF2-40B4-BE49-F238E27FC236}">
                <a16:creationId xmlns:a16="http://schemas.microsoft.com/office/drawing/2014/main" id="{3CA42B85-2A83-4180-96E6-24345BBE1231}"/>
              </a:ext>
            </a:extLst>
          </p:cNvPr>
          <p:cNvSpPr>
            <a:spLocks noGrp="1"/>
          </p:cNvSpPr>
          <p:nvPr>
            <p:ph idx="1"/>
          </p:nvPr>
        </p:nvSpPr>
        <p:spPr>
          <a:xfrm>
            <a:off x="539223" y="2346961"/>
            <a:ext cx="3306742" cy="345440"/>
          </a:xfrm>
        </p:spPr>
        <p:txBody>
          <a:bodyPr>
            <a:noAutofit/>
          </a:bodyPr>
          <a:lstStyle/>
          <a:p>
            <a:pPr algn="ctr"/>
            <a:r>
              <a:rPr lang="en-US" sz="2400" dirty="0">
                <a:solidFill>
                  <a:schemeClr val="bg1"/>
                </a:solidFill>
              </a:rPr>
              <a:t>Understanding the distribution of numerical variables</a:t>
            </a:r>
          </a:p>
        </p:txBody>
      </p:sp>
      <p:sp useBgFill="1">
        <p:nvSpPr>
          <p:cNvPr id="25"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window&#10;&#10;Description automatically generated">
            <a:extLst>
              <a:ext uri="{FF2B5EF4-FFF2-40B4-BE49-F238E27FC236}">
                <a16:creationId xmlns:a16="http://schemas.microsoft.com/office/drawing/2014/main" id="{06F3B096-09DF-7E46-99CD-1C3FA077F17A}"/>
              </a:ext>
            </a:extLst>
          </p:cNvPr>
          <p:cNvPicPr>
            <a:picLocks noChangeAspect="1"/>
          </p:cNvPicPr>
          <p:nvPr/>
        </p:nvPicPr>
        <p:blipFill>
          <a:blip r:embed="rId3"/>
          <a:stretch>
            <a:fillRect/>
          </a:stretch>
        </p:blipFill>
        <p:spPr>
          <a:xfrm>
            <a:off x="5650053" y="1336566"/>
            <a:ext cx="4737858" cy="4607567"/>
          </a:xfrm>
          <a:prstGeom prst="rect">
            <a:avLst/>
          </a:prstGeom>
        </p:spPr>
      </p:pic>
    </p:spTree>
    <p:extLst>
      <p:ext uri="{BB962C8B-B14F-4D97-AF65-F5344CB8AC3E}">
        <p14:creationId xmlns:p14="http://schemas.microsoft.com/office/powerpoint/2010/main" val="2123423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3</TotalTime>
  <Words>330</Words>
  <Application>Microsoft Macintosh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Colonna MT</vt:lpstr>
      <vt:lpstr>Vapor Trail</vt:lpstr>
      <vt:lpstr>LOSS RATIO PREDICTIONS FOR AUTO INSURANCE COMPANY</vt:lpstr>
      <vt:lpstr>PowerPoint Presentation</vt:lpstr>
      <vt:lpstr>PowerPoint Presentation</vt:lpstr>
      <vt:lpstr>DATASET</vt:lpstr>
      <vt:lpstr>STEPS</vt:lpstr>
      <vt:lpstr>Exploratory data analysis</vt:lpstr>
      <vt:lpstr>PowerPoint Presentation</vt:lpstr>
      <vt:lpstr>PowerPoint Presentation</vt:lpstr>
      <vt:lpstr>PowerPoint Presentation</vt:lpstr>
      <vt:lpstr>DATA PREPROCESSING</vt:lpstr>
      <vt:lpstr>Creating portfolios of training dataset</vt:lpstr>
      <vt:lpstr>Building a machine learning model </vt:lpstr>
      <vt:lpstr>Modeling techniques </vt:lpstr>
      <vt:lpstr>MODEL EVALUATION AND OPTIMIZATION</vt:lpstr>
      <vt:lpstr>Predictions/results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LOSS RATIO PREDICTIONS FOR AUTO INSURANCE COMPANY</dc:title>
  <dc:creator>Elena Sezionova</dc:creator>
  <cp:lastModifiedBy>Elena Katicheva</cp:lastModifiedBy>
  <cp:revision>3</cp:revision>
  <dcterms:created xsi:type="dcterms:W3CDTF">2020-12-05T22:04:25Z</dcterms:created>
  <dcterms:modified xsi:type="dcterms:W3CDTF">2021-04-15T17:29:54Z</dcterms:modified>
</cp:coreProperties>
</file>