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2D85"/>
    <a:srgbClr val="602F71"/>
    <a:srgbClr val="8900C5"/>
    <a:srgbClr val="BC01FF"/>
    <a:srgbClr val="A100FF"/>
    <a:srgbClr val="500075"/>
    <a:srgbClr val="742E86"/>
    <a:srgbClr val="9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2265" autoAdjust="0"/>
  </p:normalViewPr>
  <p:slideViewPr>
    <p:cSldViewPr snapToGrid="0" showGuides="1">
      <p:cViewPr varScale="1">
        <p:scale>
          <a:sx n="67" d="100"/>
          <a:sy n="67" d="100"/>
        </p:scale>
        <p:origin x="7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38BBB-4A16-4E55-94BC-90452F30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A5723-95EC-4062-9434-C2AFCBCA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E6F6B-3726-444E-B39F-75E70E99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89E4C-D8DB-4763-AFAB-AB6DD996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43409-2DF8-452C-A3DF-82863F4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66F83E4D-1A87-433C-95C6-0622389740F5}"/>
              </a:ext>
            </a:extLst>
          </p:cNvPr>
          <p:cNvCxnSpPr>
            <a:cxnSpLocks/>
          </p:cNvCxnSpPr>
          <p:nvPr userDrawn="1"/>
        </p:nvCxnSpPr>
        <p:spPr>
          <a:xfrm>
            <a:off x="6936373" y="20523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8">
            <a:extLst>
              <a:ext uri="{FF2B5EF4-FFF2-40B4-BE49-F238E27FC236}">
                <a16:creationId xmlns:a16="http://schemas.microsoft.com/office/drawing/2014/main" id="{615C0396-6BD1-428D-8229-7415DE6FDCDD}"/>
              </a:ext>
            </a:extLst>
          </p:cNvPr>
          <p:cNvCxnSpPr>
            <a:cxnSpLocks/>
          </p:cNvCxnSpPr>
          <p:nvPr userDrawn="1"/>
        </p:nvCxnSpPr>
        <p:spPr>
          <a:xfrm>
            <a:off x="6936373" y="652007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649BC-2708-4954-8466-E7F7384B9AD7}"/>
              </a:ext>
            </a:extLst>
          </p:cNvPr>
          <p:cNvSpPr txBox="1"/>
          <p:nvPr userDrawn="1"/>
        </p:nvSpPr>
        <p:spPr>
          <a:xfrm>
            <a:off x="6834753" y="214005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02160-30F4-4C73-BE8E-A36D5DE69E9B}"/>
              </a:ext>
            </a:extLst>
          </p:cNvPr>
          <p:cNvSpPr txBox="1"/>
          <p:nvPr userDrawn="1"/>
        </p:nvSpPr>
        <p:spPr>
          <a:xfrm>
            <a:off x="6834753" y="654589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</p:spTree>
    <p:extLst>
      <p:ext uri="{BB962C8B-B14F-4D97-AF65-F5344CB8AC3E}">
        <p14:creationId xmlns:p14="http://schemas.microsoft.com/office/powerpoint/2010/main" val="1709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D46E-B09E-47CB-AA7D-113E05CC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9BAF2-F542-4E13-BAC5-AA588A46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1112D-85D7-4CBA-9DE6-FCC442F7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BE761-08F0-431C-B231-7373A4D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D6B7C-711D-49A8-B125-232F3DA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3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CE43C9-E49C-4781-8E49-0383A82A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44AE79-BEC5-4CAC-B756-4CFB1A56F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1CDEE-452D-4900-BB34-4AAA10D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9C3AC-D2B5-47C4-A0D0-C3F3F3C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1B4C9-AAF4-41F0-8089-90D4C2E8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1EFD-41B8-4C5C-B6A5-EEC25CA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722E9-0C05-404E-B45C-F96A3572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82B14-225D-4E06-A647-E485440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A3547-1CAB-4420-A59A-8171AC1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F7358-5F08-4090-9373-04687F8A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E6C1-BE58-402E-ABA9-442C7F83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96B43-BED5-4FD1-A5A5-F74E5944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47D38-4CC6-42B2-9A98-C2C96CC5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24733-1353-44EF-A053-AE1F765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19299-D9B6-4895-8FB7-63CC7092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43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6E6B2-CA6C-409D-AA57-A24E5B8D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53B2D-02EA-4927-B2F3-5626EA2DB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D2DA9F-1FBE-4723-A702-3021D32B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133B48-6C85-4941-A625-DD373E73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6F3EB-ACC9-4B13-8654-F4AA92E1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61E0F-7AAC-4E2C-A78C-8AA6DA9D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EA42-2F27-445F-8A4D-E6F696B9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3B7189-AC29-4AFC-AFE5-075CD160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4E3D72-82FD-4AA7-97B4-9F6B36B7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A3B680-7B68-4D32-8193-DDA9BFED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4F6EB-2A6E-4C81-8651-8869F25B9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753188-39D1-4E6C-899F-A19D17C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771E26-1467-4F91-9E09-EC33EC51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CEB89-149B-40B5-83A2-44A25E97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2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6EC9-26A6-4966-9D2A-0014983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7936FA-4575-47DA-93E9-5892725A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A5B03-5FB1-4B0E-AC45-038A44A4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061A2-8FD8-43AC-AFD0-85DF4F08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0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DEDCAF-CFAB-4A21-A3DE-3AA4249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4EFADC-E101-48D5-9654-6D850A23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7DA1C-AC6B-4A2D-B1FF-0A4449F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D7BBF-3B6C-49DF-9C81-600E1BC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711E0-D32E-4399-A031-323F19E3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99D1D-D24C-4229-9562-658D7CF8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73601-D62A-48DA-B7EC-5365AFF7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6EA56-9957-4D8A-8C49-E78FDE2C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E1B0E7-E527-4C7A-ACC4-E6A1454A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3061D-FCA8-482A-853C-5CC8D8A1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C60193-231B-434C-A7C7-753A3E77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54049F-A584-48CE-A9F3-1CCF49A5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EEC64-969A-40EA-AED6-A67D80DF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F80A42-D76F-4B46-88D8-8C2DF837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94D87-BDEB-4F65-80A5-38444A6B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5E557-3774-47A7-97B1-FE1F18A8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115BA-E0E3-4287-B206-8C1C4E8B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26CC0-24F5-4CC1-88BD-112E5B105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763D6-E174-48BA-B030-73A72D43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C88CA-3753-49C1-9BC1-EABD5E85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A00FFEC4-4A0B-405F-8DCE-0578CDA650D4}"/>
              </a:ext>
            </a:extLst>
          </p:cNvPr>
          <p:cNvCxnSpPr>
            <a:cxnSpLocks/>
          </p:cNvCxnSpPr>
          <p:nvPr userDrawn="1"/>
        </p:nvCxnSpPr>
        <p:spPr>
          <a:xfrm>
            <a:off x="6936373" y="20523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8">
            <a:extLst>
              <a:ext uri="{FF2B5EF4-FFF2-40B4-BE49-F238E27FC236}">
                <a16:creationId xmlns:a16="http://schemas.microsoft.com/office/drawing/2014/main" id="{CDDB8626-7E9A-41E5-B3DF-6CBB4C7E1C63}"/>
              </a:ext>
            </a:extLst>
          </p:cNvPr>
          <p:cNvCxnSpPr>
            <a:cxnSpLocks/>
          </p:cNvCxnSpPr>
          <p:nvPr userDrawn="1"/>
        </p:nvCxnSpPr>
        <p:spPr>
          <a:xfrm>
            <a:off x="6936373" y="652007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8907B1-EDCC-4AC9-BF9A-838919913CB9}"/>
              </a:ext>
            </a:extLst>
          </p:cNvPr>
          <p:cNvSpPr txBox="1"/>
          <p:nvPr userDrawn="1"/>
        </p:nvSpPr>
        <p:spPr>
          <a:xfrm>
            <a:off x="6834753" y="214005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E25B0-8592-45CB-A39C-5477A16C44C8}"/>
              </a:ext>
            </a:extLst>
          </p:cNvPr>
          <p:cNvSpPr txBox="1"/>
          <p:nvPr userDrawn="1"/>
        </p:nvSpPr>
        <p:spPr>
          <a:xfrm>
            <a:off x="6834753" y="654589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</p:spTree>
    <p:extLst>
      <p:ext uri="{BB962C8B-B14F-4D97-AF65-F5344CB8AC3E}">
        <p14:creationId xmlns:p14="http://schemas.microsoft.com/office/powerpoint/2010/main" val="16528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hyperlink" Target="https://github.com/ElenaKaz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svg"/><Relationship Id="rId4" Type="http://schemas.openxmlformats.org/officeDocument/2006/relationships/hyperlink" Target="https://otus.ru/certificate/bcd61fa593f2441e8d4350fbf19b8dcb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75A1835B-9831-4F45-9782-FDBE2AE3A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" y="-1"/>
            <a:ext cx="12191999" cy="7131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F75C1-0303-4AE4-8DE1-3B5C28AE3E58}"/>
              </a:ext>
            </a:extLst>
          </p:cNvPr>
          <p:cNvSpPr txBox="1"/>
          <p:nvPr/>
        </p:nvSpPr>
        <p:spPr>
          <a:xfrm>
            <a:off x="278355" y="905785"/>
            <a:ext cx="1706311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endParaRPr lang="en-US" sz="7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sz="7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EE222-DE42-41E2-A8FF-B34FCF2A0018}"/>
              </a:ext>
            </a:extLst>
          </p:cNvPr>
          <p:cNvSpPr txBox="1"/>
          <p:nvPr/>
        </p:nvSpPr>
        <p:spPr>
          <a:xfrm>
            <a:off x="575706" y="235811"/>
            <a:ext cx="267706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800" b="1" dirty="0">
                <a:solidFill>
                  <a:srgbClr val="742D8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Elena</a:t>
            </a:r>
          </a:p>
          <a:p>
            <a:pPr>
              <a:lnSpc>
                <a:spcPts val="3100"/>
              </a:lnSpc>
            </a:pPr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Kazantseva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65EF-332E-444C-AEFF-D2FDEA770179}"/>
              </a:ext>
            </a:extLst>
          </p:cNvPr>
          <p:cNvSpPr txBox="1"/>
          <p:nvPr/>
        </p:nvSpPr>
        <p:spPr>
          <a:xfrm>
            <a:off x="647442" y="1170611"/>
            <a:ext cx="1820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SQL - Developer</a:t>
            </a: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9D204-05D3-4384-BCFE-BF1FD533C5AF}"/>
              </a:ext>
            </a:extLst>
          </p:cNvPr>
          <p:cNvSpPr txBox="1"/>
          <p:nvPr/>
        </p:nvSpPr>
        <p:spPr>
          <a:xfrm>
            <a:off x="6841161" y="385764"/>
            <a:ext cx="234970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Bases, DWH, ETL</a:t>
            </a:r>
          </a:p>
          <a:p>
            <a:pPr>
              <a:lnSpc>
                <a:spcPts val="1000"/>
              </a:lnSpc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79CDE9-B1AC-42E8-9419-6FA4100BC512}"/>
              </a:ext>
            </a:extLst>
          </p:cNvPr>
          <p:cNvSpPr txBox="1"/>
          <p:nvPr/>
        </p:nvSpPr>
        <p:spPr>
          <a:xfrm>
            <a:off x="6834752" y="838791"/>
            <a:ext cx="234970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10+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C4041C-FEB1-43D0-A830-CA195464F03A}"/>
              </a:ext>
            </a:extLst>
          </p:cNvPr>
          <p:cNvSpPr txBox="1"/>
          <p:nvPr/>
        </p:nvSpPr>
        <p:spPr>
          <a:xfrm>
            <a:off x="9500976" y="277475"/>
            <a:ext cx="123482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75712-4CE5-480A-A602-B5C941432E73}"/>
              </a:ext>
            </a:extLst>
          </p:cNvPr>
          <p:cNvSpPr txBox="1"/>
          <p:nvPr/>
        </p:nvSpPr>
        <p:spPr>
          <a:xfrm>
            <a:off x="9500975" y="435800"/>
            <a:ext cx="234970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UYGU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13870-F644-4A6B-83B3-DCFB85DCC1CD}"/>
              </a:ext>
            </a:extLst>
          </p:cNvPr>
          <p:cNvSpPr txBox="1"/>
          <p:nvPr/>
        </p:nvSpPr>
        <p:spPr>
          <a:xfrm>
            <a:off x="9500975" y="679827"/>
            <a:ext cx="2408991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Knowledge of language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28F1B-7FB6-4BB5-BC76-33C78F09D646}"/>
              </a:ext>
            </a:extLst>
          </p:cNvPr>
          <p:cNvSpPr txBox="1"/>
          <p:nvPr/>
        </p:nvSpPr>
        <p:spPr>
          <a:xfrm>
            <a:off x="9500975" y="849377"/>
            <a:ext cx="2349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Russian – native</a:t>
            </a:r>
          </a:p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English –  </a:t>
            </a:r>
            <a:r>
              <a:rPr lang="en-US" sz="9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  <a:p>
            <a:pPr>
              <a:lnSpc>
                <a:spcPts val="1000"/>
              </a:lnSpc>
            </a:pPr>
            <a:r>
              <a:rPr lang="en-US" sz="9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 – A1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6177797-EC12-4667-8E4B-624B2C5FE059}"/>
              </a:ext>
            </a:extLst>
          </p:cNvPr>
          <p:cNvCxnSpPr>
            <a:cxnSpLocks/>
          </p:cNvCxnSpPr>
          <p:nvPr/>
        </p:nvCxnSpPr>
        <p:spPr>
          <a:xfrm>
            <a:off x="9602596" y="23336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0134988-EBFF-4FD4-AEBA-4408FBE75C5D}"/>
              </a:ext>
            </a:extLst>
          </p:cNvPr>
          <p:cNvCxnSpPr>
            <a:cxnSpLocks/>
          </p:cNvCxnSpPr>
          <p:nvPr/>
        </p:nvCxnSpPr>
        <p:spPr>
          <a:xfrm>
            <a:off x="9602596" y="671055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BB37C9-4A12-4D5D-B87E-BA302FE35ED5}"/>
              </a:ext>
            </a:extLst>
          </p:cNvPr>
          <p:cNvSpPr txBox="1"/>
          <p:nvPr/>
        </p:nvSpPr>
        <p:spPr>
          <a:xfrm>
            <a:off x="9782706" y="1590178"/>
            <a:ext cx="178624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svechikrd@gmail.com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A9121-E100-4F6A-887E-14F04C3BB82A}"/>
              </a:ext>
            </a:extLst>
          </p:cNvPr>
          <p:cNvSpPr txBox="1"/>
          <p:nvPr/>
        </p:nvSpPr>
        <p:spPr>
          <a:xfrm>
            <a:off x="498996" y="2065830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Skills and experience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E460613-82D5-4BD1-842D-9489B66DCB71}"/>
              </a:ext>
            </a:extLst>
          </p:cNvPr>
          <p:cNvCxnSpPr>
            <a:cxnSpLocks/>
          </p:cNvCxnSpPr>
          <p:nvPr/>
        </p:nvCxnSpPr>
        <p:spPr>
          <a:xfrm>
            <a:off x="335937" y="2310612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9A3532-1E9D-4545-8F27-89CBB4EDA1F6}"/>
              </a:ext>
            </a:extLst>
          </p:cNvPr>
          <p:cNvSpPr txBox="1"/>
          <p:nvPr/>
        </p:nvSpPr>
        <p:spPr>
          <a:xfrm>
            <a:off x="262336" y="2397923"/>
            <a:ext cx="3751805" cy="176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Technical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SQL, PostgreSQL, MySQL, Teradata, Oracle,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MongoDB (beginner), SharePoint, Html, xml, Json, Windows, Linux (beginner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Hadoop,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Hive (beginner), Python (learning)</a:t>
            </a:r>
          </a:p>
          <a:p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Functional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Jira, Confluence, GIT, GitHub, Miro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Industry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Marts for Banks, Inventory Control, Enterprise management automation, Electronic document management</a:t>
            </a:r>
          </a:p>
          <a:p>
            <a:endParaRPr lang="en-US" sz="9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3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4CCCE8-884E-400C-BC3E-0B730D7FB184}"/>
              </a:ext>
            </a:extLst>
          </p:cNvPr>
          <p:cNvSpPr txBox="1"/>
          <p:nvPr/>
        </p:nvSpPr>
        <p:spPr>
          <a:xfrm>
            <a:off x="564132" y="4689301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Certificates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F34E90C-2D57-494F-881E-5C9B7AB826C9}"/>
              </a:ext>
            </a:extLst>
          </p:cNvPr>
          <p:cNvCxnSpPr>
            <a:cxnSpLocks/>
          </p:cNvCxnSpPr>
          <p:nvPr/>
        </p:nvCxnSpPr>
        <p:spPr>
          <a:xfrm>
            <a:off x="403776" y="4948969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809C2-F2D3-4355-959C-4D08063A7BE4}"/>
              </a:ext>
            </a:extLst>
          </p:cNvPr>
          <p:cNvSpPr txBox="1"/>
          <p:nvPr/>
        </p:nvSpPr>
        <p:spPr>
          <a:xfrm>
            <a:off x="328869" y="5054006"/>
            <a:ext cx="375180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602F71"/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OTUS, Data Bases – 2021</a:t>
            </a:r>
            <a:r>
              <a:rPr lang="en-US" sz="1100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en-US" sz="1100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D5B7C4-5361-4F73-80B7-B04D9AEA6547}"/>
              </a:ext>
            </a:extLst>
          </p:cNvPr>
          <p:cNvSpPr txBox="1"/>
          <p:nvPr/>
        </p:nvSpPr>
        <p:spPr>
          <a:xfrm>
            <a:off x="4460999" y="2089595"/>
            <a:ext cx="1465492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Projects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100AEFB-4922-47E4-9B8C-1DF9846BE6E1}"/>
              </a:ext>
            </a:extLst>
          </p:cNvPr>
          <p:cNvCxnSpPr>
            <a:cxnSpLocks/>
          </p:cNvCxnSpPr>
          <p:nvPr/>
        </p:nvCxnSpPr>
        <p:spPr>
          <a:xfrm>
            <a:off x="4322698" y="2301640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992730-ED8E-4163-9BAA-951721DF5792}"/>
              </a:ext>
            </a:extLst>
          </p:cNvPr>
          <p:cNvSpPr txBox="1"/>
          <p:nvPr/>
        </p:nvSpPr>
        <p:spPr>
          <a:xfrm>
            <a:off x="4394000" y="2360436"/>
            <a:ext cx="7294514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ru-RU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Analyst + SQL-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 04.2022</a:t>
            </a:r>
          </a:p>
          <a:p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a data marts for the Banks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Enterprise Risk Management + Management Reporting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Profit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Losses):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Integration of data sources and storage;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Creation and modification of data flows, data processing procedures, storage architecture;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mapping, clearing, enrichment, unification; Functional testing.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Teradata, PostgreSQL, Jira, Confluence</a:t>
            </a:r>
            <a:endParaRPr lang="ru-RU" sz="1000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00" b="1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Self-employment</a:t>
            </a:r>
            <a:r>
              <a:rPr lang="ru-RU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 specialist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Implementation of electronic document management of engineering data in the field of construction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of organization, interviews of employees, creating of TOR;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Customization of software for the needs of the organization;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Implementation of an electronic document management system;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Preparation of technical documentation and user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manuals, user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training, setting rights and roles, technical support.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SharePoint</a:t>
            </a:r>
          </a:p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VAZSYSTEM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SQL &amp; Frontend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2011 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the Enterprise Management System: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Full development of warehouse accounting (posting of goods to the warehouse, placement in the storage system, issuance, maintenance of warehouse and accounting documents, reporting.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Oracle, Delphi, Clarion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PromInform</a:t>
            </a:r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Data base &amp; Frontend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automated settlement system in the field of communications: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Development of the Subscribers Data Bases; Development of the checks</a:t>
            </a:r>
          </a:p>
          <a:p>
            <a:pPr>
              <a:spcBef>
                <a:spcPts val="300"/>
              </a:spcBef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Clarion</a:t>
            </a:r>
          </a:p>
          <a:p>
            <a:endParaRPr lang="en-US" sz="9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0420D5F-6E7C-460B-BC7A-B2936D942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6374" y="1642492"/>
            <a:ext cx="128796" cy="12879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3FAB4E1-BFBF-47CE-B943-4097584F5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2596" y="1642492"/>
            <a:ext cx="164595" cy="10973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DCCAC7-0B61-443F-B989-5071907DF7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189" y="4648097"/>
            <a:ext cx="170944" cy="2051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4E5E5-0642-4341-88E7-A03E01DF7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640" y="2035150"/>
            <a:ext cx="194191" cy="1941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F94CE-4EB8-4A5C-8AE6-E697DDBF11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2698" y="2076947"/>
            <a:ext cx="182737" cy="158043"/>
          </a:xfrm>
          <a:prstGeom prst="rect">
            <a:avLst/>
          </a:prstGeom>
        </p:spPr>
      </p:pic>
      <p:cxnSp>
        <p:nvCxnSpPr>
          <p:cNvPr id="50" name="Прямая соединительная линия 27">
            <a:extLst>
              <a:ext uri="{FF2B5EF4-FFF2-40B4-BE49-F238E27FC236}">
                <a16:creationId xmlns:a16="http://schemas.microsoft.com/office/drawing/2014/main" id="{498DF1FB-7D0A-4608-A072-52261FA9C5CA}"/>
              </a:ext>
            </a:extLst>
          </p:cNvPr>
          <p:cNvCxnSpPr>
            <a:cxnSpLocks/>
          </p:cNvCxnSpPr>
          <p:nvPr/>
        </p:nvCxnSpPr>
        <p:spPr>
          <a:xfrm>
            <a:off x="6936373" y="231111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28">
            <a:extLst>
              <a:ext uri="{FF2B5EF4-FFF2-40B4-BE49-F238E27FC236}">
                <a16:creationId xmlns:a16="http://schemas.microsoft.com/office/drawing/2014/main" id="{BFC8BBAA-CEA1-443B-AF7D-FE223509F124}"/>
              </a:ext>
            </a:extLst>
          </p:cNvPr>
          <p:cNvCxnSpPr>
            <a:cxnSpLocks/>
          </p:cNvCxnSpPr>
          <p:nvPr/>
        </p:nvCxnSpPr>
        <p:spPr>
          <a:xfrm>
            <a:off x="6936373" y="677885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F7CDC2-6A39-4C23-92F6-589F2CB7A462}"/>
              </a:ext>
            </a:extLst>
          </p:cNvPr>
          <p:cNvSpPr txBox="1"/>
          <p:nvPr/>
        </p:nvSpPr>
        <p:spPr>
          <a:xfrm>
            <a:off x="6834753" y="239883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88234E-0323-4751-9A35-D3BB8ACA2BA7}"/>
              </a:ext>
            </a:extLst>
          </p:cNvPr>
          <p:cNvSpPr txBox="1"/>
          <p:nvPr/>
        </p:nvSpPr>
        <p:spPr>
          <a:xfrm>
            <a:off x="6869217" y="675525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  <p:pic>
        <p:nvPicPr>
          <p:cNvPr id="45" name="Рисунок 5">
            <a:extLst>
              <a:ext uri="{FF2B5EF4-FFF2-40B4-BE49-F238E27FC236}">
                <a16:creationId xmlns:a16="http://schemas.microsoft.com/office/drawing/2014/main" id="{E52F9C33-6781-4053-9F3C-BFB2695B54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510" y="0"/>
            <a:ext cx="1439016" cy="19192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870794E-EB8D-48EB-A166-825E3FEDDF0A}"/>
              </a:ext>
            </a:extLst>
          </p:cNvPr>
          <p:cNvSpPr txBox="1"/>
          <p:nvPr/>
        </p:nvSpPr>
        <p:spPr>
          <a:xfrm>
            <a:off x="6999217" y="1609032"/>
            <a:ext cx="157173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+7 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909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461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9B9B9-C977-496A-8A38-558BE937F4F5}"/>
              </a:ext>
            </a:extLst>
          </p:cNvPr>
          <p:cNvSpPr txBox="1"/>
          <p:nvPr/>
        </p:nvSpPr>
        <p:spPr>
          <a:xfrm>
            <a:off x="647442" y="1455207"/>
            <a:ext cx="31646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742D85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https://github.com/ElenaKaza</a:t>
            </a:r>
            <a:endParaRPr lang="ru-RU" sz="1050" dirty="0">
              <a:solidFill>
                <a:srgbClr val="742D85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36F8E5-DCD1-4767-8777-9D01B7E1A8C4}"/>
              </a:ext>
            </a:extLst>
          </p:cNvPr>
          <p:cNvSpPr txBox="1"/>
          <p:nvPr/>
        </p:nvSpPr>
        <p:spPr>
          <a:xfrm>
            <a:off x="517296" y="5977756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Personality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FDE58A4-2559-4009-892D-21533B4A852E}"/>
              </a:ext>
            </a:extLst>
          </p:cNvPr>
          <p:cNvCxnSpPr>
            <a:cxnSpLocks/>
          </p:cNvCxnSpPr>
          <p:nvPr/>
        </p:nvCxnSpPr>
        <p:spPr>
          <a:xfrm>
            <a:off x="356940" y="6255024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Улыбающееся лицо 52">
            <a:extLst>
              <a:ext uri="{FF2B5EF4-FFF2-40B4-BE49-F238E27FC236}">
                <a16:creationId xmlns:a16="http://schemas.microsoft.com/office/drawing/2014/main" id="{0C4085C4-DFC1-4C6E-810B-CE31FE8C0DB1}"/>
              </a:ext>
            </a:extLst>
          </p:cNvPr>
          <p:cNvSpPr/>
          <p:nvPr/>
        </p:nvSpPr>
        <p:spPr>
          <a:xfrm>
            <a:off x="335937" y="5962887"/>
            <a:ext cx="181359" cy="226554"/>
          </a:xfrm>
          <a:prstGeom prst="smileyFace">
            <a:avLst/>
          </a:prstGeom>
          <a:ln>
            <a:solidFill>
              <a:srgbClr val="742D8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A897DE-3074-49BD-B28A-7DB32E606D68}"/>
              </a:ext>
            </a:extLst>
          </p:cNvPr>
          <p:cNvSpPr txBox="1"/>
          <p:nvPr/>
        </p:nvSpPr>
        <p:spPr>
          <a:xfrm>
            <a:off x="327071" y="6383818"/>
            <a:ext cx="3562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am open, positive, friendly,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creative, hardworking, accurate. Like to study. Have a good time management skills and high level of responsibility. Love SQL. 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33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D53E099F504499BC36358533F9BA8" ma:contentTypeVersion="7" ma:contentTypeDescription="Create a new document." ma:contentTypeScope="" ma:versionID="37b998167c53fd93bd8a81146372986a">
  <xsd:schema xmlns:xsd="http://www.w3.org/2001/XMLSchema" xmlns:xs="http://www.w3.org/2001/XMLSchema" xmlns:p="http://schemas.microsoft.com/office/2006/metadata/properties" xmlns:ns2="b9ce32c4-95f2-4d8d-90b3-2ec7014217e4" targetNamespace="http://schemas.microsoft.com/office/2006/metadata/properties" ma:root="true" ma:fieldsID="16190a445bae1f007f55c7f7a0ec3e2e" ns2:_="">
    <xsd:import namespace="b9ce32c4-95f2-4d8d-90b3-2ec701421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e32c4-95f2-4d8d-90b3-2ec701421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E008A8-E12E-4451-AF5D-2124BC95C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ce32c4-95f2-4d8d-90b3-2ec701421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80E5F6-089B-41C5-A197-67DC6BA0A4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C60B4-3884-4948-8DAC-4F73DA3FC04F}">
  <ds:schemaRefs>
    <ds:schemaRef ds:uri="http://www.w3.org/XML/1998/namespace"/>
    <ds:schemaRef ds:uri="48d19d8f-480e-4d02-8bf9-dbdd1227051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432</Words>
  <Application>Microsoft Office PowerPoint</Application>
  <PresentationFormat>Широкоэкранный</PresentationFormat>
  <Paragraphs>52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</dc:creator>
  <cp:lastModifiedBy>Elena</cp:lastModifiedBy>
  <cp:revision>74</cp:revision>
  <dcterms:created xsi:type="dcterms:W3CDTF">2020-12-02T10:32:31Z</dcterms:created>
  <dcterms:modified xsi:type="dcterms:W3CDTF">2022-05-06T06:26:18Z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0x0101000C4D53E099F504499BC36358533F9BA8</vt:lpwstr>
  </property>
</Properties>
</file>