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4"/>
    <p:sldMasterId id="2147484008" r:id="rId5"/>
    <p:sldMasterId id="2147484021" r:id="rId6"/>
    <p:sldMasterId id="2147484027" r:id="rId7"/>
  </p:sldMasterIdLst>
  <p:notesMasterIdLst>
    <p:notesMasterId r:id="rId20"/>
  </p:notesMasterIdLst>
  <p:sldIdLst>
    <p:sldId id="390" r:id="rId8"/>
    <p:sldId id="257" r:id="rId9"/>
    <p:sldId id="391" r:id="rId10"/>
    <p:sldId id="392" r:id="rId11"/>
    <p:sldId id="397" r:id="rId12"/>
    <p:sldId id="398" r:id="rId13"/>
    <p:sldId id="396" r:id="rId14"/>
    <p:sldId id="393" r:id="rId15"/>
    <p:sldId id="399" r:id="rId16"/>
    <p:sldId id="400" r:id="rId17"/>
    <p:sldId id="387" r:id="rId18"/>
    <p:sldId id="38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EFDB2C-5B76-4CC0-B5C3-E23D9F4FAA7D}">
          <p14:sldIdLst>
            <p14:sldId id="390"/>
            <p14:sldId id="257"/>
            <p14:sldId id="391"/>
            <p14:sldId id="392"/>
            <p14:sldId id="397"/>
            <p14:sldId id="398"/>
            <p14:sldId id="396"/>
            <p14:sldId id="393"/>
            <p14:sldId id="399"/>
            <p14:sldId id="400"/>
            <p14:sldId id="387"/>
            <p14:sldId id="389"/>
          </p14:sldIdLst>
        </p14:section>
        <p14:section name="Untitled Section" id="{12FFCF19-1E8F-4EDB-BE3A-F943A5D3FE79}">
          <p14:sldIdLst/>
        </p14:section>
        <p14:section name="Untitled Section" id="{3F848480-D55D-4B4D-884D-DC63752B76B2}">
          <p14:sldIdLst/>
        </p14:section>
      </p14:sectionLst>
    </p:ext>
    <p:ext uri="{EFAFB233-063F-42B5-8137-9DF3F51BA10A}">
      <p15:sldGuideLst xmlns:p15="http://schemas.microsoft.com/office/powerpoint/2012/main">
        <p15:guide id="1" orient="horz" pos="96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69" autoAdjust="0"/>
  </p:normalViewPr>
  <p:slideViewPr>
    <p:cSldViewPr>
      <p:cViewPr varScale="1">
        <p:scale>
          <a:sx n="64" d="100"/>
          <a:sy n="64" d="100"/>
        </p:scale>
        <p:origin x="2002" y="62"/>
      </p:cViewPr>
      <p:guideLst>
        <p:guide orient="horz" pos="960"/>
        <p:guide pos="259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9211C-598F-4B3D-BB4B-E1D2DC515189}" type="datetimeFigureOut">
              <a:rPr lang="en-US" smtClean="0"/>
              <a:pPr/>
              <a:t>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03-3081-42DB-A3EB-EC40F6DB84C2}" type="slidenum">
              <a:rPr lang="en-US" smtClean="0"/>
              <a:pPr/>
              <a:t>‹#›</a:t>
            </a:fld>
            <a:endParaRPr lang="en-US"/>
          </a:p>
        </p:txBody>
      </p:sp>
    </p:spTree>
    <p:extLst>
      <p:ext uri="{BB962C8B-B14F-4D97-AF65-F5344CB8AC3E}">
        <p14:creationId xmlns:p14="http://schemas.microsoft.com/office/powerpoint/2010/main" val="1062683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noProof="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2</a:t>
            </a:fld>
            <a:endParaRPr lang="en-US"/>
          </a:p>
        </p:txBody>
      </p:sp>
    </p:spTree>
    <p:extLst>
      <p:ext uri="{BB962C8B-B14F-4D97-AF65-F5344CB8AC3E}">
        <p14:creationId xmlns:p14="http://schemas.microsoft.com/office/powerpoint/2010/main" val="263883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a:t>Aan de slag met de opgaven van </a:t>
            </a:r>
            <a:r>
              <a:rPr lang="nl-NL" baseline="0"/>
              <a:t>dit dagdeel</a:t>
            </a:r>
            <a:endParaRPr lang="nl-NL" baseline="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12</a:t>
            </a:fld>
            <a:endParaRPr lang="en-US"/>
          </a:p>
        </p:txBody>
      </p:sp>
    </p:spTree>
    <p:extLst>
      <p:ext uri="{BB962C8B-B14F-4D97-AF65-F5344CB8AC3E}">
        <p14:creationId xmlns:p14="http://schemas.microsoft.com/office/powerpoint/2010/main" val="24242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noProof="0" dirty="0"/>
              <a:t>Je hebt met de klant rond de tafel gezeten en een duidelijke opdracht</a:t>
            </a:r>
            <a:r>
              <a:rPr lang="nl-NL" baseline="0" noProof="0" dirty="0"/>
              <a:t> omschrijving gemaakt aan de hand van zijn wensen.</a:t>
            </a:r>
          </a:p>
          <a:p>
            <a:r>
              <a:rPr lang="nl-NL" baseline="0" noProof="0" dirty="0"/>
              <a:t>En je hebt de functionele eisen van je product beschreven met use cases. </a:t>
            </a:r>
          </a:p>
          <a:p>
            <a:r>
              <a:rPr lang="nl-NL" baseline="0" noProof="0" dirty="0"/>
              <a:t>Je systeem is nu (grotendeels) afgebakend en je hebt een goed idee van wat je wilt gaan maken.</a:t>
            </a:r>
          </a:p>
          <a:p>
            <a:endParaRPr lang="nl-NL" baseline="0" noProof="0" dirty="0"/>
          </a:p>
          <a:p>
            <a:r>
              <a:rPr lang="nl-NL" baseline="0" noProof="0" dirty="0"/>
              <a:t>Het is daarna tijd om de ideeën over de te maken software om zetten naar een </a:t>
            </a:r>
            <a:r>
              <a:rPr lang="nl-NL" b="1" u="sng" baseline="0" noProof="0" dirty="0"/>
              <a:t>ontwerp</a:t>
            </a:r>
            <a:r>
              <a:rPr lang="nl-NL" baseline="0" noProof="0" dirty="0"/>
              <a:t> waarmee je het product kunt realiseren.</a:t>
            </a:r>
          </a:p>
          <a:p>
            <a:endParaRPr lang="nl-NL" baseline="0" noProof="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3</a:t>
            </a:fld>
            <a:endParaRPr lang="en-US"/>
          </a:p>
        </p:txBody>
      </p:sp>
    </p:spTree>
    <p:extLst>
      <p:ext uri="{BB962C8B-B14F-4D97-AF65-F5344CB8AC3E}">
        <p14:creationId xmlns:p14="http://schemas.microsoft.com/office/powerpoint/2010/main" val="210270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4</a:t>
            </a:fld>
            <a:endParaRPr lang="en-US"/>
          </a:p>
        </p:txBody>
      </p:sp>
    </p:spTree>
    <p:extLst>
      <p:ext uri="{BB962C8B-B14F-4D97-AF65-F5344CB8AC3E}">
        <p14:creationId xmlns:p14="http://schemas.microsoft.com/office/powerpoint/2010/main" val="369435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5</a:t>
            </a:fld>
            <a:endParaRPr lang="en-US"/>
          </a:p>
        </p:txBody>
      </p:sp>
    </p:spTree>
    <p:extLst>
      <p:ext uri="{BB962C8B-B14F-4D97-AF65-F5344CB8AC3E}">
        <p14:creationId xmlns:p14="http://schemas.microsoft.com/office/powerpoint/2010/main" val="21404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6</a:t>
            </a:fld>
            <a:endParaRPr lang="en-US"/>
          </a:p>
        </p:txBody>
      </p:sp>
    </p:spTree>
    <p:extLst>
      <p:ext uri="{BB962C8B-B14F-4D97-AF65-F5344CB8AC3E}">
        <p14:creationId xmlns:p14="http://schemas.microsoft.com/office/powerpoint/2010/main" val="18475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7</a:t>
            </a:fld>
            <a:endParaRPr lang="en-US"/>
          </a:p>
        </p:txBody>
      </p:sp>
    </p:spTree>
    <p:extLst>
      <p:ext uri="{BB962C8B-B14F-4D97-AF65-F5344CB8AC3E}">
        <p14:creationId xmlns:p14="http://schemas.microsoft.com/office/powerpoint/2010/main" val="392702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 op: </a:t>
            </a:r>
            <a:r>
              <a:rPr lang="en-US" dirty="0" err="1"/>
              <a:t>geen</a:t>
            </a:r>
            <a:r>
              <a:rPr lang="en-US" dirty="0"/>
              <a:t> program flow!</a:t>
            </a:r>
          </a:p>
        </p:txBody>
      </p:sp>
      <p:sp>
        <p:nvSpPr>
          <p:cNvPr id="4" name="Slide Number Placeholder 3"/>
          <p:cNvSpPr>
            <a:spLocks noGrp="1"/>
          </p:cNvSpPr>
          <p:nvPr>
            <p:ph type="sldNum" sz="quarter" idx="10"/>
          </p:nvPr>
        </p:nvSpPr>
        <p:spPr/>
        <p:txBody>
          <a:bodyPr/>
          <a:lstStyle/>
          <a:p>
            <a:fld id="{5E411B03-3081-42DB-A3EB-EC40F6DB84C2}" type="slidenum">
              <a:rPr lang="en-US" smtClean="0"/>
              <a:pPr/>
              <a:t>8</a:t>
            </a:fld>
            <a:endParaRPr lang="en-US"/>
          </a:p>
        </p:txBody>
      </p:sp>
    </p:spTree>
    <p:extLst>
      <p:ext uri="{BB962C8B-B14F-4D97-AF65-F5344CB8AC3E}">
        <p14:creationId xmlns:p14="http://schemas.microsoft.com/office/powerpoint/2010/main" val="103190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nl-NL" dirty="0"/>
              <a:t>Analyse</a:t>
            </a:r>
            <a:r>
              <a:rPr lang="nl-NL" baseline="0" dirty="0"/>
              <a:t> voor het bepalen van </a:t>
            </a:r>
            <a:r>
              <a:rPr lang="nl-NL" baseline="0" dirty="0" err="1"/>
              <a:t>kandidaatklassen</a:t>
            </a:r>
            <a:r>
              <a:rPr lang="nl-NL" baseline="0" dirty="0"/>
              <a:t>: </a:t>
            </a:r>
            <a:r>
              <a:rPr lang="nl-NL" u="sng" baseline="0" dirty="0"/>
              <a:t>onderstreep</a:t>
            </a:r>
            <a:r>
              <a:rPr lang="nl-NL" baseline="0" dirty="0"/>
              <a:t> de zelfstandig naamwoorden.</a:t>
            </a:r>
          </a:p>
          <a:p>
            <a:r>
              <a:rPr lang="nl-NL" baseline="0" dirty="0"/>
              <a:t>Deze uitwerken samen met de klas.</a:t>
            </a:r>
          </a:p>
          <a:p>
            <a:endParaRPr lang="nl-NL" baseline="0" dirty="0"/>
          </a:p>
          <a:p>
            <a:r>
              <a:rPr lang="nl-NL" sz="2400" dirty="0"/>
              <a:t>Verwijder de niet relevante kandidaten a.d.h.v. de volgende criteria:</a:t>
            </a:r>
          </a:p>
          <a:p>
            <a:pPr lvl="1"/>
            <a:r>
              <a:rPr lang="nl-NL" sz="2400" dirty="0"/>
              <a:t>Buiten de scoop</a:t>
            </a:r>
          </a:p>
          <a:p>
            <a:pPr lvl="1"/>
            <a:r>
              <a:rPr lang="nl-NL" sz="2400" dirty="0"/>
              <a:t>Verwijst naar het systeem als een geheel</a:t>
            </a:r>
          </a:p>
          <a:p>
            <a:pPr lvl="1"/>
            <a:r>
              <a:rPr lang="nl-NL" sz="2400" dirty="0"/>
              <a:t>Duplicaat van een andere klasse</a:t>
            </a:r>
          </a:p>
          <a:p>
            <a:pPr lvl="1"/>
            <a:r>
              <a:rPr lang="nl-NL" sz="2400" dirty="0"/>
              <a:t>Te vaag</a:t>
            </a:r>
          </a:p>
          <a:p>
            <a:pPr lvl="1"/>
            <a:r>
              <a:rPr lang="nl-NL" sz="2400" dirty="0"/>
              <a:t>Te specifiek (wordt object)</a:t>
            </a:r>
          </a:p>
          <a:p>
            <a:pPr lvl="1"/>
            <a:r>
              <a:rPr lang="nl-NL" sz="2400" dirty="0"/>
              <a:t>Zijn input/output voor het systeem</a:t>
            </a:r>
          </a:p>
          <a:p>
            <a:pPr lvl="1"/>
            <a:r>
              <a:rPr lang="nl-NL" sz="2400" dirty="0"/>
              <a:t>Is een attribuut van een klasse</a:t>
            </a:r>
          </a:p>
          <a:p>
            <a:pPr lvl="1"/>
            <a:r>
              <a:rPr lang="nl-NL" sz="2400" dirty="0"/>
              <a:t>Is een operatie van een klasse</a:t>
            </a:r>
          </a:p>
          <a:p>
            <a:pPr lvl="1"/>
            <a:r>
              <a:rPr lang="nl-NL" sz="2400" dirty="0"/>
              <a:t>Is een relatie tussen klassen die op zich geen klasse is.</a:t>
            </a:r>
          </a:p>
          <a:p>
            <a:pPr lvl="0"/>
            <a:endParaRPr lang="nl-NL" sz="2400" dirty="0"/>
          </a:p>
          <a:p>
            <a:pPr lvl="0"/>
            <a:r>
              <a:rPr lang="nl-NL" sz="2400" dirty="0"/>
              <a:t>Voor</a:t>
            </a:r>
            <a:r>
              <a:rPr lang="nl-NL" sz="2400" baseline="0" dirty="0"/>
              <a:t> het bepalen </a:t>
            </a:r>
            <a:r>
              <a:rPr lang="nl-NL" sz="2400" baseline="0" dirty="0" err="1"/>
              <a:t>vd</a:t>
            </a:r>
            <a:r>
              <a:rPr lang="nl-NL" sz="2400" baseline="0" dirty="0"/>
              <a:t> associaties: bevraag jezelf op de multipliciteit en passende rolnamen.</a:t>
            </a:r>
            <a:endParaRPr lang="nl-NL" sz="2400" dirty="0"/>
          </a:p>
          <a:p>
            <a:endParaRPr lang="nl-NL"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10</a:t>
            </a:fld>
            <a:endParaRPr lang="en-US"/>
          </a:p>
        </p:txBody>
      </p:sp>
    </p:spTree>
    <p:extLst>
      <p:ext uri="{BB962C8B-B14F-4D97-AF65-F5344CB8AC3E}">
        <p14:creationId xmlns:p14="http://schemas.microsoft.com/office/powerpoint/2010/main" val="3179074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11</a:t>
            </a:fld>
            <a:endParaRPr lang="en-US"/>
          </a:p>
        </p:txBody>
      </p:sp>
    </p:spTree>
    <p:extLst>
      <p:ext uri="{BB962C8B-B14F-4D97-AF65-F5344CB8AC3E}">
        <p14:creationId xmlns:p14="http://schemas.microsoft.com/office/powerpoint/2010/main" val="24242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6-2-2020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43062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6-2-2020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208476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6-2-2020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206087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20DF997-FA75-48CC-8298-A26F6A333F79}" type="datetime1">
              <a:rPr lang="nl-NL"/>
              <a:pPr>
                <a:defRPr/>
              </a:pPr>
              <a:t>6-2-2020</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BF0876C9-393E-4366-A2A3-B6E01758EDB8}"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295691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26613AA-D3CE-4E03-9BE5-E167E3309CEF}" type="datetime1">
              <a:rPr lang="nl-NL"/>
              <a:pPr>
                <a:defRPr/>
              </a:pPr>
              <a:t>6-2-2020</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300B9B18-91E6-476D-8ED2-C73C27FAADAB}"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3149115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E26E461-731E-401D-98D3-0D8023471FF6}" type="datetime1">
              <a:rPr lang="nl-NL"/>
              <a:pPr>
                <a:defRPr/>
              </a:pPr>
              <a:t>6-2-2020</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9EB37A70-CEBB-42F8-9BD3-7B9A0F84BC13}"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4043283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438400"/>
            <a:ext cx="38100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438400"/>
            <a:ext cx="38100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7CAD2C78-A7B0-4C5F-A069-2106FDA33ADD}" type="datetime1">
              <a:rPr lang="nl-NL"/>
              <a:pPr>
                <a:defRPr/>
              </a:pPr>
              <a:t>6-2-2020</a:t>
            </a:fld>
            <a:endParaRPr lang="nl-NL" b="0">
              <a:solidFill>
                <a:srgbClr val="000000"/>
              </a:solidFill>
              <a:latin typeface="Fontys Joanna Bold" charset="0"/>
            </a:endParaRPr>
          </a:p>
        </p:txBody>
      </p:sp>
      <p:sp>
        <p:nvSpPr>
          <p:cNvPr id="6" name="Footer Placeholder 5"/>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07DE027E-D253-48B7-BEE1-0CAAB10C3DD5}"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57600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2A2D6D7F-1F70-4A22-96C4-42EAE73760E4}" type="datetime1">
              <a:rPr lang="nl-NL"/>
              <a:pPr>
                <a:defRPr/>
              </a:pPr>
              <a:t>6-2-2020</a:t>
            </a:fld>
            <a:endParaRPr lang="nl-NL" b="0">
              <a:solidFill>
                <a:srgbClr val="000000"/>
              </a:solidFill>
              <a:latin typeface="Fontys Joanna Bold" charset="0"/>
            </a:endParaRPr>
          </a:p>
        </p:txBody>
      </p:sp>
      <p:sp>
        <p:nvSpPr>
          <p:cNvPr id="8" name="Footer Placeholder 7"/>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pPr>
              <a:defRPr/>
            </a:pPr>
            <a:fld id="{0ECB1996-3AC0-4601-9F73-24E1B8F08926}"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292094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2E186244-5E56-4265-9445-4FEA6005CD58}" type="datetime1">
              <a:rPr lang="nl-NL"/>
              <a:pPr>
                <a:defRPr/>
              </a:pPr>
              <a:t>6-2-2020</a:t>
            </a:fld>
            <a:endParaRPr lang="nl-NL" b="0">
              <a:solidFill>
                <a:srgbClr val="000000"/>
              </a:solidFill>
              <a:latin typeface="Fontys Joanna Bold" charset="0"/>
            </a:endParaRPr>
          </a:p>
        </p:txBody>
      </p:sp>
      <p:sp>
        <p:nvSpPr>
          <p:cNvPr id="4" name="Footer Placeholder 3"/>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E5A6C131-4EDD-4DE1-99DA-85F27CC9DAFA}"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1847143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04D091E-6FD2-404A-BF57-2E47CC601B68}" type="datetime1">
              <a:rPr lang="nl-NL"/>
              <a:pPr>
                <a:defRPr/>
              </a:pPr>
              <a:t>6-2-2020</a:t>
            </a:fld>
            <a:endParaRPr lang="nl-NL" b="0">
              <a:solidFill>
                <a:srgbClr val="000000"/>
              </a:solidFill>
              <a:latin typeface="Fontys Joanna Bold" charset="0"/>
            </a:endParaRPr>
          </a:p>
        </p:txBody>
      </p:sp>
      <p:sp>
        <p:nvSpPr>
          <p:cNvPr id="3" name="Footer Placeholder 2"/>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pPr>
              <a:defRPr/>
            </a:pPr>
            <a:fld id="{2B252529-7F35-46F6-82B7-D543F7AB4721}"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107791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A5101A45-BEA2-4FD2-8F9C-6FD08A7582AC}" type="datetime1">
              <a:rPr lang="nl-NL"/>
              <a:pPr>
                <a:defRPr/>
              </a:pPr>
              <a:t>6-2-2020</a:t>
            </a:fld>
            <a:endParaRPr lang="nl-NL" b="0">
              <a:solidFill>
                <a:srgbClr val="000000"/>
              </a:solidFill>
              <a:latin typeface="Fontys Joanna Bold" charset="0"/>
            </a:endParaRPr>
          </a:p>
        </p:txBody>
      </p:sp>
      <p:sp>
        <p:nvSpPr>
          <p:cNvPr id="6" name="Footer Placeholder 5"/>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AB9CD1BE-3594-43E0-942A-026C027D5C04}"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157423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6-2-2020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3409532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059E8CE4-C30B-4B9E-BD42-A24A9F39D36A}" type="datetime1">
              <a:rPr lang="nl-NL"/>
              <a:pPr>
                <a:defRPr/>
              </a:pPr>
              <a:t>6-2-2020</a:t>
            </a:fld>
            <a:endParaRPr lang="nl-NL" b="0">
              <a:solidFill>
                <a:srgbClr val="000000"/>
              </a:solidFill>
              <a:latin typeface="Fontys Joanna Bold" charset="0"/>
            </a:endParaRPr>
          </a:p>
        </p:txBody>
      </p:sp>
      <p:sp>
        <p:nvSpPr>
          <p:cNvPr id="6" name="Footer Placeholder 5"/>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64D658E5-D5EB-41B6-A549-E7825AC759EC}"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4246042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CDBA0B1-14ED-48FA-8A23-3BCF4F66D0D8}" type="datetime1">
              <a:rPr lang="nl-NL"/>
              <a:pPr>
                <a:defRPr/>
              </a:pPr>
              <a:t>6-2-2020</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9E07D2E8-F868-4E9A-A175-08C965E30794}"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4209604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219200"/>
            <a:ext cx="1943100" cy="4876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219200"/>
            <a:ext cx="5676900" cy="4876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3526488-593C-4291-AA26-0AFF3CB87AFE}" type="datetime1">
              <a:rPr lang="nl-NL"/>
              <a:pPr>
                <a:defRPr/>
              </a:pPr>
              <a:t>6-2-2020</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871A9E17-FAB4-42D3-A15C-338A3039B280}"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328710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838200"/>
          </a:xfrm>
        </p:spPr>
        <p:txBody>
          <a:bodyPr/>
          <a:lstStyle/>
          <a:p>
            <a:r>
              <a:rPr lang="en-US"/>
              <a:t>Click to edit Master title style</a:t>
            </a:r>
          </a:p>
        </p:txBody>
      </p:sp>
      <p:sp>
        <p:nvSpPr>
          <p:cNvPr id="3" name="Table Placeholder 2"/>
          <p:cNvSpPr>
            <a:spLocks noGrp="1"/>
          </p:cNvSpPr>
          <p:nvPr>
            <p:ph type="tbl" idx="1"/>
          </p:nvPr>
        </p:nvSpPr>
        <p:spPr>
          <a:xfrm>
            <a:off x="685800" y="2438400"/>
            <a:ext cx="7772400" cy="3657600"/>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F6601E3C-16E8-4B56-9614-7AA53FB20EB1}" type="datetime1">
              <a:rPr lang="nl-NL"/>
              <a:pPr>
                <a:defRPr/>
              </a:pPr>
              <a:t>6-2-2020</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A13EC5C-F36C-417A-8B1F-4F5C9314CD10}"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3302489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elpagina">
    <p:spTree>
      <p:nvGrpSpPr>
        <p:cNvPr id="1" name=""/>
        <p:cNvGrpSpPr/>
        <p:nvPr/>
      </p:nvGrpSpPr>
      <p:grpSpPr>
        <a:xfrm>
          <a:off x="0" y="0"/>
          <a:ext cx="0" cy="0"/>
          <a:chOff x="0" y="0"/>
          <a:chExt cx="0" cy="0"/>
        </a:xfrm>
      </p:grpSpPr>
      <p:pic>
        <p:nvPicPr>
          <p:cNvPr id="5" name="Afbeelding 4" descr="ppt-eerstesheet_NL_vindiap.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208"/>
          </a:xfrm>
          <a:prstGeom prst="rect">
            <a:avLst/>
          </a:prstGeom>
        </p:spPr>
      </p:pic>
      <p:sp>
        <p:nvSpPr>
          <p:cNvPr id="2" name="Titel 1"/>
          <p:cNvSpPr>
            <a:spLocks noGrp="1"/>
          </p:cNvSpPr>
          <p:nvPr>
            <p:ph type="title"/>
          </p:nvPr>
        </p:nvSpPr>
        <p:spPr>
          <a:xfrm>
            <a:off x="611560" y="1988840"/>
            <a:ext cx="8075240" cy="4107904"/>
          </a:xfrm>
        </p:spPr>
        <p:txBody>
          <a:bodyPr/>
          <a:lstStyle>
            <a:lvl1pPr>
              <a:defRPr>
                <a:solidFill>
                  <a:schemeClr val="bg1"/>
                </a:solidFill>
              </a:defRPr>
            </a:lvl1pPr>
          </a:lstStyle>
          <a:p>
            <a:r>
              <a:rPr lang="nl-NL"/>
              <a:t>Klik om de stijl te bewerken</a:t>
            </a:r>
            <a:endParaRPr lang="nl-NL" dirty="0"/>
          </a:p>
        </p:txBody>
      </p:sp>
    </p:spTree>
    <p:extLst>
      <p:ext uri="{BB962C8B-B14F-4D97-AF65-F5344CB8AC3E}">
        <p14:creationId xmlns:p14="http://schemas.microsoft.com/office/powerpoint/2010/main" val="406455276"/>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el en tekstdia">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pPr eaLnBrk="0" fontAlgn="base" hangingPunct="0">
              <a:spcBef>
                <a:spcPct val="0"/>
              </a:spcBef>
              <a:spcAft>
                <a:spcPct val="0"/>
              </a:spcAft>
              <a:defRPr/>
            </a:pPr>
            <a:r>
              <a:rPr lang="nl-NL"/>
              <a:t>Fontys Hogeschool ICT</a:t>
            </a:r>
          </a:p>
        </p:txBody>
      </p:sp>
      <p:sp>
        <p:nvSpPr>
          <p:cNvPr id="8"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pPr eaLnBrk="0" fontAlgn="base" hangingPunct="0">
              <a:spcBef>
                <a:spcPct val="0"/>
              </a:spcBef>
              <a:spcAft>
                <a:spcPct val="0"/>
              </a:spcAft>
              <a:defRPr/>
            </a:pPr>
            <a:fld id="{EE16AF7F-6603-4131-BF62-7496A49FF9DF}" type="slidenum">
              <a:rPr lang="nl-NL" smtClean="0"/>
              <a:pPr eaLnBrk="0" fontAlgn="base" hangingPunct="0">
                <a:spcBef>
                  <a:spcPct val="0"/>
                </a:spcBef>
                <a:spcAft>
                  <a:spcPct val="0"/>
                </a:spcAft>
                <a:defRPr/>
              </a:pPr>
              <a:t>‹#›</a:t>
            </a:fld>
            <a:endParaRPr lang="nl-NL">
              <a:latin typeface="Fontys Joanna Bold" charset="0"/>
            </a:endParaRPr>
          </a:p>
        </p:txBody>
      </p:sp>
      <p:sp>
        <p:nvSpPr>
          <p:cNvPr id="4" name="Titel 3"/>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75699673"/>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ekstdia">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533400" y="764704"/>
            <a:ext cx="8143056" cy="4741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pPr eaLnBrk="0" fontAlgn="base" hangingPunct="0">
              <a:spcBef>
                <a:spcPct val="0"/>
              </a:spcBef>
              <a:spcAft>
                <a:spcPct val="0"/>
              </a:spcAft>
              <a:defRPr/>
            </a:pPr>
            <a:r>
              <a:rPr lang="nl-NL"/>
              <a:t>Fontys Hogeschool ICT</a:t>
            </a:r>
          </a:p>
        </p:txBody>
      </p:sp>
      <p:sp>
        <p:nvSpPr>
          <p:cNvPr id="9"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pPr eaLnBrk="0" fontAlgn="base" hangingPunct="0">
              <a:spcBef>
                <a:spcPct val="0"/>
              </a:spcBef>
              <a:spcAft>
                <a:spcPct val="0"/>
              </a:spcAft>
              <a:defRPr/>
            </a:pPr>
            <a:fld id="{EE16AF7F-6603-4131-BF62-7496A49FF9DF}" type="slidenum">
              <a:rPr lang="nl-NL" smtClean="0"/>
              <a:pPr eaLnBrk="0" fontAlgn="base" hangingPunct="0">
                <a:spcBef>
                  <a:spcPct val="0"/>
                </a:spcBef>
                <a:spcAft>
                  <a:spcPct val="0"/>
                </a:spcAft>
                <a:defRPr/>
              </a:pPr>
              <a:t>‹#›</a:t>
            </a:fld>
            <a:endParaRPr lang="nl-NL">
              <a:latin typeface="Fontys Joanna Bold" charset="0"/>
            </a:endParaRPr>
          </a:p>
        </p:txBody>
      </p:sp>
    </p:spTree>
    <p:extLst>
      <p:ext uri="{BB962C8B-B14F-4D97-AF65-F5344CB8AC3E}">
        <p14:creationId xmlns:p14="http://schemas.microsoft.com/office/powerpoint/2010/main" val="56732418"/>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400800"/>
            <a:ext cx="1905000" cy="304800"/>
          </a:xfrm>
          <a:prstGeom prst="rect">
            <a:avLst/>
          </a:prstGeom>
        </p:spPr>
        <p:txBody>
          <a:bodyPr/>
          <a:lstStyle>
            <a:lvl1pPr>
              <a:defRPr/>
            </a:lvl1pPr>
          </a:lstStyle>
          <a:p>
            <a:pPr>
              <a:defRPr/>
            </a:pPr>
            <a:fld id="{926613AA-D3CE-4E03-9BE5-E167E3309CEF}" type="datetime1">
              <a:rPr lang="nl-NL"/>
              <a:pPr>
                <a:defRPr/>
              </a:pPr>
              <a:t>6-2-2020</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300B9B18-91E6-476D-8ED2-C73C27FAADAB}" type="slidenum">
              <a:rPr lang="nl-NL"/>
              <a:pPr>
                <a:defRPr/>
              </a:pPr>
              <a:t>‹#›</a:t>
            </a:fld>
            <a:endParaRPr lang="nl-NL" b="0">
              <a:latin typeface="Fontys Joanna Bold" charset="0"/>
            </a:endParaRPr>
          </a:p>
        </p:txBody>
      </p:sp>
    </p:spTree>
    <p:extLst>
      <p:ext uri="{BB962C8B-B14F-4D97-AF65-F5344CB8AC3E}">
        <p14:creationId xmlns:p14="http://schemas.microsoft.com/office/powerpoint/2010/main" val="3149115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elpagina">
    <p:spTree>
      <p:nvGrpSpPr>
        <p:cNvPr id="1" name=""/>
        <p:cNvGrpSpPr/>
        <p:nvPr/>
      </p:nvGrpSpPr>
      <p:grpSpPr>
        <a:xfrm>
          <a:off x="0" y="0"/>
          <a:ext cx="0" cy="0"/>
          <a:chOff x="0" y="0"/>
          <a:chExt cx="0" cy="0"/>
        </a:xfrm>
      </p:grpSpPr>
      <p:pic>
        <p:nvPicPr>
          <p:cNvPr id="5" name="Afbeelding 4" descr="ppt-eerstesheet_NL_vindiap.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208"/>
          </a:xfrm>
          <a:prstGeom prst="rect">
            <a:avLst/>
          </a:prstGeom>
        </p:spPr>
      </p:pic>
      <p:sp>
        <p:nvSpPr>
          <p:cNvPr id="2" name="Titel 1"/>
          <p:cNvSpPr>
            <a:spLocks noGrp="1"/>
          </p:cNvSpPr>
          <p:nvPr>
            <p:ph type="title"/>
          </p:nvPr>
        </p:nvSpPr>
        <p:spPr>
          <a:xfrm>
            <a:off x="611560" y="1988840"/>
            <a:ext cx="8075240" cy="4107904"/>
          </a:xfrm>
        </p:spPr>
        <p:txBody>
          <a:bodyPr/>
          <a:lstStyle>
            <a:lvl1pPr>
              <a:defRPr>
                <a:solidFill>
                  <a:schemeClr val="bg1"/>
                </a:solidFill>
              </a:defRPr>
            </a:lvl1pPr>
          </a:lstStyle>
          <a:p>
            <a:r>
              <a:rPr lang="nl-NL"/>
              <a:t>Klik om de stijl te bewerken</a:t>
            </a:r>
            <a:endParaRPr lang="nl-NL" dirty="0"/>
          </a:p>
        </p:txBody>
      </p:sp>
    </p:spTree>
    <p:extLst>
      <p:ext uri="{BB962C8B-B14F-4D97-AF65-F5344CB8AC3E}">
        <p14:creationId xmlns:p14="http://schemas.microsoft.com/office/powerpoint/2010/main" val="22957455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el en tekstdia">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endParaRPr lang="en-US">
              <a:solidFill>
                <a:srgbClr val="000000">
                  <a:tint val="75000"/>
                </a:srgbClr>
              </a:solidFill>
            </a:endParaRPr>
          </a:p>
        </p:txBody>
      </p:sp>
      <p:sp>
        <p:nvSpPr>
          <p:cNvPr id="8"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fld id="{B6F15528-21DE-4FAA-801E-634DDDAF4B2B}" type="slidenum">
              <a:rPr lang="en-US" smtClean="0">
                <a:solidFill>
                  <a:srgbClr val="000000">
                    <a:tint val="75000"/>
                  </a:srgbClr>
                </a:solidFill>
              </a:rPr>
              <a:pPr/>
              <a:t>‹#›</a:t>
            </a:fld>
            <a:endParaRPr lang="en-US">
              <a:solidFill>
                <a:srgbClr val="000000">
                  <a:tint val="75000"/>
                </a:srgbClr>
              </a:solidFill>
            </a:endParaRPr>
          </a:p>
        </p:txBody>
      </p:sp>
      <p:sp>
        <p:nvSpPr>
          <p:cNvPr id="4" name="Titel 3"/>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89943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6-2-2020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30959926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ekstdia">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533400" y="764704"/>
            <a:ext cx="8143056" cy="4741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endParaRPr lang="en-US">
              <a:solidFill>
                <a:srgbClr val="000000">
                  <a:tint val="75000"/>
                </a:srgbClr>
              </a:solidFill>
            </a:endParaRPr>
          </a:p>
        </p:txBody>
      </p:sp>
      <p:sp>
        <p:nvSpPr>
          <p:cNvPr id="9"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fld id="{B6F15528-21DE-4FAA-801E-634DDDAF4B2B}"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152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B4B0F7E9-E90C-49FF-9927-C2DEEE8E337A}" type="datetimeFigureOut">
              <a:rPr lang="nl-NL" smtClean="0"/>
              <a:t>6-2-2020</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294648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B4B0F7E9-E90C-49FF-9927-C2DEEE8E337A}" type="datetimeFigureOut">
              <a:rPr lang="nl-NL" smtClean="0"/>
              <a:t>6-2-2020</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85555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B4B0F7E9-E90C-49FF-9927-C2DEEE8E337A}" type="datetimeFigureOut">
              <a:rPr lang="nl-NL" smtClean="0"/>
              <a:t>6-2-2020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296874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4B0F7E9-E90C-49FF-9927-C2DEEE8E337A}" type="datetimeFigureOut">
              <a:rPr lang="nl-NL" smtClean="0"/>
              <a:t>6-2-2020</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398986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B4B0F7E9-E90C-49FF-9927-C2DEEE8E337A}" type="datetimeFigureOut">
              <a:rPr lang="nl-NL" smtClean="0"/>
              <a:t>6-2-2020</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120799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B4B0F7E9-E90C-49FF-9927-C2DEEE8E337A}" type="datetimeFigureOut">
              <a:rPr lang="nl-NL" smtClean="0"/>
              <a:t>6-2-2020</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C94A64-411A-4C50-918D-23031E329825}" type="slidenum">
              <a:rPr lang="nl-NL" smtClean="0"/>
              <a:t>‹#›</a:t>
            </a:fld>
            <a:endParaRPr lang="nl-NL"/>
          </a:p>
        </p:txBody>
      </p:sp>
    </p:spTree>
    <p:extLst>
      <p:ext uri="{BB962C8B-B14F-4D97-AF65-F5344CB8AC3E}">
        <p14:creationId xmlns:p14="http://schemas.microsoft.com/office/powerpoint/2010/main" val="77646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2.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0F7E9-E90C-49FF-9927-C2DEEE8E337A}" type="datetimeFigureOut">
              <a:rPr lang="nl-NL" smtClean="0"/>
              <a:t>6-2-2020</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94A64-411A-4C50-918D-23031E329825}" type="slidenum">
              <a:rPr lang="nl-NL" smtClean="0"/>
              <a:t>‹#›</a:t>
            </a:fld>
            <a:endParaRPr lang="nl-NL"/>
          </a:p>
        </p:txBody>
      </p:sp>
    </p:spTree>
    <p:extLst>
      <p:ext uri="{BB962C8B-B14F-4D97-AF65-F5344CB8AC3E}">
        <p14:creationId xmlns:p14="http://schemas.microsoft.com/office/powerpoint/2010/main" val="1139570704"/>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 y="-1588"/>
            <a:ext cx="9140825" cy="6858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1219200"/>
            <a:ext cx="77724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t>Click to edit Master title style</a:t>
            </a:r>
          </a:p>
        </p:txBody>
      </p:sp>
      <p:sp>
        <p:nvSpPr>
          <p:cNvPr id="1028" name="Rectangle 3"/>
          <p:cNvSpPr>
            <a:spLocks noGrp="1" noChangeArrowheads="1"/>
          </p:cNvSpPr>
          <p:nvPr>
            <p:ph type="body" idx="1"/>
          </p:nvPr>
        </p:nvSpPr>
        <p:spPr bwMode="auto">
          <a:xfrm>
            <a:off x="685800" y="2438400"/>
            <a:ext cx="77724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p>
        </p:txBody>
      </p:sp>
      <p:sp>
        <p:nvSpPr>
          <p:cNvPr id="2" name="Rectangle 4"/>
          <p:cNvSpPr>
            <a:spLocks noGrp="1" noChangeArrowheads="1"/>
          </p:cNvSpPr>
          <p:nvPr>
            <p:ph type="dt" sz="half" idx="2"/>
          </p:nvPr>
        </p:nvSpPr>
        <p:spPr bwMode="auto">
          <a:xfrm>
            <a:off x="685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rgbClr val="660066"/>
                </a:solidFill>
                <a:latin typeface="Fontys Joanna" pitchFamily="18" charset="0"/>
              </a:defRPr>
            </a:lvl1pPr>
          </a:lstStyle>
          <a:p>
            <a:pPr eaLnBrk="0" fontAlgn="base" hangingPunct="0">
              <a:spcBef>
                <a:spcPct val="0"/>
              </a:spcBef>
              <a:spcAft>
                <a:spcPct val="0"/>
              </a:spcAft>
              <a:defRPr/>
            </a:pPr>
            <a:fld id="{22FBE46E-EC87-4BCF-9356-82D8E240A748}" type="datetime1">
              <a:rPr lang="nl-NL"/>
              <a:pPr eaLnBrk="0" fontAlgn="base" hangingPunct="0">
                <a:spcBef>
                  <a:spcPct val="0"/>
                </a:spcBef>
                <a:spcAft>
                  <a:spcPct val="0"/>
                </a:spcAft>
                <a:defRPr/>
              </a:pPr>
              <a:t>6-2-2020</a:t>
            </a:fld>
            <a:endParaRPr lang="nl-NL">
              <a:latin typeface="Fontys Joanna Bold" charset="0"/>
            </a:endParaRPr>
          </a:p>
        </p:txBody>
      </p:sp>
      <p:sp>
        <p:nvSpPr>
          <p:cNvPr id="1029" name="Rectangle 5"/>
          <p:cNvSpPr>
            <a:spLocks noGrp="1" noChangeArrowheads="1"/>
          </p:cNvSpPr>
          <p:nvPr>
            <p:ph type="ftr" sz="quarter" idx="3"/>
          </p:nvPr>
        </p:nvSpPr>
        <p:spPr bwMode="auto">
          <a:xfrm>
            <a:off x="3124200" y="64008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solidFill>
                  <a:srgbClr val="660066"/>
                </a:solidFill>
                <a:latin typeface="Fontys Joanna" pitchFamily="18" charset="0"/>
              </a:defRPr>
            </a:lvl1pPr>
          </a:lstStyle>
          <a:p>
            <a:pPr eaLnBrk="0" fontAlgn="base" hangingPunct="0">
              <a:spcBef>
                <a:spcPct val="0"/>
              </a:spcBef>
              <a:spcAft>
                <a:spcPct val="0"/>
              </a:spcAft>
              <a:defRPr/>
            </a:pPr>
            <a:r>
              <a:rPr lang="nl-NL"/>
              <a:t>Fontys Hogeschool ICT</a:t>
            </a:r>
          </a:p>
        </p:txBody>
      </p:sp>
      <p:sp>
        <p:nvSpPr>
          <p:cNvPr id="1030" name="Rectangle 6"/>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660066"/>
                </a:solidFill>
                <a:latin typeface="Fontys Joanna" pitchFamily="18" charset="0"/>
              </a:defRPr>
            </a:lvl1pPr>
          </a:lstStyle>
          <a:p>
            <a:pPr eaLnBrk="0" fontAlgn="base" hangingPunct="0">
              <a:spcBef>
                <a:spcPct val="0"/>
              </a:spcBef>
              <a:spcAft>
                <a:spcPct val="0"/>
              </a:spcAft>
              <a:defRPr/>
            </a:pPr>
            <a:fld id="{EE16AF7F-6603-4131-BF62-7496A49FF9DF}" type="slidenum">
              <a:rPr lang="nl-NL"/>
              <a:pPr eaLnBrk="0" fontAlgn="base" hangingPunct="0">
                <a:spcBef>
                  <a:spcPct val="0"/>
                </a:spcBef>
                <a:spcAft>
                  <a:spcPct val="0"/>
                </a:spcAft>
                <a:defRPr/>
              </a:pPr>
              <a:t>‹#›</a:t>
            </a:fld>
            <a:endParaRPr lang="nl-NL">
              <a:latin typeface="Fontys Joanna Bold" charset="0"/>
            </a:endParaRPr>
          </a:p>
        </p:txBody>
      </p:sp>
    </p:spTree>
    <p:extLst>
      <p:ext uri="{BB962C8B-B14F-4D97-AF65-F5344CB8AC3E}">
        <p14:creationId xmlns:p14="http://schemas.microsoft.com/office/powerpoint/2010/main" val="202904526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Lst>
  <p:hf sldNum="0" hdr="0" dt="0"/>
  <p:txStyles>
    <p:titleStyle>
      <a:lvl1pPr algn="l" rtl="0" eaLnBrk="0" fontAlgn="base" hangingPunct="0">
        <a:spcBef>
          <a:spcPct val="0"/>
        </a:spcBef>
        <a:spcAft>
          <a:spcPct val="0"/>
        </a:spcAft>
        <a:defRPr sz="4000" b="1">
          <a:solidFill>
            <a:schemeClr val="bg1"/>
          </a:solidFill>
          <a:latin typeface="+mj-lt"/>
          <a:ea typeface="+mj-ea"/>
          <a:cs typeface="+mj-cs"/>
        </a:defRPr>
      </a:lvl1pPr>
      <a:lvl2pPr algn="l" rtl="0" eaLnBrk="0" fontAlgn="base" hangingPunct="0">
        <a:spcBef>
          <a:spcPct val="0"/>
        </a:spcBef>
        <a:spcAft>
          <a:spcPct val="0"/>
        </a:spcAft>
        <a:defRPr sz="4000" b="1">
          <a:solidFill>
            <a:schemeClr val="bg1"/>
          </a:solidFill>
          <a:latin typeface="Fontys Frutiger" pitchFamily="2" charset="0"/>
        </a:defRPr>
      </a:lvl2pPr>
      <a:lvl3pPr algn="l" rtl="0" eaLnBrk="0" fontAlgn="base" hangingPunct="0">
        <a:spcBef>
          <a:spcPct val="0"/>
        </a:spcBef>
        <a:spcAft>
          <a:spcPct val="0"/>
        </a:spcAft>
        <a:defRPr sz="4000" b="1">
          <a:solidFill>
            <a:schemeClr val="bg1"/>
          </a:solidFill>
          <a:latin typeface="Fontys Frutiger" pitchFamily="2" charset="0"/>
        </a:defRPr>
      </a:lvl3pPr>
      <a:lvl4pPr algn="l" rtl="0" eaLnBrk="0" fontAlgn="base" hangingPunct="0">
        <a:spcBef>
          <a:spcPct val="0"/>
        </a:spcBef>
        <a:spcAft>
          <a:spcPct val="0"/>
        </a:spcAft>
        <a:defRPr sz="4000" b="1">
          <a:solidFill>
            <a:schemeClr val="bg1"/>
          </a:solidFill>
          <a:latin typeface="Fontys Frutiger" pitchFamily="2" charset="0"/>
        </a:defRPr>
      </a:lvl4pPr>
      <a:lvl5pPr algn="l" rtl="0" eaLnBrk="0" fontAlgn="base" hangingPunct="0">
        <a:spcBef>
          <a:spcPct val="0"/>
        </a:spcBef>
        <a:spcAft>
          <a:spcPct val="0"/>
        </a:spcAft>
        <a:defRPr sz="4000" b="1">
          <a:solidFill>
            <a:schemeClr val="bg1"/>
          </a:solidFill>
          <a:latin typeface="Fontys Frutiger" pitchFamily="2" charset="0"/>
        </a:defRPr>
      </a:lvl5pPr>
      <a:lvl6pPr marL="457200" algn="l" rtl="0" eaLnBrk="0" fontAlgn="base" hangingPunct="0">
        <a:spcBef>
          <a:spcPct val="0"/>
        </a:spcBef>
        <a:spcAft>
          <a:spcPct val="0"/>
        </a:spcAft>
        <a:defRPr sz="4000" b="1">
          <a:solidFill>
            <a:schemeClr val="bg1"/>
          </a:solidFill>
          <a:latin typeface="Fontys Frutiger" pitchFamily="2" charset="0"/>
        </a:defRPr>
      </a:lvl6pPr>
      <a:lvl7pPr marL="914400" algn="l" rtl="0" eaLnBrk="0" fontAlgn="base" hangingPunct="0">
        <a:spcBef>
          <a:spcPct val="0"/>
        </a:spcBef>
        <a:spcAft>
          <a:spcPct val="0"/>
        </a:spcAft>
        <a:defRPr sz="4000" b="1">
          <a:solidFill>
            <a:schemeClr val="bg1"/>
          </a:solidFill>
          <a:latin typeface="Fontys Frutiger" pitchFamily="2" charset="0"/>
        </a:defRPr>
      </a:lvl7pPr>
      <a:lvl8pPr marL="1371600" algn="l" rtl="0" eaLnBrk="0" fontAlgn="base" hangingPunct="0">
        <a:spcBef>
          <a:spcPct val="0"/>
        </a:spcBef>
        <a:spcAft>
          <a:spcPct val="0"/>
        </a:spcAft>
        <a:defRPr sz="4000" b="1">
          <a:solidFill>
            <a:schemeClr val="bg1"/>
          </a:solidFill>
          <a:latin typeface="Fontys Frutiger" pitchFamily="2" charset="0"/>
        </a:defRPr>
      </a:lvl8pPr>
      <a:lvl9pPr marL="1828800" algn="l" rtl="0" eaLnBrk="0" fontAlgn="base" hangingPunct="0">
        <a:spcBef>
          <a:spcPct val="0"/>
        </a:spcBef>
        <a:spcAft>
          <a:spcPct val="0"/>
        </a:spcAft>
        <a:defRPr sz="4000" b="1">
          <a:solidFill>
            <a:schemeClr val="bg1"/>
          </a:solidFill>
          <a:latin typeface="Fontys Frutiger" pitchFamily="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1" name="Rectangle 3"/>
          <p:cNvSpPr>
            <a:spLocks noGrp="1" noChangeArrowheads="1"/>
          </p:cNvSpPr>
          <p:nvPr>
            <p:ph type="title"/>
          </p:nvPr>
        </p:nvSpPr>
        <p:spPr bwMode="auto">
          <a:xfrm>
            <a:off x="539552" y="548680"/>
            <a:ext cx="81534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err="1"/>
              <a:t>Titelstijl</a:t>
            </a:r>
            <a:r>
              <a:rPr lang="en-US" dirty="0"/>
              <a:t> van model </a:t>
            </a:r>
            <a:r>
              <a:rPr lang="en-US" dirty="0" err="1"/>
              <a:t>bewerken</a:t>
            </a:r>
            <a:endParaRPr lang="en-US" dirty="0"/>
          </a:p>
        </p:txBody>
      </p:sp>
      <p:sp>
        <p:nvSpPr>
          <p:cNvPr id="5"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b="0" i="0">
                <a:solidFill>
                  <a:schemeClr val="tx1">
                    <a:tint val="75000"/>
                  </a:schemeClr>
                </a:solidFill>
                <a:latin typeface="Arial"/>
                <a:cs typeface="Arial"/>
              </a:defRPr>
            </a:lvl1pPr>
          </a:lstStyle>
          <a:p>
            <a:endParaRPr lang="nl-NL"/>
          </a:p>
        </p:txBody>
      </p:sp>
      <p:sp>
        <p:nvSpPr>
          <p:cNvPr id="6"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b="0" i="0">
                <a:solidFill>
                  <a:schemeClr val="tx1">
                    <a:tint val="75000"/>
                  </a:schemeClr>
                </a:solidFill>
                <a:latin typeface="Arial"/>
                <a:cs typeface="Arial"/>
              </a:defRPr>
            </a:lvl1pPr>
          </a:lstStyle>
          <a:p>
            <a:fld id="{A5C94A64-411A-4C50-918D-23031E329825}" type="slidenum">
              <a:rPr lang="nl-NL" smtClean="0"/>
              <a:t>‹#›</a:t>
            </a:fld>
            <a:endParaRPr lang="nl-NL"/>
          </a:p>
        </p:txBody>
      </p:sp>
      <p:pic>
        <p:nvPicPr>
          <p:cNvPr id="2" name="Afbeelding 1" descr="ppt-volgsheet_NL.jpg"/>
          <p:cNvPicPr>
            <a:picLocks noChangeAspect="1"/>
          </p:cNvPicPr>
          <p:nvPr/>
        </p:nvPicPr>
        <p:blipFill rotWithShape="1">
          <a:blip r:embed="rId6" cstate="print">
            <a:extLst>
              <a:ext uri="{28A0092B-C50C-407E-A947-70E740481C1C}">
                <a14:useLocalDpi xmlns:a14="http://schemas.microsoft.com/office/drawing/2010/main" val="0"/>
              </a:ext>
            </a:extLst>
          </a:blip>
          <a:srcRect r="77361" b="82405"/>
          <a:stretch/>
        </p:blipFill>
        <p:spPr>
          <a:xfrm>
            <a:off x="0" y="5661248"/>
            <a:ext cx="1835696" cy="1069884"/>
          </a:xfrm>
          <a:prstGeom prst="rect">
            <a:avLst/>
          </a:prstGeom>
        </p:spPr>
      </p:pic>
      <p:sp>
        <p:nvSpPr>
          <p:cNvPr id="329732" name="Rectangle 4"/>
          <p:cNvSpPr>
            <a:spLocks noGrp="1" noChangeArrowheads="1"/>
          </p:cNvSpPr>
          <p:nvPr>
            <p:ph type="body" idx="1"/>
          </p:nvPr>
        </p:nvSpPr>
        <p:spPr bwMode="auto">
          <a:xfrm>
            <a:off x="533400" y="1556792"/>
            <a:ext cx="8153400"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en-US" dirty="0"/>
          </a:p>
        </p:txBody>
      </p:sp>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6" r:id="rId4"/>
  </p:sldLayoutIdLst>
  <p:txStyles>
    <p:titleStyle>
      <a:lvl1pPr algn="l" rtl="0" eaLnBrk="1" fontAlgn="base" hangingPunct="1">
        <a:spcBef>
          <a:spcPct val="0"/>
        </a:spcBef>
        <a:spcAft>
          <a:spcPct val="0"/>
        </a:spcAft>
        <a:defRPr sz="3200" b="1" i="0">
          <a:solidFill>
            <a:srgbClr val="570076"/>
          </a:solidFill>
          <a:latin typeface="Arial"/>
          <a:ea typeface="+mj-ea"/>
          <a:cs typeface="Arial"/>
        </a:defRPr>
      </a:lvl1pPr>
      <a:lvl2pPr algn="l" rtl="0" eaLnBrk="1" fontAlgn="base" hangingPunct="1">
        <a:spcBef>
          <a:spcPct val="0"/>
        </a:spcBef>
        <a:spcAft>
          <a:spcPct val="0"/>
        </a:spcAft>
        <a:defRPr sz="3200" b="1">
          <a:solidFill>
            <a:srgbClr val="570076"/>
          </a:solidFill>
          <a:latin typeface="Fontys Frutiger" charset="0"/>
          <a:ea typeface="ＭＳ Ｐゴシック" charset="0"/>
        </a:defRPr>
      </a:lvl2pPr>
      <a:lvl3pPr algn="l" rtl="0" eaLnBrk="1" fontAlgn="base" hangingPunct="1">
        <a:spcBef>
          <a:spcPct val="0"/>
        </a:spcBef>
        <a:spcAft>
          <a:spcPct val="0"/>
        </a:spcAft>
        <a:defRPr sz="3200" b="1">
          <a:solidFill>
            <a:srgbClr val="570076"/>
          </a:solidFill>
          <a:latin typeface="Fontys Frutiger" charset="0"/>
          <a:ea typeface="ＭＳ Ｐゴシック" charset="0"/>
        </a:defRPr>
      </a:lvl3pPr>
      <a:lvl4pPr algn="l" rtl="0" eaLnBrk="1" fontAlgn="base" hangingPunct="1">
        <a:spcBef>
          <a:spcPct val="0"/>
        </a:spcBef>
        <a:spcAft>
          <a:spcPct val="0"/>
        </a:spcAft>
        <a:defRPr sz="3200" b="1">
          <a:solidFill>
            <a:srgbClr val="570076"/>
          </a:solidFill>
          <a:latin typeface="Fontys Frutiger" charset="0"/>
          <a:ea typeface="ＭＳ Ｐゴシック" charset="0"/>
        </a:defRPr>
      </a:lvl4pPr>
      <a:lvl5pPr algn="l" rtl="0" eaLnBrk="1" fontAlgn="base" hangingPunct="1">
        <a:spcBef>
          <a:spcPct val="0"/>
        </a:spcBef>
        <a:spcAft>
          <a:spcPct val="0"/>
        </a:spcAft>
        <a:defRPr sz="3200" b="1">
          <a:solidFill>
            <a:srgbClr val="570076"/>
          </a:solidFill>
          <a:latin typeface="Fontys Frutiger" charset="0"/>
          <a:ea typeface="ＭＳ Ｐゴシック" charset="0"/>
        </a:defRPr>
      </a:lvl5pPr>
      <a:lvl6pPr marL="457200" algn="l" rtl="0" eaLnBrk="1" fontAlgn="base" hangingPunct="1">
        <a:spcBef>
          <a:spcPct val="0"/>
        </a:spcBef>
        <a:spcAft>
          <a:spcPct val="0"/>
        </a:spcAft>
        <a:defRPr sz="3200" b="1">
          <a:solidFill>
            <a:srgbClr val="570076"/>
          </a:solidFill>
          <a:latin typeface="Fontys Frutiger" charset="0"/>
          <a:ea typeface="ＭＳ Ｐゴシック" charset="0"/>
        </a:defRPr>
      </a:lvl6pPr>
      <a:lvl7pPr marL="914400" algn="l" rtl="0" eaLnBrk="1" fontAlgn="base" hangingPunct="1">
        <a:spcBef>
          <a:spcPct val="0"/>
        </a:spcBef>
        <a:spcAft>
          <a:spcPct val="0"/>
        </a:spcAft>
        <a:defRPr sz="3200" b="1">
          <a:solidFill>
            <a:srgbClr val="570076"/>
          </a:solidFill>
          <a:latin typeface="Fontys Frutiger" charset="0"/>
          <a:ea typeface="ＭＳ Ｐゴシック" charset="0"/>
        </a:defRPr>
      </a:lvl7pPr>
      <a:lvl8pPr marL="1371600" algn="l" rtl="0" eaLnBrk="1" fontAlgn="base" hangingPunct="1">
        <a:spcBef>
          <a:spcPct val="0"/>
        </a:spcBef>
        <a:spcAft>
          <a:spcPct val="0"/>
        </a:spcAft>
        <a:defRPr sz="3200" b="1">
          <a:solidFill>
            <a:srgbClr val="570076"/>
          </a:solidFill>
          <a:latin typeface="Fontys Frutiger" charset="0"/>
          <a:ea typeface="ＭＳ Ｐゴシック" charset="0"/>
        </a:defRPr>
      </a:lvl8pPr>
      <a:lvl9pPr marL="1828800" algn="l" rtl="0" eaLnBrk="1" fontAlgn="base" hangingPunct="1">
        <a:spcBef>
          <a:spcPct val="0"/>
        </a:spcBef>
        <a:spcAft>
          <a:spcPct val="0"/>
        </a:spcAft>
        <a:defRPr sz="3200" b="1">
          <a:solidFill>
            <a:srgbClr val="570076"/>
          </a:solidFill>
          <a:latin typeface="Fontys Frutiger" charset="0"/>
          <a:ea typeface="ＭＳ Ｐゴシック" charset="0"/>
        </a:defRPr>
      </a:lvl9pPr>
    </p:titleStyle>
    <p:bodyStyle>
      <a:lvl1pPr marL="342900" indent="-342900" algn="l" rtl="0" eaLnBrk="1" fontAlgn="base" hangingPunct="1">
        <a:spcBef>
          <a:spcPct val="20000"/>
        </a:spcBef>
        <a:spcAft>
          <a:spcPct val="0"/>
        </a:spcAft>
        <a:buChar char="•"/>
        <a:defRPr sz="3200" b="0" i="0">
          <a:solidFill>
            <a:srgbClr val="570076"/>
          </a:solidFill>
          <a:latin typeface="Arial"/>
          <a:ea typeface="+mn-ea"/>
          <a:cs typeface="Arial"/>
        </a:defRPr>
      </a:lvl1pPr>
      <a:lvl2pPr marL="742950" indent="-285750" algn="l" rtl="0" eaLnBrk="1" fontAlgn="base" hangingPunct="1">
        <a:spcBef>
          <a:spcPct val="20000"/>
        </a:spcBef>
        <a:spcAft>
          <a:spcPct val="0"/>
        </a:spcAft>
        <a:buChar char="–"/>
        <a:defRPr sz="2800" b="0" i="0">
          <a:solidFill>
            <a:srgbClr val="570076"/>
          </a:solidFill>
          <a:latin typeface="Arial"/>
          <a:ea typeface="+mn-ea"/>
          <a:cs typeface="Arial"/>
        </a:defRPr>
      </a:lvl2pPr>
      <a:lvl3pPr marL="1143000" indent="-228600" algn="l" rtl="0" eaLnBrk="1" fontAlgn="base" hangingPunct="1">
        <a:spcBef>
          <a:spcPct val="20000"/>
        </a:spcBef>
        <a:spcAft>
          <a:spcPct val="0"/>
        </a:spcAft>
        <a:buChar char="•"/>
        <a:defRPr sz="2400" b="0" i="0">
          <a:solidFill>
            <a:srgbClr val="570076"/>
          </a:solidFill>
          <a:latin typeface="Arial"/>
          <a:ea typeface="+mn-ea"/>
          <a:cs typeface="Arial"/>
        </a:defRPr>
      </a:lvl3pPr>
      <a:lvl4pPr marL="1600200" indent="-228600" algn="l" rtl="0" eaLnBrk="1" fontAlgn="base" hangingPunct="1">
        <a:spcBef>
          <a:spcPct val="20000"/>
        </a:spcBef>
        <a:spcAft>
          <a:spcPct val="0"/>
        </a:spcAft>
        <a:buChar char="–"/>
        <a:defRPr sz="2000" b="0" i="0">
          <a:solidFill>
            <a:srgbClr val="570076"/>
          </a:solidFill>
          <a:latin typeface="Arial"/>
          <a:ea typeface="+mn-ea"/>
          <a:cs typeface="Arial"/>
        </a:defRPr>
      </a:lvl4pPr>
      <a:lvl5pPr marL="2057400" indent="-228600" algn="l" rtl="0" eaLnBrk="1" fontAlgn="base" hangingPunct="1">
        <a:spcBef>
          <a:spcPct val="20000"/>
        </a:spcBef>
        <a:spcAft>
          <a:spcPct val="0"/>
        </a:spcAft>
        <a:buChar char="»"/>
        <a:defRPr sz="2000" b="0" i="0">
          <a:solidFill>
            <a:srgbClr val="570076"/>
          </a:solidFill>
          <a:latin typeface="Arial"/>
          <a:ea typeface="+mn-ea"/>
          <a:cs typeface="Arial"/>
        </a:defRPr>
      </a:lvl5pPr>
      <a:lvl6pPr marL="2514600" indent="-228600" algn="l" rtl="0" eaLnBrk="1" fontAlgn="base" hangingPunct="1">
        <a:spcBef>
          <a:spcPct val="20000"/>
        </a:spcBef>
        <a:spcAft>
          <a:spcPct val="0"/>
        </a:spcAft>
        <a:buChar char="»"/>
        <a:defRPr sz="2000">
          <a:solidFill>
            <a:srgbClr val="570076"/>
          </a:solidFill>
          <a:latin typeface="+mn-lt"/>
          <a:ea typeface="+mn-ea"/>
        </a:defRPr>
      </a:lvl6pPr>
      <a:lvl7pPr marL="2971800" indent="-228600" algn="l" rtl="0" eaLnBrk="1" fontAlgn="base" hangingPunct="1">
        <a:spcBef>
          <a:spcPct val="20000"/>
        </a:spcBef>
        <a:spcAft>
          <a:spcPct val="0"/>
        </a:spcAft>
        <a:buChar char="»"/>
        <a:defRPr sz="2000">
          <a:solidFill>
            <a:srgbClr val="570076"/>
          </a:solidFill>
          <a:latin typeface="+mn-lt"/>
          <a:ea typeface="+mn-ea"/>
        </a:defRPr>
      </a:lvl7pPr>
      <a:lvl8pPr marL="3429000" indent="-228600" algn="l" rtl="0" eaLnBrk="1" fontAlgn="base" hangingPunct="1">
        <a:spcBef>
          <a:spcPct val="20000"/>
        </a:spcBef>
        <a:spcAft>
          <a:spcPct val="0"/>
        </a:spcAft>
        <a:buChar char="»"/>
        <a:defRPr sz="2000">
          <a:solidFill>
            <a:srgbClr val="570076"/>
          </a:solidFill>
          <a:latin typeface="+mn-lt"/>
          <a:ea typeface="+mn-ea"/>
        </a:defRPr>
      </a:lvl8pPr>
      <a:lvl9pPr marL="3886200" indent="-228600" algn="l" rtl="0" eaLnBrk="1" fontAlgn="base" hangingPunct="1">
        <a:spcBef>
          <a:spcPct val="20000"/>
        </a:spcBef>
        <a:spcAft>
          <a:spcPct val="0"/>
        </a:spcAft>
        <a:buChar char="»"/>
        <a:defRPr sz="2000">
          <a:solidFill>
            <a:srgbClr val="570076"/>
          </a:solidFill>
          <a:latin typeface="+mn-lt"/>
          <a:ea typeface="+mn-ea"/>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1" name="Rectangle 3"/>
          <p:cNvSpPr>
            <a:spLocks noGrp="1" noChangeArrowheads="1"/>
          </p:cNvSpPr>
          <p:nvPr>
            <p:ph type="title"/>
          </p:nvPr>
        </p:nvSpPr>
        <p:spPr bwMode="auto">
          <a:xfrm>
            <a:off x="539552" y="548680"/>
            <a:ext cx="81534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err="1"/>
              <a:t>Titelstijl</a:t>
            </a:r>
            <a:r>
              <a:rPr lang="en-US" dirty="0"/>
              <a:t> van model </a:t>
            </a:r>
            <a:r>
              <a:rPr lang="en-US" dirty="0" err="1"/>
              <a:t>bewerken</a:t>
            </a:r>
            <a:endParaRPr lang="en-US" dirty="0"/>
          </a:p>
        </p:txBody>
      </p:sp>
      <p:sp>
        <p:nvSpPr>
          <p:cNvPr id="5"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b="0" i="0">
                <a:solidFill>
                  <a:schemeClr val="tx1">
                    <a:tint val="75000"/>
                  </a:schemeClr>
                </a:solidFill>
                <a:latin typeface="Arial"/>
                <a:cs typeface="Arial"/>
              </a:defRPr>
            </a:lvl1pPr>
          </a:lstStyle>
          <a:p>
            <a:endParaRPr lang="en-US">
              <a:solidFill>
                <a:srgbClr val="000000">
                  <a:tint val="75000"/>
                </a:srgbClr>
              </a:solidFill>
            </a:endParaRPr>
          </a:p>
        </p:txBody>
      </p:sp>
      <p:sp>
        <p:nvSpPr>
          <p:cNvPr id="6"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b="0" i="0">
                <a:solidFill>
                  <a:schemeClr val="tx1">
                    <a:tint val="75000"/>
                  </a:schemeClr>
                </a:solidFill>
                <a:latin typeface="Arial"/>
                <a:cs typeface="Arial"/>
              </a:defRPr>
            </a:lvl1pPr>
          </a:lstStyle>
          <a:p>
            <a:fld id="{B6F15528-21DE-4FAA-801E-634DDDAF4B2B}" type="slidenum">
              <a:rPr lang="en-US" smtClean="0">
                <a:solidFill>
                  <a:srgbClr val="000000">
                    <a:tint val="75000"/>
                  </a:srgbClr>
                </a:solidFill>
              </a:rPr>
              <a:pPr/>
              <a:t>‹#›</a:t>
            </a:fld>
            <a:endParaRPr lang="en-US">
              <a:solidFill>
                <a:srgbClr val="000000">
                  <a:tint val="75000"/>
                </a:srgbClr>
              </a:solidFill>
            </a:endParaRPr>
          </a:p>
        </p:txBody>
      </p:sp>
      <p:pic>
        <p:nvPicPr>
          <p:cNvPr id="2" name="Afbeelding 1" descr="ppt-volgsheet_NL.jpg"/>
          <p:cNvPicPr>
            <a:picLocks noChangeAspect="1"/>
          </p:cNvPicPr>
          <p:nvPr/>
        </p:nvPicPr>
        <p:blipFill rotWithShape="1">
          <a:blip r:embed="rId5" cstate="print">
            <a:extLst>
              <a:ext uri="{28A0092B-C50C-407E-A947-70E740481C1C}">
                <a14:useLocalDpi xmlns:a14="http://schemas.microsoft.com/office/drawing/2010/main" val="0"/>
              </a:ext>
            </a:extLst>
          </a:blip>
          <a:srcRect r="77361" b="82405"/>
          <a:stretch/>
        </p:blipFill>
        <p:spPr>
          <a:xfrm>
            <a:off x="0" y="5661248"/>
            <a:ext cx="1835696" cy="1069884"/>
          </a:xfrm>
          <a:prstGeom prst="rect">
            <a:avLst/>
          </a:prstGeom>
        </p:spPr>
      </p:pic>
      <p:sp>
        <p:nvSpPr>
          <p:cNvPr id="329732" name="Rectangle 4"/>
          <p:cNvSpPr>
            <a:spLocks noGrp="1" noChangeArrowheads="1"/>
          </p:cNvSpPr>
          <p:nvPr>
            <p:ph type="body" idx="1"/>
          </p:nvPr>
        </p:nvSpPr>
        <p:spPr bwMode="auto">
          <a:xfrm>
            <a:off x="533400" y="1556792"/>
            <a:ext cx="8153400"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en-US" dirty="0"/>
          </a:p>
        </p:txBody>
      </p:sp>
    </p:spTree>
    <p:extLst>
      <p:ext uri="{BB962C8B-B14F-4D97-AF65-F5344CB8AC3E}">
        <p14:creationId xmlns:p14="http://schemas.microsoft.com/office/powerpoint/2010/main" val="993099870"/>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Lst>
  <p:txStyles>
    <p:titleStyle>
      <a:lvl1pPr algn="l" rtl="0" eaLnBrk="1" fontAlgn="base" hangingPunct="1">
        <a:spcBef>
          <a:spcPct val="0"/>
        </a:spcBef>
        <a:spcAft>
          <a:spcPct val="0"/>
        </a:spcAft>
        <a:defRPr sz="3200" b="1" i="0">
          <a:solidFill>
            <a:srgbClr val="570076"/>
          </a:solidFill>
          <a:latin typeface="Arial"/>
          <a:ea typeface="+mj-ea"/>
          <a:cs typeface="Arial"/>
        </a:defRPr>
      </a:lvl1pPr>
      <a:lvl2pPr algn="l" rtl="0" eaLnBrk="1" fontAlgn="base" hangingPunct="1">
        <a:spcBef>
          <a:spcPct val="0"/>
        </a:spcBef>
        <a:spcAft>
          <a:spcPct val="0"/>
        </a:spcAft>
        <a:defRPr sz="3200" b="1">
          <a:solidFill>
            <a:srgbClr val="570076"/>
          </a:solidFill>
          <a:latin typeface="Fontys Frutiger" charset="0"/>
          <a:ea typeface="ＭＳ Ｐゴシック" charset="0"/>
        </a:defRPr>
      </a:lvl2pPr>
      <a:lvl3pPr algn="l" rtl="0" eaLnBrk="1" fontAlgn="base" hangingPunct="1">
        <a:spcBef>
          <a:spcPct val="0"/>
        </a:spcBef>
        <a:spcAft>
          <a:spcPct val="0"/>
        </a:spcAft>
        <a:defRPr sz="3200" b="1">
          <a:solidFill>
            <a:srgbClr val="570076"/>
          </a:solidFill>
          <a:latin typeface="Fontys Frutiger" charset="0"/>
          <a:ea typeface="ＭＳ Ｐゴシック" charset="0"/>
        </a:defRPr>
      </a:lvl3pPr>
      <a:lvl4pPr algn="l" rtl="0" eaLnBrk="1" fontAlgn="base" hangingPunct="1">
        <a:spcBef>
          <a:spcPct val="0"/>
        </a:spcBef>
        <a:spcAft>
          <a:spcPct val="0"/>
        </a:spcAft>
        <a:defRPr sz="3200" b="1">
          <a:solidFill>
            <a:srgbClr val="570076"/>
          </a:solidFill>
          <a:latin typeface="Fontys Frutiger" charset="0"/>
          <a:ea typeface="ＭＳ Ｐゴシック" charset="0"/>
        </a:defRPr>
      </a:lvl4pPr>
      <a:lvl5pPr algn="l" rtl="0" eaLnBrk="1" fontAlgn="base" hangingPunct="1">
        <a:spcBef>
          <a:spcPct val="0"/>
        </a:spcBef>
        <a:spcAft>
          <a:spcPct val="0"/>
        </a:spcAft>
        <a:defRPr sz="3200" b="1">
          <a:solidFill>
            <a:srgbClr val="570076"/>
          </a:solidFill>
          <a:latin typeface="Fontys Frutiger" charset="0"/>
          <a:ea typeface="ＭＳ Ｐゴシック" charset="0"/>
        </a:defRPr>
      </a:lvl5pPr>
      <a:lvl6pPr marL="457200" algn="l" rtl="0" eaLnBrk="1" fontAlgn="base" hangingPunct="1">
        <a:spcBef>
          <a:spcPct val="0"/>
        </a:spcBef>
        <a:spcAft>
          <a:spcPct val="0"/>
        </a:spcAft>
        <a:defRPr sz="3200" b="1">
          <a:solidFill>
            <a:srgbClr val="570076"/>
          </a:solidFill>
          <a:latin typeface="Fontys Frutiger" charset="0"/>
          <a:ea typeface="ＭＳ Ｐゴシック" charset="0"/>
        </a:defRPr>
      </a:lvl6pPr>
      <a:lvl7pPr marL="914400" algn="l" rtl="0" eaLnBrk="1" fontAlgn="base" hangingPunct="1">
        <a:spcBef>
          <a:spcPct val="0"/>
        </a:spcBef>
        <a:spcAft>
          <a:spcPct val="0"/>
        </a:spcAft>
        <a:defRPr sz="3200" b="1">
          <a:solidFill>
            <a:srgbClr val="570076"/>
          </a:solidFill>
          <a:latin typeface="Fontys Frutiger" charset="0"/>
          <a:ea typeface="ＭＳ Ｐゴシック" charset="0"/>
        </a:defRPr>
      </a:lvl7pPr>
      <a:lvl8pPr marL="1371600" algn="l" rtl="0" eaLnBrk="1" fontAlgn="base" hangingPunct="1">
        <a:spcBef>
          <a:spcPct val="0"/>
        </a:spcBef>
        <a:spcAft>
          <a:spcPct val="0"/>
        </a:spcAft>
        <a:defRPr sz="3200" b="1">
          <a:solidFill>
            <a:srgbClr val="570076"/>
          </a:solidFill>
          <a:latin typeface="Fontys Frutiger" charset="0"/>
          <a:ea typeface="ＭＳ Ｐゴシック" charset="0"/>
        </a:defRPr>
      </a:lvl8pPr>
      <a:lvl9pPr marL="1828800" algn="l" rtl="0" eaLnBrk="1" fontAlgn="base" hangingPunct="1">
        <a:spcBef>
          <a:spcPct val="0"/>
        </a:spcBef>
        <a:spcAft>
          <a:spcPct val="0"/>
        </a:spcAft>
        <a:defRPr sz="3200" b="1">
          <a:solidFill>
            <a:srgbClr val="570076"/>
          </a:solidFill>
          <a:latin typeface="Fontys Frutiger" charset="0"/>
          <a:ea typeface="ＭＳ Ｐゴシック" charset="0"/>
        </a:defRPr>
      </a:lvl9pPr>
    </p:titleStyle>
    <p:bodyStyle>
      <a:lvl1pPr marL="342900" indent="-342900" algn="l" rtl="0" eaLnBrk="1" fontAlgn="base" hangingPunct="1">
        <a:spcBef>
          <a:spcPct val="20000"/>
        </a:spcBef>
        <a:spcAft>
          <a:spcPct val="0"/>
        </a:spcAft>
        <a:buChar char="•"/>
        <a:defRPr sz="3200" b="0" i="0">
          <a:solidFill>
            <a:srgbClr val="570076"/>
          </a:solidFill>
          <a:latin typeface="Arial"/>
          <a:ea typeface="+mn-ea"/>
          <a:cs typeface="Arial"/>
        </a:defRPr>
      </a:lvl1pPr>
      <a:lvl2pPr marL="742950" indent="-285750" algn="l" rtl="0" eaLnBrk="1" fontAlgn="base" hangingPunct="1">
        <a:spcBef>
          <a:spcPct val="20000"/>
        </a:spcBef>
        <a:spcAft>
          <a:spcPct val="0"/>
        </a:spcAft>
        <a:buChar char="–"/>
        <a:defRPr sz="2800" b="0" i="0">
          <a:solidFill>
            <a:srgbClr val="570076"/>
          </a:solidFill>
          <a:latin typeface="Arial"/>
          <a:ea typeface="+mn-ea"/>
          <a:cs typeface="Arial"/>
        </a:defRPr>
      </a:lvl2pPr>
      <a:lvl3pPr marL="1143000" indent="-228600" algn="l" rtl="0" eaLnBrk="1" fontAlgn="base" hangingPunct="1">
        <a:spcBef>
          <a:spcPct val="20000"/>
        </a:spcBef>
        <a:spcAft>
          <a:spcPct val="0"/>
        </a:spcAft>
        <a:buChar char="•"/>
        <a:defRPr sz="2400" b="0" i="0">
          <a:solidFill>
            <a:srgbClr val="570076"/>
          </a:solidFill>
          <a:latin typeface="Arial"/>
          <a:ea typeface="+mn-ea"/>
          <a:cs typeface="Arial"/>
        </a:defRPr>
      </a:lvl3pPr>
      <a:lvl4pPr marL="1600200" indent="-228600" algn="l" rtl="0" eaLnBrk="1" fontAlgn="base" hangingPunct="1">
        <a:spcBef>
          <a:spcPct val="20000"/>
        </a:spcBef>
        <a:spcAft>
          <a:spcPct val="0"/>
        </a:spcAft>
        <a:buChar char="–"/>
        <a:defRPr sz="2000" b="0" i="0">
          <a:solidFill>
            <a:srgbClr val="570076"/>
          </a:solidFill>
          <a:latin typeface="Arial"/>
          <a:ea typeface="+mn-ea"/>
          <a:cs typeface="Arial"/>
        </a:defRPr>
      </a:lvl4pPr>
      <a:lvl5pPr marL="2057400" indent="-228600" algn="l" rtl="0" eaLnBrk="1" fontAlgn="base" hangingPunct="1">
        <a:spcBef>
          <a:spcPct val="20000"/>
        </a:spcBef>
        <a:spcAft>
          <a:spcPct val="0"/>
        </a:spcAft>
        <a:buChar char="»"/>
        <a:defRPr sz="2000" b="0" i="0">
          <a:solidFill>
            <a:srgbClr val="570076"/>
          </a:solidFill>
          <a:latin typeface="Arial"/>
          <a:ea typeface="+mn-ea"/>
          <a:cs typeface="Arial"/>
        </a:defRPr>
      </a:lvl5pPr>
      <a:lvl6pPr marL="2514600" indent="-228600" algn="l" rtl="0" eaLnBrk="1" fontAlgn="base" hangingPunct="1">
        <a:spcBef>
          <a:spcPct val="20000"/>
        </a:spcBef>
        <a:spcAft>
          <a:spcPct val="0"/>
        </a:spcAft>
        <a:buChar char="»"/>
        <a:defRPr sz="2000">
          <a:solidFill>
            <a:srgbClr val="570076"/>
          </a:solidFill>
          <a:latin typeface="+mn-lt"/>
          <a:ea typeface="+mn-ea"/>
        </a:defRPr>
      </a:lvl6pPr>
      <a:lvl7pPr marL="2971800" indent="-228600" algn="l" rtl="0" eaLnBrk="1" fontAlgn="base" hangingPunct="1">
        <a:spcBef>
          <a:spcPct val="20000"/>
        </a:spcBef>
        <a:spcAft>
          <a:spcPct val="0"/>
        </a:spcAft>
        <a:buChar char="»"/>
        <a:defRPr sz="2000">
          <a:solidFill>
            <a:srgbClr val="570076"/>
          </a:solidFill>
          <a:latin typeface="+mn-lt"/>
          <a:ea typeface="+mn-ea"/>
        </a:defRPr>
      </a:lvl7pPr>
      <a:lvl8pPr marL="3429000" indent="-228600" algn="l" rtl="0" eaLnBrk="1" fontAlgn="base" hangingPunct="1">
        <a:spcBef>
          <a:spcPct val="20000"/>
        </a:spcBef>
        <a:spcAft>
          <a:spcPct val="0"/>
        </a:spcAft>
        <a:buChar char="»"/>
        <a:defRPr sz="2000">
          <a:solidFill>
            <a:srgbClr val="570076"/>
          </a:solidFill>
          <a:latin typeface="+mn-lt"/>
          <a:ea typeface="+mn-ea"/>
        </a:defRPr>
      </a:lvl8pPr>
      <a:lvl9pPr marL="3886200" indent="-228600" algn="l" rtl="0" eaLnBrk="1" fontAlgn="base" hangingPunct="1">
        <a:spcBef>
          <a:spcPct val="20000"/>
        </a:spcBef>
        <a:spcAft>
          <a:spcPct val="0"/>
        </a:spcAft>
        <a:buChar char="»"/>
        <a:defRPr sz="2000">
          <a:solidFill>
            <a:srgbClr val="570076"/>
          </a:solidFill>
          <a:latin typeface="+mn-lt"/>
          <a:ea typeface="+mn-ea"/>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en-US" dirty="0"/>
              <a:t>OOP2:</a:t>
            </a:r>
            <a:br>
              <a:rPr lang="en-US" dirty="0"/>
            </a:br>
            <a:br>
              <a:rPr lang="en-US" dirty="0"/>
            </a:br>
            <a:r>
              <a:rPr lang="en-US" dirty="0" err="1"/>
              <a:t>Een</a:t>
            </a:r>
            <a:r>
              <a:rPr lang="en-US" dirty="0"/>
              <a:t> system </a:t>
            </a:r>
            <a:r>
              <a:rPr lang="en-US" dirty="0" err="1"/>
              <a:t>beschrijving</a:t>
            </a:r>
            <a:r>
              <a:rPr lang="en-US" dirty="0"/>
              <a:t> </a:t>
            </a:r>
            <a:r>
              <a:rPr lang="en-US" dirty="0" err="1"/>
              <a:t>maken</a:t>
            </a:r>
            <a:r>
              <a:rPr lang="en-US" dirty="0"/>
              <a:t> (</a:t>
            </a:r>
            <a:r>
              <a:rPr lang="en-US" dirty="0" err="1"/>
              <a:t>en</a:t>
            </a:r>
            <a:r>
              <a:rPr lang="en-US" dirty="0"/>
              <a:t> </a:t>
            </a:r>
            <a:r>
              <a:rPr lang="en-US" dirty="0" err="1"/>
              <a:t>implementeren</a:t>
            </a:r>
            <a:r>
              <a:rPr lang="en-US" dirty="0"/>
              <a:t>).</a:t>
            </a:r>
            <a:endParaRPr lang="nl-NL" dirty="0"/>
          </a:p>
        </p:txBody>
      </p:sp>
    </p:spTree>
    <p:extLst>
      <p:ext uri="{BB962C8B-B14F-4D97-AF65-F5344CB8AC3E}">
        <p14:creationId xmlns:p14="http://schemas.microsoft.com/office/powerpoint/2010/main" val="351209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Klassediagram opstellen: </a:t>
            </a:r>
            <a:r>
              <a:rPr lang="nl-NL" dirty="0" err="1"/>
              <a:t>tekst-analyse</a:t>
            </a:r>
            <a:endParaRPr lang="nl-NL" dirty="0"/>
          </a:p>
        </p:txBody>
      </p:sp>
      <p:sp>
        <p:nvSpPr>
          <p:cNvPr id="3" name="Content Placeholder 2"/>
          <p:cNvSpPr>
            <a:spLocks noGrp="1"/>
          </p:cNvSpPr>
          <p:nvPr>
            <p:ph idx="1"/>
          </p:nvPr>
        </p:nvSpPr>
        <p:spPr/>
        <p:txBody>
          <a:bodyPr/>
          <a:lstStyle/>
          <a:p>
            <a:pPr marL="0" lvl="0" indent="0">
              <a:spcBef>
                <a:spcPct val="0"/>
              </a:spcBef>
              <a:buNone/>
            </a:pPr>
            <a:r>
              <a:rPr lang="nl-NL" sz="1800" b="1" kern="1200" dirty="0">
                <a:solidFill>
                  <a:schemeClr val="tx1"/>
                </a:solidFill>
                <a:latin typeface="Verdana" pitchFamily="34" charset="0"/>
                <a:cs typeface="+mn-cs"/>
              </a:rPr>
              <a:t>Verslag van interview met bibliothecaris</a:t>
            </a:r>
          </a:p>
          <a:p>
            <a:pPr marL="0" lvl="0" indent="0">
              <a:spcBef>
                <a:spcPct val="0"/>
              </a:spcBef>
              <a:buNone/>
            </a:pPr>
            <a:r>
              <a:rPr lang="en-US" sz="1800" kern="1200" dirty="0">
                <a:solidFill>
                  <a:schemeClr val="tx1"/>
                </a:solidFill>
                <a:latin typeface="Verdana" pitchFamily="34" charset="0"/>
                <a:cs typeface="+mn-cs"/>
              </a:rPr>
              <a:t> </a:t>
            </a:r>
            <a:endParaRPr lang="nl-NL" sz="1800" kern="1200" dirty="0">
              <a:solidFill>
                <a:schemeClr val="tx1"/>
              </a:solidFill>
              <a:latin typeface="Verdana" pitchFamily="34" charset="0"/>
              <a:cs typeface="+mn-cs"/>
            </a:endParaRPr>
          </a:p>
          <a:p>
            <a:pPr marL="0" lvl="0" indent="0">
              <a:spcBef>
                <a:spcPct val="0"/>
              </a:spcBef>
              <a:buNone/>
            </a:pPr>
            <a:r>
              <a:rPr lang="nl-NL" sz="1800" kern="1200" dirty="0">
                <a:solidFill>
                  <a:schemeClr val="tx1"/>
                </a:solidFill>
                <a:latin typeface="Verdana" pitchFamily="34" charset="0"/>
                <a:cs typeface="+mn-cs"/>
              </a:rPr>
              <a:t>De bibliotheek is een organisatie die exemplaren van </a:t>
            </a:r>
            <a:r>
              <a:rPr lang="nl-NL" sz="1800" kern="1200" dirty="0">
                <a:solidFill>
                  <a:schemeClr val="tx1"/>
                </a:solidFill>
                <a:latin typeface="Verdana" pitchFamily="34" charset="0"/>
              </a:rPr>
              <a:t>boeken</a:t>
            </a:r>
            <a:r>
              <a:rPr lang="nl-NL" sz="1800" kern="1200" dirty="0">
                <a:solidFill>
                  <a:schemeClr val="tx1"/>
                </a:solidFill>
                <a:latin typeface="Verdana" pitchFamily="34" charset="0"/>
                <a:cs typeface="+mn-cs"/>
              </a:rPr>
              <a:t> uitleent aan leden. Iedereen kan lid worden van de bibliotheek. Van alle leden worden de  NAW-gegevens en de geboortedatum geregistreerd.</a:t>
            </a:r>
            <a:r>
              <a:rPr lang="en-US" sz="1800" kern="1200" dirty="0">
                <a:solidFill>
                  <a:schemeClr val="tx1"/>
                </a:solidFill>
                <a:latin typeface="Verdana" pitchFamily="34" charset="0"/>
                <a:cs typeface="+mn-cs"/>
              </a:rPr>
              <a:t> </a:t>
            </a:r>
            <a:r>
              <a:rPr lang="nl-NL" sz="1800" kern="1200" dirty="0">
                <a:solidFill>
                  <a:schemeClr val="tx1"/>
                </a:solidFill>
                <a:latin typeface="Verdana" pitchFamily="34" charset="0"/>
                <a:cs typeface="+mn-cs"/>
              </a:rPr>
              <a:t>Een medewerker van de bibliotheek voert de registratie van </a:t>
            </a:r>
            <a:r>
              <a:rPr lang="nl-NL" sz="1800" kern="1200" dirty="0">
                <a:solidFill>
                  <a:schemeClr val="tx1"/>
                </a:solidFill>
                <a:latin typeface="Verdana" pitchFamily="34" charset="0"/>
              </a:rPr>
              <a:t>leden</a:t>
            </a:r>
            <a:r>
              <a:rPr lang="nl-NL" sz="1800" kern="1200" dirty="0">
                <a:solidFill>
                  <a:schemeClr val="tx1"/>
                </a:solidFill>
                <a:latin typeface="Verdana" pitchFamily="34" charset="0"/>
                <a:cs typeface="+mn-cs"/>
              </a:rPr>
              <a:t> uit. Studenten vormen  een belangrijke groep leden. Van ieder </a:t>
            </a:r>
            <a:r>
              <a:rPr lang="nl-NL" sz="1800" kern="1200" dirty="0">
                <a:solidFill>
                  <a:schemeClr val="tx1"/>
                </a:solidFill>
                <a:latin typeface="Verdana" pitchFamily="34" charset="0"/>
              </a:rPr>
              <a:t>boek</a:t>
            </a:r>
            <a:r>
              <a:rPr lang="nl-NL" sz="1800" kern="1200" dirty="0">
                <a:solidFill>
                  <a:schemeClr val="tx1"/>
                </a:solidFill>
                <a:latin typeface="Verdana" pitchFamily="34" charset="0"/>
                <a:cs typeface="+mn-cs"/>
              </a:rPr>
              <a:t> heeft men meerdere exemplaren </a:t>
            </a:r>
            <a:r>
              <a:rPr lang="nl-NL" sz="1800" kern="1200" dirty="0">
                <a:solidFill>
                  <a:schemeClr val="tx1"/>
                </a:solidFill>
                <a:latin typeface="Verdana" pitchFamily="34" charset="0"/>
              </a:rPr>
              <a:t>voor de uitleen</a:t>
            </a:r>
            <a:r>
              <a:rPr lang="nl-NL" sz="1800" kern="1200" dirty="0">
                <a:solidFill>
                  <a:schemeClr val="tx1"/>
                </a:solidFill>
                <a:latin typeface="Verdana" pitchFamily="34" charset="0"/>
                <a:cs typeface="+mn-cs"/>
              </a:rPr>
              <a:t>. Wanneer een boek niet voorradig is, kan er een reservering gemaakt worden. Wanneer een </a:t>
            </a:r>
            <a:r>
              <a:rPr lang="nl-NL" sz="1800" kern="1200" dirty="0">
                <a:solidFill>
                  <a:schemeClr val="tx1"/>
                </a:solidFill>
                <a:latin typeface="Verdana" pitchFamily="34" charset="0"/>
              </a:rPr>
              <a:t>lid</a:t>
            </a:r>
            <a:r>
              <a:rPr lang="nl-NL" sz="1800" kern="1200" dirty="0">
                <a:solidFill>
                  <a:schemeClr val="tx1"/>
                </a:solidFill>
                <a:latin typeface="Verdana" pitchFamily="34" charset="0"/>
                <a:cs typeface="+mn-cs"/>
              </a:rPr>
              <a:t> een exemplaar leent, dan krijgt men een bon waarop de uiterste retourdatum vermeld wordt. De uitleentermijn is gekoppeld aan de uitlening. Bij het terugbrengen van een item vindt een terugbrengcontrole plaats. Bij te laat terugbrengen worden een boete in rekening gebracht van 1 euro per dag. De boete heeft een maximum van 50 euro.</a:t>
            </a:r>
          </a:p>
          <a:p>
            <a:endParaRPr lang="nl-NL" dirty="0">
              <a:solidFill>
                <a:schemeClr val="tx1"/>
              </a:solidFill>
            </a:endParaRPr>
          </a:p>
        </p:txBody>
      </p:sp>
      <p:sp>
        <p:nvSpPr>
          <p:cNvPr id="4" name="Content Placeholder 2"/>
          <p:cNvSpPr txBox="1">
            <a:spLocks/>
          </p:cNvSpPr>
          <p:nvPr/>
        </p:nvSpPr>
        <p:spPr bwMode="auto">
          <a:xfrm>
            <a:off x="532800" y="1555200"/>
            <a:ext cx="8153400"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b="0" i="0">
                <a:solidFill>
                  <a:srgbClr val="570076"/>
                </a:solidFill>
                <a:latin typeface="Arial"/>
                <a:ea typeface="+mn-ea"/>
                <a:cs typeface="Arial"/>
              </a:defRPr>
            </a:lvl1pPr>
            <a:lvl2pPr marL="742950" indent="-285750" algn="l" rtl="0" eaLnBrk="1" fontAlgn="base" hangingPunct="1">
              <a:spcBef>
                <a:spcPct val="20000"/>
              </a:spcBef>
              <a:spcAft>
                <a:spcPct val="0"/>
              </a:spcAft>
              <a:buChar char="–"/>
              <a:defRPr sz="2800" b="0" i="0">
                <a:solidFill>
                  <a:srgbClr val="570076"/>
                </a:solidFill>
                <a:latin typeface="Arial"/>
                <a:ea typeface="+mn-ea"/>
                <a:cs typeface="Arial"/>
              </a:defRPr>
            </a:lvl2pPr>
            <a:lvl3pPr marL="1143000" indent="-228600" algn="l" rtl="0" eaLnBrk="1" fontAlgn="base" hangingPunct="1">
              <a:spcBef>
                <a:spcPct val="20000"/>
              </a:spcBef>
              <a:spcAft>
                <a:spcPct val="0"/>
              </a:spcAft>
              <a:buChar char="•"/>
              <a:defRPr sz="2400" b="0" i="0">
                <a:solidFill>
                  <a:srgbClr val="570076"/>
                </a:solidFill>
                <a:latin typeface="Arial"/>
                <a:ea typeface="+mn-ea"/>
                <a:cs typeface="Arial"/>
              </a:defRPr>
            </a:lvl3pPr>
            <a:lvl4pPr marL="1600200" indent="-228600" algn="l" rtl="0" eaLnBrk="1" fontAlgn="base" hangingPunct="1">
              <a:spcBef>
                <a:spcPct val="20000"/>
              </a:spcBef>
              <a:spcAft>
                <a:spcPct val="0"/>
              </a:spcAft>
              <a:buChar char="–"/>
              <a:defRPr sz="2000" b="0" i="0">
                <a:solidFill>
                  <a:srgbClr val="570076"/>
                </a:solidFill>
                <a:latin typeface="Arial"/>
                <a:ea typeface="+mn-ea"/>
                <a:cs typeface="Arial"/>
              </a:defRPr>
            </a:lvl4pPr>
            <a:lvl5pPr marL="2057400" indent="-228600" algn="l" rtl="0" eaLnBrk="1" fontAlgn="base" hangingPunct="1">
              <a:spcBef>
                <a:spcPct val="20000"/>
              </a:spcBef>
              <a:spcAft>
                <a:spcPct val="0"/>
              </a:spcAft>
              <a:buChar char="»"/>
              <a:defRPr sz="2000" b="0" i="0">
                <a:solidFill>
                  <a:srgbClr val="570076"/>
                </a:solidFill>
                <a:latin typeface="Arial"/>
                <a:ea typeface="+mn-ea"/>
                <a:cs typeface="Arial"/>
              </a:defRPr>
            </a:lvl5pPr>
            <a:lvl6pPr marL="2514600" indent="-228600" algn="l" rtl="0" eaLnBrk="1" fontAlgn="base" hangingPunct="1">
              <a:spcBef>
                <a:spcPct val="20000"/>
              </a:spcBef>
              <a:spcAft>
                <a:spcPct val="0"/>
              </a:spcAft>
              <a:buChar char="»"/>
              <a:defRPr sz="2000">
                <a:solidFill>
                  <a:srgbClr val="570076"/>
                </a:solidFill>
                <a:latin typeface="+mn-lt"/>
                <a:ea typeface="+mn-ea"/>
              </a:defRPr>
            </a:lvl6pPr>
            <a:lvl7pPr marL="2971800" indent="-228600" algn="l" rtl="0" eaLnBrk="1" fontAlgn="base" hangingPunct="1">
              <a:spcBef>
                <a:spcPct val="20000"/>
              </a:spcBef>
              <a:spcAft>
                <a:spcPct val="0"/>
              </a:spcAft>
              <a:buChar char="»"/>
              <a:defRPr sz="2000">
                <a:solidFill>
                  <a:srgbClr val="570076"/>
                </a:solidFill>
                <a:latin typeface="+mn-lt"/>
                <a:ea typeface="+mn-ea"/>
              </a:defRPr>
            </a:lvl7pPr>
            <a:lvl8pPr marL="3429000" indent="-228600" algn="l" rtl="0" eaLnBrk="1" fontAlgn="base" hangingPunct="1">
              <a:spcBef>
                <a:spcPct val="20000"/>
              </a:spcBef>
              <a:spcAft>
                <a:spcPct val="0"/>
              </a:spcAft>
              <a:buChar char="»"/>
              <a:defRPr sz="2000">
                <a:solidFill>
                  <a:srgbClr val="570076"/>
                </a:solidFill>
                <a:latin typeface="+mn-lt"/>
                <a:ea typeface="+mn-ea"/>
              </a:defRPr>
            </a:lvl8pPr>
            <a:lvl9pPr marL="3886200" indent="-228600" algn="l" rtl="0" eaLnBrk="1" fontAlgn="base" hangingPunct="1">
              <a:spcBef>
                <a:spcPct val="20000"/>
              </a:spcBef>
              <a:spcAft>
                <a:spcPct val="0"/>
              </a:spcAft>
              <a:buChar char="»"/>
              <a:defRPr sz="2000">
                <a:solidFill>
                  <a:srgbClr val="570076"/>
                </a:solidFill>
                <a:latin typeface="+mn-lt"/>
                <a:ea typeface="+mn-ea"/>
              </a:defRPr>
            </a:lvl9pPr>
          </a:lstStyle>
          <a:p>
            <a:pPr marL="0" indent="0">
              <a:spcBef>
                <a:spcPct val="0"/>
              </a:spcBef>
              <a:buFontTx/>
              <a:buNone/>
            </a:pPr>
            <a:r>
              <a:rPr lang="nl-NL" sz="1800" b="1" kern="1200" dirty="0">
                <a:solidFill>
                  <a:srgbClr val="000000"/>
                </a:solidFill>
                <a:latin typeface="Verdana" pitchFamily="34" charset="0"/>
                <a:cs typeface="+mn-cs"/>
              </a:rPr>
              <a:t>Verslag van interview met bibliothecaris</a:t>
            </a:r>
          </a:p>
          <a:p>
            <a:pPr marL="0" indent="0">
              <a:spcBef>
                <a:spcPct val="0"/>
              </a:spcBef>
              <a:buFontTx/>
              <a:buNone/>
            </a:pPr>
            <a:r>
              <a:rPr lang="en-US" sz="1800" kern="1200" dirty="0">
                <a:solidFill>
                  <a:srgbClr val="000000"/>
                </a:solidFill>
                <a:latin typeface="Verdana" pitchFamily="34" charset="0"/>
                <a:cs typeface="+mn-cs"/>
              </a:rPr>
              <a:t> </a:t>
            </a:r>
            <a:endParaRPr lang="nl-NL" sz="1800" kern="1200" dirty="0">
              <a:solidFill>
                <a:srgbClr val="000000"/>
              </a:solidFill>
              <a:latin typeface="Verdana" pitchFamily="34" charset="0"/>
              <a:cs typeface="+mn-cs"/>
            </a:endParaRPr>
          </a:p>
          <a:p>
            <a:pPr marL="0" indent="0">
              <a:spcBef>
                <a:spcPct val="0"/>
              </a:spcBef>
              <a:buFontTx/>
              <a:buNone/>
            </a:pPr>
            <a:r>
              <a:rPr lang="nl-NL" sz="1800" kern="1200" dirty="0">
                <a:solidFill>
                  <a:srgbClr val="000000"/>
                </a:solidFill>
                <a:latin typeface="Verdana" pitchFamily="34" charset="0"/>
                <a:cs typeface="+mn-cs"/>
              </a:rPr>
              <a:t>De </a:t>
            </a:r>
            <a:r>
              <a:rPr lang="nl-NL" sz="1800" kern="1200" dirty="0">
                <a:solidFill>
                  <a:srgbClr val="CC3300"/>
                </a:solidFill>
                <a:latin typeface="Verdana" pitchFamily="34" charset="0"/>
                <a:cs typeface="+mn-cs"/>
              </a:rPr>
              <a:t>bibliotheek</a:t>
            </a:r>
            <a:r>
              <a:rPr lang="nl-NL" sz="1800" kern="1200" dirty="0">
                <a:solidFill>
                  <a:srgbClr val="000000"/>
                </a:solidFill>
                <a:latin typeface="Verdana" pitchFamily="34" charset="0"/>
                <a:cs typeface="+mn-cs"/>
              </a:rPr>
              <a:t> is een </a:t>
            </a:r>
            <a:r>
              <a:rPr lang="nl-NL" sz="1800" kern="1200" dirty="0">
                <a:solidFill>
                  <a:srgbClr val="CC3300"/>
                </a:solidFill>
                <a:latin typeface="Verdana" pitchFamily="34" charset="0"/>
                <a:cs typeface="+mn-cs"/>
              </a:rPr>
              <a:t>organisatie</a:t>
            </a:r>
            <a:r>
              <a:rPr lang="nl-NL" sz="1800" kern="1200" dirty="0">
                <a:solidFill>
                  <a:srgbClr val="000000"/>
                </a:solidFill>
                <a:latin typeface="Verdana" pitchFamily="34" charset="0"/>
                <a:cs typeface="+mn-cs"/>
              </a:rPr>
              <a:t> die </a:t>
            </a:r>
            <a:r>
              <a:rPr lang="nl-NL" sz="1800" kern="1200" dirty="0">
                <a:solidFill>
                  <a:srgbClr val="CC3300"/>
                </a:solidFill>
                <a:latin typeface="Verdana" pitchFamily="34" charset="0"/>
                <a:cs typeface="+mn-cs"/>
              </a:rPr>
              <a:t>exemplaren</a:t>
            </a:r>
            <a:r>
              <a:rPr lang="nl-NL" sz="1800" kern="1200" dirty="0">
                <a:solidFill>
                  <a:srgbClr val="000000"/>
                </a:solidFill>
                <a:latin typeface="Verdana" pitchFamily="34" charset="0"/>
                <a:cs typeface="+mn-cs"/>
              </a:rPr>
              <a:t> van </a:t>
            </a:r>
            <a:r>
              <a:rPr lang="nl-NL" sz="1800" kern="1200" dirty="0">
                <a:solidFill>
                  <a:srgbClr val="CC3300"/>
                </a:solidFill>
                <a:latin typeface="Verdana" pitchFamily="34" charset="0"/>
              </a:rPr>
              <a:t>boeken</a:t>
            </a:r>
            <a:r>
              <a:rPr lang="nl-NL" sz="1800" kern="1200" dirty="0">
                <a:solidFill>
                  <a:srgbClr val="000000"/>
                </a:solidFill>
                <a:latin typeface="Verdana" pitchFamily="34" charset="0"/>
                <a:cs typeface="+mn-cs"/>
              </a:rPr>
              <a:t> uitleent aan </a:t>
            </a:r>
            <a:r>
              <a:rPr lang="nl-NL" sz="1800" kern="1200" dirty="0">
                <a:solidFill>
                  <a:srgbClr val="CC3300"/>
                </a:solidFill>
                <a:latin typeface="Verdana" pitchFamily="34" charset="0"/>
                <a:cs typeface="+mn-cs"/>
              </a:rPr>
              <a:t>leden</a:t>
            </a:r>
            <a:r>
              <a:rPr lang="nl-NL" sz="1800" kern="1200" dirty="0">
                <a:solidFill>
                  <a:srgbClr val="000000"/>
                </a:solidFill>
                <a:latin typeface="Verdana" pitchFamily="34" charset="0"/>
                <a:cs typeface="+mn-cs"/>
              </a:rPr>
              <a:t>. Iedereen kan </a:t>
            </a:r>
            <a:r>
              <a:rPr lang="nl-NL" sz="1800" kern="1200" dirty="0">
                <a:solidFill>
                  <a:srgbClr val="CC3300"/>
                </a:solidFill>
                <a:latin typeface="Verdana" pitchFamily="34" charset="0"/>
                <a:cs typeface="+mn-cs"/>
              </a:rPr>
              <a:t>lid</a:t>
            </a:r>
            <a:r>
              <a:rPr lang="nl-NL" sz="1800" kern="1200" dirty="0">
                <a:solidFill>
                  <a:srgbClr val="000000"/>
                </a:solidFill>
                <a:latin typeface="Verdana" pitchFamily="34" charset="0"/>
                <a:cs typeface="+mn-cs"/>
              </a:rPr>
              <a:t> worden van de </a:t>
            </a:r>
            <a:r>
              <a:rPr lang="nl-NL" sz="1800" kern="1200" dirty="0">
                <a:solidFill>
                  <a:srgbClr val="CC3300"/>
                </a:solidFill>
                <a:latin typeface="Verdana" pitchFamily="34" charset="0"/>
                <a:cs typeface="+mn-cs"/>
              </a:rPr>
              <a:t>bibliotheek</a:t>
            </a:r>
            <a:r>
              <a:rPr lang="nl-NL" sz="1800" kern="1200" dirty="0">
                <a:solidFill>
                  <a:srgbClr val="000000"/>
                </a:solidFill>
                <a:latin typeface="Verdana" pitchFamily="34" charset="0"/>
                <a:cs typeface="+mn-cs"/>
              </a:rPr>
              <a:t>. Van alle </a:t>
            </a:r>
            <a:r>
              <a:rPr lang="nl-NL" sz="1800" kern="1200" dirty="0">
                <a:solidFill>
                  <a:srgbClr val="CC3300"/>
                </a:solidFill>
                <a:latin typeface="Verdana" pitchFamily="34" charset="0"/>
                <a:cs typeface="+mn-cs"/>
              </a:rPr>
              <a:t>leden</a:t>
            </a:r>
            <a:r>
              <a:rPr lang="nl-NL" sz="1800" kern="1200" dirty="0">
                <a:solidFill>
                  <a:srgbClr val="000000"/>
                </a:solidFill>
                <a:latin typeface="Verdana" pitchFamily="34" charset="0"/>
                <a:cs typeface="+mn-cs"/>
              </a:rPr>
              <a:t> worden de  </a:t>
            </a:r>
            <a:r>
              <a:rPr lang="nl-NL" sz="1800" kern="1200" dirty="0">
                <a:solidFill>
                  <a:srgbClr val="CC3300"/>
                </a:solidFill>
                <a:latin typeface="Verdana" pitchFamily="34" charset="0"/>
                <a:cs typeface="+mn-cs"/>
              </a:rPr>
              <a:t>NAW-gegevens</a:t>
            </a:r>
            <a:r>
              <a:rPr lang="nl-NL" sz="1800" kern="1200" dirty="0">
                <a:solidFill>
                  <a:srgbClr val="000000"/>
                </a:solidFill>
                <a:latin typeface="Verdana" pitchFamily="34" charset="0"/>
                <a:cs typeface="+mn-cs"/>
              </a:rPr>
              <a:t> en de </a:t>
            </a:r>
            <a:r>
              <a:rPr lang="nl-NL" sz="1800" kern="1200" dirty="0">
                <a:solidFill>
                  <a:srgbClr val="CC3300"/>
                </a:solidFill>
                <a:latin typeface="Verdana" pitchFamily="34" charset="0"/>
                <a:cs typeface="+mn-cs"/>
              </a:rPr>
              <a:t>geboortedatum</a:t>
            </a:r>
            <a:r>
              <a:rPr lang="nl-NL" sz="1800" kern="1200" dirty="0">
                <a:solidFill>
                  <a:srgbClr val="000000"/>
                </a:solidFill>
                <a:latin typeface="Verdana" pitchFamily="34" charset="0"/>
                <a:cs typeface="+mn-cs"/>
              </a:rPr>
              <a:t> geregistreerd.</a:t>
            </a:r>
            <a:r>
              <a:rPr lang="en-US" sz="1800" kern="1200" dirty="0">
                <a:solidFill>
                  <a:srgbClr val="000000"/>
                </a:solidFill>
                <a:latin typeface="Verdana" pitchFamily="34" charset="0"/>
                <a:cs typeface="+mn-cs"/>
              </a:rPr>
              <a:t> </a:t>
            </a:r>
            <a:r>
              <a:rPr lang="nl-NL" sz="1800" kern="1200" dirty="0">
                <a:solidFill>
                  <a:srgbClr val="000000"/>
                </a:solidFill>
                <a:latin typeface="Verdana" pitchFamily="34" charset="0"/>
                <a:cs typeface="+mn-cs"/>
              </a:rPr>
              <a:t>Een </a:t>
            </a:r>
            <a:r>
              <a:rPr lang="nl-NL" sz="1800" kern="1200" dirty="0">
                <a:solidFill>
                  <a:srgbClr val="CC3300"/>
                </a:solidFill>
                <a:latin typeface="Verdana" pitchFamily="34" charset="0"/>
                <a:cs typeface="+mn-cs"/>
              </a:rPr>
              <a:t>medewerker</a:t>
            </a:r>
            <a:r>
              <a:rPr lang="nl-NL" sz="1800" kern="1200" dirty="0">
                <a:solidFill>
                  <a:srgbClr val="000000"/>
                </a:solidFill>
                <a:latin typeface="Verdana" pitchFamily="34" charset="0"/>
                <a:cs typeface="+mn-cs"/>
              </a:rPr>
              <a:t> van de </a:t>
            </a:r>
            <a:r>
              <a:rPr lang="nl-NL" sz="1800" kern="1200" dirty="0">
                <a:solidFill>
                  <a:srgbClr val="CC3300"/>
                </a:solidFill>
                <a:latin typeface="Verdana" pitchFamily="34" charset="0"/>
                <a:cs typeface="+mn-cs"/>
              </a:rPr>
              <a:t>bibliotheek</a:t>
            </a:r>
            <a:r>
              <a:rPr lang="nl-NL" sz="1800" kern="1200" dirty="0">
                <a:solidFill>
                  <a:srgbClr val="000000"/>
                </a:solidFill>
                <a:latin typeface="Verdana" pitchFamily="34" charset="0"/>
                <a:cs typeface="+mn-cs"/>
              </a:rPr>
              <a:t> voert de </a:t>
            </a:r>
            <a:r>
              <a:rPr lang="nl-NL" sz="1800" kern="1200" dirty="0">
                <a:solidFill>
                  <a:srgbClr val="CC3300"/>
                </a:solidFill>
                <a:latin typeface="Verdana" pitchFamily="34" charset="0"/>
                <a:cs typeface="+mn-cs"/>
              </a:rPr>
              <a:t>registratie</a:t>
            </a:r>
            <a:r>
              <a:rPr lang="nl-NL" sz="1800" kern="1200" dirty="0">
                <a:solidFill>
                  <a:srgbClr val="000000"/>
                </a:solidFill>
                <a:latin typeface="Verdana" pitchFamily="34" charset="0"/>
                <a:cs typeface="+mn-cs"/>
              </a:rPr>
              <a:t> van </a:t>
            </a:r>
            <a:r>
              <a:rPr lang="nl-NL" sz="1800" kern="1200" dirty="0">
                <a:solidFill>
                  <a:srgbClr val="CC3300"/>
                </a:solidFill>
                <a:latin typeface="Verdana" pitchFamily="34" charset="0"/>
              </a:rPr>
              <a:t>leden</a:t>
            </a:r>
            <a:r>
              <a:rPr lang="nl-NL" sz="1800" kern="1200" dirty="0">
                <a:solidFill>
                  <a:srgbClr val="000000"/>
                </a:solidFill>
                <a:latin typeface="Verdana" pitchFamily="34" charset="0"/>
                <a:cs typeface="+mn-cs"/>
              </a:rPr>
              <a:t> uit. </a:t>
            </a:r>
            <a:r>
              <a:rPr lang="nl-NL" sz="1800" kern="1200" dirty="0">
                <a:solidFill>
                  <a:srgbClr val="CC3300"/>
                </a:solidFill>
                <a:latin typeface="Verdana" pitchFamily="34" charset="0"/>
                <a:cs typeface="+mn-cs"/>
              </a:rPr>
              <a:t>Studenten</a:t>
            </a:r>
            <a:r>
              <a:rPr lang="nl-NL" sz="1800" kern="1200" dirty="0">
                <a:solidFill>
                  <a:srgbClr val="000000"/>
                </a:solidFill>
                <a:latin typeface="Verdana" pitchFamily="34" charset="0"/>
                <a:cs typeface="+mn-cs"/>
              </a:rPr>
              <a:t> vormen  een belangrijke </a:t>
            </a:r>
            <a:r>
              <a:rPr lang="nl-NL" sz="1800" kern="1200" dirty="0">
                <a:solidFill>
                  <a:srgbClr val="CC3300"/>
                </a:solidFill>
                <a:latin typeface="Verdana" pitchFamily="34" charset="0"/>
                <a:cs typeface="+mn-cs"/>
              </a:rPr>
              <a:t>groep</a:t>
            </a:r>
            <a:r>
              <a:rPr lang="nl-NL" sz="1800" kern="1200" dirty="0">
                <a:solidFill>
                  <a:srgbClr val="000000"/>
                </a:solidFill>
                <a:latin typeface="Verdana" pitchFamily="34" charset="0"/>
                <a:cs typeface="+mn-cs"/>
              </a:rPr>
              <a:t> </a:t>
            </a:r>
            <a:r>
              <a:rPr lang="nl-NL" sz="1800" kern="1200" dirty="0">
                <a:solidFill>
                  <a:srgbClr val="CC3300"/>
                </a:solidFill>
                <a:latin typeface="Verdana" pitchFamily="34" charset="0"/>
                <a:cs typeface="+mn-cs"/>
              </a:rPr>
              <a:t>leden</a:t>
            </a:r>
            <a:r>
              <a:rPr lang="nl-NL" sz="1800" kern="1200" dirty="0">
                <a:solidFill>
                  <a:srgbClr val="000000"/>
                </a:solidFill>
                <a:latin typeface="Verdana" pitchFamily="34" charset="0"/>
                <a:cs typeface="+mn-cs"/>
              </a:rPr>
              <a:t>. Van ieder </a:t>
            </a:r>
            <a:r>
              <a:rPr lang="nl-NL" sz="1800" kern="1200" dirty="0">
                <a:solidFill>
                  <a:srgbClr val="CC3300"/>
                </a:solidFill>
                <a:latin typeface="Verdana" pitchFamily="34" charset="0"/>
              </a:rPr>
              <a:t>boek</a:t>
            </a:r>
            <a:r>
              <a:rPr lang="nl-NL" sz="1800" kern="1200" dirty="0">
                <a:solidFill>
                  <a:srgbClr val="000000"/>
                </a:solidFill>
                <a:latin typeface="Verdana" pitchFamily="34" charset="0"/>
                <a:cs typeface="+mn-cs"/>
              </a:rPr>
              <a:t> heeft men meerdere </a:t>
            </a:r>
            <a:r>
              <a:rPr lang="nl-NL" sz="1800" kern="1200" dirty="0">
                <a:solidFill>
                  <a:srgbClr val="CC3300"/>
                </a:solidFill>
                <a:latin typeface="Verdana" pitchFamily="34" charset="0"/>
                <a:cs typeface="+mn-cs"/>
              </a:rPr>
              <a:t>exemplaren </a:t>
            </a:r>
            <a:r>
              <a:rPr lang="nl-NL" sz="1800" kern="1200" dirty="0">
                <a:solidFill>
                  <a:srgbClr val="000000"/>
                </a:solidFill>
                <a:latin typeface="Verdana" pitchFamily="34" charset="0"/>
              </a:rPr>
              <a:t>voor de uitleen</a:t>
            </a:r>
            <a:r>
              <a:rPr lang="nl-NL" sz="1800" kern="1200" dirty="0">
                <a:solidFill>
                  <a:srgbClr val="000000"/>
                </a:solidFill>
                <a:latin typeface="Verdana" pitchFamily="34" charset="0"/>
                <a:cs typeface="+mn-cs"/>
              </a:rPr>
              <a:t>. Wanneer een </a:t>
            </a:r>
            <a:r>
              <a:rPr lang="nl-NL" sz="1800" kern="1200" dirty="0">
                <a:solidFill>
                  <a:srgbClr val="CC3300"/>
                </a:solidFill>
                <a:latin typeface="Verdana" pitchFamily="34" charset="0"/>
                <a:cs typeface="+mn-cs"/>
              </a:rPr>
              <a:t>boek</a:t>
            </a:r>
            <a:r>
              <a:rPr lang="nl-NL" sz="1800" kern="1200" dirty="0">
                <a:solidFill>
                  <a:srgbClr val="000000"/>
                </a:solidFill>
                <a:latin typeface="Verdana" pitchFamily="34" charset="0"/>
                <a:cs typeface="+mn-cs"/>
              </a:rPr>
              <a:t> niet voorradig is, kan er een </a:t>
            </a:r>
            <a:r>
              <a:rPr lang="nl-NL" sz="1800" kern="1200" dirty="0">
                <a:solidFill>
                  <a:srgbClr val="CC3300"/>
                </a:solidFill>
                <a:latin typeface="Verdana" pitchFamily="34" charset="0"/>
                <a:cs typeface="+mn-cs"/>
              </a:rPr>
              <a:t>reservering</a:t>
            </a:r>
            <a:r>
              <a:rPr lang="nl-NL" sz="1800" kern="1200" dirty="0">
                <a:solidFill>
                  <a:srgbClr val="000000"/>
                </a:solidFill>
                <a:latin typeface="Verdana" pitchFamily="34" charset="0"/>
                <a:cs typeface="+mn-cs"/>
              </a:rPr>
              <a:t> gemaakt worden. Wanneer een </a:t>
            </a:r>
            <a:r>
              <a:rPr lang="nl-NL" sz="1800" kern="1200" dirty="0">
                <a:solidFill>
                  <a:srgbClr val="CC3300"/>
                </a:solidFill>
                <a:latin typeface="Verdana" pitchFamily="34" charset="0"/>
              </a:rPr>
              <a:t>lid</a:t>
            </a:r>
            <a:r>
              <a:rPr lang="nl-NL" sz="1800" kern="1200" dirty="0">
                <a:solidFill>
                  <a:srgbClr val="000000"/>
                </a:solidFill>
                <a:latin typeface="Verdana" pitchFamily="34" charset="0"/>
                <a:cs typeface="+mn-cs"/>
              </a:rPr>
              <a:t> een </a:t>
            </a:r>
            <a:r>
              <a:rPr lang="nl-NL" sz="1800" kern="1200" dirty="0">
                <a:solidFill>
                  <a:srgbClr val="CC3300"/>
                </a:solidFill>
                <a:latin typeface="Verdana" pitchFamily="34" charset="0"/>
                <a:cs typeface="+mn-cs"/>
              </a:rPr>
              <a:t>exemplaar</a:t>
            </a:r>
            <a:r>
              <a:rPr lang="nl-NL" sz="1800" kern="1200" dirty="0">
                <a:solidFill>
                  <a:srgbClr val="000000"/>
                </a:solidFill>
                <a:latin typeface="Verdana" pitchFamily="34" charset="0"/>
                <a:cs typeface="+mn-cs"/>
              </a:rPr>
              <a:t> leent, dan krijgt men een </a:t>
            </a:r>
            <a:r>
              <a:rPr lang="nl-NL" sz="1800" kern="1200" dirty="0">
                <a:solidFill>
                  <a:srgbClr val="CC3300"/>
                </a:solidFill>
                <a:latin typeface="Verdana" pitchFamily="34" charset="0"/>
                <a:cs typeface="+mn-cs"/>
              </a:rPr>
              <a:t>bon</a:t>
            </a:r>
            <a:r>
              <a:rPr lang="nl-NL" sz="1800" kern="1200" dirty="0">
                <a:solidFill>
                  <a:srgbClr val="000000"/>
                </a:solidFill>
                <a:latin typeface="Verdana" pitchFamily="34" charset="0"/>
                <a:cs typeface="+mn-cs"/>
              </a:rPr>
              <a:t> waarop de uiterste </a:t>
            </a:r>
            <a:r>
              <a:rPr lang="nl-NL" sz="1800" kern="1200" dirty="0">
                <a:solidFill>
                  <a:srgbClr val="CC3300"/>
                </a:solidFill>
                <a:latin typeface="Verdana" pitchFamily="34" charset="0"/>
                <a:cs typeface="+mn-cs"/>
              </a:rPr>
              <a:t>retourdatum</a:t>
            </a:r>
            <a:r>
              <a:rPr lang="nl-NL" sz="1800" kern="1200" dirty="0">
                <a:solidFill>
                  <a:srgbClr val="000000"/>
                </a:solidFill>
                <a:latin typeface="Verdana" pitchFamily="34" charset="0"/>
                <a:cs typeface="+mn-cs"/>
              </a:rPr>
              <a:t> vermeld wordt. De </a:t>
            </a:r>
            <a:r>
              <a:rPr lang="nl-NL" sz="1800" kern="1200" dirty="0">
                <a:solidFill>
                  <a:srgbClr val="CC3300"/>
                </a:solidFill>
                <a:latin typeface="Verdana" pitchFamily="34" charset="0"/>
                <a:cs typeface="+mn-cs"/>
              </a:rPr>
              <a:t>uitleentermijn</a:t>
            </a:r>
            <a:r>
              <a:rPr lang="nl-NL" sz="1800" kern="1200" dirty="0">
                <a:solidFill>
                  <a:srgbClr val="000000"/>
                </a:solidFill>
                <a:latin typeface="Verdana" pitchFamily="34" charset="0"/>
                <a:cs typeface="+mn-cs"/>
              </a:rPr>
              <a:t> is gekoppeld aan de </a:t>
            </a:r>
            <a:r>
              <a:rPr lang="nl-NL" sz="1800" kern="1200" dirty="0">
                <a:solidFill>
                  <a:srgbClr val="CC3300"/>
                </a:solidFill>
                <a:latin typeface="Verdana" pitchFamily="34" charset="0"/>
                <a:cs typeface="+mn-cs"/>
              </a:rPr>
              <a:t>uitlening</a:t>
            </a:r>
            <a:r>
              <a:rPr lang="nl-NL" sz="1800" kern="1200" dirty="0">
                <a:solidFill>
                  <a:srgbClr val="000000"/>
                </a:solidFill>
                <a:latin typeface="Verdana" pitchFamily="34" charset="0"/>
                <a:cs typeface="+mn-cs"/>
              </a:rPr>
              <a:t>. Bij het terugbrengen van een </a:t>
            </a:r>
            <a:r>
              <a:rPr lang="nl-NL" sz="1800" kern="1200" dirty="0">
                <a:solidFill>
                  <a:srgbClr val="CC3300"/>
                </a:solidFill>
                <a:latin typeface="Verdana" pitchFamily="34" charset="0"/>
                <a:cs typeface="+mn-cs"/>
              </a:rPr>
              <a:t>item</a:t>
            </a:r>
            <a:r>
              <a:rPr lang="nl-NL" sz="1800" kern="1200" dirty="0">
                <a:solidFill>
                  <a:srgbClr val="000000"/>
                </a:solidFill>
                <a:latin typeface="Verdana" pitchFamily="34" charset="0"/>
                <a:cs typeface="+mn-cs"/>
              </a:rPr>
              <a:t> vindt een </a:t>
            </a:r>
            <a:r>
              <a:rPr lang="nl-NL" sz="1800" kern="1200" dirty="0">
                <a:solidFill>
                  <a:srgbClr val="CC3300"/>
                </a:solidFill>
                <a:latin typeface="Verdana" pitchFamily="34" charset="0"/>
                <a:cs typeface="+mn-cs"/>
              </a:rPr>
              <a:t>terugbrengcontrole</a:t>
            </a:r>
            <a:r>
              <a:rPr lang="nl-NL" sz="1800" kern="1200" dirty="0">
                <a:solidFill>
                  <a:srgbClr val="000000"/>
                </a:solidFill>
                <a:latin typeface="Verdana" pitchFamily="34" charset="0"/>
                <a:cs typeface="+mn-cs"/>
              </a:rPr>
              <a:t> plaats. Bij te laat terugbrengen worden een </a:t>
            </a:r>
            <a:r>
              <a:rPr lang="nl-NL" sz="1800" dirty="0">
                <a:solidFill>
                  <a:srgbClr val="CC3300"/>
                </a:solidFill>
                <a:latin typeface="Verdana" pitchFamily="34" charset="0"/>
                <a:cs typeface="+mn-cs"/>
              </a:rPr>
              <a:t>boete</a:t>
            </a:r>
            <a:r>
              <a:rPr lang="nl-NL" sz="1800" kern="1200" dirty="0">
                <a:solidFill>
                  <a:srgbClr val="000000"/>
                </a:solidFill>
                <a:latin typeface="Verdana" pitchFamily="34" charset="0"/>
                <a:cs typeface="+mn-cs"/>
              </a:rPr>
              <a:t> in rekening gebracht </a:t>
            </a:r>
            <a:r>
              <a:rPr lang="nl-NL" sz="1800" dirty="0">
                <a:solidFill>
                  <a:srgbClr val="000000"/>
                </a:solidFill>
                <a:latin typeface="Verdana" pitchFamily="34" charset="0"/>
                <a:cs typeface="+mn-cs"/>
              </a:rPr>
              <a:t>van 1 euro </a:t>
            </a:r>
            <a:r>
              <a:rPr lang="nl-NL" sz="1800" kern="1200" dirty="0">
                <a:solidFill>
                  <a:srgbClr val="000000"/>
                </a:solidFill>
                <a:latin typeface="Verdana" pitchFamily="34" charset="0"/>
                <a:cs typeface="+mn-cs"/>
              </a:rPr>
              <a:t>per dag. De </a:t>
            </a:r>
            <a:r>
              <a:rPr lang="nl-NL" sz="1800" dirty="0">
                <a:solidFill>
                  <a:srgbClr val="CC3300"/>
                </a:solidFill>
                <a:latin typeface="Verdana" pitchFamily="34" charset="0"/>
                <a:cs typeface="+mn-cs"/>
              </a:rPr>
              <a:t>boete</a:t>
            </a:r>
            <a:r>
              <a:rPr lang="nl-NL" sz="1800" kern="1200" dirty="0">
                <a:solidFill>
                  <a:srgbClr val="000000"/>
                </a:solidFill>
                <a:latin typeface="Verdana" pitchFamily="34" charset="0"/>
                <a:cs typeface="+mn-cs"/>
              </a:rPr>
              <a:t> heeft een maximum van 50 euro.</a:t>
            </a:r>
          </a:p>
        </p:txBody>
      </p:sp>
    </p:spTree>
    <p:extLst>
      <p:ext uri="{BB962C8B-B14F-4D97-AF65-F5344CB8AC3E}">
        <p14:creationId xmlns:p14="http://schemas.microsoft.com/office/powerpoint/2010/main" val="175483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t>Vragen</a:t>
            </a:r>
            <a:endParaRPr lang="nl-NL" dirty="0"/>
          </a:p>
        </p:txBody>
      </p:sp>
      <p:sp>
        <p:nvSpPr>
          <p:cNvPr id="2" name="Content Placeholder 1"/>
          <p:cNvSpPr>
            <a:spLocks noGrp="1"/>
          </p:cNvSpPr>
          <p:nvPr>
            <p:ph idx="1"/>
          </p:nvPr>
        </p:nvSpPr>
        <p:spPr/>
        <p:txBody>
          <a:bodyPr/>
          <a:lstStyle/>
          <a:p>
            <a:pPr marL="0" indent="0" algn="ctr">
              <a:buNone/>
            </a:pPr>
            <a:r>
              <a:rPr lang="nl-NL" sz="16600" dirty="0"/>
              <a:t>?</a:t>
            </a:r>
          </a:p>
          <a:p>
            <a:endParaRPr lang="nl-NL" dirty="0"/>
          </a:p>
          <a:p>
            <a:endParaRPr lang="nl-NL" dirty="0"/>
          </a:p>
          <a:p>
            <a:endParaRPr lang="nl-NL" dirty="0"/>
          </a:p>
          <a:p>
            <a:endParaRPr lang="nl-NL" dirty="0"/>
          </a:p>
          <a:p>
            <a:pPr lvl="1"/>
            <a:endParaRPr lang="nl-NL" dirty="0"/>
          </a:p>
          <a:p>
            <a:endParaRPr lang="nl-NL"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Tree>
    <p:extLst>
      <p:ext uri="{BB962C8B-B14F-4D97-AF65-F5344CB8AC3E}">
        <p14:creationId xmlns:p14="http://schemas.microsoft.com/office/powerpoint/2010/main" val="243663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a:t>Aan de slag</a:t>
            </a:r>
          </a:p>
        </p:txBody>
      </p:sp>
      <p:sp>
        <p:nvSpPr>
          <p:cNvPr id="2" name="Content Placeholder 1"/>
          <p:cNvSpPr>
            <a:spLocks noGrp="1"/>
          </p:cNvSpPr>
          <p:nvPr>
            <p:ph idx="1"/>
          </p:nvPr>
        </p:nvSpPr>
        <p:spPr>
          <a:xfrm>
            <a:off x="457200" y="1556792"/>
            <a:ext cx="8229600" cy="4844008"/>
          </a:xfrm>
        </p:spPr>
        <p:txBody>
          <a:bodyPr/>
          <a:lstStyle/>
          <a:p>
            <a:r>
              <a:rPr lang="nl-NL" dirty="0"/>
              <a:t>Zie Bronnen, Oefeningen en Challenges</a:t>
            </a:r>
          </a:p>
          <a:p>
            <a:endParaRPr lang="en-US"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Tree>
    <p:extLst>
      <p:ext uri="{BB962C8B-B14F-4D97-AF65-F5344CB8AC3E}">
        <p14:creationId xmlns:p14="http://schemas.microsoft.com/office/powerpoint/2010/main" val="338971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Inhoud</a:t>
            </a:r>
            <a:endParaRPr lang="nl-NL" dirty="0"/>
          </a:p>
        </p:txBody>
      </p:sp>
      <p:sp>
        <p:nvSpPr>
          <p:cNvPr id="3" name="Content Placeholder 2"/>
          <p:cNvSpPr>
            <a:spLocks noGrp="1"/>
          </p:cNvSpPr>
          <p:nvPr>
            <p:ph idx="1"/>
          </p:nvPr>
        </p:nvSpPr>
        <p:spPr/>
        <p:txBody>
          <a:bodyPr/>
          <a:lstStyle/>
          <a:p>
            <a:r>
              <a:rPr lang="nl-NL" sz="2800" dirty="0"/>
              <a:t>Het Use Case Diagram</a:t>
            </a:r>
          </a:p>
          <a:p>
            <a:pPr lvl="1"/>
            <a:r>
              <a:rPr lang="nl-NL" sz="2400" dirty="0"/>
              <a:t>Systeem</a:t>
            </a:r>
          </a:p>
          <a:p>
            <a:pPr lvl="1"/>
            <a:r>
              <a:rPr lang="nl-NL" sz="2400" dirty="0"/>
              <a:t>Actor</a:t>
            </a:r>
          </a:p>
          <a:p>
            <a:pPr lvl="1"/>
            <a:r>
              <a:rPr lang="nl-NL" sz="2400" dirty="0"/>
              <a:t>Use Case</a:t>
            </a:r>
          </a:p>
          <a:p>
            <a:endParaRPr lang="nl-NL" sz="2800" dirty="0"/>
          </a:p>
          <a:p>
            <a:r>
              <a:rPr lang="nl-NL" sz="2800" dirty="0"/>
              <a:t>Een klassediagram opstellen</a:t>
            </a:r>
          </a:p>
          <a:p>
            <a:pPr lvl="1"/>
            <a:r>
              <a:rPr lang="nl-NL" sz="2400" dirty="0" err="1"/>
              <a:t>Tekst-analyse</a:t>
            </a:r>
            <a:endParaRPr lang="nl-NL"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772400" cy="838200"/>
          </a:xfrm>
        </p:spPr>
        <p:txBody>
          <a:bodyPr/>
          <a:lstStyle/>
          <a:p>
            <a:r>
              <a:rPr lang="en-US" dirty="0" err="1"/>
              <a:t>Waterval</a:t>
            </a:r>
            <a:r>
              <a:rPr lang="en-US" dirty="0"/>
              <a:t> </a:t>
            </a:r>
            <a:r>
              <a:rPr lang="en-US" dirty="0" err="1"/>
              <a:t>projectfasering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8" name="Picture 2" descr="File:Waterval model.jpg"/>
          <p:cNvPicPr>
            <a:picLocks noChangeAspect="1" noChangeArrowheads="1"/>
          </p:cNvPicPr>
          <p:nvPr/>
        </p:nvPicPr>
        <p:blipFill>
          <a:blip r:embed="rId3" cstate="print"/>
          <a:srcRect/>
          <a:stretch>
            <a:fillRect/>
          </a:stretch>
        </p:blipFill>
        <p:spPr bwMode="auto">
          <a:xfrm>
            <a:off x="1219200" y="1638300"/>
            <a:ext cx="7772400" cy="4438120"/>
          </a:xfrm>
          <a:prstGeom prst="rect">
            <a:avLst/>
          </a:prstGeom>
          <a:noFill/>
          <a:ln w="9525">
            <a:noFill/>
            <a:miter lim="800000"/>
            <a:headEnd/>
            <a:tailEnd/>
          </a:ln>
        </p:spPr>
      </p:pic>
      <p:sp>
        <p:nvSpPr>
          <p:cNvPr id="19" name="Content Placeholder 2"/>
          <p:cNvSpPr txBox="1">
            <a:spLocks/>
          </p:cNvSpPr>
          <p:nvPr/>
        </p:nvSpPr>
        <p:spPr>
          <a:xfrm>
            <a:off x="5638800" y="1638300"/>
            <a:ext cx="2743200" cy="838200"/>
          </a:xfrm>
          <a:prstGeom prst="rect">
            <a:avLst/>
          </a:prstGeom>
        </p:spPr>
        <p:txBody>
          <a:bodyPr vert="horz">
            <a:normAutofit lnSpcReduction="10000"/>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600" b="0" i="0" u="none" strike="noStrike" kern="1200" cap="none" spc="0" normalizeH="0" baseline="0" noProof="0" dirty="0" err="1">
                <a:ln>
                  <a:noFill/>
                </a:ln>
                <a:solidFill>
                  <a:schemeClr val="tx1"/>
                </a:solidFill>
                <a:effectLst/>
                <a:uLnTx/>
                <a:uFillTx/>
                <a:latin typeface="+mn-lt"/>
                <a:ea typeface="+mn-ea"/>
                <a:cs typeface="+mn-cs"/>
              </a:rPr>
              <a:t>Klasse-diagrammen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0" name="Straight Arrow Connector 19"/>
          <p:cNvCxnSpPr/>
          <p:nvPr/>
        </p:nvCxnSpPr>
        <p:spPr>
          <a:xfrm flipV="1">
            <a:off x="4800600" y="2362200"/>
            <a:ext cx="1371600" cy="5334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16"/>
          <p:cNvSpPr/>
          <p:nvPr/>
        </p:nvSpPr>
        <p:spPr>
          <a:xfrm>
            <a:off x="5867400" y="1295400"/>
            <a:ext cx="2438400" cy="1676400"/>
          </a:xfrm>
          <a:prstGeom prst="ellipse">
            <a:avLst/>
          </a:prstGeom>
          <a:solidFill>
            <a:schemeClr val="accent1">
              <a:alpha val="2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9" name="Straight Arrow Connector 28"/>
          <p:cNvCxnSpPr/>
          <p:nvPr/>
        </p:nvCxnSpPr>
        <p:spPr>
          <a:xfrm>
            <a:off x="3352800" y="1905000"/>
            <a:ext cx="2819400" cy="3048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410200" y="2514600"/>
            <a:ext cx="76200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6"/>
          <p:cNvSpPr/>
          <p:nvPr/>
        </p:nvSpPr>
        <p:spPr>
          <a:xfrm>
            <a:off x="838200" y="4380765"/>
            <a:ext cx="2438400" cy="1676400"/>
          </a:xfrm>
          <a:prstGeom prst="ellipse">
            <a:avLst/>
          </a:prstGeom>
          <a:solidFill>
            <a:schemeClr val="accent1">
              <a:alpha val="2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Content Placeholder 2"/>
          <p:cNvSpPr txBox="1">
            <a:spLocks/>
          </p:cNvSpPr>
          <p:nvPr/>
        </p:nvSpPr>
        <p:spPr>
          <a:xfrm>
            <a:off x="533400" y="4780514"/>
            <a:ext cx="2743200" cy="838200"/>
          </a:xfrm>
          <a:prstGeom prst="rect">
            <a:avLst/>
          </a:prstGeom>
        </p:spPr>
        <p:txBody>
          <a:bodyPr vert="horz">
            <a:normAutofit lnSpcReduction="10000"/>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Use Case </a:t>
            </a:r>
            <a:r>
              <a:rPr kumimoji="0" lang="en-US" sz="2600" b="0" i="0" u="none" strike="noStrike" kern="1200" cap="none" spc="0" normalizeH="0" baseline="0" noProof="0" dirty="0" err="1">
                <a:ln>
                  <a:noFill/>
                </a:ln>
                <a:solidFill>
                  <a:schemeClr val="tx1"/>
                </a:solidFill>
                <a:effectLst/>
                <a:uLnTx/>
                <a:uFillTx/>
                <a:latin typeface="+mn-lt"/>
                <a:ea typeface="+mn-ea"/>
                <a:cs typeface="+mn-cs"/>
              </a:rPr>
              <a:t>diagrammen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Straight Arrow Connector 12"/>
          <p:cNvCxnSpPr/>
          <p:nvPr/>
        </p:nvCxnSpPr>
        <p:spPr>
          <a:xfrm>
            <a:off x="1447800" y="2267408"/>
            <a:ext cx="266700" cy="1923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429000" y="5029200"/>
            <a:ext cx="1981200" cy="17041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32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normAutofit/>
          </a:bodyPr>
          <a:lstStyle/>
          <a:p>
            <a:r>
              <a:rPr lang="en-US" dirty="0"/>
              <a:t>Use case diagram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67" y="2120931"/>
            <a:ext cx="6800850"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Rectangle 11"/>
          <p:cNvSpPr>
            <a:spLocks noChangeArrowheads="1"/>
          </p:cNvSpPr>
          <p:nvPr/>
        </p:nvSpPr>
        <p:spPr bwMode="auto">
          <a:xfrm>
            <a:off x="4572000" y="1447800"/>
            <a:ext cx="1466748" cy="2616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err="1">
                <a:ln>
                  <a:noFill/>
                </a:ln>
                <a:solidFill>
                  <a:srgbClr val="000000"/>
                </a:solidFill>
                <a:effectLst/>
                <a:latin typeface="Arial" pitchFamily="34" charset="0"/>
                <a:cs typeface="Arial" pitchFamily="34" charset="0"/>
              </a:rPr>
              <a:t>Cijferregistratie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p:nvPr/>
        </p:nvSpPr>
        <p:spPr>
          <a:xfrm>
            <a:off x="4122066" y="1295400"/>
            <a:ext cx="3886200" cy="403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2246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a:t>
            </a:r>
            <a:r>
              <a:rPr lang="en-US" dirty="0" err="1"/>
              <a:t>Systeem</a:t>
            </a:r>
            <a:endParaRPr lang="en-US" dirty="0"/>
          </a:p>
        </p:txBody>
      </p:sp>
      <p:sp>
        <p:nvSpPr>
          <p:cNvPr id="8" name="Content Placeholder 7"/>
          <p:cNvSpPr>
            <a:spLocks noGrp="1"/>
          </p:cNvSpPr>
          <p:nvPr>
            <p:ph idx="1"/>
          </p:nvPr>
        </p:nvSpPr>
        <p:spPr>
          <a:xfrm>
            <a:off x="533400" y="1556792"/>
            <a:ext cx="4495800" cy="4691608"/>
          </a:xfrm>
        </p:spPr>
        <p:txBody>
          <a:bodyPr/>
          <a:lstStyle/>
          <a:p>
            <a:pPr marL="0" indent="0">
              <a:buNone/>
            </a:pPr>
            <a:r>
              <a:rPr lang="nl-NL" sz="2200" b="1" dirty="0"/>
              <a:t>Systeem:</a:t>
            </a:r>
          </a:p>
          <a:p>
            <a:r>
              <a:rPr lang="nl-NL" sz="2200" dirty="0"/>
              <a:t>Wat wordt er beschreven?</a:t>
            </a:r>
          </a:p>
          <a:p>
            <a:pPr lvl="1"/>
            <a:r>
              <a:rPr lang="nl-NL" sz="2200" dirty="0"/>
              <a:t>Het cijfer registratie systeem</a:t>
            </a:r>
          </a:p>
          <a:p>
            <a:pPr lvl="1"/>
            <a:endParaRPr lang="nl-NL" sz="2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grpSp>
        <p:nvGrpSpPr>
          <p:cNvPr id="3" name="Group 2"/>
          <p:cNvGrpSpPr/>
          <p:nvPr/>
        </p:nvGrpSpPr>
        <p:grpSpPr>
          <a:xfrm>
            <a:off x="4923927" y="2286000"/>
            <a:ext cx="3914106" cy="2481510"/>
            <a:chOff x="1448967" y="1295400"/>
            <a:chExt cx="6800850" cy="4311681"/>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67" y="2120931"/>
              <a:ext cx="6800850"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Rectangle 11"/>
            <p:cNvSpPr>
              <a:spLocks noChangeArrowheads="1"/>
            </p:cNvSpPr>
            <p:nvPr/>
          </p:nvSpPr>
          <p:spPr bwMode="auto">
            <a:xfrm>
              <a:off x="4572000" y="1447799"/>
              <a:ext cx="2133291" cy="3810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Arial" pitchFamily="34" charset="0"/>
                  <a:cs typeface="Arial" pitchFamily="34" charset="0"/>
                </a:rPr>
                <a:t>Cijferregistratie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p:nvPr/>
          </p:nvSpPr>
          <p:spPr>
            <a:xfrm>
              <a:off x="4122066" y="1295400"/>
              <a:ext cx="3886200" cy="403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cxnSp>
        <p:nvCxnSpPr>
          <p:cNvPr id="11" name="Straight Arrow Connector 10"/>
          <p:cNvCxnSpPr/>
          <p:nvPr/>
        </p:nvCxnSpPr>
        <p:spPr bwMode="auto">
          <a:xfrm>
            <a:off x="6324600" y="1578975"/>
            <a:ext cx="762000" cy="538902"/>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11221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 diagram: Actor</a:t>
            </a:r>
            <a:endParaRPr lang="en-US" dirty="0"/>
          </a:p>
        </p:txBody>
      </p:sp>
      <p:sp>
        <p:nvSpPr>
          <p:cNvPr id="8" name="Content Placeholder 7"/>
          <p:cNvSpPr>
            <a:spLocks noGrp="1"/>
          </p:cNvSpPr>
          <p:nvPr>
            <p:ph idx="1"/>
          </p:nvPr>
        </p:nvSpPr>
        <p:spPr>
          <a:xfrm>
            <a:off x="533400" y="1556792"/>
            <a:ext cx="4495800" cy="4691608"/>
          </a:xfrm>
        </p:spPr>
        <p:txBody>
          <a:bodyPr/>
          <a:lstStyle/>
          <a:p>
            <a:pPr marL="0" indent="0">
              <a:buNone/>
            </a:pPr>
            <a:r>
              <a:rPr lang="nl-NL" sz="2200" b="1" dirty="0"/>
              <a:t>Actor:</a:t>
            </a:r>
          </a:p>
          <a:p>
            <a:r>
              <a:rPr lang="nl-NL" sz="2200" dirty="0"/>
              <a:t>Wie heeft interactie met het systeem?</a:t>
            </a:r>
          </a:p>
          <a:p>
            <a:pPr lvl="1"/>
            <a:r>
              <a:rPr lang="nl-NL" sz="2200" dirty="0"/>
              <a:t>Docent</a:t>
            </a:r>
          </a:p>
          <a:p>
            <a:pPr lvl="1"/>
            <a:r>
              <a:rPr lang="nl-NL" sz="2200" dirty="0"/>
              <a:t>Student</a:t>
            </a:r>
          </a:p>
          <a:p>
            <a:r>
              <a:rPr lang="nl-NL" sz="2200" dirty="0"/>
              <a:t>Actor kan een mens of een ander systeem zijn.</a:t>
            </a:r>
          </a:p>
          <a:p>
            <a:r>
              <a:rPr lang="nl-NL" sz="2200" dirty="0"/>
              <a:t>Actors gebruiken use cases om functies van het systeem uit te voeren (zij initiëren die): relatie met minimaal 1 use case</a:t>
            </a:r>
          </a:p>
          <a:p>
            <a:r>
              <a:rPr lang="nl-NL" sz="2200" dirty="0"/>
              <a:t>Actors zijn rollen van personen.</a:t>
            </a:r>
          </a:p>
          <a:p>
            <a:pPr lvl="1"/>
            <a:endParaRPr lang="nl-NL" sz="2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grpSp>
        <p:nvGrpSpPr>
          <p:cNvPr id="3" name="Group 2"/>
          <p:cNvGrpSpPr/>
          <p:nvPr/>
        </p:nvGrpSpPr>
        <p:grpSpPr>
          <a:xfrm>
            <a:off x="4923927" y="2286000"/>
            <a:ext cx="3914106" cy="2481510"/>
            <a:chOff x="1448967" y="1295400"/>
            <a:chExt cx="6800850" cy="4311681"/>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67" y="2120931"/>
              <a:ext cx="6800850"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Rectangle 11"/>
            <p:cNvSpPr>
              <a:spLocks noChangeArrowheads="1"/>
            </p:cNvSpPr>
            <p:nvPr/>
          </p:nvSpPr>
          <p:spPr bwMode="auto">
            <a:xfrm>
              <a:off x="4572000" y="1447799"/>
              <a:ext cx="2133291" cy="3810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Arial" pitchFamily="34" charset="0"/>
                  <a:cs typeface="Arial" pitchFamily="34" charset="0"/>
                </a:rPr>
                <a:t>Cijferregistratie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p:nvPr/>
          </p:nvSpPr>
          <p:spPr>
            <a:xfrm>
              <a:off x="4122066" y="1295400"/>
              <a:ext cx="3886200" cy="403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cxnSp>
        <p:nvCxnSpPr>
          <p:cNvPr id="18" name="Straight Arrow Connector 17"/>
          <p:cNvCxnSpPr/>
          <p:nvPr/>
        </p:nvCxnSpPr>
        <p:spPr bwMode="auto">
          <a:xfrm flipH="1" flipV="1">
            <a:off x="5334001" y="4727613"/>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Arrow Connector 10"/>
          <p:cNvCxnSpPr/>
          <p:nvPr/>
        </p:nvCxnSpPr>
        <p:spPr bwMode="auto">
          <a:xfrm flipH="1" flipV="1">
            <a:off x="5410200" y="3604849"/>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flipH="1" flipV="1">
            <a:off x="6271881" y="4304074"/>
            <a:ext cx="381000" cy="71889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4788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Use Case</a:t>
            </a:r>
          </a:p>
        </p:txBody>
      </p:sp>
      <p:sp>
        <p:nvSpPr>
          <p:cNvPr id="8" name="Content Placeholder 7"/>
          <p:cNvSpPr>
            <a:spLocks noGrp="1"/>
          </p:cNvSpPr>
          <p:nvPr>
            <p:ph idx="1"/>
          </p:nvPr>
        </p:nvSpPr>
        <p:spPr>
          <a:xfrm>
            <a:off x="533400" y="1556791"/>
            <a:ext cx="4495800" cy="5189661"/>
          </a:xfrm>
        </p:spPr>
        <p:txBody>
          <a:bodyPr/>
          <a:lstStyle/>
          <a:p>
            <a:pPr marL="0" indent="0">
              <a:buNone/>
            </a:pPr>
            <a:r>
              <a:rPr lang="nl-NL" sz="2200" b="1" dirty="0"/>
              <a:t>Use case:</a:t>
            </a:r>
          </a:p>
          <a:p>
            <a:r>
              <a:rPr lang="nl-NL" sz="2200" dirty="0"/>
              <a:t>Wat kunnen de actors doen?</a:t>
            </a:r>
          </a:p>
          <a:p>
            <a:pPr lvl="1"/>
            <a:r>
              <a:rPr lang="nl-NL" sz="2200" dirty="0" err="1"/>
              <a:t>Rendementcijfers</a:t>
            </a:r>
            <a:r>
              <a:rPr lang="nl-NL" sz="2200" dirty="0"/>
              <a:t> inzien</a:t>
            </a:r>
          </a:p>
          <a:p>
            <a:pPr lvl="1"/>
            <a:r>
              <a:rPr lang="nl-NL" sz="2200" dirty="0"/>
              <a:t>Cijfer registeren</a:t>
            </a:r>
          </a:p>
          <a:p>
            <a:pPr lvl="1"/>
            <a:r>
              <a:rPr lang="nl-NL" sz="2200" dirty="0"/>
              <a:t>Cijfers inzien</a:t>
            </a:r>
          </a:p>
          <a:p>
            <a:r>
              <a:rPr lang="nl-NL" sz="2200" dirty="0"/>
              <a:t>Beschrijft de functionaliteit van het systeem</a:t>
            </a:r>
          </a:p>
          <a:p>
            <a:r>
              <a:rPr lang="nl-NL" sz="2200" dirty="0"/>
              <a:t>De verzameling van alle use cases beschrijft de functionaliteit van het hele systeem.</a:t>
            </a:r>
          </a:p>
          <a:p>
            <a:pPr marL="457200" lvl="1" indent="0">
              <a:buNone/>
            </a:pPr>
            <a:endParaRPr lang="nl-NL" sz="2200" dirty="0"/>
          </a:p>
          <a:p>
            <a:pPr marL="457200" lvl="1" indent="0">
              <a:buNone/>
            </a:pPr>
            <a:endParaRPr lang="nl-NL" sz="2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pSp>
        <p:nvGrpSpPr>
          <p:cNvPr id="3" name="Group 2"/>
          <p:cNvGrpSpPr/>
          <p:nvPr/>
        </p:nvGrpSpPr>
        <p:grpSpPr>
          <a:xfrm>
            <a:off x="4923927" y="2286000"/>
            <a:ext cx="3914106" cy="2481510"/>
            <a:chOff x="1448967" y="1295400"/>
            <a:chExt cx="6800850" cy="4311681"/>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67" y="2120931"/>
              <a:ext cx="6800850"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Rectangle 11"/>
            <p:cNvSpPr>
              <a:spLocks noChangeArrowheads="1"/>
            </p:cNvSpPr>
            <p:nvPr/>
          </p:nvSpPr>
          <p:spPr bwMode="auto">
            <a:xfrm>
              <a:off x="4572000" y="1447799"/>
              <a:ext cx="2133291" cy="3810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Arial" pitchFamily="34" charset="0"/>
                  <a:cs typeface="Arial" pitchFamily="34" charset="0"/>
                </a:rPr>
                <a:t>Cijferregistratie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p:nvPr/>
          </p:nvSpPr>
          <p:spPr>
            <a:xfrm>
              <a:off x="4122066" y="1295400"/>
              <a:ext cx="3886200" cy="403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cxnSp>
        <p:nvCxnSpPr>
          <p:cNvPr id="18" name="Straight Arrow Connector 17"/>
          <p:cNvCxnSpPr/>
          <p:nvPr/>
        </p:nvCxnSpPr>
        <p:spPr bwMode="auto">
          <a:xfrm flipH="1" flipV="1">
            <a:off x="7754529" y="4496084"/>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p:nvPr/>
        </p:nvCxnSpPr>
        <p:spPr bwMode="auto">
          <a:xfrm flipH="1" flipV="1">
            <a:off x="8206311" y="3887180"/>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Arrow Connector 21"/>
          <p:cNvCxnSpPr/>
          <p:nvPr/>
        </p:nvCxnSpPr>
        <p:spPr bwMode="auto">
          <a:xfrm flipH="1" flipV="1">
            <a:off x="8614629" y="3218598"/>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94581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04800"/>
            <a:ext cx="4165600" cy="838200"/>
          </a:xfrm>
        </p:spPr>
        <p:txBody>
          <a:bodyPr>
            <a:normAutofit fontScale="90000"/>
          </a:bodyPr>
          <a:lstStyle/>
          <a:p>
            <a:r>
              <a:rPr lang="en-US" dirty="0"/>
              <a:t>Use case </a:t>
            </a:r>
            <a:r>
              <a:rPr lang="en-US" dirty="0" err="1"/>
              <a:t>uitschrijven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34" name="Group 31"/>
          <p:cNvGraphicFramePr>
            <a:graphicFrameLocks noGrp="1"/>
          </p:cNvGraphicFramePr>
          <p:nvPr>
            <p:extLst>
              <p:ext uri="{D42A27DB-BD31-4B8C-83A1-F6EECF244321}">
                <p14:modId xmlns:p14="http://schemas.microsoft.com/office/powerpoint/2010/main" val="877628237"/>
              </p:ext>
            </p:extLst>
          </p:nvPr>
        </p:nvGraphicFramePr>
        <p:xfrm>
          <a:off x="381000" y="1081241"/>
          <a:ext cx="8305800" cy="4786159"/>
        </p:xfrm>
        <a:graphic>
          <a:graphicData uri="http://schemas.openxmlformats.org/drawingml/2006/table">
            <a:tbl>
              <a:tblPr/>
              <a:tblGrid>
                <a:gridCol w="2284095">
                  <a:extLst>
                    <a:ext uri="{9D8B030D-6E8A-4147-A177-3AD203B41FA5}">
                      <a16:colId xmlns:a16="http://schemas.microsoft.com/office/drawing/2014/main" val="20000"/>
                    </a:ext>
                  </a:extLst>
                </a:gridCol>
                <a:gridCol w="6021705">
                  <a:extLst>
                    <a:ext uri="{9D8B030D-6E8A-4147-A177-3AD203B41FA5}">
                      <a16:colId xmlns:a16="http://schemas.microsoft.com/office/drawing/2014/main" val="20001"/>
                    </a:ext>
                  </a:extLst>
                </a:gridCol>
              </a:tblGrid>
              <a:tr h="864214">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kern="1200" cap="none" normalizeH="0" baseline="0" dirty="0">
                          <a:ln>
                            <a:noFill/>
                          </a:ln>
                          <a:solidFill>
                            <a:srgbClr val="000000"/>
                          </a:solidFill>
                          <a:effectLst/>
                          <a:latin typeface="Tahoma" pitchFamily="34" charset="0"/>
                          <a:ea typeface="+mn-ea"/>
                          <a:cs typeface="+mn-cs"/>
                        </a:rPr>
                        <a:t>naam</a:t>
                      </a:r>
                      <a:endParaRPr kumimoji="0" lang="en-GB" sz="1600" b="0" i="0" u="none" strike="noStrike" kern="1200" cap="none" normalizeH="0" baseline="0" dirty="0">
                        <a:ln>
                          <a:noFill/>
                        </a:ln>
                        <a:solidFill>
                          <a:srgbClr val="000000"/>
                        </a:solidFill>
                        <a:effectLst/>
                        <a:latin typeface="Tahoma" pitchFamily="34" charset="0"/>
                        <a:ea typeface="+mn-ea"/>
                        <a:cs typeface="+mn-cs"/>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600"/>
                        </a:spcBef>
                        <a:spcAft>
                          <a:spcPct val="0"/>
                        </a:spcAft>
                        <a:buClr>
                          <a:srgbClr val="000000"/>
                        </a:buClr>
                        <a:buSzPct val="100000"/>
                        <a:buFont typeface="Times New Roman" pitchFamily="18" charset="0"/>
                        <a:buNone/>
                        <a:tabLst/>
                      </a:pPr>
                      <a:r>
                        <a:rPr kumimoji="0" lang="nl-NL" sz="1600" b="0" i="0" u="none" strike="noStrike" kern="1200" cap="none" normalizeH="0" baseline="0" dirty="0">
                          <a:ln>
                            <a:noFill/>
                          </a:ln>
                          <a:solidFill>
                            <a:srgbClr val="000000"/>
                          </a:solidFill>
                          <a:effectLst/>
                          <a:latin typeface="Tahoma" pitchFamily="34" charset="0"/>
                          <a:ea typeface="+mn-ea"/>
                          <a:cs typeface="+mn-cs"/>
                        </a:rPr>
                        <a:t>Cijfer registreren</a:t>
                      </a:r>
                      <a:endParaRPr kumimoji="0" lang="en-GB" sz="1600" b="0" i="0" u="none" strike="noStrike" kern="1200" cap="none" normalizeH="0" baseline="0" dirty="0">
                        <a:ln>
                          <a:noFill/>
                        </a:ln>
                        <a:solidFill>
                          <a:srgbClr val="000000"/>
                        </a:solidFill>
                        <a:effectLst/>
                        <a:latin typeface="Tahoma" pitchFamily="34" charset="0"/>
                        <a:ea typeface="+mn-ea"/>
                        <a:cs typeface="+mn-cs"/>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0985">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samenvatting</a:t>
                      </a:r>
                      <a:endParaRPr kumimoji="0" lang="en-GB" sz="1600" b="0" i="0" u="none" strike="noStrike" cap="none" normalizeH="0" baseline="0" dirty="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6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De actor vult voor een bepaald vak een cijfer van een student in</a:t>
                      </a:r>
                      <a:endParaRPr kumimoji="0" lang="en-GB" sz="24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757">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actor</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Docent</a:t>
                      </a:r>
                      <a:endParaRPr kumimoji="0" lang="en-GB" sz="16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77">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aanname</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en-GB" sz="1600" b="0" i="0" u="none" strike="noStrike" cap="none" normalizeH="0" baseline="0" dirty="0">
                          <a:ln>
                            <a:noFill/>
                          </a:ln>
                          <a:solidFill>
                            <a:srgbClr val="000000"/>
                          </a:solidFill>
                          <a:effectLst/>
                          <a:latin typeface="Tahoma" pitchFamily="34" charset="0"/>
                        </a:rPr>
                        <a:t>Actor is </a:t>
                      </a:r>
                      <a:r>
                        <a:rPr kumimoji="0" lang="en-GB" sz="1600" b="0" i="0" u="none" strike="noStrike" cap="none" normalizeH="0" baseline="0" dirty="0" err="1">
                          <a:ln>
                            <a:noFill/>
                          </a:ln>
                          <a:solidFill>
                            <a:srgbClr val="000000"/>
                          </a:solidFill>
                          <a:effectLst/>
                          <a:latin typeface="Tahoma" pitchFamily="34" charset="0"/>
                        </a:rPr>
                        <a:t>ingelogd</a:t>
                      </a:r>
                      <a:endParaRPr kumimoji="0" lang="en-GB" sz="16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5064">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beschrijving</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err="1">
                          <a:ln>
                            <a:noFill/>
                          </a:ln>
                          <a:solidFill>
                            <a:srgbClr val="000000"/>
                          </a:solidFill>
                          <a:effectLst/>
                          <a:latin typeface="Tahoma" pitchFamily="34" charset="0"/>
                        </a:rPr>
                        <a:t>actor</a:t>
                      </a:r>
                      <a:r>
                        <a:rPr kumimoji="0" lang="nl-NL" sz="1600" b="0" i="0" u="none" strike="noStrike" cap="none" normalizeH="0" baseline="0" dirty="0">
                          <a:ln>
                            <a:noFill/>
                          </a:ln>
                          <a:solidFill>
                            <a:srgbClr val="000000"/>
                          </a:solidFill>
                          <a:effectLst/>
                          <a:latin typeface="Tahoma" pitchFamily="34" charset="0"/>
                        </a:rPr>
                        <a:t> selecteert de student</a:t>
                      </a:r>
                    </a:p>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a:ln>
                            <a:noFill/>
                          </a:ln>
                          <a:solidFill>
                            <a:srgbClr val="000000"/>
                          </a:solidFill>
                          <a:effectLst/>
                          <a:latin typeface="Tahoma" pitchFamily="34" charset="0"/>
                        </a:rPr>
                        <a:t>systeem geeft overzicht van vakken die de student kan volgen</a:t>
                      </a:r>
                    </a:p>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err="1">
                          <a:ln>
                            <a:noFill/>
                          </a:ln>
                          <a:solidFill>
                            <a:srgbClr val="000000"/>
                          </a:solidFill>
                          <a:effectLst/>
                          <a:latin typeface="Tahoma" pitchFamily="34" charset="0"/>
                        </a:rPr>
                        <a:t>actor</a:t>
                      </a:r>
                      <a:r>
                        <a:rPr kumimoji="0" lang="nl-NL" sz="1600" b="0" i="0" u="none" strike="noStrike" cap="none" normalizeH="0" baseline="0" dirty="0">
                          <a:ln>
                            <a:noFill/>
                          </a:ln>
                          <a:solidFill>
                            <a:srgbClr val="000000"/>
                          </a:solidFill>
                          <a:effectLst/>
                          <a:latin typeface="Tahoma" pitchFamily="34" charset="0"/>
                        </a:rPr>
                        <a:t> selecteert één vak </a:t>
                      </a:r>
                    </a:p>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a:ln>
                            <a:noFill/>
                          </a:ln>
                          <a:solidFill>
                            <a:srgbClr val="000000"/>
                          </a:solidFill>
                          <a:effectLst/>
                          <a:latin typeface="Tahoma" pitchFamily="34" charset="0"/>
                        </a:rPr>
                        <a:t>actor voert cijfer in voor het vak [1]</a:t>
                      </a:r>
                    </a:p>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a:ln>
                            <a:noFill/>
                          </a:ln>
                          <a:solidFill>
                            <a:srgbClr val="000000"/>
                          </a:solidFill>
                          <a:effectLst/>
                          <a:latin typeface="Tahoma" pitchFamily="34" charset="0"/>
                        </a:rPr>
                        <a:t>actor bevestigt de invoer </a:t>
                      </a:r>
                      <a:endParaRPr kumimoji="0" lang="en-GB" sz="24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3727">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uitzondering</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6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[1] de student heeft al een cijfer voor het vak, </a:t>
                      </a:r>
                      <a:br>
                        <a:rPr kumimoji="0" lang="nl-NL" sz="1600" b="0" i="0" u="none" strike="noStrike" cap="none" normalizeH="0" baseline="0" dirty="0">
                          <a:ln>
                            <a:noFill/>
                          </a:ln>
                          <a:solidFill>
                            <a:srgbClr val="000000"/>
                          </a:solidFill>
                          <a:effectLst/>
                          <a:latin typeface="Tahoma" pitchFamily="34" charset="0"/>
                        </a:rPr>
                      </a:br>
                      <a:r>
                        <a:rPr kumimoji="0" lang="nl-NL" sz="1600" b="0" i="0" u="none" strike="noStrike" cap="none" normalizeH="0" baseline="0" dirty="0">
                          <a:ln>
                            <a:noFill/>
                          </a:ln>
                          <a:solidFill>
                            <a:srgbClr val="000000"/>
                          </a:solidFill>
                          <a:effectLst/>
                          <a:latin typeface="Tahoma" pitchFamily="34" charset="0"/>
                        </a:rPr>
                        <a:t>ga verder met use case ‘cijfer wijzigen’</a:t>
                      </a:r>
                      <a:endParaRPr kumimoji="0" lang="en-GB" sz="24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35">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resultaat</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cijfer is in het systeem vastgelegd</a:t>
                      </a:r>
                      <a:endParaRPr kumimoji="0" lang="en-GB" sz="16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5234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a:t>
            </a:r>
            <a:r>
              <a:rPr lang="en-US" dirty="0" err="1"/>
              <a:t>Valkuilen</a:t>
            </a:r>
            <a:endParaRPr lang="nl-NL" dirty="0"/>
          </a:p>
        </p:txBody>
      </p:sp>
      <p:sp>
        <p:nvSpPr>
          <p:cNvPr id="3" name="Content Placeholder 2"/>
          <p:cNvSpPr>
            <a:spLocks noGrp="1"/>
          </p:cNvSpPr>
          <p:nvPr>
            <p:ph idx="1"/>
          </p:nvPr>
        </p:nvSpPr>
        <p:spPr/>
        <p:txBody>
          <a:bodyPr/>
          <a:lstStyle/>
          <a:p>
            <a:r>
              <a:rPr lang="nl-NL" dirty="0"/>
              <a:t>Use case diagrammen en use cases hebben niet als doel een proces, </a:t>
            </a:r>
            <a:r>
              <a:rPr lang="nl-NL"/>
              <a:t>workflow of algoritme </a:t>
            </a:r>
            <a:r>
              <a:rPr lang="nl-NL" dirty="0"/>
              <a:t>te </a:t>
            </a:r>
            <a:r>
              <a:rPr lang="nl-NL"/>
              <a:t>definiëren.</a:t>
            </a:r>
          </a:p>
          <a:p>
            <a:endParaRPr lang="nl-NL" dirty="0"/>
          </a:p>
          <a:p>
            <a:r>
              <a:rPr lang="nl-NL" dirty="0"/>
              <a:t>Actors zijn geen onderdeel van het systeem. Ze staan er buiten.</a:t>
            </a:r>
          </a:p>
        </p:txBody>
      </p:sp>
    </p:spTree>
    <p:extLst>
      <p:ext uri="{BB962C8B-B14F-4D97-AF65-F5344CB8AC3E}">
        <p14:creationId xmlns:p14="http://schemas.microsoft.com/office/powerpoint/2010/main" val="1247608458"/>
      </p:ext>
    </p:extLst>
  </p:cSld>
  <p:clrMapOvr>
    <a:masterClrMapping/>
  </p:clrMapOvr>
</p:sld>
</file>

<file path=ppt/theme/theme1.xml><?xml version="1.0" encoding="utf-8"?>
<a:theme xmlns:a="http://schemas.openxmlformats.org/drawingml/2006/main" name="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ntys algemene sheets Nederlands">
  <a:themeElements>
    <a:clrScheme name="Fontys algemene sheets Nederland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Fontys algemene sheets Nederlands">
      <a:majorFont>
        <a:latin typeface="Fontys Frutiger"/>
        <a:ea typeface=""/>
        <a:cs typeface=""/>
      </a:majorFont>
      <a:minorFont>
        <a:latin typeface="Fontys Frutig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altLang="nl-NL"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altLang="nl-NL"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Fontys algemene sheets Nederland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ntys algemene sheets Nederland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ntys algemene sheets Nederland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ntys algemene sheets Nederland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ntys algemene sheets Nederland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ntys algemene sheets Nederland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ntys algemene sheets Nederland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ontys">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Fontys Frutiger"/>
        <a:ea typeface="ＭＳ Ｐゴシック"/>
        <a:cs typeface=""/>
      </a:majorFont>
      <a:minorFont>
        <a:latin typeface="Fontys Frutiger"/>
        <a:ea typeface="ＭＳ Ｐゴシック"/>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ontys">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Fontys Frutiger"/>
        <a:ea typeface="ＭＳ Ｐゴシック"/>
        <a:cs typeface=""/>
      </a:majorFont>
      <a:minorFont>
        <a:latin typeface="Fontys Frutiger"/>
        <a:ea typeface="ＭＳ Ｐゴシック"/>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A32F7DF21BA04E9F29B85442E0ACD7" ma:contentTypeVersion="0" ma:contentTypeDescription="Create a new document." ma:contentTypeScope="" ma:versionID="a2cfba72ace9cf46788fd59e7ac84559">
  <xsd:schema xmlns:xsd="http://www.w3.org/2001/XMLSchema" xmlns:xs="http://www.w3.org/2001/XMLSchema" xmlns:p="http://schemas.microsoft.com/office/2006/metadata/properties" targetNamespace="http://schemas.microsoft.com/office/2006/metadata/properties" ma:root="true" ma:fieldsID="067e30616eeadeb776f014c5fbcfd81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B97C03-BC9B-472B-BB12-F85383E7DC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68E7E90-2B99-487E-B3DC-6471039D9606}">
  <ds:schemaRefs>
    <ds:schemaRef ds:uri="http://schemas.microsoft.com/office/2006/metadata/properties"/>
  </ds:schemaRefs>
</ds:datastoreItem>
</file>

<file path=customXml/itemProps3.xml><?xml version="1.0" encoding="utf-8"?>
<ds:datastoreItem xmlns:ds="http://schemas.openxmlformats.org/officeDocument/2006/customXml" ds:itemID="{2F45B19D-3448-40FC-8962-989CE09B3C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Concourse</Template>
  <TotalTime>3465</TotalTime>
  <Words>801</Words>
  <Application>Microsoft Office PowerPoint</Application>
  <PresentationFormat>On-screen Show (4:3)</PresentationFormat>
  <Paragraphs>114</Paragraphs>
  <Slides>12</Slides>
  <Notes>10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12</vt:i4>
      </vt:variant>
    </vt:vector>
  </HeadingPairs>
  <TitlesOfParts>
    <vt:vector size="25" baseType="lpstr">
      <vt:lpstr>Arial</vt:lpstr>
      <vt:lpstr>Calibri</vt:lpstr>
      <vt:lpstr>Fontys Frutiger</vt:lpstr>
      <vt:lpstr>Fontys Joanna</vt:lpstr>
      <vt:lpstr>Fontys Joanna Bold</vt:lpstr>
      <vt:lpstr>Tahoma</vt:lpstr>
      <vt:lpstr>Times New Roman</vt:lpstr>
      <vt:lpstr>Verdana</vt:lpstr>
      <vt:lpstr>Wingdings 3</vt:lpstr>
      <vt:lpstr>Aangepast ontwerp</vt:lpstr>
      <vt:lpstr>Fontys algemene sheets Nederlands</vt:lpstr>
      <vt:lpstr>Fontys</vt:lpstr>
      <vt:lpstr>1_Fontys</vt:lpstr>
      <vt:lpstr>OOP2:  Een system beschrijving maken (en implementeren).</vt:lpstr>
      <vt:lpstr>Inhoud</vt:lpstr>
      <vt:lpstr>Waterval projectfasering</vt:lpstr>
      <vt:lpstr>Use case diagram</vt:lpstr>
      <vt:lpstr>Use case diagram: Systeem</vt:lpstr>
      <vt:lpstr>Use case diagram: Actor</vt:lpstr>
      <vt:lpstr>Use case diagram: Use Case</vt:lpstr>
      <vt:lpstr>Use case uitschrijven</vt:lpstr>
      <vt:lpstr>Use case diagram: Valkuilen</vt:lpstr>
      <vt:lpstr>Klassediagram opstellen: tekst-analyse</vt:lpstr>
      <vt:lpstr>Vragen</vt:lpstr>
      <vt:lpstr>Aan de slag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PRC21  Week 2: Het Klassendiagram</dc:title>
  <dc:creator/>
  <cp:lastModifiedBy>Belle,Joeri J. van</cp:lastModifiedBy>
  <cp:revision>900</cp:revision>
  <dcterms:created xsi:type="dcterms:W3CDTF">2006-08-16T00:00:00Z</dcterms:created>
  <dcterms:modified xsi:type="dcterms:W3CDTF">2020-02-06T11:23:40Z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0x0101000CA32F7DF21BA04E9F29B85442E0ACD7</vt:lpwstr>
  </property>
  <property fmtid="{D5CDD505-2E9C-101B-9397-08002B2CF9AE}" pid="3" name="Order">
    <vt:r8>36500</vt:r8>
  </property>
  <property fmtid="{D5CDD505-2E9C-101B-9397-08002B2CF9AE}" pid="4" name="aangemaakt">
    <vt:lpwstr>2011-02-02T14:43:33+00:00</vt:lpwstr>
  </property>
  <property fmtid="{D5CDD505-2E9C-101B-9397-08002B2CF9AE}" pid="5" name="Categorie">
    <vt:lpwstr>Week 1</vt:lpwstr>
  </property>
  <property fmtid="{D5CDD505-2E9C-101B-9397-08002B2CF9AE}" pid="6" name="Onderwerp">
    <vt:lpwstr>Sheets</vt:lpwstr>
  </property>
  <property fmtid="{D5CDD505-2E9C-101B-9397-08002B2CF9AE}" pid="7" name="vak">
    <vt:lpwstr>Oriëntatie ICT &amp; Software Engineering</vt:lpwstr>
  </property>
</Properties>
</file>