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  <p:sldMasterId id="2147484057" r:id="rId10"/>
  </p:sldMasterIdLst>
  <p:notesMasterIdLst>
    <p:notesMasterId r:id="rId14"/>
  </p:notesMasterIdLst>
  <p:sldIdLst>
    <p:sldId id="321" r:id="rId11"/>
    <p:sldId id="257" r:id="rId12"/>
    <p:sldId id="33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321"/>
            <p14:sldId id="257"/>
            <p14:sldId id="336"/>
          </p14:sldIdLst>
        </p14:section>
        <p14:section name="Untitled Section" id="{12FFCF19-1E8F-4EDB-BE3A-F943A5D3FE79}">
          <p14:sldIdLst/>
        </p14:section>
        <p14:section name="Untitled Section" id="{3F848480-D55D-4B4D-884D-DC63752B7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3165" autoAdjust="0"/>
  </p:normalViewPr>
  <p:slideViewPr>
    <p:cSldViewPr>
      <p:cViewPr varScale="1">
        <p:scale>
          <a:sx n="57" d="100"/>
          <a:sy n="57" d="100"/>
        </p:scale>
        <p:origin x="72" y="139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Aan de slag met de opgaven van </a:t>
            </a:r>
            <a:r>
              <a:rPr lang="nl-NL" baseline="0"/>
              <a:t>dit dagdeel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920610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95605815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220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61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C94A64-411A-4C50-918D-23031E329825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OOP2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Files IO (en exceptions).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Zelfstudie</a:t>
            </a:r>
            <a:r>
              <a:rPr lang="en-US" dirty="0"/>
              <a:t> file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 de slag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4996408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Zie Bronnen, Oefeningen en Challenges</a:t>
            </a:r>
          </a:p>
          <a:p>
            <a:pPr marL="0" indent="0">
              <a:buNone/>
            </a:pPr>
            <a:endParaRPr lang="nl-NL" dirty="0"/>
          </a:p>
          <a:p>
            <a:pPr marL="137160" indent="0">
              <a:buNone/>
            </a:pPr>
            <a:r>
              <a:rPr lang="nl-NL" dirty="0"/>
              <a:t>Uiteindelijk moet je bekend zijn met, herkennen en kunnen toepassen:</a:t>
            </a:r>
          </a:p>
          <a:p>
            <a:pPr lvl="1"/>
            <a:r>
              <a:rPr lang="nl-NL" dirty="0"/>
              <a:t>Lezen en schrijven van tekst files </a:t>
            </a:r>
            <a:r>
              <a:rPr lang="nl-NL" dirty="0" err="1"/>
              <a:t>mbv</a:t>
            </a:r>
            <a:r>
              <a:rPr lang="nl-NL" dirty="0"/>
              <a:t> de </a:t>
            </a:r>
            <a:r>
              <a:rPr lang="nl-NL" dirty="0" err="1"/>
              <a:t>StreamReader</a:t>
            </a:r>
            <a:r>
              <a:rPr lang="nl-NL" dirty="0"/>
              <a:t> en de </a:t>
            </a:r>
            <a:r>
              <a:rPr lang="nl-NL" dirty="0" err="1"/>
              <a:t>StreamWriter</a:t>
            </a:r>
            <a:r>
              <a:rPr lang="nl-NL" dirty="0"/>
              <a:t> klassen.</a:t>
            </a:r>
          </a:p>
          <a:p>
            <a:pPr lvl="1"/>
            <a:r>
              <a:rPr lang="nl-NL" dirty="0"/>
              <a:t>Lezen en schrijven binaire files </a:t>
            </a:r>
            <a:r>
              <a:rPr lang="nl-NL" dirty="0" err="1"/>
              <a:t>mbv</a:t>
            </a:r>
            <a:r>
              <a:rPr lang="nl-NL" dirty="0"/>
              <a:t> de </a:t>
            </a:r>
            <a:r>
              <a:rPr lang="nl-NL" dirty="0" err="1"/>
              <a:t>BinaryReader</a:t>
            </a:r>
            <a:r>
              <a:rPr lang="nl-NL" dirty="0"/>
              <a:t> en </a:t>
            </a:r>
            <a:r>
              <a:rPr lang="nl-NL" dirty="0" err="1"/>
              <a:t>BinaryWriter</a:t>
            </a:r>
            <a:r>
              <a:rPr lang="nl-NL" dirty="0"/>
              <a:t> klassen.</a:t>
            </a:r>
          </a:p>
          <a:p>
            <a:pPr lvl="1"/>
            <a:r>
              <a:rPr lang="nl-NL" dirty="0" err="1"/>
              <a:t>Serialiseren</a:t>
            </a:r>
            <a:r>
              <a:rPr lang="nl-NL" dirty="0"/>
              <a:t> en </a:t>
            </a:r>
            <a:r>
              <a:rPr lang="nl-NL" dirty="0" err="1"/>
              <a:t>deserialiseren</a:t>
            </a:r>
            <a:r>
              <a:rPr lang="nl-NL" dirty="0"/>
              <a:t> van klassen en/of verzamelingen van klassen </a:t>
            </a:r>
            <a:r>
              <a:rPr lang="nl-NL" dirty="0" err="1"/>
              <a:t>mbv</a:t>
            </a:r>
            <a:r>
              <a:rPr lang="nl-NL" dirty="0"/>
              <a:t> de </a:t>
            </a:r>
            <a:r>
              <a:rPr lang="nl-NL" dirty="0" err="1"/>
              <a:t>BinaryFormatter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Excepties </a:t>
            </a:r>
            <a:r>
              <a:rPr lang="nl-NL" dirty="0" err="1"/>
              <a:t>mbt</a:t>
            </a:r>
            <a:r>
              <a:rPr lang="nl-NL" dirty="0"/>
              <a:t> file i/o afvangen.</a:t>
            </a:r>
          </a:p>
          <a:p>
            <a:pPr lvl="1"/>
            <a:r>
              <a:rPr lang="nl-NL" dirty="0"/>
              <a:t>File operaties als: </a:t>
            </a:r>
            <a:r>
              <a:rPr lang="nl-NL" dirty="0" err="1"/>
              <a:t>path</a:t>
            </a:r>
            <a:r>
              <a:rPr lang="nl-NL" dirty="0"/>
              <a:t>, file en directory info opvragen. </a:t>
            </a:r>
          </a:p>
          <a:p>
            <a:pPr lvl="1"/>
            <a:r>
              <a:rPr lang="nl-NL" dirty="0"/>
              <a:t>Gebruik file-open en file-save dialogen.</a:t>
            </a:r>
          </a:p>
          <a:p>
            <a:pPr lvl="1"/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351325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32F7DF21BA04E9F29B85442E0ACD7" ma:contentTypeVersion="0" ma:contentTypeDescription="Create a new document." ma:contentTypeScope="" ma:versionID="a2cfba72ace9cf46788fd59e7ac84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E0DD76-7265-4958-ACED-5BB86DB5E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</TotalTime>
  <Words>116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Fontys Frutiger</vt:lpstr>
      <vt:lpstr>Fontys Joanna Bold</vt:lpstr>
      <vt:lpstr>Fontys</vt:lpstr>
      <vt:lpstr>1_Fontys</vt:lpstr>
      <vt:lpstr>2_Fontys</vt:lpstr>
      <vt:lpstr>FontysStart</vt:lpstr>
      <vt:lpstr>1_FontysStart</vt:lpstr>
      <vt:lpstr>Blank Presentation</vt:lpstr>
      <vt:lpstr>3_Fontys</vt:lpstr>
      <vt:lpstr>OOP2  Files IO (en exceptions). </vt:lpstr>
      <vt:lpstr>Inhoud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 Week 7: Files (en exceptions). </dc:title>
  <dc:creator>Joeri</dc:creator>
  <cp:lastModifiedBy>Belle,Joeri J. van</cp:lastModifiedBy>
  <cp:revision>569</cp:revision>
  <dcterms:created xsi:type="dcterms:W3CDTF">2006-08-16T00:00:00Z</dcterms:created>
  <dcterms:modified xsi:type="dcterms:W3CDTF">2020-02-06T11:09:10Z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0x0101000CA32F7DF21BA04E9F29B85442E0ACD7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