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38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4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2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5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0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7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9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E5DC-152B-4776-B659-71ED6A12844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31A6-A5DE-4F8A-A527-9D43F1B7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191860" y="118872"/>
            <a:ext cx="2724912" cy="27249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64592" y="118872"/>
            <a:ext cx="2724912" cy="2724912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5-конечная звезда 11"/>
          <p:cNvSpPr/>
          <p:nvPr/>
        </p:nvSpPr>
        <p:spPr>
          <a:xfrm>
            <a:off x="11073125" y="1264596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10554316" y="3041515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>
            <a:off x="716214" y="3677055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5-конечная звезда 14"/>
          <p:cNvSpPr/>
          <p:nvPr/>
        </p:nvSpPr>
        <p:spPr>
          <a:xfrm>
            <a:off x="4640094" y="3994825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5-конечная звезда 15"/>
          <p:cNvSpPr/>
          <p:nvPr/>
        </p:nvSpPr>
        <p:spPr>
          <a:xfrm>
            <a:off x="2743200" y="4789251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5-конечная звезда 16"/>
          <p:cNvSpPr/>
          <p:nvPr/>
        </p:nvSpPr>
        <p:spPr>
          <a:xfrm>
            <a:off x="6536987" y="4520119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5-конечная звезда 17"/>
          <p:cNvSpPr/>
          <p:nvPr/>
        </p:nvSpPr>
        <p:spPr>
          <a:xfrm>
            <a:off x="5570706" y="1845013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5-конечная звезда 18"/>
          <p:cNvSpPr/>
          <p:nvPr/>
        </p:nvSpPr>
        <p:spPr>
          <a:xfrm>
            <a:off x="4837890" y="6040876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5-конечная звезда 19"/>
          <p:cNvSpPr/>
          <p:nvPr/>
        </p:nvSpPr>
        <p:spPr>
          <a:xfrm>
            <a:off x="978861" y="5252936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5-конечная звезда 20"/>
          <p:cNvSpPr/>
          <p:nvPr/>
        </p:nvSpPr>
        <p:spPr>
          <a:xfrm>
            <a:off x="8235307" y="2626468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5-конечная звезда 21"/>
          <p:cNvSpPr/>
          <p:nvPr/>
        </p:nvSpPr>
        <p:spPr>
          <a:xfrm>
            <a:off x="9198345" y="5100536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5-конечная звезда 23"/>
          <p:cNvSpPr/>
          <p:nvPr/>
        </p:nvSpPr>
        <p:spPr>
          <a:xfrm>
            <a:off x="4377447" y="739302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5-конечная звезда 24"/>
          <p:cNvSpPr/>
          <p:nvPr/>
        </p:nvSpPr>
        <p:spPr>
          <a:xfrm>
            <a:off x="3680753" y="2370307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5-конечная звезда 25"/>
          <p:cNvSpPr/>
          <p:nvPr/>
        </p:nvSpPr>
        <p:spPr>
          <a:xfrm>
            <a:off x="7872172" y="544749"/>
            <a:ext cx="525294" cy="5252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278 L 0.37891 0.00278 C 0.54883 0.00278 0.7582 -2.22222E-6 0.7582 -0.00185 L 0.7582 -0.0067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0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mph" presetSubtype="0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73633 0.008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23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6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korotkayavioletta2010@gmail.com</dc:creator>
  <cp:lastModifiedBy>korotkayavioletta2010@gmail.com</cp:lastModifiedBy>
  <cp:revision>3</cp:revision>
  <dcterms:created xsi:type="dcterms:W3CDTF">2022-05-04T17:41:17Z</dcterms:created>
  <dcterms:modified xsi:type="dcterms:W3CDTF">2022-05-04T18:12:29Z</dcterms:modified>
</cp:coreProperties>
</file>