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6b35177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6b35177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6b3517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6b3517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6b3517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56b35177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6b3517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6b3517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2021-2022 учебный </a:t>
            </a:r>
            <a:r>
              <a:rPr lang="ru" dirty="0" smtClean="0"/>
              <a:t>год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ru-RU" dirty="0"/>
              <a:t>ИСП.19А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08525" y="192175"/>
            <a:ext cx="835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График учебного процесса</a:t>
            </a:r>
            <a:endParaRPr sz="3000"/>
          </a:p>
        </p:txBody>
      </p:sp>
      <p:sp>
        <p:nvSpPr>
          <p:cNvPr id="61" name="Google Shape;61;p14"/>
          <p:cNvSpPr txBox="1"/>
          <p:nvPr/>
        </p:nvSpPr>
        <p:spPr>
          <a:xfrm>
            <a:off x="448400" y="1024900"/>
            <a:ext cx="805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7240" y="2398644"/>
            <a:ext cx="3574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01.09.21 – 23.11.21 учебный процесс</a:t>
            </a:r>
          </a:p>
          <a:p>
            <a:endParaRPr lang="ru-RU" dirty="0" smtClean="0"/>
          </a:p>
          <a:p>
            <a:r>
              <a:rPr lang="ru-RU" dirty="0" smtClean="0"/>
              <a:t>24.11.21 – 21.12.21 учебная практика</a:t>
            </a:r>
          </a:p>
          <a:p>
            <a:endParaRPr lang="ru-RU" dirty="0" smtClean="0"/>
          </a:p>
          <a:p>
            <a:r>
              <a:rPr lang="ru-RU" dirty="0" smtClean="0"/>
              <a:t>22.12.21 – 28.12.21 сессия</a:t>
            </a:r>
          </a:p>
          <a:p>
            <a:endParaRPr lang="ru-RU" dirty="0" smtClean="0"/>
          </a:p>
          <a:p>
            <a:r>
              <a:rPr lang="ru-RU" dirty="0" smtClean="0"/>
              <a:t>29.12.21 – 11.01.22 каникулы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6" y="848757"/>
            <a:ext cx="8912087" cy="1152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65373" y="2464904"/>
            <a:ext cx="4333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12.01.22 – 05.04.22 учебный процесс</a:t>
            </a:r>
          </a:p>
          <a:p>
            <a:endParaRPr lang="ru-RU" dirty="0"/>
          </a:p>
          <a:p>
            <a:r>
              <a:rPr lang="ru-RU" dirty="0" smtClean="0"/>
              <a:t>06.04.22 – 03.05.22 учебная практика</a:t>
            </a:r>
          </a:p>
          <a:p>
            <a:endParaRPr lang="ru-RU" dirty="0"/>
          </a:p>
          <a:p>
            <a:r>
              <a:rPr lang="ru-RU" dirty="0" smtClean="0"/>
              <a:t>04.05.22 – 28.06.22 производственная практика</a:t>
            </a:r>
          </a:p>
          <a:p>
            <a:endParaRPr lang="ru-RU" dirty="0"/>
          </a:p>
          <a:p>
            <a:r>
              <a:rPr lang="ru-RU" dirty="0" smtClean="0"/>
              <a:t>29.06.22 – 05.07.22 сессия</a:t>
            </a:r>
          </a:p>
          <a:p>
            <a:endParaRPr lang="ru-RU" dirty="0"/>
          </a:p>
          <a:p>
            <a:r>
              <a:rPr lang="ru-RU" dirty="0" smtClean="0"/>
              <a:t>06.07.22 – 31.08.22 каникулы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Промежуточная аттестация 1-й семестр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Дифференцированные зачеты: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Физическая культура (Худов П.В.)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Психология общения (Аниськина О.А.)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Экзамены: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Компьютерные сети (Пронина А.Ю.)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МДК 01.02 Поддержка и тестирование программных модулей (Кузьмина Е.Е.)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69425" y="14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Промежуточная аттестация 2-й семестр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717550"/>
            <a:ext cx="8520600" cy="4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Дифференцированные зачеты: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Физическая культура (Худов П.В.)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Иностранный язык в профессиональной деятельности (Четверикова Г.А., Платонова О.В.)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Основы философии (Евтеева С.В.)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Стандартизация,сертификация и техническое документоведение (Образцова С.В.)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МДК 01.01 Разработка программных модулей (Кузьмина Е.Е.)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Курсовой проект МДК 01.01 Разработка программных модулей (Кузьмина Е.Е.)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МДК 01.03 Разработка мобильных приложений (Гжегожевский С.В.)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МДК 02.03 Математическое моделирование (Кузьмина Е.Е.)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69425" y="14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Промежуточная аттестация 2-й семестр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717550"/>
            <a:ext cx="8520600" cy="4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Комплексные дифференцированные зачеты: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ПП.01 Производственная практика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УП.01 Учебная практика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ПП.11 Производственная практика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УП.11 Учебная практика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Экзамен: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Технология разработки и защиты баз данных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Квалификационные экзамены: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ПМ 01 Разработка модулей программного обеспечения для компьютерных систем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ПМ.11 Разработка, администрирование и защита баз данных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210</Words>
  <Application>Microsoft Office PowerPoint</Application>
  <PresentationFormat>Экран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2021-2022 учебный год</vt:lpstr>
      <vt:lpstr>Презентация PowerPoint</vt:lpstr>
      <vt:lpstr>Промежуточная аттестация 1-й семестр</vt:lpstr>
      <vt:lpstr>Промежуточная аттестация 2-й семестр</vt:lpstr>
      <vt:lpstr>Промежуточная аттестация 2-й семестр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2021-2022 учебный год</dc:title>
  <cp:lastModifiedBy>Админ</cp:lastModifiedBy>
  <cp:revision>3</cp:revision>
  <dcterms:modified xsi:type="dcterms:W3CDTF">2022-01-20T06:50:01Z</dcterms:modified>
</cp:coreProperties>
</file>