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76CA4C6-9557-4C42-BF05-88A3433AE2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36EE1D1D-15F5-4ED0-B890-159987D33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3200"/>
            <a:ext cx="4013200" cy="5994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Testele</a:t>
            </a:r>
            <a:r>
              <a:rPr lang="en-US" dirty="0" smtClean="0"/>
              <a:t> </a:t>
            </a:r>
            <a:r>
              <a:rPr lang="en-US" dirty="0" err="1" smtClean="0"/>
              <a:t>educationale</a:t>
            </a:r>
            <a:r>
              <a:rPr lang="en-US" dirty="0" smtClean="0"/>
              <a:t> -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esentiala</a:t>
            </a:r>
            <a:r>
              <a:rPr lang="en-US" dirty="0" smtClean="0"/>
              <a:t> de </a:t>
            </a:r>
            <a:r>
              <a:rPr lang="en-US" dirty="0" err="1" smtClean="0"/>
              <a:t>evaluare</a:t>
            </a:r>
            <a:r>
              <a:rPr lang="en-US" dirty="0" smtClean="0"/>
              <a:t> in </a:t>
            </a:r>
            <a:r>
              <a:rPr lang="en-US" dirty="0" err="1" smtClean="0"/>
              <a:t>invatamant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</TotalTime>
  <Words>10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BlackTie</vt:lpstr>
      <vt:lpstr>Testele educationale - ca metoda esentiala de evaluare in invatamant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Testele educationale-ca me</dc:title>
  <dc:creator>Windows User</dc:creator>
  <cp:lastModifiedBy>Windows User</cp:lastModifiedBy>
  <cp:revision>2</cp:revision>
  <dcterms:created xsi:type="dcterms:W3CDTF">2020-11-16T12:12:02Z</dcterms:created>
  <dcterms:modified xsi:type="dcterms:W3CDTF">2020-11-16T12:27:11Z</dcterms:modified>
</cp:coreProperties>
</file>