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9" r:id="rId9"/>
    <p:sldId id="270" r:id="rId10"/>
    <p:sldId id="266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932" autoAdjust="0"/>
  </p:normalViewPr>
  <p:slideViewPr>
    <p:cSldViewPr snapToGrid="0">
      <p:cViewPr>
        <p:scale>
          <a:sx n="80" d="100"/>
          <a:sy n="80" d="100"/>
        </p:scale>
        <p:origin x="-25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Platon" TargetMode="External"/><Relationship Id="rId7" Type="http://schemas.openxmlformats.org/officeDocument/2006/relationships/hyperlink" Target="https://ro.wikipedia.org/wiki/Florin_Georgescu" TargetMode="External"/><Relationship Id="rId2" Type="http://schemas.openxmlformats.org/officeDocument/2006/relationships/hyperlink" Target="https://ro.wikipedia.org/wiki/Pedagog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Constantin_Narly" TargetMode="External"/><Relationship Id="rId5" Type="http://schemas.openxmlformats.org/officeDocument/2006/relationships/hyperlink" Target="https://ro.wikipedia.org/wiki/Immanuel_Kant" TargetMode="External"/><Relationship Id="rId4" Type="http://schemas.openxmlformats.org/officeDocument/2006/relationships/hyperlink" Target="https://ro.wikipedia.org/wiki/Aristote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Comuna_primitiv%C4%83" TargetMode="External"/><Relationship Id="rId2" Type="http://schemas.openxmlformats.org/officeDocument/2006/relationships/hyperlink" Target="https://ro.wikipedia.org/wiki/Societ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EDUCAŢIA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66899"/>
            <a:ext cx="10058400" cy="5085845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Teologic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aspira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uman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Pedagogic modern,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filozofia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iluminist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ajut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ional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autodevenire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afar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exterioare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(determinate politic, economic, cultural)-,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interior”,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valorificarea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intelectua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morale etc.)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Pedagogic postmodern, “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orizont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care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urmar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iunii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noirea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inuturilor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responsabilizarea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autoeduca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comunitare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e-a lungul istoriei, educația și-a demonstrat rolul vital pentru dezvoltarea civilizației, culturii umanității, pentru creșterea gradului de ordine și raționalitate în viața socială, pentru cultivarea valorilor spirituale și conferirea în acest fel a unui statut elevat condiției umane.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0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DEBE6A-6036-4FAF-BB22-7A2E140E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7" y="602793"/>
            <a:ext cx="4677053" cy="571810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Ne-am pus cu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toţii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întrebarea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un moment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educaţia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Este 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ştiinţă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remarcă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civilizat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însuşirea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acţiuni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împrumutate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vârstă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tineri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235DBB-CF5E-4DAE-8468-03DDC7FF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4" y="1207362"/>
            <a:ext cx="5211193" cy="47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9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7DE8A4-8B51-46CE-807F-D367A979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753714"/>
            <a:ext cx="5120640" cy="53575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bine,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conştientizăm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educaţia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tuturor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proceselor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ne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statutul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civilizat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fiinţă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aparţine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comunităţi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dezvoltându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totodată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latura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spirituală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8A4279B-233F-48EF-8261-E87B3DC9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9" y="1285875"/>
            <a:ext cx="4960621" cy="443679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214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2481BB-5D1E-4165-91EC-4D45277F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380" y="784860"/>
            <a:ext cx="10058400" cy="5722620"/>
          </a:xfrm>
        </p:spPr>
        <p:txBody>
          <a:bodyPr>
            <a:normAutofit fontScale="77500" lnSpcReduction="20000"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Educația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tip particular de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acțiune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umană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intervenție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direcționare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en-US" sz="3100" dirty="0" err="1">
                <a:solidFill>
                  <a:srgbClr val="0B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Pedagogi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pedagogiei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1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Plat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Platon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educația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 forma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bunele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deprinderi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aptitudinile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native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virtute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acelora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dispun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Aristot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Aristotel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lucrarea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educația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un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supravegherii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Filosoful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Immanuel Kant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Immanuel Kant</a:t>
            </a: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aprecia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educația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contribuie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valorificarea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naturii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umane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folosul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societății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„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plăcut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gândim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omenească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dezvoltată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educație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ajunge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da o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să-i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convie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deosebire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descoperă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perspectiva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fericirii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viitoare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neamului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omenesc</a:t>
            </a:r>
            <a:r>
              <a:rPr lang="en-US" sz="3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Pedagogul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român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Constantin Narly"/>
              </a:rPr>
              <a:t>Constantin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Constantin Narly"/>
              </a:rPr>
              <a:t>Narly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consideră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educația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„un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același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Florin Georgescu"/>
              </a:rPr>
              <a:t>Florin Georgescu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educația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creatoare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neproducătoare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bunuri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cunoscută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1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9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296" y="1699359"/>
            <a:ext cx="10058400" cy="3849624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Conceptul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pedagogic de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realitate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psihosocial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subiectiv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extindere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profunzime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aflat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transformare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istoric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conceptul-cheie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oric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tiin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pedagogice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tiin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 care se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raporteaz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conceptele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pedagogice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opera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ionale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teoriei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acesteia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criterii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epistemologice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 de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finalit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inuturile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formele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eleas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diferit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de-a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lungul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istoriei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pedagogia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premodern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modern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postmodern</a:t>
            </a:r>
            <a:r>
              <a:rPr lang="ro-RO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1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24" y="618704"/>
            <a:ext cx="10058400" cy="5782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Pedagogia</a:t>
            </a:r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premodern</a:t>
            </a:r>
            <a:r>
              <a:rPr lang="ro-RO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</a:t>
            </a:r>
            <a:r>
              <a:rPr lang="ro-RO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000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tiin</a:t>
            </a:r>
            <a:r>
              <a:rPr lang="ro-RO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ific</a:t>
            </a:r>
            <a:r>
              <a:rPr lang="ro-RO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istoric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proiecta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conformitate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“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naturii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Dumnezeu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naturii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concrete” a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copilului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societatea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corupe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Pedagogia</a:t>
            </a:r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lang="ro-RO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istoric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proiectat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tip de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psihologi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ndu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accent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libertatea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manifestare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educatului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rolul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al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educatorului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individual/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colectiv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comunitar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Pedagogia</a:t>
            </a:r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postmodern</a:t>
            </a:r>
            <a:r>
              <a:rPr lang="ro-RO" sz="20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istoric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conceput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psihosociala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finalit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ăț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idealul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</a:t>
            </a:r>
            <a:r>
              <a:rPr lang="ro-RO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scopurile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</a:t>
            </a:r>
            <a:r>
              <a:rPr lang="ro-RO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concrete ale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acesteia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1781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307295-3B1E-4E10-B28B-932183744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fenomenul educațional de-a lungul istoriei omenirii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0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BE514E-FFFA-43B6-9FBE-273F7562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60" y="1097280"/>
            <a:ext cx="10347960" cy="49682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Educația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etapă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spirituale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societății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Educația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fenomen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social, specific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Societate"/>
              </a:rPr>
              <a:t>societatea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proprie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dezvoltării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omului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om, ca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Educația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supusă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schimbărilor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apărând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societatea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Comuna primitivă"/>
              </a:rPr>
              <a:t>comuna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Comuna primitivă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Comuna primitivă"/>
              </a:rPr>
              <a:t>primitivă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strămoșii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îndepărtați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omului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muncească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deosebească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instinctiv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Omul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însă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adoptat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atitudine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transformându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 cu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uneltelor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confecționează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atitudinea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omului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propria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simțul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răspundere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generația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viitoare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exprimat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adulților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experiența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confecționare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uneltelor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formării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educație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intercondiționare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perfecționării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uneltelor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ABD7C5-2782-480E-A543-137E7F41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Cronologia</a:t>
            </a:r>
            <a:r>
              <a:rPr lang="en-US" dirty="0"/>
              <a:t> </a:t>
            </a:r>
            <a:r>
              <a:rPr lang="en-US" dirty="0" err="1"/>
              <a:t>educatiei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F389E37-C90C-4795-A7CE-4152BE49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360170"/>
            <a:ext cx="5943600" cy="4137660"/>
          </a:xfrm>
        </p:spPr>
        <p:txBody>
          <a:bodyPr>
            <a:no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Adam 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învăţat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lecţie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Dumnezeu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Încalcă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plăti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 la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existenţa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cuvântului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ştiau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oamenii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 de ani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Hristos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Egiptul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Antic apar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şcolile-templu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preoţii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religia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învăţau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oamenii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de ani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Hristos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înfiinţate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China,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şcoli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oficiale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 de ani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Hristos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preoţii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religia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filozofia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ştiinţele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8CD0B1A-7783-40AD-9240-3C1B3FBA23CF}"/>
              </a:ext>
            </a:extLst>
          </p:cNvPr>
          <p:cNvSpPr txBox="1"/>
          <p:nvPr/>
        </p:nvSpPr>
        <p:spPr>
          <a:xfrm>
            <a:off x="6842760" y="1828800"/>
            <a:ext cx="46482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1921.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străinătate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studenţii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Franţa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Apariţia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aşa-numitelor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digitroane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provocat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rândul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didactice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studenţii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operaţiuni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dovedit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dreptate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sfârşitul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anilor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'90 ai sec. XX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Internetul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schimbă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instantaneu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informaţii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oricărei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întreaga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conexiunii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05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{B665A300-13FD-4ED9-AC7F-F2D3A063FD21}tf78438558</Template>
  <TotalTime>0</TotalTime>
  <Words>730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SavonVTI</vt:lpstr>
      <vt:lpstr>  EDUCAŢIA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fenomenul educațional de-a lungul istoriei omenirii</vt:lpstr>
      <vt:lpstr>PowerPoint Presentation</vt:lpstr>
      <vt:lpstr>Cronologia educatiei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2020-03-02T13:42:00Z</dcterms:created>
  <dcterms:modified xsi:type="dcterms:W3CDTF">2020-03-03T10:25:14Z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