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3" r:id="rId6"/>
    <p:sldId id="274" r:id="rId7"/>
    <p:sldId id="270" r:id="rId8"/>
    <p:sldId id="275" r:id="rId9"/>
    <p:sldId id="276" r:id="rId10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B9B"/>
    <a:srgbClr val="12AAFE"/>
    <a:srgbClr val="017EC4"/>
    <a:srgbClr val="3366FF"/>
    <a:srgbClr val="017EC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140" d="100"/>
          <a:sy n="140" d="100"/>
        </p:scale>
        <p:origin x="-810" y="-222"/>
      </p:cViewPr>
      <p:guideLst>
        <p:guide orient="horz" pos="1393"/>
        <p:guide pos="3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045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78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8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481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11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06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90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234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490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24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594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9EEF-2F9D-4E41-8D9A-85200DD3F779}" type="datetimeFigureOut">
              <a:rPr lang="es-MX" smtClean="0"/>
              <a:t>03/12/2018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82DF-15DF-437F-AA04-12C1F7A6BD9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63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" Type="http://schemas.openxmlformats.org/officeDocument/2006/relationships/image" Target="../media/image10.jp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10" Type="http://schemas.openxmlformats.org/officeDocument/2006/relationships/image" Target="../media/image18.jp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3" Type="http://schemas.openxmlformats.org/officeDocument/2006/relationships/image" Target="../media/image26.jpe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17" Type="http://schemas.openxmlformats.org/officeDocument/2006/relationships/image" Target="../media/image40.jpeg"/><Relationship Id="rId2" Type="http://schemas.openxmlformats.org/officeDocument/2006/relationships/image" Target="../media/image10.jpg"/><Relationship Id="rId16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g"/><Relationship Id="rId15" Type="http://schemas.openxmlformats.org/officeDocument/2006/relationships/image" Target="../media/image38.jpg"/><Relationship Id="rId10" Type="http://schemas.openxmlformats.org/officeDocument/2006/relationships/image" Target="../media/image33.jpe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51.jpg"/><Relationship Id="rId3" Type="http://schemas.openxmlformats.org/officeDocument/2006/relationships/image" Target="../media/image41.jpeg"/><Relationship Id="rId7" Type="http://schemas.openxmlformats.org/officeDocument/2006/relationships/image" Target="../media/image45.jpg"/><Relationship Id="rId12" Type="http://schemas.openxmlformats.org/officeDocument/2006/relationships/image" Target="../media/image50.jpg"/><Relationship Id="rId17" Type="http://schemas.openxmlformats.org/officeDocument/2006/relationships/image" Target="../media/image55.jpg"/><Relationship Id="rId2" Type="http://schemas.openxmlformats.org/officeDocument/2006/relationships/image" Target="../media/image10.jpg"/><Relationship Id="rId16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11" Type="http://schemas.openxmlformats.org/officeDocument/2006/relationships/image" Target="../media/image49.jpg"/><Relationship Id="rId5" Type="http://schemas.openxmlformats.org/officeDocument/2006/relationships/image" Target="../media/image43.jpg"/><Relationship Id="rId15" Type="http://schemas.openxmlformats.org/officeDocument/2006/relationships/image" Target="../media/image53.jpg"/><Relationship Id="rId10" Type="http://schemas.openxmlformats.org/officeDocument/2006/relationships/image" Target="../media/image48.jpg"/><Relationship Id="rId4" Type="http://schemas.openxmlformats.org/officeDocument/2006/relationships/image" Target="../media/image42.jpg"/><Relationship Id="rId9" Type="http://schemas.openxmlformats.org/officeDocument/2006/relationships/image" Target="../media/image47.jpg"/><Relationship Id="rId14" Type="http://schemas.openxmlformats.org/officeDocument/2006/relationships/image" Target="../media/image5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>
            <a:extLst>
              <a:ext uri="{FF2B5EF4-FFF2-40B4-BE49-F238E27FC236}">
                <a16:creationId xmlns:a16="http://schemas.microsoft.com/office/drawing/2014/main" xmlns="" id="{931FFDE4-3C41-4802-ADB3-880D4BDDC5FF}"/>
              </a:ext>
            </a:extLst>
          </p:cNvPr>
          <p:cNvSpPr txBox="1">
            <a:spLocks/>
          </p:cNvSpPr>
          <p:nvPr/>
        </p:nvSpPr>
        <p:spPr>
          <a:xfrm>
            <a:off x="2771800" y="4227934"/>
            <a:ext cx="6372200" cy="9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Diagrama de Flujo</a:t>
            </a:r>
            <a:endParaRPr lang="es-MX" sz="4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83" name="8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292465"/>
            <a:ext cx="7812360" cy="35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>
            <a:extLst>
              <a:ext uri="{FF2B5EF4-FFF2-40B4-BE49-F238E27FC236}">
                <a16:creationId xmlns:a16="http://schemas.microsoft.com/office/drawing/2014/main" xmlns="" id="{931FFDE4-3C41-4802-ADB3-880D4BDDC5FF}"/>
              </a:ext>
            </a:extLst>
          </p:cNvPr>
          <p:cNvSpPr txBox="1">
            <a:spLocks/>
          </p:cNvSpPr>
          <p:nvPr/>
        </p:nvSpPr>
        <p:spPr>
          <a:xfrm>
            <a:off x="2771800" y="4227934"/>
            <a:ext cx="6372200" cy="9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Inicio</a:t>
            </a:r>
            <a:endParaRPr lang="es-MX" sz="4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5486"/>
            <a:ext cx="576064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971600" y="26749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Logo</a:t>
            </a: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Áreas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Inicio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¿Quiénes somos?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Productos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Contacto</a:t>
            </a:r>
          </a:p>
          <a:p>
            <a:pPr marL="285750" indent="-285750">
              <a:buFont typeface="Arial" pitchFamily="34" charset="0"/>
              <a:buChar char="•"/>
            </a:pP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Slide de imágenes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547664" y="411510"/>
            <a:ext cx="18002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1564956" y="843558"/>
            <a:ext cx="18002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584972" y="2427734"/>
            <a:ext cx="6908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138074" y="3520428"/>
            <a:ext cx="5754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Barra de </a:t>
            </a: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búsqueda	Redes 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Sociales</a:t>
            </a: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6876256" y="1059582"/>
            <a:ext cx="1368152" cy="237626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5220072" y="627534"/>
            <a:ext cx="1944216" cy="289289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263988" y="3765689"/>
            <a:ext cx="2147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*Ejemplo de página web</a:t>
            </a:r>
            <a:endParaRPr lang="es-MX" sz="1000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>
            <a:extLst>
              <a:ext uri="{FF2B5EF4-FFF2-40B4-BE49-F238E27FC236}">
                <a16:creationId xmlns:a16="http://schemas.microsoft.com/office/drawing/2014/main" xmlns="" id="{931FFDE4-3C41-4802-ADB3-880D4BDDC5FF}"/>
              </a:ext>
            </a:extLst>
          </p:cNvPr>
          <p:cNvSpPr txBox="1">
            <a:spLocks/>
          </p:cNvSpPr>
          <p:nvPr/>
        </p:nvSpPr>
        <p:spPr>
          <a:xfrm>
            <a:off x="2771800" y="4227934"/>
            <a:ext cx="6372200" cy="9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¿Quiénes somos?</a:t>
            </a:r>
            <a:endParaRPr lang="es-MX" sz="4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1600" y="267494"/>
            <a:ext cx="19442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Encabezado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Imágenes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Galería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Video corporativo</a:t>
            </a:r>
          </a:p>
          <a:p>
            <a:pPr marL="285750" indent="-285750">
              <a:buFont typeface="Arial" pitchFamily="34" charset="0"/>
              <a:buChar char="•"/>
            </a:pP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Perfíl</a:t>
            </a: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Prensa / Blog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263988" y="3765689"/>
            <a:ext cx="2147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*Ejemplo de página web</a:t>
            </a:r>
            <a:endParaRPr lang="es-MX" sz="1000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60" y="263979"/>
            <a:ext cx="5806824" cy="345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2267744" y="411510"/>
            <a:ext cx="93610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547664" y="2499742"/>
            <a:ext cx="15643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2267744" y="2931790"/>
            <a:ext cx="475252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>
            <a:extLst>
              <a:ext uri="{FF2B5EF4-FFF2-40B4-BE49-F238E27FC236}">
                <a16:creationId xmlns:a16="http://schemas.microsoft.com/office/drawing/2014/main" xmlns="" id="{931FFDE4-3C41-4802-ADB3-880D4BDDC5FF}"/>
              </a:ext>
            </a:extLst>
          </p:cNvPr>
          <p:cNvSpPr txBox="1">
            <a:spLocks/>
          </p:cNvSpPr>
          <p:nvPr/>
        </p:nvSpPr>
        <p:spPr>
          <a:xfrm>
            <a:off x="2771800" y="4227934"/>
            <a:ext cx="6372200" cy="9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Productos</a:t>
            </a:r>
            <a:endParaRPr lang="es-MX" sz="4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1600" y="267494"/>
            <a:ext cx="19442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Encabezado</a:t>
            </a: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Secciones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Drivers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Tabletas 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Tubos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Luminarios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Retrofit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263988" y="3765689"/>
            <a:ext cx="2147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*Ejemplo de página web</a:t>
            </a:r>
            <a:endParaRPr lang="es-MX" sz="1000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267744" y="411510"/>
            <a:ext cx="93610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4"/>
          <a:stretch/>
        </p:blipFill>
        <p:spPr bwMode="auto">
          <a:xfrm>
            <a:off x="3347864" y="129654"/>
            <a:ext cx="5538391" cy="288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>
            <a:off x="1943708" y="1714044"/>
            <a:ext cx="17641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3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377"/>
            <a:ext cx="3672407" cy="287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itle 1">
            <a:extLst>
              <a:ext uri="{FF2B5EF4-FFF2-40B4-BE49-F238E27FC236}">
                <a16:creationId xmlns:a16="http://schemas.microsoft.com/office/drawing/2014/main" xmlns="" id="{931FFDE4-3C41-4802-ADB3-880D4BDDC5FF}"/>
              </a:ext>
            </a:extLst>
          </p:cNvPr>
          <p:cNvSpPr txBox="1">
            <a:spLocks/>
          </p:cNvSpPr>
          <p:nvPr/>
        </p:nvSpPr>
        <p:spPr>
          <a:xfrm>
            <a:off x="2771800" y="4227934"/>
            <a:ext cx="6372200" cy="9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Contacto</a:t>
            </a:r>
            <a:endParaRPr lang="es-MX" sz="4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1600" y="267494"/>
            <a:ext cx="194421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Encabezado</a:t>
            </a: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Contacto</a:t>
            </a: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Dirección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Teléfonos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Correo</a:t>
            </a:r>
          </a:p>
          <a:p>
            <a:pPr marL="171450" indent="-171450">
              <a:buFont typeface="Arial" pitchFamily="34" charset="0"/>
              <a:buChar char="•"/>
            </a:pP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s-MX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Mapa</a:t>
            </a:r>
          </a:p>
          <a:p>
            <a:pPr marL="171450" indent="-171450">
              <a:buFont typeface="Arial" pitchFamily="34" charset="0"/>
              <a:buChar char="•"/>
            </a:pPr>
            <a:endParaRPr lang="es-MX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263988" y="3765689"/>
            <a:ext cx="2147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*Ejemplo de página web</a:t>
            </a:r>
            <a:endParaRPr lang="es-MX" sz="1000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267744" y="411510"/>
            <a:ext cx="93610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1943708" y="1714044"/>
            <a:ext cx="17641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377"/>
            <a:ext cx="2664296" cy="248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3138074" y="3520428"/>
            <a:ext cx="5754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  <a:cs typeface="Helvetica" pitchFamily="34" charset="0"/>
              </a:rPr>
              <a:t>Solicitud de información / Mensaje</a:t>
            </a: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876256" y="2067694"/>
            <a:ext cx="576064" cy="136815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Resultado de imagen para mapa goog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2499742"/>
            <a:ext cx="1872209" cy="8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>
            <a:off x="1529662" y="2859782"/>
            <a:ext cx="189021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7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31FFDE4-3C41-4802-ADB3-880D4BDDC5FF}"/>
              </a:ext>
            </a:extLst>
          </p:cNvPr>
          <p:cNvSpPr txBox="1">
            <a:spLocks/>
          </p:cNvSpPr>
          <p:nvPr/>
        </p:nvSpPr>
        <p:spPr>
          <a:xfrm>
            <a:off x="2771800" y="4227934"/>
            <a:ext cx="6372200" cy="9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Imágenes Propuestas</a:t>
            </a:r>
            <a:endParaRPr lang="es-MX" sz="4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9286"/>
            <a:ext cx="1629318" cy="1056320"/>
          </a:xfrm>
          <a:prstGeom prst="rect">
            <a:avLst/>
          </a:prstGeom>
          <a:ln w="57150">
            <a:noFill/>
          </a:ln>
        </p:spPr>
      </p:pic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32" y="219286"/>
            <a:ext cx="1590019" cy="1056320"/>
          </a:xfrm>
          <a:prstGeom prst="rect">
            <a:avLst/>
          </a:prstGeom>
          <a:ln w="57150">
            <a:noFill/>
          </a:ln>
        </p:spPr>
      </p:pic>
      <p:pic>
        <p:nvPicPr>
          <p:cNvPr id="29" name="28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271" y="219286"/>
            <a:ext cx="1627761" cy="1056320"/>
          </a:xfrm>
          <a:prstGeom prst="rect">
            <a:avLst/>
          </a:prstGeom>
          <a:ln w="57150">
            <a:noFill/>
          </a:ln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38" y="219286"/>
            <a:ext cx="1629318" cy="1056320"/>
          </a:xfrm>
          <a:prstGeom prst="rect">
            <a:avLst/>
          </a:prstGeom>
          <a:ln w="57150">
            <a:noFill/>
          </a:ln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95" y="219286"/>
            <a:ext cx="1627522" cy="1056319"/>
          </a:xfrm>
          <a:prstGeom prst="rect">
            <a:avLst/>
          </a:prstGeom>
          <a:ln w="57150">
            <a:noFill/>
          </a:ln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52328"/>
            <a:ext cx="1805291" cy="1191430"/>
          </a:xfrm>
          <a:prstGeom prst="rect">
            <a:avLst/>
          </a:prstGeom>
          <a:ln w="57150">
            <a:noFill/>
          </a:ln>
        </p:spPr>
      </p:pic>
      <p:pic>
        <p:nvPicPr>
          <p:cNvPr id="33" name="3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16" y="1452328"/>
            <a:ext cx="1793396" cy="1191430"/>
          </a:xfrm>
          <a:prstGeom prst="rect">
            <a:avLst/>
          </a:prstGeom>
          <a:ln w="57150">
            <a:noFill/>
          </a:ln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12" y="1452328"/>
            <a:ext cx="1837719" cy="1191430"/>
          </a:xfrm>
          <a:prstGeom prst="rect">
            <a:avLst/>
          </a:prstGeom>
          <a:ln w="57150">
            <a:noFill/>
          </a:ln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88" y="1452328"/>
            <a:ext cx="1835961" cy="1191430"/>
          </a:xfrm>
          <a:prstGeom prst="rect">
            <a:avLst/>
          </a:prstGeom>
          <a:ln w="57150">
            <a:noFill/>
          </a:ln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7" y="1452328"/>
            <a:ext cx="1835692" cy="1191430"/>
          </a:xfrm>
          <a:prstGeom prst="rect">
            <a:avLst/>
          </a:prstGeom>
          <a:ln w="57150">
            <a:noFill/>
          </a:ln>
        </p:spPr>
      </p:pic>
      <p:pic>
        <p:nvPicPr>
          <p:cNvPr id="37" name="36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0480"/>
            <a:ext cx="180529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8" name="37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16" y="2820480"/>
            <a:ext cx="1793396" cy="1191430"/>
          </a:xfrm>
          <a:prstGeom prst="rect">
            <a:avLst/>
          </a:prstGeom>
          <a:ln w="57150">
            <a:noFill/>
          </a:ln>
        </p:spPr>
      </p:pic>
      <p:pic>
        <p:nvPicPr>
          <p:cNvPr id="39" name="38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69" y="2820480"/>
            <a:ext cx="1835962" cy="1191430"/>
          </a:xfrm>
          <a:prstGeom prst="rect">
            <a:avLst/>
          </a:prstGeom>
          <a:ln w="57150">
            <a:noFill/>
          </a:ln>
        </p:spPr>
      </p:pic>
      <p:pic>
        <p:nvPicPr>
          <p:cNvPr id="40" name="39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88" y="2820480"/>
            <a:ext cx="1835961" cy="1191430"/>
          </a:xfrm>
          <a:prstGeom prst="rect">
            <a:avLst/>
          </a:prstGeom>
          <a:ln w="57150">
            <a:noFill/>
          </a:ln>
        </p:spPr>
      </p:pic>
      <p:pic>
        <p:nvPicPr>
          <p:cNvPr id="41" name="40 Imagen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7" y="2820480"/>
            <a:ext cx="1835692" cy="1191430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4112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31FFDE4-3C41-4802-ADB3-880D4BDDC5FF}"/>
              </a:ext>
            </a:extLst>
          </p:cNvPr>
          <p:cNvSpPr txBox="1">
            <a:spLocks/>
          </p:cNvSpPr>
          <p:nvPr/>
        </p:nvSpPr>
        <p:spPr>
          <a:xfrm>
            <a:off x="2771800" y="4227934"/>
            <a:ext cx="6372200" cy="9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Imágenes Propuestas</a:t>
            </a:r>
            <a:endParaRPr lang="es-MX" sz="4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3" y="219286"/>
            <a:ext cx="1427459" cy="1056320"/>
          </a:xfrm>
          <a:prstGeom prst="rect">
            <a:avLst/>
          </a:prstGeom>
          <a:ln w="57150">
            <a:noFill/>
          </a:ln>
        </p:spPr>
      </p:pic>
      <p:pic>
        <p:nvPicPr>
          <p:cNvPr id="2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09" y="219286"/>
            <a:ext cx="1536465" cy="1056320"/>
          </a:xfrm>
          <a:prstGeom prst="rect">
            <a:avLst/>
          </a:prstGeom>
          <a:ln w="57150">
            <a:noFill/>
          </a:ln>
        </p:spPr>
      </p:pic>
      <p:pic>
        <p:nvPicPr>
          <p:cNvPr id="29" name="2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19" y="219286"/>
            <a:ext cx="1536465" cy="1056320"/>
          </a:xfrm>
          <a:prstGeom prst="rect">
            <a:avLst/>
          </a:prstGeom>
          <a:ln w="57150">
            <a:noFill/>
          </a:ln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76" y="219286"/>
            <a:ext cx="1197641" cy="1056320"/>
          </a:xfrm>
          <a:prstGeom prst="rect">
            <a:avLst/>
          </a:prstGeom>
          <a:ln w="57150">
            <a:noFill/>
          </a:ln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24" y="219286"/>
            <a:ext cx="1536464" cy="1056319"/>
          </a:xfrm>
          <a:prstGeom prst="rect">
            <a:avLst/>
          </a:prstGeom>
          <a:ln w="57150">
            <a:noFill/>
          </a:ln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8" y="1452328"/>
            <a:ext cx="1351272" cy="1191430"/>
          </a:xfrm>
          <a:prstGeom prst="rect">
            <a:avLst/>
          </a:prstGeom>
          <a:ln w="57150">
            <a:noFill/>
          </a:ln>
        </p:spPr>
      </p:pic>
      <p:pic>
        <p:nvPicPr>
          <p:cNvPr id="33" name="32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09" y="1452328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93" y="1452328"/>
            <a:ext cx="1673356" cy="1191430"/>
          </a:xfrm>
          <a:prstGeom prst="rect">
            <a:avLst/>
          </a:prstGeom>
          <a:ln w="57150">
            <a:noFill/>
          </a:ln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48" y="1452328"/>
            <a:ext cx="161004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48" y="1452328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7" name="36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9" y="2820480"/>
            <a:ext cx="1325271" cy="1191430"/>
          </a:xfrm>
          <a:prstGeom prst="rect">
            <a:avLst/>
          </a:prstGeom>
          <a:ln w="57150">
            <a:noFill/>
          </a:ln>
        </p:spPr>
      </p:pic>
      <p:pic>
        <p:nvPicPr>
          <p:cNvPr id="38" name="37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5" y="2820480"/>
            <a:ext cx="1435457" cy="1191430"/>
          </a:xfrm>
          <a:prstGeom prst="rect">
            <a:avLst/>
          </a:prstGeom>
          <a:ln w="57150">
            <a:noFill/>
          </a:ln>
        </p:spPr>
      </p:pic>
      <p:pic>
        <p:nvPicPr>
          <p:cNvPr id="39" name="38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1" y="2820480"/>
            <a:ext cx="1435457" cy="1191430"/>
          </a:xfrm>
          <a:prstGeom prst="rect">
            <a:avLst/>
          </a:prstGeom>
          <a:ln w="57150">
            <a:noFill/>
          </a:ln>
        </p:spPr>
      </p:pic>
      <p:pic>
        <p:nvPicPr>
          <p:cNvPr id="40" name="39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88" y="2865407"/>
            <a:ext cx="1835961" cy="1101576"/>
          </a:xfrm>
          <a:prstGeom prst="rect">
            <a:avLst/>
          </a:prstGeom>
          <a:ln w="57150">
            <a:noFill/>
          </a:ln>
        </p:spPr>
      </p:pic>
      <p:pic>
        <p:nvPicPr>
          <p:cNvPr id="41" name="40 Imagen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7" y="3085770"/>
            <a:ext cx="1835692" cy="660849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6331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31FFDE4-3C41-4802-ADB3-880D4BDDC5FF}"/>
              </a:ext>
            </a:extLst>
          </p:cNvPr>
          <p:cNvSpPr txBox="1">
            <a:spLocks/>
          </p:cNvSpPr>
          <p:nvPr/>
        </p:nvSpPr>
        <p:spPr>
          <a:xfrm>
            <a:off x="2771800" y="4227934"/>
            <a:ext cx="6372200" cy="9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Imágenes Propuestas</a:t>
            </a:r>
            <a:endParaRPr lang="es-MX" sz="4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5" y="219286"/>
            <a:ext cx="1483595" cy="1056320"/>
          </a:xfrm>
          <a:prstGeom prst="rect">
            <a:avLst/>
          </a:prstGeom>
          <a:ln w="57150">
            <a:noFill/>
          </a:ln>
        </p:spPr>
      </p:pic>
      <p:pic>
        <p:nvPicPr>
          <p:cNvPr id="2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2" y="219286"/>
            <a:ext cx="1581878" cy="1056320"/>
          </a:xfrm>
          <a:prstGeom prst="rect">
            <a:avLst/>
          </a:prstGeom>
          <a:ln w="57150">
            <a:noFill/>
          </a:ln>
        </p:spPr>
      </p:pic>
      <p:pic>
        <p:nvPicPr>
          <p:cNvPr id="29" name="2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12" y="219286"/>
            <a:ext cx="1581878" cy="1056320"/>
          </a:xfrm>
          <a:prstGeom prst="rect">
            <a:avLst/>
          </a:prstGeom>
          <a:ln w="57150">
            <a:noFill/>
          </a:ln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58" y="219286"/>
            <a:ext cx="1581878" cy="1056320"/>
          </a:xfrm>
          <a:prstGeom prst="rect">
            <a:avLst/>
          </a:prstGeom>
          <a:ln w="57150">
            <a:noFill/>
          </a:ln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18" y="219286"/>
            <a:ext cx="1581876" cy="1056319"/>
          </a:xfrm>
          <a:prstGeom prst="rect">
            <a:avLst/>
          </a:prstGeom>
          <a:ln w="57150">
            <a:noFill/>
          </a:ln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" y="1452328"/>
            <a:ext cx="1597091" cy="1191430"/>
          </a:xfrm>
          <a:prstGeom prst="rect">
            <a:avLst/>
          </a:prstGeom>
          <a:ln w="57150">
            <a:noFill/>
          </a:ln>
        </p:spPr>
      </p:pic>
      <p:pic>
        <p:nvPicPr>
          <p:cNvPr id="33" name="32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09" y="1452328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66" y="1452328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63" y="1452328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48" y="1452328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7" name="36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" y="2820480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8" name="37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09" y="2820480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39" name="38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745" y="2820480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40" name="39 Imagen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63" y="2820480"/>
            <a:ext cx="1784210" cy="1191430"/>
          </a:xfrm>
          <a:prstGeom prst="rect">
            <a:avLst/>
          </a:prstGeom>
          <a:ln w="57150">
            <a:noFill/>
          </a:ln>
        </p:spPr>
      </p:pic>
      <p:pic>
        <p:nvPicPr>
          <p:cNvPr id="41" name="40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48" y="2820480"/>
            <a:ext cx="1784210" cy="1191430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618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79</Words>
  <Application>Microsoft Office PowerPoint</Application>
  <PresentationFormat>Presentación en pantalla (16:9)</PresentationFormat>
  <Paragraphs>63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eypo</cp:lastModifiedBy>
  <cp:revision>64</cp:revision>
  <dcterms:created xsi:type="dcterms:W3CDTF">2018-10-19T13:22:33Z</dcterms:created>
  <dcterms:modified xsi:type="dcterms:W3CDTF">2018-12-03T19:09:36Z</dcterms:modified>
</cp:coreProperties>
</file>