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9" r:id="rId1"/>
  </p:sldMasterIdLst>
  <p:notesMasterIdLst>
    <p:notesMasterId r:id="rId15"/>
  </p:notesMasterIdLst>
  <p:sldIdLst>
    <p:sldId id="256" r:id="rId2"/>
    <p:sldId id="257" r:id="rId3"/>
    <p:sldId id="259" r:id="rId4"/>
    <p:sldId id="287" r:id="rId5"/>
    <p:sldId id="295" r:id="rId6"/>
    <p:sldId id="296" r:id="rId7"/>
    <p:sldId id="289" r:id="rId8"/>
    <p:sldId id="291" r:id="rId9"/>
    <p:sldId id="290" r:id="rId10"/>
    <p:sldId id="292" r:id="rId11"/>
    <p:sldId id="293" r:id="rId12"/>
    <p:sldId id="294" r:id="rId13"/>
    <p:sldId id="286" r:id="rId14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лена Панько" initials="ЕП" lastIdx="1" clrIdx="0">
    <p:extLst>
      <p:ext uri="{19B8F6BF-5375-455C-9EA6-DF929625EA0E}">
        <p15:presenceInfo xmlns:p15="http://schemas.microsoft.com/office/powerpoint/2012/main" userId="e976ffbb883b03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/>
    <p:restoredTop sz="94629"/>
  </p:normalViewPr>
  <p:slideViewPr>
    <p:cSldViewPr snapToGrid="0" snapToObjects="1">
      <p:cViewPr varScale="1">
        <p:scale>
          <a:sx n="35" d="100"/>
          <a:sy n="35" d="100"/>
        </p:scale>
        <p:origin x="7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138309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6807" y="1891826"/>
            <a:ext cx="17274146" cy="5237108"/>
          </a:xfrm>
        </p:spPr>
        <p:txBody>
          <a:bodyPr bIns="0" anchor="b">
            <a:normAutofit/>
          </a:bodyPr>
          <a:lstStyle>
            <a:lvl1pPr algn="l">
              <a:defRPr sz="1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6808" y="7128935"/>
            <a:ext cx="17274144" cy="2142190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3600" b="0">
                <a:solidFill>
                  <a:schemeClr val="tx1"/>
                </a:solidFill>
              </a:defRPr>
            </a:lvl1pPr>
            <a:lvl2pPr marL="914400" indent="0" algn="ctr">
              <a:buNone/>
              <a:defRPr sz="36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4248" y="658615"/>
            <a:ext cx="11887336" cy="6184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848785" y="269860"/>
            <a:ext cx="1622038" cy="1007156"/>
          </a:xfrm>
        </p:spPr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2250920" y="1286928"/>
            <a:ext cx="19220688" cy="310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686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2250920" y="1286928"/>
            <a:ext cx="19220688" cy="310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193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249418" y="1597947"/>
            <a:ext cx="3231484" cy="931977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0540" y="1597947"/>
            <a:ext cx="15657660" cy="931977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17284558" y="6093832"/>
            <a:ext cx="9326880" cy="310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3808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558800" y="508000"/>
            <a:ext cx="23266399" cy="12603659"/>
          </a:xfrm>
          <a:prstGeom prst="rect">
            <a:avLst/>
          </a:prstGeom>
          <a:ln w="63500">
            <a:solidFill>
              <a:srgbClr val="ECECE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" name="Group 16"/>
          <p:cNvGrpSpPr/>
          <p:nvPr/>
        </p:nvGrpSpPr>
        <p:grpSpPr>
          <a:xfrm>
            <a:off x="20326370" y="12072092"/>
            <a:ext cx="3067658" cy="567561"/>
            <a:chOff x="0" y="0"/>
            <a:chExt cx="3067657" cy="567559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562942" cy="567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56" y="0"/>
                  </a:moveTo>
                  <a:lnTo>
                    <a:pt x="2244" y="0"/>
                  </a:lnTo>
                  <a:cubicBezTo>
                    <a:pt x="1002" y="0"/>
                    <a:pt x="0" y="1040"/>
                    <a:pt x="0" y="2280"/>
                  </a:cubicBezTo>
                  <a:lnTo>
                    <a:pt x="0" y="19320"/>
                  </a:lnTo>
                  <a:cubicBezTo>
                    <a:pt x="0" y="20560"/>
                    <a:pt x="1002" y="21600"/>
                    <a:pt x="2244" y="21600"/>
                  </a:cubicBezTo>
                  <a:lnTo>
                    <a:pt x="19356" y="21600"/>
                  </a:lnTo>
                  <a:cubicBezTo>
                    <a:pt x="20558" y="21600"/>
                    <a:pt x="21600" y="20560"/>
                    <a:pt x="21600" y="19320"/>
                  </a:cubicBezTo>
                  <a:lnTo>
                    <a:pt x="21600" y="2280"/>
                  </a:lnTo>
                  <a:cubicBezTo>
                    <a:pt x="21600" y="1040"/>
                    <a:pt x="20558" y="0"/>
                    <a:pt x="19356" y="0"/>
                  </a:cubicBezTo>
                  <a:close/>
                  <a:moveTo>
                    <a:pt x="18314" y="2280"/>
                  </a:moveTo>
                  <a:lnTo>
                    <a:pt x="18314" y="5560"/>
                  </a:lnTo>
                  <a:lnTo>
                    <a:pt x="16230" y="5560"/>
                  </a:lnTo>
                  <a:cubicBezTo>
                    <a:pt x="15429" y="5560"/>
                    <a:pt x="15028" y="5960"/>
                    <a:pt x="15028" y="6600"/>
                  </a:cubicBezTo>
                  <a:lnTo>
                    <a:pt x="15028" y="8640"/>
                  </a:lnTo>
                  <a:lnTo>
                    <a:pt x="18314" y="8640"/>
                  </a:lnTo>
                  <a:lnTo>
                    <a:pt x="18314" y="11920"/>
                  </a:lnTo>
                  <a:lnTo>
                    <a:pt x="15028" y="11920"/>
                  </a:lnTo>
                  <a:lnTo>
                    <a:pt x="15028" y="19320"/>
                  </a:lnTo>
                  <a:lnTo>
                    <a:pt x="11942" y="19320"/>
                  </a:lnTo>
                  <a:lnTo>
                    <a:pt x="11942" y="11920"/>
                  </a:lnTo>
                  <a:lnTo>
                    <a:pt x="9658" y="11920"/>
                  </a:lnTo>
                  <a:lnTo>
                    <a:pt x="9658" y="8640"/>
                  </a:lnTo>
                  <a:lnTo>
                    <a:pt x="11942" y="8640"/>
                  </a:lnTo>
                  <a:lnTo>
                    <a:pt x="11942" y="5960"/>
                  </a:lnTo>
                  <a:cubicBezTo>
                    <a:pt x="11942" y="3920"/>
                    <a:pt x="13585" y="2280"/>
                    <a:pt x="15629" y="2280"/>
                  </a:cubicBezTo>
                  <a:lnTo>
                    <a:pt x="18314" y="2280"/>
                  </a:lnTo>
                  <a:close/>
                </a:path>
              </a:pathLst>
            </a:custGeom>
            <a:solidFill>
              <a:srgbClr val="5E748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457200">
                <a:defRPr sz="1800">
                  <a:solidFill>
                    <a:srgbClr val="323232"/>
                  </a:solidFill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668270" y="0"/>
              <a:ext cx="562943" cy="567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99" y="7400"/>
                  </a:moveTo>
                  <a:cubicBezTo>
                    <a:pt x="10099" y="6400"/>
                    <a:pt x="9257" y="4320"/>
                    <a:pt x="7814" y="4320"/>
                  </a:cubicBezTo>
                  <a:cubicBezTo>
                    <a:pt x="7013" y="4320"/>
                    <a:pt x="6372" y="4760"/>
                    <a:pt x="6372" y="6200"/>
                  </a:cubicBezTo>
                  <a:cubicBezTo>
                    <a:pt x="6372" y="7400"/>
                    <a:pt x="7013" y="9280"/>
                    <a:pt x="8456" y="9280"/>
                  </a:cubicBezTo>
                  <a:cubicBezTo>
                    <a:pt x="8456" y="9280"/>
                    <a:pt x="10099" y="9080"/>
                    <a:pt x="10099" y="7400"/>
                  </a:cubicBezTo>
                  <a:close/>
                  <a:moveTo>
                    <a:pt x="9257" y="12760"/>
                  </a:moveTo>
                  <a:lnTo>
                    <a:pt x="9057" y="12760"/>
                  </a:lnTo>
                  <a:cubicBezTo>
                    <a:pt x="8656" y="12760"/>
                    <a:pt x="7814" y="12960"/>
                    <a:pt x="7013" y="13160"/>
                  </a:cubicBezTo>
                  <a:cubicBezTo>
                    <a:pt x="6372" y="13400"/>
                    <a:pt x="5570" y="13800"/>
                    <a:pt x="5570" y="14800"/>
                  </a:cubicBezTo>
                  <a:cubicBezTo>
                    <a:pt x="5570" y="16040"/>
                    <a:pt x="6572" y="17280"/>
                    <a:pt x="8656" y="17280"/>
                  </a:cubicBezTo>
                  <a:cubicBezTo>
                    <a:pt x="10299" y="17280"/>
                    <a:pt x="11301" y="16240"/>
                    <a:pt x="11301" y="15240"/>
                  </a:cubicBezTo>
                  <a:cubicBezTo>
                    <a:pt x="11301" y="14400"/>
                    <a:pt x="10700" y="13800"/>
                    <a:pt x="9257" y="12760"/>
                  </a:cubicBezTo>
                  <a:close/>
                  <a:moveTo>
                    <a:pt x="19556" y="0"/>
                  </a:moveTo>
                  <a:lnTo>
                    <a:pt x="2244" y="0"/>
                  </a:lnTo>
                  <a:cubicBezTo>
                    <a:pt x="1042" y="0"/>
                    <a:pt x="0" y="1040"/>
                    <a:pt x="0" y="2280"/>
                  </a:cubicBezTo>
                  <a:lnTo>
                    <a:pt x="0" y="19360"/>
                  </a:lnTo>
                  <a:cubicBezTo>
                    <a:pt x="0" y="20560"/>
                    <a:pt x="1042" y="21600"/>
                    <a:pt x="2244" y="21600"/>
                  </a:cubicBezTo>
                  <a:lnTo>
                    <a:pt x="19556" y="21600"/>
                  </a:lnTo>
                  <a:cubicBezTo>
                    <a:pt x="20598" y="21600"/>
                    <a:pt x="21600" y="20560"/>
                    <a:pt x="21600" y="19360"/>
                  </a:cubicBezTo>
                  <a:lnTo>
                    <a:pt x="21600" y="2280"/>
                  </a:lnTo>
                  <a:cubicBezTo>
                    <a:pt x="21600" y="1040"/>
                    <a:pt x="20598" y="0"/>
                    <a:pt x="19556" y="0"/>
                  </a:cubicBezTo>
                  <a:close/>
                  <a:moveTo>
                    <a:pt x="7814" y="18520"/>
                  </a:moveTo>
                  <a:cubicBezTo>
                    <a:pt x="4729" y="18520"/>
                    <a:pt x="3286" y="16880"/>
                    <a:pt x="3286" y="15440"/>
                  </a:cubicBezTo>
                  <a:cubicBezTo>
                    <a:pt x="3286" y="14800"/>
                    <a:pt x="3486" y="13600"/>
                    <a:pt x="4929" y="12760"/>
                  </a:cubicBezTo>
                  <a:cubicBezTo>
                    <a:pt x="5771" y="12160"/>
                    <a:pt x="6773" y="11960"/>
                    <a:pt x="8215" y="11720"/>
                  </a:cubicBezTo>
                  <a:cubicBezTo>
                    <a:pt x="8015" y="11520"/>
                    <a:pt x="8015" y="11320"/>
                    <a:pt x="8015" y="10720"/>
                  </a:cubicBezTo>
                  <a:cubicBezTo>
                    <a:pt x="8015" y="10520"/>
                    <a:pt x="8015" y="10520"/>
                    <a:pt x="8015" y="10080"/>
                  </a:cubicBezTo>
                  <a:lnTo>
                    <a:pt x="7614" y="10080"/>
                  </a:lnTo>
                  <a:cubicBezTo>
                    <a:pt x="5570" y="10080"/>
                    <a:pt x="4128" y="8640"/>
                    <a:pt x="4128" y="7000"/>
                  </a:cubicBezTo>
                  <a:cubicBezTo>
                    <a:pt x="4128" y="5160"/>
                    <a:pt x="5570" y="3120"/>
                    <a:pt x="8656" y="3120"/>
                  </a:cubicBezTo>
                  <a:lnTo>
                    <a:pt x="13184" y="3120"/>
                  </a:lnTo>
                  <a:lnTo>
                    <a:pt x="12744" y="3520"/>
                  </a:lnTo>
                  <a:lnTo>
                    <a:pt x="11942" y="4320"/>
                  </a:lnTo>
                  <a:lnTo>
                    <a:pt x="11101" y="4320"/>
                  </a:lnTo>
                  <a:cubicBezTo>
                    <a:pt x="11541" y="4760"/>
                    <a:pt x="12142" y="5360"/>
                    <a:pt x="12142" y="6600"/>
                  </a:cubicBezTo>
                  <a:cubicBezTo>
                    <a:pt x="12142" y="8240"/>
                    <a:pt x="11301" y="8840"/>
                    <a:pt x="10499" y="9480"/>
                  </a:cubicBezTo>
                  <a:cubicBezTo>
                    <a:pt x="10299" y="9680"/>
                    <a:pt x="10099" y="9880"/>
                    <a:pt x="10099" y="10280"/>
                  </a:cubicBezTo>
                  <a:cubicBezTo>
                    <a:pt x="10099" y="10720"/>
                    <a:pt x="10299" y="10920"/>
                    <a:pt x="10499" y="10920"/>
                  </a:cubicBezTo>
                  <a:cubicBezTo>
                    <a:pt x="10499" y="11120"/>
                    <a:pt x="10700" y="11120"/>
                    <a:pt x="10900" y="11320"/>
                  </a:cubicBezTo>
                  <a:cubicBezTo>
                    <a:pt x="11742" y="11960"/>
                    <a:pt x="12984" y="12560"/>
                    <a:pt x="12984" y="14400"/>
                  </a:cubicBezTo>
                  <a:cubicBezTo>
                    <a:pt x="12984" y="16240"/>
                    <a:pt x="11541" y="18520"/>
                    <a:pt x="7814" y="18520"/>
                  </a:cubicBezTo>
                  <a:close/>
                  <a:moveTo>
                    <a:pt x="18314" y="10920"/>
                  </a:moveTo>
                  <a:lnTo>
                    <a:pt x="16270" y="10920"/>
                  </a:lnTo>
                  <a:lnTo>
                    <a:pt x="16270" y="12960"/>
                  </a:lnTo>
                  <a:lnTo>
                    <a:pt x="15228" y="12960"/>
                  </a:lnTo>
                  <a:lnTo>
                    <a:pt x="15228" y="10920"/>
                  </a:lnTo>
                  <a:lnTo>
                    <a:pt x="12984" y="10920"/>
                  </a:lnTo>
                  <a:lnTo>
                    <a:pt x="12984" y="9680"/>
                  </a:lnTo>
                  <a:lnTo>
                    <a:pt x="15228" y="9680"/>
                  </a:lnTo>
                  <a:lnTo>
                    <a:pt x="15228" y="7640"/>
                  </a:lnTo>
                  <a:lnTo>
                    <a:pt x="16270" y="7640"/>
                  </a:lnTo>
                  <a:lnTo>
                    <a:pt x="16270" y="9680"/>
                  </a:lnTo>
                  <a:lnTo>
                    <a:pt x="18314" y="9680"/>
                  </a:lnTo>
                  <a:lnTo>
                    <a:pt x="18314" y="10920"/>
                  </a:lnTo>
                  <a:close/>
                </a:path>
              </a:pathLst>
            </a:custGeom>
            <a:solidFill>
              <a:srgbClr val="5E748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457200">
                <a:defRPr sz="1800">
                  <a:solidFill>
                    <a:srgbClr val="323232"/>
                  </a:solidFill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500097" y="0"/>
              <a:ext cx="567561" cy="567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20" y="0"/>
                  </a:moveTo>
                  <a:lnTo>
                    <a:pt x="2080" y="0"/>
                  </a:lnTo>
                  <a:cubicBezTo>
                    <a:pt x="1040" y="0"/>
                    <a:pt x="0" y="1040"/>
                    <a:pt x="0" y="2280"/>
                  </a:cubicBezTo>
                  <a:lnTo>
                    <a:pt x="0" y="19360"/>
                  </a:lnTo>
                  <a:cubicBezTo>
                    <a:pt x="0" y="20560"/>
                    <a:pt x="1040" y="21600"/>
                    <a:pt x="2080" y="21600"/>
                  </a:cubicBezTo>
                  <a:lnTo>
                    <a:pt x="19320" y="21600"/>
                  </a:lnTo>
                  <a:cubicBezTo>
                    <a:pt x="20560" y="21600"/>
                    <a:pt x="21600" y="20560"/>
                    <a:pt x="21600" y="19360"/>
                  </a:cubicBezTo>
                  <a:lnTo>
                    <a:pt x="21600" y="2280"/>
                  </a:lnTo>
                  <a:cubicBezTo>
                    <a:pt x="21600" y="1040"/>
                    <a:pt x="20560" y="0"/>
                    <a:pt x="19320" y="0"/>
                  </a:cubicBezTo>
                  <a:close/>
                  <a:moveTo>
                    <a:pt x="10680" y="6600"/>
                  </a:moveTo>
                  <a:cubicBezTo>
                    <a:pt x="13160" y="6600"/>
                    <a:pt x="15000" y="8560"/>
                    <a:pt x="15000" y="10920"/>
                  </a:cubicBezTo>
                  <a:cubicBezTo>
                    <a:pt x="15000" y="13280"/>
                    <a:pt x="13080" y="15240"/>
                    <a:pt x="10680" y="15240"/>
                  </a:cubicBezTo>
                  <a:cubicBezTo>
                    <a:pt x="8320" y="15240"/>
                    <a:pt x="6400" y="13280"/>
                    <a:pt x="6400" y="10920"/>
                  </a:cubicBezTo>
                  <a:cubicBezTo>
                    <a:pt x="6400" y="8560"/>
                    <a:pt x="8440" y="6600"/>
                    <a:pt x="10680" y="6600"/>
                  </a:cubicBezTo>
                  <a:close/>
                  <a:moveTo>
                    <a:pt x="2680" y="19360"/>
                  </a:moveTo>
                  <a:cubicBezTo>
                    <a:pt x="2280" y="19360"/>
                    <a:pt x="2080" y="19120"/>
                    <a:pt x="2080" y="18920"/>
                  </a:cubicBezTo>
                  <a:lnTo>
                    <a:pt x="2080" y="9680"/>
                  </a:lnTo>
                  <a:lnTo>
                    <a:pt x="4320" y="9680"/>
                  </a:lnTo>
                  <a:cubicBezTo>
                    <a:pt x="4320" y="10080"/>
                    <a:pt x="4320" y="10520"/>
                    <a:pt x="4320" y="10920"/>
                  </a:cubicBezTo>
                  <a:cubicBezTo>
                    <a:pt x="4320" y="14400"/>
                    <a:pt x="7200" y="17280"/>
                    <a:pt x="10680" y="17280"/>
                  </a:cubicBezTo>
                  <a:cubicBezTo>
                    <a:pt x="14200" y="17280"/>
                    <a:pt x="17280" y="14400"/>
                    <a:pt x="17280" y="10920"/>
                  </a:cubicBezTo>
                  <a:cubicBezTo>
                    <a:pt x="17280" y="10520"/>
                    <a:pt x="17280" y="10080"/>
                    <a:pt x="17080" y="9680"/>
                  </a:cubicBezTo>
                  <a:lnTo>
                    <a:pt x="19320" y="9680"/>
                  </a:lnTo>
                  <a:lnTo>
                    <a:pt x="19320" y="18920"/>
                  </a:lnTo>
                  <a:cubicBezTo>
                    <a:pt x="19320" y="19120"/>
                    <a:pt x="19120" y="19360"/>
                    <a:pt x="18720" y="19360"/>
                  </a:cubicBezTo>
                  <a:lnTo>
                    <a:pt x="2680" y="19360"/>
                  </a:lnTo>
                  <a:close/>
                  <a:moveTo>
                    <a:pt x="19320" y="4960"/>
                  </a:moveTo>
                  <a:cubicBezTo>
                    <a:pt x="19320" y="5160"/>
                    <a:pt x="19120" y="5360"/>
                    <a:pt x="18720" y="5360"/>
                  </a:cubicBezTo>
                  <a:lnTo>
                    <a:pt x="16680" y="5360"/>
                  </a:lnTo>
                  <a:cubicBezTo>
                    <a:pt x="16240" y="5360"/>
                    <a:pt x="16040" y="5160"/>
                    <a:pt x="16040" y="4960"/>
                  </a:cubicBezTo>
                  <a:lnTo>
                    <a:pt x="16040" y="2680"/>
                  </a:lnTo>
                  <a:cubicBezTo>
                    <a:pt x="16040" y="2480"/>
                    <a:pt x="16240" y="2280"/>
                    <a:pt x="16680" y="2280"/>
                  </a:cubicBezTo>
                  <a:lnTo>
                    <a:pt x="18720" y="2280"/>
                  </a:lnTo>
                  <a:cubicBezTo>
                    <a:pt x="19120" y="2280"/>
                    <a:pt x="19320" y="2480"/>
                    <a:pt x="19320" y="2680"/>
                  </a:cubicBezTo>
                  <a:lnTo>
                    <a:pt x="19320" y="4960"/>
                  </a:lnTo>
                  <a:close/>
                </a:path>
              </a:pathLst>
            </a:custGeom>
            <a:solidFill>
              <a:srgbClr val="5E748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457200">
                <a:defRPr sz="1800">
                  <a:solidFill>
                    <a:srgbClr val="323232"/>
                  </a:solidFill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4135" y="2308"/>
              <a:ext cx="562943" cy="56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56" y="0"/>
                  </a:moveTo>
                  <a:lnTo>
                    <a:pt x="2244" y="0"/>
                  </a:lnTo>
                  <a:cubicBezTo>
                    <a:pt x="1042" y="0"/>
                    <a:pt x="0" y="1002"/>
                    <a:pt x="0" y="2244"/>
                  </a:cubicBezTo>
                  <a:lnTo>
                    <a:pt x="0" y="19356"/>
                  </a:lnTo>
                  <a:cubicBezTo>
                    <a:pt x="0" y="20598"/>
                    <a:pt x="1042" y="21600"/>
                    <a:pt x="2244" y="21600"/>
                  </a:cubicBezTo>
                  <a:lnTo>
                    <a:pt x="19556" y="21600"/>
                  </a:lnTo>
                  <a:cubicBezTo>
                    <a:pt x="20598" y="21600"/>
                    <a:pt x="21600" y="20598"/>
                    <a:pt x="21600" y="19356"/>
                  </a:cubicBezTo>
                  <a:lnTo>
                    <a:pt x="21600" y="2244"/>
                  </a:lnTo>
                  <a:cubicBezTo>
                    <a:pt x="21600" y="1002"/>
                    <a:pt x="20598" y="0"/>
                    <a:pt x="19556" y="0"/>
                  </a:cubicBezTo>
                  <a:close/>
                  <a:moveTo>
                    <a:pt x="17072" y="7814"/>
                  </a:moveTo>
                  <a:cubicBezTo>
                    <a:pt x="16871" y="12744"/>
                    <a:pt x="13786" y="16270"/>
                    <a:pt x="9057" y="16471"/>
                  </a:cubicBezTo>
                  <a:cubicBezTo>
                    <a:pt x="7013" y="16671"/>
                    <a:pt x="5771" y="16030"/>
                    <a:pt x="4328" y="15228"/>
                  </a:cubicBezTo>
                  <a:cubicBezTo>
                    <a:pt x="5771" y="15429"/>
                    <a:pt x="7614" y="14827"/>
                    <a:pt x="8656" y="13986"/>
                  </a:cubicBezTo>
                  <a:cubicBezTo>
                    <a:pt x="7213" y="13986"/>
                    <a:pt x="6372" y="13184"/>
                    <a:pt x="5971" y="11942"/>
                  </a:cubicBezTo>
                  <a:cubicBezTo>
                    <a:pt x="6372" y="12142"/>
                    <a:pt x="6773" y="11942"/>
                    <a:pt x="7013" y="11942"/>
                  </a:cubicBezTo>
                  <a:cubicBezTo>
                    <a:pt x="5771" y="11501"/>
                    <a:pt x="4929" y="10900"/>
                    <a:pt x="4729" y="9057"/>
                  </a:cubicBezTo>
                  <a:cubicBezTo>
                    <a:pt x="5129" y="9257"/>
                    <a:pt x="5570" y="9458"/>
                    <a:pt x="5971" y="9458"/>
                  </a:cubicBezTo>
                  <a:cubicBezTo>
                    <a:pt x="5129" y="8856"/>
                    <a:pt x="4328" y="6773"/>
                    <a:pt x="5129" y="5530"/>
                  </a:cubicBezTo>
                  <a:cubicBezTo>
                    <a:pt x="6572" y="6973"/>
                    <a:pt x="8215" y="8416"/>
                    <a:pt x="11101" y="8616"/>
                  </a:cubicBezTo>
                  <a:cubicBezTo>
                    <a:pt x="10299" y="5530"/>
                    <a:pt x="14427" y="3887"/>
                    <a:pt x="16070" y="5971"/>
                  </a:cubicBezTo>
                  <a:cubicBezTo>
                    <a:pt x="16871" y="5771"/>
                    <a:pt x="17312" y="5530"/>
                    <a:pt x="17913" y="5330"/>
                  </a:cubicBezTo>
                  <a:cubicBezTo>
                    <a:pt x="17713" y="6171"/>
                    <a:pt x="17312" y="6572"/>
                    <a:pt x="16671" y="6973"/>
                  </a:cubicBezTo>
                  <a:cubicBezTo>
                    <a:pt x="17312" y="6773"/>
                    <a:pt x="17713" y="6773"/>
                    <a:pt x="18114" y="6572"/>
                  </a:cubicBezTo>
                  <a:cubicBezTo>
                    <a:pt x="18114" y="6973"/>
                    <a:pt x="17512" y="7414"/>
                    <a:pt x="17072" y="7814"/>
                  </a:cubicBezTo>
                  <a:close/>
                </a:path>
              </a:pathLst>
            </a:custGeom>
            <a:solidFill>
              <a:srgbClr val="5E748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457200">
                <a:defRPr sz="1800">
                  <a:solidFill>
                    <a:srgbClr val="323232"/>
                  </a:solidFill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149692" y="11994735"/>
            <a:ext cx="6470613" cy="696876"/>
            <a:chOff x="0" y="0"/>
            <a:chExt cx="6470612" cy="696875"/>
          </a:xfrm>
        </p:grpSpPr>
        <p:sp>
          <p:nvSpPr>
            <p:cNvPr id="17" name="Shape 17"/>
            <p:cNvSpPr/>
            <p:nvPr/>
          </p:nvSpPr>
          <p:spPr>
            <a:xfrm>
              <a:off x="707265" y="0"/>
              <a:ext cx="2514713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1800" b="1">
                  <a:solidFill>
                    <a:srgbClr val="5E7484"/>
                  </a:solidFill>
                  <a:latin typeface="+mn-lt"/>
                  <a:ea typeface="+mn-ea"/>
                  <a:cs typeface="+mn-cs"/>
                  <a:sym typeface="Helvetica"/>
                  <a:hlinkClick r:id="rId2"/>
                </a:defRPr>
              </a:lvl1pPr>
            </a:lstStyle>
            <a:p>
              <a:r>
                <a:rPr>
                  <a:latin typeface="+mn-lt"/>
                  <a:hlinkClick r:id="rId2"/>
                </a:rPr>
                <a:t>WWW.SITE2MAX.PRO</a:t>
              </a:r>
            </a:p>
          </p:txBody>
        </p:sp>
        <p:sp>
          <p:nvSpPr>
            <p:cNvPr id="18" name="Shape 18"/>
            <p:cNvSpPr/>
            <p:nvPr/>
          </p:nvSpPr>
          <p:spPr>
            <a:xfrm>
              <a:off x="704449" y="315875"/>
              <a:ext cx="5766164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solidFill>
                    <a:srgbClr val="5E7484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>
                  <a:latin typeface="+mn-lt"/>
                </a:rPr>
                <a:t>Free PowerPoint &amp; KeyNote Templates</a:t>
              </a:r>
            </a:p>
          </p:txBody>
        </p:sp>
        <p:grpSp>
          <p:nvGrpSpPr>
            <p:cNvPr id="29" name="Group 29"/>
            <p:cNvGrpSpPr/>
            <p:nvPr/>
          </p:nvGrpSpPr>
          <p:grpSpPr>
            <a:xfrm>
              <a:off x="0" y="103781"/>
              <a:ext cx="591162" cy="508658"/>
              <a:chOff x="0" y="0"/>
              <a:chExt cx="591161" cy="508657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1493" y="0"/>
                <a:ext cx="157323" cy="1526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rgbClr val="5E748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>
                  <a:latin typeface="+mn-lt"/>
                </a:endParaRPr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1168" y="173768"/>
                <a:ext cx="128123" cy="1013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rgbClr val="5E748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>
                  <a:latin typeface="+mn-lt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0" y="228851"/>
                <a:ext cx="295414" cy="279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rgbClr val="5E748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>
                  <a:latin typeface="+mn-lt"/>
                </a:endParaRPr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189045" y="262322"/>
                <a:ext cx="45114" cy="4511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>
                  <a:latin typeface="+mn-lt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207835" y="56337"/>
                <a:ext cx="173029" cy="50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rgbClr val="5E748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>
                  <a:latin typeface="+mn-lt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255606" y="392618"/>
                <a:ext cx="78502" cy="319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rgbClr val="5E748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>
                  <a:latin typeface="+mn-lt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462326" y="173764"/>
                <a:ext cx="128122" cy="1013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rgbClr val="5E748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>
                  <a:latin typeface="+mn-lt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433839" y="0"/>
                <a:ext cx="157323" cy="1526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rgbClr val="5E748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>
                  <a:latin typeface="+mn-lt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293590" y="228849"/>
                <a:ext cx="295414" cy="2798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rgbClr val="5E748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>
                  <a:latin typeface="+mn-lt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354848" y="262322"/>
                <a:ext cx="45114" cy="4511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>
                  <a:latin typeface="+mn-lt"/>
                </a:endParaRPr>
              </a:p>
            </p:txBody>
          </p:sp>
        </p:grpSp>
      </p:grp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854200" y="2057400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628333" y="2057400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402466" y="2057400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176599" y="2057400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54200" y="4891050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28333" y="4891050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402466" y="4891050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176599" y="4891050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854200" y="7742466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628333" y="7742466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402466" y="7742466"/>
            <a:ext cx="2517775" cy="2517775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0176599" y="7742466"/>
            <a:ext cx="2517775" cy="25177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9068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623416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558800" y="508000"/>
            <a:ext cx="23266399" cy="12603659"/>
          </a:xfrm>
          <a:prstGeom prst="rect">
            <a:avLst/>
          </a:prstGeom>
          <a:ln w="63500">
            <a:solidFill>
              <a:srgbClr val="ECECE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" name="Group 16"/>
          <p:cNvGrpSpPr/>
          <p:nvPr/>
        </p:nvGrpSpPr>
        <p:grpSpPr>
          <a:xfrm>
            <a:off x="20326370" y="12072092"/>
            <a:ext cx="3067658" cy="567561"/>
            <a:chOff x="0" y="0"/>
            <a:chExt cx="3067657" cy="567559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562942" cy="567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56" y="0"/>
                  </a:moveTo>
                  <a:lnTo>
                    <a:pt x="2244" y="0"/>
                  </a:lnTo>
                  <a:cubicBezTo>
                    <a:pt x="1002" y="0"/>
                    <a:pt x="0" y="1040"/>
                    <a:pt x="0" y="2280"/>
                  </a:cubicBezTo>
                  <a:lnTo>
                    <a:pt x="0" y="19320"/>
                  </a:lnTo>
                  <a:cubicBezTo>
                    <a:pt x="0" y="20560"/>
                    <a:pt x="1002" y="21600"/>
                    <a:pt x="2244" y="21600"/>
                  </a:cubicBezTo>
                  <a:lnTo>
                    <a:pt x="19356" y="21600"/>
                  </a:lnTo>
                  <a:cubicBezTo>
                    <a:pt x="20558" y="21600"/>
                    <a:pt x="21600" y="20560"/>
                    <a:pt x="21600" y="19320"/>
                  </a:cubicBezTo>
                  <a:lnTo>
                    <a:pt x="21600" y="2280"/>
                  </a:lnTo>
                  <a:cubicBezTo>
                    <a:pt x="21600" y="1040"/>
                    <a:pt x="20558" y="0"/>
                    <a:pt x="19356" y="0"/>
                  </a:cubicBezTo>
                  <a:close/>
                  <a:moveTo>
                    <a:pt x="18314" y="2280"/>
                  </a:moveTo>
                  <a:lnTo>
                    <a:pt x="18314" y="5560"/>
                  </a:lnTo>
                  <a:lnTo>
                    <a:pt x="16230" y="5560"/>
                  </a:lnTo>
                  <a:cubicBezTo>
                    <a:pt x="15429" y="5560"/>
                    <a:pt x="15028" y="5960"/>
                    <a:pt x="15028" y="6600"/>
                  </a:cubicBezTo>
                  <a:lnTo>
                    <a:pt x="15028" y="8640"/>
                  </a:lnTo>
                  <a:lnTo>
                    <a:pt x="18314" y="8640"/>
                  </a:lnTo>
                  <a:lnTo>
                    <a:pt x="18314" y="11920"/>
                  </a:lnTo>
                  <a:lnTo>
                    <a:pt x="15028" y="11920"/>
                  </a:lnTo>
                  <a:lnTo>
                    <a:pt x="15028" y="19320"/>
                  </a:lnTo>
                  <a:lnTo>
                    <a:pt x="11942" y="19320"/>
                  </a:lnTo>
                  <a:lnTo>
                    <a:pt x="11942" y="11920"/>
                  </a:lnTo>
                  <a:lnTo>
                    <a:pt x="9658" y="11920"/>
                  </a:lnTo>
                  <a:lnTo>
                    <a:pt x="9658" y="8640"/>
                  </a:lnTo>
                  <a:lnTo>
                    <a:pt x="11942" y="8640"/>
                  </a:lnTo>
                  <a:lnTo>
                    <a:pt x="11942" y="5960"/>
                  </a:lnTo>
                  <a:cubicBezTo>
                    <a:pt x="11942" y="3920"/>
                    <a:pt x="13585" y="2280"/>
                    <a:pt x="15629" y="2280"/>
                  </a:cubicBezTo>
                  <a:lnTo>
                    <a:pt x="18314" y="2280"/>
                  </a:lnTo>
                  <a:close/>
                </a:path>
              </a:pathLst>
            </a:custGeom>
            <a:solidFill>
              <a:srgbClr val="5E748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457200">
                <a:defRPr sz="1800">
                  <a:solidFill>
                    <a:srgbClr val="323232"/>
                  </a:solidFill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668270" y="0"/>
              <a:ext cx="562943" cy="567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99" y="7400"/>
                  </a:moveTo>
                  <a:cubicBezTo>
                    <a:pt x="10099" y="6400"/>
                    <a:pt x="9257" y="4320"/>
                    <a:pt x="7814" y="4320"/>
                  </a:cubicBezTo>
                  <a:cubicBezTo>
                    <a:pt x="7013" y="4320"/>
                    <a:pt x="6372" y="4760"/>
                    <a:pt x="6372" y="6200"/>
                  </a:cubicBezTo>
                  <a:cubicBezTo>
                    <a:pt x="6372" y="7400"/>
                    <a:pt x="7013" y="9280"/>
                    <a:pt x="8456" y="9280"/>
                  </a:cubicBezTo>
                  <a:cubicBezTo>
                    <a:pt x="8456" y="9280"/>
                    <a:pt x="10099" y="9080"/>
                    <a:pt x="10099" y="7400"/>
                  </a:cubicBezTo>
                  <a:close/>
                  <a:moveTo>
                    <a:pt x="9257" y="12760"/>
                  </a:moveTo>
                  <a:lnTo>
                    <a:pt x="9057" y="12760"/>
                  </a:lnTo>
                  <a:cubicBezTo>
                    <a:pt x="8656" y="12760"/>
                    <a:pt x="7814" y="12960"/>
                    <a:pt x="7013" y="13160"/>
                  </a:cubicBezTo>
                  <a:cubicBezTo>
                    <a:pt x="6372" y="13400"/>
                    <a:pt x="5570" y="13800"/>
                    <a:pt x="5570" y="14800"/>
                  </a:cubicBezTo>
                  <a:cubicBezTo>
                    <a:pt x="5570" y="16040"/>
                    <a:pt x="6572" y="17280"/>
                    <a:pt x="8656" y="17280"/>
                  </a:cubicBezTo>
                  <a:cubicBezTo>
                    <a:pt x="10299" y="17280"/>
                    <a:pt x="11301" y="16240"/>
                    <a:pt x="11301" y="15240"/>
                  </a:cubicBezTo>
                  <a:cubicBezTo>
                    <a:pt x="11301" y="14400"/>
                    <a:pt x="10700" y="13800"/>
                    <a:pt x="9257" y="12760"/>
                  </a:cubicBezTo>
                  <a:close/>
                  <a:moveTo>
                    <a:pt x="19556" y="0"/>
                  </a:moveTo>
                  <a:lnTo>
                    <a:pt x="2244" y="0"/>
                  </a:lnTo>
                  <a:cubicBezTo>
                    <a:pt x="1042" y="0"/>
                    <a:pt x="0" y="1040"/>
                    <a:pt x="0" y="2280"/>
                  </a:cubicBezTo>
                  <a:lnTo>
                    <a:pt x="0" y="19360"/>
                  </a:lnTo>
                  <a:cubicBezTo>
                    <a:pt x="0" y="20560"/>
                    <a:pt x="1042" y="21600"/>
                    <a:pt x="2244" y="21600"/>
                  </a:cubicBezTo>
                  <a:lnTo>
                    <a:pt x="19556" y="21600"/>
                  </a:lnTo>
                  <a:cubicBezTo>
                    <a:pt x="20598" y="21600"/>
                    <a:pt x="21600" y="20560"/>
                    <a:pt x="21600" y="19360"/>
                  </a:cubicBezTo>
                  <a:lnTo>
                    <a:pt x="21600" y="2280"/>
                  </a:lnTo>
                  <a:cubicBezTo>
                    <a:pt x="21600" y="1040"/>
                    <a:pt x="20598" y="0"/>
                    <a:pt x="19556" y="0"/>
                  </a:cubicBezTo>
                  <a:close/>
                  <a:moveTo>
                    <a:pt x="7814" y="18520"/>
                  </a:moveTo>
                  <a:cubicBezTo>
                    <a:pt x="4729" y="18520"/>
                    <a:pt x="3286" y="16880"/>
                    <a:pt x="3286" y="15440"/>
                  </a:cubicBezTo>
                  <a:cubicBezTo>
                    <a:pt x="3286" y="14800"/>
                    <a:pt x="3486" y="13600"/>
                    <a:pt x="4929" y="12760"/>
                  </a:cubicBezTo>
                  <a:cubicBezTo>
                    <a:pt x="5771" y="12160"/>
                    <a:pt x="6773" y="11960"/>
                    <a:pt x="8215" y="11720"/>
                  </a:cubicBezTo>
                  <a:cubicBezTo>
                    <a:pt x="8015" y="11520"/>
                    <a:pt x="8015" y="11320"/>
                    <a:pt x="8015" y="10720"/>
                  </a:cubicBezTo>
                  <a:cubicBezTo>
                    <a:pt x="8015" y="10520"/>
                    <a:pt x="8015" y="10520"/>
                    <a:pt x="8015" y="10080"/>
                  </a:cubicBezTo>
                  <a:lnTo>
                    <a:pt x="7614" y="10080"/>
                  </a:lnTo>
                  <a:cubicBezTo>
                    <a:pt x="5570" y="10080"/>
                    <a:pt x="4128" y="8640"/>
                    <a:pt x="4128" y="7000"/>
                  </a:cubicBezTo>
                  <a:cubicBezTo>
                    <a:pt x="4128" y="5160"/>
                    <a:pt x="5570" y="3120"/>
                    <a:pt x="8656" y="3120"/>
                  </a:cubicBezTo>
                  <a:lnTo>
                    <a:pt x="13184" y="3120"/>
                  </a:lnTo>
                  <a:lnTo>
                    <a:pt x="12744" y="3520"/>
                  </a:lnTo>
                  <a:lnTo>
                    <a:pt x="11942" y="4320"/>
                  </a:lnTo>
                  <a:lnTo>
                    <a:pt x="11101" y="4320"/>
                  </a:lnTo>
                  <a:cubicBezTo>
                    <a:pt x="11541" y="4760"/>
                    <a:pt x="12142" y="5360"/>
                    <a:pt x="12142" y="6600"/>
                  </a:cubicBezTo>
                  <a:cubicBezTo>
                    <a:pt x="12142" y="8240"/>
                    <a:pt x="11301" y="8840"/>
                    <a:pt x="10499" y="9480"/>
                  </a:cubicBezTo>
                  <a:cubicBezTo>
                    <a:pt x="10299" y="9680"/>
                    <a:pt x="10099" y="9880"/>
                    <a:pt x="10099" y="10280"/>
                  </a:cubicBezTo>
                  <a:cubicBezTo>
                    <a:pt x="10099" y="10720"/>
                    <a:pt x="10299" y="10920"/>
                    <a:pt x="10499" y="10920"/>
                  </a:cubicBezTo>
                  <a:cubicBezTo>
                    <a:pt x="10499" y="11120"/>
                    <a:pt x="10700" y="11120"/>
                    <a:pt x="10900" y="11320"/>
                  </a:cubicBezTo>
                  <a:cubicBezTo>
                    <a:pt x="11742" y="11960"/>
                    <a:pt x="12984" y="12560"/>
                    <a:pt x="12984" y="14400"/>
                  </a:cubicBezTo>
                  <a:cubicBezTo>
                    <a:pt x="12984" y="16240"/>
                    <a:pt x="11541" y="18520"/>
                    <a:pt x="7814" y="18520"/>
                  </a:cubicBezTo>
                  <a:close/>
                  <a:moveTo>
                    <a:pt x="18314" y="10920"/>
                  </a:moveTo>
                  <a:lnTo>
                    <a:pt x="16270" y="10920"/>
                  </a:lnTo>
                  <a:lnTo>
                    <a:pt x="16270" y="12960"/>
                  </a:lnTo>
                  <a:lnTo>
                    <a:pt x="15228" y="12960"/>
                  </a:lnTo>
                  <a:lnTo>
                    <a:pt x="15228" y="10920"/>
                  </a:lnTo>
                  <a:lnTo>
                    <a:pt x="12984" y="10920"/>
                  </a:lnTo>
                  <a:lnTo>
                    <a:pt x="12984" y="9680"/>
                  </a:lnTo>
                  <a:lnTo>
                    <a:pt x="15228" y="9680"/>
                  </a:lnTo>
                  <a:lnTo>
                    <a:pt x="15228" y="7640"/>
                  </a:lnTo>
                  <a:lnTo>
                    <a:pt x="16270" y="7640"/>
                  </a:lnTo>
                  <a:lnTo>
                    <a:pt x="16270" y="9680"/>
                  </a:lnTo>
                  <a:lnTo>
                    <a:pt x="18314" y="9680"/>
                  </a:lnTo>
                  <a:lnTo>
                    <a:pt x="18314" y="10920"/>
                  </a:lnTo>
                  <a:close/>
                </a:path>
              </a:pathLst>
            </a:custGeom>
            <a:solidFill>
              <a:srgbClr val="5E748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457200">
                <a:defRPr sz="1800">
                  <a:solidFill>
                    <a:srgbClr val="323232"/>
                  </a:solidFill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500097" y="0"/>
              <a:ext cx="567561" cy="567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20" y="0"/>
                  </a:moveTo>
                  <a:lnTo>
                    <a:pt x="2080" y="0"/>
                  </a:lnTo>
                  <a:cubicBezTo>
                    <a:pt x="1040" y="0"/>
                    <a:pt x="0" y="1040"/>
                    <a:pt x="0" y="2280"/>
                  </a:cubicBezTo>
                  <a:lnTo>
                    <a:pt x="0" y="19360"/>
                  </a:lnTo>
                  <a:cubicBezTo>
                    <a:pt x="0" y="20560"/>
                    <a:pt x="1040" y="21600"/>
                    <a:pt x="2080" y="21600"/>
                  </a:cubicBezTo>
                  <a:lnTo>
                    <a:pt x="19320" y="21600"/>
                  </a:lnTo>
                  <a:cubicBezTo>
                    <a:pt x="20560" y="21600"/>
                    <a:pt x="21600" y="20560"/>
                    <a:pt x="21600" y="19360"/>
                  </a:cubicBezTo>
                  <a:lnTo>
                    <a:pt x="21600" y="2280"/>
                  </a:lnTo>
                  <a:cubicBezTo>
                    <a:pt x="21600" y="1040"/>
                    <a:pt x="20560" y="0"/>
                    <a:pt x="19320" y="0"/>
                  </a:cubicBezTo>
                  <a:close/>
                  <a:moveTo>
                    <a:pt x="10680" y="6600"/>
                  </a:moveTo>
                  <a:cubicBezTo>
                    <a:pt x="13160" y="6600"/>
                    <a:pt x="15000" y="8560"/>
                    <a:pt x="15000" y="10920"/>
                  </a:cubicBezTo>
                  <a:cubicBezTo>
                    <a:pt x="15000" y="13280"/>
                    <a:pt x="13080" y="15240"/>
                    <a:pt x="10680" y="15240"/>
                  </a:cubicBezTo>
                  <a:cubicBezTo>
                    <a:pt x="8320" y="15240"/>
                    <a:pt x="6400" y="13280"/>
                    <a:pt x="6400" y="10920"/>
                  </a:cubicBezTo>
                  <a:cubicBezTo>
                    <a:pt x="6400" y="8560"/>
                    <a:pt x="8440" y="6600"/>
                    <a:pt x="10680" y="6600"/>
                  </a:cubicBezTo>
                  <a:close/>
                  <a:moveTo>
                    <a:pt x="2680" y="19360"/>
                  </a:moveTo>
                  <a:cubicBezTo>
                    <a:pt x="2280" y="19360"/>
                    <a:pt x="2080" y="19120"/>
                    <a:pt x="2080" y="18920"/>
                  </a:cubicBezTo>
                  <a:lnTo>
                    <a:pt x="2080" y="9680"/>
                  </a:lnTo>
                  <a:lnTo>
                    <a:pt x="4320" y="9680"/>
                  </a:lnTo>
                  <a:cubicBezTo>
                    <a:pt x="4320" y="10080"/>
                    <a:pt x="4320" y="10520"/>
                    <a:pt x="4320" y="10920"/>
                  </a:cubicBezTo>
                  <a:cubicBezTo>
                    <a:pt x="4320" y="14400"/>
                    <a:pt x="7200" y="17280"/>
                    <a:pt x="10680" y="17280"/>
                  </a:cubicBezTo>
                  <a:cubicBezTo>
                    <a:pt x="14200" y="17280"/>
                    <a:pt x="17280" y="14400"/>
                    <a:pt x="17280" y="10920"/>
                  </a:cubicBezTo>
                  <a:cubicBezTo>
                    <a:pt x="17280" y="10520"/>
                    <a:pt x="17280" y="10080"/>
                    <a:pt x="17080" y="9680"/>
                  </a:cubicBezTo>
                  <a:lnTo>
                    <a:pt x="19320" y="9680"/>
                  </a:lnTo>
                  <a:lnTo>
                    <a:pt x="19320" y="18920"/>
                  </a:lnTo>
                  <a:cubicBezTo>
                    <a:pt x="19320" y="19120"/>
                    <a:pt x="19120" y="19360"/>
                    <a:pt x="18720" y="19360"/>
                  </a:cubicBezTo>
                  <a:lnTo>
                    <a:pt x="2680" y="19360"/>
                  </a:lnTo>
                  <a:close/>
                  <a:moveTo>
                    <a:pt x="19320" y="4960"/>
                  </a:moveTo>
                  <a:cubicBezTo>
                    <a:pt x="19320" y="5160"/>
                    <a:pt x="19120" y="5360"/>
                    <a:pt x="18720" y="5360"/>
                  </a:cubicBezTo>
                  <a:lnTo>
                    <a:pt x="16680" y="5360"/>
                  </a:lnTo>
                  <a:cubicBezTo>
                    <a:pt x="16240" y="5360"/>
                    <a:pt x="16040" y="5160"/>
                    <a:pt x="16040" y="4960"/>
                  </a:cubicBezTo>
                  <a:lnTo>
                    <a:pt x="16040" y="2680"/>
                  </a:lnTo>
                  <a:cubicBezTo>
                    <a:pt x="16040" y="2480"/>
                    <a:pt x="16240" y="2280"/>
                    <a:pt x="16680" y="2280"/>
                  </a:cubicBezTo>
                  <a:lnTo>
                    <a:pt x="18720" y="2280"/>
                  </a:lnTo>
                  <a:cubicBezTo>
                    <a:pt x="19120" y="2280"/>
                    <a:pt x="19320" y="2480"/>
                    <a:pt x="19320" y="2680"/>
                  </a:cubicBezTo>
                  <a:lnTo>
                    <a:pt x="19320" y="4960"/>
                  </a:lnTo>
                  <a:close/>
                </a:path>
              </a:pathLst>
            </a:custGeom>
            <a:solidFill>
              <a:srgbClr val="5E748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457200">
                <a:defRPr sz="1800">
                  <a:solidFill>
                    <a:srgbClr val="323232"/>
                  </a:solidFill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4135" y="2308"/>
              <a:ext cx="562943" cy="56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56" y="0"/>
                  </a:moveTo>
                  <a:lnTo>
                    <a:pt x="2244" y="0"/>
                  </a:lnTo>
                  <a:cubicBezTo>
                    <a:pt x="1042" y="0"/>
                    <a:pt x="0" y="1002"/>
                    <a:pt x="0" y="2244"/>
                  </a:cubicBezTo>
                  <a:lnTo>
                    <a:pt x="0" y="19356"/>
                  </a:lnTo>
                  <a:cubicBezTo>
                    <a:pt x="0" y="20598"/>
                    <a:pt x="1042" y="21600"/>
                    <a:pt x="2244" y="21600"/>
                  </a:cubicBezTo>
                  <a:lnTo>
                    <a:pt x="19556" y="21600"/>
                  </a:lnTo>
                  <a:cubicBezTo>
                    <a:pt x="20598" y="21600"/>
                    <a:pt x="21600" y="20598"/>
                    <a:pt x="21600" y="19356"/>
                  </a:cubicBezTo>
                  <a:lnTo>
                    <a:pt x="21600" y="2244"/>
                  </a:lnTo>
                  <a:cubicBezTo>
                    <a:pt x="21600" y="1002"/>
                    <a:pt x="20598" y="0"/>
                    <a:pt x="19556" y="0"/>
                  </a:cubicBezTo>
                  <a:close/>
                  <a:moveTo>
                    <a:pt x="17072" y="7814"/>
                  </a:moveTo>
                  <a:cubicBezTo>
                    <a:pt x="16871" y="12744"/>
                    <a:pt x="13786" y="16270"/>
                    <a:pt x="9057" y="16471"/>
                  </a:cubicBezTo>
                  <a:cubicBezTo>
                    <a:pt x="7013" y="16671"/>
                    <a:pt x="5771" y="16030"/>
                    <a:pt x="4328" y="15228"/>
                  </a:cubicBezTo>
                  <a:cubicBezTo>
                    <a:pt x="5771" y="15429"/>
                    <a:pt x="7614" y="14827"/>
                    <a:pt x="8656" y="13986"/>
                  </a:cubicBezTo>
                  <a:cubicBezTo>
                    <a:pt x="7213" y="13986"/>
                    <a:pt x="6372" y="13184"/>
                    <a:pt x="5971" y="11942"/>
                  </a:cubicBezTo>
                  <a:cubicBezTo>
                    <a:pt x="6372" y="12142"/>
                    <a:pt x="6773" y="11942"/>
                    <a:pt x="7013" y="11942"/>
                  </a:cubicBezTo>
                  <a:cubicBezTo>
                    <a:pt x="5771" y="11501"/>
                    <a:pt x="4929" y="10900"/>
                    <a:pt x="4729" y="9057"/>
                  </a:cubicBezTo>
                  <a:cubicBezTo>
                    <a:pt x="5129" y="9257"/>
                    <a:pt x="5570" y="9458"/>
                    <a:pt x="5971" y="9458"/>
                  </a:cubicBezTo>
                  <a:cubicBezTo>
                    <a:pt x="5129" y="8856"/>
                    <a:pt x="4328" y="6773"/>
                    <a:pt x="5129" y="5530"/>
                  </a:cubicBezTo>
                  <a:cubicBezTo>
                    <a:pt x="6572" y="6973"/>
                    <a:pt x="8215" y="8416"/>
                    <a:pt x="11101" y="8616"/>
                  </a:cubicBezTo>
                  <a:cubicBezTo>
                    <a:pt x="10299" y="5530"/>
                    <a:pt x="14427" y="3887"/>
                    <a:pt x="16070" y="5971"/>
                  </a:cubicBezTo>
                  <a:cubicBezTo>
                    <a:pt x="16871" y="5771"/>
                    <a:pt x="17312" y="5530"/>
                    <a:pt x="17913" y="5330"/>
                  </a:cubicBezTo>
                  <a:cubicBezTo>
                    <a:pt x="17713" y="6171"/>
                    <a:pt x="17312" y="6572"/>
                    <a:pt x="16671" y="6973"/>
                  </a:cubicBezTo>
                  <a:cubicBezTo>
                    <a:pt x="17312" y="6773"/>
                    <a:pt x="17713" y="6773"/>
                    <a:pt x="18114" y="6572"/>
                  </a:cubicBezTo>
                  <a:cubicBezTo>
                    <a:pt x="18114" y="6973"/>
                    <a:pt x="17512" y="7414"/>
                    <a:pt x="17072" y="7814"/>
                  </a:cubicBezTo>
                  <a:close/>
                </a:path>
              </a:pathLst>
            </a:custGeom>
            <a:solidFill>
              <a:srgbClr val="5E748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457200">
                <a:defRPr sz="1800">
                  <a:solidFill>
                    <a:srgbClr val="323232"/>
                  </a:solidFill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149692" y="11994735"/>
            <a:ext cx="6470613" cy="696876"/>
            <a:chOff x="0" y="0"/>
            <a:chExt cx="6470612" cy="696875"/>
          </a:xfrm>
        </p:grpSpPr>
        <p:sp>
          <p:nvSpPr>
            <p:cNvPr id="17" name="Shape 17"/>
            <p:cNvSpPr/>
            <p:nvPr/>
          </p:nvSpPr>
          <p:spPr>
            <a:xfrm>
              <a:off x="707265" y="0"/>
              <a:ext cx="2514713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1800" b="1">
                  <a:solidFill>
                    <a:srgbClr val="5E7484"/>
                  </a:solidFill>
                  <a:latin typeface="+mn-lt"/>
                  <a:ea typeface="+mn-ea"/>
                  <a:cs typeface="+mn-cs"/>
                  <a:sym typeface="Helvetica"/>
                  <a:hlinkClick r:id="rId2"/>
                </a:defRPr>
              </a:lvl1pPr>
            </a:lstStyle>
            <a:p>
              <a:r>
                <a:rPr>
                  <a:latin typeface="+mn-lt"/>
                  <a:hlinkClick r:id="rId2"/>
                </a:rPr>
                <a:t>WWW.SITE2MAX.PRO</a:t>
              </a:r>
            </a:p>
          </p:txBody>
        </p:sp>
        <p:sp>
          <p:nvSpPr>
            <p:cNvPr id="18" name="Shape 18"/>
            <p:cNvSpPr/>
            <p:nvPr/>
          </p:nvSpPr>
          <p:spPr>
            <a:xfrm>
              <a:off x="704449" y="315875"/>
              <a:ext cx="5766164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solidFill>
                    <a:srgbClr val="5E7484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>
                  <a:latin typeface="+mn-lt"/>
                </a:rPr>
                <a:t>Free PowerPoint &amp; KeyNote Templates</a:t>
              </a:r>
            </a:p>
          </p:txBody>
        </p:sp>
        <p:grpSp>
          <p:nvGrpSpPr>
            <p:cNvPr id="29" name="Group 29"/>
            <p:cNvGrpSpPr/>
            <p:nvPr/>
          </p:nvGrpSpPr>
          <p:grpSpPr>
            <a:xfrm>
              <a:off x="0" y="103781"/>
              <a:ext cx="591162" cy="508658"/>
              <a:chOff x="0" y="0"/>
              <a:chExt cx="591161" cy="508657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1493" y="0"/>
                <a:ext cx="157323" cy="1526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rgbClr val="5E748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>
                  <a:latin typeface="+mn-lt"/>
                </a:endParaRPr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1168" y="173768"/>
                <a:ext cx="128123" cy="1013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rgbClr val="5E748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>
                  <a:latin typeface="+mn-lt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0" y="228851"/>
                <a:ext cx="295414" cy="279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rgbClr val="5E748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>
                  <a:latin typeface="+mn-lt"/>
                </a:endParaRPr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189045" y="262322"/>
                <a:ext cx="45114" cy="4511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>
                  <a:latin typeface="+mn-lt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207835" y="56337"/>
                <a:ext cx="173029" cy="50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rgbClr val="5E748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>
                  <a:latin typeface="+mn-lt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255606" y="392618"/>
                <a:ext cx="78502" cy="319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rgbClr val="5E748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>
                  <a:latin typeface="+mn-lt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462326" y="173764"/>
                <a:ext cx="128122" cy="1013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rgbClr val="5E748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>
                  <a:latin typeface="+mn-lt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433839" y="0"/>
                <a:ext cx="157323" cy="1526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rgbClr val="5E748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>
                  <a:latin typeface="+mn-lt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293590" y="228849"/>
                <a:ext cx="295414" cy="2798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rgbClr val="5E748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>
                  <a:latin typeface="+mn-lt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354848" y="262322"/>
                <a:ext cx="45114" cy="4511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>
                  <a:latin typeface="+mn-lt"/>
                </a:endParaRPr>
              </a:p>
            </p:txBody>
          </p:sp>
        </p:grpSp>
      </p:grp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943171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ircle page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70318" y="-14171"/>
            <a:ext cx="24524635" cy="137443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558800" y="508000"/>
            <a:ext cx="23266399" cy="12603659"/>
          </a:xfrm>
          <a:prstGeom prst="rect">
            <a:avLst/>
          </a:prstGeom>
          <a:ln w="635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4" name="Group 44"/>
          <p:cNvGrpSpPr/>
          <p:nvPr/>
        </p:nvGrpSpPr>
        <p:grpSpPr>
          <a:xfrm>
            <a:off x="20326370" y="12072092"/>
            <a:ext cx="3067658" cy="567561"/>
            <a:chOff x="0" y="0"/>
            <a:chExt cx="3067657" cy="567559"/>
          </a:xfrm>
          <a:solidFill>
            <a:schemeClr val="accent2"/>
          </a:solidFill>
        </p:grpSpPr>
        <p:sp>
          <p:nvSpPr>
            <p:cNvPr id="40" name="Shape 40"/>
            <p:cNvSpPr/>
            <p:nvPr/>
          </p:nvSpPr>
          <p:spPr>
            <a:xfrm>
              <a:off x="0" y="0"/>
              <a:ext cx="562942" cy="567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56" y="0"/>
                  </a:moveTo>
                  <a:lnTo>
                    <a:pt x="2244" y="0"/>
                  </a:lnTo>
                  <a:cubicBezTo>
                    <a:pt x="1002" y="0"/>
                    <a:pt x="0" y="1040"/>
                    <a:pt x="0" y="2280"/>
                  </a:cubicBezTo>
                  <a:lnTo>
                    <a:pt x="0" y="19320"/>
                  </a:lnTo>
                  <a:cubicBezTo>
                    <a:pt x="0" y="20560"/>
                    <a:pt x="1002" y="21600"/>
                    <a:pt x="2244" y="21600"/>
                  </a:cubicBezTo>
                  <a:lnTo>
                    <a:pt x="19356" y="21600"/>
                  </a:lnTo>
                  <a:cubicBezTo>
                    <a:pt x="20558" y="21600"/>
                    <a:pt x="21600" y="20560"/>
                    <a:pt x="21600" y="19320"/>
                  </a:cubicBezTo>
                  <a:lnTo>
                    <a:pt x="21600" y="2280"/>
                  </a:lnTo>
                  <a:cubicBezTo>
                    <a:pt x="21600" y="1040"/>
                    <a:pt x="20558" y="0"/>
                    <a:pt x="19356" y="0"/>
                  </a:cubicBezTo>
                  <a:close/>
                  <a:moveTo>
                    <a:pt x="18314" y="2280"/>
                  </a:moveTo>
                  <a:lnTo>
                    <a:pt x="18314" y="5560"/>
                  </a:lnTo>
                  <a:lnTo>
                    <a:pt x="16230" y="5560"/>
                  </a:lnTo>
                  <a:cubicBezTo>
                    <a:pt x="15429" y="5560"/>
                    <a:pt x="15028" y="5960"/>
                    <a:pt x="15028" y="6600"/>
                  </a:cubicBezTo>
                  <a:lnTo>
                    <a:pt x="15028" y="8640"/>
                  </a:lnTo>
                  <a:lnTo>
                    <a:pt x="18314" y="8640"/>
                  </a:lnTo>
                  <a:lnTo>
                    <a:pt x="18314" y="11920"/>
                  </a:lnTo>
                  <a:lnTo>
                    <a:pt x="15028" y="11920"/>
                  </a:lnTo>
                  <a:lnTo>
                    <a:pt x="15028" y="19320"/>
                  </a:lnTo>
                  <a:lnTo>
                    <a:pt x="11942" y="19320"/>
                  </a:lnTo>
                  <a:lnTo>
                    <a:pt x="11942" y="11920"/>
                  </a:lnTo>
                  <a:lnTo>
                    <a:pt x="9658" y="11920"/>
                  </a:lnTo>
                  <a:lnTo>
                    <a:pt x="9658" y="8640"/>
                  </a:lnTo>
                  <a:lnTo>
                    <a:pt x="11942" y="8640"/>
                  </a:lnTo>
                  <a:lnTo>
                    <a:pt x="11942" y="5960"/>
                  </a:lnTo>
                  <a:cubicBezTo>
                    <a:pt x="11942" y="3920"/>
                    <a:pt x="13585" y="2280"/>
                    <a:pt x="15629" y="2280"/>
                  </a:cubicBezTo>
                  <a:lnTo>
                    <a:pt x="18314" y="228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457200">
                <a:defRPr sz="1800">
                  <a:solidFill>
                    <a:srgbClr val="323232"/>
                  </a:solidFill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668270" y="0"/>
              <a:ext cx="562943" cy="567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99" y="7400"/>
                  </a:moveTo>
                  <a:cubicBezTo>
                    <a:pt x="10099" y="6400"/>
                    <a:pt x="9257" y="4320"/>
                    <a:pt x="7814" y="4320"/>
                  </a:cubicBezTo>
                  <a:cubicBezTo>
                    <a:pt x="7013" y="4320"/>
                    <a:pt x="6372" y="4760"/>
                    <a:pt x="6372" y="6200"/>
                  </a:cubicBezTo>
                  <a:cubicBezTo>
                    <a:pt x="6372" y="7400"/>
                    <a:pt x="7013" y="9280"/>
                    <a:pt x="8456" y="9280"/>
                  </a:cubicBezTo>
                  <a:cubicBezTo>
                    <a:pt x="8456" y="9280"/>
                    <a:pt x="10099" y="9080"/>
                    <a:pt x="10099" y="7400"/>
                  </a:cubicBezTo>
                  <a:close/>
                  <a:moveTo>
                    <a:pt x="9257" y="12760"/>
                  </a:moveTo>
                  <a:lnTo>
                    <a:pt x="9057" y="12760"/>
                  </a:lnTo>
                  <a:cubicBezTo>
                    <a:pt x="8656" y="12760"/>
                    <a:pt x="7814" y="12960"/>
                    <a:pt x="7013" y="13160"/>
                  </a:cubicBezTo>
                  <a:cubicBezTo>
                    <a:pt x="6372" y="13400"/>
                    <a:pt x="5570" y="13800"/>
                    <a:pt x="5570" y="14800"/>
                  </a:cubicBezTo>
                  <a:cubicBezTo>
                    <a:pt x="5570" y="16040"/>
                    <a:pt x="6572" y="17280"/>
                    <a:pt x="8656" y="17280"/>
                  </a:cubicBezTo>
                  <a:cubicBezTo>
                    <a:pt x="10299" y="17280"/>
                    <a:pt x="11301" y="16240"/>
                    <a:pt x="11301" y="15240"/>
                  </a:cubicBezTo>
                  <a:cubicBezTo>
                    <a:pt x="11301" y="14400"/>
                    <a:pt x="10700" y="13800"/>
                    <a:pt x="9257" y="12760"/>
                  </a:cubicBezTo>
                  <a:close/>
                  <a:moveTo>
                    <a:pt x="19556" y="0"/>
                  </a:moveTo>
                  <a:lnTo>
                    <a:pt x="2244" y="0"/>
                  </a:lnTo>
                  <a:cubicBezTo>
                    <a:pt x="1042" y="0"/>
                    <a:pt x="0" y="1040"/>
                    <a:pt x="0" y="2280"/>
                  </a:cubicBezTo>
                  <a:lnTo>
                    <a:pt x="0" y="19360"/>
                  </a:lnTo>
                  <a:cubicBezTo>
                    <a:pt x="0" y="20560"/>
                    <a:pt x="1042" y="21600"/>
                    <a:pt x="2244" y="21600"/>
                  </a:cubicBezTo>
                  <a:lnTo>
                    <a:pt x="19556" y="21600"/>
                  </a:lnTo>
                  <a:cubicBezTo>
                    <a:pt x="20598" y="21600"/>
                    <a:pt x="21600" y="20560"/>
                    <a:pt x="21600" y="19360"/>
                  </a:cubicBezTo>
                  <a:lnTo>
                    <a:pt x="21600" y="2280"/>
                  </a:lnTo>
                  <a:cubicBezTo>
                    <a:pt x="21600" y="1040"/>
                    <a:pt x="20598" y="0"/>
                    <a:pt x="19556" y="0"/>
                  </a:cubicBezTo>
                  <a:close/>
                  <a:moveTo>
                    <a:pt x="7814" y="18520"/>
                  </a:moveTo>
                  <a:cubicBezTo>
                    <a:pt x="4729" y="18520"/>
                    <a:pt x="3286" y="16880"/>
                    <a:pt x="3286" y="15440"/>
                  </a:cubicBezTo>
                  <a:cubicBezTo>
                    <a:pt x="3286" y="14800"/>
                    <a:pt x="3486" y="13600"/>
                    <a:pt x="4929" y="12760"/>
                  </a:cubicBezTo>
                  <a:cubicBezTo>
                    <a:pt x="5771" y="12160"/>
                    <a:pt x="6773" y="11960"/>
                    <a:pt x="8215" y="11720"/>
                  </a:cubicBezTo>
                  <a:cubicBezTo>
                    <a:pt x="8015" y="11520"/>
                    <a:pt x="8015" y="11320"/>
                    <a:pt x="8015" y="10720"/>
                  </a:cubicBezTo>
                  <a:cubicBezTo>
                    <a:pt x="8015" y="10520"/>
                    <a:pt x="8015" y="10520"/>
                    <a:pt x="8015" y="10080"/>
                  </a:cubicBezTo>
                  <a:lnTo>
                    <a:pt x="7614" y="10080"/>
                  </a:lnTo>
                  <a:cubicBezTo>
                    <a:pt x="5570" y="10080"/>
                    <a:pt x="4128" y="8640"/>
                    <a:pt x="4128" y="7000"/>
                  </a:cubicBezTo>
                  <a:cubicBezTo>
                    <a:pt x="4128" y="5160"/>
                    <a:pt x="5570" y="3120"/>
                    <a:pt x="8656" y="3120"/>
                  </a:cubicBezTo>
                  <a:lnTo>
                    <a:pt x="13184" y="3120"/>
                  </a:lnTo>
                  <a:lnTo>
                    <a:pt x="12744" y="3520"/>
                  </a:lnTo>
                  <a:lnTo>
                    <a:pt x="11942" y="4320"/>
                  </a:lnTo>
                  <a:lnTo>
                    <a:pt x="11101" y="4320"/>
                  </a:lnTo>
                  <a:cubicBezTo>
                    <a:pt x="11541" y="4760"/>
                    <a:pt x="12142" y="5360"/>
                    <a:pt x="12142" y="6600"/>
                  </a:cubicBezTo>
                  <a:cubicBezTo>
                    <a:pt x="12142" y="8240"/>
                    <a:pt x="11301" y="8840"/>
                    <a:pt x="10499" y="9480"/>
                  </a:cubicBezTo>
                  <a:cubicBezTo>
                    <a:pt x="10299" y="9680"/>
                    <a:pt x="10099" y="9880"/>
                    <a:pt x="10099" y="10280"/>
                  </a:cubicBezTo>
                  <a:cubicBezTo>
                    <a:pt x="10099" y="10720"/>
                    <a:pt x="10299" y="10920"/>
                    <a:pt x="10499" y="10920"/>
                  </a:cubicBezTo>
                  <a:cubicBezTo>
                    <a:pt x="10499" y="11120"/>
                    <a:pt x="10700" y="11120"/>
                    <a:pt x="10900" y="11320"/>
                  </a:cubicBezTo>
                  <a:cubicBezTo>
                    <a:pt x="11742" y="11960"/>
                    <a:pt x="12984" y="12560"/>
                    <a:pt x="12984" y="14400"/>
                  </a:cubicBezTo>
                  <a:cubicBezTo>
                    <a:pt x="12984" y="16240"/>
                    <a:pt x="11541" y="18520"/>
                    <a:pt x="7814" y="18520"/>
                  </a:cubicBezTo>
                  <a:close/>
                  <a:moveTo>
                    <a:pt x="18314" y="10920"/>
                  </a:moveTo>
                  <a:lnTo>
                    <a:pt x="16270" y="10920"/>
                  </a:lnTo>
                  <a:lnTo>
                    <a:pt x="16270" y="12960"/>
                  </a:lnTo>
                  <a:lnTo>
                    <a:pt x="15228" y="12960"/>
                  </a:lnTo>
                  <a:lnTo>
                    <a:pt x="15228" y="10920"/>
                  </a:lnTo>
                  <a:lnTo>
                    <a:pt x="12984" y="10920"/>
                  </a:lnTo>
                  <a:lnTo>
                    <a:pt x="12984" y="9680"/>
                  </a:lnTo>
                  <a:lnTo>
                    <a:pt x="15228" y="9680"/>
                  </a:lnTo>
                  <a:lnTo>
                    <a:pt x="15228" y="7640"/>
                  </a:lnTo>
                  <a:lnTo>
                    <a:pt x="16270" y="7640"/>
                  </a:lnTo>
                  <a:lnTo>
                    <a:pt x="16270" y="9680"/>
                  </a:lnTo>
                  <a:lnTo>
                    <a:pt x="18314" y="9680"/>
                  </a:lnTo>
                  <a:lnTo>
                    <a:pt x="18314" y="1092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457200">
                <a:defRPr sz="1800">
                  <a:solidFill>
                    <a:srgbClr val="323232"/>
                  </a:solidFill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2500097" y="0"/>
              <a:ext cx="567561" cy="567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20" y="0"/>
                  </a:moveTo>
                  <a:lnTo>
                    <a:pt x="2080" y="0"/>
                  </a:lnTo>
                  <a:cubicBezTo>
                    <a:pt x="1040" y="0"/>
                    <a:pt x="0" y="1040"/>
                    <a:pt x="0" y="2280"/>
                  </a:cubicBezTo>
                  <a:lnTo>
                    <a:pt x="0" y="19360"/>
                  </a:lnTo>
                  <a:cubicBezTo>
                    <a:pt x="0" y="20560"/>
                    <a:pt x="1040" y="21600"/>
                    <a:pt x="2080" y="21600"/>
                  </a:cubicBezTo>
                  <a:lnTo>
                    <a:pt x="19320" y="21600"/>
                  </a:lnTo>
                  <a:cubicBezTo>
                    <a:pt x="20560" y="21600"/>
                    <a:pt x="21600" y="20560"/>
                    <a:pt x="21600" y="19360"/>
                  </a:cubicBezTo>
                  <a:lnTo>
                    <a:pt x="21600" y="2280"/>
                  </a:lnTo>
                  <a:cubicBezTo>
                    <a:pt x="21600" y="1040"/>
                    <a:pt x="20560" y="0"/>
                    <a:pt x="19320" y="0"/>
                  </a:cubicBezTo>
                  <a:close/>
                  <a:moveTo>
                    <a:pt x="10680" y="6600"/>
                  </a:moveTo>
                  <a:cubicBezTo>
                    <a:pt x="13160" y="6600"/>
                    <a:pt x="15000" y="8560"/>
                    <a:pt x="15000" y="10920"/>
                  </a:cubicBezTo>
                  <a:cubicBezTo>
                    <a:pt x="15000" y="13280"/>
                    <a:pt x="13080" y="15240"/>
                    <a:pt x="10680" y="15240"/>
                  </a:cubicBezTo>
                  <a:cubicBezTo>
                    <a:pt x="8320" y="15240"/>
                    <a:pt x="6400" y="13280"/>
                    <a:pt x="6400" y="10920"/>
                  </a:cubicBezTo>
                  <a:cubicBezTo>
                    <a:pt x="6400" y="8560"/>
                    <a:pt x="8440" y="6600"/>
                    <a:pt x="10680" y="6600"/>
                  </a:cubicBezTo>
                  <a:close/>
                  <a:moveTo>
                    <a:pt x="2680" y="19360"/>
                  </a:moveTo>
                  <a:cubicBezTo>
                    <a:pt x="2280" y="19360"/>
                    <a:pt x="2080" y="19120"/>
                    <a:pt x="2080" y="18920"/>
                  </a:cubicBezTo>
                  <a:lnTo>
                    <a:pt x="2080" y="9680"/>
                  </a:lnTo>
                  <a:lnTo>
                    <a:pt x="4320" y="9680"/>
                  </a:lnTo>
                  <a:cubicBezTo>
                    <a:pt x="4320" y="10080"/>
                    <a:pt x="4320" y="10520"/>
                    <a:pt x="4320" y="10920"/>
                  </a:cubicBezTo>
                  <a:cubicBezTo>
                    <a:pt x="4320" y="14400"/>
                    <a:pt x="7200" y="17280"/>
                    <a:pt x="10680" y="17280"/>
                  </a:cubicBezTo>
                  <a:cubicBezTo>
                    <a:pt x="14200" y="17280"/>
                    <a:pt x="17280" y="14400"/>
                    <a:pt x="17280" y="10920"/>
                  </a:cubicBezTo>
                  <a:cubicBezTo>
                    <a:pt x="17280" y="10520"/>
                    <a:pt x="17280" y="10080"/>
                    <a:pt x="17080" y="9680"/>
                  </a:cubicBezTo>
                  <a:lnTo>
                    <a:pt x="19320" y="9680"/>
                  </a:lnTo>
                  <a:lnTo>
                    <a:pt x="19320" y="18920"/>
                  </a:lnTo>
                  <a:cubicBezTo>
                    <a:pt x="19320" y="19120"/>
                    <a:pt x="19120" y="19360"/>
                    <a:pt x="18720" y="19360"/>
                  </a:cubicBezTo>
                  <a:lnTo>
                    <a:pt x="2680" y="19360"/>
                  </a:lnTo>
                  <a:close/>
                  <a:moveTo>
                    <a:pt x="19320" y="4960"/>
                  </a:moveTo>
                  <a:cubicBezTo>
                    <a:pt x="19320" y="5160"/>
                    <a:pt x="19120" y="5360"/>
                    <a:pt x="18720" y="5360"/>
                  </a:cubicBezTo>
                  <a:lnTo>
                    <a:pt x="16680" y="5360"/>
                  </a:lnTo>
                  <a:cubicBezTo>
                    <a:pt x="16240" y="5360"/>
                    <a:pt x="16040" y="5160"/>
                    <a:pt x="16040" y="4960"/>
                  </a:cubicBezTo>
                  <a:lnTo>
                    <a:pt x="16040" y="2680"/>
                  </a:lnTo>
                  <a:cubicBezTo>
                    <a:pt x="16040" y="2480"/>
                    <a:pt x="16240" y="2280"/>
                    <a:pt x="16680" y="2280"/>
                  </a:cubicBezTo>
                  <a:lnTo>
                    <a:pt x="18720" y="2280"/>
                  </a:lnTo>
                  <a:cubicBezTo>
                    <a:pt x="19120" y="2280"/>
                    <a:pt x="19320" y="2480"/>
                    <a:pt x="19320" y="2680"/>
                  </a:cubicBezTo>
                  <a:lnTo>
                    <a:pt x="19320" y="496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457200">
                <a:defRPr sz="1800">
                  <a:solidFill>
                    <a:srgbClr val="323232"/>
                  </a:solidFill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4135" y="2308"/>
              <a:ext cx="562943" cy="56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56" y="0"/>
                  </a:moveTo>
                  <a:lnTo>
                    <a:pt x="2244" y="0"/>
                  </a:lnTo>
                  <a:cubicBezTo>
                    <a:pt x="1042" y="0"/>
                    <a:pt x="0" y="1002"/>
                    <a:pt x="0" y="2244"/>
                  </a:cubicBezTo>
                  <a:lnTo>
                    <a:pt x="0" y="19356"/>
                  </a:lnTo>
                  <a:cubicBezTo>
                    <a:pt x="0" y="20598"/>
                    <a:pt x="1042" y="21600"/>
                    <a:pt x="2244" y="21600"/>
                  </a:cubicBezTo>
                  <a:lnTo>
                    <a:pt x="19556" y="21600"/>
                  </a:lnTo>
                  <a:cubicBezTo>
                    <a:pt x="20598" y="21600"/>
                    <a:pt x="21600" y="20598"/>
                    <a:pt x="21600" y="19356"/>
                  </a:cubicBezTo>
                  <a:lnTo>
                    <a:pt x="21600" y="2244"/>
                  </a:lnTo>
                  <a:cubicBezTo>
                    <a:pt x="21600" y="1002"/>
                    <a:pt x="20598" y="0"/>
                    <a:pt x="19556" y="0"/>
                  </a:cubicBezTo>
                  <a:close/>
                  <a:moveTo>
                    <a:pt x="17072" y="7814"/>
                  </a:moveTo>
                  <a:cubicBezTo>
                    <a:pt x="16871" y="12744"/>
                    <a:pt x="13786" y="16270"/>
                    <a:pt x="9057" y="16471"/>
                  </a:cubicBezTo>
                  <a:cubicBezTo>
                    <a:pt x="7013" y="16671"/>
                    <a:pt x="5771" y="16030"/>
                    <a:pt x="4328" y="15228"/>
                  </a:cubicBezTo>
                  <a:cubicBezTo>
                    <a:pt x="5771" y="15429"/>
                    <a:pt x="7614" y="14827"/>
                    <a:pt x="8656" y="13986"/>
                  </a:cubicBezTo>
                  <a:cubicBezTo>
                    <a:pt x="7213" y="13986"/>
                    <a:pt x="6372" y="13184"/>
                    <a:pt x="5971" y="11942"/>
                  </a:cubicBezTo>
                  <a:cubicBezTo>
                    <a:pt x="6372" y="12142"/>
                    <a:pt x="6773" y="11942"/>
                    <a:pt x="7013" y="11942"/>
                  </a:cubicBezTo>
                  <a:cubicBezTo>
                    <a:pt x="5771" y="11501"/>
                    <a:pt x="4929" y="10900"/>
                    <a:pt x="4729" y="9057"/>
                  </a:cubicBezTo>
                  <a:cubicBezTo>
                    <a:pt x="5129" y="9257"/>
                    <a:pt x="5570" y="9458"/>
                    <a:pt x="5971" y="9458"/>
                  </a:cubicBezTo>
                  <a:cubicBezTo>
                    <a:pt x="5129" y="8856"/>
                    <a:pt x="4328" y="6773"/>
                    <a:pt x="5129" y="5530"/>
                  </a:cubicBezTo>
                  <a:cubicBezTo>
                    <a:pt x="6572" y="6973"/>
                    <a:pt x="8215" y="8416"/>
                    <a:pt x="11101" y="8616"/>
                  </a:cubicBezTo>
                  <a:cubicBezTo>
                    <a:pt x="10299" y="5530"/>
                    <a:pt x="14427" y="3887"/>
                    <a:pt x="16070" y="5971"/>
                  </a:cubicBezTo>
                  <a:cubicBezTo>
                    <a:pt x="16871" y="5771"/>
                    <a:pt x="17312" y="5530"/>
                    <a:pt x="17913" y="5330"/>
                  </a:cubicBezTo>
                  <a:cubicBezTo>
                    <a:pt x="17713" y="6171"/>
                    <a:pt x="17312" y="6572"/>
                    <a:pt x="16671" y="6973"/>
                  </a:cubicBezTo>
                  <a:cubicBezTo>
                    <a:pt x="17312" y="6773"/>
                    <a:pt x="17713" y="6773"/>
                    <a:pt x="18114" y="6572"/>
                  </a:cubicBezTo>
                  <a:cubicBezTo>
                    <a:pt x="18114" y="6973"/>
                    <a:pt x="17512" y="7414"/>
                    <a:pt x="17072" y="7814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457200">
                <a:defRPr sz="1800">
                  <a:solidFill>
                    <a:srgbClr val="323232"/>
                  </a:solidFill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1149692" y="11994735"/>
            <a:ext cx="6470613" cy="696876"/>
            <a:chOff x="0" y="0"/>
            <a:chExt cx="6470612" cy="696875"/>
          </a:xfrm>
        </p:grpSpPr>
        <p:sp>
          <p:nvSpPr>
            <p:cNvPr id="45" name="Shape 45"/>
            <p:cNvSpPr/>
            <p:nvPr/>
          </p:nvSpPr>
          <p:spPr>
            <a:xfrm>
              <a:off x="707265" y="0"/>
              <a:ext cx="2514713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1800" b="1">
                  <a:solidFill>
                    <a:srgbClr val="068D95"/>
                  </a:solidFill>
                  <a:latin typeface="+mn-lt"/>
                  <a:ea typeface="+mn-ea"/>
                  <a:cs typeface="+mn-cs"/>
                  <a:sym typeface="Helvetica"/>
                  <a:hlinkClick r:id="rId2"/>
                </a:defRPr>
              </a:lvl1pPr>
            </a:lstStyle>
            <a:p>
              <a:r>
                <a:rPr>
                  <a:latin typeface="+mn-lt"/>
                  <a:hlinkClick r:id="rId2"/>
                </a:rPr>
                <a:t>WWW.SITE2MAX.PRO</a:t>
              </a:r>
            </a:p>
          </p:txBody>
        </p:sp>
        <p:sp>
          <p:nvSpPr>
            <p:cNvPr id="46" name="Shape 46"/>
            <p:cNvSpPr/>
            <p:nvPr/>
          </p:nvSpPr>
          <p:spPr>
            <a:xfrm>
              <a:off x="704449" y="315875"/>
              <a:ext cx="5766164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800">
                  <a:solidFill>
                    <a:srgbClr val="068D95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>
                  <a:solidFill>
                    <a:schemeClr val="accent2"/>
                  </a:solidFill>
                  <a:latin typeface="+mn-lt"/>
                </a:rPr>
                <a:t>Free PowerPoint &amp; KeyNote Templates</a:t>
              </a:r>
            </a:p>
          </p:txBody>
        </p:sp>
        <p:grpSp>
          <p:nvGrpSpPr>
            <p:cNvPr id="57" name="Group 57"/>
            <p:cNvGrpSpPr/>
            <p:nvPr/>
          </p:nvGrpSpPr>
          <p:grpSpPr>
            <a:xfrm>
              <a:off x="0" y="103781"/>
              <a:ext cx="591162" cy="508658"/>
              <a:chOff x="0" y="0"/>
              <a:chExt cx="591161" cy="508657"/>
            </a:xfrm>
          </p:grpSpPr>
          <p:sp>
            <p:nvSpPr>
              <p:cNvPr id="47" name="Shape 47"/>
              <p:cNvSpPr/>
              <p:nvPr/>
            </p:nvSpPr>
            <p:spPr>
              <a:xfrm>
                <a:off x="1493" y="0"/>
                <a:ext cx="157323" cy="1526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>
                  <a:latin typeface="+mn-lt"/>
                </a:endParaRPr>
              </a:p>
            </p:txBody>
          </p:sp>
          <p:sp>
            <p:nvSpPr>
              <p:cNvPr id="48" name="Shape 48"/>
              <p:cNvSpPr/>
              <p:nvPr/>
            </p:nvSpPr>
            <p:spPr>
              <a:xfrm>
                <a:off x="1168" y="173768"/>
                <a:ext cx="128123" cy="1013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>
                  <a:latin typeface="+mn-lt"/>
                </a:endParaRPr>
              </a:p>
            </p:txBody>
          </p:sp>
          <p:sp>
            <p:nvSpPr>
              <p:cNvPr id="49" name="Shape 49"/>
              <p:cNvSpPr/>
              <p:nvPr/>
            </p:nvSpPr>
            <p:spPr>
              <a:xfrm>
                <a:off x="0" y="228851"/>
                <a:ext cx="295414" cy="279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>
                  <a:latin typeface="+mn-lt"/>
                </a:endParaRPr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189045" y="262322"/>
                <a:ext cx="45114" cy="4511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>
                  <a:latin typeface="+mn-lt"/>
                </a:endParaRPr>
              </a:p>
            </p:txBody>
          </p:sp>
          <p:sp>
            <p:nvSpPr>
              <p:cNvPr id="51" name="Shape 51"/>
              <p:cNvSpPr/>
              <p:nvPr/>
            </p:nvSpPr>
            <p:spPr>
              <a:xfrm>
                <a:off x="207835" y="56337"/>
                <a:ext cx="173029" cy="50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>
                  <a:latin typeface="+mn-lt"/>
                </a:endParaRPr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255606" y="392618"/>
                <a:ext cx="78502" cy="319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>
                  <a:latin typeface="+mn-lt"/>
                </a:endParaRPr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462326" y="173764"/>
                <a:ext cx="128122" cy="1013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>
                  <a:latin typeface="+mn-lt"/>
                </a:endParaRPr>
              </a:p>
            </p:txBody>
          </p:sp>
          <p:sp>
            <p:nvSpPr>
              <p:cNvPr id="54" name="Shape 54"/>
              <p:cNvSpPr/>
              <p:nvPr/>
            </p:nvSpPr>
            <p:spPr>
              <a:xfrm>
                <a:off x="433839" y="0"/>
                <a:ext cx="157323" cy="1526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>
                  <a:latin typeface="+mn-lt"/>
                </a:endParaRPr>
              </a:p>
            </p:txBody>
          </p:sp>
          <p:sp>
            <p:nvSpPr>
              <p:cNvPr id="55" name="Shape 55"/>
              <p:cNvSpPr/>
              <p:nvPr/>
            </p:nvSpPr>
            <p:spPr>
              <a:xfrm>
                <a:off x="293590" y="228849"/>
                <a:ext cx="295414" cy="2798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>
                  <a:latin typeface="+mn-lt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354848" y="262322"/>
                <a:ext cx="45114" cy="4511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>
                  <a:latin typeface="+mn-lt"/>
                </a:endParaRPr>
              </a:p>
            </p:txBody>
          </p:sp>
        </p:grpSp>
      </p:grp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854200" y="2057400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628333" y="2057400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402466" y="2057400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176599" y="2057400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54200" y="4891050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28333" y="4891050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402466" y="4891050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176599" y="4891050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854200" y="7742466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628333" y="7742466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402466" y="7742466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0176599" y="7742466"/>
            <a:ext cx="2517775" cy="251777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2250920" y="1286928"/>
            <a:ext cx="19220688" cy="310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684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334" y="3512259"/>
            <a:ext cx="17238120" cy="410013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58332" y="7612391"/>
            <a:ext cx="17238120" cy="2025858"/>
          </a:xfrm>
        </p:spPr>
        <p:txBody>
          <a:bodyPr tIns="91440"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2250920" y="1286928"/>
            <a:ext cx="19220688" cy="310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835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105" y="1916075"/>
            <a:ext cx="19211270" cy="211861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8332" y="4331242"/>
            <a:ext cx="9290304" cy="65877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1212" y="4343538"/>
            <a:ext cx="9290304" cy="65741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2250920" y="1286928"/>
            <a:ext cx="19220688" cy="310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686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333" y="1906673"/>
            <a:ext cx="19215322" cy="21126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8332" y="4339455"/>
            <a:ext cx="9290304" cy="160388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600" b="0" cap="none" baseline="0">
                <a:solidFill>
                  <a:schemeClr val="accent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8332" y="5948896"/>
            <a:ext cx="9290304" cy="49877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88674" y="4346363"/>
            <a:ext cx="9290304" cy="160447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600" b="0" cap="none" baseline="0">
                <a:solidFill>
                  <a:schemeClr val="accent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188674" y="5943339"/>
            <a:ext cx="9290304" cy="49743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2250920" y="1286928"/>
            <a:ext cx="19220688" cy="310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713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2250920" y="1286928"/>
            <a:ext cx="19220688" cy="310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507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9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583" y="1905156"/>
            <a:ext cx="6550026" cy="4644352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6668" y="1905157"/>
            <a:ext cx="12024940" cy="901044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8583" y="6549508"/>
            <a:ext cx="6550026" cy="4357836"/>
          </a:xfrm>
        </p:spPr>
        <p:txBody>
          <a:bodyPr/>
          <a:lstStyle>
            <a:lvl1pPr marL="0" indent="0" algn="l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2250920" y="1286928"/>
            <a:ext cx="19220688" cy="310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303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4954775" y="964341"/>
            <a:ext cx="8149066" cy="10298202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248" y="2259026"/>
            <a:ext cx="11709744" cy="3848416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248779" y="2245085"/>
            <a:ext cx="5582342" cy="7732654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6494" y="6107443"/>
            <a:ext cx="11692972" cy="4192026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50601" y="10939713"/>
            <a:ext cx="11699210" cy="640246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50600" y="637281"/>
            <a:ext cx="9755636" cy="6418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353589" y="274816"/>
            <a:ext cx="1622038" cy="1007156"/>
          </a:xfrm>
        </p:spPr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2250920" y="1286928"/>
            <a:ext cx="11759184" cy="310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591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12238672"/>
            <a:ext cx="24384000" cy="14859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937538"/>
            <a:ext cx="24384000" cy="1129404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12242538"/>
            <a:ext cx="2438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0541" y="1906649"/>
            <a:ext cx="19206550" cy="2098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0541" y="4343538"/>
            <a:ext cx="19206550" cy="658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65660" y="660741"/>
            <a:ext cx="5030792" cy="618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0540" y="658615"/>
            <a:ext cx="11877672" cy="618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836153" y="274816"/>
            <a:ext cx="1622038" cy="100715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56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34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  <p:sldLayoutId id="2147484111" r:id="rId12"/>
    <p:sldLayoutId id="2147484112" r:id="rId13"/>
    <p:sldLayoutId id="2147484113" r:id="rId14"/>
    <p:sldLayoutId id="2147483665" r:id="rId15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120000"/>
        </a:lnSpc>
        <a:spcBef>
          <a:spcPts val="2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4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-583" y="-16644"/>
            <a:ext cx="24385165" cy="13732644"/>
          </a:xfrm>
          <a:solidFill>
            <a:schemeClr val="bg1">
              <a:lumMod val="50000"/>
            </a:schemeClr>
          </a:solidFill>
        </p:spPr>
      </p:sp>
      <p:sp>
        <p:nvSpPr>
          <p:cNvPr id="165" name="Shape 165"/>
          <p:cNvSpPr/>
          <p:nvPr/>
        </p:nvSpPr>
        <p:spPr>
          <a:xfrm>
            <a:off x="10151301" y="1265287"/>
            <a:ext cx="11927945" cy="7181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140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8000" dirty="0">
                <a:latin typeface="+mj-lt"/>
              </a:rPr>
              <a:t>Анализ</a:t>
            </a:r>
            <a:r>
              <a:rPr lang="ru-RU" dirty="0">
                <a:latin typeface="+mj-lt"/>
              </a:rPr>
              <a:t> </a:t>
            </a:r>
          </a:p>
          <a:p>
            <a:pPr algn="r">
              <a:defRPr sz="140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8000" dirty="0">
                <a:latin typeface="+mj-lt"/>
              </a:rPr>
              <a:t>Бизнес-модели </a:t>
            </a:r>
          </a:p>
          <a:p>
            <a:pPr algn="r">
              <a:defRPr sz="140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8000" dirty="0">
                <a:latin typeface="+mj-lt"/>
              </a:rPr>
              <a:t>И эффективности</a:t>
            </a:r>
          </a:p>
          <a:p>
            <a:pPr algn="r">
              <a:defRPr sz="140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8000" dirty="0">
                <a:latin typeface="+mj-lt"/>
              </a:rPr>
              <a:t>Работы</a:t>
            </a:r>
          </a:p>
          <a:p>
            <a:pPr algn="r">
              <a:defRPr sz="140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8000" dirty="0">
                <a:latin typeface="+mj-lt"/>
              </a:rPr>
              <a:t>Онлайн-кинотеатра</a:t>
            </a:r>
          </a:p>
        </p:txBody>
      </p:sp>
      <p:sp>
        <p:nvSpPr>
          <p:cNvPr id="166" name="Shape 166"/>
          <p:cNvSpPr/>
          <p:nvPr/>
        </p:nvSpPr>
        <p:spPr>
          <a:xfrm>
            <a:off x="15267709" y="9032939"/>
            <a:ext cx="6514072" cy="2734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spcBef>
                <a:spcPts val="4500"/>
              </a:spcBef>
              <a:defRPr sz="40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ru-RU" sz="3200" dirty="0">
                <a:latin typeface="+mj-lt"/>
              </a:rPr>
              <a:t>Курсовой проект</a:t>
            </a:r>
          </a:p>
          <a:p>
            <a:r>
              <a:rPr lang="ru-RU" sz="3200" dirty="0">
                <a:latin typeface="+mj-lt"/>
              </a:rPr>
              <a:t>Выполнила  Елена Панько</a:t>
            </a:r>
          </a:p>
          <a:p>
            <a:endParaRPr lang="ru-RU" sz="3200" dirty="0">
              <a:latin typeface="+mj-lt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22638629" y="3307308"/>
            <a:ext cx="1745953" cy="68306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latin typeface="+mj-lt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558800" y="508000"/>
            <a:ext cx="23266399" cy="12603659"/>
          </a:xfrm>
          <a:prstGeom prst="rect">
            <a:avLst/>
          </a:prstGeom>
          <a:ln w="63500">
            <a:solidFill>
              <a:srgbClr val="FFFFFF">
                <a:alpha val="7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BE9625A-991B-4334-852B-F0F6DAD51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" y="645481"/>
            <a:ext cx="11063950" cy="766724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40181A8-FDC1-4A8F-9398-985F46046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4279760"/>
            <a:ext cx="11315093" cy="71411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765D11-F132-4C5A-A255-47B4C158DDBC}"/>
              </a:ext>
            </a:extLst>
          </p:cNvPr>
          <p:cNvSpPr txBox="1"/>
          <p:nvPr/>
        </p:nvSpPr>
        <p:spPr>
          <a:xfrm>
            <a:off x="13411201" y="1052945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Основная активность в разрезе суток, происходит в вечернее время (в период с 18-00 по 21-00)</a:t>
            </a:r>
          </a:p>
        </p:txBody>
      </p:sp>
      <p:sp>
        <p:nvSpPr>
          <p:cNvPr id="7" name="Стрелка: влево 6">
            <a:extLst>
              <a:ext uri="{FF2B5EF4-FFF2-40B4-BE49-F238E27FC236}">
                <a16:creationId xmlns:a16="http://schemas.microsoft.com/office/drawing/2014/main" id="{40100F2C-6E49-4A24-8E2F-D303047DF362}"/>
              </a:ext>
            </a:extLst>
          </p:cNvPr>
          <p:cNvSpPr/>
          <p:nvPr/>
        </p:nvSpPr>
        <p:spPr>
          <a:xfrm>
            <a:off x="12192000" y="1911927"/>
            <a:ext cx="997527" cy="3831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61852C-28E0-45C6-9550-FCF591C3337D}"/>
              </a:ext>
            </a:extLst>
          </p:cNvPr>
          <p:cNvSpPr txBox="1"/>
          <p:nvPr/>
        </p:nvSpPr>
        <p:spPr>
          <a:xfrm>
            <a:off x="1098581" y="9070400"/>
            <a:ext cx="95694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>
                <a:latin typeface="Arial" panose="020B0604020202020204" pitchFamily="34" charset="0"/>
                <a:cs typeface="Arial" panose="020B0604020202020204" pitchFamily="34" charset="0"/>
              </a:rPr>
              <a:t>Самые активные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дни пятница, суббота, воскресенье (пиковый день приходится на субботу)</a:t>
            </a: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D280AF81-4639-47A1-965D-FAD98A126D91}"/>
              </a:ext>
            </a:extLst>
          </p:cNvPr>
          <p:cNvSpPr/>
          <p:nvPr/>
        </p:nvSpPr>
        <p:spPr>
          <a:xfrm>
            <a:off x="10446327" y="9725891"/>
            <a:ext cx="1365768" cy="443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5644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C8F0450-A932-4344-A7B2-D5443833E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" y="537530"/>
            <a:ext cx="11211626" cy="762767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CC664E-BC71-45AF-B2C1-09DC433EF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3327" y="4351369"/>
            <a:ext cx="11545655" cy="737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795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95A061-7CE5-496A-8B5E-9D79FC06E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54" y="1044809"/>
            <a:ext cx="15018327" cy="1011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054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/>
          <p:nvPr/>
        </p:nvSpPr>
        <p:spPr>
          <a:xfrm>
            <a:off x="5410881" y="5062076"/>
            <a:ext cx="792912" cy="966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87" y="0"/>
                </a:moveTo>
                <a:lnTo>
                  <a:pt x="2313" y="0"/>
                </a:lnTo>
                <a:cubicBezTo>
                  <a:pt x="1173" y="0"/>
                  <a:pt x="0" y="747"/>
                  <a:pt x="0" y="1867"/>
                </a:cubicBezTo>
                <a:lnTo>
                  <a:pt x="0" y="14480"/>
                </a:lnTo>
                <a:cubicBezTo>
                  <a:pt x="0" y="15227"/>
                  <a:pt x="261" y="15787"/>
                  <a:pt x="1173" y="16160"/>
                </a:cubicBezTo>
                <a:lnTo>
                  <a:pt x="10816" y="21600"/>
                </a:lnTo>
                <a:lnTo>
                  <a:pt x="20460" y="16160"/>
                </a:lnTo>
                <a:cubicBezTo>
                  <a:pt x="21144" y="15787"/>
                  <a:pt x="21600" y="15227"/>
                  <a:pt x="21600" y="14480"/>
                </a:cubicBezTo>
                <a:lnTo>
                  <a:pt x="21600" y="1867"/>
                </a:lnTo>
                <a:cubicBezTo>
                  <a:pt x="21600" y="747"/>
                  <a:pt x="20460" y="0"/>
                  <a:pt x="19287" y="0"/>
                </a:cubicBezTo>
                <a:close/>
                <a:moveTo>
                  <a:pt x="8275" y="14667"/>
                </a:moveTo>
                <a:lnTo>
                  <a:pt x="2313" y="9760"/>
                </a:lnTo>
                <a:lnTo>
                  <a:pt x="4138" y="8453"/>
                </a:lnTo>
                <a:lnTo>
                  <a:pt x="8275" y="11840"/>
                </a:lnTo>
                <a:lnTo>
                  <a:pt x="17462" y="4507"/>
                </a:lnTo>
                <a:lnTo>
                  <a:pt x="19287" y="5813"/>
                </a:lnTo>
                <a:lnTo>
                  <a:pt x="8275" y="14667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latin typeface="Roboto Regular"/>
                <a:ea typeface="Roboto Regular"/>
                <a:cs typeface="Roboto Regular"/>
                <a:sym typeface="Roboto Regular"/>
              </a:defRPr>
            </a:pPr>
            <a:endParaRPr/>
          </a:p>
        </p:txBody>
      </p:sp>
      <p:sp>
        <p:nvSpPr>
          <p:cNvPr id="790" name="Shape 790"/>
          <p:cNvSpPr/>
          <p:nvPr/>
        </p:nvSpPr>
        <p:spPr>
          <a:xfrm>
            <a:off x="22697646" y="508000"/>
            <a:ext cx="1563377" cy="976727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latin typeface="+mn-lt"/>
            </a:endParaRPr>
          </a:p>
        </p:txBody>
      </p:sp>
      <p:sp>
        <p:nvSpPr>
          <p:cNvPr id="791" name="Shape 791"/>
          <p:cNvSpPr/>
          <p:nvPr/>
        </p:nvSpPr>
        <p:spPr>
          <a:xfrm>
            <a:off x="558800" y="508000"/>
            <a:ext cx="23266399" cy="12603659"/>
          </a:xfrm>
          <a:prstGeom prst="rect">
            <a:avLst/>
          </a:prstGeom>
          <a:ln w="63500">
            <a:solidFill>
              <a:srgbClr val="FFFFFF">
                <a:alpha val="7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2" name="Shape 792"/>
          <p:cNvSpPr/>
          <p:nvPr/>
        </p:nvSpPr>
        <p:spPr>
          <a:xfrm>
            <a:off x="10981803" y="507998"/>
            <a:ext cx="11715844" cy="11822547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latin typeface="+mn-lt"/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13743850" y="2242038"/>
            <a:ext cx="9014787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dirty="0"/>
              <a:t>Спасибо за</a:t>
            </a:r>
            <a:endParaRPr dirty="0">
              <a:latin typeface="+mn-lt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dirty="0">
                <a:solidFill>
                  <a:schemeClr val="accent2"/>
                </a:solidFill>
                <a:latin typeface="+mn-lt"/>
              </a:rPr>
              <a:t>внимание</a:t>
            </a:r>
            <a:endParaRPr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94" name="Shape 794"/>
          <p:cNvSpPr/>
          <p:nvPr/>
        </p:nvSpPr>
        <p:spPr>
          <a:xfrm>
            <a:off x="14029564" y="6016646"/>
            <a:ext cx="8443360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4000" b="1">
                <a:solidFill>
                  <a:srgbClr val="5E7484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ru-RU" dirty="0"/>
              <a:t>Данная работа состоялась благодаря супер команде:</a:t>
            </a:r>
          </a:p>
        </p:txBody>
      </p:sp>
      <p:pic>
        <p:nvPicPr>
          <p:cNvPr id="770" name="Рисунок 769">
            <a:extLst>
              <a:ext uri="{FF2B5EF4-FFF2-40B4-BE49-F238E27FC236}">
                <a16:creationId xmlns:a16="http://schemas.microsoft.com/office/drawing/2014/main" id="{2815942D-BC60-4D17-B17F-0F68EC5FCBF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3703" y="507999"/>
            <a:ext cx="12441508" cy="11822546"/>
          </a:xfrm>
        </p:spPr>
      </p:pic>
      <p:pic>
        <p:nvPicPr>
          <p:cNvPr id="772" name="Рисунок 771">
            <a:extLst>
              <a:ext uri="{FF2B5EF4-FFF2-40B4-BE49-F238E27FC236}">
                <a16:creationId xmlns:a16="http://schemas.microsoft.com/office/drawing/2014/main" id="{06BE2A86-25DB-4B16-A1AE-69A082453F3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9514" y="8477940"/>
            <a:ext cx="2517775" cy="2517775"/>
          </a:xfrm>
        </p:spPr>
      </p:pic>
      <p:pic>
        <p:nvPicPr>
          <p:cNvPr id="774" name="Рисунок 773">
            <a:extLst>
              <a:ext uri="{FF2B5EF4-FFF2-40B4-BE49-F238E27FC236}">
                <a16:creationId xmlns:a16="http://schemas.microsoft.com/office/drawing/2014/main" id="{B922616D-9693-48C9-9EF1-AA84AC696B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0" b="12760"/>
          <a:stretch>
            <a:fillRect/>
          </a:stretch>
        </p:blipFill>
        <p:spPr>
          <a:xfrm>
            <a:off x="10532358" y="8477940"/>
            <a:ext cx="2517775" cy="2517775"/>
          </a:xfrm>
        </p:spPr>
      </p:pic>
      <p:pic>
        <p:nvPicPr>
          <p:cNvPr id="776" name="Рисунок 775">
            <a:extLst>
              <a:ext uri="{FF2B5EF4-FFF2-40B4-BE49-F238E27FC236}">
                <a16:creationId xmlns:a16="http://schemas.microsoft.com/office/drawing/2014/main" id="{8E2F2FDB-52DF-4CD9-B527-08C5EA9CB0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0" b="16540"/>
          <a:stretch>
            <a:fillRect/>
          </a:stretch>
        </p:blipFill>
        <p:spPr>
          <a:xfrm>
            <a:off x="4252226" y="8461502"/>
            <a:ext cx="2517775" cy="2517775"/>
          </a:xfrm>
        </p:spPr>
      </p:pic>
      <p:pic>
        <p:nvPicPr>
          <p:cNvPr id="768" name="Рисунок 767">
            <a:extLst>
              <a:ext uri="{FF2B5EF4-FFF2-40B4-BE49-F238E27FC236}">
                <a16:creationId xmlns:a16="http://schemas.microsoft.com/office/drawing/2014/main" id="{A442F923-ED1E-4CC1-B46B-9F337F5E847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74939" y="8477939"/>
            <a:ext cx="2517775" cy="2517775"/>
          </a:xfrm>
        </p:spPr>
      </p:pic>
      <p:sp>
        <p:nvSpPr>
          <p:cNvPr id="777" name="TextBox 776">
            <a:extLst>
              <a:ext uri="{FF2B5EF4-FFF2-40B4-BE49-F238E27FC236}">
                <a16:creationId xmlns:a16="http://schemas.microsoft.com/office/drawing/2014/main" id="{95FB1064-168F-4A3F-B7C8-4B04AAE2DFE1}"/>
              </a:ext>
            </a:extLst>
          </p:cNvPr>
          <p:cNvSpPr txBox="1"/>
          <p:nvPr/>
        </p:nvSpPr>
        <p:spPr>
          <a:xfrm>
            <a:off x="865423" y="11136043"/>
            <a:ext cx="3386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Лера Колесникова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Миро-фея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554A1B37-E973-49F1-980C-6FFCFF003783}"/>
              </a:ext>
            </a:extLst>
          </p:cNvPr>
          <p:cNvSpPr txBox="1"/>
          <p:nvPr/>
        </p:nvSpPr>
        <p:spPr>
          <a:xfrm>
            <a:off x="4178667" y="11147070"/>
            <a:ext cx="3094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Таня Журавская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Супер координатор </a:t>
            </a:r>
          </a:p>
        </p:txBody>
      </p:sp>
      <p:sp>
        <p:nvSpPr>
          <p:cNvPr id="779" name="TextBox 778">
            <a:extLst>
              <a:ext uri="{FF2B5EF4-FFF2-40B4-BE49-F238E27FC236}">
                <a16:creationId xmlns:a16="http://schemas.microsoft.com/office/drawing/2014/main" id="{C980547F-1477-4AF5-BCCA-92E0BB9F3F36}"/>
              </a:ext>
            </a:extLst>
          </p:cNvPr>
          <p:cNvSpPr txBox="1"/>
          <p:nvPr/>
        </p:nvSpPr>
        <p:spPr>
          <a:xfrm>
            <a:off x="7389467" y="11147070"/>
            <a:ext cx="2942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Настя Медведева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Королева контроля</a:t>
            </a:r>
          </a:p>
        </p:txBody>
      </p:sp>
      <p:sp>
        <p:nvSpPr>
          <p:cNvPr id="780" name="TextBox 779">
            <a:extLst>
              <a:ext uri="{FF2B5EF4-FFF2-40B4-BE49-F238E27FC236}">
                <a16:creationId xmlns:a16="http://schemas.microsoft.com/office/drawing/2014/main" id="{2F05C982-C516-42AA-B4A0-964E4B36F4FE}"/>
              </a:ext>
            </a:extLst>
          </p:cNvPr>
          <p:cNvSpPr txBox="1"/>
          <p:nvPr/>
        </p:nvSpPr>
        <p:spPr>
          <a:xfrm>
            <a:off x="10478892" y="11136042"/>
            <a:ext cx="2930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Слава Цымбал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Гуру планирования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4972062" y="3270282"/>
            <a:ext cx="14439876" cy="20449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latin typeface="+mn-lt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4443086" y="3153979"/>
            <a:ext cx="15497833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dirty="0">
                <a:latin typeface="+mn-lt"/>
              </a:rPr>
              <a:t>«</a:t>
            </a:r>
            <a:r>
              <a:rPr lang="ru-RU" dirty="0" err="1">
                <a:latin typeface="+mn-lt"/>
              </a:rPr>
              <a:t>Скай-синема</a:t>
            </a:r>
            <a:r>
              <a:rPr lang="ru-RU" dirty="0">
                <a:latin typeface="+mn-lt"/>
              </a:rPr>
              <a:t>»</a:t>
            </a:r>
            <a:endParaRPr dirty="0">
              <a:latin typeface="+mn-lt"/>
            </a:endParaRPr>
          </a:p>
          <a:p>
            <a:pPr>
              <a:defRPr sz="140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онлайн</a:t>
            </a:r>
            <a:r>
              <a:rPr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</a:p>
          <a:p>
            <a:pPr>
              <a:defRPr sz="140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кинотеатр</a:t>
            </a:r>
            <a:endParaRPr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8379257" y="9815599"/>
            <a:ext cx="762548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spcBef>
                <a:spcPts val="4500"/>
              </a:spcBef>
              <a:defRPr sz="4000" b="1">
                <a:solidFill>
                  <a:srgbClr val="B0D5D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endParaRPr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1393493" y="1254555"/>
            <a:ext cx="9670917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dirty="0">
                <a:latin typeface="+mn-lt"/>
              </a:rPr>
              <a:t>юнит</a:t>
            </a:r>
            <a:endParaRPr dirty="0">
              <a:latin typeface="+mn-lt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dirty="0">
                <a:solidFill>
                  <a:schemeClr val="accent2"/>
                </a:solidFill>
                <a:latin typeface="+mn-lt"/>
              </a:rPr>
              <a:t>калькулятор</a:t>
            </a:r>
            <a:endParaRPr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1504328" y="5684939"/>
            <a:ext cx="12156254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4000" b="1">
                <a:solidFill>
                  <a:srgbClr val="5E7484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ru-RU" dirty="0"/>
              <a:t>Анализ основных параметров юнит-экономики, для выявления эффективности запущенной бизнес-модели</a:t>
            </a:r>
            <a:endParaRPr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1B13DA3-CEB4-4079-A45B-1D953DB3E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77" y="670178"/>
            <a:ext cx="11545623" cy="76425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C36A82-CBB4-441C-AFD5-297892106225}"/>
              </a:ext>
            </a:extLst>
          </p:cNvPr>
          <p:cNvSpPr txBox="1"/>
          <p:nvPr/>
        </p:nvSpPr>
        <p:spPr>
          <a:xfrm>
            <a:off x="1246909" y="8756073"/>
            <a:ext cx="219178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Юнит-экономика бизнес-модели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AS-IS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убыточна. Влияя, на определенные показатели, возможно выйти на заданную маржинальность 25%. Необходимо снизить объем скидок, при этом увеличив базовую цену. Так же необходимо сократить САС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Fixed costs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необходимо снизить из расчета на юнит. То есть не сокращая сами постоянные расходы, а увеличивая количество подписок и поднимая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retention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4C7A57-4E57-41F4-8B98-39A7FCCE4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5812" y="596514"/>
            <a:ext cx="8498988" cy="756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1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FCA93A-3512-49AF-96D5-AFEE842F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990" y="2187649"/>
            <a:ext cx="16036020" cy="9340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CE0A5A-443C-4ADA-B89C-F84F05533DB4}"/>
              </a:ext>
            </a:extLst>
          </p:cNvPr>
          <p:cNvSpPr txBox="1"/>
          <p:nvPr/>
        </p:nvSpPr>
        <p:spPr>
          <a:xfrm>
            <a:off x="11748654" y="6400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D4A4C-2232-4FA5-9C31-D16C009BCE1B}"/>
              </a:ext>
            </a:extLst>
          </p:cNvPr>
          <p:cNvSpPr txBox="1"/>
          <p:nvPr/>
        </p:nvSpPr>
        <p:spPr>
          <a:xfrm>
            <a:off x="6456218" y="1025236"/>
            <a:ext cx="11888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Параметры изменений юнит-экономики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AS-IS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TO BE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84525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8EFED2B-95A6-49D5-9651-7C4E4C41D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508" y="783874"/>
            <a:ext cx="17124219" cy="1081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616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B41A313-7B04-4E6E-B719-902495A9F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8137" y="6317673"/>
            <a:ext cx="11548159" cy="545868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490F67-0E64-4017-BB02-FF247538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491" y="696532"/>
            <a:ext cx="9975273" cy="59759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6C57DC-449A-429B-B0AE-AF85DDAD03E4}"/>
              </a:ext>
            </a:extLst>
          </p:cNvPr>
          <p:cNvSpPr txBox="1"/>
          <p:nvPr/>
        </p:nvSpPr>
        <p:spPr>
          <a:xfrm>
            <a:off x="12219709" y="1306132"/>
            <a:ext cx="10651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Судя по графику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retention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были осуществлены подписки первые месяцы, но удержать пользователей далее не получилось. Необходимо разобраться, по какой причине это могло произойти, и что потребуется, чтобы данный показатель вывести на должный уровень.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97E43-82AA-4A53-9E7C-A06BFC8F5FD7}"/>
              </a:ext>
            </a:extLst>
          </p:cNvPr>
          <p:cNvSpPr txBox="1"/>
          <p:nvPr/>
        </p:nvSpPr>
        <p:spPr>
          <a:xfrm>
            <a:off x="1567846" y="8182313"/>
            <a:ext cx="10651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График, отображающий количество подписок, подтверждает, что онлайн платформа по какой-то причине не привлекает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4293409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1393493" y="1254555"/>
            <a:ext cx="10720884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0000" b="1" cap="all">
                <a:solidFill>
                  <a:srgbClr val="2A3538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dirty="0">
                <a:latin typeface="+mn-lt"/>
              </a:rPr>
              <a:t>Исследование</a:t>
            </a:r>
            <a:endParaRPr dirty="0">
              <a:latin typeface="+mn-lt"/>
            </a:endParaRPr>
          </a:p>
          <a:p>
            <a:pPr algn="l">
              <a:defRPr sz="10000" b="1" cap="all">
                <a:solidFill>
                  <a:srgbClr val="068D9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dirty="0">
                <a:solidFill>
                  <a:schemeClr val="accent2"/>
                </a:solidFill>
                <a:latin typeface="+mn-lt"/>
              </a:rPr>
              <a:t>данных</a:t>
            </a:r>
            <a:endParaRPr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1504328" y="4434913"/>
            <a:ext cx="1215625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4000" b="1">
                <a:solidFill>
                  <a:srgbClr val="5E7484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ru-RU" dirty="0"/>
              <a:t>о пользователях и их поведении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234F2-EDA2-46FB-8BB9-C1ADD44BC0C2}"/>
              </a:ext>
            </a:extLst>
          </p:cNvPr>
          <p:cNvSpPr txBox="1"/>
          <p:nvPr/>
        </p:nvSpPr>
        <p:spPr>
          <a:xfrm>
            <a:off x="4322618" y="6858000"/>
            <a:ext cx="171796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Следующие графики могут помочь понять:</a:t>
            </a:r>
          </a:p>
          <a:p>
            <a:pPr marL="571500" indent="-571500">
              <a:buFontTx/>
              <a:buChar char="-"/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как распределяются по популярности фильмы</a:t>
            </a:r>
          </a:p>
          <a:p>
            <a:pPr marL="571500" indent="-571500">
              <a:buFontTx/>
              <a:buChar char="-"/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как распределяется активность в течение суток, недели</a:t>
            </a:r>
          </a:p>
          <a:p>
            <a:pPr marL="571500" indent="-571500">
              <a:buFontTx/>
              <a:buChar char="-"/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есть ли разница между активностью в выходные дни и в будние дни</a:t>
            </a:r>
          </a:p>
          <a:p>
            <a:pPr marL="571500" indent="-571500">
              <a:buFontTx/>
              <a:buChar char="-"/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как распределены пользователи по часовым поясам</a:t>
            </a:r>
          </a:p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И это может помочь в выборе стратегии поведения с подписчиками.</a:t>
            </a:r>
          </a:p>
        </p:txBody>
      </p:sp>
    </p:spTree>
    <p:extLst>
      <p:ext uri="{BB962C8B-B14F-4D97-AF65-F5344CB8AC3E}">
        <p14:creationId xmlns:p14="http://schemas.microsoft.com/office/powerpoint/2010/main" val="298666452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39FB574-A23E-4CD7-BACB-589A8E7EC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890" y="727499"/>
            <a:ext cx="14685819" cy="1080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74618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Галерея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274</TotalTime>
  <Words>265</Words>
  <Application>Microsoft Office PowerPoint</Application>
  <PresentationFormat>Произвольный</PresentationFormat>
  <Paragraphs>39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Georgia</vt:lpstr>
      <vt:lpstr>Helvetica Neue</vt:lpstr>
      <vt:lpstr>Roboto Regular</vt:lpstr>
      <vt:lpstr>Галерея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Елена Панько</dc:creator>
  <cp:lastModifiedBy>Елена Панько</cp:lastModifiedBy>
  <cp:revision>19</cp:revision>
  <dcterms:modified xsi:type="dcterms:W3CDTF">2022-12-14T19:37:34Z</dcterms:modified>
</cp:coreProperties>
</file>