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7A0EC-7CDA-4595-A379-3EC179A3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A9F65D-F8E9-4E24-8D19-D6B8A163B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D2ECB-EEC3-43FB-9A9F-3A3DAF69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9877-7B5E-4F5D-BB41-7F63D50C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BAA9A-5C20-4682-9999-CA30AE01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4033E-EA68-4F86-8E17-C708379C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A9DC26-A499-4162-8793-8D85B948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ED0B4-0B31-4AC0-B731-6F3B3B5F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9CFE3-E19F-46E9-B4D3-8D11C60A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CA311-4FC9-4AA0-A891-3428F133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0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71B006-0F22-40DD-B1F7-43D24B6A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EA92F-7DC8-4365-9129-36EB96F0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31FD3-E8B3-469A-831E-32D66E58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B3D0E-88D3-436B-AC72-5E3BF9FE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9D5ED-0148-4C75-A5C1-8C0752E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4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64137-793D-4D4F-A79A-C6E7F23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ABF41-F3E4-457C-9A55-B33BE5FD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C7EE2-975B-464B-AD39-B415443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6FAF9-32EB-4021-8989-3E938799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9CD18-EAAB-4954-81DD-7323F1F7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9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C6DF0-31DA-4AC5-A49B-774B9977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3EC0DE-8E77-4437-BFAE-15890DA7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428C5-4FF5-449F-8866-6721792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24A2F-B64E-4004-AAEB-5C30F0DE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4ACD4-E54B-4505-96D0-F73D58CD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6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C7568-8A71-49A0-B807-B3594D2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79155-848E-4C83-B8F2-637F386D3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3B4715-70A7-4962-9F2D-B92739145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DBA051-FC1A-48D3-807C-CB7E9C3A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F2F3-48BE-43D9-A250-A116F123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ED05CE-3D55-47C3-9771-1911EF76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20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31049-7512-4C2E-A602-4A850D2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1950B5-4465-4F8D-AE4D-A70AF885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3E328D-891B-48CB-B061-484E28F4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0960C4-76A1-47EC-AAF4-F8C55B83C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B0E89C-1BFE-478D-B543-7E8855748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F2EB9F-FCE4-4042-B48F-62599F30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0B317C-6F71-4A8B-962B-3CB4A884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0C932F-AD80-448C-B77B-857DA58E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8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23185-5706-4BC0-9222-41BFB263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9805BD-9550-4F6C-A2F5-65413BE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FC286-4550-4642-BF7C-8CC5E9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F4F78-5F97-4652-BF47-2ABCA87C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4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1693B8-79E9-4000-985F-A4148EE3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814730-7AEA-4A9F-ACF6-25956EEB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B0DAA-D379-4C8C-B5F4-C70EA0CB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289E-15B6-4854-B18E-42EF8A02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973F7-223C-4F7C-904C-71FF95D0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15B684-5241-4C0C-91D5-464116F5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F9DB9E-8805-432D-932A-B50A4717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A34F6D-AC09-4971-AD56-A886725B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24496-1BA8-4BC0-AF38-616FFD3B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09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AEC8E-0B32-47AD-A174-D0DC47F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4BFA17-FDB4-4F63-A462-10EFB90B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E1A424-AE8B-4459-B72F-94CBF73AE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F9B371-CC1B-4F70-8A0D-BF095979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0CC7E1-9DB7-47CC-9743-7DF52E1E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D14247-4F41-4564-ABDE-ED4D3789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67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319CAC-5F2B-4DFF-9B51-90FA0226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F3D09-E962-4D20-84DE-7C36A26D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AB7A6-F43F-4974-87C1-A64FA2138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7492-6069-4BCD-9815-DCC65EB9BFCC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F8C2BE-D3CB-4CFE-AE86-10A99F63D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53019-6A0A-41AF-8B83-86F239E27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395CB97-82F1-460C-AA51-AA3C75AE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65722"/>
          </a:xfrm>
          <a:prstGeom prst="rect">
            <a:avLst/>
          </a:prstGeom>
        </p:spPr>
      </p:pic>
      <p:pic>
        <p:nvPicPr>
          <p:cNvPr id="6" name="Bildplatzhalter 5" descr="Window">
            <a:extLst>
              <a:ext uri="{FF2B5EF4-FFF2-40B4-BE49-F238E27FC236}">
                <a16:creationId xmlns:a16="http://schemas.microsoft.com/office/drawing/2014/main" id="{9B1BAA5D-23EC-43BF-91CA-3FC33379EF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4327" y="1379538"/>
            <a:ext cx="6163347" cy="4098925"/>
          </a:xfrm>
        </p:spPr>
      </p:pic>
    </p:spTree>
    <p:extLst>
      <p:ext uri="{BB962C8B-B14F-4D97-AF65-F5344CB8AC3E}">
        <p14:creationId xmlns:p14="http://schemas.microsoft.com/office/powerpoint/2010/main" val="369713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395CB97-82F1-460C-AA51-AA3C75AE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657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B04E2E3-6139-463F-8202-963A5F7D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35" y="1378800"/>
            <a:ext cx="6177530" cy="41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8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E466E-94A5-435D-9974-EE47754B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 </a:t>
            </a:r>
            <a:r>
              <a:rPr lang="de-DE"/>
              <a:t>Min übrig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C2E98-EFDC-4BA0-9889-DA7953A9F2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50D5FC-2291-44F5-978B-D0DD986F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7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7 Min übrig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Käser</dc:creator>
  <cp:lastModifiedBy>Tom Käser</cp:lastModifiedBy>
  <cp:revision>3</cp:revision>
  <dcterms:created xsi:type="dcterms:W3CDTF">2022-02-22T22:28:48Z</dcterms:created>
  <dcterms:modified xsi:type="dcterms:W3CDTF">2022-02-23T22:13:23Z</dcterms:modified>
</cp:coreProperties>
</file>