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55" autoAdjust="0"/>
  </p:normalViewPr>
  <p:slideViewPr>
    <p:cSldViewPr>
      <p:cViewPr varScale="1">
        <p:scale>
          <a:sx n="52" d="100"/>
          <a:sy n="52" d="100"/>
        </p:scale>
        <p:origin x="-169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43112-4AF4-4299-A92D-480858D9C10E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C8BB-B342-4B60-8150-6A2E5F8A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9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onnxToNengoModel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toNengoModel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들을 하나하나씩 </a:t>
            </a:r>
            <a:r>
              <a:rPr lang="ko-KR" altLang="en-US" dirty="0" err="1" smtClean="0"/>
              <a:t>파싱함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conv2d, </a:t>
            </a:r>
            <a:r>
              <a:rPr lang="en-US" altLang="ko-KR" dirty="0" err="1" smtClean="0"/>
              <a:t>maxpooling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batchnormalization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각각이 </a:t>
            </a:r>
            <a:r>
              <a:rPr lang="en-US" altLang="ko-KR" dirty="0" err="1" smtClean="0"/>
              <a:t>protobuf</a:t>
            </a:r>
            <a:r>
              <a:rPr lang="ko-KR" altLang="en-US" dirty="0" smtClean="0"/>
              <a:t>에 표현되어져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다르므로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함수들의 코드들보면은 해당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위치까지 각자 </a:t>
            </a:r>
            <a:r>
              <a:rPr lang="ko-KR" altLang="en-US" dirty="0" err="1" smtClean="0"/>
              <a:t>파싱후에</a:t>
            </a:r>
            <a:r>
              <a:rPr lang="ko-KR" altLang="en-US" dirty="0" smtClean="0"/>
              <a:t> 작업</a:t>
            </a:r>
            <a:r>
              <a:rPr lang="en-US" altLang="ko-KR" dirty="0" smtClean="0"/>
              <a:t>. =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노드들</a:t>
            </a:r>
            <a:r>
              <a:rPr lang="ko-KR" altLang="en-US" dirty="0" smtClean="0"/>
              <a:t> 위치까지 직접 간 후에 해당 </a:t>
            </a:r>
            <a:r>
              <a:rPr lang="en-US" altLang="ko-KR" dirty="0" err="1" smtClean="0"/>
              <a:t>onnx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nengo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모델로 변환 </a:t>
            </a:r>
            <a:r>
              <a:rPr lang="en-US" altLang="ko-KR" dirty="0" smtClean="0"/>
              <a:t>-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9C8BB-B342-4B60-8150-6A2E5F8AE8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4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차년도 코드이해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modelToOnnx.py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6" name="Picture 2" descr="C:\Users\hbh15\OneDrive\바탕 화면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8484"/>
            <a:ext cx="2949575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bh15\OneDrive\바탕 화면\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3" y="3987924"/>
            <a:ext cx="3619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bh15\OneDrive\바탕 화면\1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923972"/>
            <a:ext cx="42672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bh15\OneDrive\바탕 화면\1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9" y="2811716"/>
            <a:ext cx="427513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339752" y="2183222"/>
            <a:ext cx="0" cy="45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339752" y="3192716"/>
            <a:ext cx="0" cy="795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91680" y="4216524"/>
            <a:ext cx="1080120" cy="796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20072" y="119675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modelToONNX</a:t>
            </a:r>
            <a:r>
              <a:rPr lang="en-US" altLang="ko-KR" dirty="0"/>
              <a:t> (</a:t>
            </a:r>
            <a:r>
              <a:rPr lang="ko-KR" altLang="en-US" dirty="0"/>
              <a:t>단순 모델 변환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6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convert_snnOnnx.py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050" name="Picture 2" descr="C:\Users\hbh15\OneDrive\바탕 화면\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4297362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bh15\OneDrive\바탕 화면\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92896"/>
            <a:ext cx="5688632" cy="274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bh15\OneDrive\바탕 화면\2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4" y="3624139"/>
            <a:ext cx="373380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bh15\OneDrive\바탕 화면\2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24" y="5490641"/>
            <a:ext cx="58293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꺾인 연결선 4"/>
          <p:cNvCxnSpPr/>
          <p:nvPr/>
        </p:nvCxnSpPr>
        <p:spPr>
          <a:xfrm rot="16200000" flipH="1">
            <a:off x="4812158" y="1676673"/>
            <a:ext cx="648593" cy="2648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970040" y="3683571"/>
            <a:ext cx="2042120" cy="146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053" idx="0"/>
          </p:cNvCxnSpPr>
          <p:nvPr/>
        </p:nvCxnSpPr>
        <p:spPr>
          <a:xfrm>
            <a:off x="5136454" y="4869160"/>
            <a:ext cx="397221" cy="621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68144" y="1196753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convert_snnOnnx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onnx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load</a:t>
            </a:r>
            <a:r>
              <a:rPr lang="ko-KR" altLang="en-US" dirty="0"/>
              <a:t>하여 </a:t>
            </a:r>
            <a:r>
              <a:rPr lang="en-US" altLang="ko-KR" dirty="0"/>
              <a:t>op-type </a:t>
            </a:r>
            <a:r>
              <a:rPr lang="ko-KR" altLang="en-US" dirty="0"/>
              <a:t>및 </a:t>
            </a:r>
            <a:r>
              <a:rPr lang="en-US" altLang="ko-KR" dirty="0"/>
              <a:t>name </a:t>
            </a:r>
            <a:r>
              <a:rPr lang="ko-KR" altLang="en-US" dirty="0"/>
              <a:t>변경 후 다시 </a:t>
            </a:r>
            <a:r>
              <a:rPr lang="en-US" altLang="ko-KR" dirty="0"/>
              <a:t>save) - </a:t>
            </a:r>
            <a:r>
              <a:rPr lang="ko-KR" altLang="en-US" dirty="0"/>
              <a:t>그 속성들 이름만 바꾸는 것임 </a:t>
            </a:r>
            <a:r>
              <a:rPr lang="en-US" altLang="ko-KR" dirty="0"/>
              <a:t>..!!!!!! 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/>
              <a:t>겉만 바꾸는 느낌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toNengoModel_test.py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074" name="Picture 2" descr="C:\Users\hbh15\OneDrive\바탕 화면\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" y="1340768"/>
            <a:ext cx="566447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꺾인 연결선 4"/>
          <p:cNvCxnSpPr/>
          <p:nvPr/>
        </p:nvCxnSpPr>
        <p:spPr>
          <a:xfrm rot="16200000" flipH="1">
            <a:off x="4535996" y="2456892"/>
            <a:ext cx="3024336" cy="1512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hbh15\OneDrive\바탕 화면\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95" y="4973851"/>
            <a:ext cx="4427537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91680" y="4509120"/>
            <a:ext cx="712879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07" y="5408826"/>
            <a:ext cx="5534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9712" y="47251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onnxToNengoModel.py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726" y="3031958"/>
            <a:ext cx="472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toNengoModel_test</a:t>
            </a:r>
            <a:r>
              <a:rPr lang="ko-KR" altLang="en-US" dirty="0"/>
              <a:t>에서 보면 </a:t>
            </a:r>
            <a:r>
              <a:rPr lang="en-US" altLang="ko-KR" dirty="0" err="1"/>
              <a:t>onnxToNengoModel.toNengoModel</a:t>
            </a:r>
            <a:r>
              <a:rPr lang="ko-KR" altLang="en-US" dirty="0"/>
              <a:t>이 있음</a:t>
            </a:r>
            <a:r>
              <a:rPr lang="en-US" altLang="ko-KR" dirty="0"/>
              <a:t>. </a:t>
            </a:r>
            <a:r>
              <a:rPr lang="ko-KR" altLang="en-US" dirty="0"/>
              <a:t>그거에 따라서 </a:t>
            </a:r>
            <a:r>
              <a:rPr lang="en-US" altLang="ko-KR" dirty="0"/>
              <a:t>onnxToNengoModel.py</a:t>
            </a:r>
            <a:r>
              <a:rPr lang="ko-KR" altLang="en-US" dirty="0"/>
              <a:t>의 </a:t>
            </a:r>
            <a:r>
              <a:rPr lang="en-US" altLang="ko-KR" dirty="0"/>
              <a:t>class </a:t>
            </a:r>
            <a:r>
              <a:rPr lang="en-US" altLang="ko-KR" dirty="0" err="1"/>
              <a:t>toNengoModel</a:t>
            </a:r>
            <a:r>
              <a:rPr lang="ko-KR" altLang="en-US" dirty="0"/>
              <a:t>로 집중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onnxToNengoModel.py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098" name="Picture 2" descr="C:\Users\hbh15\OneDrive\바탕 화면\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2" y="4804792"/>
            <a:ext cx="57467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bh15\OneDrive\바탕 화면\4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019908"/>
            <a:ext cx="5761038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bh15\OneDrive\바탕 화면\4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3406775"/>
            <a:ext cx="277336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1712119" y="2637061"/>
            <a:ext cx="483617" cy="64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712119" y="4092575"/>
            <a:ext cx="699641" cy="84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2783" y="3723243"/>
            <a:ext cx="80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Etc</a:t>
            </a:r>
            <a:r>
              <a:rPr lang="en-US" altLang="ko-KR" dirty="0" smtClean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1196752"/>
            <a:ext cx="2088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nengo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Set.network</a:t>
            </a:r>
            <a:r>
              <a:rPr lang="ko-KR" altLang="en-US" dirty="0" smtClean="0"/>
              <a:t>로 생성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9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set_network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122" name="Picture 2" descr="C:\Users\hbh15\OneDrive\바탕 화면\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48713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bh15\OneDrive\바탕 화면\6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23669"/>
            <a:ext cx="6149975" cy="9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2195736" y="2276872"/>
            <a:ext cx="2160240" cy="2946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1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convert_conv2d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146" name="Picture 2" descr="C:\Users\hbh15\OneDrive\바탕 화면\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98700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339752" y="4653136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hbh15\OneDrive\바탕 화면\6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4" y="5927236"/>
            <a:ext cx="260667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3088" y="4511550"/>
            <a:ext cx="524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4-1. </a:t>
            </a:r>
            <a:r>
              <a:rPr lang="ko-KR" altLang="en-US" dirty="0"/>
              <a:t>특이점으로 </a:t>
            </a:r>
            <a:r>
              <a:rPr lang="en-US" altLang="ko-KR" dirty="0"/>
              <a:t>return model, </a:t>
            </a:r>
            <a:r>
              <a:rPr lang="en-US" altLang="ko-KR" dirty="0" err="1"/>
              <a:t>output_shape</a:t>
            </a:r>
            <a:r>
              <a:rPr lang="en-US" altLang="ko-KR" dirty="0"/>
              <a:t>, x 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해가면서 함 </a:t>
            </a:r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/>
              <a:t>x</a:t>
            </a:r>
            <a:r>
              <a:rPr lang="ko-KR" altLang="en-US" dirty="0"/>
              <a:t>가 각 함수들에서 </a:t>
            </a:r>
            <a:r>
              <a:rPr lang="en-US" altLang="ko-KR" dirty="0"/>
              <a:t>return </a:t>
            </a:r>
            <a:r>
              <a:rPr lang="ko-KR" altLang="en-US" dirty="0"/>
              <a:t>되고 </a:t>
            </a:r>
            <a:r>
              <a:rPr lang="en-US" altLang="ko-KR" dirty="0"/>
              <a:t>x</a:t>
            </a:r>
            <a:r>
              <a:rPr lang="ko-KR" altLang="en-US" dirty="0"/>
              <a:t>를 추가해갈수록 하나하나의 </a:t>
            </a:r>
            <a:r>
              <a:rPr lang="en-US" altLang="ko-KR" dirty="0"/>
              <a:t>layer</a:t>
            </a:r>
            <a:r>
              <a:rPr lang="ko-KR" altLang="en-US" dirty="0"/>
              <a:t>가 직접 쌓이는 것임 </a:t>
            </a:r>
            <a:r>
              <a:rPr lang="en-US" altLang="ko-KR" dirty="0"/>
              <a:t>model</a:t>
            </a:r>
            <a:r>
              <a:rPr lang="ko-KR" altLang="en-US" dirty="0"/>
              <a:t>에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즉 직접 </a:t>
            </a:r>
            <a:r>
              <a:rPr lang="en-US" altLang="ko-KR" dirty="0"/>
              <a:t>model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를 계속 쌓는 것임</a:t>
            </a:r>
          </a:p>
        </p:txBody>
      </p:sp>
    </p:spTree>
    <p:extLst>
      <p:ext uri="{BB962C8B-B14F-4D97-AF65-F5344CB8AC3E}">
        <p14:creationId xmlns:p14="http://schemas.microsoft.com/office/powerpoint/2010/main" val="199661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다시 </a:t>
            </a:r>
            <a:r>
              <a:rPr lang="en-US" altLang="ko-KR" dirty="0"/>
              <a:t>toNengoModel_test.py</a:t>
            </a:r>
            <a:r>
              <a:rPr lang="ko-KR" altLang="en-US" dirty="0"/>
              <a:t>로 와서 이제 다 쌓은 모델을 </a:t>
            </a:r>
            <a:r>
              <a:rPr lang="en-US" altLang="ko-KR" dirty="0" err="1"/>
              <a:t>otn.get_model</a:t>
            </a:r>
            <a:r>
              <a:rPr lang="en-US" altLang="ko-KR" dirty="0"/>
              <a:t>()</a:t>
            </a:r>
            <a:r>
              <a:rPr lang="ko-KR" altLang="en-US" dirty="0"/>
              <a:t>로 받고</a:t>
            </a:r>
            <a:r>
              <a:rPr lang="en-US" altLang="ko-KR" dirty="0"/>
              <a:t>, </a:t>
            </a:r>
            <a:r>
              <a:rPr lang="ko-KR" altLang="en-US" dirty="0"/>
              <a:t>나머지 변수들도 받음</a:t>
            </a:r>
            <a:r>
              <a:rPr lang="en-US" altLang="ko-KR" dirty="0"/>
              <a:t>. </a:t>
            </a:r>
            <a:r>
              <a:rPr lang="ko-KR" altLang="en-US" dirty="0"/>
              <a:t>그 후에 </a:t>
            </a:r>
            <a:r>
              <a:rPr lang="en-US" altLang="ko-KR" dirty="0"/>
              <a:t>probe</a:t>
            </a:r>
            <a:r>
              <a:rPr lang="ko-KR" altLang="en-US" dirty="0"/>
              <a:t>는 시각화를 위한 것이고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err="1" smtClean="0"/>
              <a:t>nengo_dl.Simulator</a:t>
            </a:r>
            <a:r>
              <a:rPr lang="ko-KR" altLang="en-US" dirty="0"/>
              <a:t>에 의해서 </a:t>
            </a:r>
            <a:r>
              <a:rPr lang="ko-KR" altLang="en-US" dirty="0" smtClean="0"/>
              <a:t>돌아감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https://github.com/neurom-iot/onnx-snn 19</a:t>
            </a:r>
            <a:r>
              <a:rPr lang="ko-KR" altLang="en-US" dirty="0"/>
              <a:t>년도 </a:t>
            </a:r>
            <a:r>
              <a:rPr lang="en-US" altLang="ko-KR" dirty="0" err="1"/>
              <a:t>snn</a:t>
            </a:r>
            <a:r>
              <a:rPr lang="en-US" altLang="ko-KR" dirty="0"/>
              <a:t> </a:t>
            </a:r>
            <a:r>
              <a:rPr lang="ko-KR" altLang="en-US" dirty="0"/>
              <a:t>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08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206</Words>
  <Application>Microsoft Office PowerPoint</Application>
  <PresentationFormat>화면 슬라이드 쇼(4:3)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1차년도 코드이해</vt:lpstr>
      <vt:lpstr>modelToOnnx.py </vt:lpstr>
      <vt:lpstr>convert_snnOnnx.py </vt:lpstr>
      <vt:lpstr>toNengoModel_test.py </vt:lpstr>
      <vt:lpstr>onnxToNengoModel.py </vt:lpstr>
      <vt:lpstr>set_network </vt:lpstr>
      <vt:lpstr>convert_conv2d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hbh153@naver.com</cp:lastModifiedBy>
  <cp:revision>7</cp:revision>
  <dcterms:created xsi:type="dcterms:W3CDTF">2006-10-05T04:04:58Z</dcterms:created>
  <dcterms:modified xsi:type="dcterms:W3CDTF">2020-08-30T15:50:38Z</dcterms:modified>
</cp:coreProperties>
</file>