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0" r:id="rId4"/>
    <p:sldId id="256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9DC-F760-4D32-BB63-3AF4F9BABF0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ONNX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판별을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추론시스템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84" y="1400681"/>
            <a:ext cx="4192647" cy="450634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08117" y="417163"/>
            <a:ext cx="2940908" cy="108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Model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72413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Runtime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64818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NengoDL Simulator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862" y="266720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Scikit-learn</a:t>
            </a:r>
          </a:p>
          <a:p>
            <a:pPr algn="ctr"/>
            <a:r>
              <a:rPr lang="en-US" altLang="ko-KR" dirty="0" smtClean="0"/>
              <a:t>(ML)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56619" y="264943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Keras</a:t>
            </a:r>
          </a:p>
          <a:p>
            <a:pPr algn="ctr"/>
            <a:r>
              <a:rPr lang="en-US" altLang="ko-KR" dirty="0" smtClean="0"/>
              <a:t>(DL)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49025" y="2703160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Nengo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(SNN)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10" idx="0"/>
          </p:cNvCxnSpPr>
          <p:nvPr/>
        </p:nvCxnSpPr>
        <p:spPr>
          <a:xfrm flipH="1">
            <a:off x="1169197" y="1505710"/>
            <a:ext cx="2909374" cy="116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11" idx="0"/>
          </p:cNvCxnSpPr>
          <p:nvPr/>
        </p:nvCxnSpPr>
        <p:spPr>
          <a:xfrm flipH="1">
            <a:off x="2660954" y="1505710"/>
            <a:ext cx="1417617" cy="1143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2" idx="0"/>
          </p:cNvCxnSpPr>
          <p:nvPr/>
        </p:nvCxnSpPr>
        <p:spPr>
          <a:xfrm>
            <a:off x="4078571" y="1505710"/>
            <a:ext cx="2174789" cy="1197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6253359" y="3358069"/>
            <a:ext cx="1" cy="79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" idx="0"/>
          </p:cNvCxnSpPr>
          <p:nvPr/>
        </p:nvCxnSpPr>
        <p:spPr>
          <a:xfrm>
            <a:off x="2660954" y="3304340"/>
            <a:ext cx="0" cy="84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8" idx="0"/>
          </p:cNvCxnSpPr>
          <p:nvPr/>
        </p:nvCxnSpPr>
        <p:spPr>
          <a:xfrm>
            <a:off x="1169197" y="3322114"/>
            <a:ext cx="1491757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15019" y="3952755"/>
            <a:ext cx="7068065" cy="1465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3166" y="2496312"/>
            <a:ext cx="7352271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5265" y="3723281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264" y="2220670"/>
            <a:ext cx="1643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15199" y="265577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7" idx="2"/>
            <a:endCxn id="29" idx="0"/>
          </p:cNvCxnSpPr>
          <p:nvPr/>
        </p:nvCxnSpPr>
        <p:spPr>
          <a:xfrm>
            <a:off x="4078571" y="1505710"/>
            <a:ext cx="140963" cy="1150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8" idx="0"/>
          </p:cNvCxnSpPr>
          <p:nvPr/>
        </p:nvCxnSpPr>
        <p:spPr>
          <a:xfrm flipH="1">
            <a:off x="2660954" y="3322114"/>
            <a:ext cx="1851731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5025" y="1746211"/>
            <a:ext cx="28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en-US" altLang="ko-KR" dirty="0" smtClean="0"/>
              <a:t> model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9008" y="2037932"/>
            <a:ext cx="2441448" cy="954048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Distingiisusu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68571" y="2165342"/>
            <a:ext cx="2441448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getModelOperator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571" y="3224902"/>
            <a:ext cx="2441448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8571" y="4254246"/>
            <a:ext cx="2441448" cy="72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ort_run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6343" y="338214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 </a:t>
            </a:r>
            <a:r>
              <a:rPr lang="ko-KR" altLang="en-US" dirty="0" smtClean="0"/>
              <a:t>반환함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68571" y="5292090"/>
            <a:ext cx="2441448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6343" y="231443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domain </a:t>
            </a:r>
            <a:r>
              <a:rPr lang="ko-KR" altLang="en-US" dirty="0" smtClean="0"/>
              <a:t>반환함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4913" y="4438912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ONNX Runtime </a:t>
            </a:r>
            <a:r>
              <a:rPr lang="ko-KR" altLang="en-US" dirty="0"/>
              <a:t>으로 추론 </a:t>
            </a:r>
            <a:r>
              <a:rPr lang="en-US" altLang="ko-KR" dirty="0"/>
              <a:t>- ml, dl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6343" y="5441442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ko-KR" altLang="en-US" dirty="0" smtClean="0"/>
              <a:t>로 추론 </a:t>
            </a:r>
            <a:r>
              <a:rPr lang="en-US" altLang="ko-KR" dirty="0"/>
              <a:t>- </a:t>
            </a:r>
            <a:r>
              <a:rPr lang="en-US" altLang="ko-KR" dirty="0" err="1" smtClean="0"/>
              <a:t>snn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30" y="411480"/>
            <a:ext cx="10995660" cy="611504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7885" y="172968"/>
            <a:ext cx="1450085" cy="477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 flipV="1">
            <a:off x="3640456" y="2499098"/>
            <a:ext cx="928115" cy="15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6" idx="1"/>
          </p:cNvCxnSpPr>
          <p:nvPr/>
        </p:nvCxnSpPr>
        <p:spPr>
          <a:xfrm>
            <a:off x="3640456" y="2514956"/>
            <a:ext cx="928115" cy="108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3640456" y="2514956"/>
            <a:ext cx="928115" cy="2103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9" idx="1"/>
          </p:cNvCxnSpPr>
          <p:nvPr/>
        </p:nvCxnSpPr>
        <p:spPr>
          <a:xfrm>
            <a:off x="3640456" y="2514956"/>
            <a:ext cx="928115" cy="314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04797" y="1305305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class</a:t>
            </a:r>
            <a:endParaRPr lang="ko-KR" alt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4833747" y="1345690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method</a:t>
            </a:r>
            <a:endParaRPr lang="ko-KR" altLang="en-US" sz="3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030843" y="2522885"/>
            <a:ext cx="928115" cy="135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9344025" y="3057381"/>
            <a:ext cx="614933" cy="42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58958" y="2658558"/>
            <a:ext cx="183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기본정보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2" y="405971"/>
            <a:ext cx="3819525" cy="493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2" y="5752329"/>
            <a:ext cx="3771900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49" y="405971"/>
            <a:ext cx="3324225" cy="51265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5038" y="1285104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16843" y="1210962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61" y="405971"/>
            <a:ext cx="3448050" cy="52673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47011" y="1257672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830" y="5752329"/>
            <a:ext cx="2657475" cy="933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230" y="5752329"/>
            <a:ext cx="2664570" cy="99109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636126" y="2856753"/>
            <a:ext cx="790338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78881" y="22860"/>
            <a:ext cx="44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308429" y="341635"/>
            <a:ext cx="2940908" cy="108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08825" y="5231047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ort_run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73462" y="5231047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384" y="2394862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Skl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07789" y="2407369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Keras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63611" y="2407369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SNN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10" idx="0"/>
          </p:cNvCxnSpPr>
          <p:nvPr/>
        </p:nvCxnSpPr>
        <p:spPr>
          <a:xfrm flipH="1">
            <a:off x="1172719" y="1430182"/>
            <a:ext cx="2606164" cy="964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11" idx="0"/>
          </p:cNvCxnSpPr>
          <p:nvPr/>
        </p:nvCxnSpPr>
        <p:spPr>
          <a:xfrm flipH="1">
            <a:off x="2712124" y="1430182"/>
            <a:ext cx="1066759" cy="97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2" idx="0"/>
          </p:cNvCxnSpPr>
          <p:nvPr/>
        </p:nvCxnSpPr>
        <p:spPr>
          <a:xfrm>
            <a:off x="3778883" y="1430182"/>
            <a:ext cx="2689063" cy="97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5962003" y="3062278"/>
            <a:ext cx="505943" cy="2168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" idx="0"/>
          </p:cNvCxnSpPr>
          <p:nvPr/>
        </p:nvCxnSpPr>
        <p:spPr>
          <a:xfrm flipH="1">
            <a:off x="2697366" y="3062278"/>
            <a:ext cx="14758" cy="2168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8" idx="0"/>
          </p:cNvCxnSpPr>
          <p:nvPr/>
        </p:nvCxnSpPr>
        <p:spPr>
          <a:xfrm>
            <a:off x="1172719" y="3049771"/>
            <a:ext cx="1524647" cy="2181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568969" y="5070354"/>
            <a:ext cx="6874248" cy="1465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4249" y="2196450"/>
            <a:ext cx="7248967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94481" y="4861715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401" y="1871187"/>
            <a:ext cx="18521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Producer_name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77541" y="2407369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tf</a:t>
            </a:r>
            <a:endParaRPr lang="en-US" altLang="ko-KR" dirty="0" smtClean="0"/>
          </a:p>
        </p:txBody>
      </p:sp>
      <p:cxnSp>
        <p:nvCxnSpPr>
          <p:cNvPr id="30" name="직선 화살표 연결선 29"/>
          <p:cNvCxnSpPr>
            <a:stCxn id="7" idx="2"/>
            <a:endCxn id="20" idx="0"/>
          </p:cNvCxnSpPr>
          <p:nvPr/>
        </p:nvCxnSpPr>
        <p:spPr>
          <a:xfrm>
            <a:off x="3778883" y="1430182"/>
            <a:ext cx="502993" cy="97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2"/>
            <a:endCxn id="8" idx="0"/>
          </p:cNvCxnSpPr>
          <p:nvPr/>
        </p:nvCxnSpPr>
        <p:spPr>
          <a:xfrm flipH="1">
            <a:off x="2697366" y="3062278"/>
            <a:ext cx="1584510" cy="2168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285" y="3889981"/>
            <a:ext cx="64462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>
            <a:stCxn id="21" idx="3"/>
            <a:endCxn id="24" idx="1"/>
          </p:cNvCxnSpPr>
          <p:nvPr/>
        </p:nvCxnSpPr>
        <p:spPr>
          <a:xfrm>
            <a:off x="7176525" y="4074647"/>
            <a:ext cx="870441" cy="1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46966" y="1724638"/>
            <a:ext cx="3910057" cy="470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Activation function </a:t>
            </a:r>
            <a:r>
              <a:rPr lang="ko-KR" altLang="en-US" dirty="0" smtClean="0">
                <a:solidFill>
                  <a:schemeClr val="tx1"/>
                </a:solidFill>
              </a:rPr>
              <a:t>중 하나라도 </a:t>
            </a:r>
            <a:r>
              <a:rPr lang="en-US" altLang="ko-KR" dirty="0" err="1" smtClean="0">
                <a:solidFill>
                  <a:schemeClr val="tx1"/>
                </a:solidFill>
              </a:rPr>
              <a:t>snn</a:t>
            </a:r>
            <a:r>
              <a:rPr lang="en-US" altLang="ko-KR" dirty="0" smtClean="0">
                <a:solidFill>
                  <a:schemeClr val="tx1"/>
                </a:solidFill>
              </a:rPr>
              <a:t> activation </a:t>
            </a:r>
            <a:r>
              <a:rPr lang="ko-KR" altLang="en-US" dirty="0" smtClean="0">
                <a:solidFill>
                  <a:schemeClr val="tx1"/>
                </a:solidFill>
              </a:rPr>
              <a:t>이 있는 경우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lif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4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bh15\OneDrive\바탕 화면\20200923_224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165807"/>
            <a:ext cx="7026784" cy="62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330" y="868681"/>
            <a:ext cx="4011930" cy="5143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890" y="1864512"/>
            <a:ext cx="3408304" cy="18502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2890" y="5074921"/>
            <a:ext cx="3604832" cy="149000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58100" y="388620"/>
            <a:ext cx="438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차년도 코드 버전업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err="1" smtClean="0"/>
              <a:t>Tf</a:t>
            </a:r>
            <a:r>
              <a:rPr lang="en-US" altLang="ko-KR" sz="3200" dirty="0" smtClean="0"/>
              <a:t> 2.0</a:t>
            </a:r>
            <a:r>
              <a:rPr lang="ko-KR" altLang="en-US" sz="3200" dirty="0" smtClean="0"/>
              <a:t>코드로 </a:t>
            </a:r>
            <a:r>
              <a:rPr lang="ko-KR" altLang="en-US" sz="3200" dirty="0" err="1" smtClean="0"/>
              <a:t>재수정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(</a:t>
            </a:r>
            <a:r>
              <a:rPr lang="ko-KR" altLang="en-US" sz="3200" dirty="0" smtClean="0"/>
              <a:t>추후 계속 보완예정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66260" y="2285919"/>
            <a:ext cx="2762768" cy="9692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99309" y="241584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Onnx</a:t>
            </a:r>
            <a:r>
              <a:rPr lang="en-US" altLang="ko-KR" dirty="0" smtClean="0">
                <a:solidFill>
                  <a:schemeClr val="bg1"/>
                </a:solidFill>
              </a:rPr>
              <a:t> node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nengo</a:t>
            </a:r>
            <a:r>
              <a:rPr lang="en-US" altLang="ko-KR" dirty="0" smtClean="0">
                <a:solidFill>
                  <a:schemeClr val="bg1"/>
                </a:solidFill>
              </a:rPr>
              <a:t> model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3671194" y="2739013"/>
            <a:ext cx="695066" cy="31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111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ONNX모델의 판별을 통한  추론시스템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urse</dc:creator>
  <cp:lastModifiedBy>urse</cp:lastModifiedBy>
  <cp:revision>26</cp:revision>
  <dcterms:created xsi:type="dcterms:W3CDTF">2020-09-16T08:31:58Z</dcterms:created>
  <dcterms:modified xsi:type="dcterms:W3CDTF">2020-10-03T07:18:07Z</dcterms:modified>
</cp:coreProperties>
</file>