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56" r:id="rId4"/>
    <p:sldId id="267" r:id="rId5"/>
    <p:sldId id="260" r:id="rId6"/>
    <p:sldId id="266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9055" autoAdjust="0"/>
  </p:normalViewPr>
  <p:slideViewPr>
    <p:cSldViewPr snapToGrid="0">
      <p:cViewPr>
        <p:scale>
          <a:sx n="70" d="100"/>
          <a:sy n="70" d="100"/>
        </p:scale>
        <p:origin x="-51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6F77-8E7C-4ACE-8E16-79E3BB3A59E5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CE3F3-E0C2-486A-A887-6E960504B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CE3F3-E0C2-486A-A887-6E960504B1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6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9DC-F760-4D32-BB63-3AF4F9BABF04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ONNX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판별을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추론시스템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84" y="1400681"/>
            <a:ext cx="4192647" cy="450634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08117" y="417163"/>
            <a:ext cx="2940908" cy="108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Model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72413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Runtime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64818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NengoDL Simulator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862" y="266720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Scikit-learn</a:t>
            </a:r>
          </a:p>
          <a:p>
            <a:pPr algn="ctr"/>
            <a:r>
              <a:rPr lang="en-US" altLang="ko-KR" dirty="0" smtClean="0"/>
              <a:t>(ML)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56619" y="264943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Keras</a:t>
            </a:r>
          </a:p>
          <a:p>
            <a:pPr algn="ctr"/>
            <a:r>
              <a:rPr lang="en-US" altLang="ko-KR" dirty="0" smtClean="0"/>
              <a:t>(DL)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49025" y="2703160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Nengo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(SNN)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10" idx="0"/>
          </p:cNvCxnSpPr>
          <p:nvPr/>
        </p:nvCxnSpPr>
        <p:spPr>
          <a:xfrm flipH="1">
            <a:off x="1169197" y="1505710"/>
            <a:ext cx="2909374" cy="116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11" idx="0"/>
          </p:cNvCxnSpPr>
          <p:nvPr/>
        </p:nvCxnSpPr>
        <p:spPr>
          <a:xfrm flipH="1">
            <a:off x="2660954" y="1505710"/>
            <a:ext cx="1417617" cy="1143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2" idx="0"/>
          </p:cNvCxnSpPr>
          <p:nvPr/>
        </p:nvCxnSpPr>
        <p:spPr>
          <a:xfrm>
            <a:off x="4078571" y="1505710"/>
            <a:ext cx="2174789" cy="1197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6253359" y="3358069"/>
            <a:ext cx="1" cy="79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" idx="0"/>
          </p:cNvCxnSpPr>
          <p:nvPr/>
        </p:nvCxnSpPr>
        <p:spPr>
          <a:xfrm>
            <a:off x="2660954" y="3304340"/>
            <a:ext cx="0" cy="84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8" idx="0"/>
          </p:cNvCxnSpPr>
          <p:nvPr/>
        </p:nvCxnSpPr>
        <p:spPr>
          <a:xfrm>
            <a:off x="1169197" y="3322114"/>
            <a:ext cx="1491757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15019" y="3952755"/>
            <a:ext cx="7068065" cy="1465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3166" y="2496312"/>
            <a:ext cx="7352271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5265" y="3723281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264" y="2220670"/>
            <a:ext cx="1643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15199" y="265577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7" idx="2"/>
            <a:endCxn id="29" idx="0"/>
          </p:cNvCxnSpPr>
          <p:nvPr/>
        </p:nvCxnSpPr>
        <p:spPr>
          <a:xfrm>
            <a:off x="4078571" y="1505710"/>
            <a:ext cx="140963" cy="1150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8" idx="0"/>
          </p:cNvCxnSpPr>
          <p:nvPr/>
        </p:nvCxnSpPr>
        <p:spPr>
          <a:xfrm flipH="1">
            <a:off x="2660954" y="3322114"/>
            <a:ext cx="1851731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5025" y="1746211"/>
            <a:ext cx="28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en-US" altLang="ko-KR" dirty="0" smtClean="0"/>
              <a:t> model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2" y="384938"/>
            <a:ext cx="3819525" cy="493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2" y="5752329"/>
            <a:ext cx="3771900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47" y="405971"/>
            <a:ext cx="3324225" cy="51265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5038" y="1285104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16843" y="1210962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61" y="405971"/>
            <a:ext cx="3448050" cy="52673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47011" y="1257672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830" y="5752329"/>
            <a:ext cx="2657475" cy="933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230" y="5752329"/>
            <a:ext cx="2664570" cy="9910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8881" y="22860"/>
            <a:ext cx="44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bh15\OneDrive\바탕 화면\20201007_2329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7688"/>
            <a:ext cx="3829050" cy="15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bh15\OneDrive\바탕 화면\20201007_2330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687590"/>
            <a:ext cx="3857625" cy="33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bh15\OneDrive\바탕 화면\20201007_2330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47686"/>
            <a:ext cx="3979862" cy="36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39100" y="1713729"/>
            <a:ext cx="495300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:\Users\hbh15\OneDrive\바탕 화면\20201007_23233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" y="4400095"/>
            <a:ext cx="10715169" cy="18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3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9008" y="2037932"/>
            <a:ext cx="2441448" cy="954048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Distingiisusu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68571" y="2165342"/>
            <a:ext cx="2441448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getModelOperator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571" y="3224902"/>
            <a:ext cx="2441448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8571" y="4254246"/>
            <a:ext cx="2441448" cy="72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ort_run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6343" y="338214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 </a:t>
            </a:r>
            <a:r>
              <a:rPr lang="ko-KR" altLang="en-US" dirty="0" smtClean="0"/>
              <a:t>반환함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68571" y="5292090"/>
            <a:ext cx="2441448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6343" y="231443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Op_type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4913" y="4438912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ONNX Runtime </a:t>
            </a:r>
            <a:r>
              <a:rPr lang="ko-KR" altLang="en-US" dirty="0"/>
              <a:t>으로 추론 </a:t>
            </a:r>
            <a:r>
              <a:rPr lang="en-US" altLang="ko-KR" dirty="0"/>
              <a:t>- ml, dl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6343" y="5441442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ko-KR" altLang="en-US" dirty="0" smtClean="0"/>
              <a:t>로 추론 </a:t>
            </a:r>
            <a:r>
              <a:rPr lang="en-US" altLang="ko-KR" dirty="0"/>
              <a:t>- </a:t>
            </a:r>
            <a:r>
              <a:rPr lang="en-US" altLang="ko-KR" dirty="0" err="1" smtClean="0"/>
              <a:t>snn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30" y="411480"/>
            <a:ext cx="10995660" cy="611504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7885" y="172968"/>
            <a:ext cx="1450085" cy="477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 flipV="1">
            <a:off x="3640456" y="2499098"/>
            <a:ext cx="928115" cy="15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6" idx="1"/>
          </p:cNvCxnSpPr>
          <p:nvPr/>
        </p:nvCxnSpPr>
        <p:spPr>
          <a:xfrm>
            <a:off x="3640456" y="2514956"/>
            <a:ext cx="928115" cy="108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3640456" y="2514956"/>
            <a:ext cx="928115" cy="2103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9" idx="1"/>
          </p:cNvCxnSpPr>
          <p:nvPr/>
        </p:nvCxnSpPr>
        <p:spPr>
          <a:xfrm>
            <a:off x="3640456" y="2514956"/>
            <a:ext cx="928115" cy="314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04797" y="1305305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class</a:t>
            </a:r>
            <a:endParaRPr lang="ko-KR" alt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4833747" y="1345690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method</a:t>
            </a:r>
            <a:endParaRPr lang="ko-KR" altLang="en-US" sz="3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8102728" y="2697181"/>
            <a:ext cx="0" cy="68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9492343" y="3057382"/>
            <a:ext cx="466615" cy="4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58958" y="2658558"/>
            <a:ext cx="183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기본정보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234977" y="280003"/>
            <a:ext cx="2940908" cy="108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3060" y="492833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ort_run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44458" y="492833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3830" y="2942337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Skl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3859" y="2954844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Keras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8231" y="292335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SNN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5" idx="2"/>
            <a:endCxn id="10" idx="0"/>
          </p:cNvCxnSpPr>
          <p:nvPr/>
        </p:nvCxnSpPr>
        <p:spPr>
          <a:xfrm flipH="1">
            <a:off x="1188165" y="2003822"/>
            <a:ext cx="2522309" cy="938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5" idx="2"/>
            <a:endCxn id="11" idx="0"/>
          </p:cNvCxnSpPr>
          <p:nvPr/>
        </p:nvCxnSpPr>
        <p:spPr>
          <a:xfrm flipH="1">
            <a:off x="3148194" y="2003822"/>
            <a:ext cx="562280" cy="95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5" idx="3"/>
            <a:endCxn id="12" idx="0"/>
          </p:cNvCxnSpPr>
          <p:nvPr/>
        </p:nvCxnSpPr>
        <p:spPr>
          <a:xfrm>
            <a:off x="4943691" y="1819156"/>
            <a:ext cx="2058875" cy="1104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5932999" y="3578264"/>
            <a:ext cx="1069567" cy="135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" idx="0"/>
          </p:cNvCxnSpPr>
          <p:nvPr/>
        </p:nvCxnSpPr>
        <p:spPr>
          <a:xfrm flipH="1">
            <a:off x="3031601" y="3609753"/>
            <a:ext cx="116593" cy="1318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8" idx="0"/>
          </p:cNvCxnSpPr>
          <p:nvPr/>
        </p:nvCxnSpPr>
        <p:spPr>
          <a:xfrm>
            <a:off x="1188165" y="3597246"/>
            <a:ext cx="1843436" cy="1331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51442" y="4745700"/>
            <a:ext cx="7068065" cy="1465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2102" y="2771444"/>
            <a:ext cx="8013210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2491" y="4491827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80" y="2421102"/>
            <a:ext cx="18521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Producer_name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51939" y="2954844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tf</a:t>
            </a:r>
            <a:endParaRPr lang="en-US" altLang="ko-KR" dirty="0" smtClean="0"/>
          </a:p>
        </p:txBody>
      </p:sp>
      <p:cxnSp>
        <p:nvCxnSpPr>
          <p:cNvPr id="30" name="직선 화살표 연결선 29"/>
          <p:cNvCxnSpPr>
            <a:stCxn id="45" idx="2"/>
            <a:endCxn id="20" idx="0"/>
          </p:cNvCxnSpPr>
          <p:nvPr/>
        </p:nvCxnSpPr>
        <p:spPr>
          <a:xfrm>
            <a:off x="3710474" y="2003822"/>
            <a:ext cx="1345800" cy="95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2"/>
            <a:endCxn id="8" idx="0"/>
          </p:cNvCxnSpPr>
          <p:nvPr/>
        </p:nvCxnSpPr>
        <p:spPr>
          <a:xfrm flipH="1">
            <a:off x="3031601" y="3609753"/>
            <a:ext cx="2024673" cy="1318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522970" y="629996"/>
            <a:ext cx="3234690" cy="5657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/>
          <p:cNvSpPr txBox="1"/>
          <p:nvPr/>
        </p:nvSpPr>
        <p:spPr>
          <a:xfrm>
            <a:off x="8604885" y="1501520"/>
            <a:ext cx="30708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1</a:t>
            </a:r>
            <a:r>
              <a:rPr lang="en-US" altLang="ko-KR" sz="2000" dirty="0" smtClean="0"/>
              <a:t>:	(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r>
              <a:rPr lang="en-US" altLang="ko-KR" dirty="0" smtClean="0"/>
              <a:t>Activation function </a:t>
            </a:r>
            <a:r>
              <a:rPr lang="ko-KR" altLang="en-US" dirty="0" smtClean="0"/>
              <a:t>중 </a:t>
            </a:r>
            <a:endParaRPr lang="en-US" altLang="ko-KR" dirty="0" smtClean="0"/>
          </a:p>
          <a:p>
            <a:r>
              <a:rPr lang="ko-KR" altLang="en-US" dirty="0" smtClean="0"/>
              <a:t>하나라도 </a:t>
            </a:r>
            <a:r>
              <a:rPr lang="en-US" altLang="ko-KR" dirty="0" err="1" smtClean="0"/>
              <a:t>snn</a:t>
            </a:r>
            <a:r>
              <a:rPr lang="en-US" altLang="ko-KR" dirty="0" smtClean="0"/>
              <a:t> activation</a:t>
            </a:r>
            <a:r>
              <a:rPr lang="ko-KR" altLang="en-US" dirty="0" smtClean="0"/>
              <a:t>이 있는 경우 </a:t>
            </a:r>
            <a:r>
              <a:rPr lang="en-US" altLang="ko-KR" dirty="0" smtClean="0"/>
              <a:t>(LIF)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2</a:t>
            </a:r>
            <a:r>
              <a:rPr lang="en-US" altLang="ko-KR" sz="2000" dirty="0" smtClean="0"/>
              <a:t>:	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ym typeface="Wingdings" panose="05000000000000000000" pitchFamily="2" charset="2"/>
              </a:rPr>
              <a:t>미 적용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 smtClean="0"/>
          </a:p>
          <a:p>
            <a:r>
              <a:rPr lang="en-US" altLang="ko-KR" dirty="0" smtClean="0"/>
              <a:t>Domain</a:t>
            </a:r>
            <a:r>
              <a:rPr lang="ko-KR" altLang="en-US" dirty="0" smtClean="0"/>
              <a:t>의 정보를 확인 하여</a:t>
            </a:r>
            <a:endParaRPr lang="en-US" altLang="ko-KR" dirty="0" smtClean="0"/>
          </a:p>
          <a:p>
            <a:r>
              <a:rPr lang="en-US" altLang="ko-KR" dirty="0" err="1" smtClean="0"/>
              <a:t>Nengo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3:</a:t>
            </a:r>
            <a:r>
              <a:rPr lang="en-US" altLang="ko-KR" sz="20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en-US" altLang="ko-KR" dirty="0" smtClean="0"/>
              <a:t>	…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477257" y="1634490"/>
            <a:ext cx="24664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7" idx="2"/>
            <a:endCxn id="45" idx="0"/>
          </p:cNvCxnSpPr>
          <p:nvPr/>
        </p:nvCxnSpPr>
        <p:spPr>
          <a:xfrm>
            <a:off x="3705431" y="1368550"/>
            <a:ext cx="5043" cy="26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bh15\OneDrive\바탕 화면\20200923_224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165807"/>
            <a:ext cx="7026784" cy="62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330" y="868681"/>
            <a:ext cx="4011930" cy="5143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890" y="1864512"/>
            <a:ext cx="3408304" cy="18502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2890" y="5074921"/>
            <a:ext cx="3604832" cy="149000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58100" y="388620"/>
            <a:ext cx="438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차년도 코드 버전업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err="1" smtClean="0"/>
              <a:t>Tf</a:t>
            </a:r>
            <a:r>
              <a:rPr lang="en-US" altLang="ko-KR" sz="3200" dirty="0" smtClean="0"/>
              <a:t> 2.0</a:t>
            </a:r>
            <a:r>
              <a:rPr lang="ko-KR" altLang="en-US" sz="3200" dirty="0" smtClean="0"/>
              <a:t>코드로 </a:t>
            </a:r>
            <a:r>
              <a:rPr lang="ko-KR" altLang="en-US" sz="3200" dirty="0" err="1" smtClean="0"/>
              <a:t>재수정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(</a:t>
            </a:r>
            <a:r>
              <a:rPr lang="ko-KR" altLang="en-US" sz="3200" dirty="0" smtClean="0"/>
              <a:t>추후 계속 보완예정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66260" y="2285919"/>
            <a:ext cx="2762768" cy="9692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99309" y="241584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Onnx</a:t>
            </a:r>
            <a:r>
              <a:rPr lang="en-US" altLang="ko-KR" dirty="0" smtClean="0">
                <a:solidFill>
                  <a:schemeClr val="bg1"/>
                </a:solidFill>
              </a:rPr>
              <a:t> node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nengo</a:t>
            </a:r>
            <a:r>
              <a:rPr lang="en-US" altLang="ko-KR" dirty="0" smtClean="0">
                <a:solidFill>
                  <a:schemeClr val="bg1"/>
                </a:solidFill>
              </a:rPr>
              <a:t> model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3671194" y="2739013"/>
            <a:ext cx="695066" cy="31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101</Words>
  <Application>Microsoft Office PowerPoint</Application>
  <PresentationFormat>사용자 지정</PresentationFormat>
  <Paragraphs>60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ONNX모델의 판별을 통한  추론시스템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urse</dc:creator>
  <cp:lastModifiedBy>hbh153@naver.com</cp:lastModifiedBy>
  <cp:revision>34</cp:revision>
  <dcterms:created xsi:type="dcterms:W3CDTF">2020-09-16T08:31:58Z</dcterms:created>
  <dcterms:modified xsi:type="dcterms:W3CDTF">2020-10-07T15:25:17Z</dcterms:modified>
</cp:coreProperties>
</file>