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7" r:id="rId3"/>
    <p:sldId id="267" r:id="rId4"/>
    <p:sldId id="256" r:id="rId5"/>
    <p:sldId id="260" r:id="rId6"/>
    <p:sldId id="268" r:id="rId7"/>
    <p:sldId id="269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79055" autoAdjust="0"/>
  </p:normalViewPr>
  <p:slideViewPr>
    <p:cSldViewPr snapToGrid="0">
      <p:cViewPr>
        <p:scale>
          <a:sx n="66" d="100"/>
          <a:sy n="66" d="100"/>
        </p:scale>
        <p:origin x="-682" y="-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86F77-8E7C-4ACE-8E16-79E3BB3A59E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CE3F3-E0C2-486A-A887-6E960504B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6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가중치가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CE3F3-E0C2-486A-A887-6E960504B1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6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28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29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9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81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19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1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3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5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2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E9DC-F760-4D32-BB63-3AF4F9BABF0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3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E9DC-F760-4D32-BB63-3AF4F9BABF0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05D1-D907-4009-AD87-69B829B69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ONNX</a:t>
            </a:r>
            <a:r>
              <a:rPr lang="ko-KR" altLang="en-US" dirty="0" smtClean="0"/>
              <a:t>모델의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판별을 통한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추론시스템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9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074285" y="4357875"/>
            <a:ext cx="1863255" cy="1475765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ort_run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154847" y="4376858"/>
            <a:ext cx="1833667" cy="1456782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nengo_run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endCxn id="9" idx="0"/>
          </p:cNvCxnSpPr>
          <p:nvPr/>
        </p:nvCxnSpPr>
        <p:spPr>
          <a:xfrm flipH="1">
            <a:off x="7071681" y="-1423687"/>
            <a:ext cx="20770" cy="5800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29809" y="4153444"/>
            <a:ext cx="8013209" cy="206216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" y="4415454"/>
            <a:ext cx="139189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Inferencing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endCxn id="98" idx="0"/>
          </p:cNvCxnSpPr>
          <p:nvPr/>
        </p:nvCxnSpPr>
        <p:spPr>
          <a:xfrm>
            <a:off x="3005910" y="-2864173"/>
            <a:ext cx="1" cy="4530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68"/>
          <p:cNvCxnSpPr>
            <a:endCxn id="99" idx="0"/>
          </p:cNvCxnSpPr>
          <p:nvPr/>
        </p:nvCxnSpPr>
        <p:spPr>
          <a:xfrm>
            <a:off x="5456486" y="6349"/>
            <a:ext cx="1" cy="1665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97"/>
          <p:cNvSpPr/>
          <p:nvPr/>
        </p:nvSpPr>
        <p:spPr>
          <a:xfrm>
            <a:off x="2074283" y="1666707"/>
            <a:ext cx="1863255" cy="54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ML</a:t>
            </a:r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4524859" y="1672253"/>
            <a:ext cx="1863255" cy="54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DL</a:t>
            </a:r>
            <a:endParaRPr lang="ko-KR" altLang="en-US" dirty="0"/>
          </a:p>
        </p:txBody>
      </p:sp>
      <p:cxnSp>
        <p:nvCxnSpPr>
          <p:cNvPr id="109" name="직선 화살표 연결선 108"/>
          <p:cNvCxnSpPr>
            <a:stCxn id="98" idx="2"/>
            <a:endCxn id="8" idx="0"/>
          </p:cNvCxnSpPr>
          <p:nvPr/>
        </p:nvCxnSpPr>
        <p:spPr>
          <a:xfrm>
            <a:off x="3005911" y="2216583"/>
            <a:ext cx="2" cy="2141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68"/>
          <p:cNvCxnSpPr>
            <a:stCxn id="99" idx="2"/>
            <a:endCxn id="8" idx="3"/>
          </p:cNvCxnSpPr>
          <p:nvPr/>
        </p:nvCxnSpPr>
        <p:spPr>
          <a:xfrm rot="5400000">
            <a:off x="3260200" y="2899470"/>
            <a:ext cx="2873629" cy="15189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229808" y="1428119"/>
            <a:ext cx="8013210" cy="996696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0" y="1736255"/>
            <a:ext cx="18430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Producer_name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4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084" y="1400681"/>
            <a:ext cx="4192647" cy="450634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608117" y="417163"/>
            <a:ext cx="2940908" cy="1088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ONNX Model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72413" y="4153162"/>
            <a:ext cx="1977081" cy="109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ONNX Runtime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264818" y="4153162"/>
            <a:ext cx="1977081" cy="1099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NengoDL Simulator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4862" y="2667205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Scikit-learn</a:t>
            </a:r>
          </a:p>
          <a:p>
            <a:pPr algn="ctr"/>
            <a:r>
              <a:rPr lang="en-US" altLang="ko-KR" dirty="0" smtClean="0"/>
              <a:t>(ML)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56619" y="2649431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Keras</a:t>
            </a:r>
          </a:p>
          <a:p>
            <a:pPr algn="ctr"/>
            <a:r>
              <a:rPr lang="en-US" altLang="ko-KR" dirty="0" smtClean="0"/>
              <a:t>(DL)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49025" y="2703160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Nengo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(SNN)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7" idx="2"/>
            <a:endCxn id="10" idx="0"/>
          </p:cNvCxnSpPr>
          <p:nvPr/>
        </p:nvCxnSpPr>
        <p:spPr>
          <a:xfrm flipH="1">
            <a:off x="1169197" y="1505710"/>
            <a:ext cx="2909374" cy="1161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2"/>
            <a:endCxn id="11" idx="0"/>
          </p:cNvCxnSpPr>
          <p:nvPr/>
        </p:nvCxnSpPr>
        <p:spPr>
          <a:xfrm flipH="1">
            <a:off x="2660954" y="1505710"/>
            <a:ext cx="1417617" cy="1143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2"/>
            <a:endCxn id="12" idx="0"/>
          </p:cNvCxnSpPr>
          <p:nvPr/>
        </p:nvCxnSpPr>
        <p:spPr>
          <a:xfrm>
            <a:off x="4078571" y="1505710"/>
            <a:ext cx="2174789" cy="1197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2"/>
            <a:endCxn id="9" idx="0"/>
          </p:cNvCxnSpPr>
          <p:nvPr/>
        </p:nvCxnSpPr>
        <p:spPr>
          <a:xfrm flipH="1">
            <a:off x="6253359" y="3358069"/>
            <a:ext cx="1" cy="795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2"/>
            <a:endCxn id="8" idx="0"/>
          </p:cNvCxnSpPr>
          <p:nvPr/>
        </p:nvCxnSpPr>
        <p:spPr>
          <a:xfrm>
            <a:off x="2660954" y="3304340"/>
            <a:ext cx="0" cy="848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0" idx="2"/>
            <a:endCxn id="8" idx="0"/>
          </p:cNvCxnSpPr>
          <p:nvPr/>
        </p:nvCxnSpPr>
        <p:spPr>
          <a:xfrm>
            <a:off x="1169197" y="3322114"/>
            <a:ext cx="1491757" cy="831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615019" y="3952755"/>
            <a:ext cx="7068065" cy="146501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63166" y="2496312"/>
            <a:ext cx="7352271" cy="99669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25265" y="3723281"/>
            <a:ext cx="139189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Inferencing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264" y="2220670"/>
            <a:ext cx="16432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Frame work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15199" y="2655775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etc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tf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7" idx="2"/>
            <a:endCxn id="29" idx="0"/>
          </p:cNvCxnSpPr>
          <p:nvPr/>
        </p:nvCxnSpPr>
        <p:spPr>
          <a:xfrm>
            <a:off x="4078571" y="1505710"/>
            <a:ext cx="140963" cy="1150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8" idx="0"/>
          </p:cNvCxnSpPr>
          <p:nvPr/>
        </p:nvCxnSpPr>
        <p:spPr>
          <a:xfrm flipH="1">
            <a:off x="2660954" y="3322114"/>
            <a:ext cx="1851731" cy="831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5025" y="1746211"/>
            <a:ext cx="289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Nengo</a:t>
            </a:r>
            <a:r>
              <a:rPr lang="en-US" altLang="ko-KR" dirty="0" smtClean="0"/>
              <a:t> model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1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hbh15\OneDrive\바탕 화면\20201007_2329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7688"/>
            <a:ext cx="3829050" cy="150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bh15\OneDrive\바탕 화면\20201007_2330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687590"/>
            <a:ext cx="3857625" cy="338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bh15\OneDrive\바탕 화면\20201007_2330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3" y="547686"/>
            <a:ext cx="3979862" cy="366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8039100" y="1713729"/>
            <a:ext cx="495300" cy="197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97630" y="0"/>
            <a:ext cx="44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Protobuf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출력</a:t>
            </a:r>
            <a:endParaRPr lang="ko-KR" altLang="en-US" dirty="0"/>
          </a:p>
        </p:txBody>
      </p:sp>
      <p:pic>
        <p:nvPicPr>
          <p:cNvPr id="1026" name="Picture 2" descr="C:\Users\hbh15\OneDrive\바탕 화면\20201022_1225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365" y="4298950"/>
            <a:ext cx="6649130" cy="24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83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2" y="384938"/>
            <a:ext cx="3819525" cy="4933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62" y="5752329"/>
            <a:ext cx="3771900" cy="933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704" y="405971"/>
            <a:ext cx="3324225" cy="512650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084911" y="1635212"/>
            <a:ext cx="2446638" cy="197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704" y="5752329"/>
            <a:ext cx="2657475" cy="9334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97630" y="0"/>
            <a:ext cx="44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Protobuf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출력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75038" y="1635212"/>
            <a:ext cx="2446638" cy="280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48637" y="1720034"/>
            <a:ext cx="2441448" cy="954048"/>
          </a:xfrm>
          <a:prstGeom prst="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Distinguish_onnx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69051" y="1525033"/>
            <a:ext cx="2441448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getModelOperator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69051" y="2584593"/>
            <a:ext cx="2441448" cy="74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getModelFramework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80481" y="4609771"/>
            <a:ext cx="2441448" cy="728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ort_run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6823" y="274183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Frame work </a:t>
            </a:r>
            <a:r>
              <a:rPr lang="ko-KR" altLang="en-US" dirty="0" smtClean="0"/>
              <a:t>반환함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80481" y="5647615"/>
            <a:ext cx="2441448" cy="73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nengo_run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6823" y="167412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Op_type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6823" y="4794437"/>
            <a:ext cx="405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ONNX Runtime </a:t>
            </a:r>
            <a:r>
              <a:rPr lang="ko-KR" altLang="en-US" dirty="0"/>
              <a:t>으로 </a:t>
            </a:r>
            <a:r>
              <a:rPr lang="ko-KR" altLang="en-US" dirty="0" smtClean="0"/>
              <a:t>추론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28253" y="5796967"/>
            <a:ext cx="405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Nengo</a:t>
            </a:r>
            <a:r>
              <a:rPr lang="ko-KR" altLang="en-US" dirty="0" smtClean="0"/>
              <a:t>로 추론 </a:t>
            </a:r>
            <a:r>
              <a:rPr lang="en-US" altLang="ko-KR" dirty="0"/>
              <a:t>- </a:t>
            </a:r>
            <a:r>
              <a:rPr lang="en-US" altLang="ko-KR" dirty="0" err="1" smtClean="0"/>
              <a:t>snn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8630" y="411480"/>
            <a:ext cx="10995660" cy="611504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67885" y="172968"/>
            <a:ext cx="1450085" cy="47702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4" idx="3"/>
            <a:endCxn id="5" idx="1"/>
          </p:cNvCxnSpPr>
          <p:nvPr/>
        </p:nvCxnSpPr>
        <p:spPr>
          <a:xfrm flipV="1">
            <a:off x="3390085" y="1858789"/>
            <a:ext cx="878966" cy="338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3"/>
            <a:endCxn id="6" idx="1"/>
          </p:cNvCxnSpPr>
          <p:nvPr/>
        </p:nvCxnSpPr>
        <p:spPr>
          <a:xfrm>
            <a:off x="3390085" y="2197058"/>
            <a:ext cx="878966" cy="762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7" idx="1"/>
          </p:cNvCxnSpPr>
          <p:nvPr/>
        </p:nvCxnSpPr>
        <p:spPr>
          <a:xfrm>
            <a:off x="3390085" y="2197058"/>
            <a:ext cx="890396" cy="2777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3"/>
            <a:endCxn id="9" idx="1"/>
          </p:cNvCxnSpPr>
          <p:nvPr/>
        </p:nvCxnSpPr>
        <p:spPr>
          <a:xfrm>
            <a:off x="3390085" y="2197058"/>
            <a:ext cx="890396" cy="38182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54426" y="987407"/>
            <a:ext cx="18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class</a:t>
            </a:r>
            <a:endParaRPr lang="ko-KR" alt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4534227" y="705381"/>
            <a:ext cx="18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method</a:t>
            </a:r>
            <a:endParaRPr lang="ko-KR" altLang="en-US" sz="36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7803208" y="2056872"/>
            <a:ext cx="0" cy="684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8811007" y="2141726"/>
            <a:ext cx="466615" cy="420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527993" y="2060800"/>
            <a:ext cx="1835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기본정보 출력</a:t>
            </a:r>
            <a:endParaRPr lang="ko-KR" altLang="en-US" sz="1600" dirty="0"/>
          </a:p>
        </p:txBody>
      </p:sp>
      <p:cxnSp>
        <p:nvCxnSpPr>
          <p:cNvPr id="26" name="직선 화살표 연결선 25"/>
          <p:cNvCxnSpPr>
            <a:stCxn id="4" idx="3"/>
            <a:endCxn id="28" idx="1"/>
          </p:cNvCxnSpPr>
          <p:nvPr/>
        </p:nvCxnSpPr>
        <p:spPr>
          <a:xfrm>
            <a:off x="3390085" y="2197058"/>
            <a:ext cx="890396" cy="17697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280481" y="3591940"/>
            <a:ext cx="2441448" cy="74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getModeldomain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28253" y="373683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Domain </a:t>
            </a:r>
            <a:r>
              <a:rPr lang="ko-KR" altLang="en-US" dirty="0" smtClean="0"/>
              <a:t>학인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8608751" y="3966844"/>
            <a:ext cx="0" cy="684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31323" y="4106169"/>
            <a:ext cx="193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ml</a:t>
            </a:r>
            <a:r>
              <a:rPr lang="en-US" altLang="ko-KR" dirty="0"/>
              <a:t>, </a:t>
            </a:r>
            <a:r>
              <a:rPr lang="en-US" altLang="ko-KR" dirty="0" smtClean="0"/>
              <a:t>dl</a:t>
            </a:r>
            <a:r>
              <a:rPr lang="ko-KR" altLang="en-US" dirty="0" smtClean="0"/>
              <a:t> 구분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2818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bh15\OneDrive\바탕 화면\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78" y="407957"/>
            <a:ext cx="4351337" cy="26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bh15\OneDrive\바탕 화면\d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78" y="3278897"/>
            <a:ext cx="4321175" cy="239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bh15\OneDrive\바탕 화면\sn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29" y="407957"/>
            <a:ext cx="9838612" cy="526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59630" y="2516388"/>
            <a:ext cx="100148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m</a:t>
            </a:r>
            <a:r>
              <a:rPr lang="en-US" altLang="ko-KR" sz="2800" dirty="0" smtClean="0"/>
              <a:t>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9467" y="5148039"/>
            <a:ext cx="100148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dl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29258" y="407957"/>
            <a:ext cx="1265238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/>
              <a:t>Snn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1508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83665"/>
              </p:ext>
            </p:extLst>
          </p:nvPr>
        </p:nvGraphicFramePr>
        <p:xfrm>
          <a:off x="359229" y="457200"/>
          <a:ext cx="4735285" cy="5606142"/>
        </p:xfrm>
        <a:graphic>
          <a:graphicData uri="http://schemas.openxmlformats.org/drawingml/2006/table">
            <a:tbl>
              <a:tblPr/>
              <a:tblGrid>
                <a:gridCol w="989226"/>
                <a:gridCol w="1215117"/>
                <a:gridCol w="1265471"/>
                <a:gridCol w="1265471"/>
              </a:tblGrid>
              <a:tr h="16457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시간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초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로지스틱회귀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랜덤포레스트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KNN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7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ml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0.053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초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7.47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초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1.52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초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72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onnx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0.049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초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0.30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초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1.78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초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5791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표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2. ML vs ONNX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모델 추론 소요시간 비교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84261"/>
              </p:ext>
            </p:extLst>
          </p:nvPr>
        </p:nvGraphicFramePr>
        <p:xfrm>
          <a:off x="5649686" y="468086"/>
          <a:ext cx="6226629" cy="5181599"/>
        </p:xfrm>
        <a:graphic>
          <a:graphicData uri="http://schemas.openxmlformats.org/drawingml/2006/table">
            <a:tbl>
              <a:tblPr/>
              <a:tblGrid>
                <a:gridCol w="1107669"/>
                <a:gridCol w="1279740"/>
                <a:gridCol w="1183105"/>
                <a:gridCol w="1219200"/>
                <a:gridCol w="1436915"/>
              </a:tblGrid>
              <a:tr h="16127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시간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(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초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DNN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Lenet-1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VGGNet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DenseNet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72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h5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0.245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초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0.05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초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3.93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초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4.48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초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8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onnx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0.002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초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0.01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초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3.75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초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0.95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초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7821"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표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3. DL vs ONNX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모델 추론 소요시간 비교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796466" y="2081526"/>
            <a:ext cx="1308934" cy="2359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68"/>
          <p:cNvCxnSpPr/>
          <p:nvPr/>
        </p:nvCxnSpPr>
        <p:spPr>
          <a:xfrm>
            <a:off x="3836808" y="1566125"/>
            <a:ext cx="2096191" cy="7552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68"/>
          <p:cNvCxnSpPr/>
          <p:nvPr/>
        </p:nvCxnSpPr>
        <p:spPr>
          <a:xfrm>
            <a:off x="3989208" y="1718525"/>
            <a:ext cx="2096191" cy="7552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659743" y="181684"/>
            <a:ext cx="2783960" cy="645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Onnx</a:t>
            </a:r>
            <a:r>
              <a:rPr lang="en-US" altLang="ko-KR" dirty="0"/>
              <a:t> </a:t>
            </a:r>
            <a:r>
              <a:rPr lang="ko-KR" altLang="en-US" dirty="0" smtClean="0"/>
              <a:t>모델 판별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74284" y="5781563"/>
            <a:ext cx="1863255" cy="549876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ort_run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154846" y="5800546"/>
            <a:ext cx="1833667" cy="549876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nengo_run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34371" y="2340391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 </a:t>
            </a:r>
            <a:r>
              <a:rPr lang="en-US" altLang="ko-KR" dirty="0" err="1" smtClean="0"/>
              <a:t>snn</a:t>
            </a: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88114" y="2340391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SNN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2" idx="2"/>
            <a:endCxn id="11" idx="0"/>
          </p:cNvCxnSpPr>
          <p:nvPr/>
        </p:nvCxnSpPr>
        <p:spPr>
          <a:xfrm>
            <a:off x="3038706" y="1981028"/>
            <a:ext cx="0" cy="359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2"/>
            <a:endCxn id="9" idx="0"/>
          </p:cNvCxnSpPr>
          <p:nvPr/>
        </p:nvCxnSpPr>
        <p:spPr>
          <a:xfrm flipH="1">
            <a:off x="7071680" y="2995300"/>
            <a:ext cx="20769" cy="2805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2"/>
            <a:endCxn id="81" idx="0"/>
          </p:cNvCxnSpPr>
          <p:nvPr/>
        </p:nvCxnSpPr>
        <p:spPr>
          <a:xfrm flipH="1">
            <a:off x="3005912" y="2995300"/>
            <a:ext cx="32794" cy="307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29808" y="5577131"/>
            <a:ext cx="8013209" cy="93694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29808" y="2169498"/>
            <a:ext cx="8013210" cy="996696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97258" y="5431214"/>
            <a:ext cx="139189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Inferencing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00186" y="1955737"/>
            <a:ext cx="14161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</a:t>
            </a:r>
            <a:r>
              <a:rPr lang="en-US" altLang="ko-KR" dirty="0" err="1" smtClean="0"/>
              <a:t>odel_type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604886" y="629996"/>
            <a:ext cx="3152774" cy="56578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2"/>
          <p:cNvSpPr txBox="1"/>
          <p:nvPr/>
        </p:nvSpPr>
        <p:spPr>
          <a:xfrm>
            <a:off x="8604885" y="1501520"/>
            <a:ext cx="307086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조건</a:t>
            </a:r>
            <a:r>
              <a:rPr lang="en-US" altLang="ko-KR" sz="2000" dirty="0" smtClean="0"/>
              <a:t>1:	(</a:t>
            </a:r>
            <a:r>
              <a:rPr lang="ko-KR" altLang="en-US" sz="2000" dirty="0" smtClean="0"/>
              <a:t>적용</a:t>
            </a:r>
            <a:r>
              <a:rPr lang="en-US" altLang="ko-KR" sz="2000" dirty="0" smtClean="0"/>
              <a:t>)</a:t>
            </a:r>
          </a:p>
          <a:p>
            <a:r>
              <a:rPr lang="en-US" altLang="ko-KR" dirty="0" smtClean="0"/>
              <a:t>Activation function </a:t>
            </a:r>
            <a:r>
              <a:rPr lang="ko-KR" altLang="en-US" dirty="0" smtClean="0"/>
              <a:t>중 </a:t>
            </a:r>
            <a:endParaRPr lang="en-US" altLang="ko-KR" dirty="0" smtClean="0"/>
          </a:p>
          <a:p>
            <a:r>
              <a:rPr lang="ko-KR" altLang="en-US" dirty="0" smtClean="0"/>
              <a:t>하나라도 </a:t>
            </a:r>
            <a:r>
              <a:rPr lang="en-US" altLang="ko-KR" dirty="0" err="1" smtClean="0"/>
              <a:t>snn</a:t>
            </a:r>
            <a:r>
              <a:rPr lang="en-US" altLang="ko-KR" dirty="0" smtClean="0"/>
              <a:t> activation</a:t>
            </a:r>
            <a:r>
              <a:rPr lang="ko-KR" altLang="en-US" dirty="0" smtClean="0"/>
              <a:t>이 있는 경우 </a:t>
            </a:r>
            <a:r>
              <a:rPr lang="en-US" altLang="ko-KR" dirty="0" smtClean="0"/>
              <a:t>(LIF)</a:t>
            </a:r>
          </a:p>
          <a:p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sz="2000" dirty="0" smtClean="0"/>
              <a:t>조건</a:t>
            </a:r>
            <a:r>
              <a:rPr lang="en-US" altLang="ko-KR" sz="2000" dirty="0" smtClean="0"/>
              <a:t>2:	</a:t>
            </a:r>
            <a:r>
              <a:rPr lang="en-US" altLang="ko-KR" sz="2000" dirty="0" smtClean="0">
                <a:sym typeface="Wingdings" panose="05000000000000000000" pitchFamily="2" charset="2"/>
              </a:rPr>
              <a:t>(</a:t>
            </a:r>
            <a:r>
              <a:rPr lang="ko-KR" altLang="en-US" sz="2000" dirty="0" smtClean="0">
                <a:sym typeface="Wingdings" panose="05000000000000000000" pitchFamily="2" charset="2"/>
              </a:rPr>
              <a:t>적용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  <a:endParaRPr lang="en-US" altLang="ko-KR" sz="2000" dirty="0" smtClean="0"/>
          </a:p>
          <a:p>
            <a:r>
              <a:rPr lang="en-US" altLang="ko-KR" dirty="0" smtClean="0"/>
              <a:t>Domain</a:t>
            </a:r>
            <a:r>
              <a:rPr lang="ko-KR" altLang="en-US" dirty="0" smtClean="0"/>
              <a:t>의 정보를 확인 하여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ai.onnx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인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2000" dirty="0"/>
          </a:p>
        </p:txBody>
      </p:sp>
      <p:cxnSp>
        <p:nvCxnSpPr>
          <p:cNvPr id="46" name="직선 화살표 연결선 45"/>
          <p:cNvCxnSpPr>
            <a:stCxn id="7" idx="2"/>
            <a:endCxn id="2" idx="0"/>
          </p:cNvCxnSpPr>
          <p:nvPr/>
        </p:nvCxnSpPr>
        <p:spPr>
          <a:xfrm flipH="1">
            <a:off x="3038706" y="826967"/>
            <a:ext cx="13017" cy="334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81" idx="2"/>
            <a:endCxn id="98" idx="0"/>
          </p:cNvCxnSpPr>
          <p:nvPr/>
        </p:nvCxnSpPr>
        <p:spPr>
          <a:xfrm flipH="1">
            <a:off x="3005911" y="4122901"/>
            <a:ext cx="1" cy="414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다이아몬드 1"/>
          <p:cNvSpPr/>
          <p:nvPr/>
        </p:nvSpPr>
        <p:spPr>
          <a:xfrm>
            <a:off x="2233499" y="1161139"/>
            <a:ext cx="1610414" cy="819889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2" idx="3"/>
            <a:endCxn id="12" idx="0"/>
          </p:cNvCxnSpPr>
          <p:nvPr/>
        </p:nvCxnSpPr>
        <p:spPr>
          <a:xfrm>
            <a:off x="3843913" y="1571084"/>
            <a:ext cx="3248536" cy="76930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20456" y="1386418"/>
            <a:ext cx="87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 </a:t>
            </a:r>
            <a:r>
              <a:rPr lang="en-US" altLang="ko-KR" dirty="0" smtClean="0"/>
              <a:t>1</a:t>
            </a:r>
          </a:p>
        </p:txBody>
      </p:sp>
      <p:sp>
        <p:nvSpPr>
          <p:cNvPr id="81" name="다이아몬드 80"/>
          <p:cNvSpPr/>
          <p:nvPr/>
        </p:nvSpPr>
        <p:spPr>
          <a:xfrm>
            <a:off x="2200705" y="3303012"/>
            <a:ext cx="1610414" cy="819889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601886" y="3528291"/>
            <a:ext cx="87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 </a:t>
            </a:r>
            <a:r>
              <a:rPr lang="en-US" altLang="ko-KR" dirty="0"/>
              <a:t>2</a:t>
            </a:r>
            <a:endParaRPr lang="en-US" altLang="ko-KR" dirty="0" smtClean="0"/>
          </a:p>
        </p:txBody>
      </p:sp>
      <p:cxnSp>
        <p:nvCxnSpPr>
          <p:cNvPr id="86" name="직선 화살표 연결선 68"/>
          <p:cNvCxnSpPr>
            <a:stCxn id="81" idx="3"/>
            <a:endCxn id="99" idx="0"/>
          </p:cNvCxnSpPr>
          <p:nvPr/>
        </p:nvCxnSpPr>
        <p:spPr>
          <a:xfrm>
            <a:off x="3811119" y="3712957"/>
            <a:ext cx="1645368" cy="82981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97"/>
          <p:cNvSpPr/>
          <p:nvPr/>
        </p:nvSpPr>
        <p:spPr>
          <a:xfrm>
            <a:off x="2074283" y="4537229"/>
            <a:ext cx="1863255" cy="54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DL</a:t>
            </a:r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4524859" y="4542775"/>
            <a:ext cx="1863255" cy="54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r>
              <a:rPr lang="en-US" altLang="ko-KR" dirty="0" smtClean="0"/>
              <a:t>L</a:t>
            </a:r>
            <a:endParaRPr lang="ko-KR" altLang="en-US" dirty="0"/>
          </a:p>
        </p:txBody>
      </p:sp>
      <p:cxnSp>
        <p:nvCxnSpPr>
          <p:cNvPr id="109" name="직선 화살표 연결선 108"/>
          <p:cNvCxnSpPr>
            <a:stCxn id="98" idx="2"/>
            <a:endCxn id="8" idx="0"/>
          </p:cNvCxnSpPr>
          <p:nvPr/>
        </p:nvCxnSpPr>
        <p:spPr>
          <a:xfrm>
            <a:off x="3005911" y="5087105"/>
            <a:ext cx="1" cy="69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68"/>
          <p:cNvCxnSpPr>
            <a:stCxn id="99" idx="2"/>
            <a:endCxn id="8" idx="3"/>
          </p:cNvCxnSpPr>
          <p:nvPr/>
        </p:nvCxnSpPr>
        <p:spPr>
          <a:xfrm rot="5400000">
            <a:off x="4215088" y="4815102"/>
            <a:ext cx="963850" cy="151894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229808" y="4298641"/>
            <a:ext cx="8013210" cy="996696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400186" y="4140452"/>
            <a:ext cx="13918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omain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1119" y="1201752"/>
            <a:ext cx="127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(True)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43913" y="3327845"/>
            <a:ext cx="127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(True)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17858" y="3929309"/>
            <a:ext cx="127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(False)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42582" y="1800166"/>
            <a:ext cx="127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(False)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7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665295" y="181685"/>
            <a:ext cx="2783960" cy="645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Distinguish_onnx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34371" y="2340391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None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88114" y="2340391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SNN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2" idx="2"/>
            <a:endCxn id="11" idx="0"/>
          </p:cNvCxnSpPr>
          <p:nvPr/>
        </p:nvCxnSpPr>
        <p:spPr>
          <a:xfrm flipH="1">
            <a:off x="3038706" y="1981028"/>
            <a:ext cx="18570" cy="359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2"/>
          </p:cNvCxnSpPr>
          <p:nvPr/>
        </p:nvCxnSpPr>
        <p:spPr>
          <a:xfrm>
            <a:off x="7092449" y="2995300"/>
            <a:ext cx="0" cy="3862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2"/>
            <a:endCxn id="30" idx="0"/>
          </p:cNvCxnSpPr>
          <p:nvPr/>
        </p:nvCxnSpPr>
        <p:spPr>
          <a:xfrm flipH="1">
            <a:off x="3018883" y="2995300"/>
            <a:ext cx="19823" cy="307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229808" y="2169498"/>
            <a:ext cx="8013210" cy="99669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-24214" y="2464196"/>
            <a:ext cx="14161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model_type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stCxn id="7" idx="2"/>
            <a:endCxn id="2" idx="0"/>
          </p:cNvCxnSpPr>
          <p:nvPr/>
        </p:nvCxnSpPr>
        <p:spPr>
          <a:xfrm>
            <a:off x="3057275" y="826968"/>
            <a:ext cx="1" cy="334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다이아몬드 1"/>
          <p:cNvSpPr/>
          <p:nvPr/>
        </p:nvSpPr>
        <p:spPr>
          <a:xfrm>
            <a:off x="2252069" y="1161139"/>
            <a:ext cx="1610414" cy="819889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2" idx="3"/>
            <a:endCxn id="12" idx="0"/>
          </p:cNvCxnSpPr>
          <p:nvPr/>
        </p:nvCxnSpPr>
        <p:spPr>
          <a:xfrm>
            <a:off x="3862483" y="1571084"/>
            <a:ext cx="3229966" cy="76930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20456" y="1386418"/>
            <a:ext cx="87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 </a:t>
            </a:r>
            <a:r>
              <a:rPr lang="en-US" altLang="ko-KR" dirty="0" smtClean="0"/>
              <a:t>1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79662" y="3303012"/>
            <a:ext cx="2478442" cy="700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getModelFramework</a:t>
            </a:r>
            <a:endParaRPr lang="ko-KR" altLang="en-US" dirty="0"/>
          </a:p>
        </p:txBody>
      </p:sp>
      <p:cxnSp>
        <p:nvCxnSpPr>
          <p:cNvPr id="33" name="직선 화살표 연결선 68"/>
          <p:cNvCxnSpPr>
            <a:stCxn id="30" idx="1"/>
            <a:endCxn id="45" idx="0"/>
          </p:cNvCxnSpPr>
          <p:nvPr/>
        </p:nvCxnSpPr>
        <p:spPr>
          <a:xfrm rot="10800000" flipV="1">
            <a:off x="1155872" y="3653224"/>
            <a:ext cx="623791" cy="8518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68"/>
          <p:cNvCxnSpPr>
            <a:stCxn id="30" idx="3"/>
            <a:endCxn id="49" idx="0"/>
          </p:cNvCxnSpPr>
          <p:nvPr/>
        </p:nvCxnSpPr>
        <p:spPr>
          <a:xfrm>
            <a:off x="4258104" y="3653224"/>
            <a:ext cx="682644" cy="8386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2"/>
            <a:endCxn id="48" idx="0"/>
          </p:cNvCxnSpPr>
          <p:nvPr/>
        </p:nvCxnSpPr>
        <p:spPr>
          <a:xfrm>
            <a:off x="3018883" y="4003436"/>
            <a:ext cx="19823" cy="488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451536" y="4505096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Skl</a:t>
            </a:r>
            <a:endParaRPr lang="en-US" altLang="ko-KR" dirty="0" smtClean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334371" y="4491890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Keras</a:t>
            </a:r>
            <a:endParaRPr lang="en-US" altLang="ko-KR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236413" y="4491891"/>
            <a:ext cx="1408670" cy="654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tf</a:t>
            </a:r>
            <a:endParaRPr lang="en-US" altLang="ko-KR" dirty="0" smtClean="0"/>
          </a:p>
        </p:txBody>
      </p:sp>
      <p:cxnSp>
        <p:nvCxnSpPr>
          <p:cNvPr id="68" name="직선 화살표 연결선 67"/>
          <p:cNvCxnSpPr>
            <a:stCxn id="70" idx="2"/>
          </p:cNvCxnSpPr>
          <p:nvPr/>
        </p:nvCxnSpPr>
        <p:spPr>
          <a:xfrm flipH="1">
            <a:off x="2984372" y="6343541"/>
            <a:ext cx="13305" cy="53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다이아몬드 69"/>
          <p:cNvSpPr/>
          <p:nvPr/>
        </p:nvSpPr>
        <p:spPr>
          <a:xfrm>
            <a:off x="2192470" y="5523652"/>
            <a:ext cx="1610414" cy="819889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560857" y="5727890"/>
            <a:ext cx="87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 </a:t>
            </a:r>
            <a:r>
              <a:rPr lang="en-US" altLang="ko-KR" dirty="0"/>
              <a:t>2</a:t>
            </a:r>
            <a:endParaRPr lang="en-US" altLang="ko-KR" dirty="0" smtClean="0"/>
          </a:p>
        </p:txBody>
      </p:sp>
      <p:cxnSp>
        <p:nvCxnSpPr>
          <p:cNvPr id="77" name="직선 화살표 연결선 76"/>
          <p:cNvCxnSpPr>
            <a:stCxn id="45" idx="2"/>
            <a:endCxn id="70" idx="0"/>
          </p:cNvCxnSpPr>
          <p:nvPr/>
        </p:nvCxnSpPr>
        <p:spPr>
          <a:xfrm>
            <a:off x="1155871" y="5160005"/>
            <a:ext cx="1841806" cy="363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48" idx="2"/>
            <a:endCxn id="70" idx="0"/>
          </p:cNvCxnSpPr>
          <p:nvPr/>
        </p:nvCxnSpPr>
        <p:spPr>
          <a:xfrm flipH="1">
            <a:off x="2997677" y="5146799"/>
            <a:ext cx="41029" cy="376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49" idx="2"/>
            <a:endCxn id="70" idx="0"/>
          </p:cNvCxnSpPr>
          <p:nvPr/>
        </p:nvCxnSpPr>
        <p:spPr>
          <a:xfrm flipH="1">
            <a:off x="2997677" y="5146800"/>
            <a:ext cx="1943071" cy="376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>
            <a:off x="8522970" y="629996"/>
            <a:ext cx="3234690" cy="56578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8" name="TextBox 2"/>
          <p:cNvSpPr txBox="1"/>
          <p:nvPr/>
        </p:nvSpPr>
        <p:spPr>
          <a:xfrm>
            <a:off x="8604885" y="1501520"/>
            <a:ext cx="30708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조건</a:t>
            </a:r>
            <a:r>
              <a:rPr lang="en-US" altLang="ko-KR" sz="2000" dirty="0" smtClean="0"/>
              <a:t>1:	(</a:t>
            </a:r>
            <a:r>
              <a:rPr lang="ko-KR" altLang="en-US" sz="2000" dirty="0" smtClean="0"/>
              <a:t>적용</a:t>
            </a:r>
            <a:r>
              <a:rPr lang="en-US" altLang="ko-KR" sz="2000" dirty="0" smtClean="0"/>
              <a:t>)</a:t>
            </a:r>
          </a:p>
          <a:p>
            <a:r>
              <a:rPr lang="en-US" altLang="ko-KR" dirty="0" smtClean="0"/>
              <a:t>Activation function </a:t>
            </a:r>
            <a:r>
              <a:rPr lang="ko-KR" altLang="en-US" dirty="0" smtClean="0"/>
              <a:t>중 </a:t>
            </a:r>
            <a:endParaRPr lang="en-US" altLang="ko-KR" dirty="0" smtClean="0"/>
          </a:p>
          <a:p>
            <a:r>
              <a:rPr lang="ko-KR" altLang="en-US" dirty="0" smtClean="0"/>
              <a:t>하나라도 </a:t>
            </a:r>
            <a:r>
              <a:rPr lang="en-US" altLang="ko-KR" dirty="0" err="1" smtClean="0"/>
              <a:t>snn</a:t>
            </a:r>
            <a:r>
              <a:rPr lang="en-US" altLang="ko-KR" dirty="0" smtClean="0"/>
              <a:t> activation</a:t>
            </a:r>
            <a:r>
              <a:rPr lang="ko-KR" altLang="en-US" dirty="0" smtClean="0"/>
              <a:t>이 있는 경우 </a:t>
            </a:r>
            <a:r>
              <a:rPr lang="en-US" altLang="ko-KR" dirty="0" smtClean="0"/>
              <a:t>(LIF)</a:t>
            </a:r>
          </a:p>
          <a:p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sz="2000" dirty="0" smtClean="0"/>
              <a:t>조건</a:t>
            </a:r>
            <a:r>
              <a:rPr lang="en-US" altLang="ko-KR" sz="2000" dirty="0" smtClean="0"/>
              <a:t>2:	</a:t>
            </a:r>
            <a:r>
              <a:rPr lang="en-US" altLang="ko-KR" sz="2000" dirty="0" smtClean="0">
                <a:sym typeface="Wingdings" panose="05000000000000000000" pitchFamily="2" charset="2"/>
              </a:rPr>
              <a:t>(</a:t>
            </a:r>
            <a:r>
              <a:rPr lang="ko-KR" altLang="en-US" sz="2000" dirty="0" smtClean="0">
                <a:sym typeface="Wingdings" panose="05000000000000000000" pitchFamily="2" charset="2"/>
              </a:rPr>
              <a:t>적용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  <a:endParaRPr lang="en-US" altLang="ko-KR" sz="2000" dirty="0" smtClean="0"/>
          </a:p>
          <a:p>
            <a:r>
              <a:rPr lang="en-US" altLang="ko-KR" dirty="0" smtClean="0"/>
              <a:t>Domain</a:t>
            </a:r>
            <a:r>
              <a:rPr lang="ko-KR" altLang="en-US" dirty="0" smtClean="0"/>
              <a:t>의 정보를 확인 하여</a:t>
            </a:r>
            <a:endParaRPr lang="en-US" altLang="ko-KR" dirty="0" smtClean="0"/>
          </a:p>
          <a:p>
            <a:r>
              <a:rPr lang="ko-KR" altLang="en-US" dirty="0" smtClean="0"/>
              <a:t>인 경우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000" dirty="0" smtClean="0"/>
              <a:t>조건</a:t>
            </a:r>
            <a:r>
              <a:rPr lang="en-US" altLang="ko-KR" sz="2000" dirty="0" smtClean="0"/>
              <a:t>3:</a:t>
            </a:r>
            <a:r>
              <a:rPr lang="en-US" altLang="ko-KR" sz="2000" dirty="0"/>
              <a:t>	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en-US" altLang="ko-KR" sz="2000" dirty="0" err="1">
                <a:sym typeface="Wingdings" panose="05000000000000000000" pitchFamily="2" charset="2"/>
              </a:rPr>
              <a:t>etc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endParaRPr lang="en-US" altLang="ko-KR" sz="2000" dirty="0"/>
          </a:p>
          <a:p>
            <a:r>
              <a:rPr lang="en-US" altLang="ko-KR" dirty="0" smtClean="0"/>
              <a:t>	…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cxnSp>
        <p:nvCxnSpPr>
          <p:cNvPr id="89" name="직선 화살표 연결선 68"/>
          <p:cNvCxnSpPr>
            <a:stCxn id="70" idx="3"/>
          </p:cNvCxnSpPr>
          <p:nvPr/>
        </p:nvCxnSpPr>
        <p:spPr>
          <a:xfrm>
            <a:off x="3802884" y="5933597"/>
            <a:ext cx="1694072" cy="945444"/>
          </a:xfrm>
          <a:prstGeom prst="bentConnector3">
            <a:avLst>
              <a:gd name="adj1" fmla="val 9851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4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196</Words>
  <Application>Microsoft Office PowerPoint</Application>
  <PresentationFormat>사용자 지정</PresentationFormat>
  <Paragraphs>120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ONNX모델의 판별을 통한  추론시스템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urse</dc:creator>
  <cp:lastModifiedBy>hbh153@naver.com</cp:lastModifiedBy>
  <cp:revision>52</cp:revision>
  <dcterms:created xsi:type="dcterms:W3CDTF">2020-09-16T08:31:58Z</dcterms:created>
  <dcterms:modified xsi:type="dcterms:W3CDTF">2020-10-29T03:45:17Z</dcterms:modified>
</cp:coreProperties>
</file>