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8792" y="1065645"/>
            <a:ext cx="1850239" cy="1850239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3704352" y="1348915"/>
            <a:ext cx="4955203" cy="258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Introduction to Reinforcement Learning</a:t>
            </a:r>
          </a:p>
          <a:p>
            <a:pPr lvl="0">
              <a:lnSpc>
                <a:spcPct val="115000"/>
              </a:lnSpc>
            </a:pP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1800" dirty="0" err="1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Antariksh</a:t>
            </a:r>
            <a:r>
              <a:rPr lang="en-IN" sz="18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Pratham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21</a:t>
            </a:r>
            <a:r>
              <a:rPr lang="en-IN" sz="1600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st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August,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 Medium</vt:lpstr>
      <vt:lpstr>Google Sans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13</cp:revision>
  <dcterms:modified xsi:type="dcterms:W3CDTF">2021-07-30T01:35:34Z</dcterms:modified>
</cp:coreProperties>
</file>