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747abce3_3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747abce3_3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_AND_BODY">
    <p:bg>
      <p:bgPr>
        <a:solidFill>
          <a:srgbClr val="EEEEEE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868375" y="2072441"/>
            <a:ext cx="85626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22" y="4900143"/>
            <a:ext cx="396496" cy="1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8509093" y="4854821"/>
            <a:ext cx="65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P • </a:t>
            </a:r>
            <a:fld id="{00000000-1234-1234-1234-123412341234}" type="slidenum"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7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4" y="0"/>
            <a:ext cx="44100" cy="2514250"/>
          </a:xfrm>
          <a:prstGeom prst="flowChartProcess">
            <a:avLst/>
          </a:prstGeom>
          <a:solidFill>
            <a:srgbClr val="1E88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4" y="2514250"/>
            <a:ext cx="44100" cy="606525"/>
          </a:xfrm>
          <a:prstGeom prst="flowChartProcess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4" y="3120775"/>
            <a:ext cx="44100" cy="961875"/>
          </a:xfrm>
          <a:prstGeom prst="flowChartProcess">
            <a:avLst/>
          </a:prstGeom>
          <a:solidFill>
            <a:srgbClr val="FFC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4" y="4082650"/>
            <a:ext cx="44100" cy="1060850"/>
          </a:xfrm>
          <a:prstGeom prst="flowChartProcess">
            <a:avLst/>
          </a:prstGeom>
          <a:solidFill>
            <a:srgbClr val="49C5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9"/>
          <p:cNvGrpSpPr/>
          <p:nvPr/>
        </p:nvGrpSpPr>
        <p:grpSpPr>
          <a:xfrm>
            <a:off x="1969650" y="900500"/>
            <a:ext cx="5204700" cy="3266203"/>
            <a:chOff x="1969650" y="900500"/>
            <a:chExt cx="5204700" cy="3266203"/>
          </a:xfrm>
        </p:grpSpPr>
        <p:sp>
          <p:nvSpPr>
            <p:cNvPr id="148" name="Google Shape;148;p29"/>
            <p:cNvSpPr/>
            <p:nvPr/>
          </p:nvSpPr>
          <p:spPr>
            <a:xfrm>
              <a:off x="1969650" y="1435803"/>
              <a:ext cx="5204700" cy="273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16450" y="900500"/>
              <a:ext cx="1633200" cy="101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C61720-4660-4B72-9F88-A50398F9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28792" y="1065645"/>
            <a:ext cx="1850239" cy="1850239"/>
          </a:xfrm>
          <a:prstGeom prst="ellipse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4D06FE-AB65-4057-93AB-D0992EFF9EB2}"/>
              </a:ext>
            </a:extLst>
          </p:cNvPr>
          <p:cNvGrpSpPr/>
          <p:nvPr/>
        </p:nvGrpSpPr>
        <p:grpSpPr>
          <a:xfrm>
            <a:off x="2313950" y="3409407"/>
            <a:ext cx="5037746" cy="1547344"/>
            <a:chOff x="2435394" y="1673475"/>
            <a:chExt cx="5037746" cy="1547344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4">
              <a:alphaModFix/>
            </a:blip>
            <a:srcRect b="35059"/>
            <a:stretch/>
          </p:blipFill>
          <p:spPr>
            <a:xfrm>
              <a:off x="2435394" y="1673475"/>
              <a:ext cx="4401800" cy="962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7AD45D-E322-4044-BF22-E242FE83EEB1}"/>
                </a:ext>
              </a:extLst>
            </p:cNvPr>
            <p:cNvSpPr/>
            <p:nvPr/>
          </p:nvSpPr>
          <p:spPr>
            <a:xfrm>
              <a:off x="3550271" y="2636044"/>
              <a:ext cx="39228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rgbClr val="FF6F00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User Group Pune</a:t>
              </a:r>
            </a:p>
            <a:p>
              <a:r>
                <a:rPr lang="en-US" sz="1200" dirty="0"/>
                <a:t>https://www.meetup.com/Tensorflow-User-Group-Pune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C0A923-0A8D-4821-8779-D578737CD14A}"/>
              </a:ext>
            </a:extLst>
          </p:cNvPr>
          <p:cNvSpPr/>
          <p:nvPr/>
        </p:nvSpPr>
        <p:spPr>
          <a:xfrm>
            <a:off x="3704352" y="1348915"/>
            <a:ext cx="5134739" cy="2622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sz="20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Text Generation from Knowledge Graphs</a:t>
            </a:r>
          </a:p>
          <a:p>
            <a:pPr lvl="0">
              <a:lnSpc>
                <a:spcPct val="115000"/>
              </a:lnSpc>
            </a:pP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Rajat Paliwal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9 to 10 am IST</a:t>
            </a:r>
            <a:r>
              <a:rPr lang="en-IN" sz="160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, 18</a:t>
            </a:r>
            <a:r>
              <a:rPr lang="en-IN" sz="1600" baseline="3000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th</a:t>
            </a:r>
            <a:r>
              <a:rPr lang="en-IN" sz="160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September, 2021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 Medium"/>
              <a:cs typeface="Google Sans Medium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endParaRPr lang="en-IN" sz="18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 algn="ctr">
              <a:lnSpc>
                <a:spcPct val="115000"/>
              </a:lnSpc>
            </a:pP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 Medium</vt:lpstr>
      <vt:lpstr>Google Sans</vt:lpstr>
      <vt:lpstr>Arial</vt:lpstr>
      <vt:lpstr>Google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Yogesh Kulkarni</cp:lastModifiedBy>
  <cp:revision>14</cp:revision>
  <dcterms:modified xsi:type="dcterms:W3CDTF">2021-08-26T03:00:35Z</dcterms:modified>
</cp:coreProperties>
</file>