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_AND_BODY">
    <p:bg>
      <p:bgPr>
        <a:solidFill>
          <a:srgbClr val="EEEEE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868375" y="2072441"/>
            <a:ext cx="85626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22" y="4900143"/>
            <a:ext cx="396496" cy="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8509093" y="4854821"/>
            <a:ext cx="65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P • </a:t>
            </a:r>
            <a:fld id="{00000000-1234-1234-1234-123412341234}" type="slidenum"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7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" y="0"/>
            <a:ext cx="44100" cy="2514250"/>
          </a:xfrm>
          <a:prstGeom prst="flowChartProcess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" y="2514250"/>
            <a:ext cx="44100" cy="606525"/>
          </a:xfrm>
          <a:prstGeom prst="flowChartProcess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4" y="3120775"/>
            <a:ext cx="44100" cy="961875"/>
          </a:xfrm>
          <a:prstGeom prst="flowChartProcess">
            <a:avLst/>
          </a:prstGeom>
          <a:solidFill>
            <a:srgbClr val="FFC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4" y="4082650"/>
            <a:ext cx="44100" cy="1060850"/>
          </a:xfrm>
          <a:prstGeom prst="flowChartProcess">
            <a:avLst/>
          </a:prstGeom>
          <a:solidFill>
            <a:srgbClr val="49C5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1969650" y="900500"/>
            <a:ext cx="5204700" cy="3266203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2313950" y="3409407"/>
            <a:ext cx="5037746" cy="1547344"/>
            <a:chOff x="2435394" y="1673475"/>
            <a:chExt cx="5037746" cy="1547344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3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9228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2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4085302" y="1248872"/>
            <a:ext cx="4819211" cy="287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Time Series Forecasting: </a:t>
            </a:r>
          </a:p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An Introduction.</a:t>
            </a: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Srinivas </a:t>
            </a:r>
            <a:r>
              <a:rPr lang="en-IN" sz="1600" dirty="0" err="1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Chillara</a:t>
            </a:r>
            <a:endParaRPr lang="en-IN" sz="16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Managing Partner and Principal Consultant, </a:t>
            </a:r>
            <a:r>
              <a:rPr lang="en-US" sz="1600" dirty="0" err="1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SwanSpeed</a:t>
            </a:r>
            <a:r>
              <a:rPr lang="en-US" sz="1600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 Consulting.</a:t>
            </a:r>
            <a:endParaRPr lang="en-IN" sz="1600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IST, 17</a:t>
            </a:r>
            <a:r>
              <a:rPr lang="en-IN" sz="1600" baseline="300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th</a:t>
            </a: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July 2021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18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0DB7A-780D-4036-9819-8D604C232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94" y="1371877"/>
            <a:ext cx="1914525" cy="1914525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 Medium</vt:lpstr>
      <vt:lpstr>Google Sans</vt:lpstr>
      <vt:lpstr>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Yogesh Kulkarni</cp:lastModifiedBy>
  <cp:revision>19</cp:revision>
  <dcterms:modified xsi:type="dcterms:W3CDTF">2021-06-19T06:45:26Z</dcterms:modified>
</cp:coreProperties>
</file>