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10" d="100"/>
          <a:sy n="110" d="100"/>
        </p:scale>
        <p:origin x="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7DE1-06AB-42E2-B89F-92CB6914F0CF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A413-F590-4B7A-A67A-25A126D8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123408" y="5079027"/>
            <a:ext cx="255946" cy="1139740"/>
            <a:chOff x="4079960" y="1320800"/>
            <a:chExt cx="255946" cy="1139740"/>
          </a:xfrm>
        </p:grpSpPr>
        <p:sp>
          <p:nvSpPr>
            <p:cNvPr id="12" name="Oval 11"/>
            <p:cNvSpPr/>
            <p:nvPr/>
          </p:nvSpPr>
          <p:spPr>
            <a:xfrm>
              <a:off x="4123266" y="1320800"/>
              <a:ext cx="169334" cy="1693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79960" y="2204594"/>
              <a:ext cx="255946" cy="2559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0"/>
              <a:endCxn id="13" idx="4"/>
            </p:cNvCxnSpPr>
            <p:nvPr/>
          </p:nvCxnSpPr>
          <p:spPr>
            <a:xfrm>
              <a:off x="4207933" y="2204594"/>
              <a:ext cx="0" cy="255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6"/>
              <a:endCxn id="13" idx="2"/>
            </p:cNvCxnSpPr>
            <p:nvPr/>
          </p:nvCxnSpPr>
          <p:spPr>
            <a:xfrm flipH="1">
              <a:off x="4079960" y="2332567"/>
              <a:ext cx="2559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0"/>
              <a:endCxn id="13" idx="4"/>
            </p:cNvCxnSpPr>
            <p:nvPr/>
          </p:nvCxnSpPr>
          <p:spPr>
            <a:xfrm>
              <a:off x="4207933" y="1320800"/>
              <a:ext cx="0" cy="11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2065867" y="6218767"/>
            <a:ext cx="3196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89302" y="5957157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ea typeface="Arev Sans" panose="020B0603030804020204" pitchFamily="34" charset="0"/>
                <a:cs typeface="Times New Roman" panose="02020603050405020304" pitchFamily="18" charset="0"/>
              </a:rPr>
              <a:t>⟩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77067" y="5957157"/>
            <a:ext cx="524934" cy="5249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45466" y="5957157"/>
            <a:ext cx="524934" cy="5249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c 3"/>
          <p:cNvSpPr/>
          <p:nvPr/>
        </p:nvSpPr>
        <p:spPr>
          <a:xfrm rot="18900000">
            <a:off x="3936460" y="6145452"/>
            <a:ext cx="546434" cy="548640"/>
          </a:xfrm>
          <a:prstGeom prst="arc">
            <a:avLst>
              <a:gd name="adj1" fmla="val 15585239"/>
              <a:gd name="adj2" fmla="val 6907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07933" y="6033977"/>
            <a:ext cx="183314" cy="28707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249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539859" y="2070957"/>
            <a:ext cx="7029913" cy="2179114"/>
            <a:chOff x="1539859" y="2070957"/>
            <a:chExt cx="7029913" cy="21791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65867" y="2332567"/>
              <a:ext cx="3761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65867" y="4050016"/>
              <a:ext cx="37753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39859" y="2070957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mi12" panose="020B0501010101010101" pitchFamily="34" charset="2"/>
                  <a:cs typeface="Times New Roman" panose="02020603050405020304" pitchFamily="18" charset="0"/>
                </a:rPr>
                <a:t>x</a:t>
              </a:r>
              <a:r>
                <a:rPr lang="en-US" sz="2800" baseline="-250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3842" y="2594177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NOT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9859" y="3788406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mi12" panose="020B0501010101010101" pitchFamily="34" charset="2"/>
                  <a:cs typeface="Times New Roman" panose="02020603050405020304" pitchFamily="18" charset="0"/>
                </a:rPr>
                <a:t>x</a:t>
              </a:r>
              <a:r>
                <a:rPr lang="en-US" sz="2800" baseline="-250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5821" y="2134457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AND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65821" y="3723192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AND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9381" y="2863851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OR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3842" y="3263472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NOT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/>
            <p:cNvCxnSpPr>
              <a:endCxn id="11" idx="1"/>
            </p:cNvCxnSpPr>
            <p:nvPr/>
          </p:nvCxnSpPr>
          <p:spPr>
            <a:xfrm>
              <a:off x="2870200" y="2332567"/>
              <a:ext cx="653642" cy="5240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70200" y="3527723"/>
              <a:ext cx="653642" cy="5240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284711" y="2863852"/>
              <a:ext cx="886279" cy="1042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284711" y="3290104"/>
              <a:ext cx="188904" cy="2363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15718590">
              <a:off x="4475931" y="3076133"/>
              <a:ext cx="389432" cy="38943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4635528" y="2479876"/>
              <a:ext cx="532568" cy="6010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1" idx="3"/>
              <a:endCxn id="27" idx="1"/>
            </p:cNvCxnSpPr>
            <p:nvPr/>
          </p:nvCxnSpPr>
          <p:spPr>
            <a:xfrm flipV="1">
              <a:off x="5927821" y="3220872"/>
              <a:ext cx="554866" cy="764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927821" y="2376351"/>
              <a:ext cx="563964" cy="6898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60610" y="3107142"/>
              <a:ext cx="363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60052" y="2920102"/>
              <a:ext cx="90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KM-cmr12" panose="020B0501010101010101" pitchFamily="34" charset="2"/>
                </a:rPr>
                <a:t>output</a:t>
              </a:r>
              <a:endParaRPr lang="en-US" dirty="0">
                <a:latin typeface="BKM-cmr12" panose="020B0501010101010101" pitchFamily="34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6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39859" y="2070100"/>
            <a:ext cx="7029913" cy="2246379"/>
            <a:chOff x="1539859" y="2070100"/>
            <a:chExt cx="7029913" cy="224637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65867" y="2332567"/>
              <a:ext cx="3761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065867" y="4050016"/>
              <a:ext cx="37753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39859" y="2070957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mi12" panose="020B0501010101010101" pitchFamily="34" charset="2"/>
                  <a:cs typeface="Times New Roman" panose="02020603050405020304" pitchFamily="18" charset="0"/>
                </a:rPr>
                <a:t>x</a:t>
              </a:r>
              <a:r>
                <a:rPr lang="en-US" sz="2800" baseline="-250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3842" y="2594177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NOT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39859" y="3788406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mi12" panose="020B0501010101010101" pitchFamily="34" charset="2"/>
                  <a:cs typeface="Times New Roman" panose="02020603050405020304" pitchFamily="18" charset="0"/>
                </a:rPr>
                <a:t>x</a:t>
              </a:r>
              <a:r>
                <a:rPr lang="en-US" sz="2800" baseline="-250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2</a:t>
              </a:r>
              <a:endParaRPr lang="en-US" sz="2400" baseline="-25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5821" y="2134457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AND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65821" y="3723192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AND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89381" y="2863851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OR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3842" y="3263472"/>
              <a:ext cx="762000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NOT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/>
            <p:cNvCxnSpPr>
              <a:endCxn id="11" idx="1"/>
            </p:cNvCxnSpPr>
            <p:nvPr/>
          </p:nvCxnSpPr>
          <p:spPr>
            <a:xfrm>
              <a:off x="2870200" y="2332567"/>
              <a:ext cx="653642" cy="5240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870200" y="3527723"/>
              <a:ext cx="653642" cy="5240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284711" y="2863852"/>
              <a:ext cx="886279" cy="10426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284711" y="3290104"/>
              <a:ext cx="188904" cy="2363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15718590">
              <a:off x="4475931" y="3076133"/>
              <a:ext cx="389432" cy="38943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4635528" y="2479876"/>
              <a:ext cx="532568" cy="6010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1" idx="3"/>
              <a:endCxn id="27" idx="1"/>
            </p:cNvCxnSpPr>
            <p:nvPr/>
          </p:nvCxnSpPr>
          <p:spPr>
            <a:xfrm flipV="1">
              <a:off x="5927821" y="3220872"/>
              <a:ext cx="554866" cy="7647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927821" y="2376351"/>
              <a:ext cx="563964" cy="6898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60610" y="3107142"/>
              <a:ext cx="363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60052" y="2920102"/>
              <a:ext cx="909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KM-cmr12" panose="020B0501010101010101" pitchFamily="34" charset="2"/>
                </a:rPr>
                <a:t>output</a:t>
              </a:r>
              <a:endParaRPr lang="en-US" dirty="0">
                <a:latin typeface="BKM-cmr12" panose="020B0501010101010101" pitchFamily="34" charset="2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23795" y="2070100"/>
              <a:ext cx="907802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DUPE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3795" y="3791545"/>
              <a:ext cx="907802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DUPE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1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48609" y="2007300"/>
            <a:ext cx="3729876" cy="2410600"/>
            <a:chOff x="1632457" y="1984151"/>
            <a:chExt cx="3729876" cy="2410600"/>
          </a:xfrm>
        </p:grpSpPr>
        <p:sp>
          <p:nvSpPr>
            <p:cNvPr id="8" name="TextBox 7"/>
            <p:cNvSpPr txBox="1"/>
            <p:nvPr/>
          </p:nvSpPr>
          <p:spPr>
            <a:xfrm>
              <a:off x="1632457" y="1984151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mi12" panose="020B0501010101010101" pitchFamily="34" charset="2"/>
                  <a:cs typeface="Times New Roman" panose="02020603050405020304" pitchFamily="18" charset="0"/>
                </a:rPr>
                <a:t>x</a:t>
              </a:r>
              <a:r>
                <a:rPr lang="en-US" sz="2800" baseline="-250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48202" y="3933086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88011" y="3258273"/>
              <a:ext cx="927194" cy="791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89575" y="3170940"/>
              <a:ext cx="363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289017" y="2983900"/>
              <a:ext cx="1073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BKM-cmr12" panose="020B0501010101010101" pitchFamily="34" charset="2"/>
                </a:rPr>
                <a:t>NOT(</a:t>
              </a:r>
              <a:r>
                <a:rPr lang="tr-TR" dirty="0" smtClean="0">
                  <a:latin typeface="BKM-cmmi12" panose="020B0501010101010101" pitchFamily="34" charset="2"/>
                </a:rPr>
                <a:t>x</a:t>
              </a:r>
              <a:r>
                <a:rPr lang="tr-TR" sz="2000" baseline="-25000" dirty="0" smtClean="0">
                  <a:latin typeface="BKM-cmr12" panose="020B0501010101010101" pitchFamily="34" charset="2"/>
                </a:rPr>
                <a:t>1</a:t>
              </a:r>
              <a:r>
                <a:rPr lang="en-US" dirty="0" smtClean="0">
                  <a:latin typeface="BKM-cmr12" panose="020B0501010101010101" pitchFamily="34" charset="2"/>
                </a:rPr>
                <a:t>)</a:t>
              </a:r>
              <a:endParaRPr lang="en-US" baseline="-25000" dirty="0">
                <a:latin typeface="BKM-cmr12" panose="020B0501010101010101" pitchFamily="34" charset="2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088011" y="2339902"/>
              <a:ext cx="932981" cy="767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022722" y="2927649"/>
              <a:ext cx="953248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NAND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95574" y="2007300"/>
            <a:ext cx="3822476" cy="2410600"/>
            <a:chOff x="1539857" y="1984151"/>
            <a:chExt cx="3822476" cy="2410600"/>
          </a:xfrm>
        </p:grpSpPr>
        <p:sp>
          <p:nvSpPr>
            <p:cNvPr id="36" name="TextBox 35"/>
            <p:cNvSpPr txBox="1"/>
            <p:nvPr/>
          </p:nvSpPr>
          <p:spPr>
            <a:xfrm>
              <a:off x="1632457" y="1984151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BKM-cmmi12" panose="020B0501010101010101" pitchFamily="34" charset="2"/>
                  <a:cs typeface="Times New Roman" panose="02020603050405020304" pitchFamily="18" charset="0"/>
                </a:rPr>
                <a:t>x</a:t>
              </a:r>
              <a:r>
                <a:rPr lang="en-US" sz="2800" baseline="-250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1</a:t>
              </a:r>
              <a:endParaRPr lang="en-US" sz="2400" baseline="-25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39857" y="3933086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300" dirty="0" smtClean="0">
                  <a:latin typeface="Century" panose="020406040505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sz="2400" spc="-3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1</a:t>
              </a:r>
              <a:r>
                <a:rPr lang="en-US" spc="-300" dirty="0" smtClean="0">
                  <a:latin typeface="BKM-cmr12" panose="020B0501010101010101" pitchFamily="34" charset="2"/>
                  <a:cs typeface="Times New Roman" panose="02020603050405020304" pitchFamily="18" charset="0"/>
                </a:rPr>
                <a:t> </a:t>
              </a:r>
              <a:r>
                <a:rPr lang="en-US" sz="2800" spc="-300" baseline="8000" dirty="0" smtClean="0">
                  <a:latin typeface="Arev Sans" panose="020B0603030804020204" pitchFamily="34" charset="0"/>
                  <a:ea typeface="Arev Sans" panose="020B0603030804020204" pitchFamily="34" charset="0"/>
                  <a:cs typeface="Times New Roman" panose="02020603050405020304" pitchFamily="18" charset="0"/>
                </a:rPr>
                <a:t>⟩</a:t>
              </a:r>
              <a:endParaRPr lang="en-US" sz="2400" spc="-300" baseline="8000" dirty="0"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088011" y="3258273"/>
              <a:ext cx="927194" cy="7911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889575" y="3170940"/>
              <a:ext cx="3639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89017" y="2983900"/>
              <a:ext cx="1073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BKM-cmr12" panose="020B0501010101010101" pitchFamily="34" charset="2"/>
                </a:rPr>
                <a:t>NOT(</a:t>
              </a:r>
              <a:r>
                <a:rPr lang="tr-TR" dirty="0" smtClean="0">
                  <a:latin typeface="BKM-cmmi12" panose="020B0501010101010101" pitchFamily="34" charset="2"/>
                </a:rPr>
                <a:t>x</a:t>
              </a:r>
              <a:r>
                <a:rPr lang="tr-TR" sz="2000" baseline="-25000" dirty="0" smtClean="0">
                  <a:latin typeface="BKM-cmr12" panose="020B0501010101010101" pitchFamily="34" charset="2"/>
                </a:rPr>
                <a:t>1</a:t>
              </a:r>
              <a:r>
                <a:rPr lang="en-US" dirty="0" smtClean="0">
                  <a:latin typeface="BKM-cmr12" panose="020B0501010101010101" pitchFamily="34" charset="2"/>
                </a:rPr>
                <a:t>)</a:t>
              </a:r>
              <a:endParaRPr lang="en-US" baseline="-25000" dirty="0">
                <a:latin typeface="BKM-cmr12" panose="020B0501010101010101" pitchFamily="34" charset="2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88011" y="2339902"/>
              <a:ext cx="932981" cy="7679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022722" y="2927649"/>
              <a:ext cx="953248" cy="5249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KM-cmr12" panose="020B0501010101010101" pitchFamily="34" charset="2"/>
                  <a:cs typeface="Times New Roman" panose="02020603050405020304" pitchFamily="18" charset="0"/>
                </a:rPr>
                <a:t>NAND</a:t>
              </a:r>
              <a:endParaRPr lang="en-US" sz="2000" dirty="0">
                <a:solidFill>
                  <a:schemeClr val="tx1"/>
                </a:solidFill>
                <a:latin typeface="BKM-cmr12" panose="020B0501010101010101" pitchFamily="34" charset="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2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Arev Sans</vt:lpstr>
      <vt:lpstr>Arial</vt:lpstr>
      <vt:lpstr>BKM-cmmi12</vt:lpstr>
      <vt:lpstr>BKM-cmr12</vt:lpstr>
      <vt:lpstr>Calibri</vt:lpstr>
      <vt:lpstr>Calibri Light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O'Donnell</dc:creator>
  <cp:lastModifiedBy>Ryan O'Donnell</cp:lastModifiedBy>
  <cp:revision>11</cp:revision>
  <dcterms:created xsi:type="dcterms:W3CDTF">2015-08-30T02:47:39Z</dcterms:created>
  <dcterms:modified xsi:type="dcterms:W3CDTF">2015-09-10T14:34:50Z</dcterms:modified>
</cp:coreProperties>
</file>