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edium"/>
      <p:regular r:id="rId24"/>
      <p:bold r:id="rId25"/>
      <p:italic r:id="rId26"/>
      <p:boldItalic r:id="rId27"/>
    </p:embeddedFont>
    <p:embeddedFont>
      <p:font typeface="Google Sans Medium"/>
      <p:regular r:id="rId28"/>
      <p:bold r:id="rId29"/>
      <p:italic r:id="rId30"/>
      <p:boldItalic r:id="rId31"/>
    </p:embeddedFont>
    <p:embeddedFont>
      <p:font typeface="Google Sans"/>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GoogleSansMedium-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oogleSansMedium-boldItalic.fntdata"/><Relationship Id="rId30" Type="http://schemas.openxmlformats.org/officeDocument/2006/relationships/font" Target="fonts/GoogleSansMedium-italic.fntdata"/><Relationship Id="rId11" Type="http://schemas.openxmlformats.org/officeDocument/2006/relationships/slide" Target="slides/slide6.xml"/><Relationship Id="rId33" Type="http://schemas.openxmlformats.org/officeDocument/2006/relationships/font" Target="fonts/GoogleSans-bold.fntdata"/><Relationship Id="rId10" Type="http://schemas.openxmlformats.org/officeDocument/2006/relationships/slide" Target="slides/slide5.xml"/><Relationship Id="rId32" Type="http://schemas.openxmlformats.org/officeDocument/2006/relationships/font" Target="fonts/GoogleSans-regular.fntdata"/><Relationship Id="rId13" Type="http://schemas.openxmlformats.org/officeDocument/2006/relationships/slide" Target="slides/slide8.xml"/><Relationship Id="rId35" Type="http://schemas.openxmlformats.org/officeDocument/2006/relationships/font" Target="fonts/GoogleSans-boldItalic.fntdata"/><Relationship Id="rId12" Type="http://schemas.openxmlformats.org/officeDocument/2006/relationships/slide" Target="slides/slide7.xml"/><Relationship Id="rId34" Type="http://schemas.openxmlformats.org/officeDocument/2006/relationships/font" Target="fonts/GoogleSans-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b6e193d2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6e193d2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6e193d2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6e193d2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bea7caa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ea7caa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b6e193d2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6e193d2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b6e193d2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6e193d2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b6e193d2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b6e193d2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b6e193d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b6e193d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b6e193d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6e193d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b6e193d2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b6e193d2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b6e193d2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b6e193d2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b6e193d2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6e193d2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b6e193d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6e193d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b6e193d2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b6e193d2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 name="Shape 9"/>
        <p:cNvGrpSpPr/>
        <p:nvPr/>
      </p:nvGrpSpPr>
      <p:grpSpPr>
        <a:xfrm>
          <a:off x="0" y="0"/>
          <a:ext cx="0" cy="0"/>
          <a:chOff x="0" y="0"/>
          <a:chExt cx="0" cy="0"/>
        </a:xfrm>
      </p:grpSpPr>
      <p:sp>
        <p:nvSpPr>
          <p:cNvPr id="10" name="Google Shape;10;p2"/>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725400" y="4621272"/>
            <a:ext cx="6704700" cy="2925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12" name="Google Shape;12;p2"/>
          <p:cNvSpPr txBox="1"/>
          <p:nvPr>
            <p:ph type="title"/>
          </p:nvPr>
        </p:nvSpPr>
        <p:spPr>
          <a:xfrm>
            <a:off x="707050" y="734125"/>
            <a:ext cx="7282800" cy="1782300"/>
          </a:xfrm>
          <a:prstGeom prst="rect">
            <a:avLst/>
          </a:prstGeom>
        </p:spPr>
        <p:txBody>
          <a:bodyPr anchorCtr="0" anchor="b" bIns="57150" lIns="57150" spcFirstLastPara="1" rIns="57150" wrap="square" tIns="5715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2" type="subTitle"/>
          </p:nvPr>
        </p:nvSpPr>
        <p:spPr>
          <a:xfrm>
            <a:off x="726225" y="2779945"/>
            <a:ext cx="7121100" cy="1604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799929" y="2756349"/>
            <a:ext cx="351900" cy="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 name="Google Shape;16;p2"/>
          <p:cNvPicPr preferRelativeResize="0"/>
          <p:nvPr/>
        </p:nvPicPr>
        <p:blipFill>
          <a:blip r:embed="rId2">
            <a:alphaModFix/>
          </a:blip>
          <a:stretch>
            <a:fillRect/>
          </a:stretch>
        </p:blipFill>
        <p:spPr>
          <a:xfrm>
            <a:off x="83800" y="52400"/>
            <a:ext cx="1300951" cy="393600"/>
          </a:xfrm>
          <a:prstGeom prst="rect">
            <a:avLst/>
          </a:prstGeom>
          <a:noFill/>
          <a:ln>
            <a:noFill/>
          </a:ln>
        </p:spPr>
      </p:pic>
      <p:pic>
        <p:nvPicPr>
          <p:cNvPr id="17" name="Google Shape;17;p2"/>
          <p:cNvPicPr preferRelativeResize="0"/>
          <p:nvPr/>
        </p:nvPicPr>
        <p:blipFill>
          <a:blip r:embed="rId3">
            <a:alphaModFix/>
          </a:blip>
          <a:stretch>
            <a:fillRect/>
          </a:stretch>
        </p:blipFill>
        <p:spPr>
          <a:xfrm>
            <a:off x="5231575" y="-142750"/>
            <a:ext cx="3912426" cy="2966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18" name="Shape 18"/>
        <p:cNvGrpSpPr/>
        <p:nvPr/>
      </p:nvGrpSpPr>
      <p:grpSpPr>
        <a:xfrm>
          <a:off x="0" y="0"/>
          <a:ext cx="0" cy="0"/>
          <a:chOff x="0" y="0"/>
          <a:chExt cx="0" cy="0"/>
        </a:xfrm>
      </p:grpSpPr>
      <p:sp>
        <p:nvSpPr>
          <p:cNvPr id="19" name="Google Shape;19;p3"/>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 type="subTitle"/>
          </p:nvPr>
        </p:nvSpPr>
        <p:spPr>
          <a:xfrm>
            <a:off x="725400" y="4621272"/>
            <a:ext cx="6704700" cy="2925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21" name="Google Shape;21;p3"/>
          <p:cNvSpPr txBox="1"/>
          <p:nvPr>
            <p:ph type="title"/>
          </p:nvPr>
        </p:nvSpPr>
        <p:spPr>
          <a:xfrm>
            <a:off x="707050" y="234675"/>
            <a:ext cx="7282800" cy="1062600"/>
          </a:xfrm>
          <a:prstGeom prst="rect">
            <a:avLst/>
          </a:prstGeom>
        </p:spPr>
        <p:txBody>
          <a:bodyPr anchorCtr="0" anchor="b" bIns="57150" lIns="57150" spcFirstLastPara="1" rIns="57150" wrap="square" tIns="5715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 name="Google Shape;22;p3"/>
          <p:cNvSpPr txBox="1"/>
          <p:nvPr>
            <p:ph idx="2" type="subTitle"/>
          </p:nvPr>
        </p:nvSpPr>
        <p:spPr>
          <a:xfrm>
            <a:off x="726225" y="1551870"/>
            <a:ext cx="7121100" cy="1604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3"/>
          <p:cNvPicPr preferRelativeResize="0"/>
          <p:nvPr/>
        </p:nvPicPr>
        <p:blipFill>
          <a:blip r:embed="rId2">
            <a:alphaModFix/>
          </a:blip>
          <a:stretch>
            <a:fillRect/>
          </a:stretch>
        </p:blipFill>
        <p:spPr>
          <a:xfrm>
            <a:off x="83800" y="52400"/>
            <a:ext cx="1300951"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739450" y="767820"/>
            <a:ext cx="6704700" cy="450600"/>
          </a:xfrm>
          <a:prstGeom prst="rect">
            <a:avLst/>
          </a:prstGeom>
        </p:spPr>
        <p:txBody>
          <a:bodyPr anchorCtr="0" anchor="t" bIns="57150" lIns="57150" spcFirstLastPara="1" rIns="57150" wrap="square" tIns="5715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4"/>
          <p:cNvSpPr txBox="1"/>
          <p:nvPr>
            <p:ph idx="1" type="subTitle"/>
          </p:nvPr>
        </p:nvSpPr>
        <p:spPr>
          <a:xfrm>
            <a:off x="739450" y="1386600"/>
            <a:ext cx="5211600" cy="581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28" name="Google Shape;28;p4"/>
          <p:cNvSpPr txBox="1"/>
          <p:nvPr>
            <p:ph idx="2" type="subTitle"/>
          </p:nvPr>
        </p:nvSpPr>
        <p:spPr>
          <a:xfrm>
            <a:off x="739450" y="2233575"/>
            <a:ext cx="4367700" cy="15738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4"/>
          <p:cNvPicPr preferRelativeResize="0"/>
          <p:nvPr/>
        </p:nvPicPr>
        <p:blipFill rotWithShape="1">
          <a:blip r:embed="rId2">
            <a:alphaModFix/>
          </a:blip>
          <a:srcRect b="52604" l="59587" r="0" t="0"/>
          <a:stretch/>
        </p:blipFill>
        <p:spPr>
          <a:xfrm>
            <a:off x="7297130" y="0"/>
            <a:ext cx="1846872" cy="1218422"/>
          </a:xfrm>
          <a:prstGeom prst="rect">
            <a:avLst/>
          </a:prstGeom>
          <a:noFill/>
          <a:ln>
            <a:noFill/>
          </a:ln>
        </p:spPr>
      </p:pic>
      <p:cxnSp>
        <p:nvCxnSpPr>
          <p:cNvPr id="31" name="Google Shape;31;p4"/>
          <p:cNvCxnSpPr/>
          <p:nvPr/>
        </p:nvCxnSpPr>
        <p:spPr>
          <a:xfrm>
            <a:off x="791925" y="2095800"/>
            <a:ext cx="4367700" cy="0"/>
          </a:xfrm>
          <a:prstGeom prst="straightConnector1">
            <a:avLst/>
          </a:prstGeom>
          <a:noFill/>
          <a:ln cap="flat" cmpd="sng" w="19050">
            <a:solidFill>
              <a:srgbClr val="E6E6E6"/>
            </a:solidFill>
            <a:prstDash val="solid"/>
            <a:round/>
            <a:headEnd len="med" w="med" type="none"/>
            <a:tailEnd len="med" w="med" type="none"/>
          </a:ln>
        </p:spPr>
      </p:cxnSp>
      <p:sp>
        <p:nvSpPr>
          <p:cNvPr id="32" name="Google Shape;32;p4"/>
          <p:cNvSpPr/>
          <p:nvPr/>
        </p:nvSpPr>
        <p:spPr>
          <a:xfrm>
            <a:off x="0" y="4967700"/>
            <a:ext cx="9144000" cy="1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 name="Google Shape;33;p4"/>
          <p:cNvPicPr preferRelativeResize="0"/>
          <p:nvPr/>
        </p:nvPicPr>
        <p:blipFill rotWithShape="1">
          <a:blip r:embed="rId3">
            <a:alphaModFix/>
          </a:blip>
          <a:srcRect b="4404" l="7309" r="7300" t="4404"/>
          <a:stretch/>
        </p:blipFill>
        <p:spPr>
          <a:xfrm>
            <a:off x="57106" y="59150"/>
            <a:ext cx="374094"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 1">
  <p:cSld name="TITLE_ONLY_2">
    <p:spTree>
      <p:nvGrpSpPr>
        <p:cNvPr id="34" name="Shape 34"/>
        <p:cNvGrpSpPr/>
        <p:nvPr/>
      </p:nvGrpSpPr>
      <p:grpSpPr>
        <a:xfrm>
          <a:off x="0" y="0"/>
          <a:ext cx="0" cy="0"/>
          <a:chOff x="0" y="0"/>
          <a:chExt cx="0" cy="0"/>
        </a:xfrm>
      </p:grpSpPr>
      <p:sp>
        <p:nvSpPr>
          <p:cNvPr id="35" name="Google Shape;35;p5"/>
          <p:cNvSpPr txBox="1"/>
          <p:nvPr>
            <p:ph type="title"/>
          </p:nvPr>
        </p:nvSpPr>
        <p:spPr>
          <a:xfrm>
            <a:off x="739450" y="463020"/>
            <a:ext cx="6704700" cy="450600"/>
          </a:xfrm>
          <a:prstGeom prst="rect">
            <a:avLst/>
          </a:prstGeom>
        </p:spPr>
        <p:txBody>
          <a:bodyPr anchorCtr="0" anchor="t" bIns="57150" lIns="57150" spcFirstLastPara="1" rIns="57150" wrap="square" tIns="5715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 name="Google Shape;36;p5"/>
          <p:cNvSpPr txBox="1"/>
          <p:nvPr>
            <p:ph idx="1" type="subTitle"/>
          </p:nvPr>
        </p:nvSpPr>
        <p:spPr>
          <a:xfrm>
            <a:off x="739450" y="1081800"/>
            <a:ext cx="5211600" cy="581700"/>
          </a:xfrm>
          <a:prstGeom prst="rect">
            <a:avLst/>
          </a:prstGeom>
        </p:spPr>
        <p:txBody>
          <a:bodyPr anchorCtr="0" anchor="t" bIns="57150" lIns="57150" spcFirstLastPara="1" rIns="57150" wrap="square" tIns="5715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7" name="Google Shape;37;p5"/>
          <p:cNvSpPr txBox="1"/>
          <p:nvPr>
            <p:ph idx="2" type="subTitle"/>
          </p:nvPr>
        </p:nvSpPr>
        <p:spPr>
          <a:xfrm>
            <a:off x="739450" y="1261975"/>
            <a:ext cx="7796700" cy="20970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8" name="Google Shape;38;p5"/>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5"/>
          <p:cNvSpPr/>
          <p:nvPr/>
        </p:nvSpPr>
        <p:spPr>
          <a:xfrm>
            <a:off x="0" y="4967700"/>
            <a:ext cx="9144000" cy="175800"/>
          </a:xfrm>
          <a:prstGeom prst="rect">
            <a:avLst/>
          </a:prstGeom>
          <a:gradFill>
            <a:gsLst>
              <a:gs pos="0">
                <a:srgbClr val="FF6F00"/>
              </a:gs>
              <a:gs pos="100000">
                <a:srgbClr val="FFA800"/>
              </a:gs>
            </a:gsLst>
            <a:lin ang="180000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 name="Google Shape;40;p5"/>
          <p:cNvPicPr preferRelativeResize="0"/>
          <p:nvPr/>
        </p:nvPicPr>
        <p:blipFill rotWithShape="1">
          <a:blip r:embed="rId2">
            <a:alphaModFix/>
          </a:blip>
          <a:srcRect b="4404" l="7309" r="7300" t="4404"/>
          <a:stretch/>
        </p:blipFill>
        <p:spPr>
          <a:xfrm>
            <a:off x="57106" y="59150"/>
            <a:ext cx="374094"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MAIN_POINT">
    <p:spTree>
      <p:nvGrpSpPr>
        <p:cNvPr id="41" name="Shape 41"/>
        <p:cNvGrpSpPr/>
        <p:nvPr/>
      </p:nvGrpSpPr>
      <p:grpSpPr>
        <a:xfrm>
          <a:off x="0" y="0"/>
          <a:ext cx="0" cy="0"/>
          <a:chOff x="0" y="0"/>
          <a:chExt cx="0" cy="0"/>
        </a:xfrm>
      </p:grpSpPr>
      <p:sp>
        <p:nvSpPr>
          <p:cNvPr id="42" name="Google Shape;42;p6"/>
          <p:cNvSpPr/>
          <p:nvPr/>
        </p:nvSpPr>
        <p:spPr>
          <a:xfrm>
            <a:off x="172350" y="151950"/>
            <a:ext cx="8799300" cy="4839600"/>
          </a:xfrm>
          <a:prstGeom prst="rect">
            <a:avLst/>
          </a:pr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 type="subTitle"/>
          </p:nvPr>
        </p:nvSpPr>
        <p:spPr>
          <a:xfrm>
            <a:off x="1925850" y="3197185"/>
            <a:ext cx="4054800" cy="741900"/>
          </a:xfrm>
          <a:prstGeom prst="rect">
            <a:avLst/>
          </a:prstGeom>
        </p:spPr>
        <p:txBody>
          <a:bodyPr anchorCtr="0" anchor="t" bIns="57150" lIns="57150" spcFirstLastPara="1" rIns="57150" wrap="square" tIns="57150">
            <a:noAutofit/>
          </a:bodyPr>
          <a:lstStyle>
            <a:lvl1pPr lvl="0" rtl="0">
              <a:spcBef>
                <a:spcPts val="0"/>
              </a:spcBef>
              <a:spcAft>
                <a:spcPts val="0"/>
              </a:spcAft>
              <a:buNone/>
              <a:defRPr b="1" sz="1800">
                <a:solidFill>
                  <a:srgbClr val="FF6F00"/>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44" name="Google Shape;44;p6"/>
          <p:cNvSpPr txBox="1"/>
          <p:nvPr>
            <p:ph idx="2" type="subTitle"/>
          </p:nvPr>
        </p:nvSpPr>
        <p:spPr>
          <a:xfrm>
            <a:off x="1925850" y="2073100"/>
            <a:ext cx="5531700" cy="1101600"/>
          </a:xfrm>
          <a:prstGeom prst="rect">
            <a:avLst/>
          </a:prstGeom>
        </p:spPr>
        <p:txBody>
          <a:bodyPr anchorCtr="0" anchor="t" bIns="57150" lIns="57150" spcFirstLastPara="1" rIns="57150" wrap="square" tIns="57150">
            <a:noAutofit/>
          </a:bodyPr>
          <a:lstStyle>
            <a:lvl1pPr lvl="0" rtl="0">
              <a:spcBef>
                <a:spcPts val="0"/>
              </a:spcBef>
              <a:spcAft>
                <a:spcPts val="0"/>
              </a:spcAft>
              <a:buNone/>
              <a:defRPr sz="16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45" name="Google Shape;45;p6"/>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6"/>
          <p:cNvSpPr/>
          <p:nvPr/>
        </p:nvSpPr>
        <p:spPr>
          <a:xfrm>
            <a:off x="1999800" y="1905648"/>
            <a:ext cx="504000" cy="37800"/>
          </a:xfrm>
          <a:prstGeom prst="rect">
            <a:avLst/>
          </a:prstGeom>
          <a:solidFill>
            <a:srgbClr val="FF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type="blank">
  <p:cSld name="BLANK">
    <p:spTree>
      <p:nvGrpSpPr>
        <p:cNvPr id="47" name="Shape 47"/>
        <p:cNvGrpSpPr/>
        <p:nvPr/>
      </p:nvGrpSpPr>
      <p:grpSpPr>
        <a:xfrm>
          <a:off x="0" y="0"/>
          <a:ext cx="0" cy="0"/>
          <a:chOff x="0" y="0"/>
          <a:chExt cx="0" cy="0"/>
        </a:xfrm>
      </p:grpSpPr>
      <p:sp>
        <p:nvSpPr>
          <p:cNvPr id="48" name="Google Shape;48;p7"/>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p:nvPr/>
        </p:nvSpPr>
        <p:spPr>
          <a:xfrm>
            <a:off x="-44975" y="-44975"/>
            <a:ext cx="9271500" cy="5261400"/>
          </a:xfrm>
          <a:prstGeom prst="rect">
            <a:avLst/>
          </a:prstGeom>
          <a:solidFill>
            <a:srgbClr val="425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txBox="1"/>
          <p:nvPr>
            <p:ph idx="1" type="subTitle"/>
          </p:nvPr>
        </p:nvSpPr>
        <p:spPr>
          <a:xfrm>
            <a:off x="451200" y="477600"/>
            <a:ext cx="8241600" cy="4188300"/>
          </a:xfrm>
          <a:prstGeom prst="rect">
            <a:avLst/>
          </a:prstGeom>
        </p:spPr>
        <p:txBody>
          <a:bodyPr anchorCtr="0" anchor="t" bIns="57150" lIns="57150" spcFirstLastPara="1" rIns="57150" wrap="square" tIns="57150">
            <a:noAutofit/>
          </a:bodyPr>
          <a:lstStyle>
            <a:lvl1pPr lvl="0" rtl="0">
              <a:lnSpc>
                <a:spcPct val="100000"/>
              </a:lnSpc>
              <a:spcBef>
                <a:spcPts val="0"/>
              </a:spcBef>
              <a:spcAft>
                <a:spcPts val="0"/>
              </a:spcAft>
              <a:buNone/>
              <a:defRPr sz="1200">
                <a:solidFill>
                  <a:srgbClr val="425066"/>
                </a:solidFill>
                <a:latin typeface="Roboto Mono"/>
                <a:ea typeface="Roboto Mono"/>
                <a:cs typeface="Roboto Mono"/>
                <a:sym typeface="Roboto Mono"/>
              </a:defRPr>
            </a:lvl1pPr>
            <a:lvl2pPr lvl="1" rtl="0">
              <a:lnSpc>
                <a:spcPct val="100000"/>
              </a:lnSpc>
              <a:spcBef>
                <a:spcPts val="0"/>
              </a:spcBef>
              <a:spcAft>
                <a:spcPts val="0"/>
              </a:spcAft>
              <a:buNone/>
              <a:defRPr sz="1200">
                <a:latin typeface="Roboto Mono"/>
                <a:ea typeface="Roboto Mono"/>
                <a:cs typeface="Roboto Mono"/>
                <a:sym typeface="Roboto Mono"/>
              </a:defRPr>
            </a:lvl2pPr>
            <a:lvl3pPr lvl="2" rtl="0">
              <a:lnSpc>
                <a:spcPct val="100000"/>
              </a:lnSpc>
              <a:spcBef>
                <a:spcPts val="0"/>
              </a:spcBef>
              <a:spcAft>
                <a:spcPts val="0"/>
              </a:spcAft>
              <a:buNone/>
              <a:defRPr sz="1200">
                <a:latin typeface="Roboto Mono"/>
                <a:ea typeface="Roboto Mono"/>
                <a:cs typeface="Roboto Mono"/>
                <a:sym typeface="Roboto Mono"/>
              </a:defRPr>
            </a:lvl3pPr>
            <a:lvl4pPr lvl="3" rtl="0">
              <a:lnSpc>
                <a:spcPct val="100000"/>
              </a:lnSpc>
              <a:spcBef>
                <a:spcPts val="0"/>
              </a:spcBef>
              <a:spcAft>
                <a:spcPts val="0"/>
              </a:spcAft>
              <a:buNone/>
              <a:defRPr sz="1200">
                <a:latin typeface="Roboto Mono"/>
                <a:ea typeface="Roboto Mono"/>
                <a:cs typeface="Roboto Mono"/>
                <a:sym typeface="Roboto Mono"/>
              </a:defRPr>
            </a:lvl4pPr>
            <a:lvl5pPr lvl="4" rtl="0">
              <a:lnSpc>
                <a:spcPct val="100000"/>
              </a:lnSpc>
              <a:spcBef>
                <a:spcPts val="0"/>
              </a:spcBef>
              <a:spcAft>
                <a:spcPts val="0"/>
              </a:spcAft>
              <a:buNone/>
              <a:defRPr sz="1200">
                <a:latin typeface="Roboto Mono"/>
                <a:ea typeface="Roboto Mono"/>
                <a:cs typeface="Roboto Mono"/>
                <a:sym typeface="Roboto Mono"/>
              </a:defRPr>
            </a:lvl5pPr>
            <a:lvl6pPr lvl="5" rtl="0">
              <a:lnSpc>
                <a:spcPct val="100000"/>
              </a:lnSpc>
              <a:spcBef>
                <a:spcPts val="0"/>
              </a:spcBef>
              <a:spcAft>
                <a:spcPts val="0"/>
              </a:spcAft>
              <a:buNone/>
              <a:defRPr sz="1200">
                <a:latin typeface="Roboto Mono"/>
                <a:ea typeface="Roboto Mono"/>
                <a:cs typeface="Roboto Mono"/>
                <a:sym typeface="Roboto Mono"/>
              </a:defRPr>
            </a:lvl6pPr>
            <a:lvl7pPr lvl="6" rtl="0">
              <a:lnSpc>
                <a:spcPct val="100000"/>
              </a:lnSpc>
              <a:spcBef>
                <a:spcPts val="0"/>
              </a:spcBef>
              <a:spcAft>
                <a:spcPts val="0"/>
              </a:spcAft>
              <a:buNone/>
              <a:defRPr sz="1200">
                <a:latin typeface="Roboto Mono"/>
                <a:ea typeface="Roboto Mono"/>
                <a:cs typeface="Roboto Mono"/>
                <a:sym typeface="Roboto Mono"/>
              </a:defRPr>
            </a:lvl7pPr>
            <a:lvl8pPr lvl="7" rtl="0">
              <a:lnSpc>
                <a:spcPct val="100000"/>
              </a:lnSpc>
              <a:spcBef>
                <a:spcPts val="0"/>
              </a:spcBef>
              <a:spcAft>
                <a:spcPts val="0"/>
              </a:spcAft>
              <a:buNone/>
              <a:defRPr sz="1200">
                <a:latin typeface="Roboto Mono"/>
                <a:ea typeface="Roboto Mono"/>
                <a:cs typeface="Roboto Mono"/>
                <a:sym typeface="Roboto Mono"/>
              </a:defRPr>
            </a:lvl8pPr>
            <a:lvl9pPr lvl="8" rtl="0">
              <a:lnSpc>
                <a:spcPct val="100000"/>
              </a:lnSpc>
              <a:spcBef>
                <a:spcPts val="0"/>
              </a:spcBef>
              <a:spcAft>
                <a:spcPts val="0"/>
              </a:spcAft>
              <a:buNone/>
              <a:defRPr sz="1200">
                <a:latin typeface="Roboto Mono"/>
                <a:ea typeface="Roboto Mono"/>
                <a:cs typeface="Roboto Mono"/>
                <a:sym typeface="Roboto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1" name="Shape 51"/>
        <p:cNvGrpSpPr/>
        <p:nvPr/>
      </p:nvGrpSpPr>
      <p:grpSpPr>
        <a:xfrm>
          <a:off x="0" y="0"/>
          <a:ext cx="0" cy="0"/>
          <a:chOff x="0" y="0"/>
          <a:chExt cx="0" cy="0"/>
        </a:xfrm>
      </p:grpSpPr>
      <p:sp>
        <p:nvSpPr>
          <p:cNvPr id="52" name="Google Shape;52;p8"/>
          <p:cNvSpPr txBox="1"/>
          <p:nvPr>
            <p:ph type="ctrTitle"/>
          </p:nvPr>
        </p:nvSpPr>
        <p:spPr>
          <a:xfrm>
            <a:off x="311708" y="744575"/>
            <a:ext cx="8520600" cy="2052600"/>
          </a:xfrm>
          <a:prstGeom prst="rect">
            <a:avLst/>
          </a:prstGeom>
        </p:spPr>
        <p:txBody>
          <a:bodyPr anchorCtr="0" anchor="b" bIns="57150" lIns="57150" spcFirstLastPara="1" rIns="57150" wrap="square" tIns="5715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8"/>
          <p:cNvSpPr txBox="1"/>
          <p:nvPr>
            <p:ph idx="1" type="subTitle"/>
          </p:nvPr>
        </p:nvSpPr>
        <p:spPr>
          <a:xfrm>
            <a:off x="311700" y="2834125"/>
            <a:ext cx="8520600" cy="792600"/>
          </a:xfrm>
          <a:prstGeom prst="rect">
            <a:avLst/>
          </a:prstGeom>
        </p:spPr>
        <p:txBody>
          <a:bodyPr anchorCtr="0" anchor="t" bIns="57150" lIns="57150" spcFirstLastPara="1" rIns="57150" wrap="square" tIns="5715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8"/>
          <p:cNvSpPr txBox="1"/>
          <p:nvPr>
            <p:ph idx="12" type="sldNum"/>
          </p:nvPr>
        </p:nvSpPr>
        <p:spPr>
          <a:xfrm>
            <a:off x="8472458" y="4663217"/>
            <a:ext cx="548700" cy="393600"/>
          </a:xfrm>
          <a:prstGeom prst="rect">
            <a:avLst/>
          </a:prstGeom>
        </p:spPr>
        <p:txBody>
          <a:bodyPr anchorCtr="0" anchor="ctr" bIns="57150" lIns="57150" spcFirstLastPara="1" rIns="57150" wrap="square" tIns="5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1">
  <p:cSld name="SECTION_TITLE_AND_DESCRIPTION_1_1_1">
    <p:spTree>
      <p:nvGrpSpPr>
        <p:cNvPr id="55" name="Shape 55"/>
        <p:cNvGrpSpPr/>
        <p:nvPr/>
      </p:nvGrpSpPr>
      <p:grpSpPr>
        <a:xfrm>
          <a:off x="0" y="0"/>
          <a:ext cx="0" cy="0"/>
          <a:chOff x="0" y="0"/>
          <a:chExt cx="0" cy="0"/>
        </a:xfrm>
      </p:grpSpPr>
      <p:pic>
        <p:nvPicPr>
          <p:cNvPr descr="FDS17-Deck-Slides-03.jpg" id="56" name="Google Shape;56;p9"/>
          <p:cNvPicPr preferRelativeResize="0"/>
          <p:nvPr/>
        </p:nvPicPr>
        <p:blipFill rotWithShape="1">
          <a:blip r:embed="rId2">
            <a:alphaModFix/>
          </a:blip>
          <a:srcRect b="0" l="19" r="19" t="0"/>
          <a:stretch/>
        </p:blipFill>
        <p:spPr>
          <a:xfrm>
            <a:off x="1850" y="0"/>
            <a:ext cx="9140299" cy="5143500"/>
          </a:xfrm>
          <a:prstGeom prst="rect">
            <a:avLst/>
          </a:prstGeom>
          <a:noFill/>
          <a:ln>
            <a:noFill/>
          </a:ln>
        </p:spPr>
      </p:pic>
      <p:sp>
        <p:nvSpPr>
          <p:cNvPr id="57" name="Google Shape;57;p9"/>
          <p:cNvSpPr txBox="1"/>
          <p:nvPr>
            <p:ph type="title"/>
          </p:nvPr>
        </p:nvSpPr>
        <p:spPr>
          <a:xfrm>
            <a:off x="265500" y="686950"/>
            <a:ext cx="4000500" cy="525300"/>
          </a:xfrm>
          <a:prstGeom prst="rect">
            <a:avLst/>
          </a:prstGeom>
        </p:spPr>
        <p:txBody>
          <a:bodyPr anchorCtr="0" anchor="b" bIns="57150" lIns="57150" spcFirstLastPara="1" rIns="57150" wrap="square" tIns="57150">
            <a:noAutofit/>
          </a:bodyPr>
          <a:lstStyle>
            <a:lvl1pPr lvl="0" rtl="0">
              <a:spcBef>
                <a:spcPts val="0"/>
              </a:spcBef>
              <a:spcAft>
                <a:spcPts val="0"/>
              </a:spcAft>
              <a:buSzPts val="3600"/>
              <a:buNone/>
              <a:defRPr sz="3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 name="Google Shape;58;p9"/>
          <p:cNvSpPr txBox="1"/>
          <p:nvPr>
            <p:ph idx="1" type="body"/>
          </p:nvPr>
        </p:nvSpPr>
        <p:spPr>
          <a:xfrm>
            <a:off x="265500" y="1402775"/>
            <a:ext cx="4000500" cy="3498300"/>
          </a:xfrm>
          <a:prstGeom prst="rect">
            <a:avLst/>
          </a:prstGeom>
        </p:spPr>
        <p:txBody>
          <a:bodyPr anchorCtr="0" anchor="t" bIns="57150" lIns="57150" spcFirstLastPara="1" rIns="57150" wrap="square" tIns="57150">
            <a:noAutofit/>
          </a:bodyPr>
          <a:lstStyle>
            <a:lvl1pPr indent="-355600" lvl="0" marL="457200" rtl="0">
              <a:lnSpc>
                <a:spcPct val="115000"/>
              </a:lnSpc>
              <a:spcBef>
                <a:spcPts val="0"/>
              </a:spcBef>
              <a:spcAft>
                <a:spcPts val="0"/>
              </a:spcAft>
              <a:buSzPts val="2000"/>
              <a:buChar char="●"/>
              <a:defRPr sz="2000"/>
            </a:lvl1pPr>
            <a:lvl2pPr indent="-285750" lvl="1" marL="914400" rtl="0">
              <a:lnSpc>
                <a:spcPct val="115000"/>
              </a:lnSpc>
              <a:spcBef>
                <a:spcPts val="1000"/>
              </a:spcBef>
              <a:spcAft>
                <a:spcPts val="0"/>
              </a:spcAft>
              <a:buSzPts val="900"/>
              <a:buChar char="○"/>
              <a:defRPr/>
            </a:lvl2pPr>
            <a:lvl3pPr indent="-285750" lvl="2" marL="1371600" rtl="0">
              <a:lnSpc>
                <a:spcPct val="115000"/>
              </a:lnSpc>
              <a:spcBef>
                <a:spcPts val="1000"/>
              </a:spcBef>
              <a:spcAft>
                <a:spcPts val="0"/>
              </a:spcAft>
              <a:buSzPts val="900"/>
              <a:buChar char="■"/>
              <a:defRPr/>
            </a:lvl3pPr>
            <a:lvl4pPr indent="-285750" lvl="3" marL="1828800" rtl="0">
              <a:lnSpc>
                <a:spcPct val="115000"/>
              </a:lnSpc>
              <a:spcBef>
                <a:spcPts val="1000"/>
              </a:spcBef>
              <a:spcAft>
                <a:spcPts val="0"/>
              </a:spcAft>
              <a:buSzPts val="900"/>
              <a:buChar char="●"/>
              <a:defRPr/>
            </a:lvl4pPr>
            <a:lvl5pPr indent="-285750" lvl="4" marL="2286000" rtl="0">
              <a:lnSpc>
                <a:spcPct val="115000"/>
              </a:lnSpc>
              <a:spcBef>
                <a:spcPts val="1000"/>
              </a:spcBef>
              <a:spcAft>
                <a:spcPts val="0"/>
              </a:spcAft>
              <a:buSzPts val="900"/>
              <a:buChar char="○"/>
              <a:defRPr/>
            </a:lvl5pPr>
            <a:lvl6pPr indent="-285750" lvl="5" marL="2743200" rtl="0">
              <a:lnSpc>
                <a:spcPct val="115000"/>
              </a:lnSpc>
              <a:spcBef>
                <a:spcPts val="1000"/>
              </a:spcBef>
              <a:spcAft>
                <a:spcPts val="0"/>
              </a:spcAft>
              <a:buSzPts val="900"/>
              <a:buChar char="■"/>
              <a:defRPr/>
            </a:lvl6pPr>
            <a:lvl7pPr indent="-285750" lvl="6" marL="3200400" rtl="0">
              <a:lnSpc>
                <a:spcPct val="115000"/>
              </a:lnSpc>
              <a:spcBef>
                <a:spcPts val="1000"/>
              </a:spcBef>
              <a:spcAft>
                <a:spcPts val="0"/>
              </a:spcAft>
              <a:buSzPts val="900"/>
              <a:buChar char="●"/>
              <a:defRPr/>
            </a:lvl7pPr>
            <a:lvl8pPr indent="-285750" lvl="7" marL="3657600" rtl="0">
              <a:lnSpc>
                <a:spcPct val="115000"/>
              </a:lnSpc>
              <a:spcBef>
                <a:spcPts val="1000"/>
              </a:spcBef>
              <a:spcAft>
                <a:spcPts val="0"/>
              </a:spcAft>
              <a:buSzPts val="900"/>
              <a:buChar char="○"/>
              <a:defRPr/>
            </a:lvl8pPr>
            <a:lvl9pPr indent="-285750" lvl="8" marL="4114800" rtl="0">
              <a:lnSpc>
                <a:spcPct val="115000"/>
              </a:lnSpc>
              <a:spcBef>
                <a:spcPts val="1000"/>
              </a:spcBef>
              <a:spcAft>
                <a:spcPts val="1000"/>
              </a:spcAft>
              <a:buSzPts val="900"/>
              <a:buChar char="■"/>
              <a:defRPr/>
            </a:lvl9pPr>
          </a:lstStyle>
          <a:p/>
        </p:txBody>
      </p:sp>
      <p:sp>
        <p:nvSpPr>
          <p:cNvPr id="59" name="Google Shape;59;p9"/>
          <p:cNvSpPr/>
          <p:nvPr/>
        </p:nvSpPr>
        <p:spPr>
          <a:xfrm>
            <a:off x="4572103" y="47"/>
            <a:ext cx="4572000" cy="5143500"/>
          </a:xfrm>
          <a:prstGeom prst="rect">
            <a:avLst/>
          </a:prstGeom>
          <a:solidFill>
            <a:srgbClr val="EFEFEF"/>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Presentation Title">
    <p:bg>
      <p:bgPr>
        <a:solidFill>
          <a:srgbClr val="FFFFFF"/>
        </a:solidFill>
      </p:bgPr>
    </p:bg>
    <p:spTree>
      <p:nvGrpSpPr>
        <p:cNvPr id="60"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57150" lIns="57150" spcFirstLastPara="1" rIns="57150" wrap="square" tIns="5715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57150" lIns="57150" spcFirstLastPara="1" rIns="57150" wrap="square" tIns="57150">
            <a:noAutofit/>
          </a:bodyPr>
          <a:lstStyle>
            <a:lvl1pPr indent="-298450" lvl="0" marL="457200" rtl="0">
              <a:lnSpc>
                <a:spcPct val="115000"/>
              </a:lnSpc>
              <a:spcBef>
                <a:spcPts val="0"/>
              </a:spcBef>
              <a:spcAft>
                <a:spcPts val="0"/>
              </a:spcAft>
              <a:buClr>
                <a:schemeClr val="dk2"/>
              </a:buClr>
              <a:buSzPts val="1100"/>
              <a:buChar char="●"/>
              <a:defRPr sz="1100">
                <a:solidFill>
                  <a:schemeClr val="dk2"/>
                </a:solidFill>
              </a:defRPr>
            </a:lvl1pPr>
            <a:lvl2pPr indent="-285750" lvl="1" marL="914400" rtl="0">
              <a:lnSpc>
                <a:spcPct val="115000"/>
              </a:lnSpc>
              <a:spcBef>
                <a:spcPts val="1000"/>
              </a:spcBef>
              <a:spcAft>
                <a:spcPts val="0"/>
              </a:spcAft>
              <a:buClr>
                <a:schemeClr val="dk2"/>
              </a:buClr>
              <a:buSzPts val="900"/>
              <a:buChar char="○"/>
              <a:defRPr sz="900">
                <a:solidFill>
                  <a:schemeClr val="dk2"/>
                </a:solidFill>
              </a:defRPr>
            </a:lvl2pPr>
            <a:lvl3pPr indent="-285750" lvl="2" marL="1371600" rtl="0">
              <a:lnSpc>
                <a:spcPct val="115000"/>
              </a:lnSpc>
              <a:spcBef>
                <a:spcPts val="1000"/>
              </a:spcBef>
              <a:spcAft>
                <a:spcPts val="0"/>
              </a:spcAft>
              <a:buClr>
                <a:schemeClr val="dk2"/>
              </a:buClr>
              <a:buSzPts val="900"/>
              <a:buChar char="■"/>
              <a:defRPr sz="900">
                <a:solidFill>
                  <a:schemeClr val="dk2"/>
                </a:solidFill>
              </a:defRPr>
            </a:lvl3pPr>
            <a:lvl4pPr indent="-285750" lvl="3" marL="1828800" rtl="0">
              <a:lnSpc>
                <a:spcPct val="115000"/>
              </a:lnSpc>
              <a:spcBef>
                <a:spcPts val="1000"/>
              </a:spcBef>
              <a:spcAft>
                <a:spcPts val="0"/>
              </a:spcAft>
              <a:buClr>
                <a:schemeClr val="dk2"/>
              </a:buClr>
              <a:buSzPts val="900"/>
              <a:buChar char="●"/>
              <a:defRPr sz="900">
                <a:solidFill>
                  <a:schemeClr val="dk2"/>
                </a:solidFill>
              </a:defRPr>
            </a:lvl4pPr>
            <a:lvl5pPr indent="-285750" lvl="4" marL="2286000" rtl="0">
              <a:lnSpc>
                <a:spcPct val="115000"/>
              </a:lnSpc>
              <a:spcBef>
                <a:spcPts val="1000"/>
              </a:spcBef>
              <a:spcAft>
                <a:spcPts val="0"/>
              </a:spcAft>
              <a:buClr>
                <a:schemeClr val="dk2"/>
              </a:buClr>
              <a:buSzPts val="900"/>
              <a:buChar char="○"/>
              <a:defRPr sz="900">
                <a:solidFill>
                  <a:schemeClr val="dk2"/>
                </a:solidFill>
              </a:defRPr>
            </a:lvl5pPr>
            <a:lvl6pPr indent="-285750" lvl="5" marL="2743200" rtl="0">
              <a:lnSpc>
                <a:spcPct val="115000"/>
              </a:lnSpc>
              <a:spcBef>
                <a:spcPts val="1000"/>
              </a:spcBef>
              <a:spcAft>
                <a:spcPts val="0"/>
              </a:spcAft>
              <a:buClr>
                <a:schemeClr val="dk2"/>
              </a:buClr>
              <a:buSzPts val="900"/>
              <a:buChar char="■"/>
              <a:defRPr sz="900">
                <a:solidFill>
                  <a:schemeClr val="dk2"/>
                </a:solidFill>
              </a:defRPr>
            </a:lvl6pPr>
            <a:lvl7pPr indent="-285750" lvl="6" marL="3200400" rtl="0">
              <a:lnSpc>
                <a:spcPct val="115000"/>
              </a:lnSpc>
              <a:spcBef>
                <a:spcPts val="1000"/>
              </a:spcBef>
              <a:spcAft>
                <a:spcPts val="0"/>
              </a:spcAft>
              <a:buClr>
                <a:schemeClr val="dk2"/>
              </a:buClr>
              <a:buSzPts val="900"/>
              <a:buChar char="●"/>
              <a:defRPr sz="900">
                <a:solidFill>
                  <a:schemeClr val="dk2"/>
                </a:solidFill>
              </a:defRPr>
            </a:lvl7pPr>
            <a:lvl8pPr indent="-285750" lvl="7" marL="3657600" rtl="0">
              <a:lnSpc>
                <a:spcPct val="115000"/>
              </a:lnSpc>
              <a:spcBef>
                <a:spcPts val="1000"/>
              </a:spcBef>
              <a:spcAft>
                <a:spcPts val="0"/>
              </a:spcAft>
              <a:buClr>
                <a:schemeClr val="dk2"/>
              </a:buClr>
              <a:buSzPts val="900"/>
              <a:buChar char="○"/>
              <a:defRPr sz="900">
                <a:solidFill>
                  <a:schemeClr val="dk2"/>
                </a:solidFill>
              </a:defRPr>
            </a:lvl8pPr>
            <a:lvl9pPr indent="-285750" lvl="8" marL="4114800" rtl="0">
              <a:lnSpc>
                <a:spcPct val="115000"/>
              </a:lnSpc>
              <a:spcBef>
                <a:spcPts val="1000"/>
              </a:spcBef>
              <a:spcAft>
                <a:spcPts val="1000"/>
              </a:spcAft>
              <a:buClr>
                <a:schemeClr val="dk2"/>
              </a:buClr>
              <a:buSzPts val="900"/>
              <a:buChar char="■"/>
              <a:defRPr sz="900">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57150" lIns="57150" spcFirstLastPara="1" rIns="57150" wrap="square" tIns="57150">
            <a:noAutofit/>
          </a:bodyPr>
          <a:lstStyle>
            <a:lvl1pPr lvl="0" rtl="0" algn="r">
              <a:buNone/>
              <a:defRPr sz="600">
                <a:solidFill>
                  <a:schemeClr val="dk2"/>
                </a:solidFill>
              </a:defRPr>
            </a:lvl1pPr>
            <a:lvl2pPr lvl="1" rtl="0" algn="r">
              <a:buNone/>
              <a:defRPr sz="600">
                <a:solidFill>
                  <a:schemeClr val="dk2"/>
                </a:solidFill>
              </a:defRPr>
            </a:lvl2pPr>
            <a:lvl3pPr lvl="2" rtl="0" algn="r">
              <a:buNone/>
              <a:defRPr sz="600">
                <a:solidFill>
                  <a:schemeClr val="dk2"/>
                </a:solidFill>
              </a:defRPr>
            </a:lvl3pPr>
            <a:lvl4pPr lvl="3" rtl="0" algn="r">
              <a:buNone/>
              <a:defRPr sz="600">
                <a:solidFill>
                  <a:schemeClr val="dk2"/>
                </a:solidFill>
              </a:defRPr>
            </a:lvl4pPr>
            <a:lvl5pPr lvl="4" rtl="0" algn="r">
              <a:buNone/>
              <a:defRPr sz="600">
                <a:solidFill>
                  <a:schemeClr val="dk2"/>
                </a:solidFill>
              </a:defRPr>
            </a:lvl5pPr>
            <a:lvl6pPr lvl="5" rtl="0" algn="r">
              <a:buNone/>
              <a:defRPr sz="600">
                <a:solidFill>
                  <a:schemeClr val="dk2"/>
                </a:solidFill>
              </a:defRPr>
            </a:lvl6pPr>
            <a:lvl7pPr lvl="6" rtl="0" algn="r">
              <a:buNone/>
              <a:defRPr sz="600">
                <a:solidFill>
                  <a:schemeClr val="dk2"/>
                </a:solidFill>
              </a:defRPr>
            </a:lvl7pPr>
            <a:lvl8pPr lvl="7" rtl="0" algn="r">
              <a:buNone/>
              <a:defRPr sz="600">
                <a:solidFill>
                  <a:schemeClr val="dk2"/>
                </a:solidFill>
              </a:defRPr>
            </a:lvl8pPr>
            <a:lvl9pPr lvl="8" rtl="0" algn="r">
              <a:buNone/>
              <a:defRPr sz="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mailto:gandhinikiat@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meetup.com/start/organiz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tensorflow.org/commun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tensorflow/docs/blob/master/site/en/community/groups.md"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mailto:gandhinikita@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1"/>
          <p:cNvSpPr txBox="1"/>
          <p:nvPr>
            <p:ph type="title"/>
          </p:nvPr>
        </p:nvSpPr>
        <p:spPr>
          <a:xfrm>
            <a:off x="707050" y="734125"/>
            <a:ext cx="7282800" cy="1782300"/>
          </a:xfrm>
          <a:prstGeom prst="rect">
            <a:avLst/>
          </a:prstGeom>
        </p:spPr>
        <p:txBody>
          <a:bodyPr anchorCtr="0" anchor="b" bIns="57150" lIns="57150" spcFirstLastPara="1" rIns="57150" wrap="square" tIns="57150">
            <a:noAutofit/>
          </a:bodyPr>
          <a:lstStyle/>
          <a:p>
            <a:pPr indent="0" lvl="0" marL="0" rtl="0" algn="l">
              <a:spcBef>
                <a:spcPts val="0"/>
              </a:spcBef>
              <a:spcAft>
                <a:spcPts val="0"/>
              </a:spcAft>
              <a:buNone/>
            </a:pPr>
            <a:r>
              <a:rPr lang="en">
                <a:latin typeface="Roboto"/>
                <a:ea typeface="Roboto"/>
                <a:cs typeface="Roboto"/>
                <a:sym typeface="Roboto"/>
              </a:rPr>
              <a:t>TFUG Organiser Guide</a:t>
            </a:r>
            <a:endParaRPr>
              <a:latin typeface="Roboto"/>
              <a:ea typeface="Roboto"/>
              <a:cs typeface="Roboto"/>
              <a:sym typeface="Roboto"/>
            </a:endParaRPr>
          </a:p>
        </p:txBody>
      </p:sp>
      <p:sp>
        <p:nvSpPr>
          <p:cNvPr id="66" name="Google Shape;66;p11"/>
          <p:cNvSpPr txBox="1"/>
          <p:nvPr>
            <p:ph idx="2" type="subTitle"/>
          </p:nvPr>
        </p:nvSpPr>
        <p:spPr>
          <a:xfrm>
            <a:off x="726225" y="2779945"/>
            <a:ext cx="7121100" cy="16047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rPr lang="en"/>
              <a:t>For Lead Organisers in India</a:t>
            </a:r>
            <a:endParaRPr/>
          </a:p>
        </p:txBody>
      </p:sp>
      <p:sp>
        <p:nvSpPr>
          <p:cNvPr id="67" name="Google Shape;67;p11"/>
          <p:cNvSpPr txBox="1"/>
          <p:nvPr/>
        </p:nvSpPr>
        <p:spPr>
          <a:xfrm>
            <a:off x="726225" y="4648175"/>
            <a:ext cx="48174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[Please do NOT share this externally]</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47950" y="997395"/>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Tips for organising a meetup</a:t>
            </a:r>
            <a:endParaRPr/>
          </a:p>
        </p:txBody>
      </p:sp>
      <p:pic>
        <p:nvPicPr>
          <p:cNvPr id="128" name="Google Shape;128;p20"/>
          <p:cNvPicPr preferRelativeResize="0"/>
          <p:nvPr/>
        </p:nvPicPr>
        <p:blipFill>
          <a:blip r:embed="rId3">
            <a:alphaModFix/>
          </a:blip>
          <a:stretch>
            <a:fillRect/>
          </a:stretch>
        </p:blipFill>
        <p:spPr>
          <a:xfrm>
            <a:off x="7360058" y="2695025"/>
            <a:ext cx="486967" cy="1277900"/>
          </a:xfrm>
          <a:prstGeom prst="rect">
            <a:avLst/>
          </a:prstGeom>
          <a:noFill/>
          <a:ln>
            <a:noFill/>
          </a:ln>
        </p:spPr>
      </p:pic>
      <p:pic>
        <p:nvPicPr>
          <p:cNvPr id="129" name="Google Shape;129;p20"/>
          <p:cNvPicPr preferRelativeResize="0"/>
          <p:nvPr/>
        </p:nvPicPr>
        <p:blipFill>
          <a:blip r:embed="rId4">
            <a:alphaModFix/>
          </a:blip>
          <a:stretch>
            <a:fillRect/>
          </a:stretch>
        </p:blipFill>
        <p:spPr>
          <a:xfrm>
            <a:off x="6768740" y="2695025"/>
            <a:ext cx="405806" cy="1204175"/>
          </a:xfrm>
          <a:prstGeom prst="rect">
            <a:avLst/>
          </a:prstGeom>
          <a:noFill/>
          <a:ln>
            <a:noFill/>
          </a:ln>
        </p:spPr>
      </p:pic>
      <p:pic>
        <p:nvPicPr>
          <p:cNvPr id="130" name="Google Shape;130;p20"/>
          <p:cNvPicPr preferRelativeResize="0"/>
          <p:nvPr/>
        </p:nvPicPr>
        <p:blipFill rotWithShape="1">
          <a:blip r:embed="rId5">
            <a:alphaModFix/>
          </a:blip>
          <a:srcRect b="14499" l="0" r="0" t="-14500"/>
          <a:stretch/>
        </p:blipFill>
        <p:spPr>
          <a:xfrm>
            <a:off x="5597700" y="2695025"/>
            <a:ext cx="985529" cy="1572800"/>
          </a:xfrm>
          <a:prstGeom prst="rect">
            <a:avLst/>
          </a:prstGeom>
          <a:noFill/>
          <a:ln>
            <a:noFill/>
          </a:ln>
        </p:spPr>
      </p:pic>
      <p:pic>
        <p:nvPicPr>
          <p:cNvPr id="131" name="Google Shape;131;p20"/>
          <p:cNvPicPr preferRelativeResize="0"/>
          <p:nvPr/>
        </p:nvPicPr>
        <p:blipFill>
          <a:blip r:embed="rId6">
            <a:alphaModFix/>
          </a:blip>
          <a:stretch>
            <a:fillRect/>
          </a:stretch>
        </p:blipFill>
        <p:spPr>
          <a:xfrm>
            <a:off x="3429536" y="2695025"/>
            <a:ext cx="1982653" cy="1118162"/>
          </a:xfrm>
          <a:prstGeom prst="rect">
            <a:avLst/>
          </a:prstGeom>
          <a:noFill/>
          <a:ln>
            <a:noFill/>
          </a:ln>
        </p:spPr>
      </p:pic>
      <p:pic>
        <p:nvPicPr>
          <p:cNvPr id="132" name="Google Shape;132;p20"/>
          <p:cNvPicPr preferRelativeResize="0"/>
          <p:nvPr/>
        </p:nvPicPr>
        <p:blipFill rotWithShape="1">
          <a:blip r:embed="rId5">
            <a:alphaModFix/>
          </a:blip>
          <a:srcRect b="14499" l="0" r="0" t="-14500"/>
          <a:stretch/>
        </p:blipFill>
        <p:spPr>
          <a:xfrm>
            <a:off x="2258496" y="2695025"/>
            <a:ext cx="985529" cy="1572800"/>
          </a:xfrm>
          <a:prstGeom prst="rect">
            <a:avLst/>
          </a:prstGeom>
          <a:noFill/>
          <a:ln>
            <a:noFill/>
          </a:ln>
        </p:spPr>
      </p:pic>
      <p:pic>
        <p:nvPicPr>
          <p:cNvPr id="133" name="Google Shape;133;p20"/>
          <p:cNvPicPr preferRelativeResize="0"/>
          <p:nvPr/>
        </p:nvPicPr>
        <p:blipFill>
          <a:blip r:embed="rId3">
            <a:alphaModFix/>
          </a:blip>
          <a:stretch>
            <a:fillRect/>
          </a:stretch>
        </p:blipFill>
        <p:spPr>
          <a:xfrm>
            <a:off x="1586017" y="2695025"/>
            <a:ext cx="486967" cy="1277900"/>
          </a:xfrm>
          <a:prstGeom prst="rect">
            <a:avLst/>
          </a:prstGeom>
          <a:noFill/>
          <a:ln>
            <a:noFill/>
          </a:ln>
        </p:spPr>
      </p:pic>
      <p:pic>
        <p:nvPicPr>
          <p:cNvPr id="134" name="Google Shape;134;p20"/>
          <p:cNvPicPr preferRelativeResize="0"/>
          <p:nvPr/>
        </p:nvPicPr>
        <p:blipFill>
          <a:blip r:embed="rId4">
            <a:alphaModFix/>
          </a:blip>
          <a:stretch>
            <a:fillRect/>
          </a:stretch>
        </p:blipFill>
        <p:spPr>
          <a:xfrm>
            <a:off x="994700" y="2695025"/>
            <a:ext cx="405806" cy="120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47950" y="20797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Clr>
                <a:schemeClr val="dk1"/>
              </a:buClr>
              <a:buSzPts val="1100"/>
              <a:buFont typeface="Arial"/>
              <a:buNone/>
            </a:pPr>
            <a:r>
              <a:rPr lang="en" sz="3000"/>
              <a:t>Tips for organising a meetup</a:t>
            </a:r>
            <a:endParaRPr sz="3000"/>
          </a:p>
          <a:p>
            <a:pPr indent="0" lvl="0" marL="0" rtl="0" algn="l">
              <a:spcBef>
                <a:spcPts val="0"/>
              </a:spcBef>
              <a:spcAft>
                <a:spcPts val="0"/>
              </a:spcAft>
              <a:buNone/>
            </a:pPr>
            <a:r>
              <a:t/>
            </a:r>
            <a:endParaRPr/>
          </a:p>
        </p:txBody>
      </p:sp>
      <p:sp>
        <p:nvSpPr>
          <p:cNvPr id="140" name="Google Shape;140;p21"/>
          <p:cNvSpPr txBox="1"/>
          <p:nvPr>
            <p:ph idx="2" type="subTitle"/>
          </p:nvPr>
        </p:nvSpPr>
        <p:spPr>
          <a:xfrm>
            <a:off x="433575" y="854950"/>
            <a:ext cx="8476200" cy="3894000"/>
          </a:xfrm>
          <a:prstGeom prst="rect">
            <a:avLst/>
          </a:prstGeom>
        </p:spPr>
        <p:txBody>
          <a:bodyPr anchorCtr="0" anchor="t" bIns="57150" lIns="57150" spcFirstLastPara="1" rIns="57150" wrap="square" tIns="57150">
            <a:noAutofit/>
          </a:bodyPr>
          <a:lstStyle/>
          <a:p>
            <a:pPr indent="-298450" lvl="0" marL="457200" rtl="0" algn="l">
              <a:spcBef>
                <a:spcPts val="0"/>
              </a:spcBef>
              <a:spcAft>
                <a:spcPts val="0"/>
              </a:spcAft>
              <a:buSzPts val="1100"/>
              <a:buChar char="●"/>
            </a:pPr>
            <a:r>
              <a:rPr lang="en">
                <a:solidFill>
                  <a:srgbClr val="FF6F00"/>
                </a:solidFill>
              </a:rPr>
              <a:t>Planning the event date :</a:t>
            </a:r>
            <a:r>
              <a:rPr lang="en"/>
              <a:t> Choose the event dates wisely that they don’t overlap with festivals and working hours or any other events. </a:t>
            </a:r>
            <a:br>
              <a:rPr lang="en"/>
            </a:br>
            <a:endParaRPr/>
          </a:p>
          <a:p>
            <a:pPr indent="-298450" lvl="0" marL="457200" rtl="0" algn="l">
              <a:spcBef>
                <a:spcPts val="0"/>
              </a:spcBef>
              <a:spcAft>
                <a:spcPts val="0"/>
              </a:spcAft>
              <a:buSzPts val="1100"/>
              <a:buChar char="●"/>
            </a:pPr>
            <a:r>
              <a:rPr lang="en">
                <a:solidFill>
                  <a:srgbClr val="FF6F00"/>
                </a:solidFill>
              </a:rPr>
              <a:t>Involve the core team members </a:t>
            </a:r>
            <a:r>
              <a:rPr lang="en"/>
              <a:t>in planning of the event.</a:t>
            </a:r>
            <a:br>
              <a:rPr lang="en">
                <a:solidFill>
                  <a:srgbClr val="FF6F00"/>
                </a:solidFill>
              </a:rPr>
            </a:br>
            <a:endParaRPr>
              <a:solidFill>
                <a:srgbClr val="FF6F00"/>
              </a:solidFill>
            </a:endParaRPr>
          </a:p>
          <a:p>
            <a:pPr indent="-298450" lvl="0" marL="457200" rtl="0" algn="l">
              <a:spcBef>
                <a:spcPts val="0"/>
              </a:spcBef>
              <a:spcAft>
                <a:spcPts val="0"/>
              </a:spcAft>
              <a:buSzPts val="1100"/>
              <a:buChar char="●"/>
            </a:pPr>
            <a:r>
              <a:rPr lang="en">
                <a:solidFill>
                  <a:srgbClr val="FF6F00"/>
                </a:solidFill>
              </a:rPr>
              <a:t>Planning the event theme :</a:t>
            </a:r>
            <a:r>
              <a:rPr lang="en"/>
              <a:t> Conduct regular surveys within your community (formally/informally) asking what they want the organisers to plan.</a:t>
            </a:r>
            <a:br>
              <a:rPr lang="en"/>
            </a:br>
            <a:endParaRPr/>
          </a:p>
          <a:p>
            <a:pPr indent="-298450" lvl="0" marL="457200" rtl="0" algn="l">
              <a:spcBef>
                <a:spcPts val="0"/>
              </a:spcBef>
              <a:spcAft>
                <a:spcPts val="0"/>
              </a:spcAft>
              <a:buSzPts val="1100"/>
              <a:buChar char="●"/>
            </a:pPr>
            <a:r>
              <a:rPr lang="en">
                <a:solidFill>
                  <a:srgbClr val="FF6F00"/>
                </a:solidFill>
              </a:rPr>
              <a:t>Have variety : </a:t>
            </a:r>
            <a:r>
              <a:rPr lang="en"/>
              <a:t>Not everyone have the same taste and hence it’s important to think from different minds what could be planned.</a:t>
            </a:r>
            <a:br>
              <a:rPr lang="en"/>
            </a:br>
            <a:endParaRPr/>
          </a:p>
          <a:p>
            <a:pPr indent="-298450" lvl="0" marL="457200" rtl="0" algn="l">
              <a:spcBef>
                <a:spcPts val="0"/>
              </a:spcBef>
              <a:spcAft>
                <a:spcPts val="0"/>
              </a:spcAft>
              <a:buSzPts val="1100"/>
              <a:buChar char="●"/>
            </a:pPr>
            <a:r>
              <a:rPr lang="en">
                <a:solidFill>
                  <a:srgbClr val="FF6F00"/>
                </a:solidFill>
              </a:rPr>
              <a:t>Choos</a:t>
            </a:r>
            <a:r>
              <a:rPr lang="en">
                <a:solidFill>
                  <a:srgbClr val="FF6F00"/>
                </a:solidFill>
              </a:rPr>
              <a:t>e a</a:t>
            </a:r>
            <a:r>
              <a:rPr lang="en">
                <a:solidFill>
                  <a:srgbClr val="FF6F00"/>
                </a:solidFill>
              </a:rPr>
              <a:t> venue</a:t>
            </a:r>
            <a:r>
              <a:rPr lang="en"/>
              <a:t> which is easily accessible for all to reach using public transport and is centrally located.</a:t>
            </a:r>
            <a:br>
              <a:rPr lang="en"/>
            </a:br>
            <a:endParaRPr/>
          </a:p>
          <a:p>
            <a:pPr indent="-298450" lvl="0" marL="457200" rtl="0" algn="l">
              <a:spcBef>
                <a:spcPts val="0"/>
              </a:spcBef>
              <a:spcAft>
                <a:spcPts val="0"/>
              </a:spcAft>
              <a:buSzPts val="1100"/>
              <a:buChar char="●"/>
            </a:pPr>
            <a:r>
              <a:rPr lang="en">
                <a:solidFill>
                  <a:srgbClr val="FF6F00"/>
                </a:solidFill>
              </a:rPr>
              <a:t>Event support : </a:t>
            </a:r>
            <a:r>
              <a:rPr lang="en"/>
              <a:t>Fill this </a:t>
            </a:r>
            <a:r>
              <a:rPr lang="en"/>
              <a:t>form</a:t>
            </a:r>
            <a:r>
              <a:rPr lang="en"/>
              <a:t> for support request for your event. We will carefully review the application before we support the event.</a:t>
            </a:r>
            <a:br>
              <a:rPr lang="en"/>
            </a:br>
            <a:endParaRPr/>
          </a:p>
          <a:p>
            <a:pPr indent="-298450" lvl="0" marL="457200" rtl="0" algn="l">
              <a:spcBef>
                <a:spcPts val="0"/>
              </a:spcBef>
              <a:spcAft>
                <a:spcPts val="0"/>
              </a:spcAft>
              <a:buSzPts val="1100"/>
              <a:buChar char="●"/>
            </a:pPr>
            <a:r>
              <a:rPr lang="en">
                <a:solidFill>
                  <a:srgbClr val="FF6F00"/>
                </a:solidFill>
              </a:rPr>
              <a:t>Announce the event on social media : </a:t>
            </a:r>
            <a:r>
              <a:rPr lang="en"/>
              <a:t>Social media plays an important role in inviting folks not on your list to the event.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58450" y="46302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Community guidelines</a:t>
            </a:r>
            <a:endParaRPr/>
          </a:p>
        </p:txBody>
      </p:sp>
      <p:pic>
        <p:nvPicPr>
          <p:cNvPr id="146" name="Google Shape;146;p22"/>
          <p:cNvPicPr preferRelativeResize="0"/>
          <p:nvPr/>
        </p:nvPicPr>
        <p:blipFill>
          <a:blip r:embed="rId3">
            <a:alphaModFix/>
          </a:blip>
          <a:stretch>
            <a:fillRect/>
          </a:stretch>
        </p:blipFill>
        <p:spPr>
          <a:xfrm>
            <a:off x="228600" y="1142220"/>
            <a:ext cx="8839199" cy="34825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39450" y="76782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Logo Usage</a:t>
            </a:r>
            <a:endParaRPr/>
          </a:p>
        </p:txBody>
      </p:sp>
      <p:sp>
        <p:nvSpPr>
          <p:cNvPr id="152" name="Google Shape;152;p23"/>
          <p:cNvSpPr txBox="1"/>
          <p:nvPr>
            <p:ph idx="1" type="subTitle"/>
          </p:nvPr>
        </p:nvSpPr>
        <p:spPr>
          <a:xfrm>
            <a:off x="739450" y="1386600"/>
            <a:ext cx="5211600" cy="5817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rPr lang="en"/>
              <a:t>Do’s and </a:t>
            </a:r>
            <a:r>
              <a:rPr lang="en"/>
              <a:t>Don'ts</a:t>
            </a:r>
            <a:endParaRPr/>
          </a:p>
        </p:txBody>
      </p:sp>
      <p:sp>
        <p:nvSpPr>
          <p:cNvPr id="153" name="Google Shape;153;p23"/>
          <p:cNvSpPr txBox="1"/>
          <p:nvPr>
            <p:ph idx="2" type="subTitle"/>
          </p:nvPr>
        </p:nvSpPr>
        <p:spPr>
          <a:xfrm>
            <a:off x="739450" y="2233575"/>
            <a:ext cx="4367700" cy="15738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07050" y="734125"/>
            <a:ext cx="7282800" cy="1782300"/>
          </a:xfrm>
          <a:prstGeom prst="rect">
            <a:avLst/>
          </a:prstGeom>
        </p:spPr>
        <p:txBody>
          <a:bodyPr anchorCtr="0" anchor="b" bIns="57150" lIns="57150" spcFirstLastPara="1" rIns="57150" wrap="square" tIns="57150">
            <a:noAutofit/>
          </a:bodyPr>
          <a:lstStyle/>
          <a:p>
            <a:pPr indent="0" lvl="0" marL="0" rtl="0" algn="l">
              <a:spcBef>
                <a:spcPts val="0"/>
              </a:spcBef>
              <a:spcAft>
                <a:spcPts val="0"/>
              </a:spcAft>
              <a:buNone/>
            </a:pPr>
            <a:r>
              <a:rPr lang="en"/>
              <a:t>Questions?</a:t>
            </a:r>
            <a:endParaRPr/>
          </a:p>
        </p:txBody>
      </p:sp>
      <p:sp>
        <p:nvSpPr>
          <p:cNvPr id="159" name="Google Shape;159;p24"/>
          <p:cNvSpPr txBox="1"/>
          <p:nvPr>
            <p:ph idx="2" type="subTitle"/>
          </p:nvPr>
        </p:nvSpPr>
        <p:spPr>
          <a:xfrm>
            <a:off x="408075" y="2779950"/>
            <a:ext cx="8051100" cy="16047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rPr lang="en" sz="1800">
                <a:solidFill>
                  <a:srgbClr val="FFFFFF"/>
                </a:solidFill>
              </a:rPr>
              <a:t>Feel free to reach out to </a:t>
            </a:r>
            <a:r>
              <a:rPr lang="en" sz="1800">
                <a:solidFill>
                  <a:srgbClr val="FFFFFF"/>
                </a:solidFill>
                <a:uFill>
                  <a:noFill/>
                </a:uFill>
                <a:hlinkClick r:id="rId3"/>
              </a:rPr>
              <a:t>gandhinikita@google.com</a:t>
            </a:r>
            <a:r>
              <a:rPr lang="en" sz="1800">
                <a:solidFill>
                  <a:srgbClr val="FFFFFF"/>
                </a:solidFill>
              </a:rPr>
              <a:t>/ biswajeet@google.com</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txBox="1"/>
          <p:nvPr>
            <p:ph type="title"/>
          </p:nvPr>
        </p:nvSpPr>
        <p:spPr>
          <a:xfrm>
            <a:off x="739450" y="133052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A strong Start!</a:t>
            </a:r>
            <a:endParaRPr/>
          </a:p>
        </p:txBody>
      </p:sp>
      <p:sp>
        <p:nvSpPr>
          <p:cNvPr id="73" name="Google Shape;73;p12"/>
          <p:cNvSpPr txBox="1"/>
          <p:nvPr>
            <p:ph idx="1" type="subTitle"/>
          </p:nvPr>
        </p:nvSpPr>
        <p:spPr>
          <a:xfrm>
            <a:off x="739450" y="2280900"/>
            <a:ext cx="5211600" cy="5817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Clr>
                <a:schemeClr val="dk1"/>
              </a:buClr>
              <a:buSzPts val="1100"/>
              <a:buFont typeface="Arial"/>
              <a:buNone/>
            </a:pPr>
            <a:r>
              <a:rPr b="1" lang="en">
                <a:latin typeface="Roboto"/>
                <a:ea typeface="Roboto"/>
                <a:cs typeface="Roboto"/>
                <a:sym typeface="Roboto"/>
              </a:rPr>
              <a:t>Step by step guide on hosting your chapter on MeetUp</a:t>
            </a:r>
            <a:endParaRPr b="1">
              <a:latin typeface="Roboto"/>
              <a:ea typeface="Roboto"/>
              <a:cs typeface="Roboto"/>
              <a:sym typeface="Roboto"/>
            </a:endParaRPr>
          </a:p>
          <a:p>
            <a:pPr indent="0" lvl="0" marL="0" rtl="0" algn="l">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idx="2" type="subTitle"/>
          </p:nvPr>
        </p:nvSpPr>
        <p:spPr>
          <a:xfrm>
            <a:off x="722600" y="1237475"/>
            <a:ext cx="7847100" cy="2895900"/>
          </a:xfrm>
          <a:prstGeom prst="rect">
            <a:avLst/>
          </a:prstGeom>
        </p:spPr>
        <p:txBody>
          <a:bodyPr anchorCtr="0" anchor="t" bIns="57150" lIns="57150" spcFirstLastPara="1" rIns="57150" wrap="square" tIns="57150">
            <a:noAutofit/>
          </a:bodyPr>
          <a:lstStyle/>
          <a:p>
            <a:pPr indent="-317500" lvl="0" marL="457200" rtl="0" algn="l">
              <a:spcBef>
                <a:spcPts val="0"/>
              </a:spcBef>
              <a:spcAft>
                <a:spcPts val="0"/>
              </a:spcAft>
              <a:buClr>
                <a:srgbClr val="425066"/>
              </a:buClr>
              <a:buSzPts val="1400"/>
              <a:buAutoNum type="arabicPeriod"/>
            </a:pPr>
            <a:r>
              <a:rPr lang="en" sz="1400"/>
              <a:t>Go to </a:t>
            </a:r>
            <a:r>
              <a:rPr lang="en" sz="1400" u="sng">
                <a:solidFill>
                  <a:srgbClr val="FF6F00"/>
                </a:solidFill>
                <a:hlinkClick r:id="rId3"/>
              </a:rPr>
              <a:t>Start a Meetup Group</a:t>
            </a:r>
            <a:r>
              <a:rPr lang="en" sz="1400">
                <a:solidFill>
                  <a:srgbClr val="FF6F00"/>
                </a:solidFill>
              </a:rPr>
              <a:t> </a:t>
            </a:r>
            <a:endParaRPr sz="1400">
              <a:solidFill>
                <a:srgbClr val="FF6F00"/>
              </a:solidFill>
            </a:endParaRPr>
          </a:p>
          <a:p>
            <a:pPr indent="0" lvl="0" marL="457200" rtl="0" algn="l">
              <a:spcBef>
                <a:spcPts val="1000"/>
              </a:spcBef>
              <a:spcAft>
                <a:spcPts val="0"/>
              </a:spcAft>
              <a:buNone/>
            </a:pPr>
            <a:r>
              <a:rPr lang="en" sz="1400">
                <a:solidFill>
                  <a:srgbClr val="FFFFFF"/>
                </a:solidFill>
                <a:highlight>
                  <a:srgbClr val="FF6F00"/>
                </a:highlight>
              </a:rPr>
              <a:t>Note</a:t>
            </a:r>
            <a:r>
              <a:rPr lang="en" sz="1400">
                <a:solidFill>
                  <a:srgbClr val="666666"/>
                </a:solidFill>
              </a:rPr>
              <a:t> - if the confirmation email is sent to multiple people for the same city, please collaborate together to form “one chapter” only. Having multiple chapters is confusing for everyone.</a:t>
            </a:r>
            <a:endParaRPr sz="1400">
              <a:solidFill>
                <a:srgbClr val="D9D9D9"/>
              </a:solidFill>
            </a:endParaRPr>
          </a:p>
          <a:p>
            <a:pPr indent="-317500" lvl="0" marL="457200" rtl="0" algn="l">
              <a:spcBef>
                <a:spcPts val="1000"/>
              </a:spcBef>
              <a:spcAft>
                <a:spcPts val="0"/>
              </a:spcAft>
              <a:buSzPts val="1400"/>
              <a:buAutoNum type="arabicPeriod"/>
            </a:pPr>
            <a:r>
              <a:rPr lang="en" sz="1400">
                <a:solidFill>
                  <a:srgbClr val="FF6F00"/>
                </a:solidFill>
              </a:rPr>
              <a:t>Setting your group’s location</a:t>
            </a:r>
            <a:r>
              <a:rPr lang="en" sz="1400"/>
              <a:t> : Select the city you have applied for while filling the application form. </a:t>
            </a:r>
            <a:br>
              <a:rPr lang="en" sz="1400"/>
            </a:br>
            <a:endParaRPr sz="1400"/>
          </a:p>
          <a:p>
            <a:pPr indent="-317500" lvl="0" marL="457200" rtl="0" algn="l">
              <a:spcBef>
                <a:spcPts val="0"/>
              </a:spcBef>
              <a:spcAft>
                <a:spcPts val="0"/>
              </a:spcAft>
              <a:buSzPts val="1400"/>
              <a:buAutoNum type="arabicPeriod"/>
            </a:pPr>
            <a:r>
              <a:rPr lang="en" sz="1400">
                <a:solidFill>
                  <a:srgbClr val="FF6F00"/>
                </a:solidFill>
              </a:rPr>
              <a:t>Choosing </a:t>
            </a:r>
            <a:r>
              <a:rPr lang="en" sz="1400">
                <a:solidFill>
                  <a:srgbClr val="FF6F00"/>
                </a:solidFill>
                <a:highlight>
                  <a:srgbClr val="FFFFFF"/>
                </a:highlight>
              </a:rPr>
              <a:t>topics that describe your group's interests</a:t>
            </a:r>
            <a:r>
              <a:rPr lang="en" sz="1400">
                <a:highlight>
                  <a:srgbClr val="FFFFFF"/>
                </a:highlight>
              </a:rPr>
              <a:t> : Select Machine Learning, Tensorflow, Non Profit, AI/ML, Open Source.</a:t>
            </a:r>
            <a:br>
              <a:rPr lang="en" sz="1400">
                <a:highlight>
                  <a:srgbClr val="FFFFFF"/>
                </a:highlight>
              </a:rPr>
            </a:br>
            <a:endParaRPr sz="1400">
              <a:highlight>
                <a:srgbClr val="FFFFFF"/>
              </a:highlight>
            </a:endParaRPr>
          </a:p>
          <a:p>
            <a:pPr indent="-317500" lvl="0" marL="457200" rtl="0" algn="l">
              <a:spcBef>
                <a:spcPts val="0"/>
              </a:spcBef>
              <a:spcAft>
                <a:spcPts val="0"/>
              </a:spcAft>
              <a:buSzPts val="1400"/>
              <a:buAutoNum type="arabicPeriod"/>
            </a:pPr>
            <a:r>
              <a:rPr lang="en" sz="1400">
                <a:solidFill>
                  <a:srgbClr val="FF6F00"/>
                </a:solidFill>
              </a:rPr>
              <a:t>Setting your group’s name </a:t>
            </a:r>
            <a:r>
              <a:rPr lang="en" sz="1400"/>
              <a:t>: Please update is as “</a:t>
            </a:r>
            <a:r>
              <a:rPr lang="en" sz="1400">
                <a:solidFill>
                  <a:srgbClr val="FF6F00"/>
                </a:solidFill>
              </a:rPr>
              <a:t>Tensorflow User Group XX</a:t>
            </a:r>
            <a:r>
              <a:rPr lang="en" sz="1400"/>
              <a:t>”. </a:t>
            </a:r>
            <a:br>
              <a:rPr lang="en" sz="1400"/>
            </a:br>
            <a:r>
              <a:rPr lang="en" sz="1400"/>
              <a:t>XX : City Name. Feel free to use standard abbreviations if the city name is more than 6 letters.</a:t>
            </a:r>
            <a:br>
              <a:rPr lang="en" sz="1400"/>
            </a:br>
            <a:endParaRPr sz="1400"/>
          </a:p>
        </p:txBody>
      </p:sp>
      <p:sp>
        <p:nvSpPr>
          <p:cNvPr id="79" name="Google Shape;79;p13"/>
          <p:cNvSpPr txBox="1"/>
          <p:nvPr>
            <p:ph type="title"/>
          </p:nvPr>
        </p:nvSpPr>
        <p:spPr>
          <a:xfrm>
            <a:off x="655275" y="328350"/>
            <a:ext cx="78471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sz="2800">
                <a:latin typeface="Roboto Medium"/>
                <a:ea typeface="Roboto Medium"/>
                <a:cs typeface="Roboto Medium"/>
                <a:sym typeface="Roboto Medium"/>
              </a:rPr>
              <a:t>Step 1 : </a:t>
            </a:r>
            <a:r>
              <a:rPr b="1" lang="en" sz="2800">
                <a:solidFill>
                  <a:srgbClr val="425066"/>
                </a:solidFill>
                <a:latin typeface="Roboto"/>
                <a:ea typeface="Roboto"/>
                <a:cs typeface="Roboto"/>
                <a:sym typeface="Roboto"/>
              </a:rPr>
              <a:t>Create a Meetup page for your chapter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572175" y="488095"/>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sz="3000">
                <a:latin typeface="Roboto Medium"/>
                <a:ea typeface="Roboto Medium"/>
                <a:cs typeface="Roboto Medium"/>
                <a:sym typeface="Roboto Medium"/>
              </a:rPr>
              <a:t>Step 1 [Cont]</a:t>
            </a:r>
            <a:endParaRPr sz="3000">
              <a:latin typeface="Roboto Medium"/>
              <a:ea typeface="Roboto Medium"/>
              <a:cs typeface="Roboto Medium"/>
              <a:sym typeface="Roboto Medium"/>
            </a:endParaRPr>
          </a:p>
        </p:txBody>
      </p:sp>
      <p:sp>
        <p:nvSpPr>
          <p:cNvPr id="85" name="Google Shape;85;p14" title="5"/>
          <p:cNvSpPr txBox="1"/>
          <p:nvPr>
            <p:ph idx="2" type="subTitle"/>
          </p:nvPr>
        </p:nvSpPr>
        <p:spPr>
          <a:xfrm>
            <a:off x="454575" y="1261975"/>
            <a:ext cx="8081700" cy="3354600"/>
          </a:xfrm>
          <a:prstGeom prst="rect">
            <a:avLst/>
          </a:prstGeom>
        </p:spPr>
        <p:txBody>
          <a:bodyPr anchorCtr="0" anchor="t" bIns="57150" lIns="57150" spcFirstLastPara="1" rIns="57150" wrap="square" tIns="57150">
            <a:noAutofit/>
          </a:bodyPr>
          <a:lstStyle/>
          <a:p>
            <a:pPr indent="-317500" lvl="0" marL="457200" rtl="0" algn="l">
              <a:spcBef>
                <a:spcPts val="0"/>
              </a:spcBef>
              <a:spcAft>
                <a:spcPts val="0"/>
              </a:spcAft>
              <a:buSzPts val="1400"/>
              <a:buAutoNum type="arabicPeriod" startAt="5"/>
            </a:pPr>
            <a:r>
              <a:rPr lang="en" sz="1400">
                <a:solidFill>
                  <a:srgbClr val="FF6F00"/>
                </a:solidFill>
              </a:rPr>
              <a:t>Updating your group description :</a:t>
            </a:r>
            <a:r>
              <a:rPr lang="en" sz="1400"/>
              <a:t> Adding details like the events like local community for developers, researchers, users and writers interested in ML. The meetups are composed of events around ML and TF  to share best practices, discuss the future technology road-map, upcoming features, technology pitfalls and entire gamut of Google’s TF related panoramic technology landscape.  </a:t>
            </a:r>
            <a:br>
              <a:rPr lang="en" sz="1400"/>
            </a:br>
            <a:r>
              <a:rPr lang="en" sz="1400" u="sng"/>
              <a:t>Mandatory disclaimer </a:t>
            </a:r>
            <a:r>
              <a:rPr lang="en" sz="1400"/>
              <a:t>- TFUG XX is an independent group; our activities and the opinions expressed here should in no way be linked to Google, the corporation. To learn more about the TFUG program, visit </a:t>
            </a:r>
            <a:r>
              <a:rPr lang="en" sz="1400" u="sng">
                <a:solidFill>
                  <a:srgbClr val="FF6F00"/>
                </a:solidFill>
                <a:hlinkClick r:id="rId3"/>
              </a:rPr>
              <a:t>https://www.tensorflow.org/community</a:t>
            </a:r>
            <a:br>
              <a:rPr lang="en" sz="1400" u="sng">
                <a:solidFill>
                  <a:srgbClr val="FF6F00"/>
                </a:solidFill>
              </a:rPr>
            </a:br>
            <a:endParaRPr sz="1400" u="sng">
              <a:solidFill>
                <a:srgbClr val="FF6F00"/>
              </a:solidFill>
            </a:endParaRPr>
          </a:p>
          <a:p>
            <a:pPr indent="-317500" lvl="0" marL="457200" rtl="0" algn="l">
              <a:spcBef>
                <a:spcPts val="0"/>
              </a:spcBef>
              <a:spcAft>
                <a:spcPts val="0"/>
              </a:spcAft>
              <a:buSzPts val="1400"/>
              <a:buAutoNum type="arabicPeriod" startAt="5"/>
            </a:pPr>
            <a:r>
              <a:rPr lang="en" sz="1400"/>
              <a:t>Read through Meetups T&amp;C, </a:t>
            </a:r>
            <a:r>
              <a:rPr lang="en" sz="1400">
                <a:solidFill>
                  <a:srgbClr val="FF6F00"/>
                </a:solidFill>
              </a:rPr>
              <a:t>accept and continue</a:t>
            </a:r>
            <a:r>
              <a:rPr lang="en" sz="1400"/>
              <a:t> when you agree with them.</a:t>
            </a:r>
            <a:br>
              <a:rPr lang="en" sz="1400"/>
            </a:br>
            <a:endParaRPr sz="1400"/>
          </a:p>
          <a:p>
            <a:pPr indent="-317500" lvl="0" marL="457200" rtl="0" algn="l">
              <a:spcBef>
                <a:spcPts val="0"/>
              </a:spcBef>
              <a:spcAft>
                <a:spcPts val="0"/>
              </a:spcAft>
              <a:buSzPts val="1400"/>
              <a:buAutoNum type="arabicPeriod" startAt="5"/>
            </a:pPr>
            <a:r>
              <a:rPr lang="en" sz="1400">
                <a:solidFill>
                  <a:srgbClr val="FF6F00"/>
                </a:solidFill>
              </a:rPr>
              <a:t>Paying the meetup fees </a:t>
            </a:r>
            <a:r>
              <a:rPr lang="en" sz="1400"/>
              <a:t>: Kindly complete the payment process as required.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739450" y="412845"/>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Step 2 : Create a pull request</a:t>
            </a:r>
            <a:endParaRPr/>
          </a:p>
        </p:txBody>
      </p:sp>
      <p:sp>
        <p:nvSpPr>
          <p:cNvPr id="91" name="Google Shape;91;p15"/>
          <p:cNvSpPr txBox="1"/>
          <p:nvPr>
            <p:ph idx="2" type="subTitle"/>
          </p:nvPr>
        </p:nvSpPr>
        <p:spPr>
          <a:xfrm>
            <a:off x="739450" y="1261975"/>
            <a:ext cx="7796700" cy="3287700"/>
          </a:xfrm>
          <a:prstGeom prst="rect">
            <a:avLst/>
          </a:prstGeom>
        </p:spPr>
        <p:txBody>
          <a:bodyPr anchorCtr="0" anchor="t" bIns="57150" lIns="57150" spcFirstLastPara="1" rIns="57150" wrap="square" tIns="57150">
            <a:noAutofit/>
          </a:bodyPr>
          <a:lstStyle/>
          <a:p>
            <a:pPr indent="-304800" lvl="0" marL="457200" rtl="0" algn="l">
              <a:spcBef>
                <a:spcPts val="0"/>
              </a:spcBef>
              <a:spcAft>
                <a:spcPts val="0"/>
              </a:spcAft>
              <a:buSzPts val="1200"/>
              <a:buChar char="●"/>
            </a:pPr>
            <a:r>
              <a:rPr lang="en"/>
              <a:t>Go to </a:t>
            </a:r>
            <a:r>
              <a:rPr lang="en" u="sng">
                <a:solidFill>
                  <a:schemeClr val="hlink"/>
                </a:solidFill>
                <a:hlinkClick r:id="rId3"/>
              </a:rPr>
              <a:t>docs/groups.md at master · tensorflow/docs</a:t>
            </a:r>
            <a:r>
              <a:rPr lang="en"/>
              <a:t> and click on </a:t>
            </a:r>
            <a:r>
              <a:rPr lang="en">
                <a:highlight>
                  <a:srgbClr val="FFFFFF"/>
                </a:highlight>
              </a:rPr>
              <a:t>the </a:t>
            </a:r>
            <a:r>
              <a:rPr b="1" lang="en">
                <a:solidFill>
                  <a:srgbClr val="FF6F00"/>
                </a:solidFill>
                <a:highlight>
                  <a:srgbClr val="FFFFFF"/>
                </a:highlight>
              </a:rPr>
              <a:t>pencil icon</a:t>
            </a:r>
            <a:r>
              <a:rPr lang="en">
                <a:highlight>
                  <a:srgbClr val="FFFFFF"/>
                </a:highlight>
              </a:rPr>
              <a:t> towards the right</a:t>
            </a:r>
            <a:endParaRPr/>
          </a:p>
          <a:p>
            <a:pPr indent="0" lvl="0" marL="457200" rtl="0" algn="l">
              <a:spcBef>
                <a:spcPts val="1000"/>
              </a:spcBef>
              <a:spcAft>
                <a:spcPts val="1000"/>
              </a:spcAft>
              <a:buNone/>
            </a:pPr>
            <a:r>
              <a:t/>
            </a:r>
            <a:endParaRPr/>
          </a:p>
        </p:txBody>
      </p:sp>
      <p:pic>
        <p:nvPicPr>
          <p:cNvPr id="92" name="Google Shape;92;p15"/>
          <p:cNvPicPr preferRelativeResize="0"/>
          <p:nvPr/>
        </p:nvPicPr>
        <p:blipFill>
          <a:blip r:embed="rId4">
            <a:alphaModFix/>
          </a:blip>
          <a:stretch>
            <a:fillRect/>
          </a:stretch>
        </p:blipFill>
        <p:spPr>
          <a:xfrm>
            <a:off x="1120700" y="1974801"/>
            <a:ext cx="7108901" cy="1578950"/>
          </a:xfrm>
          <a:prstGeom prst="rect">
            <a:avLst/>
          </a:prstGeom>
          <a:noFill/>
          <a:ln>
            <a:noFill/>
          </a:ln>
        </p:spPr>
      </p:pic>
      <p:cxnSp>
        <p:nvCxnSpPr>
          <p:cNvPr id="93" name="Google Shape;93;p15"/>
          <p:cNvCxnSpPr/>
          <p:nvPr/>
        </p:nvCxnSpPr>
        <p:spPr>
          <a:xfrm rot="10800000">
            <a:off x="7811350" y="2199600"/>
            <a:ext cx="16800" cy="744300"/>
          </a:xfrm>
          <a:prstGeom prst="straightConnector1">
            <a:avLst/>
          </a:prstGeom>
          <a:noFill/>
          <a:ln cap="flat" cmpd="sng" w="38100">
            <a:solidFill>
              <a:srgbClr val="FF6F00"/>
            </a:solidFill>
            <a:prstDash val="solid"/>
            <a:round/>
            <a:headEnd len="med" w="med" type="none"/>
            <a:tailEnd len="med" w="med" type="triangle"/>
          </a:ln>
        </p:spPr>
      </p:cxnSp>
      <p:sp>
        <p:nvSpPr>
          <p:cNvPr id="94" name="Google Shape;94;p15"/>
          <p:cNvSpPr txBox="1"/>
          <p:nvPr/>
        </p:nvSpPr>
        <p:spPr>
          <a:xfrm>
            <a:off x="978525" y="4072975"/>
            <a:ext cx="7108800" cy="561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25066"/>
              </a:buClr>
              <a:buSzPts val="1200"/>
              <a:buChar char="●"/>
            </a:pPr>
            <a:r>
              <a:rPr lang="en" sz="1200">
                <a:solidFill>
                  <a:srgbClr val="425066"/>
                </a:solidFill>
              </a:rPr>
              <a:t>Please ensure to the edit the file in the </a:t>
            </a:r>
            <a:r>
              <a:rPr lang="en" sz="1200">
                <a:solidFill>
                  <a:srgbClr val="FF6F00"/>
                </a:solidFill>
              </a:rPr>
              <a:t>fork</a:t>
            </a:r>
            <a:r>
              <a:rPr lang="en" sz="1200">
                <a:solidFill>
                  <a:srgbClr val="425066"/>
                </a:solidFill>
              </a:rPr>
              <a:t> of the project</a:t>
            </a:r>
            <a:endParaRPr sz="1200">
              <a:solidFill>
                <a:srgbClr val="4250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739450" y="362650"/>
            <a:ext cx="74400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Clr>
                <a:schemeClr val="dk1"/>
              </a:buClr>
              <a:buSzPts val="1100"/>
              <a:buFont typeface="Arial"/>
              <a:buNone/>
            </a:pPr>
            <a:r>
              <a:rPr lang="en"/>
              <a:t>Step 2 : Create a pull request (Cont)</a:t>
            </a:r>
            <a:endParaRPr/>
          </a:p>
          <a:p>
            <a:pPr indent="0" lvl="0" marL="0" rtl="0" algn="l">
              <a:spcBef>
                <a:spcPts val="0"/>
              </a:spcBef>
              <a:spcAft>
                <a:spcPts val="0"/>
              </a:spcAft>
              <a:buNone/>
            </a:pPr>
            <a:r>
              <a:t/>
            </a:r>
            <a:endParaRPr/>
          </a:p>
        </p:txBody>
      </p:sp>
      <p:sp>
        <p:nvSpPr>
          <p:cNvPr id="100" name="Google Shape;100;p16"/>
          <p:cNvSpPr txBox="1"/>
          <p:nvPr>
            <p:ph idx="2" type="subTitle"/>
          </p:nvPr>
        </p:nvSpPr>
        <p:spPr>
          <a:xfrm>
            <a:off x="739450" y="1261975"/>
            <a:ext cx="7816200" cy="3200400"/>
          </a:xfrm>
          <a:prstGeom prst="rect">
            <a:avLst/>
          </a:prstGeom>
        </p:spPr>
        <p:txBody>
          <a:bodyPr anchorCtr="0" anchor="t" bIns="57150" lIns="57150" spcFirstLastPara="1" rIns="57150" wrap="square" tIns="57150">
            <a:noAutofit/>
          </a:bodyPr>
          <a:lstStyle/>
          <a:p>
            <a:pPr indent="-298450" lvl="0" marL="457200" rtl="0" algn="l">
              <a:spcBef>
                <a:spcPts val="0"/>
              </a:spcBef>
              <a:spcAft>
                <a:spcPts val="0"/>
              </a:spcAft>
              <a:buSzPts val="1100"/>
              <a:buChar char="●"/>
            </a:pPr>
            <a:r>
              <a:rPr lang="en"/>
              <a:t>Edit the file under </a:t>
            </a:r>
            <a:r>
              <a:rPr lang="en">
                <a:solidFill>
                  <a:srgbClr val="FF6F00"/>
                </a:solidFill>
              </a:rPr>
              <a:t>Asia</a:t>
            </a:r>
            <a:r>
              <a:rPr lang="en"/>
              <a:t> &gt;&gt;  	Add </a:t>
            </a:r>
            <a:r>
              <a:rPr lang="en">
                <a:solidFill>
                  <a:srgbClr val="FF6F00"/>
                </a:solidFill>
              </a:rPr>
              <a:t>* [TFUG XX (your.meetup.</a:t>
            </a:r>
            <a:r>
              <a:rPr lang="en">
                <a:solidFill>
                  <a:srgbClr val="FF6F00"/>
                </a:solidFill>
              </a:rPr>
              <a:t>page-link</a:t>
            </a:r>
            <a:r>
              <a:rPr lang="en">
                <a:solidFill>
                  <a:srgbClr val="FF6F00"/>
                </a:solidFill>
              </a:rPr>
              <a:t>)]</a:t>
            </a:r>
            <a:br>
              <a:rPr lang="en">
                <a:solidFill>
                  <a:srgbClr val="FF6F00"/>
                </a:solidFill>
              </a:rPr>
            </a:br>
            <a:endParaRPr>
              <a:solidFill>
                <a:srgbClr val="FF6F00"/>
              </a:solidFill>
            </a:endParaRPr>
          </a:p>
          <a:p>
            <a:pPr indent="-298450" lvl="0" marL="457200" rtl="0" algn="l">
              <a:spcBef>
                <a:spcPts val="0"/>
              </a:spcBef>
              <a:spcAft>
                <a:spcPts val="0"/>
              </a:spcAft>
              <a:buClr>
                <a:srgbClr val="425066"/>
              </a:buClr>
              <a:buSzPts val="1100"/>
              <a:buChar char="●"/>
            </a:pPr>
            <a:r>
              <a:rPr lang="en"/>
              <a:t>Propose a file change : Update groups.md as </a:t>
            </a:r>
            <a:r>
              <a:rPr lang="en">
                <a:solidFill>
                  <a:srgbClr val="FF6F00"/>
                </a:solidFill>
              </a:rPr>
              <a:t>“New Chapter Request for your City name”</a:t>
            </a:r>
            <a:br>
              <a:rPr lang="en">
                <a:solidFill>
                  <a:srgbClr val="FF6F00"/>
                </a:solidFill>
              </a:rPr>
            </a:br>
            <a:endParaRPr/>
          </a:p>
          <a:p>
            <a:pPr indent="-298450" lvl="0" marL="457200" rtl="0" algn="l">
              <a:spcBef>
                <a:spcPts val="0"/>
              </a:spcBef>
              <a:spcAft>
                <a:spcPts val="0"/>
              </a:spcAft>
              <a:buSzPts val="1100"/>
              <a:buChar char="●"/>
            </a:pPr>
            <a:r>
              <a:rPr lang="en"/>
              <a:t>Add additional option description : </a:t>
            </a:r>
            <a:r>
              <a:rPr lang="en">
                <a:solidFill>
                  <a:srgbClr val="FF6F00"/>
                </a:solidFill>
              </a:rPr>
              <a:t>“</a:t>
            </a:r>
            <a:r>
              <a:rPr lang="en">
                <a:solidFill>
                  <a:srgbClr val="FF6F00"/>
                </a:solidFill>
              </a:rPr>
              <a:t>Request</a:t>
            </a:r>
            <a:r>
              <a:rPr lang="en">
                <a:solidFill>
                  <a:srgbClr val="FF6F00"/>
                </a:solidFill>
              </a:rPr>
              <a:t> to start a new TFUG chapter in India”</a:t>
            </a:r>
            <a:br>
              <a:rPr lang="en">
                <a:solidFill>
                  <a:srgbClr val="FF6F00"/>
                </a:solidFill>
              </a:rPr>
            </a:br>
            <a:endParaRPr/>
          </a:p>
          <a:p>
            <a:pPr indent="-298450" lvl="0" marL="457200" rtl="0" algn="l">
              <a:spcBef>
                <a:spcPts val="0"/>
              </a:spcBef>
              <a:spcAft>
                <a:spcPts val="0"/>
              </a:spcAft>
              <a:buSzPts val="1100"/>
              <a:buChar char="●"/>
            </a:pPr>
            <a:r>
              <a:rPr lang="en"/>
              <a:t>Click on </a:t>
            </a:r>
            <a:r>
              <a:rPr lang="en">
                <a:solidFill>
                  <a:srgbClr val="FF6F00"/>
                </a:solidFill>
              </a:rPr>
              <a:t>“</a:t>
            </a:r>
            <a:r>
              <a:rPr lang="en">
                <a:solidFill>
                  <a:srgbClr val="FF6F00"/>
                </a:solidFill>
              </a:rPr>
              <a:t>Propose a file change</a:t>
            </a:r>
            <a:r>
              <a:rPr lang="en">
                <a:solidFill>
                  <a:srgbClr val="FF6F00"/>
                </a:solidFill>
              </a:rPr>
              <a:t>”</a:t>
            </a:r>
            <a:br>
              <a:rPr lang="en">
                <a:solidFill>
                  <a:srgbClr val="FF6F00"/>
                </a:solidFill>
              </a:rPr>
            </a:br>
            <a:endParaRPr/>
          </a:p>
          <a:p>
            <a:pPr indent="-298450" lvl="0" marL="457200" rtl="0" algn="l">
              <a:spcBef>
                <a:spcPts val="0"/>
              </a:spcBef>
              <a:spcAft>
                <a:spcPts val="0"/>
              </a:spcAft>
              <a:buSzPts val="1100"/>
              <a:buChar char="●"/>
            </a:pPr>
            <a:r>
              <a:rPr lang="en"/>
              <a:t>Congratulations! You have successfully created a request for your meetup. Please let </a:t>
            </a:r>
            <a:r>
              <a:rPr lang="en" u="sng">
                <a:solidFill>
                  <a:schemeClr val="hlink"/>
                </a:solidFill>
                <a:hlinkClick r:id="rId3"/>
              </a:rPr>
              <a:t>gandhinikita@google.com</a:t>
            </a:r>
            <a:r>
              <a:rPr lang="en"/>
              <a:t> know once done.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739450" y="46302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a:t>Presence on social media</a:t>
            </a:r>
            <a:endParaRPr/>
          </a:p>
        </p:txBody>
      </p:sp>
      <p:sp>
        <p:nvSpPr>
          <p:cNvPr id="106" name="Google Shape;106;p17"/>
          <p:cNvSpPr txBox="1"/>
          <p:nvPr>
            <p:ph idx="2" type="subTitle"/>
          </p:nvPr>
        </p:nvSpPr>
        <p:spPr>
          <a:xfrm>
            <a:off x="739450" y="1238375"/>
            <a:ext cx="7796700" cy="1798500"/>
          </a:xfrm>
          <a:prstGeom prst="rect">
            <a:avLst/>
          </a:prstGeom>
        </p:spPr>
        <p:txBody>
          <a:bodyPr anchorCtr="0" anchor="t" bIns="57150" lIns="57150" spcFirstLastPara="1" rIns="57150" wrap="square" tIns="57150">
            <a:noAutofit/>
          </a:bodyPr>
          <a:lstStyle/>
          <a:p>
            <a:pPr indent="-298450" lvl="0" marL="457200" rtl="0" algn="l">
              <a:spcBef>
                <a:spcPts val="0"/>
              </a:spcBef>
              <a:spcAft>
                <a:spcPts val="0"/>
              </a:spcAft>
              <a:buSzPts val="1100"/>
              <a:buChar char="●"/>
            </a:pPr>
            <a:r>
              <a:rPr lang="en"/>
              <a:t>[Recommended] Share the news about this new community in social media</a:t>
            </a:r>
            <a:br>
              <a:rPr lang="en"/>
            </a:br>
            <a:endParaRPr/>
          </a:p>
          <a:p>
            <a:pPr indent="-298450" lvl="0" marL="457200" rtl="0" algn="l">
              <a:spcBef>
                <a:spcPts val="0"/>
              </a:spcBef>
              <a:spcAft>
                <a:spcPts val="0"/>
              </a:spcAft>
              <a:buSzPts val="1100"/>
              <a:buChar char="●"/>
            </a:pPr>
            <a:r>
              <a:rPr lang="en"/>
              <a:t>Feel free to start your own channels on </a:t>
            </a:r>
            <a:r>
              <a:rPr lang="en">
                <a:solidFill>
                  <a:srgbClr val="FF6F00"/>
                </a:solidFill>
              </a:rPr>
              <a:t>Twitter, Facebook and Instagram.</a:t>
            </a:r>
            <a:r>
              <a:rPr lang="en"/>
              <a:t> </a:t>
            </a:r>
            <a:br>
              <a:rPr lang="en"/>
            </a:br>
            <a:endParaRPr/>
          </a:p>
          <a:p>
            <a:pPr indent="-298450" lvl="0" marL="457200" rtl="0" algn="l">
              <a:spcBef>
                <a:spcPts val="0"/>
              </a:spcBef>
              <a:spcAft>
                <a:spcPts val="0"/>
              </a:spcAft>
              <a:buSzPts val="1100"/>
              <a:buChar char="●"/>
            </a:pPr>
            <a:r>
              <a:rPr lang="en"/>
              <a:t>Kindly mention the </a:t>
            </a:r>
            <a:r>
              <a:rPr lang="en">
                <a:solidFill>
                  <a:srgbClr val="FF6F00"/>
                </a:solidFill>
              </a:rPr>
              <a:t>chapter descriptio</a:t>
            </a:r>
            <a:r>
              <a:rPr lang="en">
                <a:solidFill>
                  <a:srgbClr val="FF6F00"/>
                </a:solidFill>
              </a:rPr>
              <a:t>n similar</a:t>
            </a:r>
            <a:r>
              <a:rPr lang="en"/>
              <a:t> to what you have put on </a:t>
            </a:r>
            <a:r>
              <a:rPr lang="en">
                <a:solidFill>
                  <a:srgbClr val="FF6F00"/>
                </a:solidFill>
              </a:rPr>
              <a:t>meetup</a:t>
            </a:r>
            <a:r>
              <a:rPr lang="en"/>
              <a:t>. </a:t>
            </a:r>
            <a:br>
              <a:rPr lang="en"/>
            </a:br>
            <a:endParaRPr/>
          </a:p>
          <a:p>
            <a:pPr indent="-298450" lvl="0" marL="457200" rtl="0" algn="l">
              <a:spcBef>
                <a:spcPts val="0"/>
              </a:spcBef>
              <a:spcAft>
                <a:spcPts val="0"/>
              </a:spcAft>
              <a:buSzPts val="1100"/>
              <a:buChar char="●"/>
            </a:pPr>
            <a:r>
              <a:rPr lang="en">
                <a:solidFill>
                  <a:srgbClr val="FF6F00"/>
                </a:solidFill>
              </a:rPr>
              <a:t>Linking</a:t>
            </a:r>
            <a:r>
              <a:rPr lang="en"/>
              <a:t> social media pages to </a:t>
            </a:r>
            <a:r>
              <a:rPr lang="en">
                <a:solidFill>
                  <a:srgbClr val="FF6F00"/>
                </a:solidFill>
              </a:rPr>
              <a:t>meetup</a:t>
            </a:r>
            <a:r>
              <a:rPr lang="en"/>
              <a:t> </a:t>
            </a:r>
            <a:r>
              <a:rPr lang="en">
                <a:solidFill>
                  <a:srgbClr val="FF6F00"/>
                </a:solidFill>
              </a:rPr>
              <a:t>page</a:t>
            </a:r>
            <a:r>
              <a:rPr lang="en"/>
              <a:t> is a good idea.</a:t>
            </a:r>
            <a:br>
              <a:rPr lang="en"/>
            </a:br>
            <a:endParaRPr/>
          </a:p>
          <a:p>
            <a:pPr indent="-298450" lvl="0" marL="457200" rtl="0" algn="l">
              <a:spcBef>
                <a:spcPts val="0"/>
              </a:spcBef>
              <a:spcAft>
                <a:spcPts val="0"/>
              </a:spcAft>
              <a:buSzPts val="1100"/>
              <a:buChar char="●"/>
            </a:pPr>
            <a:r>
              <a:rPr lang="en"/>
              <a:t>Your account names can be </a:t>
            </a:r>
            <a:r>
              <a:rPr lang="en">
                <a:solidFill>
                  <a:srgbClr val="FF6F00"/>
                </a:solidFill>
              </a:rPr>
              <a:t>@TFUG_XX</a:t>
            </a:r>
            <a:r>
              <a:rPr lang="en"/>
              <a:t>. Keeping the </a:t>
            </a:r>
            <a:r>
              <a:rPr lang="en">
                <a:solidFill>
                  <a:srgbClr val="FF6F00"/>
                </a:solidFill>
              </a:rPr>
              <a:t>account/s</a:t>
            </a:r>
            <a:r>
              <a:rPr lang="en"/>
              <a:t> open to </a:t>
            </a:r>
            <a:r>
              <a:rPr lang="en">
                <a:solidFill>
                  <a:srgbClr val="FF6F00"/>
                </a:solidFill>
              </a:rPr>
              <a:t>public</a:t>
            </a:r>
            <a:r>
              <a:rPr lang="en"/>
              <a:t> is a good idea.</a:t>
            </a:r>
            <a:endParaRPr/>
          </a:p>
        </p:txBody>
      </p:sp>
      <p:pic>
        <p:nvPicPr>
          <p:cNvPr id="107" name="Google Shape;107;p17"/>
          <p:cNvPicPr preferRelativeResize="0"/>
          <p:nvPr/>
        </p:nvPicPr>
        <p:blipFill>
          <a:blip r:embed="rId3">
            <a:alphaModFix/>
          </a:blip>
          <a:stretch>
            <a:fillRect/>
          </a:stretch>
        </p:blipFill>
        <p:spPr>
          <a:xfrm>
            <a:off x="7143475" y="3192750"/>
            <a:ext cx="912425" cy="741472"/>
          </a:xfrm>
          <a:prstGeom prst="rect">
            <a:avLst/>
          </a:prstGeom>
          <a:noFill/>
          <a:ln>
            <a:noFill/>
          </a:ln>
        </p:spPr>
      </p:pic>
      <p:pic>
        <p:nvPicPr>
          <p:cNvPr id="108" name="Google Shape;108;p17"/>
          <p:cNvPicPr preferRelativeResize="0"/>
          <p:nvPr/>
        </p:nvPicPr>
        <p:blipFill>
          <a:blip r:embed="rId4">
            <a:alphaModFix/>
          </a:blip>
          <a:stretch>
            <a:fillRect/>
          </a:stretch>
        </p:blipFill>
        <p:spPr>
          <a:xfrm>
            <a:off x="6455125" y="3655725"/>
            <a:ext cx="741476" cy="741476"/>
          </a:xfrm>
          <a:prstGeom prst="rect">
            <a:avLst/>
          </a:prstGeom>
          <a:noFill/>
          <a:ln>
            <a:noFill/>
          </a:ln>
        </p:spPr>
      </p:pic>
      <p:pic>
        <p:nvPicPr>
          <p:cNvPr id="109" name="Google Shape;109;p17"/>
          <p:cNvPicPr preferRelativeResize="0"/>
          <p:nvPr/>
        </p:nvPicPr>
        <p:blipFill>
          <a:blip r:embed="rId5">
            <a:alphaModFix/>
          </a:blip>
          <a:stretch>
            <a:fillRect/>
          </a:stretch>
        </p:blipFill>
        <p:spPr>
          <a:xfrm>
            <a:off x="7232626" y="3934213"/>
            <a:ext cx="823275" cy="81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39450" y="767820"/>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None/>
            </a:pPr>
            <a:r>
              <a:rPr lang="en" sz="4800"/>
              <a:t>A strong Team!</a:t>
            </a:r>
            <a:endParaRPr sz="4800"/>
          </a:p>
        </p:txBody>
      </p:sp>
      <p:pic>
        <p:nvPicPr>
          <p:cNvPr id="115" name="Google Shape;115;p18"/>
          <p:cNvPicPr preferRelativeResize="0"/>
          <p:nvPr/>
        </p:nvPicPr>
        <p:blipFill>
          <a:blip r:embed="rId3">
            <a:alphaModFix/>
          </a:blip>
          <a:stretch>
            <a:fillRect/>
          </a:stretch>
        </p:blipFill>
        <p:spPr>
          <a:xfrm>
            <a:off x="1184550" y="2361250"/>
            <a:ext cx="6612009" cy="204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39450" y="154045"/>
            <a:ext cx="6704700" cy="450600"/>
          </a:xfrm>
          <a:prstGeom prst="rect">
            <a:avLst/>
          </a:prstGeom>
        </p:spPr>
        <p:txBody>
          <a:bodyPr anchorCtr="0" anchor="t" bIns="57150" lIns="57150" spcFirstLastPara="1" rIns="57150" wrap="square" tIns="57150">
            <a:noAutofit/>
          </a:bodyPr>
          <a:lstStyle/>
          <a:p>
            <a:pPr indent="0" lvl="0" marL="0" rtl="0" algn="l">
              <a:spcBef>
                <a:spcPts val="0"/>
              </a:spcBef>
              <a:spcAft>
                <a:spcPts val="0"/>
              </a:spcAft>
              <a:buClr>
                <a:schemeClr val="dk1"/>
              </a:buClr>
              <a:buSzPts val="1100"/>
              <a:buFont typeface="Arial"/>
              <a:buNone/>
            </a:pPr>
            <a:r>
              <a:rPr lang="en" sz="3000"/>
              <a:t>Tips for forming a core team</a:t>
            </a:r>
            <a:endParaRPr sz="3000"/>
          </a:p>
          <a:p>
            <a:pPr indent="0" lvl="0" marL="0" rtl="0" algn="l">
              <a:spcBef>
                <a:spcPts val="0"/>
              </a:spcBef>
              <a:spcAft>
                <a:spcPts val="0"/>
              </a:spcAft>
              <a:buNone/>
            </a:pPr>
            <a:r>
              <a:t/>
            </a:r>
            <a:endParaRPr/>
          </a:p>
        </p:txBody>
      </p:sp>
      <p:sp>
        <p:nvSpPr>
          <p:cNvPr id="121" name="Google Shape;121;p19"/>
          <p:cNvSpPr txBox="1"/>
          <p:nvPr>
            <p:ph idx="1" type="subTitle"/>
          </p:nvPr>
        </p:nvSpPr>
        <p:spPr>
          <a:xfrm>
            <a:off x="739450" y="795638"/>
            <a:ext cx="5211600" cy="581700"/>
          </a:xfrm>
          <a:prstGeom prst="rect">
            <a:avLst/>
          </a:prstGeom>
        </p:spPr>
        <p:txBody>
          <a:bodyPr anchorCtr="0" anchor="t" bIns="57150" lIns="57150" spcFirstLastPara="1" rIns="57150" wrap="square" tIns="57150">
            <a:noAutofit/>
          </a:bodyPr>
          <a:lstStyle/>
          <a:p>
            <a:pPr indent="0" lvl="0" marL="0" rtl="0" algn="l">
              <a:spcBef>
                <a:spcPts val="0"/>
              </a:spcBef>
              <a:spcAft>
                <a:spcPts val="1000"/>
              </a:spcAft>
              <a:buNone/>
            </a:pPr>
            <a:r>
              <a:rPr b="1" lang="en" sz="1800"/>
              <a:t>Do’s and </a:t>
            </a:r>
            <a:r>
              <a:rPr b="1" lang="en" sz="1800"/>
              <a:t>Don'ts</a:t>
            </a:r>
            <a:endParaRPr b="1" sz="1800"/>
          </a:p>
        </p:txBody>
      </p:sp>
      <p:sp>
        <p:nvSpPr>
          <p:cNvPr id="122" name="Google Shape;122;p19"/>
          <p:cNvSpPr txBox="1"/>
          <p:nvPr>
            <p:ph idx="2" type="subTitle"/>
          </p:nvPr>
        </p:nvSpPr>
        <p:spPr>
          <a:xfrm>
            <a:off x="739450" y="1377350"/>
            <a:ext cx="7796700" cy="2239500"/>
          </a:xfrm>
          <a:prstGeom prst="rect">
            <a:avLst/>
          </a:prstGeom>
        </p:spPr>
        <p:txBody>
          <a:bodyPr anchorCtr="0" anchor="t" bIns="57150" lIns="57150" spcFirstLastPara="1" rIns="57150" wrap="square" tIns="57150">
            <a:noAutofit/>
          </a:bodyPr>
          <a:lstStyle/>
          <a:p>
            <a:pPr indent="-317500" lvl="0" marL="457200" rtl="0" algn="l">
              <a:spcBef>
                <a:spcPts val="0"/>
              </a:spcBef>
              <a:spcAft>
                <a:spcPts val="0"/>
              </a:spcAft>
              <a:buSzPts val="1400"/>
              <a:buAutoNum type="arabicPeriod"/>
            </a:pPr>
            <a:r>
              <a:rPr lang="en" sz="1400"/>
              <a:t>Do consider building a team with diverse backgrounds.</a:t>
            </a:r>
            <a:br>
              <a:rPr lang="en" sz="1400"/>
            </a:br>
            <a:endParaRPr sz="1400"/>
          </a:p>
          <a:p>
            <a:pPr indent="-317500" lvl="0" marL="457200" rtl="0" algn="l">
              <a:spcBef>
                <a:spcPts val="0"/>
              </a:spcBef>
              <a:spcAft>
                <a:spcPts val="0"/>
              </a:spcAft>
              <a:buSzPts val="1400"/>
              <a:buAutoNum type="arabicPeriod"/>
            </a:pPr>
            <a:r>
              <a:rPr lang="en" sz="1400"/>
              <a:t>Do consider folks passionate about community contributions. Nothing can replace that.</a:t>
            </a:r>
            <a:br>
              <a:rPr lang="en" sz="1400"/>
            </a:br>
            <a:endParaRPr sz="1400"/>
          </a:p>
          <a:p>
            <a:pPr indent="-317500" lvl="0" marL="457200" rtl="0" algn="l">
              <a:spcBef>
                <a:spcPts val="0"/>
              </a:spcBef>
              <a:spcAft>
                <a:spcPts val="0"/>
              </a:spcAft>
              <a:buSzPts val="1400"/>
              <a:buAutoNum type="arabicPeriod"/>
            </a:pPr>
            <a:r>
              <a:rPr lang="en" sz="1400"/>
              <a:t>Do consider folks experienced in technology and community building.</a:t>
            </a:r>
            <a:br>
              <a:rPr lang="en" sz="1400"/>
            </a:br>
            <a:endParaRPr sz="1400"/>
          </a:p>
          <a:p>
            <a:pPr indent="-317500" lvl="0" marL="457200" rtl="0" algn="l">
              <a:spcBef>
                <a:spcPts val="0"/>
              </a:spcBef>
              <a:spcAft>
                <a:spcPts val="0"/>
              </a:spcAft>
              <a:buSzPts val="1400"/>
              <a:buAutoNum type="arabicPeriod"/>
            </a:pPr>
            <a:r>
              <a:rPr lang="en" sz="1400"/>
              <a:t>Don’t start a team with specific executive roles, keep rotating responsibilities.</a:t>
            </a:r>
            <a:endParaRPr sz="14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nsorFlow">
  <a:themeElements>
    <a:clrScheme name="Simple Light">
      <a:dk1>
        <a:srgbClr val="000000"/>
      </a:dk1>
      <a:lt1>
        <a:srgbClr val="FFFFFF"/>
      </a:lt1>
      <a:dk2>
        <a:srgbClr val="595959"/>
      </a:dk2>
      <a:lt2>
        <a:srgbClr val="EEEEEE"/>
      </a:lt2>
      <a:accent1>
        <a:srgbClr val="FDBC37"/>
      </a:accent1>
      <a:accent2>
        <a:srgbClr val="212121"/>
      </a:accent2>
      <a:accent3>
        <a:srgbClr val="78909C"/>
      </a:accent3>
      <a:accent4>
        <a:srgbClr val="F9CB9C"/>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