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8792" y="1094555"/>
            <a:ext cx="1850239" cy="1792419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3704352" y="1348915"/>
            <a:ext cx="5468164" cy="2551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Addressing Data Scarcity In Your AI Journey</a:t>
            </a: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Nilesh Raghuvanshi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Principal Engineer, Siemens Digital Industry Software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17</a:t>
            </a:r>
            <a:r>
              <a:rPr lang="en-IN" sz="1600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April,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 Medium</vt:lpstr>
      <vt:lpstr>Google Sans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13</cp:revision>
  <dcterms:modified xsi:type="dcterms:W3CDTF">2021-02-08T08:24:33Z</dcterms:modified>
</cp:coreProperties>
</file>