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0" r:id="rId4"/>
    <p:sldId id="271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Instalación 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err="1"/>
              <a:t>Lemon</a:t>
            </a:r>
            <a:r>
              <a:rPr lang="es-MX" b="1" dirty="0"/>
              <a:t> Ice, Casos Cuantitativos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4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590" b="4662"/>
          <a:stretch/>
        </p:blipFill>
        <p:spPr>
          <a:xfrm>
            <a:off x="4989310" y="956273"/>
            <a:ext cx="5728248" cy="28711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714" y="146648"/>
            <a:ext cx="8525451" cy="612477"/>
          </a:xfrm>
        </p:spPr>
        <p:txBody>
          <a:bodyPr/>
          <a:lstStyle/>
          <a:p>
            <a:pPr algn="l"/>
            <a:r>
              <a:rPr lang="es-MX" sz="3500" dirty="0" smtClean="0"/>
              <a:t>Instalación de R y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 (en Windows)</a:t>
            </a:r>
            <a:endParaRPr lang="es-MX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2989" y="1964809"/>
            <a:ext cx="4418004" cy="3400065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1. </a:t>
            </a:r>
            <a:r>
              <a:rPr lang="es-MX" sz="1600" dirty="0" smtClean="0">
                <a:solidFill>
                  <a:schemeClr val="accent1"/>
                </a:solidFill>
                <a:hlinkClick r:id="rId3"/>
              </a:rPr>
              <a:t>https</a:t>
            </a:r>
            <a:r>
              <a:rPr lang="es-MX" sz="1600" dirty="0">
                <a:solidFill>
                  <a:schemeClr val="accent1"/>
                </a:solidFill>
                <a:hlinkClick r:id="rId3"/>
              </a:rPr>
              <a:t>://www.r-project.org</a:t>
            </a:r>
            <a:r>
              <a:rPr lang="es-MX" sz="1600" dirty="0" smtClean="0">
                <a:solidFill>
                  <a:schemeClr val="accent1"/>
                </a:solidFill>
                <a:hlinkClick r:id="rId3"/>
              </a:rPr>
              <a:t>/</a:t>
            </a:r>
            <a:endParaRPr lang="es-MX" sz="1600" dirty="0" smtClean="0">
              <a:solidFill>
                <a:schemeClr val="accent1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2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>
                <a:solidFill>
                  <a:schemeClr val="accent1"/>
                </a:solidFill>
              </a:rPr>
              <a:t>download</a:t>
            </a:r>
            <a:r>
              <a:rPr lang="es-MX" sz="1600" dirty="0" smtClean="0">
                <a:solidFill>
                  <a:schemeClr val="accent1"/>
                </a:solidFill>
              </a:rPr>
              <a:t> R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3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smtClean="0">
                <a:solidFill>
                  <a:schemeClr val="accent1"/>
                </a:solidFill>
              </a:rPr>
              <a:t>CRAN </a:t>
            </a:r>
            <a:r>
              <a:rPr lang="es-MX" sz="1600" dirty="0" err="1" smtClean="0">
                <a:solidFill>
                  <a:schemeClr val="accent1"/>
                </a:solidFill>
              </a:rPr>
              <a:t>Mirrors</a:t>
            </a:r>
            <a:r>
              <a:rPr lang="es-MX" sz="1600" dirty="0" smtClean="0">
                <a:solidFill>
                  <a:schemeClr val="accent1"/>
                </a:solidFill>
              </a:rPr>
              <a:t> </a:t>
            </a:r>
            <a:r>
              <a:rPr lang="es-MX" sz="1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→ </a:t>
            </a:r>
            <a:r>
              <a:rPr lang="es-MX" sz="1600" dirty="0" smtClean="0">
                <a:solidFill>
                  <a:schemeClr val="accent1"/>
                </a:solidFill>
              </a:rPr>
              <a:t>México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4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Download</a:t>
            </a:r>
            <a:r>
              <a:rPr lang="es-MX" sz="1600" dirty="0" smtClean="0"/>
              <a:t> R </a:t>
            </a:r>
            <a:r>
              <a:rPr lang="es-MX" sz="1600" dirty="0" err="1" smtClean="0"/>
              <a:t>for</a:t>
            </a:r>
            <a:r>
              <a:rPr lang="es-MX" sz="1600" dirty="0" smtClean="0"/>
              <a:t> Windows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5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Install</a:t>
            </a:r>
            <a:r>
              <a:rPr lang="es-MX" sz="1600" dirty="0" smtClean="0"/>
              <a:t> R </a:t>
            </a:r>
            <a:r>
              <a:rPr lang="es-MX" sz="1600" dirty="0" err="1" smtClean="0"/>
              <a:t>for</a:t>
            </a:r>
            <a:r>
              <a:rPr lang="es-MX" sz="1600" dirty="0" smtClean="0"/>
              <a:t> </a:t>
            </a:r>
            <a:r>
              <a:rPr lang="es-MX" sz="1600" dirty="0" err="1" smtClean="0"/>
              <a:t>the</a:t>
            </a:r>
            <a:r>
              <a:rPr lang="es-MX" sz="1600" dirty="0" smtClean="0"/>
              <a:t> </a:t>
            </a:r>
            <a:r>
              <a:rPr lang="es-MX" sz="1600" dirty="0" err="1" smtClean="0"/>
              <a:t>first</a:t>
            </a:r>
            <a:r>
              <a:rPr lang="es-MX" sz="1600" dirty="0" smtClean="0"/>
              <a:t> time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6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Download</a:t>
            </a:r>
            <a:r>
              <a:rPr lang="es-MX" sz="1600" dirty="0" smtClean="0"/>
              <a:t> </a:t>
            </a:r>
            <a:r>
              <a:rPr lang="es-MX" sz="1600" dirty="0"/>
              <a:t>R </a:t>
            </a:r>
            <a:r>
              <a:rPr lang="es-MX" sz="1600" dirty="0" smtClean="0"/>
              <a:t>3.6.3 </a:t>
            </a:r>
            <a:r>
              <a:rPr lang="es-MX" sz="1600" dirty="0" err="1" smtClean="0"/>
              <a:t>for</a:t>
            </a:r>
            <a:r>
              <a:rPr lang="es-MX" sz="1600" dirty="0" smtClean="0"/>
              <a:t> </a:t>
            </a:r>
            <a:r>
              <a:rPr lang="es-MX" sz="1600" dirty="0"/>
              <a:t>Windows</a:t>
            </a:r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</p:txBody>
      </p:sp>
      <p:sp>
        <p:nvSpPr>
          <p:cNvPr id="9" name="Elipse 8"/>
          <p:cNvSpPr/>
          <p:nvPr/>
        </p:nvSpPr>
        <p:spPr>
          <a:xfrm>
            <a:off x="7853434" y="1651239"/>
            <a:ext cx="622380" cy="31558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4023" b="9044"/>
          <a:stretch/>
        </p:blipFill>
        <p:spPr>
          <a:xfrm>
            <a:off x="4989310" y="4024617"/>
            <a:ext cx="5728248" cy="27744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772675" y="5347621"/>
            <a:ext cx="698739" cy="36231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3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714" y="146648"/>
            <a:ext cx="8525451" cy="612477"/>
          </a:xfrm>
        </p:spPr>
        <p:txBody>
          <a:bodyPr/>
          <a:lstStyle/>
          <a:p>
            <a:pPr algn="l"/>
            <a:r>
              <a:rPr lang="es-MX" sz="3500" dirty="0" smtClean="0"/>
              <a:t>Instalación de R y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 (en Windows)</a:t>
            </a:r>
            <a:endParaRPr lang="es-MX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2989" y="1964809"/>
            <a:ext cx="4418004" cy="3400065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1. </a:t>
            </a:r>
            <a:r>
              <a:rPr lang="es-MX" sz="1600" dirty="0" smtClean="0"/>
              <a:t>https</a:t>
            </a:r>
            <a:r>
              <a:rPr lang="es-MX" sz="1600" dirty="0"/>
              <a:t>://www.r-project.org</a:t>
            </a:r>
            <a:r>
              <a:rPr lang="es-MX" sz="1600" dirty="0" smtClean="0"/>
              <a:t>/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2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download</a:t>
            </a:r>
            <a:r>
              <a:rPr lang="es-MX" sz="1600" dirty="0" smtClean="0"/>
              <a:t> R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3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smtClean="0"/>
              <a:t>CRAN </a:t>
            </a:r>
            <a:r>
              <a:rPr lang="es-MX" sz="1600" dirty="0" err="1" smtClean="0"/>
              <a:t>Mirrors</a:t>
            </a:r>
            <a:r>
              <a:rPr lang="es-MX" sz="1600" dirty="0" smtClean="0"/>
              <a:t> </a:t>
            </a:r>
            <a:r>
              <a:rPr lang="es-MX" sz="1600" dirty="0" smtClean="0">
                <a:latin typeface="Calibri" panose="020F0502020204030204" pitchFamily="34" charset="0"/>
              </a:rPr>
              <a:t>→ </a:t>
            </a:r>
            <a:r>
              <a:rPr lang="es-MX" sz="1600" dirty="0" smtClean="0"/>
              <a:t>México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4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>
                <a:solidFill>
                  <a:schemeClr val="accent1"/>
                </a:solidFill>
              </a:rPr>
              <a:t>Download</a:t>
            </a:r>
            <a:r>
              <a:rPr lang="es-MX" sz="1600" dirty="0" smtClean="0">
                <a:solidFill>
                  <a:schemeClr val="accent1"/>
                </a:solidFill>
              </a:rPr>
              <a:t> R </a:t>
            </a:r>
            <a:r>
              <a:rPr lang="es-MX" sz="1600" dirty="0" err="1" smtClean="0">
                <a:solidFill>
                  <a:schemeClr val="accent1"/>
                </a:solidFill>
              </a:rPr>
              <a:t>for</a:t>
            </a:r>
            <a:r>
              <a:rPr lang="es-MX" sz="1600" dirty="0" smtClean="0">
                <a:solidFill>
                  <a:schemeClr val="accent1"/>
                </a:solidFill>
              </a:rPr>
              <a:t> Windows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5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>
                <a:solidFill>
                  <a:schemeClr val="accent1"/>
                </a:solidFill>
              </a:rPr>
              <a:t>Install</a:t>
            </a:r>
            <a:r>
              <a:rPr lang="es-MX" sz="1600" dirty="0" smtClean="0">
                <a:solidFill>
                  <a:schemeClr val="accent1"/>
                </a:solidFill>
              </a:rPr>
              <a:t> R </a:t>
            </a:r>
            <a:r>
              <a:rPr lang="es-MX" sz="1600" dirty="0" err="1" smtClean="0">
                <a:solidFill>
                  <a:schemeClr val="accent1"/>
                </a:solidFill>
              </a:rPr>
              <a:t>for</a:t>
            </a:r>
            <a:r>
              <a:rPr lang="es-MX" sz="1600" dirty="0" smtClean="0">
                <a:solidFill>
                  <a:schemeClr val="accent1"/>
                </a:solidFill>
              </a:rPr>
              <a:t> </a:t>
            </a:r>
            <a:r>
              <a:rPr lang="es-MX" sz="1600" dirty="0" err="1" smtClean="0">
                <a:solidFill>
                  <a:schemeClr val="accent1"/>
                </a:solidFill>
              </a:rPr>
              <a:t>the</a:t>
            </a:r>
            <a:r>
              <a:rPr lang="es-MX" sz="1600" dirty="0" smtClean="0">
                <a:solidFill>
                  <a:schemeClr val="accent1"/>
                </a:solidFill>
              </a:rPr>
              <a:t> </a:t>
            </a:r>
            <a:r>
              <a:rPr lang="es-MX" sz="1600" dirty="0" err="1" smtClean="0">
                <a:solidFill>
                  <a:schemeClr val="accent1"/>
                </a:solidFill>
              </a:rPr>
              <a:t>first</a:t>
            </a:r>
            <a:r>
              <a:rPr lang="es-MX" sz="1600" dirty="0" smtClean="0">
                <a:solidFill>
                  <a:schemeClr val="accent1"/>
                </a:solidFill>
              </a:rPr>
              <a:t> time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6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Download</a:t>
            </a:r>
            <a:r>
              <a:rPr lang="es-MX" sz="1600" dirty="0" smtClean="0"/>
              <a:t> </a:t>
            </a:r>
            <a:r>
              <a:rPr lang="es-MX" sz="1600" dirty="0"/>
              <a:t>R </a:t>
            </a:r>
            <a:r>
              <a:rPr lang="es-MX" sz="1600" dirty="0" smtClean="0"/>
              <a:t>3.6.3 </a:t>
            </a:r>
            <a:r>
              <a:rPr lang="es-MX" sz="1600" dirty="0" err="1" smtClean="0"/>
              <a:t>for</a:t>
            </a:r>
            <a:r>
              <a:rPr lang="es-MX" sz="1600" dirty="0" smtClean="0"/>
              <a:t> </a:t>
            </a:r>
            <a:r>
              <a:rPr lang="es-MX" sz="1600" dirty="0"/>
              <a:t>Windows</a:t>
            </a:r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3710" b="12986"/>
          <a:stretch/>
        </p:blipFill>
        <p:spPr>
          <a:xfrm>
            <a:off x="5029199" y="938563"/>
            <a:ext cx="5426015" cy="268605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6561326" y="1651383"/>
            <a:ext cx="953278" cy="32003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3914" b="26386"/>
          <a:stretch/>
        </p:blipFill>
        <p:spPr>
          <a:xfrm>
            <a:off x="5029198" y="3866154"/>
            <a:ext cx="5426015" cy="2821952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978678" y="4444123"/>
            <a:ext cx="961506" cy="36231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714" y="146648"/>
            <a:ext cx="8525451" cy="612477"/>
          </a:xfrm>
        </p:spPr>
        <p:txBody>
          <a:bodyPr/>
          <a:lstStyle/>
          <a:p>
            <a:pPr algn="l"/>
            <a:r>
              <a:rPr lang="es-MX" sz="3500" dirty="0" smtClean="0"/>
              <a:t>Instalación de R y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 (en Windows)</a:t>
            </a:r>
            <a:endParaRPr lang="es-MX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2989" y="1964809"/>
            <a:ext cx="4418004" cy="3400065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1. </a:t>
            </a:r>
            <a:r>
              <a:rPr lang="es-MX" sz="1600" dirty="0" smtClean="0"/>
              <a:t>https</a:t>
            </a:r>
            <a:r>
              <a:rPr lang="es-MX" sz="1600" dirty="0"/>
              <a:t>://www.r-project.org</a:t>
            </a:r>
            <a:r>
              <a:rPr lang="es-MX" sz="1600" dirty="0" smtClean="0"/>
              <a:t>/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2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/>
              <a:t>download</a:t>
            </a:r>
            <a:r>
              <a:rPr lang="es-MX" sz="1600" dirty="0" smtClean="0"/>
              <a:t> R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3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smtClean="0"/>
              <a:t>CRAN </a:t>
            </a:r>
            <a:r>
              <a:rPr lang="es-MX" sz="1600" dirty="0" err="1" smtClean="0"/>
              <a:t>Mirrors</a:t>
            </a:r>
            <a:r>
              <a:rPr lang="es-MX" sz="1600" dirty="0" smtClean="0"/>
              <a:t> </a:t>
            </a:r>
            <a:r>
              <a:rPr lang="es-MX" sz="1600" dirty="0" smtClean="0">
                <a:latin typeface="Calibri" panose="020F0502020204030204" pitchFamily="34" charset="0"/>
              </a:rPr>
              <a:t>→ </a:t>
            </a:r>
            <a:r>
              <a:rPr lang="es-MX" sz="1600" dirty="0" smtClean="0"/>
              <a:t>México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4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/>
              <a:t>Download</a:t>
            </a:r>
            <a:r>
              <a:rPr lang="es-MX" sz="1600" dirty="0"/>
              <a:t> R </a:t>
            </a:r>
            <a:r>
              <a:rPr lang="es-MX" sz="1600" dirty="0" err="1"/>
              <a:t>for</a:t>
            </a:r>
            <a:r>
              <a:rPr lang="es-MX" sz="1600" dirty="0"/>
              <a:t> Windows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5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/>
              <a:t>Install</a:t>
            </a:r>
            <a:r>
              <a:rPr lang="es-MX" sz="1600" dirty="0"/>
              <a:t> R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first</a:t>
            </a:r>
            <a:r>
              <a:rPr lang="es-MX" sz="1600" dirty="0"/>
              <a:t> time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		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 smtClean="0">
                <a:solidFill>
                  <a:schemeClr val="tx1"/>
                </a:solidFill>
              </a:rPr>
              <a:t>   </a:t>
            </a:r>
            <a:r>
              <a:rPr lang="es-MX" sz="1600" dirty="0" smtClean="0">
                <a:solidFill>
                  <a:schemeClr val="tx1"/>
                </a:solidFill>
              </a:rPr>
              <a:t>6</a:t>
            </a:r>
            <a:r>
              <a:rPr lang="es-MX" sz="1600" dirty="0" smtClean="0">
                <a:solidFill>
                  <a:schemeClr val="tx1"/>
                </a:solidFill>
              </a:rPr>
              <a:t>. </a:t>
            </a:r>
            <a:r>
              <a:rPr lang="es-MX" sz="1600" dirty="0" err="1" smtClean="0">
                <a:solidFill>
                  <a:schemeClr val="accent1"/>
                </a:solidFill>
              </a:rPr>
              <a:t>Download</a:t>
            </a:r>
            <a:r>
              <a:rPr lang="es-MX" sz="1600" dirty="0" smtClean="0">
                <a:solidFill>
                  <a:schemeClr val="accent1"/>
                </a:solidFill>
              </a:rPr>
              <a:t> </a:t>
            </a:r>
            <a:r>
              <a:rPr lang="es-MX" sz="1600" dirty="0">
                <a:solidFill>
                  <a:schemeClr val="accent1"/>
                </a:solidFill>
              </a:rPr>
              <a:t>R </a:t>
            </a:r>
            <a:r>
              <a:rPr lang="es-MX" sz="1600" dirty="0" smtClean="0">
                <a:solidFill>
                  <a:schemeClr val="accent1"/>
                </a:solidFill>
              </a:rPr>
              <a:t>3.6.3 </a:t>
            </a:r>
            <a:r>
              <a:rPr lang="es-MX" sz="1600" dirty="0" err="1" smtClean="0">
                <a:solidFill>
                  <a:schemeClr val="accent1"/>
                </a:solidFill>
              </a:rPr>
              <a:t>for</a:t>
            </a:r>
            <a:r>
              <a:rPr lang="es-MX" sz="1600" dirty="0" smtClean="0">
                <a:solidFill>
                  <a:schemeClr val="accent1"/>
                </a:solidFill>
              </a:rPr>
              <a:t> </a:t>
            </a:r>
            <a:r>
              <a:rPr lang="es-MX" sz="1600" dirty="0">
                <a:solidFill>
                  <a:schemeClr val="accent1"/>
                </a:solidFill>
              </a:rPr>
              <a:t>Windows</a:t>
            </a:r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  <a:p>
            <a:pPr algn="just" fontAlgn="base">
              <a:lnSpc>
                <a:spcPct val="150000"/>
              </a:lnSpc>
            </a:pPr>
            <a:endParaRPr lang="es-MX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t="3873" b="18426"/>
          <a:stretch/>
        </p:blipFill>
        <p:spPr>
          <a:xfrm>
            <a:off x="5131439" y="1814224"/>
            <a:ext cx="6842305" cy="370123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494935" y="2425542"/>
            <a:ext cx="1346476" cy="36231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646" b="10301"/>
          <a:stretch/>
        </p:blipFill>
        <p:spPr>
          <a:xfrm>
            <a:off x="245533" y="2465357"/>
            <a:ext cx="6489348" cy="33057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714" y="146648"/>
            <a:ext cx="8525451" cy="612477"/>
          </a:xfrm>
        </p:spPr>
        <p:txBody>
          <a:bodyPr/>
          <a:lstStyle/>
          <a:p>
            <a:pPr algn="l"/>
            <a:r>
              <a:rPr lang="es-MX" sz="3500" dirty="0" smtClean="0"/>
              <a:t>Instalación de R y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 (en Windows)</a:t>
            </a:r>
            <a:endParaRPr lang="es-MX" sz="3500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921748" y="975324"/>
            <a:ext cx="8546102" cy="1377351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1. </a:t>
            </a:r>
            <a:r>
              <a:rPr lang="es-MX" sz="1600" dirty="0">
                <a:hlinkClick r:id="rId3"/>
              </a:rPr>
              <a:t>https://www.rstudio.com</a:t>
            </a:r>
            <a:r>
              <a:rPr lang="es-MX" sz="1600" dirty="0" smtClean="0">
                <a:hlinkClick r:id="rId3"/>
              </a:rPr>
              <a:t>/</a:t>
            </a:r>
            <a:endParaRPr lang="es-MX" sz="1600" dirty="0" smtClean="0"/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2. </a:t>
            </a:r>
            <a:r>
              <a:rPr lang="es-MX" sz="1600" dirty="0" err="1" smtClean="0"/>
              <a:t>RStudio</a:t>
            </a:r>
            <a:r>
              <a:rPr lang="es-MX" sz="1600" dirty="0" smtClean="0"/>
              <a:t> Desktop</a:t>
            </a:r>
          </a:p>
          <a:p>
            <a:pPr algn="just" fontAlgn="base">
              <a:lnSpc>
                <a:spcPct val="150000"/>
              </a:lnSpc>
            </a:pPr>
            <a:r>
              <a:rPr lang="es-MX" sz="1600" dirty="0" smtClean="0">
                <a:solidFill>
                  <a:schemeClr val="tx1"/>
                </a:solidFill>
              </a:rPr>
              <a:t>3. </a:t>
            </a:r>
            <a:r>
              <a:rPr lang="es-MX" sz="1600" dirty="0" err="1"/>
              <a:t>Installers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Supported</a:t>
            </a:r>
            <a:r>
              <a:rPr lang="es-MX" sz="1600" dirty="0"/>
              <a:t> </a:t>
            </a:r>
            <a:r>
              <a:rPr lang="es-MX" sz="1600" dirty="0" err="1" smtClean="0"/>
              <a:t>Platforms</a:t>
            </a:r>
            <a:r>
              <a:rPr lang="es-MX" sz="1600" dirty="0" smtClean="0"/>
              <a:t>  </a:t>
            </a:r>
            <a:r>
              <a:rPr lang="es-MX" sz="1600" dirty="0" smtClean="0">
                <a:latin typeface="Calibri" panose="020F0502020204030204" pitchFamily="34" charset="0"/>
              </a:rPr>
              <a:t>→</a:t>
            </a:r>
            <a:r>
              <a:rPr lang="es-MX" sz="1600" dirty="0" smtClean="0"/>
              <a:t>  </a:t>
            </a:r>
            <a:r>
              <a:rPr lang="es-MX" sz="1600" dirty="0" err="1"/>
              <a:t>RStudio</a:t>
            </a:r>
            <a:r>
              <a:rPr lang="es-MX" sz="1600" dirty="0"/>
              <a:t> 1.1.463 - Windows Vista/7/8/10</a:t>
            </a:r>
            <a:endParaRPr lang="es-MX" sz="1600" dirty="0" smtClean="0"/>
          </a:p>
          <a:p>
            <a:pPr algn="just" fontAlgn="base"/>
            <a:endParaRPr lang="es-MX" sz="1600" dirty="0"/>
          </a:p>
          <a:p>
            <a:pPr algn="just" fontAlgn="base"/>
            <a:endParaRPr lang="es-MX" sz="1600" dirty="0"/>
          </a:p>
        </p:txBody>
      </p:sp>
      <p:sp>
        <p:nvSpPr>
          <p:cNvPr id="7" name="Elipse 6"/>
          <p:cNvSpPr/>
          <p:nvPr/>
        </p:nvSpPr>
        <p:spPr>
          <a:xfrm>
            <a:off x="4410677" y="2750929"/>
            <a:ext cx="660860" cy="3200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3485" b="6892"/>
          <a:stretch/>
        </p:blipFill>
        <p:spPr>
          <a:xfrm>
            <a:off x="6107857" y="3761117"/>
            <a:ext cx="6006150" cy="3027872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9467850" y="6349580"/>
            <a:ext cx="288626" cy="2668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2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792" b="5324"/>
          <a:stretch/>
        </p:blipFill>
        <p:spPr>
          <a:xfrm>
            <a:off x="2267315" y="3903133"/>
            <a:ext cx="5728248" cy="28786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714" y="146648"/>
            <a:ext cx="8525451" cy="612477"/>
          </a:xfrm>
        </p:spPr>
        <p:txBody>
          <a:bodyPr/>
          <a:lstStyle/>
          <a:p>
            <a:pPr algn="l"/>
            <a:r>
              <a:rPr lang="es-MX" sz="3500" dirty="0" smtClean="0"/>
              <a:t>Instalación de R y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 (en Windows)</a:t>
            </a:r>
            <a:endParaRPr lang="es-MX" sz="35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840" b="9243"/>
          <a:stretch/>
        </p:blipFill>
        <p:spPr>
          <a:xfrm>
            <a:off x="2267315" y="914397"/>
            <a:ext cx="5728248" cy="283138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67644" y="2388766"/>
            <a:ext cx="856732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2912532" y="4785443"/>
            <a:ext cx="1625601" cy="56548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1545</TotalTime>
  <Words>107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Instalación R</vt:lpstr>
      <vt:lpstr>Instalación de R y RStudio (en Windows)</vt:lpstr>
      <vt:lpstr>Instalación de R y RStudio (en Windows)</vt:lpstr>
      <vt:lpstr>Instalación de R y RStudio (en Windows)</vt:lpstr>
      <vt:lpstr>Instalación de R y RStudio (en Windows)</vt:lpstr>
      <vt:lpstr>Instalación de R y RStudio (en Windows)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Elena Ramirez García</dc:creator>
  <cp:lastModifiedBy>Elena Ramirez García</cp:lastModifiedBy>
  <cp:revision>29</cp:revision>
  <dcterms:created xsi:type="dcterms:W3CDTF">2019-01-31T19:43:02Z</dcterms:created>
  <dcterms:modified xsi:type="dcterms:W3CDTF">2020-03-27T15:53:03Z</dcterms:modified>
</cp:coreProperties>
</file>