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68" r:id="rId3"/>
    <p:sldId id="272" r:id="rId4"/>
    <p:sldId id="274" r:id="rId5"/>
    <p:sldId id="273" r:id="rId6"/>
    <p:sldId id="271" r:id="rId7"/>
    <p:sldId id="270" r:id="rId8"/>
    <p:sldId id="257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7" autoAdjust="0"/>
    <p:restoredTop sz="94660"/>
  </p:normalViewPr>
  <p:slideViewPr>
    <p:cSldViewPr snapToGrid="0">
      <p:cViewPr>
        <p:scale>
          <a:sx n="66" d="100"/>
          <a:sy n="66" d="100"/>
        </p:scale>
        <p:origin x="-1195" y="-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037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1"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6885755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891897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266847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044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3128335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2726785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766600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4650126"/>
      </p:ext>
    </p:extLst>
  </p:cSld>
  <p:clrMapOvr>
    <a:masterClrMapping/>
  </p:clrMapOvr>
  <p:transition spd="slow">
    <p:wheel spokes="1"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150769189"/>
      </p:ext>
    </p:extLst>
  </p:cSld>
  <p:clrMapOvr>
    <a:masterClrMapping/>
  </p:clrMapOvr>
  <p:transition spd="slow">
    <p:wheel spokes="1"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328599870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xmlns="" val="23093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>
    <p:wheel spokes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taed\Downloads\video-1611165396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taed\Downloads\video-1611165368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538" y="4765550"/>
            <a:ext cx="9070848" cy="45720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Studenti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RANGU ELENA-DANIELA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     TABIN ALIN MARIUS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70216" y="2462727"/>
            <a:ext cx="814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 smtClean="0"/>
              <a:t>CHRISTMAS LIGHT SYSTEM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417221049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video-1611165396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7276" y="363989"/>
            <a:ext cx="8982536" cy="5988357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video-1611165368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35168" y="920447"/>
            <a:ext cx="7631575" cy="5087717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C:\Users\utaed\Desktop\tinkerc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409" y="477605"/>
            <a:ext cx="11405502" cy="58714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C:\Users\utaed\Desktop\elena\proiect_msi\8bbe7605-6965-4464-9c67-e8d0b407dafc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6004" y="297610"/>
            <a:ext cx="8274790" cy="620609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C:\Users\utaed\Desktop\elena\proiect_msi\64be8100-ea33-410b-803c-ba02d511132f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7643" y="162005"/>
            <a:ext cx="4886130" cy="651484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C:\Users\utaed\Desktop\elena\proiect_msi\a73298c9-6fb7-4a9d-a7e4-8e3027feedab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199526" y="-394290"/>
            <a:ext cx="5852911" cy="780388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utaed\Desktop\ppr2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3204621" y="-498027"/>
            <a:ext cx="5867272" cy="782303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3" name="Picture 3" descr="C:\Users\utaed\Desktop\artic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917" y="243840"/>
            <a:ext cx="5907723" cy="62342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8194" name="AutoShape 2" descr="blob:https://web.whatsapp.com/79e3529d-1d92-415f-a014-b48a73b1d8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AutoShape 4" descr="blob:https://web.whatsapp.com/79e3529d-1d92-415f-a014-b48a73b1d8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AutoShape 6" descr="blob:https://web.whatsapp.com/79e3529d-1d92-415f-a014-b48a73b1d8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AutoShape 8" descr="blob:https://web.whatsapp.com/79e3529d-1d92-415f-a014-b48a73b1d8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AutoShape 10" descr="blob:https://web.whatsapp.com/79e3529d-1d92-415f-a014-b48a73b1d8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4" name="AutoShape 12" descr="blob:https://web.whatsapp.com/79e3529d-1d92-415f-a014-b48a73b1d8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5" name="Picture 13" descr="C:\Users\utaed\Desktop\ppr1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3044096" y="-675492"/>
            <a:ext cx="6196025" cy="8261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30630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3" name="Picture 5" descr="C:\Users\utaed\Desktop\prr3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7616" y="404849"/>
            <a:ext cx="4627179" cy="616957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12">
      <a:dk1>
        <a:sysClr val="windowText" lastClr="000000"/>
      </a:dk1>
      <a:lt1>
        <a:srgbClr val="FF0000"/>
      </a:lt1>
      <a:dk2>
        <a:srgbClr val="FF0000"/>
      </a:dk2>
      <a:lt2>
        <a:srgbClr val="3F762A"/>
      </a:lt2>
      <a:accent1>
        <a:srgbClr val="549E39"/>
      </a:accent1>
      <a:accent2>
        <a:srgbClr val="BF0000"/>
      </a:accent2>
      <a:accent3>
        <a:srgbClr val="3F762A"/>
      </a:accent3>
      <a:accent4>
        <a:srgbClr val="029676"/>
      </a:accent4>
      <a:accent5>
        <a:srgbClr val="4AB5C4"/>
      </a:accent5>
      <a:accent6>
        <a:srgbClr val="0989B1"/>
      </a:accent6>
      <a:hlink>
        <a:srgbClr val="58A43B"/>
      </a:hlink>
      <a:folHlink>
        <a:srgbClr val="58A43B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115</TotalTime>
  <Words>11</Words>
  <Application>Microsoft Office PowerPoint</Application>
  <PresentationFormat>Custom</PresentationFormat>
  <Paragraphs>3</Paragraphs>
  <Slides>11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lumini de Craciun</dc:title>
  <dc:creator>Noi</dc:creator>
  <cp:lastModifiedBy>Eduard Stefan</cp:lastModifiedBy>
  <cp:revision>14</cp:revision>
  <dcterms:created xsi:type="dcterms:W3CDTF">2020-11-18T19:17:05Z</dcterms:created>
  <dcterms:modified xsi:type="dcterms:W3CDTF">2021-01-20T18:16:55Z</dcterms:modified>
</cp:coreProperties>
</file>