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65" r:id="rId3"/>
    <p:sldId id="264" r:id="rId4"/>
    <p:sldId id="257" r:id="rId5"/>
    <p:sldId id="266" r:id="rId6"/>
    <p:sldId id="267" r:id="rId7"/>
    <p:sldId id="268" r:id="rId8"/>
    <p:sldId id="261" r:id="rId9"/>
    <p:sldId id="262" r:id="rId10"/>
    <p:sldId id="263" r:id="rId11"/>
    <p:sldId id="259" r:id="rId12"/>
    <p:sldId id="25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0" y="19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8349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770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612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4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917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080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525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5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677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379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632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5/2/2023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350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14" r:id="rId5"/>
    <p:sldLayoutId id="2147483719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4CA2EAD-E7C7-4F64-924A-52D34FD75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64B6B3-38DD-F9E5-1ACF-C9D3233904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5975" y="1080000"/>
            <a:ext cx="6307200" cy="2185200"/>
          </a:xfrm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rmAutofit/>
          </a:bodyPr>
          <a:lstStyle/>
          <a:p>
            <a:r>
              <a:rPr lang="en-US" sz="6000" b="1" kern="140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Travel agency</a:t>
            </a:r>
            <a:br>
              <a:rPr lang="en-US" sz="6000" b="1" kern="140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60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E97094-32C5-D475-2FEC-BCB8D5A90E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39948" y="5489027"/>
            <a:ext cx="3452052" cy="1368973"/>
          </a:xfrm>
        </p:spPr>
        <p:txBody>
          <a:bodyPr>
            <a:normAutofit/>
          </a:bodyPr>
          <a:lstStyle/>
          <a:p>
            <a:r>
              <a:rPr lang="en-US" dirty="0"/>
              <a:t>Student: Rangu Elena</a:t>
            </a:r>
          </a:p>
          <a:p>
            <a:r>
              <a:rPr lang="en-US" dirty="0"/>
              <a:t>ICC 1</a:t>
            </a:r>
          </a:p>
        </p:txBody>
      </p:sp>
      <p:pic>
        <p:nvPicPr>
          <p:cNvPr id="4" name="Picture 3" descr="Wavy 3D art">
            <a:extLst>
              <a:ext uri="{FF2B5EF4-FFF2-40B4-BE49-F238E27FC236}">
                <a16:creationId xmlns:a16="http://schemas.microsoft.com/office/drawing/2014/main" id="{4ADFBAE3-2393-D2D3-6B0F-FEEFEB09EE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891" r="22444" b="2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59575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96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32F50-9B4F-A625-273A-FA001944C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5907"/>
            <a:ext cx="3000709" cy="1112836"/>
          </a:xfrm>
        </p:spPr>
        <p:txBody>
          <a:bodyPr/>
          <a:lstStyle/>
          <a:p>
            <a:r>
              <a:rPr lang="en-US" dirty="0" err="1"/>
              <a:t>Conectarea</a:t>
            </a:r>
            <a:r>
              <a:rPr lang="en-US" dirty="0"/>
              <a:t> la </a:t>
            </a:r>
            <a:r>
              <a:rPr lang="en-US" dirty="0" err="1"/>
              <a:t>baza</a:t>
            </a:r>
            <a:r>
              <a:rPr lang="en-US" dirty="0"/>
              <a:t> de date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5F5F48E3-F825-BBBB-ACE1-26ED83E3CA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551" y="0"/>
            <a:ext cx="10504870" cy="6858000"/>
          </a:xfrm>
        </p:spPr>
      </p:pic>
    </p:spTree>
    <p:extLst>
      <p:ext uri="{BB962C8B-B14F-4D97-AF65-F5344CB8AC3E}">
        <p14:creationId xmlns:p14="http://schemas.microsoft.com/office/powerpoint/2010/main" val="4292079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FD73F-B35C-C4AE-B516-6B5038874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5272" y="395289"/>
            <a:ext cx="3599225" cy="111283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Serviciile</a:t>
            </a:r>
            <a:r>
              <a:rPr lang="en-US" dirty="0"/>
              <a:t> </a:t>
            </a:r>
            <a:r>
              <a:rPr lang="en-US" dirty="0" err="1"/>
              <a:t>corespunzatoare</a:t>
            </a:r>
            <a:r>
              <a:rPr lang="en-US" dirty="0"/>
              <a:t> </a:t>
            </a:r>
            <a:r>
              <a:rPr lang="en-US" dirty="0" err="1"/>
              <a:t>tabelelor</a:t>
            </a:r>
            <a:r>
              <a:rPr lang="en-US" dirty="0"/>
              <a:t> </a:t>
            </a:r>
            <a:r>
              <a:rPr lang="en-US" dirty="0" err="1"/>
              <a:t>aplicatiilor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750D7B-215D-FB46-817A-5A371C0DB9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9770" y="-228714"/>
            <a:ext cx="9608208" cy="7315428"/>
          </a:xfrm>
        </p:spPr>
      </p:pic>
    </p:spTree>
    <p:extLst>
      <p:ext uri="{BB962C8B-B14F-4D97-AF65-F5344CB8AC3E}">
        <p14:creationId xmlns:p14="http://schemas.microsoft.com/office/powerpoint/2010/main" val="2449562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B65AA36A-D7CC-493C-A0EE-F8AC3564D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7D018-70A4-B898-00B1-7BAAC93E6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7929" y="9852"/>
            <a:ext cx="3500142" cy="1137304"/>
          </a:xfrm>
        </p:spPr>
        <p:txBody>
          <a:bodyPr wrap="square" anchor="b">
            <a:normAutofit/>
          </a:bodyPr>
          <a:lstStyle/>
          <a:p>
            <a:pPr algn="ctr"/>
            <a:r>
              <a:rPr lang="en-US" dirty="0"/>
              <a:t>Models view controllers</a:t>
            </a:r>
          </a:p>
        </p:txBody>
      </p:sp>
      <p:pic>
        <p:nvPicPr>
          <p:cNvPr id="23" name="Content Placeholder 2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AA295AD-F999-B99E-A0B7-ECB0CFA1EF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97" r="1" b="31953"/>
          <a:stretch/>
        </p:blipFill>
        <p:spPr>
          <a:xfrm>
            <a:off x="-339569" y="810934"/>
            <a:ext cx="5778000" cy="5778000"/>
          </a:xfrm>
          <a:custGeom>
            <a:avLst/>
            <a:gdLst/>
            <a:ahLst/>
            <a:cxnLst/>
            <a:rect l="l" t="t" r="r" b="b"/>
            <a:pathLst>
              <a:path w="5778000" h="5778000">
                <a:moveTo>
                  <a:pt x="2889000" y="0"/>
                </a:moveTo>
                <a:cubicBezTo>
                  <a:pt x="4484551" y="0"/>
                  <a:pt x="5778000" y="1293449"/>
                  <a:pt x="5778000" y="2889000"/>
                </a:cubicBezTo>
                <a:cubicBezTo>
                  <a:pt x="5778000" y="4484551"/>
                  <a:pt x="4484551" y="5778000"/>
                  <a:pt x="2889000" y="5778000"/>
                </a:cubicBezTo>
                <a:cubicBezTo>
                  <a:pt x="1293449" y="5778000"/>
                  <a:pt x="0" y="4484551"/>
                  <a:pt x="0" y="2889000"/>
                </a:cubicBezTo>
                <a:cubicBezTo>
                  <a:pt x="0" y="1293449"/>
                  <a:pt x="1293449" y="0"/>
                  <a:pt x="2889000" y="0"/>
                </a:cubicBezTo>
                <a:close/>
              </a:path>
            </a:pathLst>
          </a:cu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850A2DA-FC3C-4E59-9724-29CF2777D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81769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Content Placeholder 25" descr="Text&#10;&#10;Description automatically generated">
            <a:extLst>
              <a:ext uri="{FF2B5EF4-FFF2-40B4-BE49-F238E27FC236}">
                <a16:creationId xmlns:a16="http://schemas.microsoft.com/office/drawing/2014/main" id="{A96F3A46-DB96-B825-01F6-41F21FAAC6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932" y="-1402433"/>
            <a:ext cx="3872237" cy="9358956"/>
          </a:xfrm>
        </p:spPr>
      </p:pic>
    </p:spTree>
    <p:extLst>
      <p:ext uri="{BB962C8B-B14F-4D97-AF65-F5344CB8AC3E}">
        <p14:creationId xmlns:p14="http://schemas.microsoft.com/office/powerpoint/2010/main" val="3890332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EAD5B-5CEC-A187-6F3F-136FF6B3F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880" y="19051"/>
            <a:ext cx="10213200" cy="1112836"/>
          </a:xfrm>
        </p:spPr>
        <p:txBody>
          <a:bodyPr/>
          <a:lstStyle/>
          <a:p>
            <a:r>
              <a:rPr lang="en-US" dirty="0" err="1"/>
              <a:t>Meniul</a:t>
            </a:r>
            <a:r>
              <a:rPr lang="en-US" dirty="0"/>
              <a:t> de contact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0C7F6E9-F2E0-7383-F8A0-4766E8CBA7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3" y="1275902"/>
            <a:ext cx="10889027" cy="5430754"/>
          </a:xfrm>
        </p:spPr>
      </p:pic>
    </p:spTree>
    <p:extLst>
      <p:ext uri="{BB962C8B-B14F-4D97-AF65-F5344CB8AC3E}">
        <p14:creationId xmlns:p14="http://schemas.microsoft.com/office/powerpoint/2010/main" val="768729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477D5-587D-A0DC-A803-D1B3B6F53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Scopul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CD186-7BA6-13A5-DE6E-6E584A062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Scopul</a:t>
            </a:r>
            <a:r>
              <a:rPr lang="en-US" dirty="0"/>
              <a:t> </a:t>
            </a:r>
            <a:r>
              <a:rPr lang="en-US" dirty="0" err="1"/>
              <a:t>acestui</a:t>
            </a:r>
            <a:r>
              <a:rPr lang="en-US" dirty="0"/>
              <a:t> </a:t>
            </a:r>
            <a:r>
              <a:rPr lang="en-US" dirty="0" err="1"/>
              <a:t>proiectt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de a </a:t>
            </a:r>
            <a:r>
              <a:rPr lang="en-US" dirty="0" err="1"/>
              <a:t>identifica</a:t>
            </a:r>
            <a:r>
              <a:rPr lang="en-US" dirty="0"/>
              <a:t> </a:t>
            </a:r>
            <a:r>
              <a:rPr lang="en-US" dirty="0" err="1"/>
              <a:t>fără</a:t>
            </a:r>
            <a:r>
              <a:rPr lang="en-US" dirty="0"/>
              <a:t> </a:t>
            </a:r>
            <a:r>
              <a:rPr lang="en-US" dirty="0" err="1"/>
              <a:t>ambiguitate</a:t>
            </a:r>
            <a:r>
              <a:rPr lang="en-US" dirty="0"/>
              <a:t> </a:t>
            </a:r>
            <a:r>
              <a:rPr lang="en-US" dirty="0" err="1"/>
              <a:t>cerințele</a:t>
            </a:r>
            <a:r>
              <a:rPr lang="en-US" dirty="0"/>
              <a:t> </a:t>
            </a:r>
            <a:r>
              <a:rPr lang="en-US" dirty="0" err="1"/>
              <a:t>utilizatorului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de a </a:t>
            </a:r>
            <a:r>
              <a:rPr lang="en-US" dirty="0" err="1"/>
              <a:t>defini</a:t>
            </a:r>
            <a:r>
              <a:rPr lang="en-US" dirty="0"/>
              <a:t> </a:t>
            </a:r>
            <a:r>
              <a:rPr lang="en-US" dirty="0" err="1"/>
              <a:t>clar</a:t>
            </a:r>
            <a:r>
              <a:rPr lang="en-US" dirty="0"/>
              <a:t> </a:t>
            </a:r>
            <a:r>
              <a:rPr lang="en-US" dirty="0" err="1"/>
              <a:t>atât</a:t>
            </a:r>
            <a:r>
              <a:rPr lang="en-US" dirty="0"/>
              <a:t> </a:t>
            </a:r>
            <a:r>
              <a:rPr lang="en-US" dirty="0" err="1"/>
              <a:t>cerințele</a:t>
            </a:r>
            <a:r>
              <a:rPr lang="en-US" dirty="0"/>
              <a:t> </a:t>
            </a:r>
            <a:r>
              <a:rPr lang="en-US" dirty="0" err="1"/>
              <a:t>funcționale</a:t>
            </a:r>
            <a:r>
              <a:rPr lang="en-US" dirty="0"/>
              <a:t>, </a:t>
            </a:r>
            <a:r>
              <a:rPr lang="en-US" dirty="0" err="1"/>
              <a:t>cât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nefuncționale</a:t>
            </a:r>
            <a:r>
              <a:rPr lang="en-US" dirty="0"/>
              <a:t> ale </a:t>
            </a:r>
            <a:r>
              <a:rPr lang="en-US" dirty="0" err="1"/>
              <a:t>agenției</a:t>
            </a:r>
            <a:r>
              <a:rPr lang="en-US" dirty="0"/>
              <a:t> de </a:t>
            </a:r>
            <a:r>
              <a:rPr lang="en-US" dirty="0" err="1"/>
              <a:t>turism</a:t>
            </a:r>
            <a:r>
              <a:rPr lang="en-US" dirty="0"/>
              <a:t>. </a:t>
            </a:r>
            <a:r>
              <a:rPr lang="en-US" dirty="0" err="1"/>
              <a:t>În</a:t>
            </a:r>
            <a:r>
              <a:rPr lang="en-US" dirty="0"/>
              <a:t> plus,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proiect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destinat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acopere</a:t>
            </a:r>
            <a:r>
              <a:rPr lang="en-US" dirty="0"/>
              <a:t> </a:t>
            </a:r>
            <a:r>
              <a:rPr lang="en-US" dirty="0" err="1"/>
              <a:t>obiectivele</a:t>
            </a:r>
            <a:r>
              <a:rPr lang="en-US" dirty="0"/>
              <a:t> </a:t>
            </a:r>
            <a:r>
              <a:rPr lang="en-US" dirty="0" err="1"/>
              <a:t>tehnice</a:t>
            </a:r>
            <a:r>
              <a:rPr lang="en-US" dirty="0"/>
              <a:t>, precum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obiectivele</a:t>
            </a:r>
            <a:r>
              <a:rPr lang="en-US" dirty="0"/>
              <a:t> </a:t>
            </a:r>
            <a:r>
              <a:rPr lang="en-US" dirty="0" err="1"/>
              <a:t>Sistemului</a:t>
            </a:r>
            <a:r>
              <a:rPr lang="en-US" dirty="0"/>
              <a:t> </a:t>
            </a:r>
            <a:r>
              <a:rPr lang="en-US" dirty="0" err="1"/>
              <a:t>propus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1953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71475-47CD-DEAA-4A41-8C7689DFD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8366E-1621-ED36-FBDB-E9B8C97A7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Aplicatia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realizata</a:t>
            </a:r>
            <a:r>
              <a:rPr lang="en-US" dirty="0"/>
              <a:t> in ASP .NET Core, </a:t>
            </a:r>
            <a:r>
              <a:rPr lang="en-US" dirty="0" err="1"/>
              <a:t>bazata</a:t>
            </a:r>
            <a:r>
              <a:rPr lang="en-US" dirty="0"/>
              <a:t> pe model view Controller, </a:t>
            </a:r>
            <a:r>
              <a:rPr lang="en-US" dirty="0" err="1"/>
              <a:t>baza</a:t>
            </a:r>
            <a:r>
              <a:rPr lang="en-US" dirty="0"/>
              <a:t> de date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realizata</a:t>
            </a:r>
            <a:r>
              <a:rPr lang="en-US" dirty="0"/>
              <a:t> in SQL Server Management, </a:t>
            </a:r>
            <a:r>
              <a:rPr lang="en-US" dirty="0" err="1"/>
              <a:t>fiind</a:t>
            </a:r>
            <a:r>
              <a:rPr lang="en-US" dirty="0"/>
              <a:t> </a:t>
            </a:r>
            <a:r>
              <a:rPr lang="en-US" dirty="0" err="1"/>
              <a:t>folosite</a:t>
            </a:r>
            <a:r>
              <a:rPr lang="en-US" dirty="0"/>
              <a:t> </a:t>
            </a:r>
            <a:r>
              <a:rPr lang="en-US" dirty="0" err="1"/>
              <a:t>operatii</a:t>
            </a:r>
            <a:r>
              <a:rPr lang="en-US" dirty="0"/>
              <a:t> CRUD.</a:t>
            </a:r>
          </a:p>
          <a:p>
            <a:r>
              <a:rPr lang="en-US" dirty="0"/>
              <a:t>Cele 4 </a:t>
            </a:r>
            <a:r>
              <a:rPr lang="en-US" dirty="0" err="1"/>
              <a:t>pagini</a:t>
            </a:r>
            <a:r>
              <a:rPr lang="en-US" dirty="0"/>
              <a:t> </a:t>
            </a:r>
            <a:r>
              <a:rPr lang="en-US" dirty="0" err="1"/>
              <a:t>principale</a:t>
            </a:r>
            <a:r>
              <a:rPr lang="en-US" dirty="0"/>
              <a:t> ale site-</a:t>
            </a:r>
            <a:r>
              <a:rPr lang="en-US" dirty="0" err="1"/>
              <a:t>ului</a:t>
            </a:r>
            <a:r>
              <a:rPr lang="en-US" dirty="0"/>
              <a:t> sunt: Home, contact, About </a:t>
            </a:r>
            <a:r>
              <a:rPr lang="en-US" dirty="0" err="1"/>
              <a:t>si</a:t>
            </a:r>
            <a:r>
              <a:rPr lang="en-US" dirty="0"/>
              <a:t> See more here. </a:t>
            </a:r>
          </a:p>
          <a:p>
            <a:r>
              <a:rPr lang="en-US" dirty="0"/>
              <a:t>Login-</a:t>
            </a:r>
            <a:r>
              <a:rPr lang="en-US" dirty="0" err="1"/>
              <a:t>ul</a:t>
            </a:r>
            <a:r>
              <a:rPr lang="en-US" dirty="0"/>
              <a:t>(register) se face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google, pe </a:t>
            </a:r>
            <a:r>
              <a:rPr lang="en-US" dirty="0" err="1"/>
              <a:t>langa</a:t>
            </a:r>
            <a:r>
              <a:rPr lang="en-US" dirty="0"/>
              <a:t> </a:t>
            </a:r>
            <a:r>
              <a:rPr lang="en-US" dirty="0" err="1"/>
              <a:t>cele</a:t>
            </a:r>
            <a:r>
              <a:rPr lang="en-US" dirty="0"/>
              <a:t> care se pot </a:t>
            </a:r>
            <a:r>
              <a:rPr lang="en-US" dirty="0" err="1"/>
              <a:t>crea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3297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65E70-910F-1B2E-5F99-4017F87E1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Software-</a:t>
            </a:r>
            <a:r>
              <a:rPr lang="en-US" dirty="0" err="1"/>
              <a:t>uri</a:t>
            </a:r>
            <a:r>
              <a:rPr lang="en-US" dirty="0"/>
              <a:t> </a:t>
            </a:r>
            <a:r>
              <a:rPr lang="en-US" dirty="0" err="1"/>
              <a:t>folosite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85AF5-9A98-0D57-CCDF-03BFC9615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400" y="1685926"/>
            <a:ext cx="9884546" cy="2774864"/>
          </a:xfrm>
        </p:spPr>
        <p:txBody>
          <a:bodyPr>
            <a:normAutofit/>
          </a:bodyPr>
          <a:lstStyle/>
          <a:p>
            <a:r>
              <a:rPr lang="en-US" sz="1600" b="0" i="0" dirty="0">
                <a:solidFill>
                  <a:schemeClr val="tx1"/>
                </a:solidFill>
                <a:effectLst/>
                <a:latin typeface="Google Sans"/>
              </a:rPr>
              <a:t> ASP.NET Core-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Google Sans"/>
              </a:rPr>
              <a:t>este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Google Sans"/>
              </a:rPr>
              <a:t> o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Google Sans"/>
              </a:rPr>
              <a:t>platformă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Google Sans"/>
              </a:rPr>
              <a:t> de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Google Sans"/>
              </a:rPr>
              <a:t>dezvoltare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Google Sans"/>
              </a:rPr>
              <a:t>pentru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Google Sans"/>
              </a:rPr>
              <a:t>aplicații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Google Sans"/>
              </a:rPr>
              <a:t> web (site-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Google Sans"/>
              </a:rPr>
              <a:t>uri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Google Sans"/>
              </a:rPr>
              <a:t>, API-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Google Sans"/>
              </a:rPr>
              <a:t>uri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Google Sans"/>
              </a:rPr>
              <a:t> etc.)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Google Sans"/>
              </a:rPr>
              <a:t>modernă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Google Sans"/>
              </a:rPr>
              <a:t>,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Google Sans"/>
              </a:rPr>
              <a:t>performantă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Google Sans"/>
              </a:rPr>
              <a:t>,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Google Sans"/>
              </a:rPr>
              <a:t>extensibilă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Google Sans"/>
              </a:rPr>
              <a:t>,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Google Sans"/>
              </a:rPr>
              <a:t>ușoară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Google Sans"/>
              </a:rPr>
              <a:t> de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Google Sans"/>
              </a:rPr>
              <a:t>învățat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Google Sans"/>
              </a:rPr>
              <a:t>și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Google Sans"/>
              </a:rPr>
              <a:t> de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Google Sans"/>
              </a:rPr>
              <a:t>folosit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Google Sans"/>
              </a:rPr>
              <a:t>.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Google Sans"/>
              </a:rPr>
              <a:t>Bazându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Google Sans"/>
              </a:rPr>
              <a:t>-se pe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Google Sans"/>
              </a:rPr>
              <a:t>tehnologia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Google Sans"/>
              </a:rPr>
              <a:t> . NET Core, se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Google Sans"/>
              </a:rPr>
              <a:t>poate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Google Sans"/>
              </a:rPr>
              <a:t>dezvolta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Google Sans"/>
              </a:rPr>
              <a:t>utilizând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Google Sans"/>
              </a:rPr>
              <a:t>orice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Google Sans"/>
              </a:rPr>
              <a:t>limbaj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Google Sans"/>
              </a:rPr>
              <a:t> de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Google Sans"/>
              </a:rPr>
              <a:t>programare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Google Sans"/>
              </a:rPr>
              <a:t> (C#, VB.NET, F# etc.)</a:t>
            </a:r>
          </a:p>
          <a:p>
            <a:r>
              <a:rPr lang="en-US" sz="1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SQL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este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limbaj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programare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specific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pentru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manipularea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datelor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în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sistemele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manipulare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bazelor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date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relaționale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iar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origine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este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limbaj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bazat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 algebra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relațională</a:t>
            </a:r>
            <a:endParaRPr lang="en-US" sz="1400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243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C1B1B-B2B6-4391-6479-76B993780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Interfete</a:t>
            </a:r>
            <a:r>
              <a:rPr lang="en-US" dirty="0"/>
              <a:t>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15E0C-DDC8-5047-DAA5-4AE89AE50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400" y="1685925"/>
            <a:ext cx="9069000" cy="2901573"/>
          </a:xfrm>
        </p:spPr>
        <p:txBody>
          <a:bodyPr>
            <a:norm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228600" algn="l"/>
                <a:tab pos="457200" algn="l"/>
                <a:tab pos="800100" algn="l"/>
              </a:tabLst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Scripting languages: HTML, CSS,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C#</a:t>
            </a:r>
            <a:endParaRPr lang="en-US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228600" algn="l"/>
                <a:tab pos="457200" algn="l"/>
                <a:tab pos="800100" algn="l"/>
              </a:tabLst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Front End: HTML, CSS.</a:t>
            </a:r>
            <a:endParaRPr lang="en-US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228600" algn="l"/>
                <a:tab pos="457200" algn="l"/>
                <a:tab pos="800100" algn="l"/>
              </a:tabLst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 End: MySQL</a:t>
            </a:r>
            <a:endParaRPr lang="en-US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228600" algn="l"/>
                <a:tab pos="457200" algn="l"/>
                <a:tab pos="800100" algn="l"/>
              </a:tabLst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Database server: MySQL Server</a:t>
            </a:r>
            <a:endParaRPr lang="en-US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"/>
              <a:tabLst>
                <a:tab pos="228600" algn="l"/>
                <a:tab pos="457200" algn="l"/>
                <a:tab pos="800100" algn="l"/>
              </a:tabLst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Operating System: Windows 10</a:t>
            </a:r>
            <a:endParaRPr lang="en-US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48007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B3C9-E87E-F6F2-3F1D-6508BBF51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78" y="0"/>
            <a:ext cx="2053058" cy="1112836"/>
          </a:xfrm>
        </p:spPr>
        <p:txBody>
          <a:bodyPr/>
          <a:lstStyle/>
          <a:p>
            <a:r>
              <a:rPr lang="en-US" dirty="0" err="1"/>
              <a:t>Interfata</a:t>
            </a:r>
            <a:r>
              <a:rPr lang="en-US" dirty="0"/>
              <a:t> Site-</a:t>
            </a:r>
            <a:r>
              <a:rPr lang="en-US" dirty="0" err="1"/>
              <a:t>ului</a:t>
            </a:r>
            <a:endParaRPr lang="en-US" dirty="0"/>
          </a:p>
        </p:txBody>
      </p:sp>
      <p:pic>
        <p:nvPicPr>
          <p:cNvPr id="5" name="Content Placeholder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007B4FFE-4D8E-2485-42FC-EFC45F27AE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467" y="-774644"/>
            <a:ext cx="9406155" cy="8762263"/>
          </a:xfrm>
        </p:spPr>
      </p:pic>
    </p:spTree>
    <p:extLst>
      <p:ext uri="{BB962C8B-B14F-4D97-AF65-F5344CB8AC3E}">
        <p14:creationId xmlns:p14="http://schemas.microsoft.com/office/powerpoint/2010/main" val="944511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03D32-F390-A7BC-3697-441F60E48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EFDDB131-E96D-C5EF-E2F2-35F7D804C2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079" y="-183640"/>
            <a:ext cx="7784867" cy="7225279"/>
          </a:xfrm>
        </p:spPr>
      </p:pic>
    </p:spTree>
    <p:extLst>
      <p:ext uri="{BB962C8B-B14F-4D97-AF65-F5344CB8AC3E}">
        <p14:creationId xmlns:p14="http://schemas.microsoft.com/office/powerpoint/2010/main" val="4025609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84AA5-3790-2AB5-9253-93CAE3620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75" y="295537"/>
            <a:ext cx="3158836" cy="1112836"/>
          </a:xfrm>
        </p:spPr>
        <p:txBody>
          <a:bodyPr/>
          <a:lstStyle/>
          <a:p>
            <a:r>
              <a:rPr lang="en-US" dirty="0"/>
              <a:t>Home controller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FC2A2096-F5CC-75CD-6A9F-CD255F9807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911" y="-419358"/>
            <a:ext cx="8649089" cy="8482085"/>
          </a:xfrm>
        </p:spPr>
      </p:pic>
    </p:spTree>
    <p:extLst>
      <p:ext uri="{BB962C8B-B14F-4D97-AF65-F5344CB8AC3E}">
        <p14:creationId xmlns:p14="http://schemas.microsoft.com/office/powerpoint/2010/main" val="1962951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CCC7C-5A40-D6B2-74EC-0ED50FEFA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89" y="128847"/>
            <a:ext cx="2577559" cy="1112836"/>
          </a:xfrm>
        </p:spPr>
        <p:txBody>
          <a:bodyPr/>
          <a:lstStyle/>
          <a:p>
            <a:r>
              <a:rPr lang="en-US" dirty="0"/>
              <a:t>Holiday Controller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6AE279E1-82E2-6F57-AB0F-9EF3B7B2D1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948" y="128847"/>
            <a:ext cx="12064567" cy="6600305"/>
          </a:xfrm>
        </p:spPr>
      </p:pic>
    </p:spTree>
    <p:extLst>
      <p:ext uri="{BB962C8B-B14F-4D97-AF65-F5344CB8AC3E}">
        <p14:creationId xmlns:p14="http://schemas.microsoft.com/office/powerpoint/2010/main" val="1041569699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AnalogousFromRegularSeed_2SEEDS">
      <a:dk1>
        <a:srgbClr val="000000"/>
      </a:dk1>
      <a:lt1>
        <a:srgbClr val="FFFFFF"/>
      </a:lt1>
      <a:dk2>
        <a:srgbClr val="23323E"/>
      </a:dk2>
      <a:lt2>
        <a:srgbClr val="E8E3E2"/>
      </a:lt2>
      <a:accent1>
        <a:srgbClr val="3B94B1"/>
      </a:accent1>
      <a:accent2>
        <a:srgbClr val="46B4A1"/>
      </a:accent2>
      <a:accent3>
        <a:srgbClr val="4D74C3"/>
      </a:accent3>
      <a:accent4>
        <a:srgbClr val="B13B58"/>
      </a:accent4>
      <a:accent5>
        <a:srgbClr val="C3604D"/>
      </a:accent5>
      <a:accent6>
        <a:srgbClr val="B1803B"/>
      </a:accent6>
      <a:hlink>
        <a:srgbClr val="BF5F3F"/>
      </a:hlink>
      <a:folHlink>
        <a:srgbClr val="7F7F7F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269</Words>
  <Application>Microsoft Office PowerPoint</Application>
  <PresentationFormat>Widescreen</PresentationFormat>
  <Paragraphs>24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arial</vt:lpstr>
      <vt:lpstr>Avenir Next LT Pro</vt:lpstr>
      <vt:lpstr>Calibri</vt:lpstr>
      <vt:lpstr>Google Sans</vt:lpstr>
      <vt:lpstr>Goudy Old Style</vt:lpstr>
      <vt:lpstr>Times New Roman</vt:lpstr>
      <vt:lpstr>Wingdings</vt:lpstr>
      <vt:lpstr>FrostyVTI</vt:lpstr>
      <vt:lpstr>Travel agency </vt:lpstr>
      <vt:lpstr>Scopul</vt:lpstr>
      <vt:lpstr>PowerPoint Presentation</vt:lpstr>
      <vt:lpstr>Software-uri folosite </vt:lpstr>
      <vt:lpstr>Interfete Software</vt:lpstr>
      <vt:lpstr>Interfata Site-ului</vt:lpstr>
      <vt:lpstr>PowerPoint Presentation</vt:lpstr>
      <vt:lpstr>Home controller</vt:lpstr>
      <vt:lpstr>Holiday Controller</vt:lpstr>
      <vt:lpstr>Conectarea la baza de date</vt:lpstr>
      <vt:lpstr>Serviciile corespunzatoare tabelelor aplicatiilor</vt:lpstr>
      <vt:lpstr>Models view controllers</vt:lpstr>
      <vt:lpstr>Meniul de contact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 agency </dc:title>
  <dc:creator>RANGU A. ELENA-DANIELA</dc:creator>
  <cp:lastModifiedBy>RANGU A. ELENA-DANIELA</cp:lastModifiedBy>
  <cp:revision>2</cp:revision>
  <dcterms:created xsi:type="dcterms:W3CDTF">2023-05-01T21:18:42Z</dcterms:created>
  <dcterms:modified xsi:type="dcterms:W3CDTF">2023-05-01T22:02:36Z</dcterms:modified>
</cp:coreProperties>
</file>